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ags/tag1.xml" ContentType="application/vnd.openxmlformats-officedocument.presentationml.tags+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4.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5.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6.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7.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8.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theme/theme9.xml" ContentType="application/vnd.openxmlformats-officedocument.theme+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10.xml" ContentType="application/vnd.openxmlformats-officedocument.them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theme/theme11.xml" ContentType="application/vnd.openxmlformats-officedocument.theme+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theme/theme12.xml" ContentType="application/vnd.openxmlformats-officedocument.theme+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theme/theme13.xml" ContentType="application/vnd.openxmlformats-officedocument.theme+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theme/theme14.xml" ContentType="application/vnd.openxmlformats-officedocument.theme+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theme/theme15.xml" ContentType="application/vnd.openxmlformats-officedocument.theme+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theme/theme16.xml" ContentType="application/vnd.openxmlformats-officedocument.theme+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theme/theme17.xml" ContentType="application/vnd.openxmlformats-officedocument.theme+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theme/theme18.xml" ContentType="application/vnd.openxmlformats-officedocument.theme+xml"/>
  <Override PartName="/ppt/tags/tag36.xml" ContentType="application/vnd.openxmlformats-officedocument.presentationml.tags+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theme/theme19.xml" ContentType="application/vnd.openxmlformats-officedocument.them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notesSlides/notesSlide4.xml" ContentType="application/vnd.openxmlformats-officedocument.presentationml.notesSlide+xml"/>
  <Override PartName="/ppt/tags/tag55.xml" ContentType="application/vnd.openxmlformats-officedocument.presentationml.tags+xml"/>
  <Override PartName="/ppt/notesSlides/notesSlide5.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395" r:id="rId5"/>
    <p:sldMasterId id="2147484429" r:id="rId6"/>
    <p:sldMasterId id="2147484454" r:id="rId7"/>
    <p:sldMasterId id="2147484502" r:id="rId8"/>
    <p:sldMasterId id="2147484526" r:id="rId9"/>
    <p:sldMasterId id="2147484552" r:id="rId10"/>
    <p:sldMasterId id="2147484623" r:id="rId11"/>
    <p:sldMasterId id="2147484641" r:id="rId12"/>
    <p:sldMasterId id="2147484664" r:id="rId13"/>
    <p:sldMasterId id="2147484682" r:id="rId14"/>
    <p:sldMasterId id="2147484706" r:id="rId15"/>
    <p:sldMasterId id="2147484732" r:id="rId16"/>
    <p:sldMasterId id="2147484758" r:id="rId17"/>
    <p:sldMasterId id="2147484784" r:id="rId18"/>
    <p:sldMasterId id="2147484816" r:id="rId19"/>
    <p:sldMasterId id="2147484830" r:id="rId20"/>
    <p:sldMasterId id="2147484862" r:id="rId21"/>
    <p:sldMasterId id="2147484927" r:id="rId22"/>
    <p:sldMasterId id="2147484974" r:id="rId23"/>
  </p:sldMasterIdLst>
  <p:notesMasterIdLst>
    <p:notesMasterId r:id="rId42"/>
  </p:notesMasterIdLst>
  <p:handoutMasterIdLst>
    <p:handoutMasterId r:id="rId43"/>
  </p:handoutMasterIdLst>
  <p:sldIdLst>
    <p:sldId id="1587" r:id="rId24"/>
    <p:sldId id="1568" r:id="rId25"/>
    <p:sldId id="1586" r:id="rId26"/>
    <p:sldId id="1553" r:id="rId27"/>
    <p:sldId id="1554" r:id="rId28"/>
    <p:sldId id="1580" r:id="rId29"/>
    <p:sldId id="1555" r:id="rId30"/>
    <p:sldId id="1556" r:id="rId31"/>
    <p:sldId id="1557" r:id="rId32"/>
    <p:sldId id="1558" r:id="rId33"/>
    <p:sldId id="1559" r:id="rId34"/>
    <p:sldId id="1560" r:id="rId35"/>
    <p:sldId id="1561" r:id="rId36"/>
    <p:sldId id="1579" r:id="rId37"/>
    <p:sldId id="1581" r:id="rId38"/>
    <p:sldId id="1583" r:id="rId39"/>
    <p:sldId id="1584" r:id="rId40"/>
    <p:sldId id="1585" r:id="rId41"/>
  </p:sldIdLst>
  <p:sldSz cx="12436475" cy="6994525"/>
  <p:notesSz cx="6934200" cy="9220200"/>
  <p:defaultTextStyle>
    <a:defPPr>
      <a:defRPr lang="en-US"/>
    </a:defPPr>
    <a:lvl1pPr marL="0" algn="l" defTabSz="932404" rtl="0" eaLnBrk="1" latinLnBrk="0" hangingPunct="1">
      <a:defRPr sz="1800" kern="1200">
        <a:solidFill>
          <a:schemeClr val="tx1"/>
        </a:solidFill>
        <a:latin typeface="+mn-lt"/>
        <a:ea typeface="+mn-ea"/>
        <a:cs typeface="+mn-cs"/>
      </a:defRPr>
    </a:lvl1pPr>
    <a:lvl2pPr marL="466203" algn="l" defTabSz="932404" rtl="0" eaLnBrk="1" latinLnBrk="0" hangingPunct="1">
      <a:defRPr sz="1800" kern="1200">
        <a:solidFill>
          <a:schemeClr val="tx1"/>
        </a:solidFill>
        <a:latin typeface="+mn-lt"/>
        <a:ea typeface="+mn-ea"/>
        <a:cs typeface="+mn-cs"/>
      </a:defRPr>
    </a:lvl2pPr>
    <a:lvl3pPr marL="932404" algn="l" defTabSz="932404" rtl="0" eaLnBrk="1" latinLnBrk="0" hangingPunct="1">
      <a:defRPr sz="1800" kern="1200">
        <a:solidFill>
          <a:schemeClr val="tx1"/>
        </a:solidFill>
        <a:latin typeface="+mn-lt"/>
        <a:ea typeface="+mn-ea"/>
        <a:cs typeface="+mn-cs"/>
      </a:defRPr>
    </a:lvl3pPr>
    <a:lvl4pPr marL="1398607" algn="l" defTabSz="932404" rtl="0" eaLnBrk="1" latinLnBrk="0" hangingPunct="1">
      <a:defRPr sz="1800" kern="1200">
        <a:solidFill>
          <a:schemeClr val="tx1"/>
        </a:solidFill>
        <a:latin typeface="+mn-lt"/>
        <a:ea typeface="+mn-ea"/>
        <a:cs typeface="+mn-cs"/>
      </a:defRPr>
    </a:lvl4pPr>
    <a:lvl5pPr marL="1864807" algn="l" defTabSz="932404" rtl="0" eaLnBrk="1" latinLnBrk="0" hangingPunct="1">
      <a:defRPr sz="1800" kern="1200">
        <a:solidFill>
          <a:schemeClr val="tx1"/>
        </a:solidFill>
        <a:latin typeface="+mn-lt"/>
        <a:ea typeface="+mn-ea"/>
        <a:cs typeface="+mn-cs"/>
      </a:defRPr>
    </a:lvl5pPr>
    <a:lvl6pPr marL="2331011" algn="l" defTabSz="932404" rtl="0" eaLnBrk="1" latinLnBrk="0" hangingPunct="1">
      <a:defRPr sz="1800" kern="1200">
        <a:solidFill>
          <a:schemeClr val="tx1"/>
        </a:solidFill>
        <a:latin typeface="+mn-lt"/>
        <a:ea typeface="+mn-ea"/>
        <a:cs typeface="+mn-cs"/>
      </a:defRPr>
    </a:lvl6pPr>
    <a:lvl7pPr marL="2797212" algn="l" defTabSz="932404" rtl="0" eaLnBrk="1" latinLnBrk="0" hangingPunct="1">
      <a:defRPr sz="1800" kern="1200">
        <a:solidFill>
          <a:schemeClr val="tx1"/>
        </a:solidFill>
        <a:latin typeface="+mn-lt"/>
        <a:ea typeface="+mn-ea"/>
        <a:cs typeface="+mn-cs"/>
      </a:defRPr>
    </a:lvl7pPr>
    <a:lvl8pPr marL="3263415" algn="l" defTabSz="932404" rtl="0" eaLnBrk="1" latinLnBrk="0" hangingPunct="1">
      <a:defRPr sz="1800" kern="1200">
        <a:solidFill>
          <a:schemeClr val="tx1"/>
        </a:solidFill>
        <a:latin typeface="+mn-lt"/>
        <a:ea typeface="+mn-ea"/>
        <a:cs typeface="+mn-cs"/>
      </a:defRPr>
    </a:lvl8pPr>
    <a:lvl9pPr marL="3729618" algn="l" defTabSz="93240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3413" userDrawn="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302">
          <p15:clr>
            <a:srgbClr val="A4A3A4"/>
          </p15:clr>
        </p15:guide>
        <p15:guide id="10" orient="horz" pos="4104">
          <p15:clr>
            <a:srgbClr val="A4A3A4"/>
          </p15:clr>
        </p15:guide>
        <p15:guide id="11" pos="173">
          <p15:clr>
            <a:srgbClr val="A4A3A4"/>
          </p15:clr>
        </p15:guide>
        <p15:guide id="12" pos="1325">
          <p15:clr>
            <a:srgbClr val="A4A3A4"/>
          </p15:clr>
        </p15:guide>
        <p15:guide id="13" pos="7661">
          <p15:clr>
            <a:srgbClr val="A4A3A4"/>
          </p15:clr>
        </p15:guide>
        <p15:guide id="14" pos="749">
          <p15:clr>
            <a:srgbClr val="A4A3A4"/>
          </p15:clr>
        </p15:guide>
        <p15:guide id="15" pos="7085">
          <p15:clr>
            <a:srgbClr val="A4A3A4"/>
          </p15:clr>
        </p15:guide>
        <p15:guide id="16" pos="3629">
          <p15:clr>
            <a:srgbClr val="A4A3A4"/>
          </p15:clr>
        </p15:guide>
        <p15:guide id="17" pos="1901">
          <p15:clr>
            <a:srgbClr val="A4A3A4"/>
          </p15:clr>
        </p15:guide>
        <p15:guide id="18" pos="2477">
          <p15:clr>
            <a:srgbClr val="A4A3A4"/>
          </p15:clr>
        </p15:guide>
        <p15:guide id="19" pos="4205">
          <p15:clr>
            <a:srgbClr val="A4A3A4"/>
          </p15:clr>
        </p15:guide>
        <p15:guide id="20" pos="4781">
          <p15:clr>
            <a:srgbClr val="A4A3A4"/>
          </p15:clr>
        </p15:guide>
        <p15:guide id="21" pos="5357">
          <p15:clr>
            <a:srgbClr val="A4A3A4"/>
          </p15:clr>
        </p15:guide>
        <p15:guide id="22" pos="6509">
          <p15:clr>
            <a:srgbClr val="A4A3A4"/>
          </p15:clr>
        </p15:guide>
        <p15:guide id="23" pos="3053">
          <p15:clr>
            <a:srgbClr val="A4A3A4"/>
          </p15:clr>
        </p15:guide>
        <p15:guide id="24" pos="5933">
          <p15:clr>
            <a:srgbClr val="A4A3A4"/>
          </p15:clr>
        </p15:guide>
        <p15:guide id="25" pos="288">
          <p15:clr>
            <a:srgbClr val="A4A3A4"/>
          </p15:clr>
        </p15:guide>
        <p15:guide id="26" pos="7546">
          <p15:clr>
            <a:srgbClr val="A4A3A4"/>
          </p15:clr>
        </p15:guide>
        <p15:guide id="27" orient="horz" pos="188">
          <p15:clr>
            <a:srgbClr val="A4A3A4"/>
          </p15:clr>
        </p15:guide>
        <p15:guide id="28" orient="horz" pos="4102">
          <p15:clr>
            <a:srgbClr val="A4A3A4"/>
          </p15:clr>
        </p15:guide>
        <p15:guide id="29" orient="horz" pos="842">
          <p15:clr>
            <a:srgbClr val="A4A3A4"/>
          </p15:clr>
        </p15:guide>
        <p15:guide id="30" orient="horz" pos="4103">
          <p15:clr>
            <a:srgbClr val="A4A3A4"/>
          </p15:clr>
        </p15:guide>
        <p15:guide id="31" orient="horz" pos="181">
          <p15:clr>
            <a:srgbClr val="A4A3A4"/>
          </p15:clr>
        </p15:guide>
        <p15:guide id="32" orient="horz" pos="4100">
          <p15:clr>
            <a:srgbClr val="A4A3A4"/>
          </p15:clr>
        </p15:guide>
        <p15:guide id="33" pos="7547">
          <p15:clr>
            <a:srgbClr val="A4A3A4"/>
          </p15:clr>
        </p15:guide>
        <p15:guide id="34" orient="horz" pos="731">
          <p15:clr>
            <a:srgbClr val="A4A3A4"/>
          </p15:clr>
        </p15:guide>
      </p15:sldGuideLst>
    </p:ext>
    <p:ext uri="{2D200454-40CA-4A62-9FC3-DE9A4176ACB9}">
      <p15:notesGuideLst xmlns:p15="http://schemas.microsoft.com/office/powerpoint/2012/main">
        <p15:guide id="1" orient="horz" pos="2904" userDrawn="1">
          <p15:clr>
            <a:srgbClr val="A4A3A4"/>
          </p15:clr>
        </p15:guide>
        <p15:guide id="2" pos="218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55" clrIdx="1"/>
  <p:cmAuthor id="2" name="Steve Heuring" initials="STH" lastIdx="8" clrIdx="2"/>
  <p:cmAuthor id="3" name="Ramnik Gulati" initials="rg"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7346"/>
    <a:srgbClr val="FF8C00"/>
    <a:srgbClr val="F2F2F2"/>
    <a:srgbClr val="FFE2D8"/>
    <a:srgbClr val="45BF55"/>
    <a:srgbClr val="0072C6"/>
    <a:srgbClr val="D2D2D2"/>
    <a:srgbClr val="00BCF2"/>
    <a:srgbClr val="00FFFF"/>
    <a:srgbClr val="50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63" autoAdjust="0"/>
    <p:restoredTop sz="95501" autoAdjust="0"/>
  </p:normalViewPr>
  <p:slideViewPr>
    <p:cSldViewPr snapToGrid="0">
      <p:cViewPr varScale="1">
        <p:scale>
          <a:sx n="122" d="100"/>
          <a:sy n="122" d="100"/>
        </p:scale>
        <p:origin x="90" y="90"/>
      </p:cViewPr>
      <p:guideLst>
        <p:guide orient="horz" pos="187"/>
        <p:guide orient="horz" pos="763"/>
        <p:guide orient="horz" pos="1339"/>
        <p:guide orient="horz" pos="3413"/>
        <p:guide orient="horz" pos="4219"/>
        <p:guide orient="horz" pos="3643"/>
        <p:guide orient="horz" pos="3067"/>
        <p:guide orient="horz" pos="1915"/>
        <p:guide orient="horz" pos="302"/>
        <p:guide orient="horz" pos="4104"/>
        <p:guide pos="173"/>
        <p:guide pos="1325"/>
        <p:guide pos="7661"/>
        <p:guide pos="749"/>
        <p:guide pos="7085"/>
        <p:guide pos="3629"/>
        <p:guide pos="1901"/>
        <p:guide pos="2477"/>
        <p:guide pos="4205"/>
        <p:guide pos="4781"/>
        <p:guide pos="5357"/>
        <p:guide pos="6509"/>
        <p:guide pos="3053"/>
        <p:guide pos="5933"/>
        <p:guide pos="288"/>
        <p:guide pos="7546"/>
        <p:guide orient="horz" pos="188"/>
        <p:guide orient="horz" pos="4102"/>
        <p:guide orient="horz" pos="842"/>
        <p:guide orient="horz" pos="4103"/>
        <p:guide orient="horz" pos="181"/>
        <p:guide orient="horz" pos="4100"/>
        <p:guide pos="7547"/>
        <p:guide orient="horz" pos="731"/>
      </p:guideLst>
    </p:cSldViewPr>
  </p:slideViewPr>
  <p:outlineViewPr>
    <p:cViewPr>
      <p:scale>
        <a:sx n="33" d="100"/>
        <a:sy n="33" d="100"/>
      </p:scale>
      <p:origin x="0" y="0"/>
    </p:cViewPr>
  </p:outlineViewPr>
  <p:notesTextViewPr>
    <p:cViewPr>
      <p:scale>
        <a:sx n="3" d="2"/>
        <a:sy n="3" d="2"/>
      </p:scale>
      <p:origin x="0" y="0"/>
    </p:cViewPr>
  </p:notesTextViewPr>
  <p:sorterViewPr>
    <p:cViewPr>
      <p:scale>
        <a:sx n="50" d="100"/>
        <a:sy n="50" d="100"/>
      </p:scale>
      <p:origin x="0" y="0"/>
    </p:cViewPr>
  </p:sorterViewPr>
  <p:notesViewPr>
    <p:cSldViewPr snapToGrid="0" showGuides="1">
      <p:cViewPr>
        <p:scale>
          <a:sx n="66" d="100"/>
          <a:sy n="66" d="100"/>
        </p:scale>
        <p:origin x="2364" y="-364"/>
      </p:cViewPr>
      <p:guideLst>
        <p:guide orient="horz" pos="2904"/>
        <p:guide pos="2184"/>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3.xml"/><Relationship Id="rId39" Type="http://schemas.openxmlformats.org/officeDocument/2006/relationships/slide" Target="slides/slide16.xml"/><Relationship Id="rId21" Type="http://schemas.openxmlformats.org/officeDocument/2006/relationships/slideMaster" Target="slideMasters/slideMaster18.xml"/><Relationship Id="rId34" Type="http://schemas.openxmlformats.org/officeDocument/2006/relationships/slide" Target="slides/slide11.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Master" Target="slideMasters/slideMaster20.xml"/><Relationship Id="rId28" Type="http://schemas.openxmlformats.org/officeDocument/2006/relationships/slide" Target="slides/slide5.xml"/><Relationship Id="rId36" Type="http://schemas.openxmlformats.org/officeDocument/2006/relationships/slide" Target="slides/slide13.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slide" Target="slides/slide8.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viewProps" Target="viewProps.xml"/><Relationship Id="rId20" Type="http://schemas.openxmlformats.org/officeDocument/2006/relationships/slideMaster" Target="slideMasters/slideMaster17.xml"/><Relationship Id="rId41"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3004820" cy="461010"/>
          </a:xfrm>
          <a:prstGeom prst="rect">
            <a:avLst/>
          </a:prstGeom>
        </p:spPr>
        <p:txBody>
          <a:bodyPr vert="horz" lIns="92307" tIns="46153" rIns="92307" bIns="46153" rtlCol="0"/>
          <a:lstStyle>
            <a:lvl1pPr algn="l">
              <a:defRPr sz="1200"/>
            </a:lvl1pPr>
          </a:lstStyle>
          <a:p>
            <a:r>
              <a:rPr lang="en-US" dirty="0" smtClean="0">
                <a:gradFill>
                  <a:gsLst>
                    <a:gs pos="0">
                      <a:schemeClr val="tx1">
                        <a:lumMod val="50000"/>
                      </a:schemeClr>
                    </a:gs>
                    <a:gs pos="100000">
                      <a:schemeClr val="tx1">
                        <a:lumMod val="50000"/>
                      </a:schemeClr>
                    </a:gs>
                  </a:gsLst>
                  <a:lin ang="5400000" scaled="0"/>
                </a:gradFill>
                <a:latin typeface="Segoe UI" pitchFamily="34" charset="0"/>
              </a:rPr>
              <a:t>Server &amp; Tools Business</a:t>
            </a:r>
            <a:endParaRPr lang="en-US" dirty="0">
              <a:gradFill>
                <a:gsLst>
                  <a:gs pos="0">
                    <a:schemeClr val="tx1">
                      <a:lumMod val="50000"/>
                    </a:schemeClr>
                  </a:gs>
                  <a:gs pos="100000">
                    <a:schemeClr val="tx1">
                      <a:lumMod val="50000"/>
                    </a:schemeClr>
                  </a:gs>
                </a:gsLst>
                <a:lin ang="5400000" scaled="0"/>
              </a:gradFill>
              <a:latin typeface="Segoe UI" pitchFamily="34" charset="0"/>
            </a:endParaRPr>
          </a:p>
        </p:txBody>
      </p:sp>
      <p:sp>
        <p:nvSpPr>
          <p:cNvPr id="7" name="Date Placeholder 6"/>
          <p:cNvSpPr>
            <a:spLocks noGrp="1"/>
          </p:cNvSpPr>
          <p:nvPr>
            <p:ph type="dt" sz="quarter" idx="1"/>
          </p:nvPr>
        </p:nvSpPr>
        <p:spPr>
          <a:xfrm>
            <a:off x="3927776" y="0"/>
            <a:ext cx="3004820" cy="461010"/>
          </a:xfrm>
          <a:prstGeom prst="rect">
            <a:avLst/>
          </a:prstGeom>
        </p:spPr>
        <p:txBody>
          <a:bodyPr vert="horz" lIns="92307" tIns="46153" rIns="92307" bIns="46153" rtlCol="0"/>
          <a:lstStyle>
            <a:lvl1pPr algn="r">
              <a:defRPr sz="1200"/>
            </a:lvl1pPr>
          </a:lstStyle>
          <a:p>
            <a:fld id="{DE219B1A-AE41-483B-A766-69B9363DDA6A}" type="datetimeFigureOut">
              <a:rPr lang="en-US" smtClean="0">
                <a:latin typeface="Segoe UI" pitchFamily="34" charset="0"/>
              </a:rPr>
              <a:t>3/3/2014</a:t>
            </a:fld>
            <a:endParaRPr lang="en-US" dirty="0">
              <a:latin typeface="Segoe UI" pitchFamily="34" charset="0"/>
            </a:endParaRPr>
          </a:p>
        </p:txBody>
      </p:sp>
      <p:sp>
        <p:nvSpPr>
          <p:cNvPr id="8" name="Footer Placeholder 7"/>
          <p:cNvSpPr>
            <a:spLocks noGrp="1"/>
          </p:cNvSpPr>
          <p:nvPr>
            <p:ph type="ftr" sz="quarter" idx="2"/>
          </p:nvPr>
        </p:nvSpPr>
        <p:spPr>
          <a:xfrm>
            <a:off x="0" y="8757589"/>
            <a:ext cx="5859399" cy="335204"/>
          </a:xfrm>
          <a:prstGeom prst="rect">
            <a:avLst/>
          </a:prstGeom>
        </p:spPr>
        <p:txBody>
          <a:bodyPr vert="horz" lIns="92307" tIns="46153" rIns="92307" bIns="46153" rtlCol="0" anchor="b"/>
          <a:lstStyle>
            <a:lvl1pPr algn="l">
              <a:defRPr sz="1200"/>
            </a:lvl1pPr>
          </a:lstStyle>
          <a:p>
            <a:pPr marL="402238" defTabSz="922760"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402238" defTabSz="922760"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847842" y="8757590"/>
            <a:ext cx="1084753" cy="461010"/>
          </a:xfrm>
          <a:prstGeom prst="rect">
            <a:avLst/>
          </a:prstGeom>
        </p:spPr>
        <p:txBody>
          <a:bodyPr vert="horz" lIns="92307" tIns="46153" rIns="92307" bIns="46153"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04820" cy="461010"/>
          </a:xfrm>
          <a:prstGeom prst="rect">
            <a:avLst/>
          </a:prstGeom>
        </p:spPr>
        <p:txBody>
          <a:bodyPr vert="horz" lIns="92307" tIns="46153" rIns="92307" bIns="46153" rtlCol="0"/>
          <a:lstStyle>
            <a:lvl1pPr algn="l">
              <a:defRPr sz="1200">
                <a:gradFill>
                  <a:gsLst>
                    <a:gs pos="0">
                      <a:schemeClr val="tx1">
                        <a:lumMod val="50000"/>
                      </a:schemeClr>
                    </a:gs>
                    <a:gs pos="100000">
                      <a:schemeClr val="tx1">
                        <a:lumMod val="50000"/>
                      </a:schemeClr>
                    </a:gs>
                  </a:gsLst>
                  <a:lin ang="5400000" scaled="0"/>
                </a:gradFill>
                <a:latin typeface="Segoe UI" pitchFamily="34" charset="0"/>
              </a:defRPr>
            </a:lvl1pPr>
          </a:lstStyle>
          <a:p>
            <a:r>
              <a:rPr lang="en-US" smtClean="0"/>
              <a:t>Server &amp; Tools Business</a:t>
            </a:r>
            <a:endParaRPr lang="en-US" dirty="0"/>
          </a:p>
        </p:txBody>
      </p:sp>
      <p:sp>
        <p:nvSpPr>
          <p:cNvPr id="9" name="Slide Image Placeholder 8"/>
          <p:cNvSpPr>
            <a:spLocks noGrp="1" noRot="1" noChangeAspect="1"/>
          </p:cNvSpPr>
          <p:nvPr>
            <p:ph type="sldImg" idx="2"/>
          </p:nvPr>
        </p:nvSpPr>
        <p:spPr>
          <a:xfrm>
            <a:off x="393700" y="692150"/>
            <a:ext cx="6146800" cy="3457575"/>
          </a:xfrm>
          <a:prstGeom prst="rect">
            <a:avLst/>
          </a:prstGeom>
          <a:noFill/>
          <a:ln w="12700">
            <a:solidFill>
              <a:prstClr val="black"/>
            </a:solidFill>
          </a:ln>
        </p:spPr>
        <p:txBody>
          <a:bodyPr vert="horz" lIns="92307" tIns="46153" rIns="92307" bIns="46153" rtlCol="0" anchor="ctr"/>
          <a:lstStyle/>
          <a:p>
            <a:endParaRPr lang="en-US" dirty="0"/>
          </a:p>
        </p:txBody>
      </p:sp>
      <p:sp>
        <p:nvSpPr>
          <p:cNvPr id="10" name="Footer Placeholder 9"/>
          <p:cNvSpPr>
            <a:spLocks noGrp="1"/>
          </p:cNvSpPr>
          <p:nvPr>
            <p:ph type="ftr" sz="quarter" idx="4"/>
          </p:nvPr>
        </p:nvSpPr>
        <p:spPr>
          <a:xfrm>
            <a:off x="0" y="8759191"/>
            <a:ext cx="5986526" cy="358930"/>
          </a:xfrm>
          <a:prstGeom prst="rect">
            <a:avLst/>
          </a:prstGeom>
        </p:spPr>
        <p:txBody>
          <a:bodyPr vert="horz" lIns="92307" tIns="46153" rIns="92307" bIns="46153" rtlCol="0" anchor="b"/>
          <a:lstStyle>
            <a:lvl1pPr marL="576915" indent="0" algn="l">
              <a:defRPr sz="1200"/>
            </a:lvl1pPr>
          </a:lstStyle>
          <a:p>
            <a:pPr defTabSz="922760"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2760"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927776" y="0"/>
            <a:ext cx="3004820" cy="461010"/>
          </a:xfrm>
          <a:prstGeom prst="rect">
            <a:avLst/>
          </a:prstGeom>
        </p:spPr>
        <p:txBody>
          <a:bodyPr vert="horz" lIns="92307" tIns="46153" rIns="92307" bIns="46153" rtlCol="0"/>
          <a:lstStyle>
            <a:lvl1pPr algn="r">
              <a:defRPr sz="1200">
                <a:latin typeface="Segoe UI" pitchFamily="34" charset="0"/>
              </a:defRPr>
            </a:lvl1pPr>
          </a:lstStyle>
          <a:p>
            <a:fld id="{D51B1278-D92B-4AF3-A9C1-71DD298190CE}" type="datetimeFigureOut">
              <a:rPr lang="en-US" smtClean="0"/>
              <a:pPr/>
              <a:t>3/3/2014</a:t>
            </a:fld>
            <a:endParaRPr lang="en-US" dirty="0"/>
          </a:p>
        </p:txBody>
      </p:sp>
      <p:sp>
        <p:nvSpPr>
          <p:cNvPr id="12" name="Notes Placeholder 11"/>
          <p:cNvSpPr>
            <a:spLocks noGrp="1"/>
          </p:cNvSpPr>
          <p:nvPr>
            <p:ph type="body" sz="quarter" idx="3"/>
          </p:nvPr>
        </p:nvSpPr>
        <p:spPr>
          <a:xfrm>
            <a:off x="693420" y="4379596"/>
            <a:ext cx="5547360" cy="4149090"/>
          </a:xfrm>
          <a:prstGeom prst="rect">
            <a:avLst/>
          </a:prstGeom>
        </p:spPr>
        <p:txBody>
          <a:bodyPr vert="horz" lIns="92307" tIns="46153" rIns="92307" bIns="4615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74968" y="8757590"/>
            <a:ext cx="957627" cy="461010"/>
          </a:xfrm>
          <a:prstGeom prst="rect">
            <a:avLst/>
          </a:prstGeom>
        </p:spPr>
        <p:txBody>
          <a:bodyPr vert="horz" lIns="92307" tIns="46153" rIns="92307" bIns="46153"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404"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183" indent="-107917"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42" indent="-117361"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370" indent="-149735"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268" indent="-117361"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011" algn="l" defTabSz="932404" rtl="0" eaLnBrk="1" latinLnBrk="0" hangingPunct="1">
      <a:defRPr sz="1200" kern="1200">
        <a:solidFill>
          <a:schemeClr val="tx1"/>
        </a:solidFill>
        <a:latin typeface="+mn-lt"/>
        <a:ea typeface="+mn-ea"/>
        <a:cs typeface="+mn-cs"/>
      </a:defRPr>
    </a:lvl6pPr>
    <a:lvl7pPr marL="2797212" algn="l" defTabSz="932404" rtl="0" eaLnBrk="1" latinLnBrk="0" hangingPunct="1">
      <a:defRPr sz="1200" kern="1200">
        <a:solidFill>
          <a:schemeClr val="tx1"/>
        </a:solidFill>
        <a:latin typeface="+mn-lt"/>
        <a:ea typeface="+mn-ea"/>
        <a:cs typeface="+mn-cs"/>
      </a:defRPr>
    </a:lvl7pPr>
    <a:lvl8pPr marL="3263415" algn="l" defTabSz="932404" rtl="0" eaLnBrk="1" latinLnBrk="0" hangingPunct="1">
      <a:defRPr sz="1200" kern="1200">
        <a:solidFill>
          <a:schemeClr val="tx1"/>
        </a:solidFill>
        <a:latin typeface="+mn-lt"/>
        <a:ea typeface="+mn-ea"/>
        <a:cs typeface="+mn-cs"/>
      </a:defRPr>
    </a:lvl8pPr>
    <a:lvl9pPr marL="3729618" algn="l" defTabSz="9324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29210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951197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775540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686821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System Center Marketing</a:t>
            </a:r>
            <a:endParaRPr lang="en-US" dirty="0" smtClean="0">
              <a:solidFill>
                <a:prstClr val="black"/>
              </a:solidFill>
            </a:endParaRPr>
          </a:p>
        </p:txBody>
      </p:sp>
      <p:sp>
        <p:nvSpPr>
          <p:cNvPr id="5" name="Footer Placeholder 4"/>
          <p:cNvSpPr>
            <a:spLocks noGrp="1"/>
          </p:cNvSpPr>
          <p:nvPr>
            <p:ph type="ftr" sz="quarter" idx="11"/>
          </p:nvPr>
        </p:nvSpPr>
        <p:spPr/>
        <p:txBody>
          <a:bodyPr/>
          <a:lstStyle/>
          <a:p>
            <a:pPr defTabSz="94905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4905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5FDC22-31B6-4C41-92EA-5F2C634C94C5}"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531149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404"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Data Insights Conversation</a:t>
            </a:r>
            <a:endParaRPr lang="en-US" dirty="0" smtClean="0">
              <a:solidFill>
                <a:prstClr val="black"/>
              </a:solidFill>
            </a:endParaRPr>
          </a:p>
        </p:txBody>
      </p:sp>
      <p:sp>
        <p:nvSpPr>
          <p:cNvPr id="5" name="Footer Placeholder 4"/>
          <p:cNvSpPr>
            <a:spLocks noGrp="1"/>
          </p:cNvSpPr>
          <p:nvPr>
            <p:ph type="ftr" sz="quarter" idx="11"/>
          </p:nvPr>
        </p:nvSpPr>
        <p:spPr/>
        <p:txBody>
          <a:bodyPr/>
          <a:lstStyle/>
          <a:p>
            <a:pPr defTabSz="94905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4905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DEC698D-F6CA-4F39-90A1-242B9D815B3D}"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3085376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090158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495AA6-CD70-4FD5-8BB2-7138049B9104}"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5351585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endParaRPr lang="en-US" dirty="0"/>
          </a:p>
        </p:txBody>
      </p:sp>
      <p:sp>
        <p:nvSpPr>
          <p:cNvPr id="6" name="Date Placeholder 5"/>
          <p:cNvSpPr>
            <a:spLocks noGrp="1"/>
          </p:cNvSpPr>
          <p:nvPr>
            <p:ph type="dt" idx="10"/>
          </p:nvPr>
        </p:nvSpPr>
        <p:spPr/>
        <p:txBody>
          <a:bodyPr/>
          <a:lstStyle/>
          <a:p>
            <a:fld id="{E05F0FDE-0B9C-4E37-A1AB-AA68C509158B}" type="datetime1">
              <a:rPr lang="en-US" smtClean="0">
                <a:solidFill>
                  <a:prstClr val="black"/>
                </a:solidFill>
              </a:rPr>
              <a:pPr/>
              <a:t>3/3/2014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31416"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1416"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smtClean="0">
                <a:gradFill>
                  <a:gsLst>
                    <a:gs pos="0">
                      <a:prstClr val="black">
                        <a:lumMod val="50000"/>
                      </a:prstClr>
                    </a:gs>
                    <a:gs pos="100000">
                      <a:prstClr val="black">
                        <a:lumMod val="50000"/>
                      </a:prstClr>
                    </a:gs>
                  </a:gsLst>
                  <a:lin ang="5400000" scaled="0"/>
                </a:gradFill>
              </a:rPr>
              <a:t>System Center Marketing</a:t>
            </a:r>
          </a:p>
        </p:txBody>
      </p:sp>
    </p:spTree>
    <p:extLst>
      <p:ext uri="{BB962C8B-B14F-4D97-AF65-F5344CB8AC3E}">
        <p14:creationId xmlns:p14="http://schemas.microsoft.com/office/powerpoint/2010/main" val="4181385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560344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22760"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2760"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BBA7239-408D-4065-B41F-8DD4532411C7}"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230586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Server &amp; Tools Business</a:t>
            </a:r>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22760"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2760"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B208224-8D9E-4093-AAD0-274EDEF23CD2}"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65292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325173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Server &amp; Tools Business</a:t>
            </a:r>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22760"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2760"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B208224-8D9E-4093-AAD0-274EDEF23CD2}"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443520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299418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374859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MGXFY13</a:t>
            </a:r>
          </a:p>
          <a:p>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04135"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95E057-5B58-4C1B-9A58-04A7F989C70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491394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3.xml"/><Relationship Id="rId1" Type="http://schemas.openxmlformats.org/officeDocument/2006/relationships/vmlDrawing" Target="../drawings/vmlDrawing3.vml"/><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173.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4.xml"/><Relationship Id="rId1" Type="http://schemas.openxmlformats.org/officeDocument/2006/relationships/vmlDrawing" Target="../drawings/vmlDrawing4.vml"/><Relationship Id="rId5" Type="http://schemas.openxmlformats.org/officeDocument/2006/relationships/image" Target="../media/image2.emf"/><Relationship Id="rId4" Type="http://schemas.openxmlformats.org/officeDocument/2006/relationships/oleObject" Target="../embeddings/oleObject4.bin"/></Relationships>
</file>

<file path=ppt/slideLayouts/_rels/slideLayout174.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5.xml"/><Relationship Id="rId1" Type="http://schemas.openxmlformats.org/officeDocument/2006/relationships/vmlDrawing" Target="../drawings/vmlDrawing5.vml"/><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175.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6.xml"/><Relationship Id="rId1" Type="http://schemas.openxmlformats.org/officeDocument/2006/relationships/vmlDrawing" Target="../drawings/vmlDrawing6.vml"/><Relationship Id="rId5" Type="http://schemas.openxmlformats.org/officeDocument/2006/relationships/image" Target="../media/image2.emf"/><Relationship Id="rId4" Type="http://schemas.openxmlformats.org/officeDocument/2006/relationships/oleObject" Target="../embeddings/oleObject6.bin"/></Relationships>
</file>

<file path=ppt/slideLayouts/_rels/slideLayout176.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7.xml"/><Relationship Id="rId1" Type="http://schemas.openxmlformats.org/officeDocument/2006/relationships/vmlDrawing" Target="../drawings/vmlDrawing7.vml"/><Relationship Id="rId5" Type="http://schemas.openxmlformats.org/officeDocument/2006/relationships/image" Target="../media/image2.emf"/><Relationship Id="rId4" Type="http://schemas.openxmlformats.org/officeDocument/2006/relationships/oleObject" Target="../embeddings/oleObject7.bin"/></Relationships>
</file>

<file path=ppt/slideLayouts/_rels/slideLayout177.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8.xml"/><Relationship Id="rId1" Type="http://schemas.openxmlformats.org/officeDocument/2006/relationships/vmlDrawing" Target="../drawings/vmlDrawing8.vml"/><Relationship Id="rId5" Type="http://schemas.openxmlformats.org/officeDocument/2006/relationships/image" Target="../media/image2.emf"/><Relationship Id="rId4" Type="http://schemas.openxmlformats.org/officeDocument/2006/relationships/oleObject" Target="../embeddings/oleObject8.bin"/></Relationships>
</file>

<file path=ppt/slideLayouts/_rels/slideLayout178.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9.xml"/><Relationship Id="rId1" Type="http://schemas.openxmlformats.org/officeDocument/2006/relationships/vmlDrawing" Target="../drawings/vmlDrawing9.vml"/><Relationship Id="rId5" Type="http://schemas.openxmlformats.org/officeDocument/2006/relationships/image" Target="../media/image2.emf"/><Relationship Id="rId4" Type="http://schemas.openxmlformats.org/officeDocument/2006/relationships/oleObject" Target="../embeddings/oleObject9.bin"/></Relationships>
</file>

<file path=ppt/slideLayouts/_rels/slideLayout179.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0.xml"/><Relationship Id="rId1" Type="http://schemas.openxmlformats.org/officeDocument/2006/relationships/vmlDrawing" Target="../drawings/vmlDrawing10.vml"/><Relationship Id="rId5" Type="http://schemas.openxmlformats.org/officeDocument/2006/relationships/image" Target="../media/image2.emf"/><Relationship Id="rId4" Type="http://schemas.openxmlformats.org/officeDocument/2006/relationships/oleObject" Target="../embeddings/oleObject10.bin"/></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1.xml"/><Relationship Id="rId1" Type="http://schemas.openxmlformats.org/officeDocument/2006/relationships/vmlDrawing" Target="../drawings/vmlDrawing11.vml"/><Relationship Id="rId5" Type="http://schemas.openxmlformats.org/officeDocument/2006/relationships/image" Target="../media/image2.emf"/><Relationship Id="rId4" Type="http://schemas.openxmlformats.org/officeDocument/2006/relationships/oleObject" Target="../embeddings/oleObject11.bin"/></Relationships>
</file>

<file path=ppt/slideLayouts/_rels/slideLayout181.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2.xml"/><Relationship Id="rId1" Type="http://schemas.openxmlformats.org/officeDocument/2006/relationships/vmlDrawing" Target="../drawings/vmlDrawing12.vml"/><Relationship Id="rId5" Type="http://schemas.openxmlformats.org/officeDocument/2006/relationships/image" Target="../media/image2.emf"/><Relationship Id="rId4" Type="http://schemas.openxmlformats.org/officeDocument/2006/relationships/oleObject" Target="../embeddings/oleObject12.bin"/></Relationships>
</file>

<file path=ppt/slideLayouts/_rels/slideLayout182.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3.xml"/><Relationship Id="rId1" Type="http://schemas.openxmlformats.org/officeDocument/2006/relationships/vmlDrawing" Target="../drawings/vmlDrawing13.vml"/><Relationship Id="rId5" Type="http://schemas.openxmlformats.org/officeDocument/2006/relationships/image" Target="../media/image2.emf"/><Relationship Id="rId4" Type="http://schemas.openxmlformats.org/officeDocument/2006/relationships/oleObject" Target="../embeddings/oleObject13.bin"/></Relationships>
</file>

<file path=ppt/slideLayouts/_rels/slideLayout183.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4.xml"/><Relationship Id="rId1" Type="http://schemas.openxmlformats.org/officeDocument/2006/relationships/vmlDrawing" Target="../drawings/vmlDrawing14.vml"/><Relationship Id="rId5" Type="http://schemas.openxmlformats.org/officeDocument/2006/relationships/image" Target="../media/image2.emf"/><Relationship Id="rId4" Type="http://schemas.openxmlformats.org/officeDocument/2006/relationships/oleObject" Target="../embeddings/oleObject14.bin"/></Relationships>
</file>

<file path=ppt/slideLayouts/_rels/slideLayout184.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5.xml"/><Relationship Id="rId1" Type="http://schemas.openxmlformats.org/officeDocument/2006/relationships/vmlDrawing" Target="../drawings/vmlDrawing15.vml"/><Relationship Id="rId5" Type="http://schemas.openxmlformats.org/officeDocument/2006/relationships/image" Target="../media/image2.emf"/><Relationship Id="rId4" Type="http://schemas.openxmlformats.org/officeDocument/2006/relationships/oleObject" Target="../embeddings/oleObject15.bin"/></Relationships>
</file>

<file path=ppt/slideLayouts/_rels/slideLayout185.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6.xml"/><Relationship Id="rId1" Type="http://schemas.openxmlformats.org/officeDocument/2006/relationships/vmlDrawing" Target="../drawings/vmlDrawing16.vml"/><Relationship Id="rId5" Type="http://schemas.openxmlformats.org/officeDocument/2006/relationships/image" Target="../media/image2.emf"/><Relationship Id="rId4" Type="http://schemas.openxmlformats.org/officeDocument/2006/relationships/oleObject" Target="../embeddings/oleObject16.bin"/></Relationships>
</file>

<file path=ppt/slideLayouts/_rels/slideLayout186.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7.xml"/><Relationship Id="rId1" Type="http://schemas.openxmlformats.org/officeDocument/2006/relationships/vmlDrawing" Target="../drawings/vmlDrawing17.vml"/><Relationship Id="rId5" Type="http://schemas.openxmlformats.org/officeDocument/2006/relationships/image" Target="../media/image2.emf"/><Relationship Id="rId4" Type="http://schemas.openxmlformats.org/officeDocument/2006/relationships/oleObject" Target="../embeddings/oleObject17.bin"/></Relationships>
</file>

<file path=ppt/slideLayouts/_rels/slideLayout187.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8.xml"/><Relationship Id="rId1" Type="http://schemas.openxmlformats.org/officeDocument/2006/relationships/vmlDrawing" Target="../drawings/vmlDrawing18.vml"/><Relationship Id="rId6" Type="http://schemas.openxmlformats.org/officeDocument/2006/relationships/image" Target="../media/image11.png"/><Relationship Id="rId5" Type="http://schemas.openxmlformats.org/officeDocument/2006/relationships/image" Target="../media/image2.emf"/><Relationship Id="rId4" Type="http://schemas.openxmlformats.org/officeDocument/2006/relationships/oleObject" Target="../embeddings/oleObject18.bin"/></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9.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0.xml"/><Relationship Id="rId1" Type="http://schemas.openxmlformats.org/officeDocument/2006/relationships/vmlDrawing" Target="../drawings/vmlDrawing20.vml"/><Relationship Id="rId5" Type="http://schemas.openxmlformats.org/officeDocument/2006/relationships/image" Target="../media/image2.emf"/><Relationship Id="rId4" Type="http://schemas.openxmlformats.org/officeDocument/2006/relationships/oleObject" Target="../embeddings/oleObject20.bin"/></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1.xml"/><Relationship Id="rId1" Type="http://schemas.openxmlformats.org/officeDocument/2006/relationships/vmlDrawing" Target="../drawings/vmlDrawing21.vml"/><Relationship Id="rId5" Type="http://schemas.openxmlformats.org/officeDocument/2006/relationships/image" Target="../media/image2.emf"/><Relationship Id="rId4" Type="http://schemas.openxmlformats.org/officeDocument/2006/relationships/oleObject" Target="../embeddings/oleObject21.bin"/></Relationships>
</file>

<file path=ppt/slideLayouts/_rels/slideLayout211.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2.xml"/><Relationship Id="rId1" Type="http://schemas.openxmlformats.org/officeDocument/2006/relationships/vmlDrawing" Target="../drawings/vmlDrawing22.vml"/><Relationship Id="rId5" Type="http://schemas.openxmlformats.org/officeDocument/2006/relationships/image" Target="../media/image2.emf"/><Relationship Id="rId4" Type="http://schemas.openxmlformats.org/officeDocument/2006/relationships/oleObject" Target="../embeddings/oleObject22.bin"/></Relationships>
</file>

<file path=ppt/slideLayouts/_rels/slideLayout212.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3.xml"/><Relationship Id="rId1" Type="http://schemas.openxmlformats.org/officeDocument/2006/relationships/vmlDrawing" Target="../drawings/vmlDrawing23.vml"/><Relationship Id="rId5" Type="http://schemas.openxmlformats.org/officeDocument/2006/relationships/image" Target="../media/image2.emf"/><Relationship Id="rId4" Type="http://schemas.openxmlformats.org/officeDocument/2006/relationships/oleObject" Target="../embeddings/oleObject23.bin"/></Relationships>
</file>

<file path=ppt/slideLayouts/_rels/slideLayout213.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4.xml"/><Relationship Id="rId1" Type="http://schemas.openxmlformats.org/officeDocument/2006/relationships/vmlDrawing" Target="../drawings/vmlDrawing24.vml"/><Relationship Id="rId5" Type="http://schemas.openxmlformats.org/officeDocument/2006/relationships/image" Target="../media/image2.emf"/><Relationship Id="rId4" Type="http://schemas.openxmlformats.org/officeDocument/2006/relationships/oleObject" Target="../embeddings/oleObject24.bin"/></Relationships>
</file>

<file path=ppt/slideLayouts/_rels/slideLayout214.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5.xml"/><Relationship Id="rId1" Type="http://schemas.openxmlformats.org/officeDocument/2006/relationships/vmlDrawing" Target="../drawings/vmlDrawing25.vml"/><Relationship Id="rId5" Type="http://schemas.openxmlformats.org/officeDocument/2006/relationships/image" Target="../media/image2.emf"/><Relationship Id="rId4" Type="http://schemas.openxmlformats.org/officeDocument/2006/relationships/oleObject" Target="../embeddings/oleObject25.bin"/></Relationships>
</file>

<file path=ppt/slideLayouts/_rels/slideLayout215.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6.xml"/><Relationship Id="rId1" Type="http://schemas.openxmlformats.org/officeDocument/2006/relationships/vmlDrawing" Target="../drawings/vmlDrawing26.vml"/><Relationship Id="rId5" Type="http://schemas.openxmlformats.org/officeDocument/2006/relationships/image" Target="../media/image2.emf"/><Relationship Id="rId4" Type="http://schemas.openxmlformats.org/officeDocument/2006/relationships/oleObject" Target="../embeddings/oleObject26.bin"/></Relationships>
</file>

<file path=ppt/slideLayouts/_rels/slideLayout216.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7.xml"/><Relationship Id="rId1" Type="http://schemas.openxmlformats.org/officeDocument/2006/relationships/vmlDrawing" Target="../drawings/vmlDrawing27.vml"/><Relationship Id="rId5" Type="http://schemas.openxmlformats.org/officeDocument/2006/relationships/image" Target="../media/image2.emf"/><Relationship Id="rId4" Type="http://schemas.openxmlformats.org/officeDocument/2006/relationships/oleObject" Target="../embeddings/oleObject27.bin"/></Relationships>
</file>

<file path=ppt/slideLayouts/_rels/slideLayout217.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8.xml"/><Relationship Id="rId1" Type="http://schemas.openxmlformats.org/officeDocument/2006/relationships/vmlDrawing" Target="../drawings/vmlDrawing28.vml"/><Relationship Id="rId5" Type="http://schemas.openxmlformats.org/officeDocument/2006/relationships/image" Target="../media/image2.emf"/><Relationship Id="rId4" Type="http://schemas.openxmlformats.org/officeDocument/2006/relationships/oleObject" Target="../embeddings/oleObject28.bin"/></Relationships>
</file>

<file path=ppt/slideLayouts/_rels/slideLayout218.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9.xml"/><Relationship Id="rId1" Type="http://schemas.openxmlformats.org/officeDocument/2006/relationships/vmlDrawing" Target="../drawings/vmlDrawing29.vml"/><Relationship Id="rId5" Type="http://schemas.openxmlformats.org/officeDocument/2006/relationships/image" Target="../media/image2.emf"/><Relationship Id="rId4" Type="http://schemas.openxmlformats.org/officeDocument/2006/relationships/oleObject" Target="../embeddings/oleObject29.bin"/></Relationships>
</file>

<file path=ppt/slideLayouts/_rels/slideLayout219.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30.xml"/><Relationship Id="rId1" Type="http://schemas.openxmlformats.org/officeDocument/2006/relationships/vmlDrawing" Target="../drawings/vmlDrawing30.vml"/><Relationship Id="rId5" Type="http://schemas.openxmlformats.org/officeDocument/2006/relationships/image" Target="../media/image2.emf"/><Relationship Id="rId4" Type="http://schemas.openxmlformats.org/officeDocument/2006/relationships/oleObject" Target="../embeddings/oleObject30.bin"/></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31.xml"/><Relationship Id="rId1" Type="http://schemas.openxmlformats.org/officeDocument/2006/relationships/vmlDrawing" Target="../drawings/vmlDrawing31.vml"/><Relationship Id="rId5" Type="http://schemas.openxmlformats.org/officeDocument/2006/relationships/image" Target="../media/image2.emf"/><Relationship Id="rId4" Type="http://schemas.openxmlformats.org/officeDocument/2006/relationships/oleObject" Target="../embeddings/oleObject31.bin"/></Relationships>
</file>

<file path=ppt/slideLayouts/_rels/slideLayout221.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32.xml"/><Relationship Id="rId1" Type="http://schemas.openxmlformats.org/officeDocument/2006/relationships/vmlDrawing" Target="../drawings/vmlDrawing32.vml"/><Relationship Id="rId5" Type="http://schemas.openxmlformats.org/officeDocument/2006/relationships/image" Target="../media/image2.emf"/><Relationship Id="rId4" Type="http://schemas.openxmlformats.org/officeDocument/2006/relationships/oleObject" Target="../embeddings/oleObject32.bin"/></Relationships>
</file>

<file path=ppt/slideLayouts/_rels/slideLayout222.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33.xml"/><Relationship Id="rId1" Type="http://schemas.openxmlformats.org/officeDocument/2006/relationships/vmlDrawing" Target="../drawings/vmlDrawing33.vml"/><Relationship Id="rId5" Type="http://schemas.openxmlformats.org/officeDocument/2006/relationships/image" Target="../media/image2.emf"/><Relationship Id="rId4" Type="http://schemas.openxmlformats.org/officeDocument/2006/relationships/oleObject" Target="../embeddings/oleObject33.bin"/></Relationships>
</file>

<file path=ppt/slideLayouts/_rels/slideLayout223.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34.xml"/><Relationship Id="rId1" Type="http://schemas.openxmlformats.org/officeDocument/2006/relationships/vmlDrawing" Target="../drawings/vmlDrawing34.vml"/><Relationship Id="rId5" Type="http://schemas.openxmlformats.org/officeDocument/2006/relationships/image" Target="../media/image2.emf"/><Relationship Id="rId4" Type="http://schemas.openxmlformats.org/officeDocument/2006/relationships/oleObject" Target="../embeddings/oleObject34.bin"/></Relationships>
</file>

<file path=ppt/slideLayouts/_rels/slideLayout224.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35.xml"/><Relationship Id="rId1" Type="http://schemas.openxmlformats.org/officeDocument/2006/relationships/vmlDrawing" Target="../drawings/vmlDrawing35.vml"/><Relationship Id="rId6" Type="http://schemas.openxmlformats.org/officeDocument/2006/relationships/image" Target="../media/image11.png"/><Relationship Id="rId5" Type="http://schemas.openxmlformats.org/officeDocument/2006/relationships/image" Target="../media/image2.emf"/><Relationship Id="rId4" Type="http://schemas.openxmlformats.org/officeDocument/2006/relationships/oleObject" Target="../embeddings/oleObject35.bin"/></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Master" Target="../slideMasters/slideMaster11.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2.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3.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3.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3.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Master" Target="../slideMasters/slideMaster13.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4.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4.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0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0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bin"/></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png"/><Relationship Id="rId1" Type="http://schemas.openxmlformats.org/officeDocument/2006/relationships/slideMaster" Target="../slideMasters/slideMaster14.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5.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5.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5.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5.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6.xml"/></Relationships>
</file>

<file path=ppt/slideLayouts/_rels/slideLayout33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6.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7.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7.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7.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7.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5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5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7.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6.xml.rels><?xml version="1.0" encoding="UTF-8" standalone="yes"?>
<Relationships xmlns="http://schemas.openxmlformats.org/package/2006/relationships"><Relationship Id="rId3" Type="http://schemas.openxmlformats.org/officeDocument/2006/relationships/slideMaster" Target="../slideMasters/slideMaster18.xml"/><Relationship Id="rId2" Type="http://schemas.openxmlformats.org/officeDocument/2006/relationships/tags" Target="../tags/tag36.xml"/><Relationship Id="rId1" Type="http://schemas.openxmlformats.org/officeDocument/2006/relationships/vmlDrawing" Target="../drawings/vmlDrawing36.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36.bin"/></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8.xml"/></Relationships>
</file>

<file path=ppt/slideLayouts/_rels/slideLayout4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8.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9.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9.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9.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6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9.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69.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9.xml"/><Relationship Id="rId4" Type="http://schemas.openxmlformats.org/officeDocument/2006/relationships/tags" Target="../tags/tag4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0.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Master" Target="../slideMasters/slideMaster19.xml"/><Relationship Id="rId4" Type="http://schemas.openxmlformats.org/officeDocument/2006/relationships/tags" Target="../tags/tag44.xml"/></Relationships>
</file>

<file path=ppt/slideLayouts/_rels/slideLayout471.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9.xml"/><Relationship Id="rId4" Type="http://schemas.openxmlformats.org/officeDocument/2006/relationships/tags" Target="../tags/tag48.xml"/></Relationships>
</file>

<file path=ppt/slideLayouts/_rels/slideLayout47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Master" Target="../slideMasters/slideMaster19.xml"/><Relationship Id="rId4" Type="http://schemas.openxmlformats.org/officeDocument/2006/relationships/tags" Target="../tags/tag52.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47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Master" Target="../slideMasters/slideMaster20.xml"/><Relationship Id="rId4" Type="http://schemas.openxmlformats.org/officeDocument/2006/relationships/image" Target="../media/image32.png"/></Relationships>
</file>

<file path=ppt/slideLayouts/_rels/slideLayout47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Master" Target="../slideMasters/slideMaster20.xml"/><Relationship Id="rId4" Type="http://schemas.openxmlformats.org/officeDocument/2006/relationships/image" Target="../media/image31.png"/></Relationships>
</file>

<file path=ppt/slideLayouts/_rels/slideLayout47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20.xml"/></Relationships>
</file>

<file path=ppt/slideLayouts/_rels/slideLayout47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20.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8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Master" Target="../slideMasters/slideMaster20.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567786" y="6272351"/>
            <a:ext cx="1411107" cy="302280"/>
          </a:xfrm>
          <a:prstGeom prst="rect">
            <a:avLst/>
          </a:prstGeom>
        </p:spPr>
      </p:pic>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3333">
                      <a:schemeClr val="tx2"/>
                    </a:gs>
                    <a:gs pos="39000">
                      <a:schemeClr val="tx2"/>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080408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357708259"/>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585862834"/>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43267954"/>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281817138"/>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3198611768"/>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61040142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66320122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319795959"/>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1996367"/>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887961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gs>
                    <a:gs pos="100000">
                      <a:schemeClr val="bg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018622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819314988"/>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0858" y="445256"/>
            <a:ext cx="11629837" cy="45908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30858" y="1222426"/>
            <a:ext cx="11629837" cy="13644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805383" y="6471256"/>
            <a:ext cx="1399468" cy="445553"/>
          </a:xfrm>
          <a:prstGeom prst="rect">
            <a:avLst/>
          </a:prstGeom>
        </p:spPr>
      </p:pic>
    </p:spTree>
    <p:extLst>
      <p:ext uri="{BB962C8B-B14F-4D97-AF65-F5344CB8AC3E}">
        <p14:creationId xmlns:p14="http://schemas.microsoft.com/office/powerpoint/2010/main" val="3263982486"/>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012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1160485"/>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9724" y="4971002"/>
            <a:ext cx="4450767" cy="2087525"/>
          </a:xfrm>
          <a:prstGeom prst="rect">
            <a:avLst/>
          </a:prstGeom>
        </p:spPr>
      </p:pic>
    </p:spTree>
    <p:extLst>
      <p:ext uri="{BB962C8B-B14F-4D97-AF65-F5344CB8AC3E}">
        <p14:creationId xmlns:p14="http://schemas.microsoft.com/office/powerpoint/2010/main" val="20509328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1676774486"/>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dirty="0" smtClean="0"/>
              <a:t>Click to edit Master text styles</a:t>
            </a:r>
          </a:p>
        </p:txBody>
      </p:sp>
    </p:spTree>
    <p:extLst>
      <p:ext uri="{BB962C8B-B14F-4D97-AF65-F5344CB8AC3E}">
        <p14:creationId xmlns:p14="http://schemas.microsoft.com/office/powerpoint/2010/main" val="14163032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833383470"/>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639332215"/>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692166575"/>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06536073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1545929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108693875"/>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2"/>
            <a:ext cx="5504574" cy="2446094"/>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1062" marR="0" lvl="1" indent="-233149"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447" marR="0" lvl="2"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786" marR="0" lvl="3" indent="-181338"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171" marR="0" lvl="4"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32902636"/>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4225607271"/>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650578931"/>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752238210"/>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4227669113"/>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542381268"/>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024566995"/>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1835506991"/>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50236928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Vide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2050423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108414415"/>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354836706"/>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11588"/>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39771561"/>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4545726"/>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0858" y="445256"/>
            <a:ext cx="11629837" cy="45908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30858" y="1222426"/>
            <a:ext cx="11629837" cy="13644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805383" y="6471256"/>
            <a:ext cx="1399468" cy="445553"/>
          </a:xfrm>
          <a:prstGeom prst="rect">
            <a:avLst/>
          </a:prstGeom>
        </p:spPr>
      </p:pic>
    </p:spTree>
    <p:extLst>
      <p:ext uri="{BB962C8B-B14F-4D97-AF65-F5344CB8AC3E}">
        <p14:creationId xmlns:p14="http://schemas.microsoft.com/office/powerpoint/2010/main" val="1605849009"/>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9724" y="4971002"/>
            <a:ext cx="4450767" cy="2087525"/>
          </a:xfrm>
          <a:prstGeom prst="rect">
            <a:avLst/>
          </a:prstGeom>
        </p:spPr>
      </p:pic>
    </p:spTree>
    <p:extLst>
      <p:ext uri="{BB962C8B-B14F-4D97-AF65-F5344CB8AC3E}">
        <p14:creationId xmlns:p14="http://schemas.microsoft.com/office/powerpoint/2010/main" val="14378464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974662825"/>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dirty="0" smtClean="0"/>
              <a:t>Click to edit Master text styles</a:t>
            </a:r>
          </a:p>
        </p:txBody>
      </p:sp>
    </p:spTree>
    <p:extLst>
      <p:ext uri="{BB962C8B-B14F-4D97-AF65-F5344CB8AC3E}">
        <p14:creationId xmlns:p14="http://schemas.microsoft.com/office/powerpoint/2010/main" val="10758692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4788794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Vide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0087127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O 365 1_Title &amp; Content, 2-color, no Bullet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241707" y="6319974"/>
            <a:ext cx="1984200" cy="450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31675"/>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403232864"/>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061510002"/>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431786153"/>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116832727"/>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2"/>
            <a:ext cx="5504574" cy="2446094"/>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1062" marR="0" lvl="1" indent="-233149"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447" marR="0" lvl="2"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786" marR="0" lvl="3" indent="-181338"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171" marR="0" lvl="4"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869128931"/>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4248043371"/>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967814295"/>
      </p:ext>
    </p:extLst>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619983495"/>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5437843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Video slide 2">
    <p:bg>
      <p:bgPr>
        <a:solidFill>
          <a:schemeClr val="accent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757436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461193770"/>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54937705"/>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3194125435"/>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01861552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29839014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901894989"/>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5985041"/>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63586040"/>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02003146"/>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0858" y="445256"/>
            <a:ext cx="11629837" cy="45908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30858" y="1222426"/>
            <a:ext cx="11629837" cy="13644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805383" y="6471256"/>
            <a:ext cx="1399468" cy="445553"/>
          </a:xfrm>
          <a:prstGeom prst="rect">
            <a:avLst/>
          </a:prstGeom>
        </p:spPr>
      </p:pic>
    </p:spTree>
    <p:extLst>
      <p:ext uri="{BB962C8B-B14F-4D97-AF65-F5344CB8AC3E}">
        <p14:creationId xmlns:p14="http://schemas.microsoft.com/office/powerpoint/2010/main" val="2388028820"/>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9" bIns="91409" anchor="t" anchorCtr="0"/>
          <a:lstStyle>
            <a:lvl1pPr>
              <a:defRPr sz="87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012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74753555"/>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5_Title Only">
    <p:bg>
      <p:bgPr>
        <a:solidFill>
          <a:schemeClr val="accent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a:gradFill>
                  <a:gsLst>
                    <a:gs pos="2917">
                      <a:schemeClr val="bg1"/>
                    </a:gs>
                    <a:gs pos="100000">
                      <a:schemeClr val="bg1"/>
                    </a:gs>
                  </a:gsLst>
                  <a:lin ang="5400000" scaled="0"/>
                </a:gradFill>
              </a:defRPr>
            </a:lvl1pPr>
          </a:lstStyle>
          <a:p>
            <a:r>
              <a:rPr lang="en-US" dirty="0" smtClean="0"/>
              <a:t>Click to edit Master title style</a:t>
            </a:r>
            <a:endParaRPr lang="en-US" dirty="0"/>
          </a:p>
        </p:txBody>
      </p:sp>
      <p:sp>
        <p:nvSpPr>
          <p:cNvPr id="10" name="Title"/>
          <p:cNvSpPr>
            <a:spLocks noGrp="1"/>
          </p:cNvSpPr>
          <p:nvPr>
            <p:ph type="body" sz="quarter" idx="10" hasCustomPrompt="1"/>
          </p:nvPr>
        </p:nvSpPr>
        <p:spPr>
          <a:xfrm>
            <a:off x="274638" y="2125663"/>
            <a:ext cx="10058400" cy="1828800"/>
          </a:xfrm>
          <a:prstGeom prst="rect">
            <a:avLst/>
          </a:prstGeom>
        </p:spPr>
        <p:txBody>
          <a:bodyPr/>
          <a:lstStyle>
            <a:lvl1pPr marL="0" indent="0">
              <a:buNone/>
              <a:defRPr sz="16600">
                <a:gradFill>
                  <a:gsLst>
                    <a:gs pos="2917">
                      <a:schemeClr val="bg1"/>
                    </a:gs>
                    <a:gs pos="100000">
                      <a:schemeClr val="bg1"/>
                    </a:gs>
                  </a:gsLst>
                  <a:lin ang="5400000" scaled="0"/>
                </a:gra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smtClean="0"/>
              <a:t>Demo</a:t>
            </a:r>
            <a:endParaRPr lang="en-US" dirty="0"/>
          </a:p>
        </p:txBody>
      </p:sp>
      <p:pic>
        <p:nvPicPr>
          <p:cNvPr id="12" name="Picture 11"/>
          <p:cNvPicPr>
            <a:picLocks noChangeAspect="1"/>
          </p:cNvPicPr>
          <p:nvPr userDrawn="1"/>
        </p:nvPicPr>
        <p:blipFill>
          <a:blip r:embed="rId2"/>
          <a:stretch>
            <a:fillRect/>
          </a:stretch>
        </p:blipFill>
        <p:spPr>
          <a:xfrm>
            <a:off x="6067938" y="3449833"/>
            <a:ext cx="607500" cy="607500"/>
          </a:xfrm>
          <a:prstGeom prst="rect">
            <a:avLst/>
          </a:prstGeom>
        </p:spPr>
      </p:pic>
    </p:spTree>
    <p:extLst>
      <p:ext uri="{BB962C8B-B14F-4D97-AF65-F5344CB8AC3E}">
        <p14:creationId xmlns:p14="http://schemas.microsoft.com/office/powerpoint/2010/main" val="136162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6_Title Only">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a:gradFill>
                  <a:gsLst>
                    <a:gs pos="2917">
                      <a:schemeClr val="bg1"/>
                    </a:gs>
                    <a:gs pos="100000">
                      <a:schemeClr val="bg1"/>
                    </a:gs>
                  </a:gsLst>
                  <a:lin ang="5400000" scaled="0"/>
                </a:gradFill>
              </a:defRPr>
            </a:lvl1pPr>
          </a:lstStyle>
          <a:p>
            <a:r>
              <a:rPr lang="en-US" dirty="0" smtClean="0"/>
              <a:t>Click to edit Master title style</a:t>
            </a:r>
            <a:endParaRPr lang="en-US" dirty="0"/>
          </a:p>
        </p:txBody>
      </p:sp>
      <p:sp>
        <p:nvSpPr>
          <p:cNvPr id="10" name="Title"/>
          <p:cNvSpPr>
            <a:spLocks noGrp="1"/>
          </p:cNvSpPr>
          <p:nvPr>
            <p:ph type="body" sz="quarter" idx="10" hasCustomPrompt="1"/>
          </p:nvPr>
        </p:nvSpPr>
        <p:spPr>
          <a:xfrm>
            <a:off x="274638" y="2125663"/>
            <a:ext cx="10058400" cy="1828800"/>
          </a:xfrm>
          <a:prstGeom prst="rect">
            <a:avLst/>
          </a:prstGeom>
        </p:spPr>
        <p:txBody>
          <a:bodyPr/>
          <a:lstStyle>
            <a:lvl1pPr marL="0" indent="0">
              <a:buNone/>
              <a:defRPr sz="16600">
                <a:gradFill>
                  <a:gsLst>
                    <a:gs pos="2917">
                      <a:schemeClr val="bg1"/>
                    </a:gs>
                    <a:gs pos="100000">
                      <a:schemeClr val="bg1"/>
                    </a:gs>
                  </a:gsLst>
                  <a:lin ang="5400000" scaled="0"/>
                </a:gra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smtClean="0"/>
              <a:t>Demo</a:t>
            </a:r>
            <a:endParaRPr lang="en-US" dirty="0"/>
          </a:p>
        </p:txBody>
      </p:sp>
      <p:pic>
        <p:nvPicPr>
          <p:cNvPr id="12" name="Picture 11"/>
          <p:cNvPicPr>
            <a:picLocks noChangeAspect="1"/>
          </p:cNvPicPr>
          <p:nvPr userDrawn="1"/>
        </p:nvPicPr>
        <p:blipFill>
          <a:blip r:embed="rId2"/>
          <a:stretch>
            <a:fillRect/>
          </a:stretch>
        </p:blipFill>
        <p:spPr>
          <a:xfrm>
            <a:off x="6067938" y="3449833"/>
            <a:ext cx="607500" cy="607500"/>
          </a:xfrm>
          <a:prstGeom prst="rect">
            <a:avLst/>
          </a:prstGeom>
        </p:spPr>
      </p:pic>
    </p:spTree>
    <p:extLst>
      <p:ext uri="{BB962C8B-B14F-4D97-AF65-F5344CB8AC3E}">
        <p14:creationId xmlns:p14="http://schemas.microsoft.com/office/powerpoint/2010/main" val="380872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5_Data Insights Titl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2071453"/>
            <a:ext cx="10463986" cy="1720381"/>
          </a:xfrm>
          <a:prstGeom prst="rect">
            <a:avLst/>
          </a:prstGeom>
        </p:spPr>
        <p:txBody>
          <a:bodyPr lIns="146304" tIns="91440" rIns="146304" bIns="91440"/>
          <a:lstStyle>
            <a:lvl1pPr algn="l">
              <a:defRPr sz="6000">
                <a:gradFill>
                  <a:gsLst>
                    <a:gs pos="0">
                      <a:srgbClr val="FFFFFF"/>
                    </a:gs>
                    <a:gs pos="100000">
                      <a:srgbClr val="FFFFFF"/>
                    </a:gs>
                  </a:gsLst>
                  <a:lin ang="5400000" scaled="0"/>
                </a:gradFill>
              </a:defRPr>
            </a:lvl1pPr>
          </a:lstStyle>
          <a:p>
            <a:r>
              <a:rPr lang="en-US" dirty="0" smtClean="0"/>
              <a:t>Data insights headline</a:t>
            </a:r>
            <a:endParaRPr lang="en-US" dirty="0"/>
          </a:p>
        </p:txBody>
      </p:sp>
    </p:spTree>
    <p:extLst>
      <p:ext uri="{BB962C8B-B14F-4D97-AF65-F5344CB8AC3E}">
        <p14:creationId xmlns:p14="http://schemas.microsoft.com/office/powerpoint/2010/main" val="372081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6_Data Insights Titl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436475" cy="6994525"/>
          </a:xfrm>
          <a:prstGeom prst="rect">
            <a:avLst/>
          </a:prstGeom>
        </p:spPr>
        <p:txBody>
          <a:bodyPr/>
          <a:lstStyle/>
          <a:p>
            <a:endParaRPr lang="en-US"/>
          </a:p>
        </p:txBody>
      </p:sp>
    </p:spTree>
    <p:extLst>
      <p:ext uri="{BB962C8B-B14F-4D97-AF65-F5344CB8AC3E}">
        <p14:creationId xmlns:p14="http://schemas.microsoft.com/office/powerpoint/2010/main" val="2341451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sz="520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319722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sz="5200">
                <a:solidFill>
                  <a:schemeClr val="tx2"/>
                </a:solidFill>
                <a:latin typeface="+mj-lt"/>
              </a:defRPr>
            </a:lvl1pPr>
          </a:lstStyle>
          <a:p>
            <a:r>
              <a:rPr lang="en-US" dirty="0" smtClean="0"/>
              <a:t>Click to edit Master title style</a:t>
            </a:r>
            <a:endParaRPr lang="en-US" dirty="0"/>
          </a:p>
        </p:txBody>
      </p:sp>
      <p:grpSp>
        <p:nvGrpSpPr>
          <p:cNvPr id="4" name="Group 3"/>
          <p:cNvGrpSpPr/>
          <p:nvPr userDrawn="1"/>
        </p:nvGrpSpPr>
        <p:grpSpPr>
          <a:xfrm>
            <a:off x="10075994" y="6494976"/>
            <a:ext cx="2085526" cy="378637"/>
            <a:chOff x="10075994" y="6523798"/>
            <a:chExt cx="2085526" cy="378637"/>
          </a:xfrm>
        </p:grpSpPr>
        <p:sp>
          <p:nvSpPr>
            <p:cNvPr id="5" name="icon BULB"/>
            <p:cNvSpPr>
              <a:spLocks noEditPoints="1"/>
            </p:cNvSpPr>
            <p:nvPr/>
          </p:nvSpPr>
          <p:spPr bwMode="auto">
            <a:xfrm>
              <a:off x="10981759" y="6523798"/>
              <a:ext cx="217746" cy="348394"/>
            </a:xfrm>
            <a:custGeom>
              <a:avLst/>
              <a:gdLst>
                <a:gd name="T0" fmla="*/ 74 w 149"/>
                <a:gd name="T1" fmla="*/ 0 h 241"/>
                <a:gd name="T2" fmla="*/ 74 w 149"/>
                <a:gd name="T3" fmla="*/ 0 h 241"/>
                <a:gd name="T4" fmla="*/ 0 w 149"/>
                <a:gd name="T5" fmla="*/ 70 h 241"/>
                <a:gd name="T6" fmla="*/ 27 w 149"/>
                <a:gd name="T7" fmla="*/ 127 h 241"/>
                <a:gd name="T8" fmla="*/ 33 w 149"/>
                <a:gd name="T9" fmla="*/ 140 h 241"/>
                <a:gd name="T10" fmla="*/ 35 w 149"/>
                <a:gd name="T11" fmla="*/ 154 h 241"/>
                <a:gd name="T12" fmla="*/ 44 w 149"/>
                <a:gd name="T13" fmla="*/ 176 h 241"/>
                <a:gd name="T14" fmla="*/ 107 w 149"/>
                <a:gd name="T15" fmla="*/ 176 h 241"/>
                <a:gd name="T16" fmla="*/ 115 w 149"/>
                <a:gd name="T17" fmla="*/ 154 h 241"/>
                <a:gd name="T18" fmla="*/ 124 w 149"/>
                <a:gd name="T19" fmla="*/ 127 h 241"/>
                <a:gd name="T20" fmla="*/ 137 w 149"/>
                <a:gd name="T21" fmla="*/ 105 h 241"/>
                <a:gd name="T22" fmla="*/ 149 w 149"/>
                <a:gd name="T23" fmla="*/ 70 h 241"/>
                <a:gd name="T24" fmla="*/ 74 w 149"/>
                <a:gd name="T25" fmla="*/ 0 h 241"/>
                <a:gd name="T26" fmla="*/ 58 w 149"/>
                <a:gd name="T27" fmla="*/ 234 h 241"/>
                <a:gd name="T28" fmla="*/ 67 w 149"/>
                <a:gd name="T29" fmla="*/ 241 h 241"/>
                <a:gd name="T30" fmla="*/ 86 w 149"/>
                <a:gd name="T31" fmla="*/ 241 h 241"/>
                <a:gd name="T32" fmla="*/ 94 w 149"/>
                <a:gd name="T33" fmla="*/ 234 h 241"/>
                <a:gd name="T34" fmla="*/ 58 w 149"/>
                <a:gd name="T35" fmla="*/ 234 h 241"/>
                <a:gd name="T36" fmla="*/ 97 w 149"/>
                <a:gd name="T37" fmla="*/ 209 h 241"/>
                <a:gd name="T38" fmla="*/ 55 w 149"/>
                <a:gd name="T39" fmla="*/ 209 h 241"/>
                <a:gd name="T40" fmla="*/ 45 w 149"/>
                <a:gd name="T41" fmla="*/ 217 h 241"/>
                <a:gd name="T42" fmla="*/ 56 w 149"/>
                <a:gd name="T43" fmla="*/ 226 h 241"/>
                <a:gd name="T44" fmla="*/ 97 w 149"/>
                <a:gd name="T45" fmla="*/ 226 h 241"/>
                <a:gd name="T46" fmla="*/ 107 w 149"/>
                <a:gd name="T47" fmla="*/ 217 h 241"/>
                <a:gd name="T48" fmla="*/ 97 w 149"/>
                <a:gd name="T49" fmla="*/ 209 h 241"/>
                <a:gd name="T50" fmla="*/ 99 w 149"/>
                <a:gd name="T51" fmla="*/ 184 h 241"/>
                <a:gd name="T52" fmla="*/ 52 w 149"/>
                <a:gd name="T53" fmla="*/ 184 h 241"/>
                <a:gd name="T54" fmla="*/ 43 w 149"/>
                <a:gd name="T55" fmla="*/ 192 h 241"/>
                <a:gd name="T56" fmla="*/ 53 w 149"/>
                <a:gd name="T57" fmla="*/ 201 h 241"/>
                <a:gd name="T58" fmla="*/ 99 w 149"/>
                <a:gd name="T59" fmla="*/ 201 h 241"/>
                <a:gd name="T60" fmla="*/ 110 w 149"/>
                <a:gd name="T61" fmla="*/ 192 h 241"/>
                <a:gd name="T62" fmla="*/ 99 w 149"/>
                <a:gd name="T63" fmla="*/ 18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241">
                  <a:moveTo>
                    <a:pt x="74" y="0"/>
                  </a:moveTo>
                  <a:cubicBezTo>
                    <a:pt x="74" y="0"/>
                    <a:pt x="74" y="0"/>
                    <a:pt x="74" y="0"/>
                  </a:cubicBezTo>
                  <a:cubicBezTo>
                    <a:pt x="33" y="0"/>
                    <a:pt x="0" y="31"/>
                    <a:pt x="0" y="70"/>
                  </a:cubicBezTo>
                  <a:cubicBezTo>
                    <a:pt x="0" y="92"/>
                    <a:pt x="18" y="107"/>
                    <a:pt x="27" y="127"/>
                  </a:cubicBezTo>
                  <a:cubicBezTo>
                    <a:pt x="30" y="132"/>
                    <a:pt x="31" y="136"/>
                    <a:pt x="33" y="140"/>
                  </a:cubicBezTo>
                  <a:cubicBezTo>
                    <a:pt x="34" y="146"/>
                    <a:pt x="34" y="150"/>
                    <a:pt x="35" y="154"/>
                  </a:cubicBezTo>
                  <a:cubicBezTo>
                    <a:pt x="36" y="162"/>
                    <a:pt x="38" y="170"/>
                    <a:pt x="44" y="176"/>
                  </a:cubicBezTo>
                  <a:cubicBezTo>
                    <a:pt x="107" y="176"/>
                    <a:pt x="107" y="176"/>
                    <a:pt x="107" y="176"/>
                  </a:cubicBezTo>
                  <a:cubicBezTo>
                    <a:pt x="114" y="170"/>
                    <a:pt x="115" y="162"/>
                    <a:pt x="115" y="154"/>
                  </a:cubicBezTo>
                  <a:cubicBezTo>
                    <a:pt x="117" y="146"/>
                    <a:pt x="118" y="138"/>
                    <a:pt x="124" y="127"/>
                  </a:cubicBezTo>
                  <a:cubicBezTo>
                    <a:pt x="127" y="119"/>
                    <a:pt x="132" y="112"/>
                    <a:pt x="137" y="105"/>
                  </a:cubicBezTo>
                  <a:cubicBezTo>
                    <a:pt x="143" y="94"/>
                    <a:pt x="149" y="83"/>
                    <a:pt x="149" y="70"/>
                  </a:cubicBezTo>
                  <a:cubicBezTo>
                    <a:pt x="149" y="31"/>
                    <a:pt x="115" y="0"/>
                    <a:pt x="74" y="0"/>
                  </a:cubicBezTo>
                  <a:moveTo>
                    <a:pt x="58" y="234"/>
                  </a:moveTo>
                  <a:cubicBezTo>
                    <a:pt x="58" y="234"/>
                    <a:pt x="59" y="241"/>
                    <a:pt x="67" y="241"/>
                  </a:cubicBezTo>
                  <a:cubicBezTo>
                    <a:pt x="86" y="241"/>
                    <a:pt x="86" y="241"/>
                    <a:pt x="86" y="241"/>
                  </a:cubicBezTo>
                  <a:cubicBezTo>
                    <a:pt x="93" y="241"/>
                    <a:pt x="94" y="234"/>
                    <a:pt x="94" y="234"/>
                  </a:cubicBezTo>
                  <a:lnTo>
                    <a:pt x="58" y="234"/>
                  </a:lnTo>
                  <a:close/>
                  <a:moveTo>
                    <a:pt x="97" y="209"/>
                  </a:moveTo>
                  <a:cubicBezTo>
                    <a:pt x="55" y="209"/>
                    <a:pt x="55" y="209"/>
                    <a:pt x="55" y="209"/>
                  </a:cubicBezTo>
                  <a:cubicBezTo>
                    <a:pt x="50" y="209"/>
                    <a:pt x="45" y="213"/>
                    <a:pt x="45" y="217"/>
                  </a:cubicBezTo>
                  <a:cubicBezTo>
                    <a:pt x="45" y="223"/>
                    <a:pt x="50" y="226"/>
                    <a:pt x="56" y="226"/>
                  </a:cubicBezTo>
                  <a:cubicBezTo>
                    <a:pt x="97" y="226"/>
                    <a:pt x="97" y="226"/>
                    <a:pt x="97" y="226"/>
                  </a:cubicBezTo>
                  <a:cubicBezTo>
                    <a:pt x="103" y="226"/>
                    <a:pt x="107" y="223"/>
                    <a:pt x="107" y="217"/>
                  </a:cubicBezTo>
                  <a:cubicBezTo>
                    <a:pt x="107" y="213"/>
                    <a:pt x="103" y="209"/>
                    <a:pt x="97" y="209"/>
                  </a:cubicBezTo>
                  <a:moveTo>
                    <a:pt x="99" y="184"/>
                  </a:moveTo>
                  <a:cubicBezTo>
                    <a:pt x="52" y="184"/>
                    <a:pt x="52" y="184"/>
                    <a:pt x="52" y="184"/>
                  </a:cubicBezTo>
                  <a:cubicBezTo>
                    <a:pt x="47" y="184"/>
                    <a:pt x="43" y="187"/>
                    <a:pt x="43" y="192"/>
                  </a:cubicBezTo>
                  <a:cubicBezTo>
                    <a:pt x="43" y="197"/>
                    <a:pt x="47" y="201"/>
                    <a:pt x="53" y="201"/>
                  </a:cubicBezTo>
                  <a:cubicBezTo>
                    <a:pt x="99" y="201"/>
                    <a:pt x="99" y="201"/>
                    <a:pt x="99" y="201"/>
                  </a:cubicBezTo>
                  <a:cubicBezTo>
                    <a:pt x="105" y="201"/>
                    <a:pt x="110" y="197"/>
                    <a:pt x="110" y="192"/>
                  </a:cubicBezTo>
                  <a:cubicBezTo>
                    <a:pt x="110" y="187"/>
                    <a:pt x="105" y="184"/>
                    <a:pt x="99" y="184"/>
                  </a:cubicBezTo>
                </a:path>
              </a:pathLst>
            </a:custGeom>
            <a:solidFill>
              <a:schemeClr val="bg2"/>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000000"/>
                </a:solidFill>
              </a:endParaRPr>
            </a:p>
          </p:txBody>
        </p:sp>
        <p:sp>
          <p:nvSpPr>
            <p:cNvPr id="6" name="icon  BINARY"/>
            <p:cNvSpPr>
              <a:spLocks noEditPoints="1"/>
            </p:cNvSpPr>
            <p:nvPr/>
          </p:nvSpPr>
          <p:spPr bwMode="auto">
            <a:xfrm>
              <a:off x="10075994" y="6534685"/>
              <a:ext cx="397992" cy="326620"/>
            </a:xfrm>
            <a:custGeom>
              <a:avLst/>
              <a:gdLst>
                <a:gd name="T0" fmla="*/ 64 w 275"/>
                <a:gd name="T1" fmla="*/ 55 h 226"/>
                <a:gd name="T2" fmla="*/ 65 w 275"/>
                <a:gd name="T3" fmla="*/ 0 h 226"/>
                <a:gd name="T4" fmla="*/ 64 w 275"/>
                <a:gd name="T5" fmla="*/ 9 h 226"/>
                <a:gd name="T6" fmla="*/ 72 w 275"/>
                <a:gd name="T7" fmla="*/ 28 h 226"/>
                <a:gd name="T8" fmla="*/ 96 w 275"/>
                <a:gd name="T9" fmla="*/ 45 h 226"/>
                <a:gd name="T10" fmla="*/ 96 w 275"/>
                <a:gd name="T11" fmla="*/ 15 h 226"/>
                <a:gd name="T12" fmla="*/ 119 w 275"/>
                <a:gd name="T13" fmla="*/ 45 h 226"/>
                <a:gd name="T14" fmla="*/ 178 w 275"/>
                <a:gd name="T15" fmla="*/ 54 h 226"/>
                <a:gd name="T16" fmla="*/ 155 w 275"/>
                <a:gd name="T17" fmla="*/ 45 h 226"/>
                <a:gd name="T18" fmla="*/ 144 w 275"/>
                <a:gd name="T19" fmla="*/ 5 h 226"/>
                <a:gd name="T20" fmla="*/ 178 w 275"/>
                <a:gd name="T21" fmla="*/ 45 h 226"/>
                <a:gd name="T22" fmla="*/ 222 w 275"/>
                <a:gd name="T23" fmla="*/ 48 h 226"/>
                <a:gd name="T24" fmla="*/ 194 w 275"/>
                <a:gd name="T25" fmla="*/ 7 h 226"/>
                <a:gd name="T26" fmla="*/ 215 w 275"/>
                <a:gd name="T27" fmla="*/ 28 h 226"/>
                <a:gd name="T28" fmla="*/ 208 w 275"/>
                <a:gd name="T29" fmla="*/ 46 h 226"/>
                <a:gd name="T30" fmla="*/ 269 w 275"/>
                <a:gd name="T31" fmla="*/ 48 h 226"/>
                <a:gd name="T32" fmla="*/ 242 w 275"/>
                <a:gd name="T33" fmla="*/ 7 h 226"/>
                <a:gd name="T34" fmla="*/ 263 w 275"/>
                <a:gd name="T35" fmla="*/ 28 h 226"/>
                <a:gd name="T36" fmla="*/ 256 w 275"/>
                <a:gd name="T37" fmla="*/ 46 h 226"/>
                <a:gd name="T38" fmla="*/ 0 w 275"/>
                <a:gd name="T39" fmla="*/ 140 h 226"/>
                <a:gd name="T40" fmla="*/ 11 w 275"/>
                <a:gd name="T41" fmla="*/ 98 h 226"/>
                <a:gd name="T42" fmla="*/ 23 w 275"/>
                <a:gd name="T43" fmla="*/ 85 h 226"/>
                <a:gd name="T44" fmla="*/ 34 w 275"/>
                <a:gd name="T45" fmla="*/ 140 h 226"/>
                <a:gd name="T46" fmla="*/ 64 w 275"/>
                <a:gd name="T47" fmla="*/ 141 h 226"/>
                <a:gd name="T48" fmla="*/ 65 w 275"/>
                <a:gd name="T49" fmla="*/ 85 h 226"/>
                <a:gd name="T50" fmla="*/ 64 w 275"/>
                <a:gd name="T51" fmla="*/ 94 h 226"/>
                <a:gd name="T52" fmla="*/ 71 w 275"/>
                <a:gd name="T53" fmla="*/ 113 h 226"/>
                <a:gd name="T54" fmla="*/ 111 w 275"/>
                <a:gd name="T55" fmla="*/ 141 h 226"/>
                <a:gd name="T56" fmla="*/ 112 w 275"/>
                <a:gd name="T57" fmla="*/ 85 h 226"/>
                <a:gd name="T58" fmla="*/ 112 w 275"/>
                <a:gd name="T59" fmla="*/ 94 h 226"/>
                <a:gd name="T60" fmla="*/ 119 w 275"/>
                <a:gd name="T61" fmla="*/ 113 h 226"/>
                <a:gd name="T62" fmla="*/ 145 w 275"/>
                <a:gd name="T63" fmla="*/ 130 h 226"/>
                <a:gd name="T64" fmla="*/ 144 w 275"/>
                <a:gd name="T65" fmla="*/ 100 h 226"/>
                <a:gd name="T66" fmla="*/ 167 w 275"/>
                <a:gd name="T67" fmla="*/ 130 h 226"/>
                <a:gd name="T68" fmla="*/ 227 w 275"/>
                <a:gd name="T69" fmla="*/ 113 h 226"/>
                <a:gd name="T70" fmla="*/ 188 w 275"/>
                <a:gd name="T71" fmla="*/ 115 h 226"/>
                <a:gd name="T72" fmla="*/ 227 w 275"/>
                <a:gd name="T73" fmla="*/ 113 h 226"/>
                <a:gd name="T74" fmla="*/ 200 w 275"/>
                <a:gd name="T75" fmla="*/ 113 h 226"/>
                <a:gd name="T76" fmla="*/ 83 w 275"/>
                <a:gd name="T77" fmla="*/ 199 h 226"/>
                <a:gd name="T78" fmla="*/ 45 w 275"/>
                <a:gd name="T79" fmla="*/ 200 h 226"/>
                <a:gd name="T80" fmla="*/ 83 w 275"/>
                <a:gd name="T81" fmla="*/ 199 h 226"/>
                <a:gd name="T82" fmla="*/ 56 w 275"/>
                <a:gd name="T83" fmla="*/ 200 h 226"/>
                <a:gd name="T84" fmla="*/ 132 w 275"/>
                <a:gd name="T85" fmla="*/ 199 h 226"/>
                <a:gd name="T86" fmla="*/ 93 w 275"/>
                <a:gd name="T87" fmla="*/ 200 h 226"/>
                <a:gd name="T88" fmla="*/ 132 w 275"/>
                <a:gd name="T89" fmla="*/ 199 h 226"/>
                <a:gd name="T90" fmla="*/ 105 w 275"/>
                <a:gd name="T91" fmla="*/ 200 h 226"/>
                <a:gd name="T92" fmla="*/ 178 w 275"/>
                <a:gd name="T93" fmla="*/ 225 h 226"/>
                <a:gd name="T94" fmla="*/ 155 w 275"/>
                <a:gd name="T95" fmla="*/ 216 h 226"/>
                <a:gd name="T96" fmla="*/ 144 w 275"/>
                <a:gd name="T97" fmla="*/ 176 h 226"/>
                <a:gd name="T98" fmla="*/ 178 w 275"/>
                <a:gd name="T99" fmla="*/ 216 h 226"/>
                <a:gd name="T100" fmla="*/ 222 w 275"/>
                <a:gd name="T101" fmla="*/ 220 h 226"/>
                <a:gd name="T102" fmla="*/ 194 w 275"/>
                <a:gd name="T103" fmla="*/ 178 h 226"/>
                <a:gd name="T104" fmla="*/ 215 w 275"/>
                <a:gd name="T105" fmla="*/ 199 h 226"/>
                <a:gd name="T106" fmla="*/ 208 w 275"/>
                <a:gd name="T107" fmla="*/ 218 h 226"/>
                <a:gd name="T108" fmla="*/ 240 w 275"/>
                <a:gd name="T109" fmla="*/ 225 h 226"/>
                <a:gd name="T110" fmla="*/ 252 w 275"/>
                <a:gd name="T111" fmla="*/ 183 h 226"/>
                <a:gd name="T112" fmla="*/ 263 w 275"/>
                <a:gd name="T113" fmla="*/ 172 h 226"/>
                <a:gd name="T114" fmla="*/ 274 w 275"/>
                <a:gd name="T115" fmla="*/ 22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5" h="226">
                  <a:moveTo>
                    <a:pt x="83" y="27"/>
                  </a:moveTo>
                  <a:cubicBezTo>
                    <a:pt x="83" y="36"/>
                    <a:pt x="82" y="44"/>
                    <a:pt x="78" y="48"/>
                  </a:cubicBezTo>
                  <a:cubicBezTo>
                    <a:pt x="75" y="53"/>
                    <a:pt x="70" y="55"/>
                    <a:pt x="64" y="55"/>
                  </a:cubicBezTo>
                  <a:cubicBezTo>
                    <a:pt x="51" y="55"/>
                    <a:pt x="45" y="46"/>
                    <a:pt x="45" y="28"/>
                  </a:cubicBezTo>
                  <a:cubicBezTo>
                    <a:pt x="45" y="19"/>
                    <a:pt x="46" y="13"/>
                    <a:pt x="51" y="7"/>
                  </a:cubicBezTo>
                  <a:cubicBezTo>
                    <a:pt x="54" y="3"/>
                    <a:pt x="58" y="0"/>
                    <a:pt x="65" y="0"/>
                  </a:cubicBezTo>
                  <a:cubicBezTo>
                    <a:pt x="77" y="0"/>
                    <a:pt x="83" y="9"/>
                    <a:pt x="83" y="27"/>
                  </a:cubicBezTo>
                  <a:moveTo>
                    <a:pt x="72" y="28"/>
                  </a:moveTo>
                  <a:cubicBezTo>
                    <a:pt x="72" y="16"/>
                    <a:pt x="68" y="9"/>
                    <a:pt x="64" y="9"/>
                  </a:cubicBezTo>
                  <a:cubicBezTo>
                    <a:pt x="60" y="9"/>
                    <a:pt x="56" y="16"/>
                    <a:pt x="56" y="28"/>
                  </a:cubicBezTo>
                  <a:cubicBezTo>
                    <a:pt x="56" y="41"/>
                    <a:pt x="60" y="46"/>
                    <a:pt x="64" y="46"/>
                  </a:cubicBezTo>
                  <a:cubicBezTo>
                    <a:pt x="68" y="46"/>
                    <a:pt x="72" y="41"/>
                    <a:pt x="72" y="28"/>
                  </a:cubicBezTo>
                  <a:moveTo>
                    <a:pt x="129" y="54"/>
                  </a:moveTo>
                  <a:cubicBezTo>
                    <a:pt x="96" y="54"/>
                    <a:pt x="96" y="54"/>
                    <a:pt x="96" y="54"/>
                  </a:cubicBezTo>
                  <a:cubicBezTo>
                    <a:pt x="96" y="45"/>
                    <a:pt x="96" y="45"/>
                    <a:pt x="96" y="45"/>
                  </a:cubicBezTo>
                  <a:cubicBezTo>
                    <a:pt x="107" y="45"/>
                    <a:pt x="107" y="45"/>
                    <a:pt x="107" y="45"/>
                  </a:cubicBezTo>
                  <a:cubicBezTo>
                    <a:pt x="107" y="11"/>
                    <a:pt x="107" y="11"/>
                    <a:pt x="107" y="11"/>
                  </a:cubicBezTo>
                  <a:cubicBezTo>
                    <a:pt x="96" y="15"/>
                    <a:pt x="96" y="15"/>
                    <a:pt x="96" y="15"/>
                  </a:cubicBezTo>
                  <a:cubicBezTo>
                    <a:pt x="96" y="5"/>
                    <a:pt x="96" y="5"/>
                    <a:pt x="96" y="5"/>
                  </a:cubicBezTo>
                  <a:cubicBezTo>
                    <a:pt x="119" y="0"/>
                    <a:pt x="119" y="0"/>
                    <a:pt x="119" y="0"/>
                  </a:cubicBezTo>
                  <a:cubicBezTo>
                    <a:pt x="119" y="45"/>
                    <a:pt x="119" y="45"/>
                    <a:pt x="119" y="45"/>
                  </a:cubicBezTo>
                  <a:cubicBezTo>
                    <a:pt x="129" y="45"/>
                    <a:pt x="129" y="45"/>
                    <a:pt x="129" y="45"/>
                  </a:cubicBezTo>
                  <a:lnTo>
                    <a:pt x="129" y="54"/>
                  </a:lnTo>
                  <a:close/>
                  <a:moveTo>
                    <a:pt x="178" y="54"/>
                  </a:moveTo>
                  <a:cubicBezTo>
                    <a:pt x="144" y="54"/>
                    <a:pt x="144" y="54"/>
                    <a:pt x="144" y="54"/>
                  </a:cubicBezTo>
                  <a:cubicBezTo>
                    <a:pt x="144" y="45"/>
                    <a:pt x="144" y="45"/>
                    <a:pt x="144" y="45"/>
                  </a:cubicBezTo>
                  <a:cubicBezTo>
                    <a:pt x="155" y="45"/>
                    <a:pt x="155" y="45"/>
                    <a:pt x="155" y="45"/>
                  </a:cubicBezTo>
                  <a:cubicBezTo>
                    <a:pt x="155" y="11"/>
                    <a:pt x="155" y="11"/>
                    <a:pt x="155" y="11"/>
                  </a:cubicBezTo>
                  <a:cubicBezTo>
                    <a:pt x="144" y="15"/>
                    <a:pt x="144" y="15"/>
                    <a:pt x="144" y="15"/>
                  </a:cubicBezTo>
                  <a:cubicBezTo>
                    <a:pt x="144" y="5"/>
                    <a:pt x="144" y="5"/>
                    <a:pt x="144" y="5"/>
                  </a:cubicBezTo>
                  <a:cubicBezTo>
                    <a:pt x="167" y="0"/>
                    <a:pt x="167" y="0"/>
                    <a:pt x="167" y="0"/>
                  </a:cubicBezTo>
                  <a:cubicBezTo>
                    <a:pt x="167" y="45"/>
                    <a:pt x="167" y="45"/>
                    <a:pt x="167" y="45"/>
                  </a:cubicBezTo>
                  <a:cubicBezTo>
                    <a:pt x="178" y="45"/>
                    <a:pt x="178" y="45"/>
                    <a:pt x="178" y="45"/>
                  </a:cubicBezTo>
                  <a:lnTo>
                    <a:pt x="178" y="54"/>
                  </a:lnTo>
                  <a:close/>
                  <a:moveTo>
                    <a:pt x="227" y="27"/>
                  </a:moveTo>
                  <a:cubicBezTo>
                    <a:pt x="227" y="36"/>
                    <a:pt x="225" y="44"/>
                    <a:pt x="222" y="48"/>
                  </a:cubicBezTo>
                  <a:cubicBezTo>
                    <a:pt x="218" y="53"/>
                    <a:pt x="214" y="55"/>
                    <a:pt x="207" y="55"/>
                  </a:cubicBezTo>
                  <a:cubicBezTo>
                    <a:pt x="195" y="55"/>
                    <a:pt x="188" y="46"/>
                    <a:pt x="188" y="28"/>
                  </a:cubicBezTo>
                  <a:cubicBezTo>
                    <a:pt x="188" y="19"/>
                    <a:pt x="191" y="13"/>
                    <a:pt x="194" y="7"/>
                  </a:cubicBezTo>
                  <a:cubicBezTo>
                    <a:pt x="197" y="3"/>
                    <a:pt x="203" y="0"/>
                    <a:pt x="208" y="0"/>
                  </a:cubicBezTo>
                  <a:cubicBezTo>
                    <a:pt x="220" y="0"/>
                    <a:pt x="227" y="9"/>
                    <a:pt x="227" y="27"/>
                  </a:cubicBezTo>
                  <a:moveTo>
                    <a:pt x="215" y="28"/>
                  </a:moveTo>
                  <a:cubicBezTo>
                    <a:pt x="215" y="16"/>
                    <a:pt x="213" y="9"/>
                    <a:pt x="208" y="9"/>
                  </a:cubicBezTo>
                  <a:cubicBezTo>
                    <a:pt x="203" y="9"/>
                    <a:pt x="200" y="16"/>
                    <a:pt x="200" y="28"/>
                  </a:cubicBezTo>
                  <a:cubicBezTo>
                    <a:pt x="200" y="41"/>
                    <a:pt x="203" y="46"/>
                    <a:pt x="208" y="46"/>
                  </a:cubicBezTo>
                  <a:cubicBezTo>
                    <a:pt x="213" y="46"/>
                    <a:pt x="215" y="41"/>
                    <a:pt x="215" y="28"/>
                  </a:cubicBezTo>
                  <a:moveTo>
                    <a:pt x="275" y="27"/>
                  </a:moveTo>
                  <a:cubicBezTo>
                    <a:pt x="275" y="36"/>
                    <a:pt x="274" y="44"/>
                    <a:pt x="269" y="48"/>
                  </a:cubicBezTo>
                  <a:cubicBezTo>
                    <a:pt x="266" y="53"/>
                    <a:pt x="262" y="55"/>
                    <a:pt x="256" y="55"/>
                  </a:cubicBezTo>
                  <a:cubicBezTo>
                    <a:pt x="243" y="55"/>
                    <a:pt x="236" y="46"/>
                    <a:pt x="236" y="28"/>
                  </a:cubicBezTo>
                  <a:cubicBezTo>
                    <a:pt x="236" y="19"/>
                    <a:pt x="238" y="13"/>
                    <a:pt x="242" y="7"/>
                  </a:cubicBezTo>
                  <a:cubicBezTo>
                    <a:pt x="245" y="3"/>
                    <a:pt x="250" y="0"/>
                    <a:pt x="256" y="0"/>
                  </a:cubicBezTo>
                  <a:cubicBezTo>
                    <a:pt x="269" y="0"/>
                    <a:pt x="275" y="9"/>
                    <a:pt x="275" y="27"/>
                  </a:cubicBezTo>
                  <a:moveTo>
                    <a:pt x="263" y="28"/>
                  </a:moveTo>
                  <a:cubicBezTo>
                    <a:pt x="263" y="16"/>
                    <a:pt x="260" y="9"/>
                    <a:pt x="256" y="9"/>
                  </a:cubicBezTo>
                  <a:cubicBezTo>
                    <a:pt x="250" y="9"/>
                    <a:pt x="248" y="16"/>
                    <a:pt x="248" y="28"/>
                  </a:cubicBezTo>
                  <a:cubicBezTo>
                    <a:pt x="248" y="41"/>
                    <a:pt x="250" y="46"/>
                    <a:pt x="256" y="46"/>
                  </a:cubicBezTo>
                  <a:cubicBezTo>
                    <a:pt x="260" y="46"/>
                    <a:pt x="263" y="41"/>
                    <a:pt x="263" y="28"/>
                  </a:cubicBezTo>
                  <a:moveTo>
                    <a:pt x="34" y="140"/>
                  </a:moveTo>
                  <a:cubicBezTo>
                    <a:pt x="0" y="140"/>
                    <a:pt x="0" y="140"/>
                    <a:pt x="0" y="140"/>
                  </a:cubicBezTo>
                  <a:cubicBezTo>
                    <a:pt x="0" y="130"/>
                    <a:pt x="0" y="130"/>
                    <a:pt x="0" y="130"/>
                  </a:cubicBezTo>
                  <a:cubicBezTo>
                    <a:pt x="11" y="130"/>
                    <a:pt x="11" y="130"/>
                    <a:pt x="11" y="130"/>
                  </a:cubicBezTo>
                  <a:cubicBezTo>
                    <a:pt x="11" y="98"/>
                    <a:pt x="11" y="98"/>
                    <a:pt x="11" y="98"/>
                  </a:cubicBezTo>
                  <a:cubicBezTo>
                    <a:pt x="0" y="100"/>
                    <a:pt x="0" y="100"/>
                    <a:pt x="0" y="100"/>
                  </a:cubicBezTo>
                  <a:cubicBezTo>
                    <a:pt x="0" y="90"/>
                    <a:pt x="0" y="90"/>
                    <a:pt x="0" y="90"/>
                  </a:cubicBezTo>
                  <a:cubicBezTo>
                    <a:pt x="23" y="85"/>
                    <a:pt x="23" y="85"/>
                    <a:pt x="23" y="85"/>
                  </a:cubicBezTo>
                  <a:cubicBezTo>
                    <a:pt x="23" y="130"/>
                    <a:pt x="23" y="130"/>
                    <a:pt x="23" y="130"/>
                  </a:cubicBezTo>
                  <a:cubicBezTo>
                    <a:pt x="34" y="130"/>
                    <a:pt x="34" y="130"/>
                    <a:pt x="34" y="130"/>
                  </a:cubicBezTo>
                  <a:lnTo>
                    <a:pt x="34" y="140"/>
                  </a:lnTo>
                  <a:close/>
                  <a:moveTo>
                    <a:pt x="84" y="113"/>
                  </a:moveTo>
                  <a:cubicBezTo>
                    <a:pt x="84" y="122"/>
                    <a:pt x="81" y="129"/>
                    <a:pt x="78" y="134"/>
                  </a:cubicBezTo>
                  <a:cubicBezTo>
                    <a:pt x="75" y="139"/>
                    <a:pt x="70" y="141"/>
                    <a:pt x="64" y="141"/>
                  </a:cubicBezTo>
                  <a:cubicBezTo>
                    <a:pt x="51" y="141"/>
                    <a:pt x="45" y="132"/>
                    <a:pt x="45" y="115"/>
                  </a:cubicBezTo>
                  <a:cubicBezTo>
                    <a:pt x="45" y="104"/>
                    <a:pt x="47" y="98"/>
                    <a:pt x="50" y="93"/>
                  </a:cubicBezTo>
                  <a:cubicBezTo>
                    <a:pt x="54" y="88"/>
                    <a:pt x="58" y="85"/>
                    <a:pt x="65" y="85"/>
                  </a:cubicBezTo>
                  <a:cubicBezTo>
                    <a:pt x="77" y="85"/>
                    <a:pt x="84" y="94"/>
                    <a:pt x="84" y="113"/>
                  </a:cubicBezTo>
                  <a:moveTo>
                    <a:pt x="71" y="113"/>
                  </a:moveTo>
                  <a:cubicBezTo>
                    <a:pt x="71" y="101"/>
                    <a:pt x="69" y="94"/>
                    <a:pt x="64" y="94"/>
                  </a:cubicBezTo>
                  <a:cubicBezTo>
                    <a:pt x="59" y="94"/>
                    <a:pt x="57" y="101"/>
                    <a:pt x="57" y="113"/>
                  </a:cubicBezTo>
                  <a:cubicBezTo>
                    <a:pt x="57" y="126"/>
                    <a:pt x="59" y="132"/>
                    <a:pt x="64" y="132"/>
                  </a:cubicBezTo>
                  <a:cubicBezTo>
                    <a:pt x="69" y="132"/>
                    <a:pt x="71" y="126"/>
                    <a:pt x="71" y="113"/>
                  </a:cubicBezTo>
                  <a:moveTo>
                    <a:pt x="131" y="113"/>
                  </a:moveTo>
                  <a:cubicBezTo>
                    <a:pt x="131" y="122"/>
                    <a:pt x="129" y="129"/>
                    <a:pt x="126" y="134"/>
                  </a:cubicBezTo>
                  <a:cubicBezTo>
                    <a:pt x="122" y="139"/>
                    <a:pt x="118" y="141"/>
                    <a:pt x="111" y="141"/>
                  </a:cubicBezTo>
                  <a:cubicBezTo>
                    <a:pt x="99" y="141"/>
                    <a:pt x="92" y="132"/>
                    <a:pt x="92" y="115"/>
                  </a:cubicBezTo>
                  <a:cubicBezTo>
                    <a:pt x="92" y="104"/>
                    <a:pt x="95" y="98"/>
                    <a:pt x="98" y="93"/>
                  </a:cubicBezTo>
                  <a:cubicBezTo>
                    <a:pt x="101" y="88"/>
                    <a:pt x="106" y="85"/>
                    <a:pt x="112" y="85"/>
                  </a:cubicBezTo>
                  <a:cubicBezTo>
                    <a:pt x="125" y="85"/>
                    <a:pt x="131" y="94"/>
                    <a:pt x="131" y="113"/>
                  </a:cubicBezTo>
                  <a:moveTo>
                    <a:pt x="119" y="113"/>
                  </a:moveTo>
                  <a:cubicBezTo>
                    <a:pt x="119" y="101"/>
                    <a:pt x="117" y="94"/>
                    <a:pt x="112" y="94"/>
                  </a:cubicBezTo>
                  <a:cubicBezTo>
                    <a:pt x="107" y="94"/>
                    <a:pt x="105" y="101"/>
                    <a:pt x="105" y="113"/>
                  </a:cubicBezTo>
                  <a:cubicBezTo>
                    <a:pt x="105" y="126"/>
                    <a:pt x="107" y="132"/>
                    <a:pt x="111" y="132"/>
                  </a:cubicBezTo>
                  <a:cubicBezTo>
                    <a:pt x="117" y="132"/>
                    <a:pt x="119" y="126"/>
                    <a:pt x="119" y="113"/>
                  </a:cubicBezTo>
                  <a:moveTo>
                    <a:pt x="178" y="140"/>
                  </a:moveTo>
                  <a:cubicBezTo>
                    <a:pt x="145" y="140"/>
                    <a:pt x="145" y="140"/>
                    <a:pt x="145" y="140"/>
                  </a:cubicBezTo>
                  <a:cubicBezTo>
                    <a:pt x="145" y="130"/>
                    <a:pt x="145" y="130"/>
                    <a:pt x="145" y="130"/>
                  </a:cubicBezTo>
                  <a:cubicBezTo>
                    <a:pt x="156" y="130"/>
                    <a:pt x="156" y="130"/>
                    <a:pt x="156" y="130"/>
                  </a:cubicBezTo>
                  <a:cubicBezTo>
                    <a:pt x="156" y="98"/>
                    <a:pt x="156" y="98"/>
                    <a:pt x="156" y="98"/>
                  </a:cubicBezTo>
                  <a:cubicBezTo>
                    <a:pt x="144" y="100"/>
                    <a:pt x="144" y="100"/>
                    <a:pt x="144" y="100"/>
                  </a:cubicBezTo>
                  <a:cubicBezTo>
                    <a:pt x="144" y="90"/>
                    <a:pt x="144" y="90"/>
                    <a:pt x="144" y="90"/>
                  </a:cubicBezTo>
                  <a:cubicBezTo>
                    <a:pt x="167" y="85"/>
                    <a:pt x="167" y="85"/>
                    <a:pt x="167" y="85"/>
                  </a:cubicBezTo>
                  <a:cubicBezTo>
                    <a:pt x="167" y="130"/>
                    <a:pt x="167" y="130"/>
                    <a:pt x="167" y="130"/>
                  </a:cubicBezTo>
                  <a:cubicBezTo>
                    <a:pt x="178" y="130"/>
                    <a:pt x="178" y="130"/>
                    <a:pt x="178" y="130"/>
                  </a:cubicBezTo>
                  <a:lnTo>
                    <a:pt x="178" y="140"/>
                  </a:lnTo>
                  <a:close/>
                  <a:moveTo>
                    <a:pt x="227" y="113"/>
                  </a:moveTo>
                  <a:cubicBezTo>
                    <a:pt x="227" y="122"/>
                    <a:pt x="226" y="129"/>
                    <a:pt x="221" y="134"/>
                  </a:cubicBezTo>
                  <a:cubicBezTo>
                    <a:pt x="218" y="139"/>
                    <a:pt x="213" y="141"/>
                    <a:pt x="208" y="141"/>
                  </a:cubicBezTo>
                  <a:cubicBezTo>
                    <a:pt x="195" y="141"/>
                    <a:pt x="188" y="132"/>
                    <a:pt x="188" y="115"/>
                  </a:cubicBezTo>
                  <a:cubicBezTo>
                    <a:pt x="188" y="104"/>
                    <a:pt x="190" y="98"/>
                    <a:pt x="193" y="93"/>
                  </a:cubicBezTo>
                  <a:cubicBezTo>
                    <a:pt x="197" y="88"/>
                    <a:pt x="202" y="85"/>
                    <a:pt x="208" y="85"/>
                  </a:cubicBezTo>
                  <a:cubicBezTo>
                    <a:pt x="221" y="85"/>
                    <a:pt x="227" y="94"/>
                    <a:pt x="227" y="113"/>
                  </a:cubicBezTo>
                  <a:moveTo>
                    <a:pt x="215" y="113"/>
                  </a:moveTo>
                  <a:cubicBezTo>
                    <a:pt x="215" y="101"/>
                    <a:pt x="212" y="94"/>
                    <a:pt x="208" y="94"/>
                  </a:cubicBezTo>
                  <a:cubicBezTo>
                    <a:pt x="202" y="94"/>
                    <a:pt x="200" y="101"/>
                    <a:pt x="200" y="113"/>
                  </a:cubicBezTo>
                  <a:cubicBezTo>
                    <a:pt x="200" y="126"/>
                    <a:pt x="202" y="132"/>
                    <a:pt x="208" y="132"/>
                  </a:cubicBezTo>
                  <a:cubicBezTo>
                    <a:pt x="212" y="132"/>
                    <a:pt x="215" y="126"/>
                    <a:pt x="215" y="113"/>
                  </a:cubicBezTo>
                  <a:moveTo>
                    <a:pt x="83" y="199"/>
                  </a:moveTo>
                  <a:cubicBezTo>
                    <a:pt x="83" y="207"/>
                    <a:pt x="82" y="214"/>
                    <a:pt x="78" y="220"/>
                  </a:cubicBezTo>
                  <a:cubicBezTo>
                    <a:pt x="75" y="224"/>
                    <a:pt x="70" y="226"/>
                    <a:pt x="64" y="226"/>
                  </a:cubicBezTo>
                  <a:cubicBezTo>
                    <a:pt x="51" y="226"/>
                    <a:pt x="45" y="218"/>
                    <a:pt x="45" y="200"/>
                  </a:cubicBezTo>
                  <a:cubicBezTo>
                    <a:pt x="45" y="191"/>
                    <a:pt x="46" y="183"/>
                    <a:pt x="51" y="178"/>
                  </a:cubicBezTo>
                  <a:cubicBezTo>
                    <a:pt x="54" y="174"/>
                    <a:pt x="58" y="172"/>
                    <a:pt x="65" y="172"/>
                  </a:cubicBezTo>
                  <a:cubicBezTo>
                    <a:pt x="77" y="172"/>
                    <a:pt x="83" y="181"/>
                    <a:pt x="83" y="199"/>
                  </a:cubicBezTo>
                  <a:moveTo>
                    <a:pt x="72" y="199"/>
                  </a:moveTo>
                  <a:cubicBezTo>
                    <a:pt x="72" y="186"/>
                    <a:pt x="68" y="181"/>
                    <a:pt x="64" y="181"/>
                  </a:cubicBezTo>
                  <a:cubicBezTo>
                    <a:pt x="60" y="181"/>
                    <a:pt x="56" y="186"/>
                    <a:pt x="56" y="200"/>
                  </a:cubicBezTo>
                  <a:cubicBezTo>
                    <a:pt x="56" y="211"/>
                    <a:pt x="60" y="218"/>
                    <a:pt x="64" y="218"/>
                  </a:cubicBezTo>
                  <a:cubicBezTo>
                    <a:pt x="68" y="218"/>
                    <a:pt x="72" y="211"/>
                    <a:pt x="72" y="199"/>
                  </a:cubicBezTo>
                  <a:moveTo>
                    <a:pt x="132" y="199"/>
                  </a:moveTo>
                  <a:cubicBezTo>
                    <a:pt x="132" y="207"/>
                    <a:pt x="129" y="214"/>
                    <a:pt x="126" y="220"/>
                  </a:cubicBezTo>
                  <a:cubicBezTo>
                    <a:pt x="123" y="224"/>
                    <a:pt x="118" y="226"/>
                    <a:pt x="112" y="226"/>
                  </a:cubicBezTo>
                  <a:cubicBezTo>
                    <a:pt x="99" y="226"/>
                    <a:pt x="93" y="218"/>
                    <a:pt x="93" y="200"/>
                  </a:cubicBezTo>
                  <a:cubicBezTo>
                    <a:pt x="93" y="191"/>
                    <a:pt x="95" y="183"/>
                    <a:pt x="98" y="178"/>
                  </a:cubicBezTo>
                  <a:cubicBezTo>
                    <a:pt x="102" y="174"/>
                    <a:pt x="106" y="172"/>
                    <a:pt x="113" y="172"/>
                  </a:cubicBezTo>
                  <a:cubicBezTo>
                    <a:pt x="125" y="172"/>
                    <a:pt x="132" y="181"/>
                    <a:pt x="132" y="199"/>
                  </a:cubicBezTo>
                  <a:moveTo>
                    <a:pt x="119" y="199"/>
                  </a:moveTo>
                  <a:cubicBezTo>
                    <a:pt x="119" y="186"/>
                    <a:pt x="117" y="181"/>
                    <a:pt x="112" y="181"/>
                  </a:cubicBezTo>
                  <a:cubicBezTo>
                    <a:pt x="107" y="181"/>
                    <a:pt x="105" y="186"/>
                    <a:pt x="105" y="200"/>
                  </a:cubicBezTo>
                  <a:cubicBezTo>
                    <a:pt x="105" y="211"/>
                    <a:pt x="107" y="218"/>
                    <a:pt x="112" y="218"/>
                  </a:cubicBezTo>
                  <a:cubicBezTo>
                    <a:pt x="117" y="218"/>
                    <a:pt x="119" y="211"/>
                    <a:pt x="119" y="199"/>
                  </a:cubicBezTo>
                  <a:moveTo>
                    <a:pt x="178" y="225"/>
                  </a:moveTo>
                  <a:cubicBezTo>
                    <a:pt x="144" y="225"/>
                    <a:pt x="144" y="225"/>
                    <a:pt x="144" y="225"/>
                  </a:cubicBezTo>
                  <a:cubicBezTo>
                    <a:pt x="144" y="216"/>
                    <a:pt x="144" y="216"/>
                    <a:pt x="144" y="216"/>
                  </a:cubicBezTo>
                  <a:cubicBezTo>
                    <a:pt x="155" y="216"/>
                    <a:pt x="155" y="216"/>
                    <a:pt x="155" y="216"/>
                  </a:cubicBezTo>
                  <a:cubicBezTo>
                    <a:pt x="155" y="183"/>
                    <a:pt x="155" y="183"/>
                    <a:pt x="155" y="183"/>
                  </a:cubicBezTo>
                  <a:cubicBezTo>
                    <a:pt x="144" y="185"/>
                    <a:pt x="144" y="185"/>
                    <a:pt x="144" y="185"/>
                  </a:cubicBezTo>
                  <a:cubicBezTo>
                    <a:pt x="144" y="176"/>
                    <a:pt x="144" y="176"/>
                    <a:pt x="144" y="176"/>
                  </a:cubicBezTo>
                  <a:cubicBezTo>
                    <a:pt x="167" y="172"/>
                    <a:pt x="167" y="172"/>
                    <a:pt x="167" y="172"/>
                  </a:cubicBezTo>
                  <a:cubicBezTo>
                    <a:pt x="167" y="216"/>
                    <a:pt x="167" y="216"/>
                    <a:pt x="167" y="216"/>
                  </a:cubicBezTo>
                  <a:cubicBezTo>
                    <a:pt x="178" y="216"/>
                    <a:pt x="178" y="216"/>
                    <a:pt x="178" y="216"/>
                  </a:cubicBezTo>
                  <a:lnTo>
                    <a:pt x="178" y="225"/>
                  </a:lnTo>
                  <a:close/>
                  <a:moveTo>
                    <a:pt x="227" y="199"/>
                  </a:moveTo>
                  <a:cubicBezTo>
                    <a:pt x="227" y="207"/>
                    <a:pt x="225" y="214"/>
                    <a:pt x="222" y="220"/>
                  </a:cubicBezTo>
                  <a:cubicBezTo>
                    <a:pt x="218" y="224"/>
                    <a:pt x="214" y="226"/>
                    <a:pt x="207" y="226"/>
                  </a:cubicBezTo>
                  <a:cubicBezTo>
                    <a:pt x="195" y="226"/>
                    <a:pt x="188" y="218"/>
                    <a:pt x="188" y="200"/>
                  </a:cubicBezTo>
                  <a:cubicBezTo>
                    <a:pt x="188" y="191"/>
                    <a:pt x="191" y="183"/>
                    <a:pt x="194" y="178"/>
                  </a:cubicBezTo>
                  <a:cubicBezTo>
                    <a:pt x="197" y="174"/>
                    <a:pt x="203" y="172"/>
                    <a:pt x="208" y="172"/>
                  </a:cubicBezTo>
                  <a:cubicBezTo>
                    <a:pt x="220" y="172"/>
                    <a:pt x="227" y="181"/>
                    <a:pt x="227" y="199"/>
                  </a:cubicBezTo>
                  <a:moveTo>
                    <a:pt x="215" y="199"/>
                  </a:moveTo>
                  <a:cubicBezTo>
                    <a:pt x="215" y="186"/>
                    <a:pt x="213" y="181"/>
                    <a:pt x="208" y="181"/>
                  </a:cubicBezTo>
                  <a:cubicBezTo>
                    <a:pt x="203" y="181"/>
                    <a:pt x="200" y="186"/>
                    <a:pt x="200" y="200"/>
                  </a:cubicBezTo>
                  <a:cubicBezTo>
                    <a:pt x="200" y="211"/>
                    <a:pt x="203" y="218"/>
                    <a:pt x="208" y="218"/>
                  </a:cubicBezTo>
                  <a:cubicBezTo>
                    <a:pt x="213" y="218"/>
                    <a:pt x="215" y="211"/>
                    <a:pt x="215" y="199"/>
                  </a:cubicBezTo>
                  <a:moveTo>
                    <a:pt x="274" y="225"/>
                  </a:moveTo>
                  <a:cubicBezTo>
                    <a:pt x="240" y="225"/>
                    <a:pt x="240" y="225"/>
                    <a:pt x="240" y="225"/>
                  </a:cubicBezTo>
                  <a:cubicBezTo>
                    <a:pt x="240" y="216"/>
                    <a:pt x="240" y="216"/>
                    <a:pt x="240" y="216"/>
                  </a:cubicBezTo>
                  <a:cubicBezTo>
                    <a:pt x="252" y="216"/>
                    <a:pt x="252" y="216"/>
                    <a:pt x="252" y="216"/>
                  </a:cubicBezTo>
                  <a:cubicBezTo>
                    <a:pt x="252" y="183"/>
                    <a:pt x="252" y="183"/>
                    <a:pt x="252" y="183"/>
                  </a:cubicBezTo>
                  <a:cubicBezTo>
                    <a:pt x="240" y="185"/>
                    <a:pt x="240" y="185"/>
                    <a:pt x="240" y="185"/>
                  </a:cubicBezTo>
                  <a:cubicBezTo>
                    <a:pt x="240" y="176"/>
                    <a:pt x="240" y="176"/>
                    <a:pt x="240" y="176"/>
                  </a:cubicBezTo>
                  <a:cubicBezTo>
                    <a:pt x="263" y="172"/>
                    <a:pt x="263" y="172"/>
                    <a:pt x="263" y="172"/>
                  </a:cubicBezTo>
                  <a:cubicBezTo>
                    <a:pt x="263" y="216"/>
                    <a:pt x="263" y="216"/>
                    <a:pt x="263" y="216"/>
                  </a:cubicBezTo>
                  <a:cubicBezTo>
                    <a:pt x="274" y="216"/>
                    <a:pt x="274" y="216"/>
                    <a:pt x="274" y="216"/>
                  </a:cubicBezTo>
                  <a:lnTo>
                    <a:pt x="274" y="22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000000"/>
                </a:solidFill>
              </a:endParaRPr>
            </a:p>
          </p:txBody>
        </p:sp>
        <p:sp>
          <p:nvSpPr>
            <p:cNvPr id="7" name="icon GEARS"/>
            <p:cNvSpPr>
              <a:spLocks noEditPoints="1"/>
            </p:cNvSpPr>
            <p:nvPr/>
          </p:nvSpPr>
          <p:spPr bwMode="auto">
            <a:xfrm>
              <a:off x="11707277" y="6523798"/>
              <a:ext cx="454243" cy="378637"/>
            </a:xfrm>
            <a:custGeom>
              <a:avLst/>
              <a:gdLst>
                <a:gd name="T0" fmla="*/ 114 w 315"/>
                <a:gd name="T1" fmla="*/ 169 h 262"/>
                <a:gd name="T2" fmla="*/ 114 w 315"/>
                <a:gd name="T3" fmla="*/ 132 h 262"/>
                <a:gd name="T4" fmla="*/ 227 w 315"/>
                <a:gd name="T5" fmla="*/ 139 h 262"/>
                <a:gd name="T6" fmla="*/ 195 w 315"/>
                <a:gd name="T7" fmla="*/ 159 h 262"/>
                <a:gd name="T8" fmla="*/ 216 w 315"/>
                <a:gd name="T9" fmla="*/ 187 h 262"/>
                <a:gd name="T10" fmla="*/ 208 w 315"/>
                <a:gd name="T11" fmla="*/ 214 h 262"/>
                <a:gd name="T12" fmla="*/ 170 w 315"/>
                <a:gd name="T13" fmla="*/ 209 h 262"/>
                <a:gd name="T14" fmla="*/ 172 w 315"/>
                <a:gd name="T15" fmla="*/ 242 h 262"/>
                <a:gd name="T16" fmla="*/ 149 w 315"/>
                <a:gd name="T17" fmla="*/ 258 h 262"/>
                <a:gd name="T18" fmla="*/ 123 w 315"/>
                <a:gd name="T19" fmla="*/ 231 h 262"/>
                <a:gd name="T20" fmla="*/ 113 w 315"/>
                <a:gd name="T21" fmla="*/ 232 h 262"/>
                <a:gd name="T22" fmla="*/ 90 w 315"/>
                <a:gd name="T23" fmla="*/ 261 h 262"/>
                <a:gd name="T24" fmla="*/ 65 w 315"/>
                <a:gd name="T25" fmla="*/ 247 h 262"/>
                <a:gd name="T26" fmla="*/ 60 w 315"/>
                <a:gd name="T27" fmla="*/ 212 h 262"/>
                <a:gd name="T28" fmla="*/ 23 w 315"/>
                <a:gd name="T29" fmla="*/ 219 h 262"/>
                <a:gd name="T30" fmla="*/ 14 w 315"/>
                <a:gd name="T31" fmla="*/ 192 h 262"/>
                <a:gd name="T32" fmla="*/ 33 w 315"/>
                <a:gd name="T33" fmla="*/ 159 h 262"/>
                <a:gd name="T34" fmla="*/ 1 w 315"/>
                <a:gd name="T35" fmla="*/ 140 h 262"/>
                <a:gd name="T36" fmla="*/ 12 w 315"/>
                <a:gd name="T37" fmla="*/ 113 h 262"/>
                <a:gd name="T38" fmla="*/ 45 w 315"/>
                <a:gd name="T39" fmla="*/ 106 h 262"/>
                <a:gd name="T40" fmla="*/ 33 w 315"/>
                <a:gd name="T41" fmla="*/ 70 h 262"/>
                <a:gd name="T42" fmla="*/ 58 w 315"/>
                <a:gd name="T43" fmla="*/ 57 h 262"/>
                <a:gd name="T44" fmla="*/ 90 w 315"/>
                <a:gd name="T45" fmla="*/ 72 h 262"/>
                <a:gd name="T46" fmla="*/ 103 w 315"/>
                <a:gd name="T47" fmla="*/ 37 h 262"/>
                <a:gd name="T48" fmla="*/ 131 w 315"/>
                <a:gd name="T49" fmla="*/ 43 h 262"/>
                <a:gd name="T50" fmla="*/ 146 w 315"/>
                <a:gd name="T51" fmla="*/ 75 h 262"/>
                <a:gd name="T52" fmla="*/ 179 w 315"/>
                <a:gd name="T53" fmla="*/ 57 h 262"/>
                <a:gd name="T54" fmla="*/ 196 w 315"/>
                <a:gd name="T55" fmla="*/ 80 h 262"/>
                <a:gd name="T56" fmla="*/ 186 w 315"/>
                <a:gd name="T57" fmla="*/ 113 h 262"/>
                <a:gd name="T58" fmla="*/ 223 w 315"/>
                <a:gd name="T59" fmla="*/ 120 h 262"/>
                <a:gd name="T60" fmla="*/ 157 w 315"/>
                <a:gd name="T61" fmla="*/ 150 h 262"/>
                <a:gd name="T62" fmla="*/ 70 w 315"/>
                <a:gd name="T63" fmla="*/ 150 h 262"/>
                <a:gd name="T64" fmla="*/ 157 w 315"/>
                <a:gd name="T65" fmla="*/ 150 h 262"/>
                <a:gd name="T66" fmla="*/ 312 w 315"/>
                <a:gd name="T67" fmla="*/ 93 h 262"/>
                <a:gd name="T68" fmla="*/ 300 w 315"/>
                <a:gd name="T69" fmla="*/ 98 h 262"/>
                <a:gd name="T70" fmla="*/ 273 w 315"/>
                <a:gd name="T71" fmla="*/ 102 h 262"/>
                <a:gd name="T72" fmla="*/ 263 w 315"/>
                <a:gd name="T73" fmla="*/ 120 h 262"/>
                <a:gd name="T74" fmla="*/ 252 w 315"/>
                <a:gd name="T75" fmla="*/ 114 h 262"/>
                <a:gd name="T76" fmla="*/ 233 w 315"/>
                <a:gd name="T77" fmla="*/ 93 h 262"/>
                <a:gd name="T78" fmla="*/ 213 w 315"/>
                <a:gd name="T79" fmla="*/ 96 h 262"/>
                <a:gd name="T80" fmla="*/ 211 w 315"/>
                <a:gd name="T81" fmla="*/ 83 h 262"/>
                <a:gd name="T82" fmla="*/ 218 w 315"/>
                <a:gd name="T83" fmla="*/ 61 h 262"/>
                <a:gd name="T84" fmla="*/ 220 w 315"/>
                <a:gd name="T85" fmla="*/ 48 h 262"/>
                <a:gd name="T86" fmla="*/ 210 w 315"/>
                <a:gd name="T87" fmla="*/ 29 h 262"/>
                <a:gd name="T88" fmla="*/ 221 w 315"/>
                <a:gd name="T89" fmla="*/ 23 h 262"/>
                <a:gd name="T90" fmla="*/ 233 w 315"/>
                <a:gd name="T91" fmla="*/ 28 h 262"/>
                <a:gd name="T92" fmla="*/ 252 w 315"/>
                <a:gd name="T93" fmla="*/ 7 h 262"/>
                <a:gd name="T94" fmla="*/ 263 w 315"/>
                <a:gd name="T95" fmla="*/ 0 h 262"/>
                <a:gd name="T96" fmla="*/ 273 w 315"/>
                <a:gd name="T97" fmla="*/ 19 h 262"/>
                <a:gd name="T98" fmla="*/ 301 w 315"/>
                <a:gd name="T99" fmla="*/ 23 h 262"/>
                <a:gd name="T100" fmla="*/ 313 w 315"/>
                <a:gd name="T101" fmla="*/ 29 h 262"/>
                <a:gd name="T102" fmla="*/ 303 w 315"/>
                <a:gd name="T103" fmla="*/ 48 h 262"/>
                <a:gd name="T104" fmla="*/ 302 w 315"/>
                <a:gd name="T105" fmla="*/ 74 h 262"/>
                <a:gd name="T106" fmla="*/ 276 w 315"/>
                <a:gd name="T107" fmla="*/ 61 h 262"/>
                <a:gd name="T108" fmla="*/ 246 w 315"/>
                <a:gd name="T109" fmla="*/ 61 h 262"/>
                <a:gd name="T110" fmla="*/ 276 w 315"/>
                <a:gd name="T111" fmla="*/ 61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000000"/>
                </a:solidFill>
              </a:endParaRPr>
            </a:p>
          </p:txBody>
        </p:sp>
        <p:sp>
          <p:nvSpPr>
            <p:cNvPr id="8" name="Freeform 72"/>
            <p:cNvSpPr>
              <a:spLocks noEditPoints="1"/>
            </p:cNvSpPr>
            <p:nvPr/>
          </p:nvSpPr>
          <p:spPr bwMode="auto">
            <a:xfrm>
              <a:off x="10649888" y="6630565"/>
              <a:ext cx="155969" cy="155969"/>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86 w 155"/>
                <a:gd name="T11" fmla="*/ 120 h 155"/>
                <a:gd name="T12" fmla="*/ 58 w 155"/>
                <a:gd name="T13" fmla="*/ 120 h 155"/>
                <a:gd name="T14" fmla="*/ 90 w 155"/>
                <a:gd name="T15" fmla="*/ 88 h 155"/>
                <a:gd name="T16" fmla="*/ 27 w 155"/>
                <a:gd name="T17" fmla="*/ 88 h 155"/>
                <a:gd name="T18" fmla="*/ 27 w 155"/>
                <a:gd name="T19" fmla="*/ 67 h 155"/>
                <a:gd name="T20" fmla="*/ 90 w 155"/>
                <a:gd name="T21" fmla="*/ 67 h 155"/>
                <a:gd name="T22" fmla="*/ 58 w 155"/>
                <a:gd name="T23" fmla="*/ 36 h 155"/>
                <a:gd name="T24" fmla="*/ 86 w 155"/>
                <a:gd name="T25" fmla="*/ 36 h 155"/>
                <a:gd name="T26" fmla="*/ 128 w 155"/>
                <a:gd name="T27" fmla="*/ 78 h 155"/>
                <a:gd name="T28" fmla="*/ 86 w 155"/>
                <a:gd name="T29" fmla="*/ 1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86" y="120"/>
                  </a:moveTo>
                  <a:cubicBezTo>
                    <a:pt x="58" y="120"/>
                    <a:pt x="58" y="120"/>
                    <a:pt x="58" y="120"/>
                  </a:cubicBezTo>
                  <a:cubicBezTo>
                    <a:pt x="90" y="88"/>
                    <a:pt x="90" y="88"/>
                    <a:pt x="90" y="88"/>
                  </a:cubicBezTo>
                  <a:cubicBezTo>
                    <a:pt x="27" y="88"/>
                    <a:pt x="27" y="88"/>
                    <a:pt x="27" y="88"/>
                  </a:cubicBezTo>
                  <a:cubicBezTo>
                    <a:pt x="27" y="67"/>
                    <a:pt x="27" y="67"/>
                    <a:pt x="27" y="67"/>
                  </a:cubicBezTo>
                  <a:cubicBezTo>
                    <a:pt x="90" y="67"/>
                    <a:pt x="90" y="67"/>
                    <a:pt x="90" y="67"/>
                  </a:cubicBezTo>
                  <a:cubicBezTo>
                    <a:pt x="58" y="36"/>
                    <a:pt x="58" y="36"/>
                    <a:pt x="58" y="36"/>
                  </a:cubicBezTo>
                  <a:cubicBezTo>
                    <a:pt x="86" y="36"/>
                    <a:pt x="86" y="36"/>
                    <a:pt x="86" y="36"/>
                  </a:cubicBezTo>
                  <a:cubicBezTo>
                    <a:pt x="128" y="78"/>
                    <a:pt x="128" y="78"/>
                    <a:pt x="128" y="78"/>
                  </a:cubicBezTo>
                  <a:lnTo>
                    <a:pt x="86" y="120"/>
                  </a:lnTo>
                  <a:close/>
                </a:path>
              </a:pathLst>
            </a:custGeom>
            <a:solidFill>
              <a:srgbClr val="D2D2D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9" name="Freeform 72"/>
            <p:cNvSpPr>
              <a:spLocks noEditPoints="1"/>
            </p:cNvSpPr>
            <p:nvPr/>
          </p:nvSpPr>
          <p:spPr bwMode="auto">
            <a:xfrm>
              <a:off x="11375407" y="6630565"/>
              <a:ext cx="155969" cy="155969"/>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86 w 155"/>
                <a:gd name="T11" fmla="*/ 120 h 155"/>
                <a:gd name="T12" fmla="*/ 58 w 155"/>
                <a:gd name="T13" fmla="*/ 120 h 155"/>
                <a:gd name="T14" fmla="*/ 90 w 155"/>
                <a:gd name="T15" fmla="*/ 88 h 155"/>
                <a:gd name="T16" fmla="*/ 27 w 155"/>
                <a:gd name="T17" fmla="*/ 88 h 155"/>
                <a:gd name="T18" fmla="*/ 27 w 155"/>
                <a:gd name="T19" fmla="*/ 67 h 155"/>
                <a:gd name="T20" fmla="*/ 90 w 155"/>
                <a:gd name="T21" fmla="*/ 67 h 155"/>
                <a:gd name="T22" fmla="*/ 58 w 155"/>
                <a:gd name="T23" fmla="*/ 36 h 155"/>
                <a:gd name="T24" fmla="*/ 86 w 155"/>
                <a:gd name="T25" fmla="*/ 36 h 155"/>
                <a:gd name="T26" fmla="*/ 128 w 155"/>
                <a:gd name="T27" fmla="*/ 78 h 155"/>
                <a:gd name="T28" fmla="*/ 86 w 155"/>
                <a:gd name="T29" fmla="*/ 1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86" y="120"/>
                  </a:moveTo>
                  <a:cubicBezTo>
                    <a:pt x="58" y="120"/>
                    <a:pt x="58" y="120"/>
                    <a:pt x="58" y="120"/>
                  </a:cubicBezTo>
                  <a:cubicBezTo>
                    <a:pt x="90" y="88"/>
                    <a:pt x="90" y="88"/>
                    <a:pt x="90" y="88"/>
                  </a:cubicBezTo>
                  <a:cubicBezTo>
                    <a:pt x="27" y="88"/>
                    <a:pt x="27" y="88"/>
                    <a:pt x="27" y="88"/>
                  </a:cubicBezTo>
                  <a:cubicBezTo>
                    <a:pt x="27" y="67"/>
                    <a:pt x="27" y="67"/>
                    <a:pt x="27" y="67"/>
                  </a:cubicBezTo>
                  <a:cubicBezTo>
                    <a:pt x="90" y="67"/>
                    <a:pt x="90" y="67"/>
                    <a:pt x="90" y="67"/>
                  </a:cubicBezTo>
                  <a:cubicBezTo>
                    <a:pt x="58" y="36"/>
                    <a:pt x="58" y="36"/>
                    <a:pt x="58" y="36"/>
                  </a:cubicBezTo>
                  <a:cubicBezTo>
                    <a:pt x="86" y="36"/>
                    <a:pt x="86" y="36"/>
                    <a:pt x="86" y="36"/>
                  </a:cubicBezTo>
                  <a:cubicBezTo>
                    <a:pt x="128" y="78"/>
                    <a:pt x="128" y="78"/>
                    <a:pt x="128" y="78"/>
                  </a:cubicBezTo>
                  <a:lnTo>
                    <a:pt x="86" y="120"/>
                  </a:lnTo>
                  <a:close/>
                </a:path>
              </a:pathLst>
            </a:custGeom>
            <a:solidFill>
              <a:srgbClr val="D2D2D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Tree>
    <p:extLst>
      <p:ext uri="{BB962C8B-B14F-4D97-AF65-F5344CB8AC3E}">
        <p14:creationId xmlns:p14="http://schemas.microsoft.com/office/powerpoint/2010/main" val="3125348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50pt Title/30pt Sub/White BG">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a:defRPr>
                <a:solidFill>
                  <a:srgbClr val="002050"/>
                </a:solidFill>
              </a:defRPr>
            </a:lvl1pPr>
          </a:lstStyle>
          <a:p>
            <a:r>
              <a:rPr dirty="0" smtClean="0"/>
              <a:t>Microsoft Confidential</a:t>
            </a:r>
            <a:endParaRPr dirty="0"/>
          </a:p>
        </p:txBody>
      </p:sp>
      <p:sp>
        <p:nvSpPr>
          <p:cNvPr id="4" name="Slide Number Placeholder 3"/>
          <p:cNvSpPr>
            <a:spLocks noGrp="1"/>
          </p:cNvSpPr>
          <p:nvPr>
            <p:ph type="sldNum" sz="quarter" idx="11"/>
          </p:nvPr>
        </p:nvSpPr>
        <p:spPr/>
        <p:txBody>
          <a:bodyPr/>
          <a:lstStyle>
            <a:lvl1pPr>
              <a:defRPr>
                <a:solidFill>
                  <a:srgbClr val="002050"/>
                </a:solidFill>
              </a:defRPr>
            </a:lvl1pPr>
          </a:lstStyle>
          <a:p>
            <a:fld id="{27258FFF-F925-446B-8502-81C933981705}" type="slidenum">
              <a:rPr smtClean="0"/>
              <a:pPr/>
              <a:t>‹#›</a:t>
            </a:fld>
            <a:endParaRPr dirty="0"/>
          </a:p>
        </p:txBody>
      </p:sp>
      <p:sp>
        <p:nvSpPr>
          <p:cNvPr id="6" name="Text Placeholder 8"/>
          <p:cNvSpPr>
            <a:spLocks noGrp="1"/>
          </p:cNvSpPr>
          <p:nvPr>
            <p:ph type="body" sz="quarter" idx="12"/>
          </p:nvPr>
        </p:nvSpPr>
        <p:spPr>
          <a:xfrm>
            <a:off x="274638" y="296863"/>
            <a:ext cx="10972800" cy="906462"/>
          </a:xfrm>
          <a:prstGeom prst="rect">
            <a:avLst/>
          </a:prstGeom>
          <a:noFill/>
        </p:spPr>
        <p:txBody>
          <a:bodyPr/>
          <a:lstStyle>
            <a:lvl1pPr marL="0" indent="0">
              <a:lnSpc>
                <a:spcPts val="5500"/>
              </a:lnSpc>
              <a:spcBef>
                <a:spcPts val="0"/>
              </a:spcBef>
              <a:buFontTx/>
              <a:buNone/>
              <a:defRPr sz="5200">
                <a:solidFill>
                  <a:schemeClr val="tx2"/>
                </a:solidFill>
                <a:latin typeface="+mj-lt"/>
              </a:defRPr>
            </a:lvl1pPr>
            <a:lvl2pPr marL="0" indent="0">
              <a:lnSpc>
                <a:spcPts val="2600"/>
              </a:lnSpc>
              <a:spcBef>
                <a:spcPts val="1800"/>
              </a:spcBef>
              <a:spcAft>
                <a:spcPts val="0"/>
              </a:spcAft>
              <a:buFontTx/>
              <a:buNone/>
              <a:defRPr sz="5400">
                <a:solidFill>
                  <a:schemeClr val="tx2"/>
                </a:solidFill>
                <a:latin typeface="+mj-lt"/>
              </a:defRPr>
            </a:lvl2pPr>
            <a:lvl3pPr marL="230188" indent="-228600">
              <a:lnSpc>
                <a:spcPts val="2700"/>
              </a:lnSpc>
              <a:spcBef>
                <a:spcPts val="0"/>
              </a:spcBef>
              <a:defRPr sz="2000">
                <a:solidFill>
                  <a:schemeClr val="bg1"/>
                </a:solidFill>
              </a:defRPr>
            </a:lvl3pPr>
            <a:lvl4pPr marL="230188" indent="-228600">
              <a:lnSpc>
                <a:spcPts val="2700"/>
              </a:lnSpc>
              <a:spcBef>
                <a:spcPts val="0"/>
              </a:spcBef>
              <a:defRPr sz="2000">
                <a:solidFill>
                  <a:schemeClr val="bg1"/>
                </a:solidFill>
              </a:defRPr>
            </a:lvl4pPr>
            <a:lvl5pPr marL="230188" indent="-228600">
              <a:lnSpc>
                <a:spcPts val="2700"/>
              </a:lnSpc>
              <a:spcBef>
                <a:spcPts val="0"/>
              </a:spcBef>
              <a:defRPr sz="2000">
                <a:solidFill>
                  <a:schemeClr val="bg1"/>
                </a:solidFill>
              </a:defRPr>
            </a:lvl5pPr>
          </a:lstStyle>
          <a:p>
            <a:pPr lvl="0"/>
            <a:r>
              <a:rPr lang="en-US" dirty="0" smtClean="0"/>
              <a:t>Click to edit Master text styles</a:t>
            </a:r>
          </a:p>
        </p:txBody>
      </p:sp>
    </p:spTree>
    <p:extLst>
      <p:ext uri="{BB962C8B-B14F-4D97-AF65-F5344CB8AC3E}">
        <p14:creationId xmlns:p14="http://schemas.microsoft.com/office/powerpoint/2010/main" val="1985495642"/>
      </p:ext>
    </p:extLst>
  </p:cSld>
  <p:clrMapOvr>
    <a:masterClrMapping/>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2_Title Only">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0" y="292082"/>
            <a:ext cx="11887200" cy="946413"/>
          </a:xfrm>
          <a:prstGeom prst="rect">
            <a:avLst/>
          </a:prstGeom>
        </p:spPr>
        <p:txBody>
          <a:bodyPr/>
          <a:lstStyle>
            <a:lvl1pPr algn="l">
              <a:defRPr sz="5200">
                <a:gradFill>
                  <a:gsLst>
                    <a:gs pos="1250">
                      <a:schemeClr val="tx1"/>
                    </a:gs>
                    <a:gs pos="100000">
                      <a:schemeClr val="tx1"/>
                    </a:gs>
                  </a:gsLst>
                  <a:lin ang="5400000" scaled="0"/>
                </a:gradFill>
              </a:defRPr>
            </a:lvl1pPr>
          </a:lstStyle>
          <a:p>
            <a:r>
              <a:rPr lang="en-US" dirty="0" smtClean="0"/>
              <a:t>Click to edit master title style</a:t>
            </a:r>
            <a:endParaRPr lang="en-US" dirty="0"/>
          </a:p>
        </p:txBody>
      </p:sp>
      <p:sp>
        <p:nvSpPr>
          <p:cNvPr id="8" name="Slide Number Placeholder 7"/>
          <p:cNvSpPr>
            <a:spLocks noGrp="1"/>
          </p:cNvSpPr>
          <p:nvPr>
            <p:ph type="sldNum" sz="quarter" idx="11"/>
          </p:nvPr>
        </p:nvSpPr>
        <p:spPr/>
        <p:txBody>
          <a:bodyPr/>
          <a:lstStyle/>
          <a:p>
            <a:pPr>
              <a:lnSpc>
                <a:spcPct val="90000"/>
              </a:lnSpc>
            </a:pPr>
            <a:fld id="{1BC86A1F-E589-44B2-A543-2EC98F5547A7}" type="slidenum">
              <a:rPr>
                <a:gradFill>
                  <a:gsLst>
                    <a:gs pos="0">
                      <a:srgbClr val="EFEFEF"/>
                    </a:gs>
                    <a:gs pos="100000">
                      <a:srgbClr val="EFEFEF"/>
                    </a:gs>
                  </a:gsLst>
                  <a:lin ang="5400000" scaled="0"/>
                </a:gradFill>
              </a:rPr>
              <a:pPr>
                <a:lnSpc>
                  <a:spcPct val="90000"/>
                </a:lnSpc>
              </a:pPr>
              <a:t>‹#›</a:t>
            </a:fld>
            <a:endParaRPr dirty="0">
              <a:gradFill>
                <a:gsLst>
                  <a:gs pos="0">
                    <a:srgbClr val="EFEFEF"/>
                  </a:gs>
                  <a:gs pos="100000">
                    <a:srgbClr val="EFEFEF"/>
                  </a:gs>
                </a:gsLst>
                <a:lin ang="5400000" scaled="0"/>
              </a:gradFill>
            </a:endParaRPr>
          </a:p>
        </p:txBody>
      </p:sp>
    </p:spTree>
    <p:extLst>
      <p:ext uri="{BB962C8B-B14F-4D97-AF65-F5344CB8AC3E}">
        <p14:creationId xmlns:p14="http://schemas.microsoft.com/office/powerpoint/2010/main" val="34317364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9660" y="233152"/>
            <a:ext cx="11375537" cy="762786"/>
          </a:xfrm>
          <a:prstGeom prst="rect">
            <a:avLst/>
          </a:prstGeom>
        </p:spPr>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7" cy="2040374"/>
          </a:xfrm>
          <a:prstGeom prst="rect">
            <a:avLst/>
          </a:prstGeo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076"/>
            <a:ext cx="12436476" cy="631451"/>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pc="-52"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89908650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9" bIns="91409" anchor="t" anchorCtr="0"/>
          <a:lstStyle>
            <a:lvl1pPr>
              <a:defRPr sz="8700"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6396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70pt Title w/photo">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0"/>
            <a:ext cx="12436475" cy="6994525"/>
          </a:xfrm>
          <a:prstGeom prst="rect">
            <a:avLst/>
          </a:prstGeom>
        </p:spPr>
        <p:txBody>
          <a:bodyPr anchor="ctr"/>
          <a:lstStyle>
            <a:lvl1pPr marL="0" indent="0">
              <a:buNone/>
              <a:defRPr baseline="0"/>
            </a:lvl1pPr>
          </a:lstStyle>
          <a:p>
            <a:r>
              <a:rPr lang="en-US" dirty="0" smtClean="0"/>
              <a:t>click icon to insert photo</a:t>
            </a:r>
            <a:endParaRPr lang="en-US" dirty="0"/>
          </a:p>
        </p:txBody>
      </p:sp>
      <p:sp>
        <p:nvSpPr>
          <p:cNvPr id="7" name="Text Placeholder 4"/>
          <p:cNvSpPr>
            <a:spLocks noGrp="1"/>
          </p:cNvSpPr>
          <p:nvPr>
            <p:ph type="body" sz="quarter" idx="12"/>
          </p:nvPr>
        </p:nvSpPr>
        <p:spPr>
          <a:xfrm>
            <a:off x="274638" y="296864"/>
            <a:ext cx="10972800" cy="1130493"/>
          </a:xfrm>
          <a:prstGeom prst="rect">
            <a:avLst/>
          </a:prstGeom>
        </p:spPr>
        <p:txBody>
          <a:bodyPr lIns="146304" tIns="91440" rIns="146304" bIns="91440">
            <a:noAutofit/>
          </a:bodyPr>
          <a:lstStyle>
            <a:lvl1pPr marL="0" indent="0">
              <a:lnSpc>
                <a:spcPct val="90000"/>
              </a:lnSpc>
              <a:spcBef>
                <a:spcPts val="1199"/>
              </a:spcBef>
              <a:spcAft>
                <a:spcPts val="2400"/>
              </a:spcAft>
              <a:buFontTx/>
              <a:buNone/>
              <a:defRPr lang="en-US" sz="6999" b="0" i="0" kern="1200" spc="0" baseline="0" dirty="0" smtClean="0">
                <a:solidFill>
                  <a:schemeClr val="bg1"/>
                </a:solidFill>
                <a:latin typeface="+mj-lt"/>
                <a:ea typeface="+mn-ea"/>
                <a:cs typeface="+mn-cs"/>
              </a:defRPr>
            </a:lvl1pPr>
          </a:lstStyle>
          <a:p>
            <a:pPr marL="0" marR="0" lvl="0" indent="0" algn="l" defTabSz="932563" rtl="0" eaLnBrk="1" fontAlgn="auto" latinLnBrk="0" hangingPunct="1">
              <a:lnSpc>
                <a:spcPct val="90000"/>
              </a:lnSpc>
              <a:spcBef>
                <a:spcPts val="1199"/>
              </a:spcBef>
              <a:spcAft>
                <a:spcPts val="2400"/>
              </a:spcAft>
              <a:buClrTx/>
              <a:buSzPct val="90000"/>
              <a:buFontTx/>
              <a:buNone/>
              <a:tabLst/>
            </a:pPr>
            <a:r>
              <a:rPr lang="en-US" dirty="0" smtClean="0"/>
              <a:t>Click to edit Master text</a:t>
            </a:r>
          </a:p>
        </p:txBody>
      </p:sp>
    </p:spTree>
    <p:extLst>
      <p:ext uri="{BB962C8B-B14F-4D97-AF65-F5344CB8AC3E}">
        <p14:creationId xmlns:p14="http://schemas.microsoft.com/office/powerpoint/2010/main" val="169570983"/>
      </p:ext>
    </p:extLst>
  </p:cSld>
  <p:clrMapOvr>
    <a:masterClrMapping/>
  </p:clrMapOvr>
  <p:transition>
    <p:fade/>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1">
    <p:bg>
      <p:bgRef idx="1001">
        <a:schemeClr val="bg2"/>
      </p:bgRef>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623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063"/>
            <a:ext cx="11378776" cy="1195712"/>
          </a:xfrm>
        </p:spPr>
        <p:txBody>
          <a:bodyPr anchor="b" anchorCtr="0">
            <a:spAutoFit/>
          </a:bodyPr>
          <a:lstStyle>
            <a:lvl1pPr>
              <a:defRPr sz="7200" spc="-15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8" y="4868863"/>
            <a:ext cx="11378776" cy="738664"/>
          </a:xfrm>
        </p:spPr>
        <p:txBody>
          <a:bodyPr>
            <a:spAutoFit/>
          </a:bodyPr>
          <a:lstStyle>
            <a:lvl1pPr marL="0" indent="0">
              <a:spcBef>
                <a:spcPts val="0"/>
              </a:spcBef>
              <a:buNone/>
              <a:defRPr sz="3200" spc="-71" baseline="0">
                <a:gradFill>
                  <a:gsLst>
                    <a:gs pos="25833">
                      <a:schemeClr val="tx1"/>
                    </a:gs>
                    <a:gs pos="36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0965270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3">
    <p:bg>
      <p:bgPr>
        <a:solidFill>
          <a:srgbClr val="FFFFFF"/>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725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599"/>
            <a:ext cx="11378776" cy="1195712"/>
          </a:xfrm>
        </p:spPr>
        <p:txBody>
          <a:bodyPr anchor="b" anchorCtr="0">
            <a:spAutoFit/>
          </a:bodyPr>
          <a:lstStyle>
            <a:lvl1pPr>
              <a:defRPr sz="7200" spc="-153" baseline="0">
                <a:gradFill>
                  <a:gsLst>
                    <a:gs pos="1250">
                      <a:schemeClr val="accent1"/>
                    </a:gs>
                    <a:gs pos="100000">
                      <a:schemeClr val="accent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7" y="4868863"/>
            <a:ext cx="11378776" cy="738664"/>
          </a:xfrm>
        </p:spPr>
        <p:txBody>
          <a:bodyPr>
            <a:spAutoFit/>
          </a:bodyPr>
          <a:lstStyle>
            <a:lvl1pPr marL="0" indent="0">
              <a:spcBef>
                <a:spcPts val="0"/>
              </a:spcBef>
              <a:buNone/>
              <a:defRPr sz="3200" spc="-71" baseline="0">
                <a:gradFill>
                  <a:gsLst>
                    <a:gs pos="1250">
                      <a:schemeClr val="accent1"/>
                    </a:gs>
                    <a:gs pos="100000">
                      <a:schemeClr val="accent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607776208"/>
      </p:ext>
    </p:extLst>
  </p:cSld>
  <p:clrMapOvr>
    <a:masterClrMapping/>
  </p:clrMapOvr>
  <p:transition>
    <p:fad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828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375536" cy="932563"/>
          </a:xfrm>
        </p:spPr>
        <p:txBody>
          <a:bodyPr>
            <a:spAutoFit/>
          </a:body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274638" y="1211263"/>
            <a:ext cx="11375536" cy="2237536"/>
          </a:xfrm>
          <a:prstGeom prst="rect">
            <a:avLst/>
          </a:prstGeom>
        </p:spPr>
        <p:txBody>
          <a:bodyPr>
            <a:spAutoFit/>
          </a:bodyPr>
          <a:lstStyle>
            <a:lvl1pPr marL="289875" indent="-289875">
              <a:buFont typeface="Wingdings" pitchFamily="2" charset="2"/>
              <a:buChar char=""/>
              <a:defRPr sz="4000"/>
            </a:lvl1pPr>
            <a:lvl2pPr marL="527927" indent="-238054">
              <a:buFont typeface="Wingdings" pitchFamily="2" charset="2"/>
              <a:buChar char=""/>
              <a:defRPr sz="2400" spc="-51" baseline="0">
                <a:latin typeface="+mn-lt"/>
              </a:defRPr>
            </a:lvl2pPr>
            <a:lvl3pPr marL="756264" indent="-228337">
              <a:buFont typeface="Wingdings" pitchFamily="2" charset="2"/>
              <a:buChar char=""/>
              <a:tabLst/>
              <a:defRPr sz="2000" spc="-51" baseline="0">
                <a:latin typeface="+mn-lt"/>
              </a:defRPr>
            </a:lvl3pPr>
            <a:lvl4pPr marL="932779" indent="-176516">
              <a:buFont typeface="Wingdings" pitchFamily="2" charset="2"/>
              <a:buChar char=""/>
              <a:defRPr sz="1800" spc="-51" baseline="0">
                <a:latin typeface="+mn-lt"/>
              </a:defRPr>
            </a:lvl4pPr>
            <a:lvl5pPr marL="1109296" indent="-176516">
              <a:buFont typeface="Wingdings" pitchFamily="2" charset="2"/>
              <a:buChar char=""/>
              <a:tabLst/>
              <a:defRPr sz="1800" spc="-51" baseline="0">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13"/>
          <p:cNvSpPr>
            <a:spLocks noGrp="1"/>
          </p:cNvSpPr>
          <p:nvPr>
            <p:ph type="sldNum" sz="quarter" idx="12"/>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1579574375"/>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930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5" name="Text Placeholder 4"/>
          <p:cNvSpPr>
            <a:spLocks noGrp="1"/>
          </p:cNvSpPr>
          <p:nvPr>
            <p:ph type="body" sz="quarter" idx="10" hasCustomPrompt="1"/>
          </p:nvPr>
        </p:nvSpPr>
        <p:spPr>
          <a:xfrm>
            <a:off x="274638" y="1211263"/>
            <a:ext cx="11375536" cy="2135969"/>
          </a:xfrm>
          <a:prstGeom prst="rect">
            <a:avLst/>
          </a:prstGeom>
        </p:spPr>
        <p:txBody>
          <a:bodyPr>
            <a:spAutoFit/>
          </a:bodyPr>
          <a:lstStyle>
            <a:lvl1pPr marL="0" indent="0">
              <a:spcBef>
                <a:spcPts val="2448"/>
              </a:spcBef>
              <a:buNone/>
              <a:defRPr sz="4000">
                <a:gradFill>
                  <a:gsLst>
                    <a:gs pos="100000">
                      <a:schemeClr val="tx2"/>
                    </a:gs>
                    <a:gs pos="0">
                      <a:schemeClr val="tx2"/>
                    </a:gs>
                  </a:gsLst>
                  <a:lin ang="5400000" scaled="0"/>
                </a:gradFill>
                <a:latin typeface="+mj-lt"/>
              </a:defRPr>
            </a:lvl1pPr>
            <a:lvl2pPr marL="0" indent="0">
              <a:buNone/>
              <a:defRPr sz="2000" spc="-51" baseline="0">
                <a:gradFill>
                  <a:gsLst>
                    <a:gs pos="100000">
                      <a:schemeClr val="tx1"/>
                    </a:gs>
                    <a:gs pos="6000">
                      <a:schemeClr val="tx1"/>
                    </a:gs>
                  </a:gsLst>
                  <a:lin ang="5400000" scaled="0"/>
                </a:gradFill>
              </a:defRPr>
            </a:lvl2pPr>
            <a:lvl3pPr marL="236434" indent="0">
              <a:buNone/>
              <a:defRPr sz="2000" spc="-51" baseline="0">
                <a:gradFill>
                  <a:gsLst>
                    <a:gs pos="100000">
                      <a:schemeClr val="tx1"/>
                    </a:gs>
                    <a:gs pos="6000">
                      <a:schemeClr val="tx1"/>
                    </a:gs>
                  </a:gsLst>
                  <a:lin ang="5400000" scaled="0"/>
                </a:gradFill>
              </a:defRPr>
            </a:lvl3pPr>
            <a:lvl4pPr marL="466390" indent="0">
              <a:buNone/>
              <a:defRPr sz="1800" spc="-51" baseline="0">
                <a:gradFill>
                  <a:gsLst>
                    <a:gs pos="100000">
                      <a:schemeClr val="tx1"/>
                    </a:gs>
                    <a:gs pos="6000">
                      <a:schemeClr val="tx1"/>
                    </a:gs>
                  </a:gsLst>
                  <a:lin ang="5400000" scaled="0"/>
                </a:gradFill>
              </a:defRPr>
            </a:lvl4pPr>
            <a:lvl5pPr marL="707682" indent="0">
              <a:buNone/>
              <a:defRPr sz="1800" spc="-51" baseline="0">
                <a:gradFill>
                  <a:gsLst>
                    <a:gs pos="100000">
                      <a:schemeClr val="tx1"/>
                    </a:gs>
                    <a:gs pos="6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a:xfrm>
            <a:off x="274638" y="292082"/>
            <a:ext cx="11375536" cy="946413"/>
          </a:xfrm>
        </p:spPr>
        <p:txBody>
          <a:bodyPr>
            <a:spAutoFit/>
          </a:bodyPr>
          <a:lstStyle/>
          <a:p>
            <a:r>
              <a:rPr lang="en-US" dirty="0" smtClean="0"/>
              <a:t>Click to edit master title style</a:t>
            </a:r>
            <a:endParaRPr lang="en-US" dirty="0"/>
          </a:p>
        </p:txBody>
      </p:sp>
      <p:sp>
        <p:nvSpPr>
          <p:cNvPr id="4" name="Slide Number Placeholder 3"/>
          <p:cNvSpPr>
            <a:spLocks noGrp="1"/>
          </p:cNvSpPr>
          <p:nvPr>
            <p:ph type="sldNum" sz="quarter" idx="12"/>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3823515191"/>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032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5" name="Text Placeholder 4"/>
          <p:cNvSpPr>
            <a:spLocks noGrp="1"/>
          </p:cNvSpPr>
          <p:nvPr>
            <p:ph type="body" sz="quarter" idx="10" hasCustomPrompt="1"/>
          </p:nvPr>
        </p:nvSpPr>
        <p:spPr>
          <a:xfrm>
            <a:off x="274638" y="1211263"/>
            <a:ext cx="11375536" cy="2135969"/>
          </a:xfrm>
          <a:prstGeom prst="rect">
            <a:avLst/>
          </a:prstGeom>
        </p:spPr>
        <p:txBody>
          <a:bodyPr>
            <a:spAutoFit/>
          </a:bodyPr>
          <a:lstStyle>
            <a:lvl1pPr marL="0" indent="0">
              <a:spcBef>
                <a:spcPts val="2448"/>
              </a:spcBef>
              <a:buNone/>
              <a:defRPr sz="4000">
                <a:gradFill>
                  <a:gsLst>
                    <a:gs pos="100000">
                      <a:schemeClr val="tx1"/>
                    </a:gs>
                    <a:gs pos="0">
                      <a:schemeClr val="tx1"/>
                    </a:gs>
                  </a:gsLst>
                  <a:lin ang="5400000" scaled="0"/>
                </a:gradFill>
                <a:latin typeface="+mj-lt"/>
              </a:defRPr>
            </a:lvl1pPr>
            <a:lvl2pPr marL="0" indent="0">
              <a:buNone/>
              <a:defRPr sz="2000" spc="-51" baseline="0">
                <a:gradFill>
                  <a:gsLst>
                    <a:gs pos="100000">
                      <a:schemeClr val="tx1"/>
                    </a:gs>
                    <a:gs pos="0">
                      <a:schemeClr val="tx1"/>
                    </a:gs>
                  </a:gsLst>
                  <a:lin ang="5400000" scaled="0"/>
                </a:gradFill>
              </a:defRPr>
            </a:lvl2pPr>
            <a:lvl3pPr marL="236434" indent="0">
              <a:buNone/>
              <a:defRPr sz="2000" spc="-51" baseline="0">
                <a:gradFill>
                  <a:gsLst>
                    <a:gs pos="100000">
                      <a:schemeClr val="tx1"/>
                    </a:gs>
                    <a:gs pos="0">
                      <a:schemeClr val="tx1"/>
                    </a:gs>
                  </a:gsLst>
                  <a:lin ang="5400000" scaled="0"/>
                </a:gradFill>
              </a:defRPr>
            </a:lvl3pPr>
            <a:lvl4pPr marL="466390" indent="0">
              <a:buNone/>
              <a:defRPr sz="1800" spc="-51" baseline="0">
                <a:gradFill>
                  <a:gsLst>
                    <a:gs pos="100000">
                      <a:schemeClr val="tx1"/>
                    </a:gs>
                    <a:gs pos="0">
                      <a:schemeClr val="tx1"/>
                    </a:gs>
                  </a:gsLst>
                  <a:lin ang="5400000" scaled="0"/>
                </a:gradFill>
              </a:defRPr>
            </a:lvl4pPr>
            <a:lvl5pPr marL="707682" indent="0">
              <a:buNone/>
              <a:defRPr sz="1800" spc="-51" baseline="0">
                <a:gradFill>
                  <a:gsLst>
                    <a:gs pos="100000">
                      <a:schemeClr val="tx1"/>
                    </a:gs>
                    <a:gs pos="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4" name="Slide Number Placeholder 3"/>
          <p:cNvSpPr>
            <a:spLocks noGrp="1"/>
          </p:cNvSpPr>
          <p:nvPr>
            <p:ph type="sldNum" sz="quarter" idx="12"/>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586441870"/>
      </p:ext>
    </p:extLst>
  </p:cSld>
  <p:clrMapOvr>
    <a:masterClrMapping/>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135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375536" cy="946413"/>
          </a:xfrm>
        </p:spPr>
        <p:txBody>
          <a:body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74638" y="1211263"/>
            <a:ext cx="5477313" cy="2757678"/>
          </a:xfrm>
        </p:spPr>
        <p:txBody>
          <a:bodyPr wrap="square">
            <a:spAutoFit/>
          </a:bodyPr>
          <a:lstStyle>
            <a:lvl1pPr marL="297971" indent="-297971">
              <a:spcBef>
                <a:spcPts val="1224"/>
              </a:spcBef>
              <a:buClr>
                <a:schemeClr val="tx1"/>
              </a:buClr>
              <a:buFont typeface="Wingdings" pitchFamily="2" charset="2"/>
              <a:buChar char=""/>
              <a:defRPr/>
            </a:lvl1pPr>
            <a:lvl2pPr marL="531166" indent="-233195">
              <a:defRPr sz="2400" spc="-51" baseline="0"/>
            </a:lvl2pPr>
            <a:lvl3pPr marL="699585" indent="-168419">
              <a:tabLst/>
              <a:defRPr sz="2000" spc="-51" baseline="0"/>
            </a:lvl3pPr>
            <a:lvl4pPr marL="880958" indent="-181374">
              <a:defRPr sz="1800" spc="-51" baseline="0"/>
            </a:lvl4pPr>
            <a:lvl5pPr marL="1049377" indent="-168419">
              <a:tabLst/>
              <a:defRPr sz="1800" spc="-51"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hasCustomPrompt="1"/>
          </p:nvPr>
        </p:nvSpPr>
        <p:spPr>
          <a:xfrm>
            <a:off x="5751951" y="1211263"/>
            <a:ext cx="5495487" cy="2757678"/>
          </a:xfrm>
        </p:spPr>
        <p:txBody>
          <a:bodyPr wrap="square">
            <a:spAutoFit/>
          </a:bodyPr>
          <a:lstStyle>
            <a:lvl1pPr marL="346553" indent="-346553">
              <a:spcBef>
                <a:spcPts val="1224"/>
              </a:spcBef>
              <a:buFont typeface="Wingdings" pitchFamily="2" charset="2"/>
              <a:buChar char=""/>
              <a:defRPr lang="en-US" sz="4000" kern="1200" spc="-71" baseline="0" dirty="0" smtClean="0">
                <a:gradFill>
                  <a:gsLst>
                    <a:gs pos="1250">
                      <a:schemeClr val="tx1"/>
                    </a:gs>
                    <a:gs pos="100000">
                      <a:schemeClr val="tx1"/>
                    </a:gs>
                  </a:gsLst>
                  <a:lin ang="5400000" scaled="0"/>
                </a:gradFill>
                <a:latin typeface="+mj-lt"/>
                <a:ea typeface="+mn-ea"/>
                <a:cs typeface="+mn-cs"/>
              </a:defRPr>
            </a:lvl1pPr>
            <a:lvl2pPr marL="647764" indent="-349792">
              <a:defRPr lang="en-US" sz="2400" kern="1200" spc="-51" baseline="0" dirty="0" smtClean="0">
                <a:gradFill>
                  <a:gsLst>
                    <a:gs pos="1250">
                      <a:schemeClr val="tx1"/>
                    </a:gs>
                    <a:gs pos="100000">
                      <a:schemeClr val="tx1"/>
                    </a:gs>
                  </a:gsLst>
                  <a:lin ang="5400000" scaled="0"/>
                </a:gradFill>
                <a:latin typeface="+mn-lt"/>
                <a:ea typeface="+mn-ea"/>
                <a:cs typeface="+mn-cs"/>
              </a:defRPr>
            </a:lvl2pPr>
            <a:lvl3pPr marL="880958" indent="-349792">
              <a:defRPr lang="en-US" sz="2000" kern="1200" spc="-51" baseline="0" dirty="0" smtClean="0">
                <a:gradFill>
                  <a:gsLst>
                    <a:gs pos="1250">
                      <a:schemeClr val="tx1"/>
                    </a:gs>
                    <a:gs pos="100000">
                      <a:schemeClr val="tx1"/>
                    </a:gs>
                  </a:gsLst>
                  <a:lin ang="5400000" scaled="0"/>
                </a:gradFill>
                <a:latin typeface="+mn-lt"/>
                <a:ea typeface="+mn-ea"/>
                <a:cs typeface="+mn-cs"/>
              </a:defRPr>
            </a:lvl3pPr>
            <a:lvl4pPr marL="1049377" indent="-349792">
              <a:defRPr lang="en-US" sz="1800" kern="1200" spc="-51" baseline="0" dirty="0" smtClean="0">
                <a:gradFill>
                  <a:gsLst>
                    <a:gs pos="1250">
                      <a:schemeClr val="tx1"/>
                    </a:gs>
                    <a:gs pos="100000">
                      <a:schemeClr val="tx1"/>
                    </a:gs>
                  </a:gsLst>
                  <a:lin ang="5400000" scaled="0"/>
                </a:gradFill>
                <a:latin typeface="+mn-lt"/>
                <a:ea typeface="+mn-ea"/>
                <a:cs typeface="+mn-cs"/>
              </a:defRPr>
            </a:lvl4pPr>
            <a:lvl5pPr marL="1230751" indent="-349792">
              <a:defRPr lang="en-US" sz="1800" kern="1200" spc="-51" baseline="0" dirty="0">
                <a:gradFill>
                  <a:gsLst>
                    <a:gs pos="1250">
                      <a:schemeClr val="tx1"/>
                    </a:gs>
                    <a:gs pos="100000">
                      <a:schemeClr val="tx1"/>
                    </a:gs>
                  </a:gsLst>
                  <a:lin ang="5400000" scaled="0"/>
                </a:gradFill>
                <a:latin typeface="+mn-lt"/>
                <a:ea typeface="+mn-ea"/>
                <a:cs typeface="+mn-cs"/>
              </a:defRPr>
            </a:lvl5pPr>
          </a:lstStyle>
          <a:p>
            <a:pPr marL="297971" marR="0" lvl="0" indent="-297971" algn="l" defTabSz="932742"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531166" marR="0" lvl="1" indent="-233195"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585" marR="0" lvl="2" indent="-168419"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958" marR="0" lvl="3" indent="-181374"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377" marR="0" lvl="4" indent="-168419"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5" name="Slide Number Placeholder 4"/>
          <p:cNvSpPr>
            <a:spLocks noGrp="1"/>
          </p:cNvSpPr>
          <p:nvPr>
            <p:ph type="sldNum" sz="quarter" idx="13"/>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4153850110"/>
      </p:ext>
    </p:extLst>
  </p:cSld>
  <p:clrMapOvr>
    <a:masterClrMapping/>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237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375536" cy="946413"/>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74638" y="1211263"/>
            <a:ext cx="5486400" cy="2751522"/>
          </a:xfrm>
        </p:spPr>
        <p:txBody>
          <a:bodyPr>
            <a:spAutoFit/>
          </a:bodyPr>
          <a:lstStyle>
            <a:lvl1pPr marL="0" indent="0">
              <a:spcBef>
                <a:spcPts val="1224"/>
              </a:spcBef>
              <a:buNone/>
              <a:defRPr sz="4000">
                <a:gradFill>
                  <a:gsLst>
                    <a:gs pos="100000">
                      <a:schemeClr val="tx2"/>
                    </a:gs>
                    <a:gs pos="0">
                      <a:schemeClr val="tx2"/>
                    </a:gs>
                  </a:gsLst>
                  <a:lin ang="5400000" scaled="0"/>
                </a:gradFill>
                <a:latin typeface="+mj-lt"/>
              </a:defRPr>
            </a:lvl1pPr>
            <a:lvl2pPr marL="0" indent="0">
              <a:buNone/>
              <a:defRPr sz="2000" spc="-51" baseline="0"/>
            </a:lvl2pPr>
            <a:lvl3pPr marL="238054" indent="0">
              <a:buNone/>
              <a:defRPr sz="2000" spc="-51" baseline="0"/>
            </a:lvl3pPr>
            <a:lvl4pPr marL="466390" indent="0">
              <a:buNone/>
              <a:defRPr sz="1800" spc="-51" baseline="0"/>
            </a:lvl4pPr>
            <a:lvl5pPr marL="707682" indent="0">
              <a:buNone/>
              <a:defRPr sz="1800" spc="-51"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761038" y="1211263"/>
            <a:ext cx="5504574" cy="2757678"/>
          </a:xfrm>
        </p:spPr>
        <p:txBody>
          <a:bodyPr>
            <a:spAutoFit/>
          </a:bodyPr>
          <a:lstStyle>
            <a:lvl1pPr marL="0" indent="0">
              <a:spcBef>
                <a:spcPts val="1224"/>
              </a:spcBef>
              <a:buNone/>
              <a:defRPr lang="en-US" sz="4000"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250">
                      <a:schemeClr val="tx1"/>
                    </a:gs>
                    <a:gs pos="100000">
                      <a:schemeClr val="tx1"/>
                    </a:gs>
                  </a:gsLst>
                  <a:lin ang="5400000" scaled="0"/>
                </a:gradFill>
                <a:latin typeface="+mn-lt"/>
                <a:ea typeface="+mn-ea"/>
                <a:cs typeface="+mn-cs"/>
              </a:defRPr>
            </a:lvl2pPr>
            <a:lvl3pPr marL="23805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250">
                      <a:schemeClr val="tx1"/>
                    </a:gs>
                    <a:gs pos="100000">
                      <a:schemeClr val="tx1"/>
                    </a:gs>
                  </a:gsLst>
                  <a:lin ang="5400000" scaled="0"/>
                </a:gradFill>
                <a:latin typeface="+mn-lt"/>
                <a:ea typeface="+mn-ea"/>
                <a:cs typeface="+mn-cs"/>
              </a:defRPr>
            </a:lvl3pPr>
            <a:lvl4pPr marL="46962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1800" kern="1200" spc="-51" baseline="0" dirty="0" smtClean="0">
                <a:gradFill>
                  <a:gsLst>
                    <a:gs pos="1250">
                      <a:schemeClr val="tx1"/>
                    </a:gs>
                    <a:gs pos="100000">
                      <a:schemeClr val="tx1"/>
                    </a:gs>
                  </a:gsLst>
                  <a:lin ang="5400000" scaled="0"/>
                </a:gradFill>
                <a:latin typeface="+mn-lt"/>
                <a:ea typeface="+mn-ea"/>
                <a:cs typeface="+mn-cs"/>
              </a:defRPr>
            </a:lvl4pPr>
            <a:lvl5pPr marL="70120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1800" kern="1200" spc="-51" baseline="0" dirty="0">
                <a:gradFill>
                  <a:gsLst>
                    <a:gs pos="1250">
                      <a:schemeClr val="tx1"/>
                    </a:gs>
                    <a:gs pos="100000">
                      <a:schemeClr val="tx1"/>
                    </a:gs>
                  </a:gsLst>
                  <a:lin ang="5400000" scaled="0"/>
                </a:gradFill>
                <a:latin typeface="+mn-lt"/>
                <a:ea typeface="+mn-ea"/>
                <a:cs typeface="+mn-cs"/>
              </a:defRPr>
            </a:lvl5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4"/>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1369047785"/>
      </p:ext>
    </p:extLst>
  </p:cSld>
  <p:clrMapOvr>
    <a:masterClrMapping/>
  </p:clrMapOvr>
  <p:transition>
    <p:fade/>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340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375536" cy="946413"/>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74638" y="1211263"/>
            <a:ext cx="5486400" cy="2689967"/>
          </a:xfrm>
        </p:spPr>
        <p:txBody>
          <a:bodyPr>
            <a:spAutoFit/>
          </a:bodyPr>
          <a:lstStyle>
            <a:lvl1pPr marL="0" indent="0">
              <a:spcBef>
                <a:spcPts val="1224"/>
              </a:spcBef>
              <a:buNone/>
              <a:defRPr sz="4000">
                <a:gradFill>
                  <a:gsLst>
                    <a:gs pos="1000">
                      <a:schemeClr val="tx1"/>
                    </a:gs>
                    <a:gs pos="98000">
                      <a:schemeClr val="tx1"/>
                    </a:gs>
                  </a:gsLst>
                  <a:lin ang="5400000" scaled="0"/>
                </a:gradFill>
                <a:latin typeface="+mj-lt"/>
              </a:defRPr>
            </a:lvl1pPr>
            <a:lvl2pPr marL="0" indent="0">
              <a:buNone/>
              <a:defRPr sz="2000" spc="-51" baseline="0">
                <a:gradFill>
                  <a:gsLst>
                    <a:gs pos="1000">
                      <a:schemeClr val="tx1"/>
                    </a:gs>
                    <a:gs pos="98000">
                      <a:schemeClr val="tx1"/>
                    </a:gs>
                  </a:gsLst>
                  <a:lin ang="5400000" scaled="0"/>
                </a:gradFill>
              </a:defRPr>
            </a:lvl2pPr>
            <a:lvl3pPr marL="238054" indent="0">
              <a:buNone/>
              <a:defRPr sz="2000" spc="-51" baseline="0">
                <a:gradFill>
                  <a:gsLst>
                    <a:gs pos="1000">
                      <a:schemeClr val="tx1"/>
                    </a:gs>
                    <a:gs pos="98000">
                      <a:schemeClr val="tx1"/>
                    </a:gs>
                  </a:gsLst>
                  <a:lin ang="5400000" scaled="0"/>
                </a:gradFill>
              </a:defRPr>
            </a:lvl3pPr>
            <a:lvl4pPr marL="466390" indent="0">
              <a:buNone/>
              <a:defRPr sz="1800" spc="-51" baseline="0">
                <a:gradFill>
                  <a:gsLst>
                    <a:gs pos="1000">
                      <a:schemeClr val="tx1"/>
                    </a:gs>
                    <a:gs pos="98000">
                      <a:schemeClr val="tx1"/>
                    </a:gs>
                  </a:gsLst>
                  <a:lin ang="5400000" scaled="0"/>
                </a:gradFill>
              </a:defRPr>
            </a:lvl4pPr>
            <a:lvl5pPr marL="707682" indent="0">
              <a:buNone/>
              <a:defRPr sz="1800" spc="-51" baseline="0">
                <a:gradFill>
                  <a:gsLst>
                    <a:gs pos="1000">
                      <a:schemeClr val="tx1"/>
                    </a:gs>
                    <a:gs pos="98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761038" y="1211263"/>
            <a:ext cx="5504574" cy="2689967"/>
          </a:xfrm>
        </p:spPr>
        <p:txBody>
          <a:bodyPr>
            <a:spAutoFit/>
          </a:bodyPr>
          <a:lstStyle>
            <a:lvl1pPr marL="0" indent="0">
              <a:spcBef>
                <a:spcPts val="1224"/>
              </a:spcBef>
              <a:buNone/>
              <a:defRPr lang="en-US" sz="4000" kern="1200" spc="-71" baseline="0" dirty="0" smtClean="0">
                <a:gradFill>
                  <a:gsLst>
                    <a:gs pos="1000">
                      <a:schemeClr val="tx1"/>
                    </a:gs>
                    <a:gs pos="98000">
                      <a:schemeClr val="tx1"/>
                    </a:gs>
                  </a:gsLst>
                  <a:lin ang="5400000" scaled="0"/>
                </a:gradFill>
                <a:latin typeface="+mj-lt"/>
                <a:ea typeface="+mn-ea"/>
                <a:cs typeface="+mn-cs"/>
              </a:defRPr>
            </a:lvl1pPr>
            <a:lvl2pPr marL="323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000">
                      <a:schemeClr val="tx1"/>
                    </a:gs>
                    <a:gs pos="98000">
                      <a:schemeClr val="tx1"/>
                    </a:gs>
                  </a:gsLst>
                  <a:lin ang="5400000" scaled="0"/>
                </a:gradFill>
                <a:latin typeface="+mn-lt"/>
                <a:ea typeface="+mn-ea"/>
                <a:cs typeface="+mn-cs"/>
              </a:defRPr>
            </a:lvl2pPr>
            <a:lvl3pPr marL="23805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000">
                      <a:schemeClr val="tx1"/>
                    </a:gs>
                    <a:gs pos="98000">
                      <a:schemeClr val="tx1"/>
                    </a:gs>
                  </a:gsLst>
                  <a:lin ang="5400000" scaled="0"/>
                </a:gradFill>
                <a:latin typeface="+mn-lt"/>
                <a:ea typeface="+mn-ea"/>
                <a:cs typeface="+mn-cs"/>
              </a:defRPr>
            </a:lvl3pPr>
            <a:lvl4pPr marL="46962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1800" kern="1200" spc="-51" baseline="0" dirty="0" smtClean="0">
                <a:gradFill>
                  <a:gsLst>
                    <a:gs pos="1000">
                      <a:schemeClr val="tx1"/>
                    </a:gs>
                    <a:gs pos="98000">
                      <a:schemeClr val="tx1"/>
                    </a:gs>
                  </a:gsLst>
                  <a:lin ang="5400000" scaled="0"/>
                </a:gradFill>
                <a:latin typeface="+mn-lt"/>
                <a:ea typeface="+mn-ea"/>
                <a:cs typeface="+mn-cs"/>
              </a:defRPr>
            </a:lvl4pPr>
            <a:lvl5pPr marL="70120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1800" kern="1200" spc="-51" baseline="0" dirty="0">
                <a:gradFill>
                  <a:gsLst>
                    <a:gs pos="1000">
                      <a:schemeClr val="tx1"/>
                    </a:gs>
                    <a:gs pos="98000">
                      <a:schemeClr val="tx1"/>
                    </a:gs>
                  </a:gsLst>
                  <a:lin ang="5400000" scaled="0"/>
                </a:gradFill>
                <a:latin typeface="+mn-lt"/>
                <a:ea typeface="+mn-ea"/>
                <a:cs typeface="+mn-cs"/>
              </a:defRPr>
            </a:lvl5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4"/>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106227610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9" bIns="91409" anchor="t" anchorCtr="0"/>
          <a:lstStyle>
            <a:lvl1pPr>
              <a:defRPr sz="8700"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442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720414" cy="738664"/>
          </a:xfrm>
        </p:spPr>
        <p:txBody>
          <a:bodyPr/>
          <a:lstStyle>
            <a:lvl1pPr>
              <a:defRPr sz="4000"/>
            </a:lvl1pPr>
          </a:lstStyle>
          <a:p>
            <a:r>
              <a:rPr lang="en-US" dirty="0" smtClean="0"/>
              <a:t>Click to edit master title style</a:t>
            </a:r>
            <a:endParaRPr lang="en-US" dirty="0"/>
          </a:p>
        </p:txBody>
      </p:sp>
      <p:sp>
        <p:nvSpPr>
          <p:cNvPr id="8" name="Slide Number Placeholder 7"/>
          <p:cNvSpPr>
            <a:spLocks noGrp="1"/>
          </p:cNvSpPr>
          <p:nvPr>
            <p:ph type="sldNum" sz="quarter" idx="11"/>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2659082296"/>
      </p:ext>
    </p:extLst>
  </p:cSld>
  <p:clrMapOvr>
    <a:masterClrMapping/>
  </p:clrMapOvr>
  <p:transition>
    <p:fad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544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7" name="Slide Number Placeholder 6"/>
          <p:cNvSpPr>
            <a:spLocks noGrp="1"/>
          </p:cNvSpPr>
          <p:nvPr>
            <p:ph type="sldNum" sz="quarter" idx="11"/>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2798158555"/>
      </p:ext>
    </p:extLst>
  </p:cSld>
  <p:clrMapOvr>
    <a:masterClrMapping/>
  </p:clrMapOvr>
  <p:transition>
    <p:fade/>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647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274638" y="1211263"/>
            <a:ext cx="11378776" cy="2512996"/>
          </a:xfrm>
        </p:spPr>
        <p:txBody>
          <a:bodyPr>
            <a:spAutoFit/>
          </a:bodyPr>
          <a:lstStyle>
            <a:lvl1pPr marL="0" indent="0">
              <a:buNone/>
              <a:defRPr sz="3300">
                <a:gradFill>
                  <a:gsLst>
                    <a:gs pos="1250">
                      <a:schemeClr val="tx1"/>
                    </a:gs>
                    <a:gs pos="100000">
                      <a:schemeClr val="tx1"/>
                    </a:gs>
                  </a:gsLst>
                  <a:lin ang="5400000" scaled="0"/>
                </a:gradFill>
                <a:latin typeface="Segoe UI" pitchFamily="34" charset="0"/>
                <a:cs typeface="Segoe UI" pitchFamily="34" charset="0"/>
              </a:defRPr>
            </a:lvl1pPr>
            <a:lvl2pPr marL="346553" indent="0">
              <a:buNone/>
              <a:defRPr>
                <a:gradFill>
                  <a:gsLst>
                    <a:gs pos="1250">
                      <a:schemeClr val="tx1"/>
                    </a:gs>
                    <a:gs pos="100000">
                      <a:schemeClr val="tx1"/>
                    </a:gs>
                  </a:gsLst>
                  <a:lin ang="5400000" scaled="0"/>
                </a:gradFill>
                <a:latin typeface="Segoe UI" pitchFamily="34" charset="0"/>
                <a:cs typeface="Segoe UI" pitchFamily="34" charset="0"/>
              </a:defRPr>
            </a:lvl2pPr>
            <a:lvl3pPr marL="584607" indent="0">
              <a:buNone/>
              <a:defRPr>
                <a:gradFill>
                  <a:gsLst>
                    <a:gs pos="1250">
                      <a:schemeClr val="tx1"/>
                    </a:gs>
                    <a:gs pos="100000">
                      <a:schemeClr val="tx1"/>
                    </a:gs>
                  </a:gsLst>
                  <a:lin ang="5400000" scaled="0"/>
                </a:gradFill>
                <a:latin typeface="Segoe UI" pitchFamily="34" charset="0"/>
                <a:cs typeface="Segoe UI" pitchFamily="34" charset="0"/>
              </a:defRPr>
            </a:lvl3pPr>
            <a:lvl4pPr marL="814563" indent="0">
              <a:buNone/>
              <a:defRPr>
                <a:gradFill>
                  <a:gsLst>
                    <a:gs pos="1250">
                      <a:schemeClr val="tx1"/>
                    </a:gs>
                    <a:gs pos="100000">
                      <a:schemeClr val="tx1"/>
                    </a:gs>
                  </a:gsLst>
                  <a:lin ang="5400000" scaled="0"/>
                </a:gradFill>
                <a:latin typeface="Segoe UI" pitchFamily="34" charset="0"/>
                <a:cs typeface="Segoe UI" pitchFamily="34" charset="0"/>
              </a:defRPr>
            </a:lvl4pPr>
            <a:lvl5pPr marL="1050997" indent="0">
              <a:buNone/>
              <a:defRPr>
                <a:gradFill>
                  <a:gsLst>
                    <a:gs pos="1250">
                      <a:schemeClr val="tx1"/>
                    </a:gs>
                    <a:gs pos="100000">
                      <a:schemeClr val="tx1"/>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5735670"/>
      </p:ext>
    </p:extLst>
  </p:cSld>
  <p:clrMapOvr>
    <a:masterClrMapping/>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749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nvPr>
        </p:nvSpPr>
        <p:spPr bwMode="white">
          <a:xfrm>
            <a:off x="274638" y="296863"/>
            <a:ext cx="11378776" cy="932563"/>
          </a:xfrm>
        </p:spPr>
        <p:txBody>
          <a:bodyPr>
            <a:spAutoFit/>
          </a:bodyPr>
          <a:lstStyle>
            <a:lvl1pPr>
              <a:defRPr sz="54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274638" y="1211263"/>
            <a:ext cx="11375536" cy="2554545"/>
          </a:xfrm>
          <a:prstGeom prst="rect">
            <a:avLst/>
          </a:prstGeom>
        </p:spPr>
        <p:txBody>
          <a:bodyPr>
            <a:spAutoFit/>
          </a:bodyPr>
          <a:lstStyle>
            <a:lvl1pPr marL="349792" indent="-349792">
              <a:buClr>
                <a:srgbClr val="FFFFFF"/>
              </a:buClr>
              <a:buSzPct val="90000"/>
              <a:buFont typeface="Arial" pitchFamily="34" charset="0"/>
              <a:buChar char="•"/>
              <a:defRPr sz="3600">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286" indent="-291494">
              <a:buClr>
                <a:srgbClr val="FFFFFF"/>
              </a:buClr>
              <a:buSzPct val="90000"/>
              <a:buFont typeface="Arial" pitchFamily="34" charset="0"/>
              <a:buChar char="•"/>
              <a:defRPr sz="3200">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779" indent="-291494">
              <a:buClr>
                <a:srgbClr val="FFFFFF"/>
              </a:buClr>
              <a:buSzPct val="90000"/>
              <a:buFont typeface="Arial" pitchFamily="34" charset="0"/>
              <a:buChar char="•"/>
              <a:defRPr sz="2800">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974" indent="-233195">
              <a:buClr>
                <a:srgbClr val="FFFFFF"/>
              </a:buClr>
              <a:buSzPct val="90000"/>
              <a:buFont typeface="Arial" pitchFamily="34" charset="0"/>
              <a:buChar char="•"/>
              <a:defRPr sz="2400">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9169" indent="-233195">
              <a:buClr>
                <a:srgbClr val="FFFFFF"/>
              </a:buClr>
              <a:buSzPct val="90000"/>
              <a:buFont typeface="Arial" pitchFamily="34" charset="0"/>
              <a:buChar char="•"/>
              <a:defRPr sz="2000">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773529455"/>
      </p:ext>
    </p:extLst>
  </p:cSld>
  <p:clrMapOvr>
    <a:masterClrMapping/>
  </p:clrMapOvr>
  <p:transition>
    <p:fade/>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3"/>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852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063"/>
            <a:ext cx="11378776" cy="1195712"/>
          </a:xfrm>
        </p:spPr>
        <p:txBody>
          <a:bodyPr anchor="b" anchorCtr="0">
            <a:spAutoFit/>
          </a:bodyPr>
          <a:lstStyle>
            <a:lvl1pPr>
              <a:defRPr sz="7200" spc="-15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9782409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_Blank Accent Color 2">
    <p:bg>
      <p:bgPr>
        <a:solidFill>
          <a:schemeClr val="accent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954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063"/>
            <a:ext cx="11378776" cy="1195712"/>
          </a:xfrm>
        </p:spPr>
        <p:txBody>
          <a:bodyPr anchor="b" anchorCtr="0">
            <a:spAutoFit/>
          </a:bodyPr>
          <a:lstStyle>
            <a:lvl1pPr>
              <a:defRPr sz="7200" spc="-15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4838231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3_Blank Accent Color 2">
    <p:bg>
      <p:bgPr>
        <a:solidFill>
          <a:schemeClr val="accent4"/>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056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063"/>
            <a:ext cx="11378776" cy="1195712"/>
          </a:xfrm>
        </p:spPr>
        <p:txBody>
          <a:bodyPr anchor="b" anchorCtr="0">
            <a:spAutoFit/>
          </a:bodyPr>
          <a:lstStyle>
            <a:lvl1pPr>
              <a:defRPr sz="7200" spc="-15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40165491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blank">
  <p:cSld name="Final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159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pic>
        <p:nvPicPr>
          <p:cNvPr id="2050"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4000798" y="3023931"/>
            <a:ext cx="4434881" cy="946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0532912"/>
      </p:ext>
    </p:extLst>
  </p:cSld>
  <p:clrMapOvr>
    <a:masterClrMapping/>
  </p:clrMapOvr>
  <p:transition>
    <p:fade/>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1">
            <a:lumMod val="75000"/>
          </a:schemeClr>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61"/>
            <a:ext cx="6399213" cy="1830388"/>
          </a:xfrm>
          <a:noFill/>
        </p:spPr>
        <p:txBody>
          <a:bodyPr lIns="182744" tIns="146194" rIns="182744" bIns="14619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25677"/>
            <a:ext cx="10058336" cy="1828800"/>
          </a:xfrm>
          <a:noFill/>
        </p:spPr>
        <p:txBody>
          <a:bodyPr lIns="146194" tIns="91372" rIns="146194" bIns="91372"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18647" y="3954472"/>
            <a:ext cx="2743199" cy="2743199"/>
          </a:xfrm>
          <a:prstGeom prst="rect">
            <a:avLst/>
          </a:prstGeom>
        </p:spPr>
      </p:pic>
    </p:spTree>
    <p:extLst>
      <p:ext uri="{BB962C8B-B14F-4D97-AF65-F5344CB8AC3E}">
        <p14:creationId xmlns:p14="http://schemas.microsoft.com/office/powerpoint/2010/main" val="5886862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372" bIns="91372"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6" y="3954465"/>
            <a:ext cx="10058401" cy="1829593"/>
          </a:xfrm>
          <a:noFill/>
        </p:spPr>
        <p:txBody>
          <a:bodyPr lIns="182744" tIns="146194" rIns="182744" bIns="14619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1248069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00"/>
                                  </p:stCondLst>
                                  <p:childTnLst>
                                    <p:animMotion origin="layout" path="M -0.0241 -7.40741E-7 L 1.27637E-6 -7.40741E-7 " pathEditMode="relative" rAng="0" ptsTypes="AA">
                                      <p:cBhvr>
                                        <p:cTn id="9" dur="500" fill="hold"/>
                                        <p:tgtEl>
                                          <p:spTgt spid="2"/>
                                        </p:tgtEl>
                                        <p:attrNameLst>
                                          <p:attrName>ppt_x</p:attrName>
                                          <p:attrName>ppt_y</p:attrName>
                                        </p:attrNameLst>
                                      </p:cBhvr>
                                      <p:rCtr x="1198" y="0"/>
                                    </p:animMotion>
                                  </p:childTnLst>
                                </p:cTn>
                              </p:par>
                              <p:par>
                                <p:cTn id="10" presetID="10" presetClass="entr" presetSubtype="0" fill="hold" grpId="0" nodeType="withEffect">
                                  <p:stCondLst>
                                    <p:cond delay="6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childTnLst>
                                </p:cTn>
                              </p:par>
                              <p:par>
                                <p:cTn id="13" presetID="63" presetClass="path" presetSubtype="0" decel="100000" fill="hold" grpId="1" nodeType="withEffect">
                                  <p:stCondLst>
                                    <p:cond delay="600"/>
                                  </p:stCondLst>
                                  <p:childTnLst>
                                    <p:animMotion origin="layout" path="M -0.0241 -7.40741E-7 L 1.27637E-6 -7.40741E-7 " pathEditMode="relative" rAng="0" ptsTypes="AA">
                                      <p:cBhvr>
                                        <p:cTn id="14"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0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9" bIns="91409" anchor="t" anchorCtr="0"/>
          <a:lstStyle>
            <a:lvl1pPr>
              <a:defRPr sz="8700"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176814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372" bIns="91372"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590106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00"/>
                                  </p:stCondLst>
                                  <p:childTnLst>
                                    <p:animMotion origin="layout" path="M -0.0241 -7.40741E-7 L 1.27637E-6 -7.40741E-7 " pathEditMode="relative" rAng="0" ptsTypes="AA">
                                      <p:cBhvr>
                                        <p:cTn id="9" dur="500" fill="hold"/>
                                        <p:tgtEl>
                                          <p:spTgt spid="2"/>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6" y="2125670"/>
            <a:ext cx="11887200" cy="1831975"/>
          </a:xfrm>
          <a:noFill/>
        </p:spPr>
        <p:txBody>
          <a:bodyPr tIns="91372" bIns="9137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917120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6" y="2125670"/>
            <a:ext cx="11887200" cy="1831975"/>
          </a:xfrm>
          <a:noFill/>
        </p:spPr>
        <p:txBody>
          <a:bodyPr tIns="91372" bIns="9137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552323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6" y="2125670"/>
            <a:ext cx="11887200" cy="1831975"/>
          </a:xfrm>
          <a:noFill/>
        </p:spPr>
        <p:txBody>
          <a:bodyPr tIns="91372" bIns="9137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038260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6"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29" indent="0">
              <a:buNone/>
              <a:defRPr sz="2000"/>
            </a:lvl3pPr>
            <a:lvl4pPr marL="456857" indent="0">
              <a:buNone/>
              <a:defRPr sz="1800"/>
            </a:lvl4pPr>
            <a:lvl5pPr marL="685286"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9696860"/>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6"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29" indent="0">
              <a:buNone/>
              <a:defRPr sz="2000"/>
            </a:lvl3pPr>
            <a:lvl4pPr marL="456857" indent="0">
              <a:buNone/>
              <a:defRPr sz="1800"/>
            </a:lvl4pPr>
            <a:lvl5pPr marL="685286"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3145199"/>
      </p:ext>
    </p:extLst>
  </p:cSld>
  <p:clrMapOvr>
    <a:masterClrMapping/>
  </p:clrMapOvr>
  <p:transition>
    <p:fade/>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46" y="1214446"/>
            <a:ext cx="11887200" cy="225482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6087780"/>
      </p:ext>
    </p:extLst>
  </p:cSld>
  <p:clrMapOvr>
    <a:masterClrMapping/>
  </p:clrMapOvr>
  <p:transition>
    <p:fade/>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6" y="1212858"/>
            <a:ext cx="11887200" cy="2254827"/>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40955761"/>
      </p:ext>
    </p:extLst>
  </p:cSld>
  <p:clrMapOvr>
    <a:masterClrMapping/>
  </p:clrMapOvr>
  <p:transition>
    <p:fade/>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7"/>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00" indent="0">
              <a:buNone/>
              <a:tabLst/>
              <a:defRPr sz="2000"/>
            </a:lvl3pPr>
            <a:lvl4pPr marL="460029" indent="0">
              <a:buNone/>
              <a:defRPr sz="1800"/>
            </a:lvl4pPr>
            <a:lvl5pPr marL="685286"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7"/>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00" indent="0">
              <a:buNone/>
              <a:tabLst/>
              <a:defRPr sz="2000"/>
            </a:lvl3pPr>
            <a:lvl4pPr marL="460029" indent="0">
              <a:buNone/>
              <a:defRPr sz="1800"/>
            </a:lvl4pPr>
            <a:lvl5pPr marL="685286"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392652"/>
      </p:ext>
    </p:extLst>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7"/>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00" indent="0">
              <a:buNone/>
              <a:tabLst/>
              <a:defRPr sz="2000"/>
            </a:lvl3pPr>
            <a:lvl4pPr marL="460029" indent="0">
              <a:buNone/>
              <a:defRPr sz="1800"/>
            </a:lvl4pPr>
            <a:lvl5pPr marL="685286"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00" indent="0">
              <a:buNone/>
              <a:tabLst/>
              <a:defRPr sz="2000"/>
            </a:lvl3pPr>
            <a:lvl4pPr marL="460029" indent="0">
              <a:buNone/>
              <a:defRPr sz="1800"/>
            </a:lvl4pPr>
            <a:lvl5pPr marL="685286"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58194339"/>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30641423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1977402"/>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517" indent="0">
              <a:buNone/>
              <a:defRPr/>
            </a:lvl3pPr>
            <a:lvl4pPr marL="457033" indent="0">
              <a:buNone/>
              <a:defRPr/>
            </a:lvl4pPr>
            <a:lvl5pPr marL="68555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7"/>
            <a:ext cx="5486399" cy="2536079"/>
          </a:xfrm>
        </p:spPr>
        <p:txBody>
          <a:bodyPr wrap="square">
            <a:spAutoFit/>
          </a:bodyPr>
          <a:lstStyle>
            <a:lvl1pPr marL="287123" indent="-287123">
              <a:spcBef>
                <a:spcPts val="1224"/>
              </a:spcBef>
              <a:buClr>
                <a:schemeClr val="tx1"/>
              </a:buClr>
              <a:buFont typeface="Arial" pitchFamily="34" charset="0"/>
              <a:buChar char="•"/>
              <a:defRPr sz="3600"/>
            </a:lvl1pPr>
            <a:lvl2pPr marL="530766" indent="-233019">
              <a:defRPr sz="2000"/>
            </a:lvl2pPr>
            <a:lvl3pPr marL="699058" indent="-168291">
              <a:tabLst/>
              <a:defRPr sz="2000"/>
            </a:lvl3pPr>
            <a:lvl4pPr marL="880296" indent="-181238">
              <a:defRPr sz="1800"/>
            </a:lvl4pPr>
            <a:lvl5pPr marL="1048586" indent="-168291">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7"/>
            <a:ext cx="5486399" cy="2536079"/>
          </a:xfrm>
        </p:spPr>
        <p:txBody>
          <a:bodyPr wrap="square">
            <a:spAutoFit/>
          </a:bodyPr>
          <a:lstStyle>
            <a:lvl1pPr marL="287123" indent="-287123">
              <a:spcBef>
                <a:spcPts val="1224"/>
              </a:spcBef>
              <a:buClr>
                <a:schemeClr val="tx1"/>
              </a:buClr>
              <a:buFont typeface="Arial" pitchFamily="34" charset="0"/>
              <a:buChar char="•"/>
              <a:defRPr sz="3600"/>
            </a:lvl1pPr>
            <a:lvl2pPr marL="530766" indent="-233019">
              <a:defRPr sz="2000"/>
            </a:lvl2pPr>
            <a:lvl3pPr marL="699058" indent="-168291">
              <a:tabLst/>
              <a:defRPr sz="2000"/>
            </a:lvl3pPr>
            <a:lvl4pPr marL="880296" indent="-181238">
              <a:defRPr sz="1800"/>
            </a:lvl4pPr>
            <a:lvl5pPr marL="1048586" indent="-168291">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8828610"/>
      </p:ext>
    </p:extLst>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671501"/>
          </a:xfrm>
        </p:spPr>
        <p:txBody>
          <a:bodyPr wrap="square">
            <a:spAutoFit/>
          </a:bodyPr>
          <a:lstStyle>
            <a:lvl1pPr marL="287123" indent="-28712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766" indent="-233019">
              <a:defRPr sz="2400"/>
            </a:lvl2pPr>
            <a:lvl3pPr marL="699058" indent="-168291">
              <a:tabLst/>
              <a:defRPr sz="2400"/>
            </a:lvl3pPr>
            <a:lvl4pPr marL="880296" indent="-181238">
              <a:defRPr/>
            </a:lvl4pPr>
            <a:lvl5pPr marL="1048586" indent="-16829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123" indent="-28712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766" indent="-233019">
              <a:defRPr sz="2400"/>
            </a:lvl2pPr>
            <a:lvl3pPr marL="699058" indent="-168291">
              <a:tabLst/>
              <a:defRPr sz="2400"/>
            </a:lvl3pPr>
            <a:lvl4pPr marL="880296" indent="-181238">
              <a:defRPr/>
            </a:lvl4pPr>
            <a:lvl5pPr marL="1048586" indent="-16829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126482"/>
      </p:ext>
    </p:extLst>
  </p:cSld>
  <p:clrMapOvr>
    <a:masterClrMapping/>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28659956"/>
      </p:ext>
    </p:extLst>
  </p:cSld>
  <p:clrMapOvr>
    <a:masterClrMapping/>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82222"/>
      </p:ext>
    </p:extLst>
  </p:cSld>
  <p:clrMapOvr>
    <a:masterClrMapping/>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07232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5317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98887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4" tIns="46604" rIns="46604" bIns="46604" numCol="1" spcCol="0" rtlCol="0" fromWordArt="0" anchor="ctr" anchorCtr="0" forceAA="0" compatLnSpc="1">
            <a:prstTxWarp prst="textNoShape">
              <a:avLst/>
            </a:prstTxWarp>
            <a:noAutofit/>
          </a:bodyPr>
          <a:lstStyle/>
          <a:p>
            <a:pPr algn="ctr" defTabSz="93177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55948"/>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29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16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395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20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600309"/>
      </p:ext>
    </p:extLst>
  </p:cSld>
  <p:clrMapOvr>
    <a:masterClrMapping/>
  </p:clrMapOvr>
  <p:transition>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6" y="1212852"/>
            <a:ext cx="11887200" cy="2443746"/>
          </a:xfrm>
          <a:prstGeom prst="rect">
            <a:avLst/>
          </a:prstGeom>
        </p:spPr>
        <p:txBody>
          <a:bodyPr/>
          <a:lstStyle>
            <a:lvl1pPr marL="290296" indent="-29029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075" indent="-280779">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366" indent="-29029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89797" indent="-228429">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223" indent="-22842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9" y="6363076"/>
            <a:ext cx="12436476" cy="631450"/>
          </a:xfrm>
          <a:prstGeom prst="rect">
            <a:avLst/>
          </a:prstGeom>
          <a:solidFill>
            <a:srgbClr val="FFFF99"/>
          </a:solidFill>
        </p:spPr>
        <p:txBody>
          <a:bodyPr wrap="square" lIns="155340" tIns="77671" rIns="155340" bIns="7767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539693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1">
    <p:bg>
      <p:bgRef idx="1001">
        <a:schemeClr val="bg2"/>
      </p:bgRef>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874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063"/>
            <a:ext cx="11378776" cy="1195712"/>
          </a:xfrm>
        </p:spPr>
        <p:txBody>
          <a:bodyPr anchor="b" anchorCtr="0">
            <a:spAutoFit/>
          </a:bodyPr>
          <a:lstStyle>
            <a:lvl1pPr>
              <a:defRPr sz="7200" spc="-15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8" y="4868863"/>
            <a:ext cx="11378776" cy="738664"/>
          </a:xfrm>
        </p:spPr>
        <p:txBody>
          <a:bodyPr>
            <a:spAutoFit/>
          </a:bodyPr>
          <a:lstStyle>
            <a:lvl1pPr marL="0" indent="0">
              <a:spcBef>
                <a:spcPts val="0"/>
              </a:spcBef>
              <a:buNone/>
              <a:defRPr sz="3200" spc="-71" baseline="0">
                <a:gradFill>
                  <a:gsLst>
                    <a:gs pos="25833">
                      <a:schemeClr val="tx1"/>
                    </a:gs>
                    <a:gs pos="36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3694459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9"/>
            <a:ext cx="11887200" cy="206204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Title Slide_Option 3">
    <p:bg>
      <p:bgPr>
        <a:solidFill>
          <a:srgbClr val="FFFFFF"/>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977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599"/>
            <a:ext cx="11378776" cy="1195712"/>
          </a:xfrm>
        </p:spPr>
        <p:txBody>
          <a:bodyPr anchor="b" anchorCtr="0">
            <a:spAutoFit/>
          </a:bodyPr>
          <a:lstStyle>
            <a:lvl1pPr>
              <a:defRPr sz="7200" spc="-153" baseline="0">
                <a:gradFill>
                  <a:gsLst>
                    <a:gs pos="1250">
                      <a:schemeClr val="accent1"/>
                    </a:gs>
                    <a:gs pos="100000">
                      <a:schemeClr val="accent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7" y="4868863"/>
            <a:ext cx="11378776" cy="738664"/>
          </a:xfrm>
        </p:spPr>
        <p:txBody>
          <a:bodyPr>
            <a:spAutoFit/>
          </a:bodyPr>
          <a:lstStyle>
            <a:lvl1pPr marL="0" indent="0">
              <a:spcBef>
                <a:spcPts val="0"/>
              </a:spcBef>
              <a:buNone/>
              <a:defRPr sz="3200" spc="-71" baseline="0">
                <a:gradFill>
                  <a:gsLst>
                    <a:gs pos="1250">
                      <a:schemeClr val="accent1"/>
                    </a:gs>
                    <a:gs pos="100000">
                      <a:schemeClr val="accent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126693743"/>
      </p:ext>
    </p:extLst>
  </p:cSld>
  <p:clrMapOvr>
    <a:masterClrMapping/>
  </p:clrMapOvr>
  <p:transition>
    <p:fade/>
  </p:transition>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079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375536" cy="932563"/>
          </a:xfrm>
        </p:spPr>
        <p:txBody>
          <a:bodyPr>
            <a:spAutoFit/>
          </a:body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274638" y="1211263"/>
            <a:ext cx="11375536" cy="2237536"/>
          </a:xfrm>
          <a:prstGeom prst="rect">
            <a:avLst/>
          </a:prstGeom>
        </p:spPr>
        <p:txBody>
          <a:bodyPr>
            <a:spAutoFit/>
          </a:bodyPr>
          <a:lstStyle>
            <a:lvl1pPr marL="289875" indent="-289875">
              <a:buFont typeface="Wingdings" pitchFamily="2" charset="2"/>
              <a:buChar char=""/>
              <a:defRPr sz="4000"/>
            </a:lvl1pPr>
            <a:lvl2pPr marL="527927" indent="-238054">
              <a:buFont typeface="Wingdings" pitchFamily="2" charset="2"/>
              <a:buChar char=""/>
              <a:defRPr sz="2400" spc="-51" baseline="0">
                <a:latin typeface="+mn-lt"/>
              </a:defRPr>
            </a:lvl2pPr>
            <a:lvl3pPr marL="756264" indent="-228337">
              <a:buFont typeface="Wingdings" pitchFamily="2" charset="2"/>
              <a:buChar char=""/>
              <a:tabLst/>
              <a:defRPr sz="2000" spc="-51" baseline="0">
                <a:latin typeface="+mn-lt"/>
              </a:defRPr>
            </a:lvl3pPr>
            <a:lvl4pPr marL="932779" indent="-176516">
              <a:buFont typeface="Wingdings" pitchFamily="2" charset="2"/>
              <a:buChar char=""/>
              <a:defRPr sz="1800" spc="-51" baseline="0">
                <a:latin typeface="+mn-lt"/>
              </a:defRPr>
            </a:lvl4pPr>
            <a:lvl5pPr marL="1109296" indent="-176516">
              <a:buFont typeface="Wingdings" pitchFamily="2" charset="2"/>
              <a:buChar char=""/>
              <a:tabLst/>
              <a:defRPr sz="1800" spc="-51" baseline="0">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13"/>
          <p:cNvSpPr>
            <a:spLocks noGrp="1"/>
          </p:cNvSpPr>
          <p:nvPr>
            <p:ph type="sldNum" sz="quarter" idx="12"/>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749869529"/>
      </p:ext>
    </p:extLst>
  </p:cSld>
  <p:clrMapOvr>
    <a:masterClrMapping/>
  </p:clrMapOvr>
  <p:transition>
    <p:fade/>
  </p:transition>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182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5" name="Text Placeholder 4"/>
          <p:cNvSpPr>
            <a:spLocks noGrp="1"/>
          </p:cNvSpPr>
          <p:nvPr>
            <p:ph type="body" sz="quarter" idx="10" hasCustomPrompt="1"/>
          </p:nvPr>
        </p:nvSpPr>
        <p:spPr>
          <a:xfrm>
            <a:off x="274638" y="1211263"/>
            <a:ext cx="11375536" cy="2135969"/>
          </a:xfrm>
          <a:prstGeom prst="rect">
            <a:avLst/>
          </a:prstGeom>
        </p:spPr>
        <p:txBody>
          <a:bodyPr>
            <a:spAutoFit/>
          </a:bodyPr>
          <a:lstStyle>
            <a:lvl1pPr marL="0" indent="0">
              <a:spcBef>
                <a:spcPts val="2448"/>
              </a:spcBef>
              <a:buNone/>
              <a:defRPr sz="4000">
                <a:gradFill>
                  <a:gsLst>
                    <a:gs pos="100000">
                      <a:schemeClr val="tx2"/>
                    </a:gs>
                    <a:gs pos="0">
                      <a:schemeClr val="tx2"/>
                    </a:gs>
                  </a:gsLst>
                  <a:lin ang="5400000" scaled="0"/>
                </a:gradFill>
                <a:latin typeface="+mj-lt"/>
              </a:defRPr>
            </a:lvl1pPr>
            <a:lvl2pPr marL="0" indent="0">
              <a:buNone/>
              <a:defRPr sz="2000" spc="-51" baseline="0">
                <a:gradFill>
                  <a:gsLst>
                    <a:gs pos="100000">
                      <a:schemeClr val="tx1"/>
                    </a:gs>
                    <a:gs pos="6000">
                      <a:schemeClr val="tx1"/>
                    </a:gs>
                  </a:gsLst>
                  <a:lin ang="5400000" scaled="0"/>
                </a:gradFill>
              </a:defRPr>
            </a:lvl2pPr>
            <a:lvl3pPr marL="236434" indent="0">
              <a:buNone/>
              <a:defRPr sz="2000" spc="-51" baseline="0">
                <a:gradFill>
                  <a:gsLst>
                    <a:gs pos="100000">
                      <a:schemeClr val="tx1"/>
                    </a:gs>
                    <a:gs pos="6000">
                      <a:schemeClr val="tx1"/>
                    </a:gs>
                  </a:gsLst>
                  <a:lin ang="5400000" scaled="0"/>
                </a:gradFill>
              </a:defRPr>
            </a:lvl3pPr>
            <a:lvl4pPr marL="466390" indent="0">
              <a:buNone/>
              <a:defRPr sz="1800" spc="-51" baseline="0">
                <a:gradFill>
                  <a:gsLst>
                    <a:gs pos="100000">
                      <a:schemeClr val="tx1"/>
                    </a:gs>
                    <a:gs pos="6000">
                      <a:schemeClr val="tx1"/>
                    </a:gs>
                  </a:gsLst>
                  <a:lin ang="5400000" scaled="0"/>
                </a:gradFill>
              </a:defRPr>
            </a:lvl4pPr>
            <a:lvl5pPr marL="707682" indent="0">
              <a:buNone/>
              <a:defRPr sz="1800" spc="-51" baseline="0">
                <a:gradFill>
                  <a:gsLst>
                    <a:gs pos="100000">
                      <a:schemeClr val="tx1"/>
                    </a:gs>
                    <a:gs pos="6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a:xfrm>
            <a:off x="274638" y="292082"/>
            <a:ext cx="11375536" cy="946413"/>
          </a:xfrm>
        </p:spPr>
        <p:txBody>
          <a:bodyPr>
            <a:spAutoFit/>
          </a:bodyPr>
          <a:lstStyle/>
          <a:p>
            <a:r>
              <a:rPr lang="en-US" dirty="0" smtClean="0"/>
              <a:t>Click to edit master title style</a:t>
            </a:r>
            <a:endParaRPr lang="en-US" dirty="0"/>
          </a:p>
        </p:txBody>
      </p:sp>
      <p:sp>
        <p:nvSpPr>
          <p:cNvPr id="4" name="Slide Number Placeholder 3"/>
          <p:cNvSpPr>
            <a:spLocks noGrp="1"/>
          </p:cNvSpPr>
          <p:nvPr>
            <p:ph type="sldNum" sz="quarter" idx="12"/>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154602913"/>
      </p:ext>
    </p:extLst>
  </p:cSld>
  <p:clrMapOvr>
    <a:masterClrMapping/>
  </p:clrMapOvr>
  <p:transition>
    <p:fade/>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284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5" name="Text Placeholder 4"/>
          <p:cNvSpPr>
            <a:spLocks noGrp="1"/>
          </p:cNvSpPr>
          <p:nvPr>
            <p:ph type="body" sz="quarter" idx="10" hasCustomPrompt="1"/>
          </p:nvPr>
        </p:nvSpPr>
        <p:spPr>
          <a:xfrm>
            <a:off x="274638" y="1211263"/>
            <a:ext cx="11375536" cy="2135969"/>
          </a:xfrm>
          <a:prstGeom prst="rect">
            <a:avLst/>
          </a:prstGeom>
        </p:spPr>
        <p:txBody>
          <a:bodyPr>
            <a:spAutoFit/>
          </a:bodyPr>
          <a:lstStyle>
            <a:lvl1pPr marL="0" indent="0">
              <a:spcBef>
                <a:spcPts val="2448"/>
              </a:spcBef>
              <a:buNone/>
              <a:defRPr sz="4000">
                <a:gradFill>
                  <a:gsLst>
                    <a:gs pos="100000">
                      <a:schemeClr val="tx1"/>
                    </a:gs>
                    <a:gs pos="0">
                      <a:schemeClr val="tx1"/>
                    </a:gs>
                  </a:gsLst>
                  <a:lin ang="5400000" scaled="0"/>
                </a:gradFill>
                <a:latin typeface="+mj-lt"/>
              </a:defRPr>
            </a:lvl1pPr>
            <a:lvl2pPr marL="0" indent="0">
              <a:buNone/>
              <a:defRPr sz="2000" spc="-51" baseline="0">
                <a:gradFill>
                  <a:gsLst>
                    <a:gs pos="100000">
                      <a:schemeClr val="tx1"/>
                    </a:gs>
                    <a:gs pos="0">
                      <a:schemeClr val="tx1"/>
                    </a:gs>
                  </a:gsLst>
                  <a:lin ang="5400000" scaled="0"/>
                </a:gradFill>
              </a:defRPr>
            </a:lvl2pPr>
            <a:lvl3pPr marL="236434" indent="0">
              <a:buNone/>
              <a:defRPr sz="2000" spc="-51" baseline="0">
                <a:gradFill>
                  <a:gsLst>
                    <a:gs pos="100000">
                      <a:schemeClr val="tx1"/>
                    </a:gs>
                    <a:gs pos="0">
                      <a:schemeClr val="tx1"/>
                    </a:gs>
                  </a:gsLst>
                  <a:lin ang="5400000" scaled="0"/>
                </a:gradFill>
              </a:defRPr>
            </a:lvl3pPr>
            <a:lvl4pPr marL="466390" indent="0">
              <a:buNone/>
              <a:defRPr sz="1800" spc="-51" baseline="0">
                <a:gradFill>
                  <a:gsLst>
                    <a:gs pos="100000">
                      <a:schemeClr val="tx1"/>
                    </a:gs>
                    <a:gs pos="0">
                      <a:schemeClr val="tx1"/>
                    </a:gs>
                  </a:gsLst>
                  <a:lin ang="5400000" scaled="0"/>
                </a:gradFill>
              </a:defRPr>
            </a:lvl4pPr>
            <a:lvl5pPr marL="707682" indent="0">
              <a:buNone/>
              <a:defRPr sz="1800" spc="-51" baseline="0">
                <a:gradFill>
                  <a:gsLst>
                    <a:gs pos="100000">
                      <a:schemeClr val="tx1"/>
                    </a:gs>
                    <a:gs pos="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4" name="Slide Number Placeholder 3"/>
          <p:cNvSpPr>
            <a:spLocks noGrp="1"/>
          </p:cNvSpPr>
          <p:nvPr>
            <p:ph type="sldNum" sz="quarter" idx="12"/>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2927914848"/>
      </p:ext>
    </p:extLst>
  </p:cSld>
  <p:clrMapOvr>
    <a:masterClrMapping/>
  </p:clrMapOvr>
  <p:transition>
    <p:fade/>
  </p:transition>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386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375536" cy="946413"/>
          </a:xfrm>
        </p:spPr>
        <p:txBody>
          <a:body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74638" y="1211263"/>
            <a:ext cx="5477313" cy="2757678"/>
          </a:xfrm>
        </p:spPr>
        <p:txBody>
          <a:bodyPr wrap="square">
            <a:spAutoFit/>
          </a:bodyPr>
          <a:lstStyle>
            <a:lvl1pPr marL="297971" indent="-297971">
              <a:spcBef>
                <a:spcPts val="1224"/>
              </a:spcBef>
              <a:buClr>
                <a:schemeClr val="tx1"/>
              </a:buClr>
              <a:buFont typeface="Wingdings" pitchFamily="2" charset="2"/>
              <a:buChar char=""/>
              <a:defRPr/>
            </a:lvl1pPr>
            <a:lvl2pPr marL="531166" indent="-233195">
              <a:defRPr sz="2400" spc="-51" baseline="0"/>
            </a:lvl2pPr>
            <a:lvl3pPr marL="699585" indent="-168419">
              <a:tabLst/>
              <a:defRPr sz="2000" spc="-51" baseline="0"/>
            </a:lvl3pPr>
            <a:lvl4pPr marL="880958" indent="-181374">
              <a:defRPr sz="1800" spc="-51" baseline="0"/>
            </a:lvl4pPr>
            <a:lvl5pPr marL="1049377" indent="-168419">
              <a:tabLst/>
              <a:defRPr sz="1800" spc="-51"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hasCustomPrompt="1"/>
          </p:nvPr>
        </p:nvSpPr>
        <p:spPr>
          <a:xfrm>
            <a:off x="5751951" y="1211263"/>
            <a:ext cx="5495487" cy="2757678"/>
          </a:xfrm>
        </p:spPr>
        <p:txBody>
          <a:bodyPr wrap="square">
            <a:spAutoFit/>
          </a:bodyPr>
          <a:lstStyle>
            <a:lvl1pPr marL="346553" indent="-346553">
              <a:spcBef>
                <a:spcPts val="1224"/>
              </a:spcBef>
              <a:buFont typeface="Wingdings" pitchFamily="2" charset="2"/>
              <a:buChar char=""/>
              <a:defRPr lang="en-US" sz="4000" kern="1200" spc="-71" baseline="0" dirty="0" smtClean="0">
                <a:gradFill>
                  <a:gsLst>
                    <a:gs pos="1250">
                      <a:schemeClr val="tx1"/>
                    </a:gs>
                    <a:gs pos="100000">
                      <a:schemeClr val="tx1"/>
                    </a:gs>
                  </a:gsLst>
                  <a:lin ang="5400000" scaled="0"/>
                </a:gradFill>
                <a:latin typeface="+mj-lt"/>
                <a:ea typeface="+mn-ea"/>
                <a:cs typeface="+mn-cs"/>
              </a:defRPr>
            </a:lvl1pPr>
            <a:lvl2pPr marL="647764" indent="-349792">
              <a:defRPr lang="en-US" sz="2400" kern="1200" spc="-51" baseline="0" dirty="0" smtClean="0">
                <a:gradFill>
                  <a:gsLst>
                    <a:gs pos="1250">
                      <a:schemeClr val="tx1"/>
                    </a:gs>
                    <a:gs pos="100000">
                      <a:schemeClr val="tx1"/>
                    </a:gs>
                  </a:gsLst>
                  <a:lin ang="5400000" scaled="0"/>
                </a:gradFill>
                <a:latin typeface="+mn-lt"/>
                <a:ea typeface="+mn-ea"/>
                <a:cs typeface="+mn-cs"/>
              </a:defRPr>
            </a:lvl2pPr>
            <a:lvl3pPr marL="880958" indent="-349792">
              <a:defRPr lang="en-US" sz="2000" kern="1200" spc="-51" baseline="0" dirty="0" smtClean="0">
                <a:gradFill>
                  <a:gsLst>
                    <a:gs pos="1250">
                      <a:schemeClr val="tx1"/>
                    </a:gs>
                    <a:gs pos="100000">
                      <a:schemeClr val="tx1"/>
                    </a:gs>
                  </a:gsLst>
                  <a:lin ang="5400000" scaled="0"/>
                </a:gradFill>
                <a:latin typeface="+mn-lt"/>
                <a:ea typeface="+mn-ea"/>
                <a:cs typeface="+mn-cs"/>
              </a:defRPr>
            </a:lvl3pPr>
            <a:lvl4pPr marL="1049377" indent="-349792">
              <a:defRPr lang="en-US" sz="1800" kern="1200" spc="-51" baseline="0" dirty="0" smtClean="0">
                <a:gradFill>
                  <a:gsLst>
                    <a:gs pos="1250">
                      <a:schemeClr val="tx1"/>
                    </a:gs>
                    <a:gs pos="100000">
                      <a:schemeClr val="tx1"/>
                    </a:gs>
                  </a:gsLst>
                  <a:lin ang="5400000" scaled="0"/>
                </a:gradFill>
                <a:latin typeface="+mn-lt"/>
                <a:ea typeface="+mn-ea"/>
                <a:cs typeface="+mn-cs"/>
              </a:defRPr>
            </a:lvl4pPr>
            <a:lvl5pPr marL="1230751" indent="-349792">
              <a:defRPr lang="en-US" sz="1800" kern="1200" spc="-51" baseline="0" dirty="0">
                <a:gradFill>
                  <a:gsLst>
                    <a:gs pos="1250">
                      <a:schemeClr val="tx1"/>
                    </a:gs>
                    <a:gs pos="100000">
                      <a:schemeClr val="tx1"/>
                    </a:gs>
                  </a:gsLst>
                  <a:lin ang="5400000" scaled="0"/>
                </a:gradFill>
                <a:latin typeface="+mn-lt"/>
                <a:ea typeface="+mn-ea"/>
                <a:cs typeface="+mn-cs"/>
              </a:defRPr>
            </a:lvl5pPr>
          </a:lstStyle>
          <a:p>
            <a:pPr marL="297971" marR="0" lvl="0" indent="-297971" algn="l" defTabSz="932742"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531166" marR="0" lvl="1" indent="-233195"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585" marR="0" lvl="2" indent="-168419"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958" marR="0" lvl="3" indent="-181374"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377" marR="0" lvl="4" indent="-168419"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5" name="Slide Number Placeholder 4"/>
          <p:cNvSpPr>
            <a:spLocks noGrp="1"/>
          </p:cNvSpPr>
          <p:nvPr>
            <p:ph type="sldNum" sz="quarter" idx="13"/>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1951654299"/>
      </p:ext>
    </p:extLst>
  </p:cSld>
  <p:clrMapOvr>
    <a:masterClrMapping/>
  </p:clrMapOvr>
  <p:transition>
    <p:fade/>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489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375536" cy="946413"/>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74638" y="1211263"/>
            <a:ext cx="5486400" cy="2751522"/>
          </a:xfrm>
        </p:spPr>
        <p:txBody>
          <a:bodyPr>
            <a:spAutoFit/>
          </a:bodyPr>
          <a:lstStyle>
            <a:lvl1pPr marL="0" indent="0">
              <a:spcBef>
                <a:spcPts val="1224"/>
              </a:spcBef>
              <a:buNone/>
              <a:defRPr sz="4000">
                <a:gradFill>
                  <a:gsLst>
                    <a:gs pos="100000">
                      <a:schemeClr val="tx2"/>
                    </a:gs>
                    <a:gs pos="0">
                      <a:schemeClr val="tx2"/>
                    </a:gs>
                  </a:gsLst>
                  <a:lin ang="5400000" scaled="0"/>
                </a:gradFill>
                <a:latin typeface="+mj-lt"/>
              </a:defRPr>
            </a:lvl1pPr>
            <a:lvl2pPr marL="0" indent="0">
              <a:buNone/>
              <a:defRPr sz="2000" spc="-51" baseline="0"/>
            </a:lvl2pPr>
            <a:lvl3pPr marL="238054" indent="0">
              <a:buNone/>
              <a:defRPr sz="2000" spc="-51" baseline="0"/>
            </a:lvl3pPr>
            <a:lvl4pPr marL="466390" indent="0">
              <a:buNone/>
              <a:defRPr sz="1800" spc="-51" baseline="0"/>
            </a:lvl4pPr>
            <a:lvl5pPr marL="707682" indent="0">
              <a:buNone/>
              <a:defRPr sz="1800" spc="-51"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761038" y="1211263"/>
            <a:ext cx="5504574" cy="2757678"/>
          </a:xfrm>
        </p:spPr>
        <p:txBody>
          <a:bodyPr>
            <a:spAutoFit/>
          </a:bodyPr>
          <a:lstStyle>
            <a:lvl1pPr marL="0" indent="0">
              <a:spcBef>
                <a:spcPts val="1224"/>
              </a:spcBef>
              <a:buNone/>
              <a:defRPr lang="en-US" sz="4000"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250">
                      <a:schemeClr val="tx1"/>
                    </a:gs>
                    <a:gs pos="100000">
                      <a:schemeClr val="tx1"/>
                    </a:gs>
                  </a:gsLst>
                  <a:lin ang="5400000" scaled="0"/>
                </a:gradFill>
                <a:latin typeface="+mn-lt"/>
                <a:ea typeface="+mn-ea"/>
                <a:cs typeface="+mn-cs"/>
              </a:defRPr>
            </a:lvl2pPr>
            <a:lvl3pPr marL="23805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250">
                      <a:schemeClr val="tx1"/>
                    </a:gs>
                    <a:gs pos="100000">
                      <a:schemeClr val="tx1"/>
                    </a:gs>
                  </a:gsLst>
                  <a:lin ang="5400000" scaled="0"/>
                </a:gradFill>
                <a:latin typeface="+mn-lt"/>
                <a:ea typeface="+mn-ea"/>
                <a:cs typeface="+mn-cs"/>
              </a:defRPr>
            </a:lvl3pPr>
            <a:lvl4pPr marL="46962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1800" kern="1200" spc="-51" baseline="0" dirty="0" smtClean="0">
                <a:gradFill>
                  <a:gsLst>
                    <a:gs pos="1250">
                      <a:schemeClr val="tx1"/>
                    </a:gs>
                    <a:gs pos="100000">
                      <a:schemeClr val="tx1"/>
                    </a:gs>
                  </a:gsLst>
                  <a:lin ang="5400000" scaled="0"/>
                </a:gradFill>
                <a:latin typeface="+mn-lt"/>
                <a:ea typeface="+mn-ea"/>
                <a:cs typeface="+mn-cs"/>
              </a:defRPr>
            </a:lvl4pPr>
            <a:lvl5pPr marL="70120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1800" kern="1200" spc="-51" baseline="0" dirty="0">
                <a:gradFill>
                  <a:gsLst>
                    <a:gs pos="1250">
                      <a:schemeClr val="tx1"/>
                    </a:gs>
                    <a:gs pos="100000">
                      <a:schemeClr val="tx1"/>
                    </a:gs>
                  </a:gsLst>
                  <a:lin ang="5400000" scaled="0"/>
                </a:gradFill>
                <a:latin typeface="+mn-lt"/>
                <a:ea typeface="+mn-ea"/>
                <a:cs typeface="+mn-cs"/>
              </a:defRPr>
            </a:lvl5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4"/>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3994322422"/>
      </p:ext>
    </p:extLst>
  </p:cSld>
  <p:clrMapOvr>
    <a:masterClrMapping/>
  </p:clrMapOvr>
  <p:transition>
    <p:fade/>
  </p:transition>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591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375536" cy="946413"/>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74638" y="1211263"/>
            <a:ext cx="5486400" cy="2689967"/>
          </a:xfrm>
        </p:spPr>
        <p:txBody>
          <a:bodyPr>
            <a:spAutoFit/>
          </a:bodyPr>
          <a:lstStyle>
            <a:lvl1pPr marL="0" indent="0">
              <a:spcBef>
                <a:spcPts val="1224"/>
              </a:spcBef>
              <a:buNone/>
              <a:defRPr sz="4000">
                <a:gradFill>
                  <a:gsLst>
                    <a:gs pos="1000">
                      <a:schemeClr val="tx1"/>
                    </a:gs>
                    <a:gs pos="98000">
                      <a:schemeClr val="tx1"/>
                    </a:gs>
                  </a:gsLst>
                  <a:lin ang="5400000" scaled="0"/>
                </a:gradFill>
                <a:latin typeface="+mj-lt"/>
              </a:defRPr>
            </a:lvl1pPr>
            <a:lvl2pPr marL="0" indent="0">
              <a:buNone/>
              <a:defRPr sz="2000" spc="-51" baseline="0">
                <a:gradFill>
                  <a:gsLst>
                    <a:gs pos="1000">
                      <a:schemeClr val="tx1"/>
                    </a:gs>
                    <a:gs pos="98000">
                      <a:schemeClr val="tx1"/>
                    </a:gs>
                  </a:gsLst>
                  <a:lin ang="5400000" scaled="0"/>
                </a:gradFill>
              </a:defRPr>
            </a:lvl2pPr>
            <a:lvl3pPr marL="238054" indent="0">
              <a:buNone/>
              <a:defRPr sz="2000" spc="-51" baseline="0">
                <a:gradFill>
                  <a:gsLst>
                    <a:gs pos="1000">
                      <a:schemeClr val="tx1"/>
                    </a:gs>
                    <a:gs pos="98000">
                      <a:schemeClr val="tx1"/>
                    </a:gs>
                  </a:gsLst>
                  <a:lin ang="5400000" scaled="0"/>
                </a:gradFill>
              </a:defRPr>
            </a:lvl3pPr>
            <a:lvl4pPr marL="466390" indent="0">
              <a:buNone/>
              <a:defRPr sz="1800" spc="-51" baseline="0">
                <a:gradFill>
                  <a:gsLst>
                    <a:gs pos="1000">
                      <a:schemeClr val="tx1"/>
                    </a:gs>
                    <a:gs pos="98000">
                      <a:schemeClr val="tx1"/>
                    </a:gs>
                  </a:gsLst>
                  <a:lin ang="5400000" scaled="0"/>
                </a:gradFill>
              </a:defRPr>
            </a:lvl4pPr>
            <a:lvl5pPr marL="707682" indent="0">
              <a:buNone/>
              <a:defRPr sz="1800" spc="-51" baseline="0">
                <a:gradFill>
                  <a:gsLst>
                    <a:gs pos="1000">
                      <a:schemeClr val="tx1"/>
                    </a:gs>
                    <a:gs pos="98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761038" y="1211263"/>
            <a:ext cx="5504574" cy="2689967"/>
          </a:xfrm>
        </p:spPr>
        <p:txBody>
          <a:bodyPr>
            <a:spAutoFit/>
          </a:bodyPr>
          <a:lstStyle>
            <a:lvl1pPr marL="0" indent="0">
              <a:spcBef>
                <a:spcPts val="1224"/>
              </a:spcBef>
              <a:buNone/>
              <a:defRPr lang="en-US" sz="4000" kern="1200" spc="-71" baseline="0" dirty="0" smtClean="0">
                <a:gradFill>
                  <a:gsLst>
                    <a:gs pos="1000">
                      <a:schemeClr val="tx1"/>
                    </a:gs>
                    <a:gs pos="98000">
                      <a:schemeClr val="tx1"/>
                    </a:gs>
                  </a:gsLst>
                  <a:lin ang="5400000" scaled="0"/>
                </a:gradFill>
                <a:latin typeface="+mj-lt"/>
                <a:ea typeface="+mn-ea"/>
                <a:cs typeface="+mn-cs"/>
              </a:defRPr>
            </a:lvl1pPr>
            <a:lvl2pPr marL="323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000">
                      <a:schemeClr val="tx1"/>
                    </a:gs>
                    <a:gs pos="98000">
                      <a:schemeClr val="tx1"/>
                    </a:gs>
                  </a:gsLst>
                  <a:lin ang="5400000" scaled="0"/>
                </a:gradFill>
                <a:latin typeface="+mn-lt"/>
                <a:ea typeface="+mn-ea"/>
                <a:cs typeface="+mn-cs"/>
              </a:defRPr>
            </a:lvl2pPr>
            <a:lvl3pPr marL="23805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000">
                      <a:schemeClr val="tx1"/>
                    </a:gs>
                    <a:gs pos="98000">
                      <a:schemeClr val="tx1"/>
                    </a:gs>
                  </a:gsLst>
                  <a:lin ang="5400000" scaled="0"/>
                </a:gradFill>
                <a:latin typeface="+mn-lt"/>
                <a:ea typeface="+mn-ea"/>
                <a:cs typeface="+mn-cs"/>
              </a:defRPr>
            </a:lvl3pPr>
            <a:lvl4pPr marL="46962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1800" kern="1200" spc="-51" baseline="0" dirty="0" smtClean="0">
                <a:gradFill>
                  <a:gsLst>
                    <a:gs pos="1000">
                      <a:schemeClr val="tx1"/>
                    </a:gs>
                    <a:gs pos="98000">
                      <a:schemeClr val="tx1"/>
                    </a:gs>
                  </a:gsLst>
                  <a:lin ang="5400000" scaled="0"/>
                </a:gradFill>
                <a:latin typeface="+mn-lt"/>
                <a:ea typeface="+mn-ea"/>
                <a:cs typeface="+mn-cs"/>
              </a:defRPr>
            </a:lvl4pPr>
            <a:lvl5pPr marL="70120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1800" kern="1200" spc="-51" baseline="0" dirty="0">
                <a:gradFill>
                  <a:gsLst>
                    <a:gs pos="1000">
                      <a:schemeClr val="tx1"/>
                    </a:gs>
                    <a:gs pos="98000">
                      <a:schemeClr val="tx1"/>
                    </a:gs>
                  </a:gsLst>
                  <a:lin ang="5400000" scaled="0"/>
                </a:gradFill>
                <a:latin typeface="+mn-lt"/>
                <a:ea typeface="+mn-ea"/>
                <a:cs typeface="+mn-cs"/>
              </a:defRPr>
            </a:lvl5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4"/>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2140417510"/>
      </p:ext>
    </p:extLst>
  </p:cSld>
  <p:clrMapOvr>
    <a:masterClrMapping/>
  </p:clrMapOvr>
  <p:transition>
    <p:fade/>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694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292082"/>
            <a:ext cx="11720414" cy="738664"/>
          </a:xfrm>
        </p:spPr>
        <p:txBody>
          <a:bodyPr/>
          <a:lstStyle>
            <a:lvl1pPr>
              <a:defRPr sz="4000"/>
            </a:lvl1pPr>
          </a:lstStyle>
          <a:p>
            <a:r>
              <a:rPr lang="en-US" dirty="0" smtClean="0"/>
              <a:t>Click to edit master title style</a:t>
            </a:r>
            <a:endParaRPr lang="en-US" dirty="0"/>
          </a:p>
        </p:txBody>
      </p:sp>
      <p:sp>
        <p:nvSpPr>
          <p:cNvPr id="8" name="Slide Number Placeholder 7"/>
          <p:cNvSpPr>
            <a:spLocks noGrp="1"/>
          </p:cNvSpPr>
          <p:nvPr>
            <p:ph type="sldNum" sz="quarter" idx="11"/>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4174753574"/>
      </p:ext>
    </p:extLst>
  </p:cSld>
  <p:clrMapOvr>
    <a:masterClrMapping/>
  </p:clrMapOvr>
  <p:transition>
    <p:fade/>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796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7" name="Slide Number Placeholder 6"/>
          <p:cNvSpPr>
            <a:spLocks noGrp="1"/>
          </p:cNvSpPr>
          <p:nvPr>
            <p:ph type="sldNum" sz="quarter" idx="11"/>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2338147552"/>
      </p:ext>
    </p:extLst>
  </p:cSld>
  <p:clrMapOvr>
    <a:masterClrMapping/>
  </p:clrMapOvr>
  <p:transition>
    <p:fade/>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0898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274638" y="1211263"/>
            <a:ext cx="11378776" cy="2512996"/>
          </a:xfrm>
        </p:spPr>
        <p:txBody>
          <a:bodyPr>
            <a:spAutoFit/>
          </a:bodyPr>
          <a:lstStyle>
            <a:lvl1pPr marL="0" indent="0">
              <a:buNone/>
              <a:defRPr sz="3300">
                <a:gradFill>
                  <a:gsLst>
                    <a:gs pos="1250">
                      <a:schemeClr val="tx1"/>
                    </a:gs>
                    <a:gs pos="100000">
                      <a:schemeClr val="tx1"/>
                    </a:gs>
                  </a:gsLst>
                  <a:lin ang="5400000" scaled="0"/>
                </a:gradFill>
                <a:latin typeface="Segoe UI" pitchFamily="34" charset="0"/>
                <a:cs typeface="Segoe UI" pitchFamily="34" charset="0"/>
              </a:defRPr>
            </a:lvl1pPr>
            <a:lvl2pPr marL="346553" indent="0">
              <a:buNone/>
              <a:defRPr>
                <a:gradFill>
                  <a:gsLst>
                    <a:gs pos="1250">
                      <a:schemeClr val="tx1"/>
                    </a:gs>
                    <a:gs pos="100000">
                      <a:schemeClr val="tx1"/>
                    </a:gs>
                  </a:gsLst>
                  <a:lin ang="5400000" scaled="0"/>
                </a:gradFill>
                <a:latin typeface="Segoe UI" pitchFamily="34" charset="0"/>
                <a:cs typeface="Segoe UI" pitchFamily="34" charset="0"/>
              </a:defRPr>
            </a:lvl2pPr>
            <a:lvl3pPr marL="584607" indent="0">
              <a:buNone/>
              <a:defRPr>
                <a:gradFill>
                  <a:gsLst>
                    <a:gs pos="1250">
                      <a:schemeClr val="tx1"/>
                    </a:gs>
                    <a:gs pos="100000">
                      <a:schemeClr val="tx1"/>
                    </a:gs>
                  </a:gsLst>
                  <a:lin ang="5400000" scaled="0"/>
                </a:gradFill>
                <a:latin typeface="Segoe UI" pitchFamily="34" charset="0"/>
                <a:cs typeface="Segoe UI" pitchFamily="34" charset="0"/>
              </a:defRPr>
            </a:lvl3pPr>
            <a:lvl4pPr marL="814563" indent="0">
              <a:buNone/>
              <a:defRPr>
                <a:gradFill>
                  <a:gsLst>
                    <a:gs pos="1250">
                      <a:schemeClr val="tx1"/>
                    </a:gs>
                    <a:gs pos="100000">
                      <a:schemeClr val="tx1"/>
                    </a:gs>
                  </a:gsLst>
                  <a:lin ang="5400000" scaled="0"/>
                </a:gradFill>
                <a:latin typeface="Segoe UI" pitchFamily="34" charset="0"/>
                <a:cs typeface="Segoe UI" pitchFamily="34" charset="0"/>
              </a:defRPr>
            </a:lvl4pPr>
            <a:lvl5pPr marL="1050997" indent="0">
              <a:buNone/>
              <a:defRPr>
                <a:gradFill>
                  <a:gsLst>
                    <a:gs pos="1250">
                      <a:schemeClr val="tx1"/>
                    </a:gs>
                    <a:gs pos="100000">
                      <a:schemeClr val="tx1"/>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540321"/>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42" y="1212852"/>
            <a:ext cx="5486399" cy="2406750"/>
          </a:xfrm>
        </p:spPr>
        <p:txBody>
          <a:bodyPr wrap="square">
            <a:spAutoFit/>
          </a:bodyPr>
          <a:lstStyle>
            <a:lvl1pPr marL="0" indent="0">
              <a:spcBef>
                <a:spcPts val="1224"/>
              </a:spcBef>
              <a:buClr>
                <a:schemeClr val="tx1"/>
              </a:buClr>
              <a:buFont typeface="Wingdings" pitchFamily="2" charset="2"/>
              <a:buNone/>
              <a:defRPr sz="3500"/>
            </a:lvl1pPr>
            <a:lvl2pPr marL="0" indent="0">
              <a:buNone/>
              <a:defRPr sz="1900"/>
            </a:lvl2pPr>
            <a:lvl3pPr marL="231690" indent="0">
              <a:buNone/>
              <a:tabLst/>
              <a:defRPr sz="1900"/>
            </a:lvl3pPr>
            <a:lvl4pPr marL="460209" indent="0">
              <a:buNone/>
              <a:defRPr/>
            </a:lvl4pPr>
            <a:lvl5pPr marL="68555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2"/>
            <a:ext cx="5486399" cy="2406750"/>
          </a:xfrm>
        </p:spPr>
        <p:txBody>
          <a:bodyPr wrap="square">
            <a:spAutoFit/>
          </a:bodyPr>
          <a:lstStyle>
            <a:lvl1pPr marL="0" indent="0">
              <a:spcBef>
                <a:spcPts val="1224"/>
              </a:spcBef>
              <a:buClr>
                <a:schemeClr val="tx1"/>
              </a:buClr>
              <a:buFont typeface="Wingdings" pitchFamily="2" charset="2"/>
              <a:buNone/>
              <a:defRPr sz="3500"/>
            </a:lvl1pPr>
            <a:lvl2pPr marL="0" indent="0">
              <a:buNone/>
              <a:defRPr sz="1900"/>
            </a:lvl2pPr>
            <a:lvl3pPr marL="231690" indent="0">
              <a:buNone/>
              <a:tabLst/>
              <a:defRPr sz="1900"/>
            </a:lvl3pPr>
            <a:lvl4pPr marL="460209" indent="0">
              <a:buNone/>
              <a:defRPr/>
            </a:lvl4pPr>
            <a:lvl5pPr marL="68555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001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nvPr>
        </p:nvSpPr>
        <p:spPr bwMode="white">
          <a:xfrm>
            <a:off x="274638" y="296863"/>
            <a:ext cx="11378776" cy="932563"/>
          </a:xfrm>
        </p:spPr>
        <p:txBody>
          <a:bodyPr>
            <a:spAutoFit/>
          </a:bodyPr>
          <a:lstStyle>
            <a:lvl1pPr>
              <a:defRPr sz="54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274638" y="1211263"/>
            <a:ext cx="11375536" cy="2554545"/>
          </a:xfrm>
          <a:prstGeom prst="rect">
            <a:avLst/>
          </a:prstGeom>
        </p:spPr>
        <p:txBody>
          <a:bodyPr>
            <a:spAutoFit/>
          </a:bodyPr>
          <a:lstStyle>
            <a:lvl1pPr marL="349792" indent="-349792">
              <a:buClr>
                <a:srgbClr val="FFFFFF"/>
              </a:buClr>
              <a:buSzPct val="90000"/>
              <a:buFont typeface="Arial" pitchFamily="34" charset="0"/>
              <a:buChar char="•"/>
              <a:defRPr sz="3600">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286" indent="-291494">
              <a:buClr>
                <a:srgbClr val="FFFFFF"/>
              </a:buClr>
              <a:buSzPct val="90000"/>
              <a:buFont typeface="Arial" pitchFamily="34" charset="0"/>
              <a:buChar char="•"/>
              <a:defRPr sz="3200">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779" indent="-291494">
              <a:buClr>
                <a:srgbClr val="FFFFFF"/>
              </a:buClr>
              <a:buSzPct val="90000"/>
              <a:buFont typeface="Arial" pitchFamily="34" charset="0"/>
              <a:buChar char="•"/>
              <a:defRPr sz="2800">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974" indent="-233195">
              <a:buClr>
                <a:srgbClr val="FFFFFF"/>
              </a:buClr>
              <a:buSzPct val="90000"/>
              <a:buFont typeface="Arial" pitchFamily="34" charset="0"/>
              <a:buChar char="•"/>
              <a:defRPr sz="2400">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9169" indent="-233195">
              <a:buClr>
                <a:srgbClr val="FFFFFF"/>
              </a:buClr>
              <a:buSzPct val="90000"/>
              <a:buFont typeface="Arial" pitchFamily="34" charset="0"/>
              <a:buChar char="•"/>
              <a:defRPr sz="2000">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432414642"/>
      </p:ext>
    </p:extLst>
  </p:cSld>
  <p:clrMapOvr>
    <a:masterClrMapping/>
  </p:clrMapOvr>
  <p:transition>
    <p:fade/>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3"/>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103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063"/>
            <a:ext cx="11378776" cy="1195712"/>
          </a:xfrm>
        </p:spPr>
        <p:txBody>
          <a:bodyPr anchor="b" anchorCtr="0">
            <a:spAutoFit/>
          </a:bodyPr>
          <a:lstStyle>
            <a:lvl1pPr>
              <a:defRPr sz="7200" spc="-15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17988782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2_Blank Accent Color 2">
    <p:bg>
      <p:bgPr>
        <a:solidFill>
          <a:schemeClr val="accent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206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063"/>
            <a:ext cx="11378776" cy="1195712"/>
          </a:xfrm>
        </p:spPr>
        <p:txBody>
          <a:bodyPr anchor="b" anchorCtr="0">
            <a:spAutoFit/>
          </a:bodyPr>
          <a:lstStyle>
            <a:lvl1pPr>
              <a:defRPr sz="7200" spc="-15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5431385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3_Blank Accent Color 2">
    <p:bg>
      <p:bgPr>
        <a:solidFill>
          <a:schemeClr val="accent4"/>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308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hasCustomPrompt="1"/>
          </p:nvPr>
        </p:nvSpPr>
        <p:spPr>
          <a:xfrm>
            <a:off x="274638" y="3040063"/>
            <a:ext cx="11378776" cy="1195712"/>
          </a:xfrm>
        </p:spPr>
        <p:txBody>
          <a:bodyPr anchor="b" anchorCtr="0">
            <a:spAutoFit/>
          </a:bodyPr>
          <a:lstStyle>
            <a:lvl1pPr>
              <a:defRPr sz="7200" spc="-15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9970985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blank">
  <p:cSld name="Final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410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0" y="0"/>
                        <a:ext cx="158750" cy="158750"/>
                      </a:xfrm>
                      <a:prstGeom prst="rect">
                        <a:avLst/>
                      </a:prstGeom>
                    </p:spPr>
                  </p:pic>
                </p:oleObj>
              </mc:Fallback>
            </mc:AlternateContent>
          </a:graphicData>
        </a:graphic>
      </p:graphicFrame>
      <p:pic>
        <p:nvPicPr>
          <p:cNvPr id="2050" name="Picture 2"/>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4000798" y="3023931"/>
            <a:ext cx="4434881" cy="946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1567469"/>
      </p:ext>
    </p:extLst>
  </p:cSld>
  <p:clrMapOvr>
    <a:masterClrMapping/>
  </p:clrMapOvr>
  <p:transition>
    <p:fade/>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9724" y="4971002"/>
            <a:ext cx="4450767" cy="2087525"/>
          </a:xfrm>
          <a:prstGeom prst="rect">
            <a:avLst/>
          </a:prstGeom>
        </p:spPr>
      </p:pic>
    </p:spTree>
    <p:extLst>
      <p:ext uri="{BB962C8B-B14F-4D97-AF65-F5344CB8AC3E}">
        <p14:creationId xmlns:p14="http://schemas.microsoft.com/office/powerpoint/2010/main" val="22977763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344984934"/>
      </p:ext>
    </p:extLst>
  </p:cSld>
  <p:clrMapOvr>
    <a:masterClrMapping/>
  </p:clrMapOvr>
  <p:transition>
    <p:fade/>
  </p:transition>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dirty="0" smtClean="0"/>
              <a:t>Click to edit Master text styles</a:t>
            </a:r>
          </a:p>
        </p:txBody>
      </p:sp>
    </p:spTree>
    <p:extLst>
      <p:ext uri="{BB962C8B-B14F-4D97-AF65-F5344CB8AC3E}">
        <p14:creationId xmlns:p14="http://schemas.microsoft.com/office/powerpoint/2010/main" val="19857245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654736146"/>
      </p:ext>
    </p:extLst>
  </p:cSld>
  <p:clrMapOvr>
    <a:masterClrMapping/>
  </p:clrMapOvr>
  <p:transition>
    <p:fade/>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575470926"/>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42" y="1212852"/>
            <a:ext cx="5486399" cy="2491389"/>
          </a:xfrm>
        </p:spPr>
        <p:txBody>
          <a:bodyPr wrap="square">
            <a:spAutoFit/>
          </a:bodyPr>
          <a:lstStyle>
            <a:lvl1pPr marL="287235" indent="-287235">
              <a:spcBef>
                <a:spcPts val="1224"/>
              </a:spcBef>
              <a:buClr>
                <a:schemeClr val="tx1"/>
              </a:buClr>
              <a:buFont typeface="Arial" pitchFamily="34" charset="0"/>
              <a:buChar char="•"/>
              <a:defRPr sz="3500"/>
            </a:lvl1pPr>
            <a:lvl2pPr marL="530973" indent="-233111">
              <a:defRPr sz="2400"/>
            </a:lvl2pPr>
            <a:lvl3pPr marL="699332" indent="-168359">
              <a:tabLst/>
              <a:defRPr sz="1900"/>
            </a:lvl3pPr>
            <a:lvl4pPr marL="880639" indent="-181308">
              <a:defRPr/>
            </a:lvl4pPr>
            <a:lvl5pPr marL="1048996" indent="-16835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2"/>
            <a:ext cx="5486399" cy="2491389"/>
          </a:xfrm>
        </p:spPr>
        <p:txBody>
          <a:bodyPr wrap="square">
            <a:spAutoFit/>
          </a:bodyPr>
          <a:lstStyle>
            <a:lvl1pPr marL="287235" indent="-287235">
              <a:spcBef>
                <a:spcPts val="1224"/>
              </a:spcBef>
              <a:buClr>
                <a:schemeClr val="tx1"/>
              </a:buClr>
              <a:buFont typeface="Arial" pitchFamily="34" charset="0"/>
              <a:buChar char="•"/>
              <a:defRPr sz="3500"/>
            </a:lvl1pPr>
            <a:lvl2pPr marL="530973" indent="-233111">
              <a:defRPr sz="2400"/>
            </a:lvl2pPr>
            <a:lvl3pPr marL="699332" indent="-168359">
              <a:tabLst/>
              <a:defRPr sz="1900"/>
            </a:lvl3pPr>
            <a:lvl4pPr marL="880639" indent="-181308">
              <a:defRPr/>
            </a:lvl4pPr>
            <a:lvl5pPr marL="1048996" indent="-16835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684115356"/>
      </p:ext>
    </p:extLst>
  </p:cSld>
  <p:clrMapOvr>
    <a:masterClrMapping/>
  </p:clrMapOvr>
  <p:transition>
    <p:fade/>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104107627"/>
      </p:ext>
    </p:extLst>
  </p:cSld>
  <p:clrMapOvr>
    <a:masterClrMapping/>
  </p:clrMapOvr>
  <p:transition>
    <p:fade/>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185772334"/>
      </p:ext>
    </p:extLst>
  </p:cSld>
  <p:clrMapOvr>
    <a:masterClrMapping/>
  </p:clrMapOvr>
  <p:transition>
    <p:fade/>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2"/>
            <a:ext cx="5504574" cy="2446094"/>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1062" marR="0" lvl="1" indent="-233149"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447" marR="0" lvl="2"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786" marR="0" lvl="3" indent="-181338"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171" marR="0" lvl="4"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919382581"/>
      </p:ext>
    </p:extLst>
  </p:cSld>
  <p:clrMapOvr>
    <a:masterClrMapping/>
  </p:clrMapOvr>
  <p:transition>
    <p:fad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630938976"/>
      </p:ext>
    </p:extLst>
  </p:cSld>
  <p:clrMapOvr>
    <a:masterClrMapping/>
  </p:clrMapOvr>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856032398"/>
      </p:ext>
    </p:extLst>
  </p:cSld>
  <p:clrMapOvr>
    <a:masterClrMapping/>
  </p:clrMapOvr>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895339465"/>
      </p:ext>
    </p:extLst>
  </p:cSld>
  <p:clrMapOvr>
    <a:masterClrMapping/>
  </p:clrMapOvr>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008583713"/>
      </p:ext>
    </p:extLst>
  </p:cSld>
  <p:clrMapOvr>
    <a:masterClrMapping/>
  </p:clrMapOvr>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362202180"/>
      </p:ext>
    </p:extLst>
  </p:cSld>
  <p:clrMapOvr>
    <a:masterClrMapping/>
  </p:clrMapOvr>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99024408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3199210338"/>
      </p:ext>
    </p:extLst>
  </p:cSld>
  <p:clrMapOvr>
    <a:masterClrMapping/>
  </p:clrMapOvr>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587764314"/>
      </p:ext>
    </p:extLst>
  </p:cSld>
  <p:clrMapOvr>
    <a:masterClrMapping/>
  </p:clrMapOvr>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041993403"/>
      </p:ext>
    </p:extLst>
  </p:cSld>
  <p:clrMapOvr>
    <a:masterClrMapping/>
  </p:clrMapOvr>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963313539"/>
      </p:ext>
    </p:extLst>
  </p:cSld>
  <p:clrMapOvr>
    <a:masterClrMapping/>
  </p:clrMapOvr>
  <p:transition>
    <p:fade/>
  </p:transition>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67417"/>
      </p:ext>
    </p:extLst>
  </p:cSld>
  <p:clrMapOvr>
    <a:masterClrMapping/>
  </p:clrMapOvr>
  <p:transition>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0204580"/>
      </p:ext>
    </p:extLst>
  </p:cSld>
  <p:clrMapOvr>
    <a:masterClrMapping/>
  </p:clrMapOvr>
  <p:transition>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277999065"/>
      </p:ext>
    </p:extLst>
  </p:cSld>
  <p:clrMapOvr>
    <a:masterClrMapping/>
  </p:clrMapOvr>
  <p:transition>
    <p:fade/>
  </p:transition>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0858" y="445256"/>
            <a:ext cx="11629837" cy="45908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30858" y="1222426"/>
            <a:ext cx="11629837" cy="13644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805383" y="6471256"/>
            <a:ext cx="1399468" cy="445553"/>
          </a:xfrm>
          <a:prstGeom prst="rect">
            <a:avLst/>
          </a:prstGeom>
        </p:spPr>
      </p:pic>
    </p:spTree>
    <p:extLst>
      <p:ext uri="{BB962C8B-B14F-4D97-AF65-F5344CB8AC3E}">
        <p14:creationId xmlns:p14="http://schemas.microsoft.com/office/powerpoint/2010/main" val="2377750136"/>
      </p:ext>
    </p:extLst>
  </p:cSld>
  <p:clrMapOvr>
    <a:masterClrMapping/>
  </p:clrMapOvr>
  <p:transition>
    <p:fade/>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9724" y="4971002"/>
            <a:ext cx="4450767" cy="2087525"/>
          </a:xfrm>
          <a:prstGeom prst="rect">
            <a:avLst/>
          </a:prstGeom>
        </p:spPr>
      </p:pic>
    </p:spTree>
    <p:extLst>
      <p:ext uri="{BB962C8B-B14F-4D97-AF65-F5344CB8AC3E}">
        <p14:creationId xmlns:p14="http://schemas.microsoft.com/office/powerpoint/2010/main" val="23687012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25088044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dirty="0" smtClean="0"/>
              <a:t>Click to edit Master text styles</a:t>
            </a:r>
          </a:p>
        </p:txBody>
      </p:sp>
    </p:spTree>
    <p:extLst>
      <p:ext uri="{BB962C8B-B14F-4D97-AF65-F5344CB8AC3E}">
        <p14:creationId xmlns:p14="http://schemas.microsoft.com/office/powerpoint/2010/main" val="26568065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608548882"/>
      </p:ext>
    </p:extLst>
  </p:cSld>
  <p:clrMapOvr>
    <a:masterClrMapping/>
  </p:clrMapOvr>
  <p:transition>
    <p:fade/>
  </p:transition>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O 365 1_Title &amp; Content, 2-color, no Bullet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241707" y="6319974"/>
            <a:ext cx="1984200" cy="450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3247344"/>
      </p:ext>
    </p:extLst>
  </p:cSld>
  <p:clrMapOvr>
    <a:masterClrMapping/>
  </p:clrMapOvr>
  <p:transition>
    <p:fade/>
  </p:transition>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820584692"/>
      </p:ext>
    </p:extLst>
  </p:cSld>
  <p:clrMapOvr>
    <a:masterClrMapping/>
  </p:clrMapOvr>
  <p:transition>
    <p:fade/>
  </p:transition>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913003985"/>
      </p:ext>
    </p:extLst>
  </p:cSld>
  <p:clrMapOvr>
    <a:masterClrMapping/>
  </p:clrMapOvr>
  <p:transition>
    <p:fade/>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668585381"/>
      </p:ext>
    </p:extLst>
  </p:cSld>
  <p:clrMapOvr>
    <a:masterClrMapping/>
  </p:clrMapOvr>
  <p:transition>
    <p:fade/>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674870196"/>
      </p:ext>
    </p:extLst>
  </p:cSld>
  <p:clrMapOvr>
    <a:masterClrMapping/>
  </p:clrMapOvr>
  <p:transition>
    <p:fad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2"/>
            <a:ext cx="5504574" cy="2446094"/>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1062" marR="0" lvl="1" indent="-233149"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447" marR="0" lvl="2"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786" marR="0" lvl="3" indent="-181338"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171" marR="0" lvl="4"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474616204"/>
      </p:ext>
    </p:extLst>
  </p:cSld>
  <p:clrMapOvr>
    <a:masterClrMapping/>
  </p:clrMapOvr>
  <p:transition>
    <p:fade/>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245322989"/>
      </p:ext>
    </p:extLst>
  </p:cSld>
  <p:clrMapOvr>
    <a:masterClrMapping/>
  </p:clrMapOvr>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275472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873402660"/>
      </p:ext>
    </p:extLst>
  </p:cSld>
  <p:clrMapOvr>
    <a:masterClrMapping/>
  </p:clrMapOvr>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628360209"/>
      </p:ext>
    </p:extLst>
  </p:cSld>
  <p:clrMapOvr>
    <a:masterClrMapping/>
  </p:clrMapOvr>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708946247"/>
      </p:ext>
    </p:extLst>
  </p:cSld>
  <p:clrMapOvr>
    <a:masterClrMapping/>
  </p:clrMapOvr>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695959841"/>
      </p:ext>
    </p:extLst>
  </p:cSld>
  <p:clrMapOvr>
    <a:masterClrMapping/>
  </p:clrMapOvr>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1145093584"/>
      </p:ext>
    </p:extLst>
  </p:cSld>
  <p:clrMapOvr>
    <a:masterClrMapping/>
  </p:clrMapOvr>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58496536"/>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592891517"/>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719464581"/>
      </p:ext>
    </p:extLst>
  </p:cSld>
  <p:clrMapOvr>
    <a:masterClrMapping/>
  </p:clrMapOvr>
  <p:transition>
    <p:fade/>
  </p:transition>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9548357"/>
      </p:ext>
    </p:extLst>
  </p:cSld>
  <p:clrMapOvr>
    <a:masterClrMapping/>
  </p:clrMapOvr>
  <p:transition>
    <p:fad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2217474"/>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4061704804"/>
      </p:ext>
    </p:extLst>
  </p:cSld>
  <p:clrMapOvr>
    <a:masterClrMapping/>
  </p:clrMapOvr>
  <p:transition>
    <p:fade/>
  </p:transition>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2"/>
            <a:ext cx="11375536" cy="2012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2765226"/>
      </p:ext>
    </p:extLst>
  </p:cSld>
  <p:clrMapOvr>
    <a:masterClrMapping/>
  </p:clrMapOvr>
  <p:transition>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1"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9724" y="4971003"/>
            <a:ext cx="4450767" cy="2087525"/>
          </a:xfrm>
          <a:prstGeom prst="rect">
            <a:avLst/>
          </a:prstGeom>
        </p:spPr>
      </p:pic>
    </p:spTree>
    <p:extLst>
      <p:ext uri="{BB962C8B-B14F-4D97-AF65-F5344CB8AC3E}">
        <p14:creationId xmlns:p14="http://schemas.microsoft.com/office/powerpoint/2010/main" val="36770489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1" y="2875736"/>
            <a:ext cx="11375536" cy="1243058"/>
          </a:xfrm>
        </p:spPr>
        <p:txBody>
          <a:bodyPr anchor="b" anchorCtr="0"/>
          <a:lstStyle>
            <a:lvl1pPr>
              <a:defRPr sz="897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00418" y="6134656"/>
            <a:ext cx="1774190" cy="832141"/>
          </a:xfrm>
          <a:prstGeom prst="rect">
            <a:avLst/>
          </a:prstGeom>
        </p:spPr>
      </p:pic>
    </p:spTree>
    <p:extLst>
      <p:ext uri="{BB962C8B-B14F-4D97-AF65-F5344CB8AC3E}">
        <p14:creationId xmlns:p14="http://schemas.microsoft.com/office/powerpoint/2010/main" val="489995159"/>
      </p:ext>
    </p:extLst>
  </p:cSld>
  <p:clrMapOvr>
    <a:masterClrMapping/>
  </p:clrMapOvr>
  <p:transition>
    <p:fade/>
  </p:transition>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2"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190" indent="0" algn="ctr">
              <a:buNone/>
              <a:defRPr>
                <a:solidFill>
                  <a:schemeClr val="tx1">
                    <a:tint val="75000"/>
                  </a:schemeClr>
                </a:solidFill>
              </a:defRPr>
            </a:lvl2pPr>
            <a:lvl3pPr marL="932380" indent="0" algn="ctr">
              <a:buNone/>
              <a:defRPr>
                <a:solidFill>
                  <a:schemeClr val="tx1">
                    <a:tint val="75000"/>
                  </a:schemeClr>
                </a:solidFill>
              </a:defRPr>
            </a:lvl3pPr>
            <a:lvl4pPr marL="1398571" indent="0" algn="ctr">
              <a:buNone/>
              <a:defRPr>
                <a:solidFill>
                  <a:schemeClr val="tx1">
                    <a:tint val="75000"/>
                  </a:schemeClr>
                </a:solidFill>
              </a:defRPr>
            </a:lvl4pPr>
            <a:lvl5pPr marL="1864761" indent="0" algn="ctr">
              <a:buNone/>
              <a:defRPr>
                <a:solidFill>
                  <a:schemeClr val="tx1">
                    <a:tint val="75000"/>
                  </a:schemeClr>
                </a:solidFill>
              </a:defRPr>
            </a:lvl5pPr>
            <a:lvl6pPr marL="2330951" indent="0" algn="ctr">
              <a:buNone/>
              <a:defRPr>
                <a:solidFill>
                  <a:schemeClr val="tx1">
                    <a:tint val="75000"/>
                  </a:schemeClr>
                </a:solidFill>
              </a:defRPr>
            </a:lvl6pPr>
            <a:lvl7pPr marL="2797140" indent="0" algn="ctr">
              <a:buNone/>
              <a:defRPr>
                <a:solidFill>
                  <a:schemeClr val="tx1">
                    <a:tint val="75000"/>
                  </a:schemeClr>
                </a:solidFill>
              </a:defRPr>
            </a:lvl7pPr>
            <a:lvl8pPr marL="3263330" indent="0" algn="ctr">
              <a:buNone/>
              <a:defRPr>
                <a:solidFill>
                  <a:schemeClr val="tx1">
                    <a:tint val="75000"/>
                  </a:schemeClr>
                </a:solidFill>
              </a:defRPr>
            </a:lvl8pPr>
            <a:lvl9pPr marL="3729520" indent="0" algn="ctr">
              <a:buNone/>
              <a:defRPr>
                <a:solidFill>
                  <a:schemeClr val="tx1">
                    <a:tint val="75000"/>
                  </a:schemeClr>
                </a:solidFill>
              </a:defRPr>
            </a:lvl9pPr>
          </a:lstStyle>
          <a:p>
            <a:pPr marL="0" marR="0" lvl="0" indent="0" algn="l" defTabSz="932380"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89"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29" spc="-153"/>
            </a:lvl1pPr>
          </a:lstStyle>
          <a:p>
            <a:pPr lvl="0"/>
            <a:r>
              <a:rPr lang="en-US" dirty="0" smtClean="0"/>
              <a:t>Click to edit Master text styles</a:t>
            </a:r>
          </a:p>
        </p:txBody>
      </p:sp>
    </p:spTree>
    <p:extLst>
      <p:ext uri="{BB962C8B-B14F-4D97-AF65-F5344CB8AC3E}">
        <p14:creationId xmlns:p14="http://schemas.microsoft.com/office/powerpoint/2010/main" val="9551176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41" indent="0">
              <a:buNone/>
              <a:defRPr sz="2040">
                <a:gradFill>
                  <a:gsLst>
                    <a:gs pos="100000">
                      <a:schemeClr val="bg2"/>
                    </a:gs>
                    <a:gs pos="6000">
                      <a:schemeClr val="bg2"/>
                    </a:gs>
                  </a:gsLst>
                  <a:lin ang="5400000" scaled="0"/>
                </a:gradFill>
              </a:defRPr>
            </a:lvl3pPr>
            <a:lvl4pPr marL="466209" indent="0">
              <a:buNone/>
              <a:defRPr sz="2040">
                <a:gradFill>
                  <a:gsLst>
                    <a:gs pos="100000">
                      <a:schemeClr val="bg2"/>
                    </a:gs>
                    <a:gs pos="6000">
                      <a:schemeClr val="bg2"/>
                    </a:gs>
                  </a:gsLst>
                  <a:lin ang="5400000" scaled="0"/>
                </a:gradFill>
              </a:defRPr>
            </a:lvl4pPr>
            <a:lvl5pPr marL="707407"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833424440"/>
      </p:ext>
    </p:extLst>
  </p:cSld>
  <p:clrMapOvr>
    <a:masterClrMapping/>
  </p:clrMapOvr>
  <p:transition>
    <p:fade/>
  </p:transition>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O 365 1_Title &amp; Content, 2-color, no Bullet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241707" y="6319975"/>
            <a:ext cx="1984200" cy="450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45546"/>
      </p:ext>
    </p:extLst>
  </p:cSld>
  <p:clrMapOvr>
    <a:masterClrMapping/>
  </p:clrMapOvr>
  <p:transition>
    <p:fade/>
  </p:transition>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41" indent="0">
              <a:buNone/>
              <a:defRPr sz="2040">
                <a:gradFill>
                  <a:gsLst>
                    <a:gs pos="100000">
                      <a:schemeClr val="bg2"/>
                    </a:gs>
                    <a:gs pos="0">
                      <a:schemeClr val="bg2"/>
                    </a:gs>
                  </a:gsLst>
                  <a:lin ang="5400000" scaled="0"/>
                </a:gradFill>
              </a:defRPr>
            </a:lvl3pPr>
            <a:lvl4pPr marL="466209" indent="0">
              <a:buNone/>
              <a:defRPr sz="2040">
                <a:gradFill>
                  <a:gsLst>
                    <a:gs pos="100000">
                      <a:schemeClr val="bg2"/>
                    </a:gs>
                    <a:gs pos="0">
                      <a:schemeClr val="bg2"/>
                    </a:gs>
                  </a:gsLst>
                  <a:lin ang="5400000" scaled="0"/>
                </a:gradFill>
              </a:defRPr>
            </a:lvl4pPr>
            <a:lvl5pPr marL="707407"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996724080"/>
      </p:ext>
    </p:extLst>
  </p:cSld>
  <p:clrMapOvr>
    <a:masterClrMapping/>
  </p:clrMapOvr>
  <p:transition>
    <p:fade/>
  </p:transition>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1" y="1476621"/>
            <a:ext cx="11375536" cy="2084319"/>
          </a:xfrm>
          <a:prstGeom prst="rect">
            <a:avLst/>
          </a:prstGeom>
        </p:spPr>
        <p:txBody>
          <a:bodyPr/>
          <a:lstStyle>
            <a:lvl1pPr marL="289763" indent="-289763">
              <a:buFont typeface="Wingdings" pitchFamily="2" charset="2"/>
              <a:buChar char=""/>
              <a:defRPr sz="4080"/>
            </a:lvl1pPr>
            <a:lvl2pPr marL="527723" indent="-237961">
              <a:buFont typeface="Wingdings" pitchFamily="2" charset="2"/>
              <a:buChar char=""/>
              <a:defRPr>
                <a:latin typeface="+mn-lt"/>
              </a:defRPr>
            </a:lvl2pPr>
            <a:lvl3pPr marL="755971" indent="-228249">
              <a:buFont typeface="Wingdings" pitchFamily="2" charset="2"/>
              <a:buChar char=""/>
              <a:tabLst/>
              <a:defRPr>
                <a:latin typeface="+mn-lt"/>
              </a:defRPr>
            </a:lvl3pPr>
            <a:lvl4pPr marL="932418" indent="-176447">
              <a:buFont typeface="Wingdings" pitchFamily="2" charset="2"/>
              <a:buChar char=""/>
              <a:defRPr>
                <a:latin typeface="+mn-lt"/>
              </a:defRPr>
            </a:lvl4pPr>
            <a:lvl5pPr marL="1108865" indent="-176447">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649757586"/>
      </p:ext>
    </p:extLst>
  </p:cSld>
  <p:clrMapOvr>
    <a:masterClrMapping/>
  </p:clrMapOvr>
  <p:transition>
    <p:fade/>
  </p:transition>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4"/>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7961" indent="0">
              <a:buNone/>
              <a:defRPr sz="2040"/>
            </a:lvl3pPr>
            <a:lvl4pPr marL="466209" indent="0">
              <a:buNone/>
              <a:defRPr sz="2040"/>
            </a:lvl4pPr>
            <a:lvl5pPr marL="707407"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0" y="1476624"/>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7"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7961"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446"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0932"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380"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2106021909"/>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4"/>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7961" indent="0">
              <a:buNone/>
              <a:defRPr sz="2040">
                <a:gradFill>
                  <a:gsLst>
                    <a:gs pos="1000">
                      <a:schemeClr val="bg2"/>
                    </a:gs>
                    <a:gs pos="98000">
                      <a:schemeClr val="bg2"/>
                    </a:gs>
                  </a:gsLst>
                  <a:lin ang="5400000" scaled="0"/>
                </a:gradFill>
              </a:defRPr>
            </a:lvl3pPr>
            <a:lvl4pPr marL="466209" indent="0">
              <a:buNone/>
              <a:defRPr sz="2040">
                <a:gradFill>
                  <a:gsLst>
                    <a:gs pos="1000">
                      <a:schemeClr val="bg2"/>
                    </a:gs>
                    <a:gs pos="98000">
                      <a:schemeClr val="bg2"/>
                    </a:gs>
                  </a:gsLst>
                  <a:lin ang="5400000" scaled="0"/>
                </a:gradFill>
              </a:defRPr>
            </a:lvl4pPr>
            <a:lvl5pPr marL="707407"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0" y="1476624"/>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7"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7961"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446"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0932"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380"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941071563"/>
      </p:ext>
    </p:extLst>
  </p:cSld>
  <p:clrMapOvr>
    <a:masterClrMapping/>
  </p:clrMapOvr>
  <p:transition>
    <p:fad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856" indent="-297856">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0960" indent="-233104">
              <a:defRPr sz="2040"/>
            </a:lvl2pPr>
            <a:lvl3pPr marL="699313" indent="-168353">
              <a:tabLst/>
              <a:defRPr sz="2040"/>
            </a:lvl3pPr>
            <a:lvl4pPr marL="880617" indent="-181304">
              <a:defRPr/>
            </a:lvl4pPr>
            <a:lvl5pPr marL="1048969"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0" y="1476623"/>
            <a:ext cx="5504574" cy="2446094"/>
          </a:xfrm>
        </p:spPr>
        <p:txBody>
          <a:bodyPr>
            <a:spAutoFit/>
          </a:bodyPr>
          <a:lstStyle>
            <a:lvl1pPr marL="346419" indent="-346419">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513" indent="-349656">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617" indent="-349656">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8969" indent="-349656">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273" indent="-349656">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856" marR="0" lvl="0" indent="-297856" algn="l" defTabSz="93238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0960" marR="0" lvl="1" indent="-233104" algn="l" defTabSz="9323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313" marR="0" lvl="2" indent="-168353" algn="l" defTabSz="9323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617" marR="0" lvl="3" indent="-181304" algn="l" defTabSz="9323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8969" marR="0" lvl="4" indent="-168353" algn="l" defTabSz="9323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535267178"/>
      </p:ext>
    </p:extLst>
  </p:cSld>
  <p:clrMapOvr>
    <a:masterClrMapping/>
  </p:clrMapOvr>
  <p:transition>
    <p:fad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6"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942669144"/>
      </p:ext>
    </p:extLst>
  </p:cSld>
  <p:clrMapOvr>
    <a:masterClrMapping/>
  </p:clrMapOvr>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8"/>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1584029250"/>
      </p:ext>
    </p:extLst>
  </p:cSld>
  <p:clrMapOvr>
    <a:masterClrMapping/>
  </p:clrMapOvr>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4133726464"/>
      </p:ext>
    </p:extLst>
  </p:cSld>
  <p:clrMapOvr>
    <a:masterClrMapping/>
  </p:clrMapOvr>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1708590676"/>
      </p:ext>
    </p:extLst>
  </p:cSld>
  <p:clrMapOvr>
    <a:masterClrMapping/>
  </p:clrMapOvr>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7"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8"/>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4070113725"/>
      </p:ext>
    </p:extLst>
  </p:cSld>
  <p:clrMapOvr>
    <a:masterClrMapping/>
  </p:clrMapOvr>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2353498781"/>
      </p:ext>
    </p:extLst>
  </p:cSld>
  <p:clrMapOvr>
    <a:masterClrMapping/>
  </p:clrMapOvr>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9"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00418" y="6134656"/>
            <a:ext cx="1774190" cy="832141"/>
          </a:xfrm>
          <a:prstGeom prst="rect">
            <a:avLst/>
          </a:prstGeom>
        </p:spPr>
      </p:pic>
    </p:spTree>
    <p:extLst>
      <p:ext uri="{BB962C8B-B14F-4D97-AF65-F5344CB8AC3E}">
        <p14:creationId xmlns:p14="http://schemas.microsoft.com/office/powerpoint/2010/main" val="3379864020"/>
      </p:ext>
    </p:extLst>
  </p:cSld>
  <p:clrMapOvr>
    <a:masterClrMapping/>
  </p:clrMapOvr>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90"/>
            <a:ext cx="11378776" cy="2920069"/>
          </a:xfrm>
          <a:prstGeom prst="rect">
            <a:avLst/>
          </a:prstGeom>
        </p:spPr>
        <p:txBody>
          <a:bodyPr>
            <a:normAutofit/>
          </a:bodyPr>
          <a:lstStyle>
            <a:lvl1pPr marL="0" indent="0">
              <a:lnSpc>
                <a:spcPct val="90000"/>
              </a:lnSpc>
              <a:buNone/>
              <a:defRPr sz="6525">
                <a:gradFill>
                  <a:gsLst>
                    <a:gs pos="100000">
                      <a:schemeClr val="tx2"/>
                    </a:gs>
                    <a:gs pos="0">
                      <a:schemeClr val="tx2"/>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8"/>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21550804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3234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0"/>
            <a:ext cx="11378776" cy="2920069"/>
          </a:xfrm>
          <a:prstGeom prst="rect">
            <a:avLst/>
          </a:prstGeom>
        </p:spPr>
        <p:txBody>
          <a:bodyPr>
            <a:normAutofit/>
          </a:bodyPr>
          <a:lstStyle>
            <a:lvl1pPr marL="0" indent="0">
              <a:lnSpc>
                <a:spcPct val="90000"/>
              </a:lnSpc>
              <a:buNone/>
              <a:defRPr sz="6525">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8"/>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1087228098"/>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672280401"/>
      </p:ext>
    </p:extLst>
  </p:cSld>
  <p:clrMapOvr>
    <a:masterClrMapping/>
  </p:clrMapOvr>
  <p:transition>
    <p:fade/>
  </p:transition>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194934"/>
      </p:ext>
    </p:extLst>
  </p:cSld>
  <p:clrMapOvr>
    <a:masterClrMapping/>
  </p:clrMapOvr>
  <p:transition>
    <p:fad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1836"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0"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1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380"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24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58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0119766"/>
      </p:ext>
    </p:extLst>
  </p:cSld>
  <p:clrMapOvr>
    <a:masterClrMapping/>
  </p:clrMapOvr>
  <p:transition>
    <p:fade/>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3"/>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1" y="1476621"/>
            <a:ext cx="11375536" cy="2084319"/>
          </a:xfrm>
          <a:prstGeom prst="rect">
            <a:avLst/>
          </a:prstGeom>
        </p:spPr>
        <p:txBody>
          <a:bodyPr/>
          <a:lstStyle>
            <a:lvl1pPr marL="349656" indent="-34965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037" indent="-29138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418" indent="-29138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522" indent="-23310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627" indent="-23310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007234957"/>
      </p:ext>
    </p:extLst>
  </p:cSld>
  <p:clrMapOvr>
    <a:masterClrMapping/>
  </p:clrMapOvr>
  <p:transition>
    <p:fade/>
  </p:transition>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0859" y="445256"/>
            <a:ext cx="11629837" cy="45908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30859" y="1222427"/>
            <a:ext cx="11629837" cy="13644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805383" y="6471256"/>
            <a:ext cx="1399468" cy="445553"/>
          </a:xfrm>
          <a:prstGeom prst="rect">
            <a:avLst/>
          </a:prstGeom>
        </p:spPr>
      </p:pic>
    </p:spTree>
    <p:extLst>
      <p:ext uri="{BB962C8B-B14F-4D97-AF65-F5344CB8AC3E}">
        <p14:creationId xmlns:p14="http://schemas.microsoft.com/office/powerpoint/2010/main" val="2316360205"/>
      </p:ext>
    </p:extLst>
  </p:cSld>
  <p:clrMapOvr>
    <a:masterClrMapping/>
  </p:clrMapOvr>
  <p:transition>
    <p:fade/>
  </p:transition>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3"/>
            <a:ext cx="11375536" cy="2012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280122"/>
      </p:ext>
    </p:extLst>
  </p:cSld>
  <p:clrMapOvr>
    <a:masterClrMapping/>
  </p:clrMapOvr>
  <p:transition>
    <p:fade/>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1"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9724" y="4971003"/>
            <a:ext cx="4450767" cy="2087525"/>
          </a:xfrm>
          <a:prstGeom prst="rect">
            <a:avLst/>
          </a:prstGeom>
        </p:spPr>
      </p:pic>
    </p:spTree>
    <p:extLst>
      <p:ext uri="{BB962C8B-B14F-4D97-AF65-F5344CB8AC3E}">
        <p14:creationId xmlns:p14="http://schemas.microsoft.com/office/powerpoint/2010/main" val="16752532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1" y="2875736"/>
            <a:ext cx="11375536" cy="1243058"/>
          </a:xfrm>
        </p:spPr>
        <p:txBody>
          <a:bodyPr anchor="b" anchorCtr="0"/>
          <a:lstStyle>
            <a:lvl1pPr>
              <a:defRPr sz="897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00418" y="6134656"/>
            <a:ext cx="1774190" cy="832141"/>
          </a:xfrm>
          <a:prstGeom prst="rect">
            <a:avLst/>
          </a:prstGeom>
        </p:spPr>
      </p:pic>
    </p:spTree>
    <p:extLst>
      <p:ext uri="{BB962C8B-B14F-4D97-AF65-F5344CB8AC3E}">
        <p14:creationId xmlns:p14="http://schemas.microsoft.com/office/powerpoint/2010/main" val="570796637"/>
      </p:ext>
    </p:extLst>
  </p:cSld>
  <p:clrMapOvr>
    <a:masterClrMapping/>
  </p:clrMapOvr>
  <p:transition>
    <p:fade/>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2"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190" indent="0" algn="ctr">
              <a:buNone/>
              <a:defRPr>
                <a:solidFill>
                  <a:schemeClr val="tx1">
                    <a:tint val="75000"/>
                  </a:schemeClr>
                </a:solidFill>
              </a:defRPr>
            </a:lvl2pPr>
            <a:lvl3pPr marL="932380" indent="0" algn="ctr">
              <a:buNone/>
              <a:defRPr>
                <a:solidFill>
                  <a:schemeClr val="tx1">
                    <a:tint val="75000"/>
                  </a:schemeClr>
                </a:solidFill>
              </a:defRPr>
            </a:lvl3pPr>
            <a:lvl4pPr marL="1398571" indent="0" algn="ctr">
              <a:buNone/>
              <a:defRPr>
                <a:solidFill>
                  <a:schemeClr val="tx1">
                    <a:tint val="75000"/>
                  </a:schemeClr>
                </a:solidFill>
              </a:defRPr>
            </a:lvl4pPr>
            <a:lvl5pPr marL="1864761" indent="0" algn="ctr">
              <a:buNone/>
              <a:defRPr>
                <a:solidFill>
                  <a:schemeClr val="tx1">
                    <a:tint val="75000"/>
                  </a:schemeClr>
                </a:solidFill>
              </a:defRPr>
            </a:lvl5pPr>
            <a:lvl6pPr marL="2330951" indent="0" algn="ctr">
              <a:buNone/>
              <a:defRPr>
                <a:solidFill>
                  <a:schemeClr val="tx1">
                    <a:tint val="75000"/>
                  </a:schemeClr>
                </a:solidFill>
              </a:defRPr>
            </a:lvl6pPr>
            <a:lvl7pPr marL="2797140" indent="0" algn="ctr">
              <a:buNone/>
              <a:defRPr>
                <a:solidFill>
                  <a:schemeClr val="tx1">
                    <a:tint val="75000"/>
                  </a:schemeClr>
                </a:solidFill>
              </a:defRPr>
            </a:lvl7pPr>
            <a:lvl8pPr marL="3263330" indent="0" algn="ctr">
              <a:buNone/>
              <a:defRPr>
                <a:solidFill>
                  <a:schemeClr val="tx1">
                    <a:tint val="75000"/>
                  </a:schemeClr>
                </a:solidFill>
              </a:defRPr>
            </a:lvl8pPr>
            <a:lvl9pPr marL="3729520" indent="0" algn="ctr">
              <a:buNone/>
              <a:defRPr>
                <a:solidFill>
                  <a:schemeClr val="tx1">
                    <a:tint val="75000"/>
                  </a:schemeClr>
                </a:solidFill>
              </a:defRPr>
            </a:lvl9pPr>
          </a:lstStyle>
          <a:p>
            <a:pPr marL="0" marR="0" lvl="0" indent="0" algn="l" defTabSz="932380"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89"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29" spc="-153"/>
            </a:lvl1pPr>
          </a:lstStyle>
          <a:p>
            <a:pPr lvl="0"/>
            <a:r>
              <a:rPr lang="en-US" dirty="0" smtClean="0"/>
              <a:t>Click to edit Master text styles</a:t>
            </a:r>
          </a:p>
        </p:txBody>
      </p:sp>
    </p:spTree>
    <p:extLst>
      <p:ext uri="{BB962C8B-B14F-4D97-AF65-F5344CB8AC3E}">
        <p14:creationId xmlns:p14="http://schemas.microsoft.com/office/powerpoint/2010/main" val="13097285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16843143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3"/>
            <a:ext cx="11887200" cy="2446761"/>
          </a:xfrm>
          <a:prstGeom prst="rect">
            <a:avLst/>
          </a:prstGeom>
        </p:spPr>
        <p:txBody>
          <a:bodyPr/>
          <a:lstStyle>
            <a:lvl1pPr marL="290409" indent="-290409">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93" indent="-280886">
              <a:buClr>
                <a:schemeClr val="tx1"/>
              </a:buClr>
              <a:buSzPct val="90000"/>
              <a:buFont typeface="Arial" pitchFamily="34" charset="0"/>
              <a:buChar char="•"/>
              <a:defRPr sz="33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02" indent="-290409">
              <a:buClr>
                <a:schemeClr val="tx1"/>
              </a:buClr>
              <a:buSzPct val="90000"/>
              <a:buFont typeface="Arial" pitchFamily="34" charset="0"/>
              <a:buChar char="•"/>
              <a:defRPr sz="29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18" indent="-22851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35" indent="-228517">
              <a:buClr>
                <a:schemeClr val="tx1"/>
              </a:buClr>
              <a:buSzPct val="90000"/>
              <a:buFont typeface="Arial" pitchFamily="34" charset="0"/>
              <a:buChar char="•"/>
              <a:defRPr sz="19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8"/>
            <a:ext cx="12436476" cy="631451"/>
          </a:xfrm>
          <a:prstGeom prst="rect">
            <a:avLst/>
          </a:prstGeom>
          <a:solidFill>
            <a:srgbClr val="FFFF99"/>
          </a:solidFill>
        </p:spPr>
        <p:txBody>
          <a:bodyPr wrap="square" lIns="155401" tIns="77700" rIns="155401" bIns="77700"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41" indent="0">
              <a:buNone/>
              <a:defRPr sz="2040">
                <a:gradFill>
                  <a:gsLst>
                    <a:gs pos="100000">
                      <a:schemeClr val="bg2"/>
                    </a:gs>
                    <a:gs pos="6000">
                      <a:schemeClr val="bg2"/>
                    </a:gs>
                  </a:gsLst>
                  <a:lin ang="5400000" scaled="0"/>
                </a:gradFill>
              </a:defRPr>
            </a:lvl3pPr>
            <a:lvl4pPr marL="466209" indent="0">
              <a:buNone/>
              <a:defRPr sz="2040">
                <a:gradFill>
                  <a:gsLst>
                    <a:gs pos="100000">
                      <a:schemeClr val="bg2"/>
                    </a:gs>
                    <a:gs pos="6000">
                      <a:schemeClr val="bg2"/>
                    </a:gs>
                  </a:gsLst>
                  <a:lin ang="5400000" scaled="0"/>
                </a:gradFill>
              </a:defRPr>
            </a:lvl4pPr>
            <a:lvl5pPr marL="707407"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885358048"/>
      </p:ext>
    </p:extLst>
  </p:cSld>
  <p:clrMapOvr>
    <a:masterClrMapping/>
  </p:clrMapOvr>
  <p:transition>
    <p:fade/>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O 365 1_Title &amp; Content, 2-color, no Bullet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241707" y="6319975"/>
            <a:ext cx="1984200" cy="450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1212329"/>
      </p:ext>
    </p:extLst>
  </p:cSld>
  <p:clrMapOvr>
    <a:masterClrMapping/>
  </p:clrMapOvr>
  <p:transition>
    <p:fade/>
  </p:transition>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41" indent="0">
              <a:buNone/>
              <a:defRPr sz="2040">
                <a:gradFill>
                  <a:gsLst>
                    <a:gs pos="100000">
                      <a:schemeClr val="bg2"/>
                    </a:gs>
                    <a:gs pos="0">
                      <a:schemeClr val="bg2"/>
                    </a:gs>
                  </a:gsLst>
                  <a:lin ang="5400000" scaled="0"/>
                </a:gradFill>
              </a:defRPr>
            </a:lvl3pPr>
            <a:lvl4pPr marL="466209" indent="0">
              <a:buNone/>
              <a:defRPr sz="2040">
                <a:gradFill>
                  <a:gsLst>
                    <a:gs pos="100000">
                      <a:schemeClr val="bg2"/>
                    </a:gs>
                    <a:gs pos="0">
                      <a:schemeClr val="bg2"/>
                    </a:gs>
                  </a:gsLst>
                  <a:lin ang="5400000" scaled="0"/>
                </a:gradFill>
              </a:defRPr>
            </a:lvl4pPr>
            <a:lvl5pPr marL="707407"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1792050157"/>
      </p:ext>
    </p:extLst>
  </p:cSld>
  <p:clrMapOvr>
    <a:masterClrMapping/>
  </p:clrMapOvr>
  <p:transition>
    <p:fade/>
  </p:transition>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1" y="1476621"/>
            <a:ext cx="11375536" cy="2084319"/>
          </a:xfrm>
          <a:prstGeom prst="rect">
            <a:avLst/>
          </a:prstGeom>
        </p:spPr>
        <p:txBody>
          <a:bodyPr/>
          <a:lstStyle>
            <a:lvl1pPr marL="289763" indent="-289763">
              <a:buFont typeface="Wingdings" pitchFamily="2" charset="2"/>
              <a:buChar char=""/>
              <a:defRPr sz="4080"/>
            </a:lvl1pPr>
            <a:lvl2pPr marL="527723" indent="-237961">
              <a:buFont typeface="Wingdings" pitchFamily="2" charset="2"/>
              <a:buChar char=""/>
              <a:defRPr>
                <a:latin typeface="+mn-lt"/>
              </a:defRPr>
            </a:lvl2pPr>
            <a:lvl3pPr marL="755971" indent="-228249">
              <a:buFont typeface="Wingdings" pitchFamily="2" charset="2"/>
              <a:buChar char=""/>
              <a:tabLst/>
              <a:defRPr>
                <a:latin typeface="+mn-lt"/>
              </a:defRPr>
            </a:lvl3pPr>
            <a:lvl4pPr marL="932418" indent="-176447">
              <a:buFont typeface="Wingdings" pitchFamily="2" charset="2"/>
              <a:buChar char=""/>
              <a:defRPr>
                <a:latin typeface="+mn-lt"/>
              </a:defRPr>
            </a:lvl4pPr>
            <a:lvl5pPr marL="1108865" indent="-176447">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253873165"/>
      </p:ext>
    </p:extLst>
  </p:cSld>
  <p:clrMapOvr>
    <a:masterClrMapping/>
  </p:clrMapOvr>
  <p:transition>
    <p:fade/>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4"/>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7961" indent="0">
              <a:buNone/>
              <a:defRPr sz="2040"/>
            </a:lvl3pPr>
            <a:lvl4pPr marL="466209" indent="0">
              <a:buNone/>
              <a:defRPr sz="2040"/>
            </a:lvl4pPr>
            <a:lvl5pPr marL="707407"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0" y="1476624"/>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7"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7961"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446"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0932"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380"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2674719178"/>
      </p:ext>
    </p:extLst>
  </p:cSld>
  <p:clrMapOvr>
    <a:masterClrMapping/>
  </p:clrMapOvr>
  <p:transition>
    <p:fade/>
  </p:transition>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4"/>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7961" indent="0">
              <a:buNone/>
              <a:defRPr sz="2040">
                <a:gradFill>
                  <a:gsLst>
                    <a:gs pos="1000">
                      <a:schemeClr val="bg2"/>
                    </a:gs>
                    <a:gs pos="98000">
                      <a:schemeClr val="bg2"/>
                    </a:gs>
                  </a:gsLst>
                  <a:lin ang="5400000" scaled="0"/>
                </a:gradFill>
              </a:defRPr>
            </a:lvl3pPr>
            <a:lvl4pPr marL="466209" indent="0">
              <a:buNone/>
              <a:defRPr sz="2040">
                <a:gradFill>
                  <a:gsLst>
                    <a:gs pos="1000">
                      <a:schemeClr val="bg2"/>
                    </a:gs>
                    <a:gs pos="98000">
                      <a:schemeClr val="bg2"/>
                    </a:gs>
                  </a:gsLst>
                  <a:lin ang="5400000" scaled="0"/>
                </a:gradFill>
              </a:defRPr>
            </a:lvl4pPr>
            <a:lvl5pPr marL="707407"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0" y="1476624"/>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7"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7961"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446"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0932" marR="0" indent="0" algn="l" defTabSz="932380"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380"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506125753"/>
      </p:ext>
    </p:extLst>
  </p:cSld>
  <p:clrMapOvr>
    <a:masterClrMapping/>
  </p:clrMapOvr>
  <p:transition>
    <p:fad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856" indent="-297856">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0960" indent="-233104">
              <a:defRPr sz="2040"/>
            </a:lvl2pPr>
            <a:lvl3pPr marL="699313" indent="-168353">
              <a:tabLst/>
              <a:defRPr sz="2040"/>
            </a:lvl3pPr>
            <a:lvl4pPr marL="880617" indent="-181304">
              <a:defRPr/>
            </a:lvl4pPr>
            <a:lvl5pPr marL="1048969"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0" y="1476623"/>
            <a:ext cx="5504574" cy="2446094"/>
          </a:xfrm>
        </p:spPr>
        <p:txBody>
          <a:bodyPr>
            <a:spAutoFit/>
          </a:bodyPr>
          <a:lstStyle>
            <a:lvl1pPr marL="346419" indent="-346419">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513" indent="-349656">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617" indent="-349656">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8969" indent="-349656">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273" indent="-349656">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856" marR="0" lvl="0" indent="-297856" algn="l" defTabSz="93238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0960" marR="0" lvl="1" indent="-233104" algn="l" defTabSz="9323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313" marR="0" lvl="2" indent="-168353" algn="l" defTabSz="9323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617" marR="0" lvl="3" indent="-181304" algn="l" defTabSz="9323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8969" marR="0" lvl="4" indent="-168353" algn="l" defTabSz="932380"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889977108"/>
      </p:ext>
    </p:extLst>
  </p:cSld>
  <p:clrMapOvr>
    <a:masterClrMapping/>
  </p:clrMapOvr>
  <p:transition>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6"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966494370"/>
      </p:ext>
    </p:extLst>
  </p:cSld>
  <p:clrMapOvr>
    <a:masterClrMapping/>
  </p:clrMapOvr>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8"/>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2080315511"/>
      </p:ext>
    </p:extLst>
  </p:cSld>
  <p:clrMapOvr>
    <a:masterClrMapping/>
  </p:clrMapOvr>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264160991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2918175068"/>
              </p:ex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85507" name="think-cell Slide" r:id="rId4" imgW="360" imgH="360" progId="">
                  <p:embed/>
                </p:oleObj>
              </mc:Choice>
              <mc:Fallback>
                <p:oleObj name="think-cell Slide" r:id="rId4" imgW="360" imgH="3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9"/>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WinAzure_rgb_Wht_S.png"/>
          <p:cNvPicPr>
            <a:picLocks noChangeAspect="1"/>
          </p:cNvPicPr>
          <p:nvPr userDrawn="1"/>
        </p:nvPicPr>
        <p:blipFill>
          <a:blip r:embed="rId6">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366098" y="6423310"/>
            <a:ext cx="1737341" cy="416792"/>
          </a:xfrm>
          <a:prstGeom prst="rect">
            <a:avLst/>
          </a:prstGeom>
        </p:spPr>
      </p:pic>
      <p:sp>
        <p:nvSpPr>
          <p:cNvPr id="7" name="Slide Number Placeholder 6"/>
          <p:cNvSpPr>
            <a:spLocks noGrp="1"/>
          </p:cNvSpPr>
          <p:nvPr>
            <p:ph type="sldNum" sz="quarter" idx="4"/>
          </p:nvPr>
        </p:nvSpPr>
        <p:spPr>
          <a:xfrm>
            <a:off x="8912225" y="6483350"/>
            <a:ext cx="2901950" cy="371475"/>
          </a:xfrm>
          <a:prstGeom prst="rect">
            <a:avLst/>
          </a:prstGeom>
        </p:spPr>
        <p:txBody>
          <a:bodyPr vert="horz" lIns="91432" tIns="45715" rIns="91432" bIns="45715" rtlCol="0" anchor="ctr"/>
          <a:lstStyle>
            <a:lvl1pPr algn="r">
              <a:defRPr sz="1000">
                <a:solidFill>
                  <a:schemeClr val="tx1">
                    <a:tint val="75000"/>
                  </a:schemeClr>
                </a:solidFill>
              </a:defRPr>
            </a:lvl1pPr>
          </a:lstStyle>
          <a:p>
            <a:fld id="{FFB82908-4842-4340-9D73-01C813DDC308}" type="slidenum">
              <a:rPr lang="en-US" smtClean="0"/>
              <a:pPr/>
              <a:t>‹#›</a:t>
            </a:fld>
            <a:endParaRPr lang="en-US" dirty="0"/>
          </a:p>
        </p:txBody>
      </p:sp>
    </p:spTree>
    <p:extLst>
      <p:ext uri="{BB962C8B-B14F-4D97-AF65-F5344CB8AC3E}">
        <p14:creationId xmlns:p14="http://schemas.microsoft.com/office/powerpoint/2010/main" val="1901419783"/>
      </p:ext>
    </p:extLst>
  </p:cSld>
  <p:clrMapOvr>
    <a:masterClrMapping/>
  </p:clrMapOvr>
  <p:transition>
    <p:fade/>
  </p:transition>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20264304"/>
      </p:ext>
    </p:extLst>
  </p:cSld>
  <p:clrMapOvr>
    <a:masterClrMapping/>
  </p:clrMapOvr>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7"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8"/>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265086623"/>
      </p:ext>
    </p:extLst>
  </p:cSld>
  <p:clrMapOvr>
    <a:masterClrMapping/>
  </p:clrMapOvr>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119153766"/>
      </p:ext>
    </p:extLst>
  </p:cSld>
  <p:clrMapOvr>
    <a:masterClrMapping/>
  </p:clrMapOvr>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9"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1"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00418" y="6134656"/>
            <a:ext cx="1774190" cy="832141"/>
          </a:xfrm>
          <a:prstGeom prst="rect">
            <a:avLst/>
          </a:prstGeom>
        </p:spPr>
      </p:pic>
    </p:spTree>
    <p:extLst>
      <p:ext uri="{BB962C8B-B14F-4D97-AF65-F5344CB8AC3E}">
        <p14:creationId xmlns:p14="http://schemas.microsoft.com/office/powerpoint/2010/main" val="2300336514"/>
      </p:ext>
    </p:extLst>
  </p:cSld>
  <p:clrMapOvr>
    <a:masterClrMapping/>
  </p:clrMapOvr>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90"/>
            <a:ext cx="11378776" cy="2920069"/>
          </a:xfrm>
          <a:prstGeom prst="rect">
            <a:avLst/>
          </a:prstGeom>
        </p:spPr>
        <p:txBody>
          <a:bodyPr>
            <a:normAutofit/>
          </a:bodyPr>
          <a:lstStyle>
            <a:lvl1pPr marL="0" indent="0">
              <a:lnSpc>
                <a:spcPct val="90000"/>
              </a:lnSpc>
              <a:buNone/>
              <a:defRPr sz="6525">
                <a:gradFill>
                  <a:gsLst>
                    <a:gs pos="100000">
                      <a:schemeClr val="tx2"/>
                    </a:gs>
                    <a:gs pos="0">
                      <a:schemeClr val="tx2"/>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8"/>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60477873"/>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0"/>
            <a:ext cx="11378776" cy="2920069"/>
          </a:xfrm>
          <a:prstGeom prst="rect">
            <a:avLst/>
          </a:prstGeom>
        </p:spPr>
        <p:txBody>
          <a:bodyPr>
            <a:normAutofit/>
          </a:bodyPr>
          <a:lstStyle>
            <a:lvl1pPr marL="0" indent="0">
              <a:lnSpc>
                <a:spcPct val="90000"/>
              </a:lnSpc>
              <a:buNone/>
              <a:defRPr sz="6525">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8"/>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3196621249"/>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80"/>
            <a:fld id="{727B4C2D-45E2-4621-8491-2995EB46A674}" type="slidenum">
              <a:rPr lang="en-US" smtClean="0">
                <a:gradFill>
                  <a:gsLst>
                    <a:gs pos="100000">
                      <a:srgbClr val="797A7D"/>
                    </a:gs>
                    <a:gs pos="0">
                      <a:srgbClr val="797A7D"/>
                    </a:gs>
                  </a:gsLst>
                  <a:lin ang="5400000" scaled="0"/>
                </a:gradFill>
              </a:rPr>
              <a:pPr defTabSz="932380"/>
              <a:t>‹#›</a:t>
            </a:fld>
            <a:endParaRPr lang="en-US" dirty="0">
              <a:gradFill>
                <a:gsLst>
                  <a:gs pos="100000">
                    <a:srgbClr val="797A7D"/>
                  </a:gs>
                  <a:gs pos="0">
                    <a:srgbClr val="797A7D"/>
                  </a:gs>
                </a:gsLst>
                <a:lin ang="5400000" scaled="0"/>
              </a:gra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105" y="6141008"/>
            <a:ext cx="1799095" cy="830017"/>
          </a:xfrm>
          <a:prstGeom prst="rect">
            <a:avLst/>
          </a:prstGeom>
        </p:spPr>
      </p:pic>
    </p:spTree>
    <p:extLst>
      <p:ext uri="{BB962C8B-B14F-4D97-AF65-F5344CB8AC3E}">
        <p14:creationId xmlns:p14="http://schemas.microsoft.com/office/powerpoint/2010/main" val="2996799688"/>
      </p:ext>
    </p:extLst>
  </p:cSld>
  <p:clrMapOvr>
    <a:masterClrMapping/>
  </p:clrMapOvr>
  <p:transition>
    <p:fade/>
  </p:transition>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932499"/>
      </p:ext>
    </p:extLst>
  </p:cSld>
  <p:clrMapOvr>
    <a:masterClrMapping/>
  </p:clrMapOvr>
  <p:transition>
    <p:fade/>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1836"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0"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1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380"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24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58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2381757"/>
      </p:ext>
    </p:extLst>
  </p:cSld>
  <p:clrMapOvr>
    <a:masterClrMapping/>
  </p:clrMapOvr>
  <p:transition>
    <p:fade/>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3"/>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1" y="1476621"/>
            <a:ext cx="11375536" cy="2084319"/>
          </a:xfrm>
          <a:prstGeom prst="rect">
            <a:avLst/>
          </a:prstGeom>
        </p:spPr>
        <p:txBody>
          <a:bodyPr/>
          <a:lstStyle>
            <a:lvl1pPr marL="349656" indent="-34965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037" indent="-29138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418" indent="-29138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522" indent="-23310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627" indent="-23310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806679006"/>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4" name="Picture 3"/>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7769724" y="5244205"/>
            <a:ext cx="4450767" cy="1541118"/>
          </a:xfrm>
          <a:prstGeom prst="rect">
            <a:avLst/>
          </a:prstGeom>
        </p:spPr>
      </p:pic>
    </p:spTree>
    <p:extLst>
      <p:ext uri="{BB962C8B-B14F-4D97-AF65-F5344CB8AC3E}">
        <p14:creationId xmlns:p14="http://schemas.microsoft.com/office/powerpoint/2010/main" val="17483966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0.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0859" y="445256"/>
            <a:ext cx="11629837" cy="45908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30859" y="1222427"/>
            <a:ext cx="11629837" cy="13644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0805383" y="6471256"/>
            <a:ext cx="1399468" cy="445553"/>
          </a:xfrm>
          <a:prstGeom prst="rect">
            <a:avLst/>
          </a:prstGeom>
        </p:spPr>
      </p:pic>
    </p:spTree>
    <p:extLst>
      <p:ext uri="{BB962C8B-B14F-4D97-AF65-F5344CB8AC3E}">
        <p14:creationId xmlns:p14="http://schemas.microsoft.com/office/powerpoint/2010/main" val="2799498357"/>
      </p:ext>
    </p:extLst>
  </p:cSld>
  <p:clrMapOvr>
    <a:masterClrMapping/>
  </p:clrMapOvr>
  <p:transition>
    <p:fade/>
  </p:transition>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3"/>
            <a:ext cx="11375536" cy="2012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6372880"/>
      </p:ext>
    </p:extLst>
  </p:cSld>
  <p:clrMapOvr>
    <a:masterClrMapping/>
  </p:clrMapOvr>
  <p:transition>
    <p:fade/>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1_Title Slide Solid">
    <p:bg>
      <p:bgPr>
        <a:solidFill>
          <a:schemeClr val="bg1"/>
        </a:solidFill>
        <a:effectLst/>
      </p:bgPr>
    </p:bg>
    <p:spTree>
      <p:nvGrpSpPr>
        <p:cNvPr id="1" name=""/>
        <p:cNvGrpSpPr/>
        <p:nvPr/>
      </p:nvGrpSpPr>
      <p:grpSpPr>
        <a:xfrm>
          <a:off x="0" y="0"/>
          <a:ext cx="0" cy="0"/>
          <a:chOff x="0" y="0"/>
          <a:chExt cx="0" cy="0"/>
        </a:xfrm>
      </p:grpSpPr>
      <p:pic>
        <p:nvPicPr>
          <p:cNvPr id="9" name="Picture 3"/>
          <p:cNvPicPr>
            <a:picLocks noChangeAspect="1" noChangeArrowheads="1"/>
          </p:cNvPicPr>
          <p:nvPr userDrawn="1"/>
        </p:nvPicPr>
        <p:blipFill rotWithShape="1">
          <a:blip r:embed="rId2" cstate="screen">
            <a:extLst>
              <a:ext uri="{28A0092B-C50C-407E-A947-70E740481C1C}">
                <a14:useLocalDpi xmlns:a14="http://schemas.microsoft.com/office/drawing/2010/main" val="0"/>
              </a:ext>
            </a:extLst>
          </a:blip>
          <a:srcRect/>
          <a:stretch/>
        </p:blipFill>
        <p:spPr bwMode="auto">
          <a:xfrm>
            <a:off x="1" y="-8626"/>
            <a:ext cx="12438062" cy="7004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userDrawn="1"/>
        </p:nvSpPr>
        <p:spPr bwMode="auto">
          <a:xfrm>
            <a:off x="277814" y="296864"/>
            <a:ext cx="6397624" cy="6400799"/>
          </a:xfrm>
          <a:prstGeom prst="rect">
            <a:avLst/>
          </a:prstGeom>
          <a:solidFill>
            <a:schemeClr val="accent4">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639" y="1456836"/>
            <a:ext cx="5486399" cy="897427"/>
          </a:xfrm>
          <a:prstGeom prst="rect">
            <a:avLst/>
          </a:prstGeom>
        </p:spPr>
        <p:txBody>
          <a:bodyPr/>
          <a:lstStyle>
            <a:lvl1pPr>
              <a:defRPr sz="5200" baseline="0">
                <a:solidFill>
                  <a:schemeClr val="bg1"/>
                </a:solidFill>
              </a:defRPr>
            </a:lvl1pPr>
          </a:lstStyle>
          <a:p>
            <a:r>
              <a:rPr lang="en-US" dirty="0" smtClean="0"/>
              <a:t>Headline here, second line here</a:t>
            </a:r>
            <a:endParaRPr lang="en-US" dirty="0"/>
          </a:p>
        </p:txBody>
      </p:sp>
      <p:sp>
        <p:nvSpPr>
          <p:cNvPr id="3" name="Subtitle 2"/>
          <p:cNvSpPr>
            <a:spLocks noGrp="1"/>
          </p:cNvSpPr>
          <p:nvPr>
            <p:ph type="subTitle" idx="1" hasCustomPrompt="1"/>
          </p:nvPr>
        </p:nvSpPr>
        <p:spPr>
          <a:xfrm>
            <a:off x="274702" y="4440119"/>
            <a:ext cx="5486336" cy="1055382"/>
          </a:xfrm>
          <a:prstGeom prst="rect">
            <a:avLst/>
          </a:prstGeom>
        </p:spPr>
        <p:txBody>
          <a:bodyPr/>
          <a:lstStyle>
            <a:lvl1pPr marL="0" indent="0" algn="l">
              <a:lnSpc>
                <a:spcPts val="2700"/>
              </a:lnSpc>
              <a:buNone/>
              <a:defRPr sz="220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 Name</a:t>
            </a:r>
            <a:br>
              <a:rPr lang="en-US" dirty="0" smtClean="0"/>
            </a:br>
            <a:r>
              <a:rPr lang="en-US" dirty="0" smtClean="0"/>
              <a:t>Date</a:t>
            </a:r>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73324" y="479775"/>
            <a:ext cx="1304123" cy="285764"/>
          </a:xfrm>
          <a:prstGeom prst="rect">
            <a:avLst/>
          </a:prstGeom>
        </p:spPr>
      </p:pic>
      <p:sp>
        <p:nvSpPr>
          <p:cNvPr id="8" name="Text Placeholder 7"/>
          <p:cNvSpPr>
            <a:spLocks noGrp="1"/>
          </p:cNvSpPr>
          <p:nvPr>
            <p:ph type="body" sz="quarter" idx="10" hasCustomPrompt="1"/>
          </p:nvPr>
        </p:nvSpPr>
        <p:spPr>
          <a:xfrm>
            <a:off x="277813" y="3056731"/>
            <a:ext cx="5500687" cy="881063"/>
          </a:xfrm>
          <a:prstGeom prst="rect">
            <a:avLst/>
          </a:prstGeom>
        </p:spPr>
        <p:txBody>
          <a:bodyPr/>
          <a:lstStyle>
            <a:lvl1pPr marL="0" indent="0">
              <a:buNone/>
              <a:defRPr sz="2800" baseline="0">
                <a:solidFill>
                  <a:schemeClr val="bg1"/>
                </a:solidFill>
                <a:latin typeface="+mj-lt"/>
              </a:defRPr>
            </a:lvl1pPr>
            <a:lvl2pPr marL="342900" indent="0">
              <a:buNone/>
              <a:defRPr sz="1600">
                <a:solidFill>
                  <a:schemeClr val="bg1"/>
                </a:solidFill>
                <a:latin typeface="+mj-lt"/>
              </a:defRPr>
            </a:lvl2pPr>
            <a:lvl3pPr marL="571500" indent="0">
              <a:buNone/>
              <a:defRPr sz="1400">
                <a:solidFill>
                  <a:schemeClr val="bg1"/>
                </a:solidFill>
                <a:latin typeface="+mj-lt"/>
              </a:defRPr>
            </a:lvl3pPr>
            <a:lvl4pPr marL="800100" indent="0">
              <a:buNone/>
              <a:defRPr sz="1200">
                <a:solidFill>
                  <a:schemeClr val="bg1"/>
                </a:solidFill>
                <a:latin typeface="+mj-lt"/>
              </a:defRPr>
            </a:lvl4pPr>
            <a:lvl5pPr marL="1028700" indent="0">
              <a:buNone/>
              <a:defRPr sz="1200">
                <a:solidFill>
                  <a:schemeClr val="bg1"/>
                </a:solidFill>
                <a:latin typeface="+mj-lt"/>
              </a:defRPr>
            </a:lvl5pPr>
          </a:lstStyle>
          <a:p>
            <a:pPr lvl="0"/>
            <a:r>
              <a:rPr lang="en-US" dirty="0" smtClean="0"/>
              <a:t>Sub header here</a:t>
            </a:r>
            <a:endParaRPr lang="en-US" dirty="0"/>
          </a:p>
        </p:txBody>
      </p:sp>
    </p:spTree>
    <p:extLst>
      <p:ext uri="{BB962C8B-B14F-4D97-AF65-F5344CB8AC3E}">
        <p14:creationId xmlns:p14="http://schemas.microsoft.com/office/powerpoint/2010/main" val="202870290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5_Title Only">
    <p:bg>
      <p:bgPr>
        <a:solidFill>
          <a:schemeClr val="accent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a:gradFill>
                  <a:gsLst>
                    <a:gs pos="2917">
                      <a:schemeClr val="bg1"/>
                    </a:gs>
                    <a:gs pos="100000">
                      <a:schemeClr val="bg1"/>
                    </a:gs>
                  </a:gsLst>
                  <a:lin ang="5400000" scaled="0"/>
                </a:gradFill>
              </a:defRPr>
            </a:lvl1pPr>
          </a:lstStyle>
          <a:p>
            <a:r>
              <a:rPr lang="en-US" dirty="0" smtClean="0"/>
              <a:t>Click to edit Master title style</a:t>
            </a:r>
            <a:endParaRPr lang="en-US" dirty="0"/>
          </a:p>
        </p:txBody>
      </p:sp>
      <p:sp>
        <p:nvSpPr>
          <p:cNvPr id="10" name="Title"/>
          <p:cNvSpPr>
            <a:spLocks noGrp="1"/>
          </p:cNvSpPr>
          <p:nvPr>
            <p:ph type="body" sz="quarter" idx="10" hasCustomPrompt="1"/>
          </p:nvPr>
        </p:nvSpPr>
        <p:spPr>
          <a:xfrm>
            <a:off x="274638" y="2125663"/>
            <a:ext cx="10058400" cy="1828800"/>
          </a:xfrm>
          <a:prstGeom prst="rect">
            <a:avLst/>
          </a:prstGeom>
        </p:spPr>
        <p:txBody>
          <a:bodyPr/>
          <a:lstStyle>
            <a:lvl1pPr marL="0" indent="0">
              <a:buNone/>
              <a:defRPr sz="16600">
                <a:gradFill>
                  <a:gsLst>
                    <a:gs pos="2917">
                      <a:schemeClr val="bg1"/>
                    </a:gs>
                    <a:gs pos="100000">
                      <a:schemeClr val="bg1"/>
                    </a:gs>
                  </a:gsLst>
                  <a:lin ang="5400000" scaled="0"/>
                </a:gra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smtClean="0"/>
              <a:t>Demo</a:t>
            </a:r>
            <a:endParaRPr lang="en-US" dirty="0"/>
          </a:p>
        </p:txBody>
      </p:sp>
      <p:pic>
        <p:nvPicPr>
          <p:cNvPr id="12" name="Picture 11"/>
          <p:cNvPicPr>
            <a:picLocks noChangeAspect="1"/>
          </p:cNvPicPr>
          <p:nvPr userDrawn="1"/>
        </p:nvPicPr>
        <p:blipFill>
          <a:blip r:embed="rId2"/>
          <a:stretch>
            <a:fillRect/>
          </a:stretch>
        </p:blipFill>
        <p:spPr>
          <a:xfrm>
            <a:off x="6067938" y="3449833"/>
            <a:ext cx="607500" cy="607500"/>
          </a:xfrm>
          <a:prstGeom prst="rect">
            <a:avLst/>
          </a:prstGeom>
        </p:spPr>
      </p:pic>
    </p:spTree>
    <p:extLst>
      <p:ext uri="{BB962C8B-B14F-4D97-AF65-F5344CB8AC3E}">
        <p14:creationId xmlns:p14="http://schemas.microsoft.com/office/powerpoint/2010/main" val="2185328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6_Title Only">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a:gradFill>
                  <a:gsLst>
                    <a:gs pos="2917">
                      <a:schemeClr val="bg1"/>
                    </a:gs>
                    <a:gs pos="100000">
                      <a:schemeClr val="bg1"/>
                    </a:gs>
                  </a:gsLst>
                  <a:lin ang="5400000" scaled="0"/>
                </a:gradFill>
              </a:defRPr>
            </a:lvl1pPr>
          </a:lstStyle>
          <a:p>
            <a:r>
              <a:rPr lang="en-US" dirty="0" smtClean="0"/>
              <a:t>Click to edit Master title style</a:t>
            </a:r>
            <a:endParaRPr lang="en-US" dirty="0"/>
          </a:p>
        </p:txBody>
      </p:sp>
      <p:sp>
        <p:nvSpPr>
          <p:cNvPr id="10" name="Title"/>
          <p:cNvSpPr>
            <a:spLocks noGrp="1"/>
          </p:cNvSpPr>
          <p:nvPr>
            <p:ph type="body" sz="quarter" idx="10" hasCustomPrompt="1"/>
          </p:nvPr>
        </p:nvSpPr>
        <p:spPr>
          <a:xfrm>
            <a:off x="274638" y="2125663"/>
            <a:ext cx="10058400" cy="1828800"/>
          </a:xfrm>
          <a:prstGeom prst="rect">
            <a:avLst/>
          </a:prstGeom>
        </p:spPr>
        <p:txBody>
          <a:bodyPr/>
          <a:lstStyle>
            <a:lvl1pPr marL="0" indent="0">
              <a:buNone/>
              <a:defRPr sz="16600">
                <a:gradFill>
                  <a:gsLst>
                    <a:gs pos="2917">
                      <a:schemeClr val="bg1"/>
                    </a:gs>
                    <a:gs pos="100000">
                      <a:schemeClr val="bg1"/>
                    </a:gs>
                  </a:gsLst>
                  <a:lin ang="5400000" scaled="0"/>
                </a:gra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smtClean="0"/>
              <a:t>Demo</a:t>
            </a:r>
            <a:endParaRPr lang="en-US" dirty="0"/>
          </a:p>
        </p:txBody>
      </p:sp>
      <p:pic>
        <p:nvPicPr>
          <p:cNvPr id="12" name="Picture 11"/>
          <p:cNvPicPr>
            <a:picLocks noChangeAspect="1"/>
          </p:cNvPicPr>
          <p:nvPr userDrawn="1"/>
        </p:nvPicPr>
        <p:blipFill>
          <a:blip r:embed="rId2"/>
          <a:stretch>
            <a:fillRect/>
          </a:stretch>
        </p:blipFill>
        <p:spPr>
          <a:xfrm>
            <a:off x="6067938" y="3449833"/>
            <a:ext cx="607500" cy="607500"/>
          </a:xfrm>
          <a:prstGeom prst="rect">
            <a:avLst/>
          </a:prstGeom>
        </p:spPr>
      </p:pic>
    </p:spTree>
    <p:extLst>
      <p:ext uri="{BB962C8B-B14F-4D97-AF65-F5344CB8AC3E}">
        <p14:creationId xmlns:p14="http://schemas.microsoft.com/office/powerpoint/2010/main" val="737131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5_Data Insights Titl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2071453"/>
            <a:ext cx="10463986" cy="1720381"/>
          </a:xfrm>
          <a:prstGeom prst="rect">
            <a:avLst/>
          </a:prstGeom>
        </p:spPr>
        <p:txBody>
          <a:bodyPr lIns="146304" tIns="91440" rIns="146304" bIns="91440"/>
          <a:lstStyle>
            <a:lvl1pPr algn="l">
              <a:defRPr sz="6000">
                <a:gradFill>
                  <a:gsLst>
                    <a:gs pos="0">
                      <a:srgbClr val="FFFFFF"/>
                    </a:gs>
                    <a:gs pos="100000">
                      <a:srgbClr val="FFFFFF"/>
                    </a:gs>
                  </a:gsLst>
                  <a:lin ang="5400000" scaled="0"/>
                </a:gradFill>
              </a:defRPr>
            </a:lvl1pPr>
          </a:lstStyle>
          <a:p>
            <a:r>
              <a:rPr lang="en-US" dirty="0" smtClean="0"/>
              <a:t>Data insights headline</a:t>
            </a:r>
            <a:endParaRPr lang="en-US" dirty="0"/>
          </a:p>
        </p:txBody>
      </p:sp>
    </p:spTree>
    <p:extLst>
      <p:ext uri="{BB962C8B-B14F-4D97-AF65-F5344CB8AC3E}">
        <p14:creationId xmlns:p14="http://schemas.microsoft.com/office/powerpoint/2010/main" val="353544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6_Data Insights Titl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436475" cy="6994525"/>
          </a:xfrm>
          <a:prstGeom prst="rect">
            <a:avLst/>
          </a:prstGeom>
        </p:spPr>
        <p:txBody>
          <a:bodyPr/>
          <a:lstStyle/>
          <a:p>
            <a:endParaRPr lang="en-US"/>
          </a:p>
        </p:txBody>
      </p:sp>
    </p:spTree>
    <p:extLst>
      <p:ext uri="{BB962C8B-B14F-4D97-AF65-F5344CB8AC3E}">
        <p14:creationId xmlns:p14="http://schemas.microsoft.com/office/powerpoint/2010/main" val="3811736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sz="520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42295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sz="5200">
                <a:solidFill>
                  <a:schemeClr val="tx2"/>
                </a:solidFill>
                <a:latin typeface="+mj-lt"/>
              </a:defRPr>
            </a:lvl1pPr>
          </a:lstStyle>
          <a:p>
            <a:r>
              <a:rPr lang="en-US" dirty="0" smtClean="0"/>
              <a:t>Click to edit Master title style</a:t>
            </a:r>
            <a:endParaRPr lang="en-US" dirty="0"/>
          </a:p>
        </p:txBody>
      </p:sp>
      <p:grpSp>
        <p:nvGrpSpPr>
          <p:cNvPr id="4" name="Group 3"/>
          <p:cNvGrpSpPr/>
          <p:nvPr userDrawn="1"/>
        </p:nvGrpSpPr>
        <p:grpSpPr>
          <a:xfrm>
            <a:off x="10075994" y="6494976"/>
            <a:ext cx="2085526" cy="378637"/>
            <a:chOff x="10075994" y="6523798"/>
            <a:chExt cx="2085526" cy="378637"/>
          </a:xfrm>
        </p:grpSpPr>
        <p:sp>
          <p:nvSpPr>
            <p:cNvPr id="5" name="icon BULB"/>
            <p:cNvSpPr>
              <a:spLocks noEditPoints="1"/>
            </p:cNvSpPr>
            <p:nvPr/>
          </p:nvSpPr>
          <p:spPr bwMode="auto">
            <a:xfrm>
              <a:off x="10981759" y="6523798"/>
              <a:ext cx="217746" cy="348394"/>
            </a:xfrm>
            <a:custGeom>
              <a:avLst/>
              <a:gdLst>
                <a:gd name="T0" fmla="*/ 74 w 149"/>
                <a:gd name="T1" fmla="*/ 0 h 241"/>
                <a:gd name="T2" fmla="*/ 74 w 149"/>
                <a:gd name="T3" fmla="*/ 0 h 241"/>
                <a:gd name="T4" fmla="*/ 0 w 149"/>
                <a:gd name="T5" fmla="*/ 70 h 241"/>
                <a:gd name="T6" fmla="*/ 27 w 149"/>
                <a:gd name="T7" fmla="*/ 127 h 241"/>
                <a:gd name="T8" fmla="*/ 33 w 149"/>
                <a:gd name="T9" fmla="*/ 140 h 241"/>
                <a:gd name="T10" fmla="*/ 35 w 149"/>
                <a:gd name="T11" fmla="*/ 154 h 241"/>
                <a:gd name="T12" fmla="*/ 44 w 149"/>
                <a:gd name="T13" fmla="*/ 176 h 241"/>
                <a:gd name="T14" fmla="*/ 107 w 149"/>
                <a:gd name="T15" fmla="*/ 176 h 241"/>
                <a:gd name="T16" fmla="*/ 115 w 149"/>
                <a:gd name="T17" fmla="*/ 154 h 241"/>
                <a:gd name="T18" fmla="*/ 124 w 149"/>
                <a:gd name="T19" fmla="*/ 127 h 241"/>
                <a:gd name="T20" fmla="*/ 137 w 149"/>
                <a:gd name="T21" fmla="*/ 105 h 241"/>
                <a:gd name="T22" fmla="*/ 149 w 149"/>
                <a:gd name="T23" fmla="*/ 70 h 241"/>
                <a:gd name="T24" fmla="*/ 74 w 149"/>
                <a:gd name="T25" fmla="*/ 0 h 241"/>
                <a:gd name="T26" fmla="*/ 58 w 149"/>
                <a:gd name="T27" fmla="*/ 234 h 241"/>
                <a:gd name="T28" fmla="*/ 67 w 149"/>
                <a:gd name="T29" fmla="*/ 241 h 241"/>
                <a:gd name="T30" fmla="*/ 86 w 149"/>
                <a:gd name="T31" fmla="*/ 241 h 241"/>
                <a:gd name="T32" fmla="*/ 94 w 149"/>
                <a:gd name="T33" fmla="*/ 234 h 241"/>
                <a:gd name="T34" fmla="*/ 58 w 149"/>
                <a:gd name="T35" fmla="*/ 234 h 241"/>
                <a:gd name="T36" fmla="*/ 97 w 149"/>
                <a:gd name="T37" fmla="*/ 209 h 241"/>
                <a:gd name="T38" fmla="*/ 55 w 149"/>
                <a:gd name="T39" fmla="*/ 209 h 241"/>
                <a:gd name="T40" fmla="*/ 45 w 149"/>
                <a:gd name="T41" fmla="*/ 217 h 241"/>
                <a:gd name="T42" fmla="*/ 56 w 149"/>
                <a:gd name="T43" fmla="*/ 226 h 241"/>
                <a:gd name="T44" fmla="*/ 97 w 149"/>
                <a:gd name="T45" fmla="*/ 226 h 241"/>
                <a:gd name="T46" fmla="*/ 107 w 149"/>
                <a:gd name="T47" fmla="*/ 217 h 241"/>
                <a:gd name="T48" fmla="*/ 97 w 149"/>
                <a:gd name="T49" fmla="*/ 209 h 241"/>
                <a:gd name="T50" fmla="*/ 99 w 149"/>
                <a:gd name="T51" fmla="*/ 184 h 241"/>
                <a:gd name="T52" fmla="*/ 52 w 149"/>
                <a:gd name="T53" fmla="*/ 184 h 241"/>
                <a:gd name="T54" fmla="*/ 43 w 149"/>
                <a:gd name="T55" fmla="*/ 192 h 241"/>
                <a:gd name="T56" fmla="*/ 53 w 149"/>
                <a:gd name="T57" fmla="*/ 201 h 241"/>
                <a:gd name="T58" fmla="*/ 99 w 149"/>
                <a:gd name="T59" fmla="*/ 201 h 241"/>
                <a:gd name="T60" fmla="*/ 110 w 149"/>
                <a:gd name="T61" fmla="*/ 192 h 241"/>
                <a:gd name="T62" fmla="*/ 99 w 149"/>
                <a:gd name="T63" fmla="*/ 18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241">
                  <a:moveTo>
                    <a:pt x="74" y="0"/>
                  </a:moveTo>
                  <a:cubicBezTo>
                    <a:pt x="74" y="0"/>
                    <a:pt x="74" y="0"/>
                    <a:pt x="74" y="0"/>
                  </a:cubicBezTo>
                  <a:cubicBezTo>
                    <a:pt x="33" y="0"/>
                    <a:pt x="0" y="31"/>
                    <a:pt x="0" y="70"/>
                  </a:cubicBezTo>
                  <a:cubicBezTo>
                    <a:pt x="0" y="92"/>
                    <a:pt x="18" y="107"/>
                    <a:pt x="27" y="127"/>
                  </a:cubicBezTo>
                  <a:cubicBezTo>
                    <a:pt x="30" y="132"/>
                    <a:pt x="31" y="136"/>
                    <a:pt x="33" y="140"/>
                  </a:cubicBezTo>
                  <a:cubicBezTo>
                    <a:pt x="34" y="146"/>
                    <a:pt x="34" y="150"/>
                    <a:pt x="35" y="154"/>
                  </a:cubicBezTo>
                  <a:cubicBezTo>
                    <a:pt x="36" y="162"/>
                    <a:pt x="38" y="170"/>
                    <a:pt x="44" y="176"/>
                  </a:cubicBezTo>
                  <a:cubicBezTo>
                    <a:pt x="107" y="176"/>
                    <a:pt x="107" y="176"/>
                    <a:pt x="107" y="176"/>
                  </a:cubicBezTo>
                  <a:cubicBezTo>
                    <a:pt x="114" y="170"/>
                    <a:pt x="115" y="162"/>
                    <a:pt x="115" y="154"/>
                  </a:cubicBezTo>
                  <a:cubicBezTo>
                    <a:pt x="117" y="146"/>
                    <a:pt x="118" y="138"/>
                    <a:pt x="124" y="127"/>
                  </a:cubicBezTo>
                  <a:cubicBezTo>
                    <a:pt x="127" y="119"/>
                    <a:pt x="132" y="112"/>
                    <a:pt x="137" y="105"/>
                  </a:cubicBezTo>
                  <a:cubicBezTo>
                    <a:pt x="143" y="94"/>
                    <a:pt x="149" y="83"/>
                    <a:pt x="149" y="70"/>
                  </a:cubicBezTo>
                  <a:cubicBezTo>
                    <a:pt x="149" y="31"/>
                    <a:pt x="115" y="0"/>
                    <a:pt x="74" y="0"/>
                  </a:cubicBezTo>
                  <a:moveTo>
                    <a:pt x="58" y="234"/>
                  </a:moveTo>
                  <a:cubicBezTo>
                    <a:pt x="58" y="234"/>
                    <a:pt x="59" y="241"/>
                    <a:pt x="67" y="241"/>
                  </a:cubicBezTo>
                  <a:cubicBezTo>
                    <a:pt x="86" y="241"/>
                    <a:pt x="86" y="241"/>
                    <a:pt x="86" y="241"/>
                  </a:cubicBezTo>
                  <a:cubicBezTo>
                    <a:pt x="93" y="241"/>
                    <a:pt x="94" y="234"/>
                    <a:pt x="94" y="234"/>
                  </a:cubicBezTo>
                  <a:lnTo>
                    <a:pt x="58" y="234"/>
                  </a:lnTo>
                  <a:close/>
                  <a:moveTo>
                    <a:pt x="97" y="209"/>
                  </a:moveTo>
                  <a:cubicBezTo>
                    <a:pt x="55" y="209"/>
                    <a:pt x="55" y="209"/>
                    <a:pt x="55" y="209"/>
                  </a:cubicBezTo>
                  <a:cubicBezTo>
                    <a:pt x="50" y="209"/>
                    <a:pt x="45" y="213"/>
                    <a:pt x="45" y="217"/>
                  </a:cubicBezTo>
                  <a:cubicBezTo>
                    <a:pt x="45" y="223"/>
                    <a:pt x="50" y="226"/>
                    <a:pt x="56" y="226"/>
                  </a:cubicBezTo>
                  <a:cubicBezTo>
                    <a:pt x="97" y="226"/>
                    <a:pt x="97" y="226"/>
                    <a:pt x="97" y="226"/>
                  </a:cubicBezTo>
                  <a:cubicBezTo>
                    <a:pt x="103" y="226"/>
                    <a:pt x="107" y="223"/>
                    <a:pt x="107" y="217"/>
                  </a:cubicBezTo>
                  <a:cubicBezTo>
                    <a:pt x="107" y="213"/>
                    <a:pt x="103" y="209"/>
                    <a:pt x="97" y="209"/>
                  </a:cubicBezTo>
                  <a:moveTo>
                    <a:pt x="99" y="184"/>
                  </a:moveTo>
                  <a:cubicBezTo>
                    <a:pt x="52" y="184"/>
                    <a:pt x="52" y="184"/>
                    <a:pt x="52" y="184"/>
                  </a:cubicBezTo>
                  <a:cubicBezTo>
                    <a:pt x="47" y="184"/>
                    <a:pt x="43" y="187"/>
                    <a:pt x="43" y="192"/>
                  </a:cubicBezTo>
                  <a:cubicBezTo>
                    <a:pt x="43" y="197"/>
                    <a:pt x="47" y="201"/>
                    <a:pt x="53" y="201"/>
                  </a:cubicBezTo>
                  <a:cubicBezTo>
                    <a:pt x="99" y="201"/>
                    <a:pt x="99" y="201"/>
                    <a:pt x="99" y="201"/>
                  </a:cubicBezTo>
                  <a:cubicBezTo>
                    <a:pt x="105" y="201"/>
                    <a:pt x="110" y="197"/>
                    <a:pt x="110" y="192"/>
                  </a:cubicBezTo>
                  <a:cubicBezTo>
                    <a:pt x="110" y="187"/>
                    <a:pt x="105" y="184"/>
                    <a:pt x="99" y="184"/>
                  </a:cubicBezTo>
                </a:path>
              </a:pathLst>
            </a:custGeom>
            <a:solidFill>
              <a:schemeClr val="bg2"/>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000000"/>
                </a:solidFill>
              </a:endParaRPr>
            </a:p>
          </p:txBody>
        </p:sp>
        <p:sp>
          <p:nvSpPr>
            <p:cNvPr id="6" name="icon  BINARY"/>
            <p:cNvSpPr>
              <a:spLocks noEditPoints="1"/>
            </p:cNvSpPr>
            <p:nvPr/>
          </p:nvSpPr>
          <p:spPr bwMode="auto">
            <a:xfrm>
              <a:off x="10075994" y="6534685"/>
              <a:ext cx="397992" cy="326620"/>
            </a:xfrm>
            <a:custGeom>
              <a:avLst/>
              <a:gdLst>
                <a:gd name="T0" fmla="*/ 64 w 275"/>
                <a:gd name="T1" fmla="*/ 55 h 226"/>
                <a:gd name="T2" fmla="*/ 65 w 275"/>
                <a:gd name="T3" fmla="*/ 0 h 226"/>
                <a:gd name="T4" fmla="*/ 64 w 275"/>
                <a:gd name="T5" fmla="*/ 9 h 226"/>
                <a:gd name="T6" fmla="*/ 72 w 275"/>
                <a:gd name="T7" fmla="*/ 28 h 226"/>
                <a:gd name="T8" fmla="*/ 96 w 275"/>
                <a:gd name="T9" fmla="*/ 45 h 226"/>
                <a:gd name="T10" fmla="*/ 96 w 275"/>
                <a:gd name="T11" fmla="*/ 15 h 226"/>
                <a:gd name="T12" fmla="*/ 119 w 275"/>
                <a:gd name="T13" fmla="*/ 45 h 226"/>
                <a:gd name="T14" fmla="*/ 178 w 275"/>
                <a:gd name="T15" fmla="*/ 54 h 226"/>
                <a:gd name="T16" fmla="*/ 155 w 275"/>
                <a:gd name="T17" fmla="*/ 45 h 226"/>
                <a:gd name="T18" fmla="*/ 144 w 275"/>
                <a:gd name="T19" fmla="*/ 5 h 226"/>
                <a:gd name="T20" fmla="*/ 178 w 275"/>
                <a:gd name="T21" fmla="*/ 45 h 226"/>
                <a:gd name="T22" fmla="*/ 222 w 275"/>
                <a:gd name="T23" fmla="*/ 48 h 226"/>
                <a:gd name="T24" fmla="*/ 194 w 275"/>
                <a:gd name="T25" fmla="*/ 7 h 226"/>
                <a:gd name="T26" fmla="*/ 215 w 275"/>
                <a:gd name="T27" fmla="*/ 28 h 226"/>
                <a:gd name="T28" fmla="*/ 208 w 275"/>
                <a:gd name="T29" fmla="*/ 46 h 226"/>
                <a:gd name="T30" fmla="*/ 269 w 275"/>
                <a:gd name="T31" fmla="*/ 48 h 226"/>
                <a:gd name="T32" fmla="*/ 242 w 275"/>
                <a:gd name="T33" fmla="*/ 7 h 226"/>
                <a:gd name="T34" fmla="*/ 263 w 275"/>
                <a:gd name="T35" fmla="*/ 28 h 226"/>
                <a:gd name="T36" fmla="*/ 256 w 275"/>
                <a:gd name="T37" fmla="*/ 46 h 226"/>
                <a:gd name="T38" fmla="*/ 0 w 275"/>
                <a:gd name="T39" fmla="*/ 140 h 226"/>
                <a:gd name="T40" fmla="*/ 11 w 275"/>
                <a:gd name="T41" fmla="*/ 98 h 226"/>
                <a:gd name="T42" fmla="*/ 23 w 275"/>
                <a:gd name="T43" fmla="*/ 85 h 226"/>
                <a:gd name="T44" fmla="*/ 34 w 275"/>
                <a:gd name="T45" fmla="*/ 140 h 226"/>
                <a:gd name="T46" fmla="*/ 64 w 275"/>
                <a:gd name="T47" fmla="*/ 141 h 226"/>
                <a:gd name="T48" fmla="*/ 65 w 275"/>
                <a:gd name="T49" fmla="*/ 85 h 226"/>
                <a:gd name="T50" fmla="*/ 64 w 275"/>
                <a:gd name="T51" fmla="*/ 94 h 226"/>
                <a:gd name="T52" fmla="*/ 71 w 275"/>
                <a:gd name="T53" fmla="*/ 113 h 226"/>
                <a:gd name="T54" fmla="*/ 111 w 275"/>
                <a:gd name="T55" fmla="*/ 141 h 226"/>
                <a:gd name="T56" fmla="*/ 112 w 275"/>
                <a:gd name="T57" fmla="*/ 85 h 226"/>
                <a:gd name="T58" fmla="*/ 112 w 275"/>
                <a:gd name="T59" fmla="*/ 94 h 226"/>
                <a:gd name="T60" fmla="*/ 119 w 275"/>
                <a:gd name="T61" fmla="*/ 113 h 226"/>
                <a:gd name="T62" fmla="*/ 145 w 275"/>
                <a:gd name="T63" fmla="*/ 130 h 226"/>
                <a:gd name="T64" fmla="*/ 144 w 275"/>
                <a:gd name="T65" fmla="*/ 100 h 226"/>
                <a:gd name="T66" fmla="*/ 167 w 275"/>
                <a:gd name="T67" fmla="*/ 130 h 226"/>
                <a:gd name="T68" fmla="*/ 227 w 275"/>
                <a:gd name="T69" fmla="*/ 113 h 226"/>
                <a:gd name="T70" fmla="*/ 188 w 275"/>
                <a:gd name="T71" fmla="*/ 115 h 226"/>
                <a:gd name="T72" fmla="*/ 227 w 275"/>
                <a:gd name="T73" fmla="*/ 113 h 226"/>
                <a:gd name="T74" fmla="*/ 200 w 275"/>
                <a:gd name="T75" fmla="*/ 113 h 226"/>
                <a:gd name="T76" fmla="*/ 83 w 275"/>
                <a:gd name="T77" fmla="*/ 199 h 226"/>
                <a:gd name="T78" fmla="*/ 45 w 275"/>
                <a:gd name="T79" fmla="*/ 200 h 226"/>
                <a:gd name="T80" fmla="*/ 83 w 275"/>
                <a:gd name="T81" fmla="*/ 199 h 226"/>
                <a:gd name="T82" fmla="*/ 56 w 275"/>
                <a:gd name="T83" fmla="*/ 200 h 226"/>
                <a:gd name="T84" fmla="*/ 132 w 275"/>
                <a:gd name="T85" fmla="*/ 199 h 226"/>
                <a:gd name="T86" fmla="*/ 93 w 275"/>
                <a:gd name="T87" fmla="*/ 200 h 226"/>
                <a:gd name="T88" fmla="*/ 132 w 275"/>
                <a:gd name="T89" fmla="*/ 199 h 226"/>
                <a:gd name="T90" fmla="*/ 105 w 275"/>
                <a:gd name="T91" fmla="*/ 200 h 226"/>
                <a:gd name="T92" fmla="*/ 178 w 275"/>
                <a:gd name="T93" fmla="*/ 225 h 226"/>
                <a:gd name="T94" fmla="*/ 155 w 275"/>
                <a:gd name="T95" fmla="*/ 216 h 226"/>
                <a:gd name="T96" fmla="*/ 144 w 275"/>
                <a:gd name="T97" fmla="*/ 176 h 226"/>
                <a:gd name="T98" fmla="*/ 178 w 275"/>
                <a:gd name="T99" fmla="*/ 216 h 226"/>
                <a:gd name="T100" fmla="*/ 222 w 275"/>
                <a:gd name="T101" fmla="*/ 220 h 226"/>
                <a:gd name="T102" fmla="*/ 194 w 275"/>
                <a:gd name="T103" fmla="*/ 178 h 226"/>
                <a:gd name="T104" fmla="*/ 215 w 275"/>
                <a:gd name="T105" fmla="*/ 199 h 226"/>
                <a:gd name="T106" fmla="*/ 208 w 275"/>
                <a:gd name="T107" fmla="*/ 218 h 226"/>
                <a:gd name="T108" fmla="*/ 240 w 275"/>
                <a:gd name="T109" fmla="*/ 225 h 226"/>
                <a:gd name="T110" fmla="*/ 252 w 275"/>
                <a:gd name="T111" fmla="*/ 183 h 226"/>
                <a:gd name="T112" fmla="*/ 263 w 275"/>
                <a:gd name="T113" fmla="*/ 172 h 226"/>
                <a:gd name="T114" fmla="*/ 274 w 275"/>
                <a:gd name="T115" fmla="*/ 22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5" h="226">
                  <a:moveTo>
                    <a:pt x="83" y="27"/>
                  </a:moveTo>
                  <a:cubicBezTo>
                    <a:pt x="83" y="36"/>
                    <a:pt x="82" y="44"/>
                    <a:pt x="78" y="48"/>
                  </a:cubicBezTo>
                  <a:cubicBezTo>
                    <a:pt x="75" y="53"/>
                    <a:pt x="70" y="55"/>
                    <a:pt x="64" y="55"/>
                  </a:cubicBezTo>
                  <a:cubicBezTo>
                    <a:pt x="51" y="55"/>
                    <a:pt x="45" y="46"/>
                    <a:pt x="45" y="28"/>
                  </a:cubicBezTo>
                  <a:cubicBezTo>
                    <a:pt x="45" y="19"/>
                    <a:pt x="46" y="13"/>
                    <a:pt x="51" y="7"/>
                  </a:cubicBezTo>
                  <a:cubicBezTo>
                    <a:pt x="54" y="3"/>
                    <a:pt x="58" y="0"/>
                    <a:pt x="65" y="0"/>
                  </a:cubicBezTo>
                  <a:cubicBezTo>
                    <a:pt x="77" y="0"/>
                    <a:pt x="83" y="9"/>
                    <a:pt x="83" y="27"/>
                  </a:cubicBezTo>
                  <a:moveTo>
                    <a:pt x="72" y="28"/>
                  </a:moveTo>
                  <a:cubicBezTo>
                    <a:pt x="72" y="16"/>
                    <a:pt x="68" y="9"/>
                    <a:pt x="64" y="9"/>
                  </a:cubicBezTo>
                  <a:cubicBezTo>
                    <a:pt x="60" y="9"/>
                    <a:pt x="56" y="16"/>
                    <a:pt x="56" y="28"/>
                  </a:cubicBezTo>
                  <a:cubicBezTo>
                    <a:pt x="56" y="41"/>
                    <a:pt x="60" y="46"/>
                    <a:pt x="64" y="46"/>
                  </a:cubicBezTo>
                  <a:cubicBezTo>
                    <a:pt x="68" y="46"/>
                    <a:pt x="72" y="41"/>
                    <a:pt x="72" y="28"/>
                  </a:cubicBezTo>
                  <a:moveTo>
                    <a:pt x="129" y="54"/>
                  </a:moveTo>
                  <a:cubicBezTo>
                    <a:pt x="96" y="54"/>
                    <a:pt x="96" y="54"/>
                    <a:pt x="96" y="54"/>
                  </a:cubicBezTo>
                  <a:cubicBezTo>
                    <a:pt x="96" y="45"/>
                    <a:pt x="96" y="45"/>
                    <a:pt x="96" y="45"/>
                  </a:cubicBezTo>
                  <a:cubicBezTo>
                    <a:pt x="107" y="45"/>
                    <a:pt x="107" y="45"/>
                    <a:pt x="107" y="45"/>
                  </a:cubicBezTo>
                  <a:cubicBezTo>
                    <a:pt x="107" y="11"/>
                    <a:pt x="107" y="11"/>
                    <a:pt x="107" y="11"/>
                  </a:cubicBezTo>
                  <a:cubicBezTo>
                    <a:pt x="96" y="15"/>
                    <a:pt x="96" y="15"/>
                    <a:pt x="96" y="15"/>
                  </a:cubicBezTo>
                  <a:cubicBezTo>
                    <a:pt x="96" y="5"/>
                    <a:pt x="96" y="5"/>
                    <a:pt x="96" y="5"/>
                  </a:cubicBezTo>
                  <a:cubicBezTo>
                    <a:pt x="119" y="0"/>
                    <a:pt x="119" y="0"/>
                    <a:pt x="119" y="0"/>
                  </a:cubicBezTo>
                  <a:cubicBezTo>
                    <a:pt x="119" y="45"/>
                    <a:pt x="119" y="45"/>
                    <a:pt x="119" y="45"/>
                  </a:cubicBezTo>
                  <a:cubicBezTo>
                    <a:pt x="129" y="45"/>
                    <a:pt x="129" y="45"/>
                    <a:pt x="129" y="45"/>
                  </a:cubicBezTo>
                  <a:lnTo>
                    <a:pt x="129" y="54"/>
                  </a:lnTo>
                  <a:close/>
                  <a:moveTo>
                    <a:pt x="178" y="54"/>
                  </a:moveTo>
                  <a:cubicBezTo>
                    <a:pt x="144" y="54"/>
                    <a:pt x="144" y="54"/>
                    <a:pt x="144" y="54"/>
                  </a:cubicBezTo>
                  <a:cubicBezTo>
                    <a:pt x="144" y="45"/>
                    <a:pt x="144" y="45"/>
                    <a:pt x="144" y="45"/>
                  </a:cubicBezTo>
                  <a:cubicBezTo>
                    <a:pt x="155" y="45"/>
                    <a:pt x="155" y="45"/>
                    <a:pt x="155" y="45"/>
                  </a:cubicBezTo>
                  <a:cubicBezTo>
                    <a:pt x="155" y="11"/>
                    <a:pt x="155" y="11"/>
                    <a:pt x="155" y="11"/>
                  </a:cubicBezTo>
                  <a:cubicBezTo>
                    <a:pt x="144" y="15"/>
                    <a:pt x="144" y="15"/>
                    <a:pt x="144" y="15"/>
                  </a:cubicBezTo>
                  <a:cubicBezTo>
                    <a:pt x="144" y="5"/>
                    <a:pt x="144" y="5"/>
                    <a:pt x="144" y="5"/>
                  </a:cubicBezTo>
                  <a:cubicBezTo>
                    <a:pt x="167" y="0"/>
                    <a:pt x="167" y="0"/>
                    <a:pt x="167" y="0"/>
                  </a:cubicBezTo>
                  <a:cubicBezTo>
                    <a:pt x="167" y="45"/>
                    <a:pt x="167" y="45"/>
                    <a:pt x="167" y="45"/>
                  </a:cubicBezTo>
                  <a:cubicBezTo>
                    <a:pt x="178" y="45"/>
                    <a:pt x="178" y="45"/>
                    <a:pt x="178" y="45"/>
                  </a:cubicBezTo>
                  <a:lnTo>
                    <a:pt x="178" y="54"/>
                  </a:lnTo>
                  <a:close/>
                  <a:moveTo>
                    <a:pt x="227" y="27"/>
                  </a:moveTo>
                  <a:cubicBezTo>
                    <a:pt x="227" y="36"/>
                    <a:pt x="225" y="44"/>
                    <a:pt x="222" y="48"/>
                  </a:cubicBezTo>
                  <a:cubicBezTo>
                    <a:pt x="218" y="53"/>
                    <a:pt x="214" y="55"/>
                    <a:pt x="207" y="55"/>
                  </a:cubicBezTo>
                  <a:cubicBezTo>
                    <a:pt x="195" y="55"/>
                    <a:pt x="188" y="46"/>
                    <a:pt x="188" y="28"/>
                  </a:cubicBezTo>
                  <a:cubicBezTo>
                    <a:pt x="188" y="19"/>
                    <a:pt x="191" y="13"/>
                    <a:pt x="194" y="7"/>
                  </a:cubicBezTo>
                  <a:cubicBezTo>
                    <a:pt x="197" y="3"/>
                    <a:pt x="203" y="0"/>
                    <a:pt x="208" y="0"/>
                  </a:cubicBezTo>
                  <a:cubicBezTo>
                    <a:pt x="220" y="0"/>
                    <a:pt x="227" y="9"/>
                    <a:pt x="227" y="27"/>
                  </a:cubicBezTo>
                  <a:moveTo>
                    <a:pt x="215" y="28"/>
                  </a:moveTo>
                  <a:cubicBezTo>
                    <a:pt x="215" y="16"/>
                    <a:pt x="213" y="9"/>
                    <a:pt x="208" y="9"/>
                  </a:cubicBezTo>
                  <a:cubicBezTo>
                    <a:pt x="203" y="9"/>
                    <a:pt x="200" y="16"/>
                    <a:pt x="200" y="28"/>
                  </a:cubicBezTo>
                  <a:cubicBezTo>
                    <a:pt x="200" y="41"/>
                    <a:pt x="203" y="46"/>
                    <a:pt x="208" y="46"/>
                  </a:cubicBezTo>
                  <a:cubicBezTo>
                    <a:pt x="213" y="46"/>
                    <a:pt x="215" y="41"/>
                    <a:pt x="215" y="28"/>
                  </a:cubicBezTo>
                  <a:moveTo>
                    <a:pt x="275" y="27"/>
                  </a:moveTo>
                  <a:cubicBezTo>
                    <a:pt x="275" y="36"/>
                    <a:pt x="274" y="44"/>
                    <a:pt x="269" y="48"/>
                  </a:cubicBezTo>
                  <a:cubicBezTo>
                    <a:pt x="266" y="53"/>
                    <a:pt x="262" y="55"/>
                    <a:pt x="256" y="55"/>
                  </a:cubicBezTo>
                  <a:cubicBezTo>
                    <a:pt x="243" y="55"/>
                    <a:pt x="236" y="46"/>
                    <a:pt x="236" y="28"/>
                  </a:cubicBezTo>
                  <a:cubicBezTo>
                    <a:pt x="236" y="19"/>
                    <a:pt x="238" y="13"/>
                    <a:pt x="242" y="7"/>
                  </a:cubicBezTo>
                  <a:cubicBezTo>
                    <a:pt x="245" y="3"/>
                    <a:pt x="250" y="0"/>
                    <a:pt x="256" y="0"/>
                  </a:cubicBezTo>
                  <a:cubicBezTo>
                    <a:pt x="269" y="0"/>
                    <a:pt x="275" y="9"/>
                    <a:pt x="275" y="27"/>
                  </a:cubicBezTo>
                  <a:moveTo>
                    <a:pt x="263" y="28"/>
                  </a:moveTo>
                  <a:cubicBezTo>
                    <a:pt x="263" y="16"/>
                    <a:pt x="260" y="9"/>
                    <a:pt x="256" y="9"/>
                  </a:cubicBezTo>
                  <a:cubicBezTo>
                    <a:pt x="250" y="9"/>
                    <a:pt x="248" y="16"/>
                    <a:pt x="248" y="28"/>
                  </a:cubicBezTo>
                  <a:cubicBezTo>
                    <a:pt x="248" y="41"/>
                    <a:pt x="250" y="46"/>
                    <a:pt x="256" y="46"/>
                  </a:cubicBezTo>
                  <a:cubicBezTo>
                    <a:pt x="260" y="46"/>
                    <a:pt x="263" y="41"/>
                    <a:pt x="263" y="28"/>
                  </a:cubicBezTo>
                  <a:moveTo>
                    <a:pt x="34" y="140"/>
                  </a:moveTo>
                  <a:cubicBezTo>
                    <a:pt x="0" y="140"/>
                    <a:pt x="0" y="140"/>
                    <a:pt x="0" y="140"/>
                  </a:cubicBezTo>
                  <a:cubicBezTo>
                    <a:pt x="0" y="130"/>
                    <a:pt x="0" y="130"/>
                    <a:pt x="0" y="130"/>
                  </a:cubicBezTo>
                  <a:cubicBezTo>
                    <a:pt x="11" y="130"/>
                    <a:pt x="11" y="130"/>
                    <a:pt x="11" y="130"/>
                  </a:cubicBezTo>
                  <a:cubicBezTo>
                    <a:pt x="11" y="98"/>
                    <a:pt x="11" y="98"/>
                    <a:pt x="11" y="98"/>
                  </a:cubicBezTo>
                  <a:cubicBezTo>
                    <a:pt x="0" y="100"/>
                    <a:pt x="0" y="100"/>
                    <a:pt x="0" y="100"/>
                  </a:cubicBezTo>
                  <a:cubicBezTo>
                    <a:pt x="0" y="90"/>
                    <a:pt x="0" y="90"/>
                    <a:pt x="0" y="90"/>
                  </a:cubicBezTo>
                  <a:cubicBezTo>
                    <a:pt x="23" y="85"/>
                    <a:pt x="23" y="85"/>
                    <a:pt x="23" y="85"/>
                  </a:cubicBezTo>
                  <a:cubicBezTo>
                    <a:pt x="23" y="130"/>
                    <a:pt x="23" y="130"/>
                    <a:pt x="23" y="130"/>
                  </a:cubicBezTo>
                  <a:cubicBezTo>
                    <a:pt x="34" y="130"/>
                    <a:pt x="34" y="130"/>
                    <a:pt x="34" y="130"/>
                  </a:cubicBezTo>
                  <a:lnTo>
                    <a:pt x="34" y="140"/>
                  </a:lnTo>
                  <a:close/>
                  <a:moveTo>
                    <a:pt x="84" y="113"/>
                  </a:moveTo>
                  <a:cubicBezTo>
                    <a:pt x="84" y="122"/>
                    <a:pt x="81" y="129"/>
                    <a:pt x="78" y="134"/>
                  </a:cubicBezTo>
                  <a:cubicBezTo>
                    <a:pt x="75" y="139"/>
                    <a:pt x="70" y="141"/>
                    <a:pt x="64" y="141"/>
                  </a:cubicBezTo>
                  <a:cubicBezTo>
                    <a:pt x="51" y="141"/>
                    <a:pt x="45" y="132"/>
                    <a:pt x="45" y="115"/>
                  </a:cubicBezTo>
                  <a:cubicBezTo>
                    <a:pt x="45" y="104"/>
                    <a:pt x="47" y="98"/>
                    <a:pt x="50" y="93"/>
                  </a:cubicBezTo>
                  <a:cubicBezTo>
                    <a:pt x="54" y="88"/>
                    <a:pt x="58" y="85"/>
                    <a:pt x="65" y="85"/>
                  </a:cubicBezTo>
                  <a:cubicBezTo>
                    <a:pt x="77" y="85"/>
                    <a:pt x="84" y="94"/>
                    <a:pt x="84" y="113"/>
                  </a:cubicBezTo>
                  <a:moveTo>
                    <a:pt x="71" y="113"/>
                  </a:moveTo>
                  <a:cubicBezTo>
                    <a:pt x="71" y="101"/>
                    <a:pt x="69" y="94"/>
                    <a:pt x="64" y="94"/>
                  </a:cubicBezTo>
                  <a:cubicBezTo>
                    <a:pt x="59" y="94"/>
                    <a:pt x="57" y="101"/>
                    <a:pt x="57" y="113"/>
                  </a:cubicBezTo>
                  <a:cubicBezTo>
                    <a:pt x="57" y="126"/>
                    <a:pt x="59" y="132"/>
                    <a:pt x="64" y="132"/>
                  </a:cubicBezTo>
                  <a:cubicBezTo>
                    <a:pt x="69" y="132"/>
                    <a:pt x="71" y="126"/>
                    <a:pt x="71" y="113"/>
                  </a:cubicBezTo>
                  <a:moveTo>
                    <a:pt x="131" y="113"/>
                  </a:moveTo>
                  <a:cubicBezTo>
                    <a:pt x="131" y="122"/>
                    <a:pt x="129" y="129"/>
                    <a:pt x="126" y="134"/>
                  </a:cubicBezTo>
                  <a:cubicBezTo>
                    <a:pt x="122" y="139"/>
                    <a:pt x="118" y="141"/>
                    <a:pt x="111" y="141"/>
                  </a:cubicBezTo>
                  <a:cubicBezTo>
                    <a:pt x="99" y="141"/>
                    <a:pt x="92" y="132"/>
                    <a:pt x="92" y="115"/>
                  </a:cubicBezTo>
                  <a:cubicBezTo>
                    <a:pt x="92" y="104"/>
                    <a:pt x="95" y="98"/>
                    <a:pt x="98" y="93"/>
                  </a:cubicBezTo>
                  <a:cubicBezTo>
                    <a:pt x="101" y="88"/>
                    <a:pt x="106" y="85"/>
                    <a:pt x="112" y="85"/>
                  </a:cubicBezTo>
                  <a:cubicBezTo>
                    <a:pt x="125" y="85"/>
                    <a:pt x="131" y="94"/>
                    <a:pt x="131" y="113"/>
                  </a:cubicBezTo>
                  <a:moveTo>
                    <a:pt x="119" y="113"/>
                  </a:moveTo>
                  <a:cubicBezTo>
                    <a:pt x="119" y="101"/>
                    <a:pt x="117" y="94"/>
                    <a:pt x="112" y="94"/>
                  </a:cubicBezTo>
                  <a:cubicBezTo>
                    <a:pt x="107" y="94"/>
                    <a:pt x="105" y="101"/>
                    <a:pt x="105" y="113"/>
                  </a:cubicBezTo>
                  <a:cubicBezTo>
                    <a:pt x="105" y="126"/>
                    <a:pt x="107" y="132"/>
                    <a:pt x="111" y="132"/>
                  </a:cubicBezTo>
                  <a:cubicBezTo>
                    <a:pt x="117" y="132"/>
                    <a:pt x="119" y="126"/>
                    <a:pt x="119" y="113"/>
                  </a:cubicBezTo>
                  <a:moveTo>
                    <a:pt x="178" y="140"/>
                  </a:moveTo>
                  <a:cubicBezTo>
                    <a:pt x="145" y="140"/>
                    <a:pt x="145" y="140"/>
                    <a:pt x="145" y="140"/>
                  </a:cubicBezTo>
                  <a:cubicBezTo>
                    <a:pt x="145" y="130"/>
                    <a:pt x="145" y="130"/>
                    <a:pt x="145" y="130"/>
                  </a:cubicBezTo>
                  <a:cubicBezTo>
                    <a:pt x="156" y="130"/>
                    <a:pt x="156" y="130"/>
                    <a:pt x="156" y="130"/>
                  </a:cubicBezTo>
                  <a:cubicBezTo>
                    <a:pt x="156" y="98"/>
                    <a:pt x="156" y="98"/>
                    <a:pt x="156" y="98"/>
                  </a:cubicBezTo>
                  <a:cubicBezTo>
                    <a:pt x="144" y="100"/>
                    <a:pt x="144" y="100"/>
                    <a:pt x="144" y="100"/>
                  </a:cubicBezTo>
                  <a:cubicBezTo>
                    <a:pt x="144" y="90"/>
                    <a:pt x="144" y="90"/>
                    <a:pt x="144" y="90"/>
                  </a:cubicBezTo>
                  <a:cubicBezTo>
                    <a:pt x="167" y="85"/>
                    <a:pt x="167" y="85"/>
                    <a:pt x="167" y="85"/>
                  </a:cubicBezTo>
                  <a:cubicBezTo>
                    <a:pt x="167" y="130"/>
                    <a:pt x="167" y="130"/>
                    <a:pt x="167" y="130"/>
                  </a:cubicBezTo>
                  <a:cubicBezTo>
                    <a:pt x="178" y="130"/>
                    <a:pt x="178" y="130"/>
                    <a:pt x="178" y="130"/>
                  </a:cubicBezTo>
                  <a:lnTo>
                    <a:pt x="178" y="140"/>
                  </a:lnTo>
                  <a:close/>
                  <a:moveTo>
                    <a:pt x="227" y="113"/>
                  </a:moveTo>
                  <a:cubicBezTo>
                    <a:pt x="227" y="122"/>
                    <a:pt x="226" y="129"/>
                    <a:pt x="221" y="134"/>
                  </a:cubicBezTo>
                  <a:cubicBezTo>
                    <a:pt x="218" y="139"/>
                    <a:pt x="213" y="141"/>
                    <a:pt x="208" y="141"/>
                  </a:cubicBezTo>
                  <a:cubicBezTo>
                    <a:pt x="195" y="141"/>
                    <a:pt x="188" y="132"/>
                    <a:pt x="188" y="115"/>
                  </a:cubicBezTo>
                  <a:cubicBezTo>
                    <a:pt x="188" y="104"/>
                    <a:pt x="190" y="98"/>
                    <a:pt x="193" y="93"/>
                  </a:cubicBezTo>
                  <a:cubicBezTo>
                    <a:pt x="197" y="88"/>
                    <a:pt x="202" y="85"/>
                    <a:pt x="208" y="85"/>
                  </a:cubicBezTo>
                  <a:cubicBezTo>
                    <a:pt x="221" y="85"/>
                    <a:pt x="227" y="94"/>
                    <a:pt x="227" y="113"/>
                  </a:cubicBezTo>
                  <a:moveTo>
                    <a:pt x="215" y="113"/>
                  </a:moveTo>
                  <a:cubicBezTo>
                    <a:pt x="215" y="101"/>
                    <a:pt x="212" y="94"/>
                    <a:pt x="208" y="94"/>
                  </a:cubicBezTo>
                  <a:cubicBezTo>
                    <a:pt x="202" y="94"/>
                    <a:pt x="200" y="101"/>
                    <a:pt x="200" y="113"/>
                  </a:cubicBezTo>
                  <a:cubicBezTo>
                    <a:pt x="200" y="126"/>
                    <a:pt x="202" y="132"/>
                    <a:pt x="208" y="132"/>
                  </a:cubicBezTo>
                  <a:cubicBezTo>
                    <a:pt x="212" y="132"/>
                    <a:pt x="215" y="126"/>
                    <a:pt x="215" y="113"/>
                  </a:cubicBezTo>
                  <a:moveTo>
                    <a:pt x="83" y="199"/>
                  </a:moveTo>
                  <a:cubicBezTo>
                    <a:pt x="83" y="207"/>
                    <a:pt x="82" y="214"/>
                    <a:pt x="78" y="220"/>
                  </a:cubicBezTo>
                  <a:cubicBezTo>
                    <a:pt x="75" y="224"/>
                    <a:pt x="70" y="226"/>
                    <a:pt x="64" y="226"/>
                  </a:cubicBezTo>
                  <a:cubicBezTo>
                    <a:pt x="51" y="226"/>
                    <a:pt x="45" y="218"/>
                    <a:pt x="45" y="200"/>
                  </a:cubicBezTo>
                  <a:cubicBezTo>
                    <a:pt x="45" y="191"/>
                    <a:pt x="46" y="183"/>
                    <a:pt x="51" y="178"/>
                  </a:cubicBezTo>
                  <a:cubicBezTo>
                    <a:pt x="54" y="174"/>
                    <a:pt x="58" y="172"/>
                    <a:pt x="65" y="172"/>
                  </a:cubicBezTo>
                  <a:cubicBezTo>
                    <a:pt x="77" y="172"/>
                    <a:pt x="83" y="181"/>
                    <a:pt x="83" y="199"/>
                  </a:cubicBezTo>
                  <a:moveTo>
                    <a:pt x="72" y="199"/>
                  </a:moveTo>
                  <a:cubicBezTo>
                    <a:pt x="72" y="186"/>
                    <a:pt x="68" y="181"/>
                    <a:pt x="64" y="181"/>
                  </a:cubicBezTo>
                  <a:cubicBezTo>
                    <a:pt x="60" y="181"/>
                    <a:pt x="56" y="186"/>
                    <a:pt x="56" y="200"/>
                  </a:cubicBezTo>
                  <a:cubicBezTo>
                    <a:pt x="56" y="211"/>
                    <a:pt x="60" y="218"/>
                    <a:pt x="64" y="218"/>
                  </a:cubicBezTo>
                  <a:cubicBezTo>
                    <a:pt x="68" y="218"/>
                    <a:pt x="72" y="211"/>
                    <a:pt x="72" y="199"/>
                  </a:cubicBezTo>
                  <a:moveTo>
                    <a:pt x="132" y="199"/>
                  </a:moveTo>
                  <a:cubicBezTo>
                    <a:pt x="132" y="207"/>
                    <a:pt x="129" y="214"/>
                    <a:pt x="126" y="220"/>
                  </a:cubicBezTo>
                  <a:cubicBezTo>
                    <a:pt x="123" y="224"/>
                    <a:pt x="118" y="226"/>
                    <a:pt x="112" y="226"/>
                  </a:cubicBezTo>
                  <a:cubicBezTo>
                    <a:pt x="99" y="226"/>
                    <a:pt x="93" y="218"/>
                    <a:pt x="93" y="200"/>
                  </a:cubicBezTo>
                  <a:cubicBezTo>
                    <a:pt x="93" y="191"/>
                    <a:pt x="95" y="183"/>
                    <a:pt x="98" y="178"/>
                  </a:cubicBezTo>
                  <a:cubicBezTo>
                    <a:pt x="102" y="174"/>
                    <a:pt x="106" y="172"/>
                    <a:pt x="113" y="172"/>
                  </a:cubicBezTo>
                  <a:cubicBezTo>
                    <a:pt x="125" y="172"/>
                    <a:pt x="132" y="181"/>
                    <a:pt x="132" y="199"/>
                  </a:cubicBezTo>
                  <a:moveTo>
                    <a:pt x="119" y="199"/>
                  </a:moveTo>
                  <a:cubicBezTo>
                    <a:pt x="119" y="186"/>
                    <a:pt x="117" y="181"/>
                    <a:pt x="112" y="181"/>
                  </a:cubicBezTo>
                  <a:cubicBezTo>
                    <a:pt x="107" y="181"/>
                    <a:pt x="105" y="186"/>
                    <a:pt x="105" y="200"/>
                  </a:cubicBezTo>
                  <a:cubicBezTo>
                    <a:pt x="105" y="211"/>
                    <a:pt x="107" y="218"/>
                    <a:pt x="112" y="218"/>
                  </a:cubicBezTo>
                  <a:cubicBezTo>
                    <a:pt x="117" y="218"/>
                    <a:pt x="119" y="211"/>
                    <a:pt x="119" y="199"/>
                  </a:cubicBezTo>
                  <a:moveTo>
                    <a:pt x="178" y="225"/>
                  </a:moveTo>
                  <a:cubicBezTo>
                    <a:pt x="144" y="225"/>
                    <a:pt x="144" y="225"/>
                    <a:pt x="144" y="225"/>
                  </a:cubicBezTo>
                  <a:cubicBezTo>
                    <a:pt x="144" y="216"/>
                    <a:pt x="144" y="216"/>
                    <a:pt x="144" y="216"/>
                  </a:cubicBezTo>
                  <a:cubicBezTo>
                    <a:pt x="155" y="216"/>
                    <a:pt x="155" y="216"/>
                    <a:pt x="155" y="216"/>
                  </a:cubicBezTo>
                  <a:cubicBezTo>
                    <a:pt x="155" y="183"/>
                    <a:pt x="155" y="183"/>
                    <a:pt x="155" y="183"/>
                  </a:cubicBezTo>
                  <a:cubicBezTo>
                    <a:pt x="144" y="185"/>
                    <a:pt x="144" y="185"/>
                    <a:pt x="144" y="185"/>
                  </a:cubicBezTo>
                  <a:cubicBezTo>
                    <a:pt x="144" y="176"/>
                    <a:pt x="144" y="176"/>
                    <a:pt x="144" y="176"/>
                  </a:cubicBezTo>
                  <a:cubicBezTo>
                    <a:pt x="167" y="172"/>
                    <a:pt x="167" y="172"/>
                    <a:pt x="167" y="172"/>
                  </a:cubicBezTo>
                  <a:cubicBezTo>
                    <a:pt x="167" y="216"/>
                    <a:pt x="167" y="216"/>
                    <a:pt x="167" y="216"/>
                  </a:cubicBezTo>
                  <a:cubicBezTo>
                    <a:pt x="178" y="216"/>
                    <a:pt x="178" y="216"/>
                    <a:pt x="178" y="216"/>
                  </a:cubicBezTo>
                  <a:lnTo>
                    <a:pt x="178" y="225"/>
                  </a:lnTo>
                  <a:close/>
                  <a:moveTo>
                    <a:pt x="227" y="199"/>
                  </a:moveTo>
                  <a:cubicBezTo>
                    <a:pt x="227" y="207"/>
                    <a:pt x="225" y="214"/>
                    <a:pt x="222" y="220"/>
                  </a:cubicBezTo>
                  <a:cubicBezTo>
                    <a:pt x="218" y="224"/>
                    <a:pt x="214" y="226"/>
                    <a:pt x="207" y="226"/>
                  </a:cubicBezTo>
                  <a:cubicBezTo>
                    <a:pt x="195" y="226"/>
                    <a:pt x="188" y="218"/>
                    <a:pt x="188" y="200"/>
                  </a:cubicBezTo>
                  <a:cubicBezTo>
                    <a:pt x="188" y="191"/>
                    <a:pt x="191" y="183"/>
                    <a:pt x="194" y="178"/>
                  </a:cubicBezTo>
                  <a:cubicBezTo>
                    <a:pt x="197" y="174"/>
                    <a:pt x="203" y="172"/>
                    <a:pt x="208" y="172"/>
                  </a:cubicBezTo>
                  <a:cubicBezTo>
                    <a:pt x="220" y="172"/>
                    <a:pt x="227" y="181"/>
                    <a:pt x="227" y="199"/>
                  </a:cubicBezTo>
                  <a:moveTo>
                    <a:pt x="215" y="199"/>
                  </a:moveTo>
                  <a:cubicBezTo>
                    <a:pt x="215" y="186"/>
                    <a:pt x="213" y="181"/>
                    <a:pt x="208" y="181"/>
                  </a:cubicBezTo>
                  <a:cubicBezTo>
                    <a:pt x="203" y="181"/>
                    <a:pt x="200" y="186"/>
                    <a:pt x="200" y="200"/>
                  </a:cubicBezTo>
                  <a:cubicBezTo>
                    <a:pt x="200" y="211"/>
                    <a:pt x="203" y="218"/>
                    <a:pt x="208" y="218"/>
                  </a:cubicBezTo>
                  <a:cubicBezTo>
                    <a:pt x="213" y="218"/>
                    <a:pt x="215" y="211"/>
                    <a:pt x="215" y="199"/>
                  </a:cubicBezTo>
                  <a:moveTo>
                    <a:pt x="274" y="225"/>
                  </a:moveTo>
                  <a:cubicBezTo>
                    <a:pt x="240" y="225"/>
                    <a:pt x="240" y="225"/>
                    <a:pt x="240" y="225"/>
                  </a:cubicBezTo>
                  <a:cubicBezTo>
                    <a:pt x="240" y="216"/>
                    <a:pt x="240" y="216"/>
                    <a:pt x="240" y="216"/>
                  </a:cubicBezTo>
                  <a:cubicBezTo>
                    <a:pt x="252" y="216"/>
                    <a:pt x="252" y="216"/>
                    <a:pt x="252" y="216"/>
                  </a:cubicBezTo>
                  <a:cubicBezTo>
                    <a:pt x="252" y="183"/>
                    <a:pt x="252" y="183"/>
                    <a:pt x="252" y="183"/>
                  </a:cubicBezTo>
                  <a:cubicBezTo>
                    <a:pt x="240" y="185"/>
                    <a:pt x="240" y="185"/>
                    <a:pt x="240" y="185"/>
                  </a:cubicBezTo>
                  <a:cubicBezTo>
                    <a:pt x="240" y="176"/>
                    <a:pt x="240" y="176"/>
                    <a:pt x="240" y="176"/>
                  </a:cubicBezTo>
                  <a:cubicBezTo>
                    <a:pt x="263" y="172"/>
                    <a:pt x="263" y="172"/>
                    <a:pt x="263" y="172"/>
                  </a:cubicBezTo>
                  <a:cubicBezTo>
                    <a:pt x="263" y="216"/>
                    <a:pt x="263" y="216"/>
                    <a:pt x="263" y="216"/>
                  </a:cubicBezTo>
                  <a:cubicBezTo>
                    <a:pt x="274" y="216"/>
                    <a:pt x="274" y="216"/>
                    <a:pt x="274" y="216"/>
                  </a:cubicBezTo>
                  <a:lnTo>
                    <a:pt x="274" y="22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000000"/>
                </a:solidFill>
              </a:endParaRPr>
            </a:p>
          </p:txBody>
        </p:sp>
        <p:sp>
          <p:nvSpPr>
            <p:cNvPr id="7" name="icon GEARS"/>
            <p:cNvSpPr>
              <a:spLocks noEditPoints="1"/>
            </p:cNvSpPr>
            <p:nvPr/>
          </p:nvSpPr>
          <p:spPr bwMode="auto">
            <a:xfrm>
              <a:off x="11707277" y="6523798"/>
              <a:ext cx="454243" cy="378637"/>
            </a:xfrm>
            <a:custGeom>
              <a:avLst/>
              <a:gdLst>
                <a:gd name="T0" fmla="*/ 114 w 315"/>
                <a:gd name="T1" fmla="*/ 169 h 262"/>
                <a:gd name="T2" fmla="*/ 114 w 315"/>
                <a:gd name="T3" fmla="*/ 132 h 262"/>
                <a:gd name="T4" fmla="*/ 227 w 315"/>
                <a:gd name="T5" fmla="*/ 139 h 262"/>
                <a:gd name="T6" fmla="*/ 195 w 315"/>
                <a:gd name="T7" fmla="*/ 159 h 262"/>
                <a:gd name="T8" fmla="*/ 216 w 315"/>
                <a:gd name="T9" fmla="*/ 187 h 262"/>
                <a:gd name="T10" fmla="*/ 208 w 315"/>
                <a:gd name="T11" fmla="*/ 214 h 262"/>
                <a:gd name="T12" fmla="*/ 170 w 315"/>
                <a:gd name="T13" fmla="*/ 209 h 262"/>
                <a:gd name="T14" fmla="*/ 172 w 315"/>
                <a:gd name="T15" fmla="*/ 242 h 262"/>
                <a:gd name="T16" fmla="*/ 149 w 315"/>
                <a:gd name="T17" fmla="*/ 258 h 262"/>
                <a:gd name="T18" fmla="*/ 123 w 315"/>
                <a:gd name="T19" fmla="*/ 231 h 262"/>
                <a:gd name="T20" fmla="*/ 113 w 315"/>
                <a:gd name="T21" fmla="*/ 232 h 262"/>
                <a:gd name="T22" fmla="*/ 90 w 315"/>
                <a:gd name="T23" fmla="*/ 261 h 262"/>
                <a:gd name="T24" fmla="*/ 65 w 315"/>
                <a:gd name="T25" fmla="*/ 247 h 262"/>
                <a:gd name="T26" fmla="*/ 60 w 315"/>
                <a:gd name="T27" fmla="*/ 212 h 262"/>
                <a:gd name="T28" fmla="*/ 23 w 315"/>
                <a:gd name="T29" fmla="*/ 219 h 262"/>
                <a:gd name="T30" fmla="*/ 14 w 315"/>
                <a:gd name="T31" fmla="*/ 192 h 262"/>
                <a:gd name="T32" fmla="*/ 33 w 315"/>
                <a:gd name="T33" fmla="*/ 159 h 262"/>
                <a:gd name="T34" fmla="*/ 1 w 315"/>
                <a:gd name="T35" fmla="*/ 140 h 262"/>
                <a:gd name="T36" fmla="*/ 12 w 315"/>
                <a:gd name="T37" fmla="*/ 113 h 262"/>
                <a:gd name="T38" fmla="*/ 45 w 315"/>
                <a:gd name="T39" fmla="*/ 106 h 262"/>
                <a:gd name="T40" fmla="*/ 33 w 315"/>
                <a:gd name="T41" fmla="*/ 70 h 262"/>
                <a:gd name="T42" fmla="*/ 58 w 315"/>
                <a:gd name="T43" fmla="*/ 57 h 262"/>
                <a:gd name="T44" fmla="*/ 90 w 315"/>
                <a:gd name="T45" fmla="*/ 72 h 262"/>
                <a:gd name="T46" fmla="*/ 103 w 315"/>
                <a:gd name="T47" fmla="*/ 37 h 262"/>
                <a:gd name="T48" fmla="*/ 131 w 315"/>
                <a:gd name="T49" fmla="*/ 43 h 262"/>
                <a:gd name="T50" fmla="*/ 146 w 315"/>
                <a:gd name="T51" fmla="*/ 75 h 262"/>
                <a:gd name="T52" fmla="*/ 179 w 315"/>
                <a:gd name="T53" fmla="*/ 57 h 262"/>
                <a:gd name="T54" fmla="*/ 196 w 315"/>
                <a:gd name="T55" fmla="*/ 80 h 262"/>
                <a:gd name="T56" fmla="*/ 186 w 315"/>
                <a:gd name="T57" fmla="*/ 113 h 262"/>
                <a:gd name="T58" fmla="*/ 223 w 315"/>
                <a:gd name="T59" fmla="*/ 120 h 262"/>
                <a:gd name="T60" fmla="*/ 157 w 315"/>
                <a:gd name="T61" fmla="*/ 150 h 262"/>
                <a:gd name="T62" fmla="*/ 70 w 315"/>
                <a:gd name="T63" fmla="*/ 150 h 262"/>
                <a:gd name="T64" fmla="*/ 157 w 315"/>
                <a:gd name="T65" fmla="*/ 150 h 262"/>
                <a:gd name="T66" fmla="*/ 312 w 315"/>
                <a:gd name="T67" fmla="*/ 93 h 262"/>
                <a:gd name="T68" fmla="*/ 300 w 315"/>
                <a:gd name="T69" fmla="*/ 98 h 262"/>
                <a:gd name="T70" fmla="*/ 273 w 315"/>
                <a:gd name="T71" fmla="*/ 102 h 262"/>
                <a:gd name="T72" fmla="*/ 263 w 315"/>
                <a:gd name="T73" fmla="*/ 120 h 262"/>
                <a:gd name="T74" fmla="*/ 252 w 315"/>
                <a:gd name="T75" fmla="*/ 114 h 262"/>
                <a:gd name="T76" fmla="*/ 233 w 315"/>
                <a:gd name="T77" fmla="*/ 93 h 262"/>
                <a:gd name="T78" fmla="*/ 213 w 315"/>
                <a:gd name="T79" fmla="*/ 96 h 262"/>
                <a:gd name="T80" fmla="*/ 211 w 315"/>
                <a:gd name="T81" fmla="*/ 83 h 262"/>
                <a:gd name="T82" fmla="*/ 218 w 315"/>
                <a:gd name="T83" fmla="*/ 61 h 262"/>
                <a:gd name="T84" fmla="*/ 220 w 315"/>
                <a:gd name="T85" fmla="*/ 48 h 262"/>
                <a:gd name="T86" fmla="*/ 210 w 315"/>
                <a:gd name="T87" fmla="*/ 29 h 262"/>
                <a:gd name="T88" fmla="*/ 221 w 315"/>
                <a:gd name="T89" fmla="*/ 23 h 262"/>
                <a:gd name="T90" fmla="*/ 233 w 315"/>
                <a:gd name="T91" fmla="*/ 28 h 262"/>
                <a:gd name="T92" fmla="*/ 252 w 315"/>
                <a:gd name="T93" fmla="*/ 7 h 262"/>
                <a:gd name="T94" fmla="*/ 263 w 315"/>
                <a:gd name="T95" fmla="*/ 0 h 262"/>
                <a:gd name="T96" fmla="*/ 273 w 315"/>
                <a:gd name="T97" fmla="*/ 19 h 262"/>
                <a:gd name="T98" fmla="*/ 301 w 315"/>
                <a:gd name="T99" fmla="*/ 23 h 262"/>
                <a:gd name="T100" fmla="*/ 313 w 315"/>
                <a:gd name="T101" fmla="*/ 29 h 262"/>
                <a:gd name="T102" fmla="*/ 303 w 315"/>
                <a:gd name="T103" fmla="*/ 48 h 262"/>
                <a:gd name="T104" fmla="*/ 302 w 315"/>
                <a:gd name="T105" fmla="*/ 74 h 262"/>
                <a:gd name="T106" fmla="*/ 276 w 315"/>
                <a:gd name="T107" fmla="*/ 61 h 262"/>
                <a:gd name="T108" fmla="*/ 246 w 315"/>
                <a:gd name="T109" fmla="*/ 61 h 262"/>
                <a:gd name="T110" fmla="*/ 276 w 315"/>
                <a:gd name="T111" fmla="*/ 61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000000"/>
                </a:solidFill>
              </a:endParaRPr>
            </a:p>
          </p:txBody>
        </p:sp>
        <p:sp>
          <p:nvSpPr>
            <p:cNvPr id="8" name="Freeform 72"/>
            <p:cNvSpPr>
              <a:spLocks noEditPoints="1"/>
            </p:cNvSpPr>
            <p:nvPr/>
          </p:nvSpPr>
          <p:spPr bwMode="auto">
            <a:xfrm>
              <a:off x="10649888" y="6630565"/>
              <a:ext cx="155969" cy="155969"/>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86 w 155"/>
                <a:gd name="T11" fmla="*/ 120 h 155"/>
                <a:gd name="T12" fmla="*/ 58 w 155"/>
                <a:gd name="T13" fmla="*/ 120 h 155"/>
                <a:gd name="T14" fmla="*/ 90 w 155"/>
                <a:gd name="T15" fmla="*/ 88 h 155"/>
                <a:gd name="T16" fmla="*/ 27 w 155"/>
                <a:gd name="T17" fmla="*/ 88 h 155"/>
                <a:gd name="T18" fmla="*/ 27 w 155"/>
                <a:gd name="T19" fmla="*/ 67 h 155"/>
                <a:gd name="T20" fmla="*/ 90 w 155"/>
                <a:gd name="T21" fmla="*/ 67 h 155"/>
                <a:gd name="T22" fmla="*/ 58 w 155"/>
                <a:gd name="T23" fmla="*/ 36 h 155"/>
                <a:gd name="T24" fmla="*/ 86 w 155"/>
                <a:gd name="T25" fmla="*/ 36 h 155"/>
                <a:gd name="T26" fmla="*/ 128 w 155"/>
                <a:gd name="T27" fmla="*/ 78 h 155"/>
                <a:gd name="T28" fmla="*/ 86 w 155"/>
                <a:gd name="T29" fmla="*/ 1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86" y="120"/>
                  </a:moveTo>
                  <a:cubicBezTo>
                    <a:pt x="58" y="120"/>
                    <a:pt x="58" y="120"/>
                    <a:pt x="58" y="120"/>
                  </a:cubicBezTo>
                  <a:cubicBezTo>
                    <a:pt x="90" y="88"/>
                    <a:pt x="90" y="88"/>
                    <a:pt x="90" y="88"/>
                  </a:cubicBezTo>
                  <a:cubicBezTo>
                    <a:pt x="27" y="88"/>
                    <a:pt x="27" y="88"/>
                    <a:pt x="27" y="88"/>
                  </a:cubicBezTo>
                  <a:cubicBezTo>
                    <a:pt x="27" y="67"/>
                    <a:pt x="27" y="67"/>
                    <a:pt x="27" y="67"/>
                  </a:cubicBezTo>
                  <a:cubicBezTo>
                    <a:pt x="90" y="67"/>
                    <a:pt x="90" y="67"/>
                    <a:pt x="90" y="67"/>
                  </a:cubicBezTo>
                  <a:cubicBezTo>
                    <a:pt x="58" y="36"/>
                    <a:pt x="58" y="36"/>
                    <a:pt x="58" y="36"/>
                  </a:cubicBezTo>
                  <a:cubicBezTo>
                    <a:pt x="86" y="36"/>
                    <a:pt x="86" y="36"/>
                    <a:pt x="86" y="36"/>
                  </a:cubicBezTo>
                  <a:cubicBezTo>
                    <a:pt x="128" y="78"/>
                    <a:pt x="128" y="78"/>
                    <a:pt x="128" y="78"/>
                  </a:cubicBezTo>
                  <a:lnTo>
                    <a:pt x="86" y="120"/>
                  </a:lnTo>
                  <a:close/>
                </a:path>
              </a:pathLst>
            </a:custGeom>
            <a:solidFill>
              <a:srgbClr val="D2D2D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9" name="Freeform 72"/>
            <p:cNvSpPr>
              <a:spLocks noEditPoints="1"/>
            </p:cNvSpPr>
            <p:nvPr/>
          </p:nvSpPr>
          <p:spPr bwMode="auto">
            <a:xfrm>
              <a:off x="11375407" y="6630565"/>
              <a:ext cx="155969" cy="155969"/>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86 w 155"/>
                <a:gd name="T11" fmla="*/ 120 h 155"/>
                <a:gd name="T12" fmla="*/ 58 w 155"/>
                <a:gd name="T13" fmla="*/ 120 h 155"/>
                <a:gd name="T14" fmla="*/ 90 w 155"/>
                <a:gd name="T15" fmla="*/ 88 h 155"/>
                <a:gd name="T16" fmla="*/ 27 w 155"/>
                <a:gd name="T17" fmla="*/ 88 h 155"/>
                <a:gd name="T18" fmla="*/ 27 w 155"/>
                <a:gd name="T19" fmla="*/ 67 h 155"/>
                <a:gd name="T20" fmla="*/ 90 w 155"/>
                <a:gd name="T21" fmla="*/ 67 h 155"/>
                <a:gd name="T22" fmla="*/ 58 w 155"/>
                <a:gd name="T23" fmla="*/ 36 h 155"/>
                <a:gd name="T24" fmla="*/ 86 w 155"/>
                <a:gd name="T25" fmla="*/ 36 h 155"/>
                <a:gd name="T26" fmla="*/ 128 w 155"/>
                <a:gd name="T27" fmla="*/ 78 h 155"/>
                <a:gd name="T28" fmla="*/ 86 w 155"/>
                <a:gd name="T29" fmla="*/ 1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86" y="120"/>
                  </a:moveTo>
                  <a:cubicBezTo>
                    <a:pt x="58" y="120"/>
                    <a:pt x="58" y="120"/>
                    <a:pt x="58" y="120"/>
                  </a:cubicBezTo>
                  <a:cubicBezTo>
                    <a:pt x="90" y="88"/>
                    <a:pt x="90" y="88"/>
                    <a:pt x="90" y="88"/>
                  </a:cubicBezTo>
                  <a:cubicBezTo>
                    <a:pt x="27" y="88"/>
                    <a:pt x="27" y="88"/>
                    <a:pt x="27" y="88"/>
                  </a:cubicBezTo>
                  <a:cubicBezTo>
                    <a:pt x="27" y="67"/>
                    <a:pt x="27" y="67"/>
                    <a:pt x="27" y="67"/>
                  </a:cubicBezTo>
                  <a:cubicBezTo>
                    <a:pt x="90" y="67"/>
                    <a:pt x="90" y="67"/>
                    <a:pt x="90" y="67"/>
                  </a:cubicBezTo>
                  <a:cubicBezTo>
                    <a:pt x="58" y="36"/>
                    <a:pt x="58" y="36"/>
                    <a:pt x="58" y="36"/>
                  </a:cubicBezTo>
                  <a:cubicBezTo>
                    <a:pt x="86" y="36"/>
                    <a:pt x="86" y="36"/>
                    <a:pt x="86" y="36"/>
                  </a:cubicBezTo>
                  <a:cubicBezTo>
                    <a:pt x="128" y="78"/>
                    <a:pt x="128" y="78"/>
                    <a:pt x="128" y="78"/>
                  </a:cubicBezTo>
                  <a:lnTo>
                    <a:pt x="86" y="120"/>
                  </a:lnTo>
                  <a:close/>
                </a:path>
              </a:pathLst>
            </a:custGeom>
            <a:solidFill>
              <a:srgbClr val="D2D2D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Tree>
    <p:extLst>
      <p:ext uri="{BB962C8B-B14F-4D97-AF65-F5344CB8AC3E}">
        <p14:creationId xmlns:p14="http://schemas.microsoft.com/office/powerpoint/2010/main" val="1816133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userDrawn="1">
  <p:cSld name="50pt Title/30pt Sub/White BG">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a:defRPr>
                <a:solidFill>
                  <a:srgbClr val="002050"/>
                </a:solidFill>
              </a:defRPr>
            </a:lvl1pPr>
          </a:lstStyle>
          <a:p>
            <a:r>
              <a:rPr dirty="0" smtClean="0"/>
              <a:t>Microsoft Confidential</a:t>
            </a:r>
            <a:endParaRPr dirty="0"/>
          </a:p>
        </p:txBody>
      </p:sp>
      <p:sp>
        <p:nvSpPr>
          <p:cNvPr id="4" name="Slide Number Placeholder 3"/>
          <p:cNvSpPr>
            <a:spLocks noGrp="1"/>
          </p:cNvSpPr>
          <p:nvPr>
            <p:ph type="sldNum" sz="quarter" idx="11"/>
          </p:nvPr>
        </p:nvSpPr>
        <p:spPr/>
        <p:txBody>
          <a:bodyPr/>
          <a:lstStyle>
            <a:lvl1pPr>
              <a:defRPr>
                <a:solidFill>
                  <a:srgbClr val="002050"/>
                </a:solidFill>
              </a:defRPr>
            </a:lvl1pPr>
          </a:lstStyle>
          <a:p>
            <a:fld id="{27258FFF-F925-446B-8502-81C933981705}" type="slidenum">
              <a:rPr smtClean="0"/>
              <a:pPr/>
              <a:t>‹#›</a:t>
            </a:fld>
            <a:endParaRPr dirty="0"/>
          </a:p>
        </p:txBody>
      </p:sp>
      <p:sp>
        <p:nvSpPr>
          <p:cNvPr id="6" name="Text Placeholder 8"/>
          <p:cNvSpPr>
            <a:spLocks noGrp="1"/>
          </p:cNvSpPr>
          <p:nvPr>
            <p:ph type="body" sz="quarter" idx="12"/>
          </p:nvPr>
        </p:nvSpPr>
        <p:spPr>
          <a:xfrm>
            <a:off x="274638" y="296863"/>
            <a:ext cx="10972800" cy="906462"/>
          </a:xfrm>
          <a:prstGeom prst="rect">
            <a:avLst/>
          </a:prstGeom>
          <a:noFill/>
        </p:spPr>
        <p:txBody>
          <a:bodyPr/>
          <a:lstStyle>
            <a:lvl1pPr marL="0" indent="0">
              <a:lnSpc>
                <a:spcPts val="5500"/>
              </a:lnSpc>
              <a:spcBef>
                <a:spcPts val="0"/>
              </a:spcBef>
              <a:buFontTx/>
              <a:buNone/>
              <a:defRPr sz="5200">
                <a:solidFill>
                  <a:schemeClr val="tx2"/>
                </a:solidFill>
                <a:latin typeface="+mj-lt"/>
              </a:defRPr>
            </a:lvl1pPr>
            <a:lvl2pPr marL="0" indent="0">
              <a:lnSpc>
                <a:spcPts val="2600"/>
              </a:lnSpc>
              <a:spcBef>
                <a:spcPts val="1800"/>
              </a:spcBef>
              <a:spcAft>
                <a:spcPts val="0"/>
              </a:spcAft>
              <a:buFontTx/>
              <a:buNone/>
              <a:defRPr sz="5400">
                <a:solidFill>
                  <a:schemeClr val="tx2"/>
                </a:solidFill>
                <a:latin typeface="+mj-lt"/>
              </a:defRPr>
            </a:lvl2pPr>
            <a:lvl3pPr marL="230188" indent="-228600">
              <a:lnSpc>
                <a:spcPts val="2700"/>
              </a:lnSpc>
              <a:spcBef>
                <a:spcPts val="0"/>
              </a:spcBef>
              <a:defRPr sz="2000">
                <a:solidFill>
                  <a:schemeClr val="bg1"/>
                </a:solidFill>
              </a:defRPr>
            </a:lvl3pPr>
            <a:lvl4pPr marL="230188" indent="-228600">
              <a:lnSpc>
                <a:spcPts val="2700"/>
              </a:lnSpc>
              <a:spcBef>
                <a:spcPts val="0"/>
              </a:spcBef>
              <a:defRPr sz="2000">
                <a:solidFill>
                  <a:schemeClr val="bg1"/>
                </a:solidFill>
              </a:defRPr>
            </a:lvl4pPr>
            <a:lvl5pPr marL="230188" indent="-228600">
              <a:lnSpc>
                <a:spcPts val="2700"/>
              </a:lnSpc>
              <a:spcBef>
                <a:spcPts val="0"/>
              </a:spcBef>
              <a:defRPr sz="2000">
                <a:solidFill>
                  <a:schemeClr val="bg1"/>
                </a:solidFill>
              </a:defRPr>
            </a:lvl5pPr>
          </a:lstStyle>
          <a:p>
            <a:pPr lvl="0"/>
            <a:r>
              <a:rPr lang="en-US" dirty="0" smtClean="0"/>
              <a:t>Click to edit Master text styles</a:t>
            </a:r>
          </a:p>
        </p:txBody>
      </p:sp>
    </p:spTree>
    <p:extLst>
      <p:ext uri="{BB962C8B-B14F-4D97-AF65-F5344CB8AC3E}">
        <p14:creationId xmlns:p14="http://schemas.microsoft.com/office/powerpoint/2010/main" val="311232708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6" name="Picture 5"/>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4130261277"/>
      </p:ext>
    </p:extLst>
  </p:cSld>
  <p:clrMapOvr>
    <a:masterClrMapping/>
  </p:clrMapOvr>
  <p:transition>
    <p:fade/>
  </p:transition>
  <p:timing>
    <p:tnLst>
      <p:par>
        <p:cTn id="1" dur="indefinite" restart="never" nodeType="tmRoot"/>
      </p:par>
    </p:tnLst>
  </p:timing>
</p:sldLayout>
</file>

<file path=ppt/slideLayouts/slideLayout330.xml><?xml version="1.0" encoding="utf-8"?>
<p:sldLayout xmlns:a="http://schemas.openxmlformats.org/drawingml/2006/main" xmlns:r="http://schemas.openxmlformats.org/officeDocument/2006/relationships" xmlns:p="http://schemas.openxmlformats.org/presentationml/2006/main" type="titleOnly" preserve="1">
  <p:cSld name="2_Title Only">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0" y="292082"/>
            <a:ext cx="11887200" cy="946413"/>
          </a:xfrm>
          <a:prstGeom prst="rect">
            <a:avLst/>
          </a:prstGeom>
        </p:spPr>
        <p:txBody>
          <a:bodyPr/>
          <a:lstStyle>
            <a:lvl1pPr algn="l">
              <a:defRPr sz="5200">
                <a:gradFill>
                  <a:gsLst>
                    <a:gs pos="1250">
                      <a:schemeClr val="tx1"/>
                    </a:gs>
                    <a:gs pos="100000">
                      <a:schemeClr val="tx1"/>
                    </a:gs>
                  </a:gsLst>
                  <a:lin ang="5400000" scaled="0"/>
                </a:gradFill>
              </a:defRPr>
            </a:lvl1pPr>
          </a:lstStyle>
          <a:p>
            <a:r>
              <a:rPr lang="en-US" dirty="0" smtClean="0"/>
              <a:t>Click to edit master title style</a:t>
            </a:r>
            <a:endParaRPr lang="en-US" dirty="0"/>
          </a:p>
        </p:txBody>
      </p:sp>
      <p:sp>
        <p:nvSpPr>
          <p:cNvPr id="8" name="Slide Number Placeholder 7"/>
          <p:cNvSpPr>
            <a:spLocks noGrp="1"/>
          </p:cNvSpPr>
          <p:nvPr>
            <p:ph type="sldNum" sz="quarter" idx="11"/>
          </p:nvPr>
        </p:nvSpPr>
        <p:spPr/>
        <p:txBody>
          <a:bodyPr/>
          <a:lstStyle/>
          <a:p>
            <a:pPr>
              <a:lnSpc>
                <a:spcPct val="90000"/>
              </a:lnSpc>
            </a:pPr>
            <a:fld id="{1BC86A1F-E589-44B2-A543-2EC98F5547A7}" type="slidenum">
              <a:rPr>
                <a:gradFill>
                  <a:gsLst>
                    <a:gs pos="0">
                      <a:srgbClr val="EFEFEF"/>
                    </a:gs>
                    <a:gs pos="100000">
                      <a:srgbClr val="EFEFEF"/>
                    </a:gs>
                  </a:gsLst>
                  <a:lin ang="5400000" scaled="0"/>
                </a:gradFill>
              </a:rPr>
              <a:pPr>
                <a:lnSpc>
                  <a:spcPct val="90000"/>
                </a:lnSpc>
              </a:pPr>
              <a:t>‹#›</a:t>
            </a:fld>
            <a:endParaRPr dirty="0">
              <a:gradFill>
                <a:gsLst>
                  <a:gs pos="0">
                    <a:srgbClr val="EFEFEF"/>
                  </a:gs>
                  <a:gs pos="100000">
                    <a:srgbClr val="EFEFEF"/>
                  </a:gs>
                </a:gsLst>
                <a:lin ang="5400000" scaled="0"/>
              </a:gradFill>
            </a:endParaRPr>
          </a:p>
        </p:txBody>
      </p:sp>
    </p:spTree>
    <p:extLst>
      <p:ext uri="{BB962C8B-B14F-4D97-AF65-F5344CB8AC3E}">
        <p14:creationId xmlns:p14="http://schemas.microsoft.com/office/powerpoint/2010/main" val="11827770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62239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2.xml><?xml version="1.0" encoding="utf-8"?>
<p:sldLayout xmlns:a="http://schemas.openxmlformats.org/drawingml/2006/main" xmlns:r="http://schemas.openxmlformats.org/officeDocument/2006/relationships" xmlns:p="http://schemas.openxmlformats.org/presentationml/2006/main" userDrawn="1">
  <p:cSld name="3_50pt Title/30pt Sub/Image 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rotWithShape="1">
          <a:blip r:embed="rId2" cstate="screen">
            <a:extLst>
              <a:ext uri="{28A0092B-C50C-407E-A947-70E740481C1C}">
                <a14:useLocalDpi xmlns:a14="http://schemas.microsoft.com/office/drawing/2010/main" val="0"/>
              </a:ext>
            </a:extLst>
          </a:blip>
          <a:srcRect/>
          <a:stretch/>
        </p:blipFill>
        <p:spPr bwMode="auto">
          <a:xfrm>
            <a:off x="-8773" y="0"/>
            <a:ext cx="12455610" cy="70074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780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5_Title Only">
    <p:bg>
      <p:bgPr>
        <a:solidFill>
          <a:schemeClr val="accent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a:gradFill>
                  <a:gsLst>
                    <a:gs pos="2917">
                      <a:schemeClr val="bg1"/>
                    </a:gs>
                    <a:gs pos="100000">
                      <a:schemeClr val="bg1"/>
                    </a:gs>
                  </a:gsLst>
                  <a:lin ang="5400000" scaled="0"/>
                </a:gradFill>
              </a:defRPr>
            </a:lvl1pPr>
          </a:lstStyle>
          <a:p>
            <a:r>
              <a:rPr lang="en-US" dirty="0" smtClean="0"/>
              <a:t>Click to edit Master title style</a:t>
            </a:r>
            <a:endParaRPr lang="en-US" dirty="0"/>
          </a:p>
        </p:txBody>
      </p:sp>
      <p:sp>
        <p:nvSpPr>
          <p:cNvPr id="10" name="Title"/>
          <p:cNvSpPr>
            <a:spLocks noGrp="1"/>
          </p:cNvSpPr>
          <p:nvPr>
            <p:ph type="body" sz="quarter" idx="10" hasCustomPrompt="1"/>
          </p:nvPr>
        </p:nvSpPr>
        <p:spPr>
          <a:xfrm>
            <a:off x="274638" y="2125663"/>
            <a:ext cx="10058400" cy="1828800"/>
          </a:xfrm>
          <a:prstGeom prst="rect">
            <a:avLst/>
          </a:prstGeom>
        </p:spPr>
        <p:txBody>
          <a:bodyPr/>
          <a:lstStyle>
            <a:lvl1pPr marL="0" indent="0">
              <a:buNone/>
              <a:defRPr sz="16600">
                <a:gradFill>
                  <a:gsLst>
                    <a:gs pos="2917">
                      <a:schemeClr val="bg1"/>
                    </a:gs>
                    <a:gs pos="100000">
                      <a:schemeClr val="bg1"/>
                    </a:gs>
                  </a:gsLst>
                  <a:lin ang="5400000" scaled="0"/>
                </a:gra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smtClean="0"/>
              <a:t>Demo</a:t>
            </a:r>
            <a:endParaRPr lang="en-US" dirty="0"/>
          </a:p>
        </p:txBody>
      </p:sp>
      <p:pic>
        <p:nvPicPr>
          <p:cNvPr id="12" name="Picture 11"/>
          <p:cNvPicPr>
            <a:picLocks noChangeAspect="1"/>
          </p:cNvPicPr>
          <p:nvPr userDrawn="1"/>
        </p:nvPicPr>
        <p:blipFill>
          <a:blip r:embed="rId2"/>
          <a:stretch>
            <a:fillRect/>
          </a:stretch>
        </p:blipFill>
        <p:spPr>
          <a:xfrm>
            <a:off x="6067938" y="3449833"/>
            <a:ext cx="607500" cy="607500"/>
          </a:xfrm>
          <a:prstGeom prst="rect">
            <a:avLst/>
          </a:prstGeom>
        </p:spPr>
      </p:pic>
    </p:spTree>
    <p:extLst>
      <p:ext uri="{BB962C8B-B14F-4D97-AF65-F5344CB8AC3E}">
        <p14:creationId xmlns:p14="http://schemas.microsoft.com/office/powerpoint/2010/main" val="2115867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6_Title Only">
    <p:bg>
      <p:bgPr>
        <a:solidFill>
          <a:schemeClr val="accent4"/>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a:gradFill>
                  <a:gsLst>
                    <a:gs pos="2917">
                      <a:schemeClr val="bg1"/>
                    </a:gs>
                    <a:gs pos="100000">
                      <a:schemeClr val="bg1"/>
                    </a:gs>
                  </a:gsLst>
                  <a:lin ang="5400000" scaled="0"/>
                </a:gradFill>
              </a:defRPr>
            </a:lvl1pPr>
          </a:lstStyle>
          <a:p>
            <a:r>
              <a:rPr lang="en-US" dirty="0" smtClean="0"/>
              <a:t>Click to edit Master title style</a:t>
            </a:r>
            <a:endParaRPr lang="en-US" dirty="0"/>
          </a:p>
        </p:txBody>
      </p:sp>
      <p:sp>
        <p:nvSpPr>
          <p:cNvPr id="10" name="Title"/>
          <p:cNvSpPr>
            <a:spLocks noGrp="1"/>
          </p:cNvSpPr>
          <p:nvPr>
            <p:ph type="body" sz="quarter" idx="10" hasCustomPrompt="1"/>
          </p:nvPr>
        </p:nvSpPr>
        <p:spPr>
          <a:xfrm>
            <a:off x="274638" y="2125663"/>
            <a:ext cx="10058400" cy="1828800"/>
          </a:xfrm>
          <a:prstGeom prst="rect">
            <a:avLst/>
          </a:prstGeom>
        </p:spPr>
        <p:txBody>
          <a:bodyPr/>
          <a:lstStyle>
            <a:lvl1pPr marL="0" indent="0">
              <a:buNone/>
              <a:defRPr sz="16600">
                <a:gradFill>
                  <a:gsLst>
                    <a:gs pos="2917">
                      <a:schemeClr val="bg1"/>
                    </a:gs>
                    <a:gs pos="100000">
                      <a:schemeClr val="bg1"/>
                    </a:gs>
                  </a:gsLst>
                  <a:lin ang="5400000" scaled="0"/>
                </a:gra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smtClean="0"/>
              <a:t>Demo</a:t>
            </a:r>
            <a:endParaRPr lang="en-US" dirty="0"/>
          </a:p>
        </p:txBody>
      </p:sp>
      <p:pic>
        <p:nvPicPr>
          <p:cNvPr id="12" name="Picture 11"/>
          <p:cNvPicPr>
            <a:picLocks noChangeAspect="1"/>
          </p:cNvPicPr>
          <p:nvPr userDrawn="1"/>
        </p:nvPicPr>
        <p:blipFill>
          <a:blip r:embed="rId2"/>
          <a:stretch>
            <a:fillRect/>
          </a:stretch>
        </p:blipFill>
        <p:spPr>
          <a:xfrm>
            <a:off x="6067938" y="3449833"/>
            <a:ext cx="607500" cy="607500"/>
          </a:xfrm>
          <a:prstGeom prst="rect">
            <a:avLst/>
          </a:prstGeom>
        </p:spPr>
      </p:pic>
    </p:spTree>
    <p:extLst>
      <p:ext uri="{BB962C8B-B14F-4D97-AF65-F5344CB8AC3E}">
        <p14:creationId xmlns:p14="http://schemas.microsoft.com/office/powerpoint/2010/main" val="2139964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5_Data Insights Titl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2071453"/>
            <a:ext cx="10463986" cy="1720381"/>
          </a:xfrm>
          <a:prstGeom prst="rect">
            <a:avLst/>
          </a:prstGeom>
        </p:spPr>
        <p:txBody>
          <a:bodyPr lIns="146304" tIns="91440" rIns="146304" bIns="91440"/>
          <a:lstStyle>
            <a:lvl1pPr algn="l">
              <a:defRPr sz="6000">
                <a:gradFill>
                  <a:gsLst>
                    <a:gs pos="0">
                      <a:srgbClr val="FFFFFF"/>
                    </a:gs>
                    <a:gs pos="100000">
                      <a:srgbClr val="FFFFFF"/>
                    </a:gs>
                  </a:gsLst>
                  <a:lin ang="5400000" scaled="0"/>
                </a:gradFill>
              </a:defRPr>
            </a:lvl1pPr>
          </a:lstStyle>
          <a:p>
            <a:r>
              <a:rPr lang="en-US" dirty="0" smtClean="0"/>
              <a:t>Data insights headline</a:t>
            </a:r>
            <a:endParaRPr lang="en-US" dirty="0"/>
          </a:p>
        </p:txBody>
      </p:sp>
    </p:spTree>
    <p:extLst>
      <p:ext uri="{BB962C8B-B14F-4D97-AF65-F5344CB8AC3E}">
        <p14:creationId xmlns:p14="http://schemas.microsoft.com/office/powerpoint/2010/main" val="269371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6_Data Insights Title">
    <p:bg>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436475" cy="6994525"/>
          </a:xfrm>
          <a:prstGeom prst="rect">
            <a:avLst/>
          </a:prstGeom>
        </p:spPr>
        <p:txBody>
          <a:bodyPr/>
          <a:lstStyle/>
          <a:p>
            <a:endParaRPr lang="en-US"/>
          </a:p>
        </p:txBody>
      </p:sp>
    </p:spTree>
    <p:extLst>
      <p:ext uri="{BB962C8B-B14F-4D97-AF65-F5344CB8AC3E}">
        <p14:creationId xmlns:p14="http://schemas.microsoft.com/office/powerpoint/2010/main" val="2049959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sz="520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5792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lIns="146304" tIns="91440" rIns="146304" bIns="91440"/>
          <a:lstStyle>
            <a:lvl1pPr algn="l">
              <a:defRPr sz="5200">
                <a:solidFill>
                  <a:schemeClr val="tx2"/>
                </a:solidFill>
                <a:latin typeface="+mj-lt"/>
              </a:defRPr>
            </a:lvl1pPr>
          </a:lstStyle>
          <a:p>
            <a:r>
              <a:rPr lang="en-US" dirty="0" smtClean="0"/>
              <a:t>Click to edit Master title style</a:t>
            </a:r>
            <a:endParaRPr lang="en-US" dirty="0"/>
          </a:p>
        </p:txBody>
      </p:sp>
      <p:grpSp>
        <p:nvGrpSpPr>
          <p:cNvPr id="4" name="Group 3"/>
          <p:cNvGrpSpPr/>
          <p:nvPr userDrawn="1"/>
        </p:nvGrpSpPr>
        <p:grpSpPr>
          <a:xfrm>
            <a:off x="10075994" y="6494976"/>
            <a:ext cx="2085526" cy="378637"/>
            <a:chOff x="10075994" y="6523798"/>
            <a:chExt cx="2085526" cy="378637"/>
          </a:xfrm>
        </p:grpSpPr>
        <p:sp>
          <p:nvSpPr>
            <p:cNvPr id="5" name="icon BULB"/>
            <p:cNvSpPr>
              <a:spLocks noEditPoints="1"/>
            </p:cNvSpPr>
            <p:nvPr/>
          </p:nvSpPr>
          <p:spPr bwMode="auto">
            <a:xfrm>
              <a:off x="10981759" y="6523798"/>
              <a:ext cx="217746" cy="348394"/>
            </a:xfrm>
            <a:custGeom>
              <a:avLst/>
              <a:gdLst>
                <a:gd name="T0" fmla="*/ 74 w 149"/>
                <a:gd name="T1" fmla="*/ 0 h 241"/>
                <a:gd name="T2" fmla="*/ 74 w 149"/>
                <a:gd name="T3" fmla="*/ 0 h 241"/>
                <a:gd name="T4" fmla="*/ 0 w 149"/>
                <a:gd name="T5" fmla="*/ 70 h 241"/>
                <a:gd name="T6" fmla="*/ 27 w 149"/>
                <a:gd name="T7" fmla="*/ 127 h 241"/>
                <a:gd name="T8" fmla="*/ 33 w 149"/>
                <a:gd name="T9" fmla="*/ 140 h 241"/>
                <a:gd name="T10" fmla="*/ 35 w 149"/>
                <a:gd name="T11" fmla="*/ 154 h 241"/>
                <a:gd name="T12" fmla="*/ 44 w 149"/>
                <a:gd name="T13" fmla="*/ 176 h 241"/>
                <a:gd name="T14" fmla="*/ 107 w 149"/>
                <a:gd name="T15" fmla="*/ 176 h 241"/>
                <a:gd name="T16" fmla="*/ 115 w 149"/>
                <a:gd name="T17" fmla="*/ 154 h 241"/>
                <a:gd name="T18" fmla="*/ 124 w 149"/>
                <a:gd name="T19" fmla="*/ 127 h 241"/>
                <a:gd name="T20" fmla="*/ 137 w 149"/>
                <a:gd name="T21" fmla="*/ 105 h 241"/>
                <a:gd name="T22" fmla="*/ 149 w 149"/>
                <a:gd name="T23" fmla="*/ 70 h 241"/>
                <a:gd name="T24" fmla="*/ 74 w 149"/>
                <a:gd name="T25" fmla="*/ 0 h 241"/>
                <a:gd name="T26" fmla="*/ 58 w 149"/>
                <a:gd name="T27" fmla="*/ 234 h 241"/>
                <a:gd name="T28" fmla="*/ 67 w 149"/>
                <a:gd name="T29" fmla="*/ 241 h 241"/>
                <a:gd name="T30" fmla="*/ 86 w 149"/>
                <a:gd name="T31" fmla="*/ 241 h 241"/>
                <a:gd name="T32" fmla="*/ 94 w 149"/>
                <a:gd name="T33" fmla="*/ 234 h 241"/>
                <a:gd name="T34" fmla="*/ 58 w 149"/>
                <a:gd name="T35" fmla="*/ 234 h 241"/>
                <a:gd name="T36" fmla="*/ 97 w 149"/>
                <a:gd name="T37" fmla="*/ 209 h 241"/>
                <a:gd name="T38" fmla="*/ 55 w 149"/>
                <a:gd name="T39" fmla="*/ 209 h 241"/>
                <a:gd name="T40" fmla="*/ 45 w 149"/>
                <a:gd name="T41" fmla="*/ 217 h 241"/>
                <a:gd name="T42" fmla="*/ 56 w 149"/>
                <a:gd name="T43" fmla="*/ 226 h 241"/>
                <a:gd name="T44" fmla="*/ 97 w 149"/>
                <a:gd name="T45" fmla="*/ 226 h 241"/>
                <a:gd name="T46" fmla="*/ 107 w 149"/>
                <a:gd name="T47" fmla="*/ 217 h 241"/>
                <a:gd name="T48" fmla="*/ 97 w 149"/>
                <a:gd name="T49" fmla="*/ 209 h 241"/>
                <a:gd name="T50" fmla="*/ 99 w 149"/>
                <a:gd name="T51" fmla="*/ 184 h 241"/>
                <a:gd name="T52" fmla="*/ 52 w 149"/>
                <a:gd name="T53" fmla="*/ 184 h 241"/>
                <a:gd name="T54" fmla="*/ 43 w 149"/>
                <a:gd name="T55" fmla="*/ 192 h 241"/>
                <a:gd name="T56" fmla="*/ 53 w 149"/>
                <a:gd name="T57" fmla="*/ 201 h 241"/>
                <a:gd name="T58" fmla="*/ 99 w 149"/>
                <a:gd name="T59" fmla="*/ 201 h 241"/>
                <a:gd name="T60" fmla="*/ 110 w 149"/>
                <a:gd name="T61" fmla="*/ 192 h 241"/>
                <a:gd name="T62" fmla="*/ 99 w 149"/>
                <a:gd name="T63" fmla="*/ 18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241">
                  <a:moveTo>
                    <a:pt x="74" y="0"/>
                  </a:moveTo>
                  <a:cubicBezTo>
                    <a:pt x="74" y="0"/>
                    <a:pt x="74" y="0"/>
                    <a:pt x="74" y="0"/>
                  </a:cubicBezTo>
                  <a:cubicBezTo>
                    <a:pt x="33" y="0"/>
                    <a:pt x="0" y="31"/>
                    <a:pt x="0" y="70"/>
                  </a:cubicBezTo>
                  <a:cubicBezTo>
                    <a:pt x="0" y="92"/>
                    <a:pt x="18" y="107"/>
                    <a:pt x="27" y="127"/>
                  </a:cubicBezTo>
                  <a:cubicBezTo>
                    <a:pt x="30" y="132"/>
                    <a:pt x="31" y="136"/>
                    <a:pt x="33" y="140"/>
                  </a:cubicBezTo>
                  <a:cubicBezTo>
                    <a:pt x="34" y="146"/>
                    <a:pt x="34" y="150"/>
                    <a:pt x="35" y="154"/>
                  </a:cubicBezTo>
                  <a:cubicBezTo>
                    <a:pt x="36" y="162"/>
                    <a:pt x="38" y="170"/>
                    <a:pt x="44" y="176"/>
                  </a:cubicBezTo>
                  <a:cubicBezTo>
                    <a:pt x="107" y="176"/>
                    <a:pt x="107" y="176"/>
                    <a:pt x="107" y="176"/>
                  </a:cubicBezTo>
                  <a:cubicBezTo>
                    <a:pt x="114" y="170"/>
                    <a:pt x="115" y="162"/>
                    <a:pt x="115" y="154"/>
                  </a:cubicBezTo>
                  <a:cubicBezTo>
                    <a:pt x="117" y="146"/>
                    <a:pt x="118" y="138"/>
                    <a:pt x="124" y="127"/>
                  </a:cubicBezTo>
                  <a:cubicBezTo>
                    <a:pt x="127" y="119"/>
                    <a:pt x="132" y="112"/>
                    <a:pt x="137" y="105"/>
                  </a:cubicBezTo>
                  <a:cubicBezTo>
                    <a:pt x="143" y="94"/>
                    <a:pt x="149" y="83"/>
                    <a:pt x="149" y="70"/>
                  </a:cubicBezTo>
                  <a:cubicBezTo>
                    <a:pt x="149" y="31"/>
                    <a:pt x="115" y="0"/>
                    <a:pt x="74" y="0"/>
                  </a:cubicBezTo>
                  <a:moveTo>
                    <a:pt x="58" y="234"/>
                  </a:moveTo>
                  <a:cubicBezTo>
                    <a:pt x="58" y="234"/>
                    <a:pt x="59" y="241"/>
                    <a:pt x="67" y="241"/>
                  </a:cubicBezTo>
                  <a:cubicBezTo>
                    <a:pt x="86" y="241"/>
                    <a:pt x="86" y="241"/>
                    <a:pt x="86" y="241"/>
                  </a:cubicBezTo>
                  <a:cubicBezTo>
                    <a:pt x="93" y="241"/>
                    <a:pt x="94" y="234"/>
                    <a:pt x="94" y="234"/>
                  </a:cubicBezTo>
                  <a:lnTo>
                    <a:pt x="58" y="234"/>
                  </a:lnTo>
                  <a:close/>
                  <a:moveTo>
                    <a:pt x="97" y="209"/>
                  </a:moveTo>
                  <a:cubicBezTo>
                    <a:pt x="55" y="209"/>
                    <a:pt x="55" y="209"/>
                    <a:pt x="55" y="209"/>
                  </a:cubicBezTo>
                  <a:cubicBezTo>
                    <a:pt x="50" y="209"/>
                    <a:pt x="45" y="213"/>
                    <a:pt x="45" y="217"/>
                  </a:cubicBezTo>
                  <a:cubicBezTo>
                    <a:pt x="45" y="223"/>
                    <a:pt x="50" y="226"/>
                    <a:pt x="56" y="226"/>
                  </a:cubicBezTo>
                  <a:cubicBezTo>
                    <a:pt x="97" y="226"/>
                    <a:pt x="97" y="226"/>
                    <a:pt x="97" y="226"/>
                  </a:cubicBezTo>
                  <a:cubicBezTo>
                    <a:pt x="103" y="226"/>
                    <a:pt x="107" y="223"/>
                    <a:pt x="107" y="217"/>
                  </a:cubicBezTo>
                  <a:cubicBezTo>
                    <a:pt x="107" y="213"/>
                    <a:pt x="103" y="209"/>
                    <a:pt x="97" y="209"/>
                  </a:cubicBezTo>
                  <a:moveTo>
                    <a:pt x="99" y="184"/>
                  </a:moveTo>
                  <a:cubicBezTo>
                    <a:pt x="52" y="184"/>
                    <a:pt x="52" y="184"/>
                    <a:pt x="52" y="184"/>
                  </a:cubicBezTo>
                  <a:cubicBezTo>
                    <a:pt x="47" y="184"/>
                    <a:pt x="43" y="187"/>
                    <a:pt x="43" y="192"/>
                  </a:cubicBezTo>
                  <a:cubicBezTo>
                    <a:pt x="43" y="197"/>
                    <a:pt x="47" y="201"/>
                    <a:pt x="53" y="201"/>
                  </a:cubicBezTo>
                  <a:cubicBezTo>
                    <a:pt x="99" y="201"/>
                    <a:pt x="99" y="201"/>
                    <a:pt x="99" y="201"/>
                  </a:cubicBezTo>
                  <a:cubicBezTo>
                    <a:pt x="105" y="201"/>
                    <a:pt x="110" y="197"/>
                    <a:pt x="110" y="192"/>
                  </a:cubicBezTo>
                  <a:cubicBezTo>
                    <a:pt x="110" y="187"/>
                    <a:pt x="105" y="184"/>
                    <a:pt x="99" y="184"/>
                  </a:cubicBezTo>
                </a:path>
              </a:pathLst>
            </a:custGeom>
            <a:solidFill>
              <a:schemeClr val="bg2"/>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000000"/>
                </a:solidFill>
              </a:endParaRPr>
            </a:p>
          </p:txBody>
        </p:sp>
        <p:sp>
          <p:nvSpPr>
            <p:cNvPr id="6" name="icon  BINARY"/>
            <p:cNvSpPr>
              <a:spLocks noEditPoints="1"/>
            </p:cNvSpPr>
            <p:nvPr/>
          </p:nvSpPr>
          <p:spPr bwMode="auto">
            <a:xfrm>
              <a:off x="10075994" y="6534685"/>
              <a:ext cx="397992" cy="326620"/>
            </a:xfrm>
            <a:custGeom>
              <a:avLst/>
              <a:gdLst>
                <a:gd name="T0" fmla="*/ 64 w 275"/>
                <a:gd name="T1" fmla="*/ 55 h 226"/>
                <a:gd name="T2" fmla="*/ 65 w 275"/>
                <a:gd name="T3" fmla="*/ 0 h 226"/>
                <a:gd name="T4" fmla="*/ 64 w 275"/>
                <a:gd name="T5" fmla="*/ 9 h 226"/>
                <a:gd name="T6" fmla="*/ 72 w 275"/>
                <a:gd name="T7" fmla="*/ 28 h 226"/>
                <a:gd name="T8" fmla="*/ 96 w 275"/>
                <a:gd name="T9" fmla="*/ 45 h 226"/>
                <a:gd name="T10" fmla="*/ 96 w 275"/>
                <a:gd name="T11" fmla="*/ 15 h 226"/>
                <a:gd name="T12" fmla="*/ 119 w 275"/>
                <a:gd name="T13" fmla="*/ 45 h 226"/>
                <a:gd name="T14" fmla="*/ 178 w 275"/>
                <a:gd name="T15" fmla="*/ 54 h 226"/>
                <a:gd name="T16" fmla="*/ 155 w 275"/>
                <a:gd name="T17" fmla="*/ 45 h 226"/>
                <a:gd name="T18" fmla="*/ 144 w 275"/>
                <a:gd name="T19" fmla="*/ 5 h 226"/>
                <a:gd name="T20" fmla="*/ 178 w 275"/>
                <a:gd name="T21" fmla="*/ 45 h 226"/>
                <a:gd name="T22" fmla="*/ 222 w 275"/>
                <a:gd name="T23" fmla="*/ 48 h 226"/>
                <a:gd name="T24" fmla="*/ 194 w 275"/>
                <a:gd name="T25" fmla="*/ 7 h 226"/>
                <a:gd name="T26" fmla="*/ 215 w 275"/>
                <a:gd name="T27" fmla="*/ 28 h 226"/>
                <a:gd name="T28" fmla="*/ 208 w 275"/>
                <a:gd name="T29" fmla="*/ 46 h 226"/>
                <a:gd name="T30" fmla="*/ 269 w 275"/>
                <a:gd name="T31" fmla="*/ 48 h 226"/>
                <a:gd name="T32" fmla="*/ 242 w 275"/>
                <a:gd name="T33" fmla="*/ 7 h 226"/>
                <a:gd name="T34" fmla="*/ 263 w 275"/>
                <a:gd name="T35" fmla="*/ 28 h 226"/>
                <a:gd name="T36" fmla="*/ 256 w 275"/>
                <a:gd name="T37" fmla="*/ 46 h 226"/>
                <a:gd name="T38" fmla="*/ 0 w 275"/>
                <a:gd name="T39" fmla="*/ 140 h 226"/>
                <a:gd name="T40" fmla="*/ 11 w 275"/>
                <a:gd name="T41" fmla="*/ 98 h 226"/>
                <a:gd name="T42" fmla="*/ 23 w 275"/>
                <a:gd name="T43" fmla="*/ 85 h 226"/>
                <a:gd name="T44" fmla="*/ 34 w 275"/>
                <a:gd name="T45" fmla="*/ 140 h 226"/>
                <a:gd name="T46" fmla="*/ 64 w 275"/>
                <a:gd name="T47" fmla="*/ 141 h 226"/>
                <a:gd name="T48" fmla="*/ 65 w 275"/>
                <a:gd name="T49" fmla="*/ 85 h 226"/>
                <a:gd name="T50" fmla="*/ 64 w 275"/>
                <a:gd name="T51" fmla="*/ 94 h 226"/>
                <a:gd name="T52" fmla="*/ 71 w 275"/>
                <a:gd name="T53" fmla="*/ 113 h 226"/>
                <a:gd name="T54" fmla="*/ 111 w 275"/>
                <a:gd name="T55" fmla="*/ 141 h 226"/>
                <a:gd name="T56" fmla="*/ 112 w 275"/>
                <a:gd name="T57" fmla="*/ 85 h 226"/>
                <a:gd name="T58" fmla="*/ 112 w 275"/>
                <a:gd name="T59" fmla="*/ 94 h 226"/>
                <a:gd name="T60" fmla="*/ 119 w 275"/>
                <a:gd name="T61" fmla="*/ 113 h 226"/>
                <a:gd name="T62" fmla="*/ 145 w 275"/>
                <a:gd name="T63" fmla="*/ 130 h 226"/>
                <a:gd name="T64" fmla="*/ 144 w 275"/>
                <a:gd name="T65" fmla="*/ 100 h 226"/>
                <a:gd name="T66" fmla="*/ 167 w 275"/>
                <a:gd name="T67" fmla="*/ 130 h 226"/>
                <a:gd name="T68" fmla="*/ 227 w 275"/>
                <a:gd name="T69" fmla="*/ 113 h 226"/>
                <a:gd name="T70" fmla="*/ 188 w 275"/>
                <a:gd name="T71" fmla="*/ 115 h 226"/>
                <a:gd name="T72" fmla="*/ 227 w 275"/>
                <a:gd name="T73" fmla="*/ 113 h 226"/>
                <a:gd name="T74" fmla="*/ 200 w 275"/>
                <a:gd name="T75" fmla="*/ 113 h 226"/>
                <a:gd name="T76" fmla="*/ 83 w 275"/>
                <a:gd name="T77" fmla="*/ 199 h 226"/>
                <a:gd name="T78" fmla="*/ 45 w 275"/>
                <a:gd name="T79" fmla="*/ 200 h 226"/>
                <a:gd name="T80" fmla="*/ 83 w 275"/>
                <a:gd name="T81" fmla="*/ 199 h 226"/>
                <a:gd name="T82" fmla="*/ 56 w 275"/>
                <a:gd name="T83" fmla="*/ 200 h 226"/>
                <a:gd name="T84" fmla="*/ 132 w 275"/>
                <a:gd name="T85" fmla="*/ 199 h 226"/>
                <a:gd name="T86" fmla="*/ 93 w 275"/>
                <a:gd name="T87" fmla="*/ 200 h 226"/>
                <a:gd name="T88" fmla="*/ 132 w 275"/>
                <a:gd name="T89" fmla="*/ 199 h 226"/>
                <a:gd name="T90" fmla="*/ 105 w 275"/>
                <a:gd name="T91" fmla="*/ 200 h 226"/>
                <a:gd name="T92" fmla="*/ 178 w 275"/>
                <a:gd name="T93" fmla="*/ 225 h 226"/>
                <a:gd name="T94" fmla="*/ 155 w 275"/>
                <a:gd name="T95" fmla="*/ 216 h 226"/>
                <a:gd name="T96" fmla="*/ 144 w 275"/>
                <a:gd name="T97" fmla="*/ 176 h 226"/>
                <a:gd name="T98" fmla="*/ 178 w 275"/>
                <a:gd name="T99" fmla="*/ 216 h 226"/>
                <a:gd name="T100" fmla="*/ 222 w 275"/>
                <a:gd name="T101" fmla="*/ 220 h 226"/>
                <a:gd name="T102" fmla="*/ 194 w 275"/>
                <a:gd name="T103" fmla="*/ 178 h 226"/>
                <a:gd name="T104" fmla="*/ 215 w 275"/>
                <a:gd name="T105" fmla="*/ 199 h 226"/>
                <a:gd name="T106" fmla="*/ 208 w 275"/>
                <a:gd name="T107" fmla="*/ 218 h 226"/>
                <a:gd name="T108" fmla="*/ 240 w 275"/>
                <a:gd name="T109" fmla="*/ 225 h 226"/>
                <a:gd name="T110" fmla="*/ 252 w 275"/>
                <a:gd name="T111" fmla="*/ 183 h 226"/>
                <a:gd name="T112" fmla="*/ 263 w 275"/>
                <a:gd name="T113" fmla="*/ 172 h 226"/>
                <a:gd name="T114" fmla="*/ 274 w 275"/>
                <a:gd name="T115" fmla="*/ 22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5" h="226">
                  <a:moveTo>
                    <a:pt x="83" y="27"/>
                  </a:moveTo>
                  <a:cubicBezTo>
                    <a:pt x="83" y="36"/>
                    <a:pt x="82" y="44"/>
                    <a:pt x="78" y="48"/>
                  </a:cubicBezTo>
                  <a:cubicBezTo>
                    <a:pt x="75" y="53"/>
                    <a:pt x="70" y="55"/>
                    <a:pt x="64" y="55"/>
                  </a:cubicBezTo>
                  <a:cubicBezTo>
                    <a:pt x="51" y="55"/>
                    <a:pt x="45" y="46"/>
                    <a:pt x="45" y="28"/>
                  </a:cubicBezTo>
                  <a:cubicBezTo>
                    <a:pt x="45" y="19"/>
                    <a:pt x="46" y="13"/>
                    <a:pt x="51" y="7"/>
                  </a:cubicBezTo>
                  <a:cubicBezTo>
                    <a:pt x="54" y="3"/>
                    <a:pt x="58" y="0"/>
                    <a:pt x="65" y="0"/>
                  </a:cubicBezTo>
                  <a:cubicBezTo>
                    <a:pt x="77" y="0"/>
                    <a:pt x="83" y="9"/>
                    <a:pt x="83" y="27"/>
                  </a:cubicBezTo>
                  <a:moveTo>
                    <a:pt x="72" y="28"/>
                  </a:moveTo>
                  <a:cubicBezTo>
                    <a:pt x="72" y="16"/>
                    <a:pt x="68" y="9"/>
                    <a:pt x="64" y="9"/>
                  </a:cubicBezTo>
                  <a:cubicBezTo>
                    <a:pt x="60" y="9"/>
                    <a:pt x="56" y="16"/>
                    <a:pt x="56" y="28"/>
                  </a:cubicBezTo>
                  <a:cubicBezTo>
                    <a:pt x="56" y="41"/>
                    <a:pt x="60" y="46"/>
                    <a:pt x="64" y="46"/>
                  </a:cubicBezTo>
                  <a:cubicBezTo>
                    <a:pt x="68" y="46"/>
                    <a:pt x="72" y="41"/>
                    <a:pt x="72" y="28"/>
                  </a:cubicBezTo>
                  <a:moveTo>
                    <a:pt x="129" y="54"/>
                  </a:moveTo>
                  <a:cubicBezTo>
                    <a:pt x="96" y="54"/>
                    <a:pt x="96" y="54"/>
                    <a:pt x="96" y="54"/>
                  </a:cubicBezTo>
                  <a:cubicBezTo>
                    <a:pt x="96" y="45"/>
                    <a:pt x="96" y="45"/>
                    <a:pt x="96" y="45"/>
                  </a:cubicBezTo>
                  <a:cubicBezTo>
                    <a:pt x="107" y="45"/>
                    <a:pt x="107" y="45"/>
                    <a:pt x="107" y="45"/>
                  </a:cubicBezTo>
                  <a:cubicBezTo>
                    <a:pt x="107" y="11"/>
                    <a:pt x="107" y="11"/>
                    <a:pt x="107" y="11"/>
                  </a:cubicBezTo>
                  <a:cubicBezTo>
                    <a:pt x="96" y="15"/>
                    <a:pt x="96" y="15"/>
                    <a:pt x="96" y="15"/>
                  </a:cubicBezTo>
                  <a:cubicBezTo>
                    <a:pt x="96" y="5"/>
                    <a:pt x="96" y="5"/>
                    <a:pt x="96" y="5"/>
                  </a:cubicBezTo>
                  <a:cubicBezTo>
                    <a:pt x="119" y="0"/>
                    <a:pt x="119" y="0"/>
                    <a:pt x="119" y="0"/>
                  </a:cubicBezTo>
                  <a:cubicBezTo>
                    <a:pt x="119" y="45"/>
                    <a:pt x="119" y="45"/>
                    <a:pt x="119" y="45"/>
                  </a:cubicBezTo>
                  <a:cubicBezTo>
                    <a:pt x="129" y="45"/>
                    <a:pt x="129" y="45"/>
                    <a:pt x="129" y="45"/>
                  </a:cubicBezTo>
                  <a:lnTo>
                    <a:pt x="129" y="54"/>
                  </a:lnTo>
                  <a:close/>
                  <a:moveTo>
                    <a:pt x="178" y="54"/>
                  </a:moveTo>
                  <a:cubicBezTo>
                    <a:pt x="144" y="54"/>
                    <a:pt x="144" y="54"/>
                    <a:pt x="144" y="54"/>
                  </a:cubicBezTo>
                  <a:cubicBezTo>
                    <a:pt x="144" y="45"/>
                    <a:pt x="144" y="45"/>
                    <a:pt x="144" y="45"/>
                  </a:cubicBezTo>
                  <a:cubicBezTo>
                    <a:pt x="155" y="45"/>
                    <a:pt x="155" y="45"/>
                    <a:pt x="155" y="45"/>
                  </a:cubicBezTo>
                  <a:cubicBezTo>
                    <a:pt x="155" y="11"/>
                    <a:pt x="155" y="11"/>
                    <a:pt x="155" y="11"/>
                  </a:cubicBezTo>
                  <a:cubicBezTo>
                    <a:pt x="144" y="15"/>
                    <a:pt x="144" y="15"/>
                    <a:pt x="144" y="15"/>
                  </a:cubicBezTo>
                  <a:cubicBezTo>
                    <a:pt x="144" y="5"/>
                    <a:pt x="144" y="5"/>
                    <a:pt x="144" y="5"/>
                  </a:cubicBezTo>
                  <a:cubicBezTo>
                    <a:pt x="167" y="0"/>
                    <a:pt x="167" y="0"/>
                    <a:pt x="167" y="0"/>
                  </a:cubicBezTo>
                  <a:cubicBezTo>
                    <a:pt x="167" y="45"/>
                    <a:pt x="167" y="45"/>
                    <a:pt x="167" y="45"/>
                  </a:cubicBezTo>
                  <a:cubicBezTo>
                    <a:pt x="178" y="45"/>
                    <a:pt x="178" y="45"/>
                    <a:pt x="178" y="45"/>
                  </a:cubicBezTo>
                  <a:lnTo>
                    <a:pt x="178" y="54"/>
                  </a:lnTo>
                  <a:close/>
                  <a:moveTo>
                    <a:pt x="227" y="27"/>
                  </a:moveTo>
                  <a:cubicBezTo>
                    <a:pt x="227" y="36"/>
                    <a:pt x="225" y="44"/>
                    <a:pt x="222" y="48"/>
                  </a:cubicBezTo>
                  <a:cubicBezTo>
                    <a:pt x="218" y="53"/>
                    <a:pt x="214" y="55"/>
                    <a:pt x="207" y="55"/>
                  </a:cubicBezTo>
                  <a:cubicBezTo>
                    <a:pt x="195" y="55"/>
                    <a:pt x="188" y="46"/>
                    <a:pt x="188" y="28"/>
                  </a:cubicBezTo>
                  <a:cubicBezTo>
                    <a:pt x="188" y="19"/>
                    <a:pt x="191" y="13"/>
                    <a:pt x="194" y="7"/>
                  </a:cubicBezTo>
                  <a:cubicBezTo>
                    <a:pt x="197" y="3"/>
                    <a:pt x="203" y="0"/>
                    <a:pt x="208" y="0"/>
                  </a:cubicBezTo>
                  <a:cubicBezTo>
                    <a:pt x="220" y="0"/>
                    <a:pt x="227" y="9"/>
                    <a:pt x="227" y="27"/>
                  </a:cubicBezTo>
                  <a:moveTo>
                    <a:pt x="215" y="28"/>
                  </a:moveTo>
                  <a:cubicBezTo>
                    <a:pt x="215" y="16"/>
                    <a:pt x="213" y="9"/>
                    <a:pt x="208" y="9"/>
                  </a:cubicBezTo>
                  <a:cubicBezTo>
                    <a:pt x="203" y="9"/>
                    <a:pt x="200" y="16"/>
                    <a:pt x="200" y="28"/>
                  </a:cubicBezTo>
                  <a:cubicBezTo>
                    <a:pt x="200" y="41"/>
                    <a:pt x="203" y="46"/>
                    <a:pt x="208" y="46"/>
                  </a:cubicBezTo>
                  <a:cubicBezTo>
                    <a:pt x="213" y="46"/>
                    <a:pt x="215" y="41"/>
                    <a:pt x="215" y="28"/>
                  </a:cubicBezTo>
                  <a:moveTo>
                    <a:pt x="275" y="27"/>
                  </a:moveTo>
                  <a:cubicBezTo>
                    <a:pt x="275" y="36"/>
                    <a:pt x="274" y="44"/>
                    <a:pt x="269" y="48"/>
                  </a:cubicBezTo>
                  <a:cubicBezTo>
                    <a:pt x="266" y="53"/>
                    <a:pt x="262" y="55"/>
                    <a:pt x="256" y="55"/>
                  </a:cubicBezTo>
                  <a:cubicBezTo>
                    <a:pt x="243" y="55"/>
                    <a:pt x="236" y="46"/>
                    <a:pt x="236" y="28"/>
                  </a:cubicBezTo>
                  <a:cubicBezTo>
                    <a:pt x="236" y="19"/>
                    <a:pt x="238" y="13"/>
                    <a:pt x="242" y="7"/>
                  </a:cubicBezTo>
                  <a:cubicBezTo>
                    <a:pt x="245" y="3"/>
                    <a:pt x="250" y="0"/>
                    <a:pt x="256" y="0"/>
                  </a:cubicBezTo>
                  <a:cubicBezTo>
                    <a:pt x="269" y="0"/>
                    <a:pt x="275" y="9"/>
                    <a:pt x="275" y="27"/>
                  </a:cubicBezTo>
                  <a:moveTo>
                    <a:pt x="263" y="28"/>
                  </a:moveTo>
                  <a:cubicBezTo>
                    <a:pt x="263" y="16"/>
                    <a:pt x="260" y="9"/>
                    <a:pt x="256" y="9"/>
                  </a:cubicBezTo>
                  <a:cubicBezTo>
                    <a:pt x="250" y="9"/>
                    <a:pt x="248" y="16"/>
                    <a:pt x="248" y="28"/>
                  </a:cubicBezTo>
                  <a:cubicBezTo>
                    <a:pt x="248" y="41"/>
                    <a:pt x="250" y="46"/>
                    <a:pt x="256" y="46"/>
                  </a:cubicBezTo>
                  <a:cubicBezTo>
                    <a:pt x="260" y="46"/>
                    <a:pt x="263" y="41"/>
                    <a:pt x="263" y="28"/>
                  </a:cubicBezTo>
                  <a:moveTo>
                    <a:pt x="34" y="140"/>
                  </a:moveTo>
                  <a:cubicBezTo>
                    <a:pt x="0" y="140"/>
                    <a:pt x="0" y="140"/>
                    <a:pt x="0" y="140"/>
                  </a:cubicBezTo>
                  <a:cubicBezTo>
                    <a:pt x="0" y="130"/>
                    <a:pt x="0" y="130"/>
                    <a:pt x="0" y="130"/>
                  </a:cubicBezTo>
                  <a:cubicBezTo>
                    <a:pt x="11" y="130"/>
                    <a:pt x="11" y="130"/>
                    <a:pt x="11" y="130"/>
                  </a:cubicBezTo>
                  <a:cubicBezTo>
                    <a:pt x="11" y="98"/>
                    <a:pt x="11" y="98"/>
                    <a:pt x="11" y="98"/>
                  </a:cubicBezTo>
                  <a:cubicBezTo>
                    <a:pt x="0" y="100"/>
                    <a:pt x="0" y="100"/>
                    <a:pt x="0" y="100"/>
                  </a:cubicBezTo>
                  <a:cubicBezTo>
                    <a:pt x="0" y="90"/>
                    <a:pt x="0" y="90"/>
                    <a:pt x="0" y="90"/>
                  </a:cubicBezTo>
                  <a:cubicBezTo>
                    <a:pt x="23" y="85"/>
                    <a:pt x="23" y="85"/>
                    <a:pt x="23" y="85"/>
                  </a:cubicBezTo>
                  <a:cubicBezTo>
                    <a:pt x="23" y="130"/>
                    <a:pt x="23" y="130"/>
                    <a:pt x="23" y="130"/>
                  </a:cubicBezTo>
                  <a:cubicBezTo>
                    <a:pt x="34" y="130"/>
                    <a:pt x="34" y="130"/>
                    <a:pt x="34" y="130"/>
                  </a:cubicBezTo>
                  <a:lnTo>
                    <a:pt x="34" y="140"/>
                  </a:lnTo>
                  <a:close/>
                  <a:moveTo>
                    <a:pt x="84" y="113"/>
                  </a:moveTo>
                  <a:cubicBezTo>
                    <a:pt x="84" y="122"/>
                    <a:pt x="81" y="129"/>
                    <a:pt x="78" y="134"/>
                  </a:cubicBezTo>
                  <a:cubicBezTo>
                    <a:pt x="75" y="139"/>
                    <a:pt x="70" y="141"/>
                    <a:pt x="64" y="141"/>
                  </a:cubicBezTo>
                  <a:cubicBezTo>
                    <a:pt x="51" y="141"/>
                    <a:pt x="45" y="132"/>
                    <a:pt x="45" y="115"/>
                  </a:cubicBezTo>
                  <a:cubicBezTo>
                    <a:pt x="45" y="104"/>
                    <a:pt x="47" y="98"/>
                    <a:pt x="50" y="93"/>
                  </a:cubicBezTo>
                  <a:cubicBezTo>
                    <a:pt x="54" y="88"/>
                    <a:pt x="58" y="85"/>
                    <a:pt x="65" y="85"/>
                  </a:cubicBezTo>
                  <a:cubicBezTo>
                    <a:pt x="77" y="85"/>
                    <a:pt x="84" y="94"/>
                    <a:pt x="84" y="113"/>
                  </a:cubicBezTo>
                  <a:moveTo>
                    <a:pt x="71" y="113"/>
                  </a:moveTo>
                  <a:cubicBezTo>
                    <a:pt x="71" y="101"/>
                    <a:pt x="69" y="94"/>
                    <a:pt x="64" y="94"/>
                  </a:cubicBezTo>
                  <a:cubicBezTo>
                    <a:pt x="59" y="94"/>
                    <a:pt x="57" y="101"/>
                    <a:pt x="57" y="113"/>
                  </a:cubicBezTo>
                  <a:cubicBezTo>
                    <a:pt x="57" y="126"/>
                    <a:pt x="59" y="132"/>
                    <a:pt x="64" y="132"/>
                  </a:cubicBezTo>
                  <a:cubicBezTo>
                    <a:pt x="69" y="132"/>
                    <a:pt x="71" y="126"/>
                    <a:pt x="71" y="113"/>
                  </a:cubicBezTo>
                  <a:moveTo>
                    <a:pt x="131" y="113"/>
                  </a:moveTo>
                  <a:cubicBezTo>
                    <a:pt x="131" y="122"/>
                    <a:pt x="129" y="129"/>
                    <a:pt x="126" y="134"/>
                  </a:cubicBezTo>
                  <a:cubicBezTo>
                    <a:pt x="122" y="139"/>
                    <a:pt x="118" y="141"/>
                    <a:pt x="111" y="141"/>
                  </a:cubicBezTo>
                  <a:cubicBezTo>
                    <a:pt x="99" y="141"/>
                    <a:pt x="92" y="132"/>
                    <a:pt x="92" y="115"/>
                  </a:cubicBezTo>
                  <a:cubicBezTo>
                    <a:pt x="92" y="104"/>
                    <a:pt x="95" y="98"/>
                    <a:pt x="98" y="93"/>
                  </a:cubicBezTo>
                  <a:cubicBezTo>
                    <a:pt x="101" y="88"/>
                    <a:pt x="106" y="85"/>
                    <a:pt x="112" y="85"/>
                  </a:cubicBezTo>
                  <a:cubicBezTo>
                    <a:pt x="125" y="85"/>
                    <a:pt x="131" y="94"/>
                    <a:pt x="131" y="113"/>
                  </a:cubicBezTo>
                  <a:moveTo>
                    <a:pt x="119" y="113"/>
                  </a:moveTo>
                  <a:cubicBezTo>
                    <a:pt x="119" y="101"/>
                    <a:pt x="117" y="94"/>
                    <a:pt x="112" y="94"/>
                  </a:cubicBezTo>
                  <a:cubicBezTo>
                    <a:pt x="107" y="94"/>
                    <a:pt x="105" y="101"/>
                    <a:pt x="105" y="113"/>
                  </a:cubicBezTo>
                  <a:cubicBezTo>
                    <a:pt x="105" y="126"/>
                    <a:pt x="107" y="132"/>
                    <a:pt x="111" y="132"/>
                  </a:cubicBezTo>
                  <a:cubicBezTo>
                    <a:pt x="117" y="132"/>
                    <a:pt x="119" y="126"/>
                    <a:pt x="119" y="113"/>
                  </a:cubicBezTo>
                  <a:moveTo>
                    <a:pt x="178" y="140"/>
                  </a:moveTo>
                  <a:cubicBezTo>
                    <a:pt x="145" y="140"/>
                    <a:pt x="145" y="140"/>
                    <a:pt x="145" y="140"/>
                  </a:cubicBezTo>
                  <a:cubicBezTo>
                    <a:pt x="145" y="130"/>
                    <a:pt x="145" y="130"/>
                    <a:pt x="145" y="130"/>
                  </a:cubicBezTo>
                  <a:cubicBezTo>
                    <a:pt x="156" y="130"/>
                    <a:pt x="156" y="130"/>
                    <a:pt x="156" y="130"/>
                  </a:cubicBezTo>
                  <a:cubicBezTo>
                    <a:pt x="156" y="98"/>
                    <a:pt x="156" y="98"/>
                    <a:pt x="156" y="98"/>
                  </a:cubicBezTo>
                  <a:cubicBezTo>
                    <a:pt x="144" y="100"/>
                    <a:pt x="144" y="100"/>
                    <a:pt x="144" y="100"/>
                  </a:cubicBezTo>
                  <a:cubicBezTo>
                    <a:pt x="144" y="90"/>
                    <a:pt x="144" y="90"/>
                    <a:pt x="144" y="90"/>
                  </a:cubicBezTo>
                  <a:cubicBezTo>
                    <a:pt x="167" y="85"/>
                    <a:pt x="167" y="85"/>
                    <a:pt x="167" y="85"/>
                  </a:cubicBezTo>
                  <a:cubicBezTo>
                    <a:pt x="167" y="130"/>
                    <a:pt x="167" y="130"/>
                    <a:pt x="167" y="130"/>
                  </a:cubicBezTo>
                  <a:cubicBezTo>
                    <a:pt x="178" y="130"/>
                    <a:pt x="178" y="130"/>
                    <a:pt x="178" y="130"/>
                  </a:cubicBezTo>
                  <a:lnTo>
                    <a:pt x="178" y="140"/>
                  </a:lnTo>
                  <a:close/>
                  <a:moveTo>
                    <a:pt x="227" y="113"/>
                  </a:moveTo>
                  <a:cubicBezTo>
                    <a:pt x="227" y="122"/>
                    <a:pt x="226" y="129"/>
                    <a:pt x="221" y="134"/>
                  </a:cubicBezTo>
                  <a:cubicBezTo>
                    <a:pt x="218" y="139"/>
                    <a:pt x="213" y="141"/>
                    <a:pt x="208" y="141"/>
                  </a:cubicBezTo>
                  <a:cubicBezTo>
                    <a:pt x="195" y="141"/>
                    <a:pt x="188" y="132"/>
                    <a:pt x="188" y="115"/>
                  </a:cubicBezTo>
                  <a:cubicBezTo>
                    <a:pt x="188" y="104"/>
                    <a:pt x="190" y="98"/>
                    <a:pt x="193" y="93"/>
                  </a:cubicBezTo>
                  <a:cubicBezTo>
                    <a:pt x="197" y="88"/>
                    <a:pt x="202" y="85"/>
                    <a:pt x="208" y="85"/>
                  </a:cubicBezTo>
                  <a:cubicBezTo>
                    <a:pt x="221" y="85"/>
                    <a:pt x="227" y="94"/>
                    <a:pt x="227" y="113"/>
                  </a:cubicBezTo>
                  <a:moveTo>
                    <a:pt x="215" y="113"/>
                  </a:moveTo>
                  <a:cubicBezTo>
                    <a:pt x="215" y="101"/>
                    <a:pt x="212" y="94"/>
                    <a:pt x="208" y="94"/>
                  </a:cubicBezTo>
                  <a:cubicBezTo>
                    <a:pt x="202" y="94"/>
                    <a:pt x="200" y="101"/>
                    <a:pt x="200" y="113"/>
                  </a:cubicBezTo>
                  <a:cubicBezTo>
                    <a:pt x="200" y="126"/>
                    <a:pt x="202" y="132"/>
                    <a:pt x="208" y="132"/>
                  </a:cubicBezTo>
                  <a:cubicBezTo>
                    <a:pt x="212" y="132"/>
                    <a:pt x="215" y="126"/>
                    <a:pt x="215" y="113"/>
                  </a:cubicBezTo>
                  <a:moveTo>
                    <a:pt x="83" y="199"/>
                  </a:moveTo>
                  <a:cubicBezTo>
                    <a:pt x="83" y="207"/>
                    <a:pt x="82" y="214"/>
                    <a:pt x="78" y="220"/>
                  </a:cubicBezTo>
                  <a:cubicBezTo>
                    <a:pt x="75" y="224"/>
                    <a:pt x="70" y="226"/>
                    <a:pt x="64" y="226"/>
                  </a:cubicBezTo>
                  <a:cubicBezTo>
                    <a:pt x="51" y="226"/>
                    <a:pt x="45" y="218"/>
                    <a:pt x="45" y="200"/>
                  </a:cubicBezTo>
                  <a:cubicBezTo>
                    <a:pt x="45" y="191"/>
                    <a:pt x="46" y="183"/>
                    <a:pt x="51" y="178"/>
                  </a:cubicBezTo>
                  <a:cubicBezTo>
                    <a:pt x="54" y="174"/>
                    <a:pt x="58" y="172"/>
                    <a:pt x="65" y="172"/>
                  </a:cubicBezTo>
                  <a:cubicBezTo>
                    <a:pt x="77" y="172"/>
                    <a:pt x="83" y="181"/>
                    <a:pt x="83" y="199"/>
                  </a:cubicBezTo>
                  <a:moveTo>
                    <a:pt x="72" y="199"/>
                  </a:moveTo>
                  <a:cubicBezTo>
                    <a:pt x="72" y="186"/>
                    <a:pt x="68" y="181"/>
                    <a:pt x="64" y="181"/>
                  </a:cubicBezTo>
                  <a:cubicBezTo>
                    <a:pt x="60" y="181"/>
                    <a:pt x="56" y="186"/>
                    <a:pt x="56" y="200"/>
                  </a:cubicBezTo>
                  <a:cubicBezTo>
                    <a:pt x="56" y="211"/>
                    <a:pt x="60" y="218"/>
                    <a:pt x="64" y="218"/>
                  </a:cubicBezTo>
                  <a:cubicBezTo>
                    <a:pt x="68" y="218"/>
                    <a:pt x="72" y="211"/>
                    <a:pt x="72" y="199"/>
                  </a:cubicBezTo>
                  <a:moveTo>
                    <a:pt x="132" y="199"/>
                  </a:moveTo>
                  <a:cubicBezTo>
                    <a:pt x="132" y="207"/>
                    <a:pt x="129" y="214"/>
                    <a:pt x="126" y="220"/>
                  </a:cubicBezTo>
                  <a:cubicBezTo>
                    <a:pt x="123" y="224"/>
                    <a:pt x="118" y="226"/>
                    <a:pt x="112" y="226"/>
                  </a:cubicBezTo>
                  <a:cubicBezTo>
                    <a:pt x="99" y="226"/>
                    <a:pt x="93" y="218"/>
                    <a:pt x="93" y="200"/>
                  </a:cubicBezTo>
                  <a:cubicBezTo>
                    <a:pt x="93" y="191"/>
                    <a:pt x="95" y="183"/>
                    <a:pt x="98" y="178"/>
                  </a:cubicBezTo>
                  <a:cubicBezTo>
                    <a:pt x="102" y="174"/>
                    <a:pt x="106" y="172"/>
                    <a:pt x="113" y="172"/>
                  </a:cubicBezTo>
                  <a:cubicBezTo>
                    <a:pt x="125" y="172"/>
                    <a:pt x="132" y="181"/>
                    <a:pt x="132" y="199"/>
                  </a:cubicBezTo>
                  <a:moveTo>
                    <a:pt x="119" y="199"/>
                  </a:moveTo>
                  <a:cubicBezTo>
                    <a:pt x="119" y="186"/>
                    <a:pt x="117" y="181"/>
                    <a:pt x="112" y="181"/>
                  </a:cubicBezTo>
                  <a:cubicBezTo>
                    <a:pt x="107" y="181"/>
                    <a:pt x="105" y="186"/>
                    <a:pt x="105" y="200"/>
                  </a:cubicBezTo>
                  <a:cubicBezTo>
                    <a:pt x="105" y="211"/>
                    <a:pt x="107" y="218"/>
                    <a:pt x="112" y="218"/>
                  </a:cubicBezTo>
                  <a:cubicBezTo>
                    <a:pt x="117" y="218"/>
                    <a:pt x="119" y="211"/>
                    <a:pt x="119" y="199"/>
                  </a:cubicBezTo>
                  <a:moveTo>
                    <a:pt x="178" y="225"/>
                  </a:moveTo>
                  <a:cubicBezTo>
                    <a:pt x="144" y="225"/>
                    <a:pt x="144" y="225"/>
                    <a:pt x="144" y="225"/>
                  </a:cubicBezTo>
                  <a:cubicBezTo>
                    <a:pt x="144" y="216"/>
                    <a:pt x="144" y="216"/>
                    <a:pt x="144" y="216"/>
                  </a:cubicBezTo>
                  <a:cubicBezTo>
                    <a:pt x="155" y="216"/>
                    <a:pt x="155" y="216"/>
                    <a:pt x="155" y="216"/>
                  </a:cubicBezTo>
                  <a:cubicBezTo>
                    <a:pt x="155" y="183"/>
                    <a:pt x="155" y="183"/>
                    <a:pt x="155" y="183"/>
                  </a:cubicBezTo>
                  <a:cubicBezTo>
                    <a:pt x="144" y="185"/>
                    <a:pt x="144" y="185"/>
                    <a:pt x="144" y="185"/>
                  </a:cubicBezTo>
                  <a:cubicBezTo>
                    <a:pt x="144" y="176"/>
                    <a:pt x="144" y="176"/>
                    <a:pt x="144" y="176"/>
                  </a:cubicBezTo>
                  <a:cubicBezTo>
                    <a:pt x="167" y="172"/>
                    <a:pt x="167" y="172"/>
                    <a:pt x="167" y="172"/>
                  </a:cubicBezTo>
                  <a:cubicBezTo>
                    <a:pt x="167" y="216"/>
                    <a:pt x="167" y="216"/>
                    <a:pt x="167" y="216"/>
                  </a:cubicBezTo>
                  <a:cubicBezTo>
                    <a:pt x="178" y="216"/>
                    <a:pt x="178" y="216"/>
                    <a:pt x="178" y="216"/>
                  </a:cubicBezTo>
                  <a:lnTo>
                    <a:pt x="178" y="225"/>
                  </a:lnTo>
                  <a:close/>
                  <a:moveTo>
                    <a:pt x="227" y="199"/>
                  </a:moveTo>
                  <a:cubicBezTo>
                    <a:pt x="227" y="207"/>
                    <a:pt x="225" y="214"/>
                    <a:pt x="222" y="220"/>
                  </a:cubicBezTo>
                  <a:cubicBezTo>
                    <a:pt x="218" y="224"/>
                    <a:pt x="214" y="226"/>
                    <a:pt x="207" y="226"/>
                  </a:cubicBezTo>
                  <a:cubicBezTo>
                    <a:pt x="195" y="226"/>
                    <a:pt x="188" y="218"/>
                    <a:pt x="188" y="200"/>
                  </a:cubicBezTo>
                  <a:cubicBezTo>
                    <a:pt x="188" y="191"/>
                    <a:pt x="191" y="183"/>
                    <a:pt x="194" y="178"/>
                  </a:cubicBezTo>
                  <a:cubicBezTo>
                    <a:pt x="197" y="174"/>
                    <a:pt x="203" y="172"/>
                    <a:pt x="208" y="172"/>
                  </a:cubicBezTo>
                  <a:cubicBezTo>
                    <a:pt x="220" y="172"/>
                    <a:pt x="227" y="181"/>
                    <a:pt x="227" y="199"/>
                  </a:cubicBezTo>
                  <a:moveTo>
                    <a:pt x="215" y="199"/>
                  </a:moveTo>
                  <a:cubicBezTo>
                    <a:pt x="215" y="186"/>
                    <a:pt x="213" y="181"/>
                    <a:pt x="208" y="181"/>
                  </a:cubicBezTo>
                  <a:cubicBezTo>
                    <a:pt x="203" y="181"/>
                    <a:pt x="200" y="186"/>
                    <a:pt x="200" y="200"/>
                  </a:cubicBezTo>
                  <a:cubicBezTo>
                    <a:pt x="200" y="211"/>
                    <a:pt x="203" y="218"/>
                    <a:pt x="208" y="218"/>
                  </a:cubicBezTo>
                  <a:cubicBezTo>
                    <a:pt x="213" y="218"/>
                    <a:pt x="215" y="211"/>
                    <a:pt x="215" y="199"/>
                  </a:cubicBezTo>
                  <a:moveTo>
                    <a:pt x="274" y="225"/>
                  </a:moveTo>
                  <a:cubicBezTo>
                    <a:pt x="240" y="225"/>
                    <a:pt x="240" y="225"/>
                    <a:pt x="240" y="225"/>
                  </a:cubicBezTo>
                  <a:cubicBezTo>
                    <a:pt x="240" y="216"/>
                    <a:pt x="240" y="216"/>
                    <a:pt x="240" y="216"/>
                  </a:cubicBezTo>
                  <a:cubicBezTo>
                    <a:pt x="252" y="216"/>
                    <a:pt x="252" y="216"/>
                    <a:pt x="252" y="216"/>
                  </a:cubicBezTo>
                  <a:cubicBezTo>
                    <a:pt x="252" y="183"/>
                    <a:pt x="252" y="183"/>
                    <a:pt x="252" y="183"/>
                  </a:cubicBezTo>
                  <a:cubicBezTo>
                    <a:pt x="240" y="185"/>
                    <a:pt x="240" y="185"/>
                    <a:pt x="240" y="185"/>
                  </a:cubicBezTo>
                  <a:cubicBezTo>
                    <a:pt x="240" y="176"/>
                    <a:pt x="240" y="176"/>
                    <a:pt x="240" y="176"/>
                  </a:cubicBezTo>
                  <a:cubicBezTo>
                    <a:pt x="263" y="172"/>
                    <a:pt x="263" y="172"/>
                    <a:pt x="263" y="172"/>
                  </a:cubicBezTo>
                  <a:cubicBezTo>
                    <a:pt x="263" y="216"/>
                    <a:pt x="263" y="216"/>
                    <a:pt x="263" y="216"/>
                  </a:cubicBezTo>
                  <a:cubicBezTo>
                    <a:pt x="274" y="216"/>
                    <a:pt x="274" y="216"/>
                    <a:pt x="274" y="216"/>
                  </a:cubicBezTo>
                  <a:lnTo>
                    <a:pt x="274" y="22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000000"/>
                </a:solidFill>
              </a:endParaRPr>
            </a:p>
          </p:txBody>
        </p:sp>
        <p:sp>
          <p:nvSpPr>
            <p:cNvPr id="7" name="icon GEARS"/>
            <p:cNvSpPr>
              <a:spLocks noEditPoints="1"/>
            </p:cNvSpPr>
            <p:nvPr/>
          </p:nvSpPr>
          <p:spPr bwMode="auto">
            <a:xfrm>
              <a:off x="11707277" y="6523798"/>
              <a:ext cx="454243" cy="378637"/>
            </a:xfrm>
            <a:custGeom>
              <a:avLst/>
              <a:gdLst>
                <a:gd name="T0" fmla="*/ 114 w 315"/>
                <a:gd name="T1" fmla="*/ 169 h 262"/>
                <a:gd name="T2" fmla="*/ 114 w 315"/>
                <a:gd name="T3" fmla="*/ 132 h 262"/>
                <a:gd name="T4" fmla="*/ 227 w 315"/>
                <a:gd name="T5" fmla="*/ 139 h 262"/>
                <a:gd name="T6" fmla="*/ 195 w 315"/>
                <a:gd name="T7" fmla="*/ 159 h 262"/>
                <a:gd name="T8" fmla="*/ 216 w 315"/>
                <a:gd name="T9" fmla="*/ 187 h 262"/>
                <a:gd name="T10" fmla="*/ 208 w 315"/>
                <a:gd name="T11" fmla="*/ 214 h 262"/>
                <a:gd name="T12" fmla="*/ 170 w 315"/>
                <a:gd name="T13" fmla="*/ 209 h 262"/>
                <a:gd name="T14" fmla="*/ 172 w 315"/>
                <a:gd name="T15" fmla="*/ 242 h 262"/>
                <a:gd name="T16" fmla="*/ 149 w 315"/>
                <a:gd name="T17" fmla="*/ 258 h 262"/>
                <a:gd name="T18" fmla="*/ 123 w 315"/>
                <a:gd name="T19" fmla="*/ 231 h 262"/>
                <a:gd name="T20" fmla="*/ 113 w 315"/>
                <a:gd name="T21" fmla="*/ 232 h 262"/>
                <a:gd name="T22" fmla="*/ 90 w 315"/>
                <a:gd name="T23" fmla="*/ 261 h 262"/>
                <a:gd name="T24" fmla="*/ 65 w 315"/>
                <a:gd name="T25" fmla="*/ 247 h 262"/>
                <a:gd name="T26" fmla="*/ 60 w 315"/>
                <a:gd name="T27" fmla="*/ 212 h 262"/>
                <a:gd name="T28" fmla="*/ 23 w 315"/>
                <a:gd name="T29" fmla="*/ 219 h 262"/>
                <a:gd name="T30" fmla="*/ 14 w 315"/>
                <a:gd name="T31" fmla="*/ 192 h 262"/>
                <a:gd name="T32" fmla="*/ 33 w 315"/>
                <a:gd name="T33" fmla="*/ 159 h 262"/>
                <a:gd name="T34" fmla="*/ 1 w 315"/>
                <a:gd name="T35" fmla="*/ 140 h 262"/>
                <a:gd name="T36" fmla="*/ 12 w 315"/>
                <a:gd name="T37" fmla="*/ 113 h 262"/>
                <a:gd name="T38" fmla="*/ 45 w 315"/>
                <a:gd name="T39" fmla="*/ 106 h 262"/>
                <a:gd name="T40" fmla="*/ 33 w 315"/>
                <a:gd name="T41" fmla="*/ 70 h 262"/>
                <a:gd name="T42" fmla="*/ 58 w 315"/>
                <a:gd name="T43" fmla="*/ 57 h 262"/>
                <a:gd name="T44" fmla="*/ 90 w 315"/>
                <a:gd name="T45" fmla="*/ 72 h 262"/>
                <a:gd name="T46" fmla="*/ 103 w 315"/>
                <a:gd name="T47" fmla="*/ 37 h 262"/>
                <a:gd name="T48" fmla="*/ 131 w 315"/>
                <a:gd name="T49" fmla="*/ 43 h 262"/>
                <a:gd name="T50" fmla="*/ 146 w 315"/>
                <a:gd name="T51" fmla="*/ 75 h 262"/>
                <a:gd name="T52" fmla="*/ 179 w 315"/>
                <a:gd name="T53" fmla="*/ 57 h 262"/>
                <a:gd name="T54" fmla="*/ 196 w 315"/>
                <a:gd name="T55" fmla="*/ 80 h 262"/>
                <a:gd name="T56" fmla="*/ 186 w 315"/>
                <a:gd name="T57" fmla="*/ 113 h 262"/>
                <a:gd name="T58" fmla="*/ 223 w 315"/>
                <a:gd name="T59" fmla="*/ 120 h 262"/>
                <a:gd name="T60" fmla="*/ 157 w 315"/>
                <a:gd name="T61" fmla="*/ 150 h 262"/>
                <a:gd name="T62" fmla="*/ 70 w 315"/>
                <a:gd name="T63" fmla="*/ 150 h 262"/>
                <a:gd name="T64" fmla="*/ 157 w 315"/>
                <a:gd name="T65" fmla="*/ 150 h 262"/>
                <a:gd name="T66" fmla="*/ 312 w 315"/>
                <a:gd name="T67" fmla="*/ 93 h 262"/>
                <a:gd name="T68" fmla="*/ 300 w 315"/>
                <a:gd name="T69" fmla="*/ 98 h 262"/>
                <a:gd name="T70" fmla="*/ 273 w 315"/>
                <a:gd name="T71" fmla="*/ 102 h 262"/>
                <a:gd name="T72" fmla="*/ 263 w 315"/>
                <a:gd name="T73" fmla="*/ 120 h 262"/>
                <a:gd name="T74" fmla="*/ 252 w 315"/>
                <a:gd name="T75" fmla="*/ 114 h 262"/>
                <a:gd name="T76" fmla="*/ 233 w 315"/>
                <a:gd name="T77" fmla="*/ 93 h 262"/>
                <a:gd name="T78" fmla="*/ 213 w 315"/>
                <a:gd name="T79" fmla="*/ 96 h 262"/>
                <a:gd name="T80" fmla="*/ 211 w 315"/>
                <a:gd name="T81" fmla="*/ 83 h 262"/>
                <a:gd name="T82" fmla="*/ 218 w 315"/>
                <a:gd name="T83" fmla="*/ 61 h 262"/>
                <a:gd name="T84" fmla="*/ 220 w 315"/>
                <a:gd name="T85" fmla="*/ 48 h 262"/>
                <a:gd name="T86" fmla="*/ 210 w 315"/>
                <a:gd name="T87" fmla="*/ 29 h 262"/>
                <a:gd name="T88" fmla="*/ 221 w 315"/>
                <a:gd name="T89" fmla="*/ 23 h 262"/>
                <a:gd name="T90" fmla="*/ 233 w 315"/>
                <a:gd name="T91" fmla="*/ 28 h 262"/>
                <a:gd name="T92" fmla="*/ 252 w 315"/>
                <a:gd name="T93" fmla="*/ 7 h 262"/>
                <a:gd name="T94" fmla="*/ 263 w 315"/>
                <a:gd name="T95" fmla="*/ 0 h 262"/>
                <a:gd name="T96" fmla="*/ 273 w 315"/>
                <a:gd name="T97" fmla="*/ 19 h 262"/>
                <a:gd name="T98" fmla="*/ 301 w 315"/>
                <a:gd name="T99" fmla="*/ 23 h 262"/>
                <a:gd name="T100" fmla="*/ 313 w 315"/>
                <a:gd name="T101" fmla="*/ 29 h 262"/>
                <a:gd name="T102" fmla="*/ 303 w 315"/>
                <a:gd name="T103" fmla="*/ 48 h 262"/>
                <a:gd name="T104" fmla="*/ 302 w 315"/>
                <a:gd name="T105" fmla="*/ 74 h 262"/>
                <a:gd name="T106" fmla="*/ 276 w 315"/>
                <a:gd name="T107" fmla="*/ 61 h 262"/>
                <a:gd name="T108" fmla="*/ 246 w 315"/>
                <a:gd name="T109" fmla="*/ 61 h 262"/>
                <a:gd name="T110" fmla="*/ 276 w 315"/>
                <a:gd name="T111" fmla="*/ 61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defTabSz="932742"/>
              <a:endParaRPr lang="en-US">
                <a:solidFill>
                  <a:srgbClr val="000000"/>
                </a:solidFill>
              </a:endParaRPr>
            </a:p>
          </p:txBody>
        </p:sp>
        <p:sp>
          <p:nvSpPr>
            <p:cNvPr id="8" name="Freeform 72"/>
            <p:cNvSpPr>
              <a:spLocks noEditPoints="1"/>
            </p:cNvSpPr>
            <p:nvPr/>
          </p:nvSpPr>
          <p:spPr bwMode="auto">
            <a:xfrm>
              <a:off x="10649888" y="6630565"/>
              <a:ext cx="155969" cy="155969"/>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86 w 155"/>
                <a:gd name="T11" fmla="*/ 120 h 155"/>
                <a:gd name="T12" fmla="*/ 58 w 155"/>
                <a:gd name="T13" fmla="*/ 120 h 155"/>
                <a:gd name="T14" fmla="*/ 90 w 155"/>
                <a:gd name="T15" fmla="*/ 88 h 155"/>
                <a:gd name="T16" fmla="*/ 27 w 155"/>
                <a:gd name="T17" fmla="*/ 88 h 155"/>
                <a:gd name="T18" fmla="*/ 27 w 155"/>
                <a:gd name="T19" fmla="*/ 67 h 155"/>
                <a:gd name="T20" fmla="*/ 90 w 155"/>
                <a:gd name="T21" fmla="*/ 67 h 155"/>
                <a:gd name="T22" fmla="*/ 58 w 155"/>
                <a:gd name="T23" fmla="*/ 36 h 155"/>
                <a:gd name="T24" fmla="*/ 86 w 155"/>
                <a:gd name="T25" fmla="*/ 36 h 155"/>
                <a:gd name="T26" fmla="*/ 128 w 155"/>
                <a:gd name="T27" fmla="*/ 78 h 155"/>
                <a:gd name="T28" fmla="*/ 86 w 155"/>
                <a:gd name="T29" fmla="*/ 1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86" y="120"/>
                  </a:moveTo>
                  <a:cubicBezTo>
                    <a:pt x="58" y="120"/>
                    <a:pt x="58" y="120"/>
                    <a:pt x="58" y="120"/>
                  </a:cubicBezTo>
                  <a:cubicBezTo>
                    <a:pt x="90" y="88"/>
                    <a:pt x="90" y="88"/>
                    <a:pt x="90" y="88"/>
                  </a:cubicBezTo>
                  <a:cubicBezTo>
                    <a:pt x="27" y="88"/>
                    <a:pt x="27" y="88"/>
                    <a:pt x="27" y="88"/>
                  </a:cubicBezTo>
                  <a:cubicBezTo>
                    <a:pt x="27" y="67"/>
                    <a:pt x="27" y="67"/>
                    <a:pt x="27" y="67"/>
                  </a:cubicBezTo>
                  <a:cubicBezTo>
                    <a:pt x="90" y="67"/>
                    <a:pt x="90" y="67"/>
                    <a:pt x="90" y="67"/>
                  </a:cubicBezTo>
                  <a:cubicBezTo>
                    <a:pt x="58" y="36"/>
                    <a:pt x="58" y="36"/>
                    <a:pt x="58" y="36"/>
                  </a:cubicBezTo>
                  <a:cubicBezTo>
                    <a:pt x="86" y="36"/>
                    <a:pt x="86" y="36"/>
                    <a:pt x="86" y="36"/>
                  </a:cubicBezTo>
                  <a:cubicBezTo>
                    <a:pt x="128" y="78"/>
                    <a:pt x="128" y="78"/>
                    <a:pt x="128" y="78"/>
                  </a:cubicBezTo>
                  <a:lnTo>
                    <a:pt x="86" y="120"/>
                  </a:lnTo>
                  <a:close/>
                </a:path>
              </a:pathLst>
            </a:custGeom>
            <a:solidFill>
              <a:srgbClr val="D2D2D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9" name="Freeform 72"/>
            <p:cNvSpPr>
              <a:spLocks noEditPoints="1"/>
            </p:cNvSpPr>
            <p:nvPr/>
          </p:nvSpPr>
          <p:spPr bwMode="auto">
            <a:xfrm>
              <a:off x="11375407" y="6630565"/>
              <a:ext cx="155969" cy="155969"/>
            </a:xfrm>
            <a:custGeom>
              <a:avLst/>
              <a:gdLst>
                <a:gd name="T0" fmla="*/ 78 w 155"/>
                <a:gd name="T1" fmla="*/ 0 h 155"/>
                <a:gd name="T2" fmla="*/ 0 w 155"/>
                <a:gd name="T3" fmla="*/ 78 h 155"/>
                <a:gd name="T4" fmla="*/ 78 w 155"/>
                <a:gd name="T5" fmla="*/ 155 h 155"/>
                <a:gd name="T6" fmla="*/ 155 w 155"/>
                <a:gd name="T7" fmla="*/ 78 h 155"/>
                <a:gd name="T8" fmla="*/ 78 w 155"/>
                <a:gd name="T9" fmla="*/ 0 h 155"/>
                <a:gd name="T10" fmla="*/ 86 w 155"/>
                <a:gd name="T11" fmla="*/ 120 h 155"/>
                <a:gd name="T12" fmla="*/ 58 w 155"/>
                <a:gd name="T13" fmla="*/ 120 h 155"/>
                <a:gd name="T14" fmla="*/ 90 w 155"/>
                <a:gd name="T15" fmla="*/ 88 h 155"/>
                <a:gd name="T16" fmla="*/ 27 w 155"/>
                <a:gd name="T17" fmla="*/ 88 h 155"/>
                <a:gd name="T18" fmla="*/ 27 w 155"/>
                <a:gd name="T19" fmla="*/ 67 h 155"/>
                <a:gd name="T20" fmla="*/ 90 w 155"/>
                <a:gd name="T21" fmla="*/ 67 h 155"/>
                <a:gd name="T22" fmla="*/ 58 w 155"/>
                <a:gd name="T23" fmla="*/ 36 h 155"/>
                <a:gd name="T24" fmla="*/ 86 w 155"/>
                <a:gd name="T25" fmla="*/ 36 h 155"/>
                <a:gd name="T26" fmla="*/ 128 w 155"/>
                <a:gd name="T27" fmla="*/ 78 h 155"/>
                <a:gd name="T28" fmla="*/ 86 w 155"/>
                <a:gd name="T29" fmla="*/ 12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 h="155">
                  <a:moveTo>
                    <a:pt x="78" y="0"/>
                  </a:moveTo>
                  <a:cubicBezTo>
                    <a:pt x="35" y="0"/>
                    <a:pt x="0" y="35"/>
                    <a:pt x="0" y="78"/>
                  </a:cubicBezTo>
                  <a:cubicBezTo>
                    <a:pt x="0" y="121"/>
                    <a:pt x="35" y="155"/>
                    <a:pt x="78" y="155"/>
                  </a:cubicBezTo>
                  <a:cubicBezTo>
                    <a:pt x="121" y="155"/>
                    <a:pt x="155" y="121"/>
                    <a:pt x="155" y="78"/>
                  </a:cubicBezTo>
                  <a:cubicBezTo>
                    <a:pt x="155" y="35"/>
                    <a:pt x="121" y="0"/>
                    <a:pt x="78" y="0"/>
                  </a:cubicBezTo>
                  <a:close/>
                  <a:moveTo>
                    <a:pt x="86" y="120"/>
                  </a:moveTo>
                  <a:cubicBezTo>
                    <a:pt x="58" y="120"/>
                    <a:pt x="58" y="120"/>
                    <a:pt x="58" y="120"/>
                  </a:cubicBezTo>
                  <a:cubicBezTo>
                    <a:pt x="90" y="88"/>
                    <a:pt x="90" y="88"/>
                    <a:pt x="90" y="88"/>
                  </a:cubicBezTo>
                  <a:cubicBezTo>
                    <a:pt x="27" y="88"/>
                    <a:pt x="27" y="88"/>
                    <a:pt x="27" y="88"/>
                  </a:cubicBezTo>
                  <a:cubicBezTo>
                    <a:pt x="27" y="67"/>
                    <a:pt x="27" y="67"/>
                    <a:pt x="27" y="67"/>
                  </a:cubicBezTo>
                  <a:cubicBezTo>
                    <a:pt x="90" y="67"/>
                    <a:pt x="90" y="67"/>
                    <a:pt x="90" y="67"/>
                  </a:cubicBezTo>
                  <a:cubicBezTo>
                    <a:pt x="58" y="36"/>
                    <a:pt x="58" y="36"/>
                    <a:pt x="58" y="36"/>
                  </a:cubicBezTo>
                  <a:cubicBezTo>
                    <a:pt x="86" y="36"/>
                    <a:pt x="86" y="36"/>
                    <a:pt x="86" y="36"/>
                  </a:cubicBezTo>
                  <a:cubicBezTo>
                    <a:pt x="128" y="78"/>
                    <a:pt x="128" y="78"/>
                    <a:pt x="128" y="78"/>
                  </a:cubicBezTo>
                  <a:lnTo>
                    <a:pt x="86" y="120"/>
                  </a:lnTo>
                  <a:close/>
                </a:path>
              </a:pathLst>
            </a:custGeom>
            <a:solidFill>
              <a:srgbClr val="D2D2D2"/>
            </a:solid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Tree>
    <p:extLst>
      <p:ext uri="{BB962C8B-B14F-4D97-AF65-F5344CB8AC3E}">
        <p14:creationId xmlns:p14="http://schemas.microsoft.com/office/powerpoint/2010/main" val="2312916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50pt Title/30pt Sub/White BG">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a:defRPr>
                <a:solidFill>
                  <a:srgbClr val="002050"/>
                </a:solidFill>
              </a:defRPr>
            </a:lvl1pPr>
          </a:lstStyle>
          <a:p>
            <a:r>
              <a:rPr dirty="0" smtClean="0"/>
              <a:t>Microsoft Confidential</a:t>
            </a:r>
            <a:endParaRPr dirty="0"/>
          </a:p>
        </p:txBody>
      </p:sp>
      <p:sp>
        <p:nvSpPr>
          <p:cNvPr id="4" name="Slide Number Placeholder 3"/>
          <p:cNvSpPr>
            <a:spLocks noGrp="1"/>
          </p:cNvSpPr>
          <p:nvPr>
            <p:ph type="sldNum" sz="quarter" idx="11"/>
          </p:nvPr>
        </p:nvSpPr>
        <p:spPr/>
        <p:txBody>
          <a:bodyPr/>
          <a:lstStyle>
            <a:lvl1pPr>
              <a:defRPr>
                <a:solidFill>
                  <a:srgbClr val="002050"/>
                </a:solidFill>
              </a:defRPr>
            </a:lvl1pPr>
          </a:lstStyle>
          <a:p>
            <a:fld id="{27258FFF-F925-446B-8502-81C933981705}" type="slidenum">
              <a:rPr smtClean="0"/>
              <a:pPr/>
              <a:t>‹#›</a:t>
            </a:fld>
            <a:endParaRPr dirty="0"/>
          </a:p>
        </p:txBody>
      </p:sp>
      <p:sp>
        <p:nvSpPr>
          <p:cNvPr id="6" name="Text Placeholder 8"/>
          <p:cNvSpPr>
            <a:spLocks noGrp="1"/>
          </p:cNvSpPr>
          <p:nvPr>
            <p:ph type="body" sz="quarter" idx="12"/>
          </p:nvPr>
        </p:nvSpPr>
        <p:spPr>
          <a:xfrm>
            <a:off x="274638" y="296863"/>
            <a:ext cx="10972800" cy="906462"/>
          </a:xfrm>
          <a:prstGeom prst="rect">
            <a:avLst/>
          </a:prstGeom>
          <a:noFill/>
        </p:spPr>
        <p:txBody>
          <a:bodyPr/>
          <a:lstStyle>
            <a:lvl1pPr marL="0" indent="0">
              <a:lnSpc>
                <a:spcPts val="5500"/>
              </a:lnSpc>
              <a:spcBef>
                <a:spcPts val="0"/>
              </a:spcBef>
              <a:buFontTx/>
              <a:buNone/>
              <a:defRPr sz="5200">
                <a:solidFill>
                  <a:schemeClr val="tx2"/>
                </a:solidFill>
                <a:latin typeface="+mj-lt"/>
              </a:defRPr>
            </a:lvl1pPr>
            <a:lvl2pPr marL="0" indent="0">
              <a:lnSpc>
                <a:spcPts val="2600"/>
              </a:lnSpc>
              <a:spcBef>
                <a:spcPts val="1800"/>
              </a:spcBef>
              <a:spcAft>
                <a:spcPts val="0"/>
              </a:spcAft>
              <a:buFontTx/>
              <a:buNone/>
              <a:defRPr sz="5400">
                <a:solidFill>
                  <a:schemeClr val="tx2"/>
                </a:solidFill>
                <a:latin typeface="+mj-lt"/>
              </a:defRPr>
            </a:lvl2pPr>
            <a:lvl3pPr marL="230188" indent="-228600">
              <a:lnSpc>
                <a:spcPts val="2700"/>
              </a:lnSpc>
              <a:spcBef>
                <a:spcPts val="0"/>
              </a:spcBef>
              <a:defRPr sz="2000">
                <a:solidFill>
                  <a:schemeClr val="bg1"/>
                </a:solidFill>
              </a:defRPr>
            </a:lvl3pPr>
            <a:lvl4pPr marL="230188" indent="-228600">
              <a:lnSpc>
                <a:spcPts val="2700"/>
              </a:lnSpc>
              <a:spcBef>
                <a:spcPts val="0"/>
              </a:spcBef>
              <a:defRPr sz="2000">
                <a:solidFill>
                  <a:schemeClr val="bg1"/>
                </a:solidFill>
              </a:defRPr>
            </a:lvl4pPr>
            <a:lvl5pPr marL="230188" indent="-228600">
              <a:lnSpc>
                <a:spcPts val="2700"/>
              </a:lnSpc>
              <a:spcBef>
                <a:spcPts val="0"/>
              </a:spcBef>
              <a:defRPr sz="2000">
                <a:solidFill>
                  <a:schemeClr val="bg1"/>
                </a:solidFill>
              </a:defRPr>
            </a:lvl5pPr>
          </a:lstStyle>
          <a:p>
            <a:pPr lvl="0"/>
            <a:r>
              <a:rPr lang="en-US" dirty="0" smtClean="0"/>
              <a:t>Click to edit Master text styles</a:t>
            </a:r>
          </a:p>
        </p:txBody>
      </p:sp>
    </p:spTree>
    <p:extLst>
      <p:ext uri="{BB962C8B-B14F-4D97-AF65-F5344CB8AC3E}">
        <p14:creationId xmlns:p14="http://schemas.microsoft.com/office/powerpoint/2010/main" val="309111775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smtClean="0"/>
              <a:t>Click to edit Master text styles</a:t>
            </a:r>
          </a:p>
        </p:txBody>
      </p:sp>
    </p:spTree>
    <p:extLst>
      <p:ext uri="{BB962C8B-B14F-4D97-AF65-F5344CB8AC3E}">
        <p14:creationId xmlns:p14="http://schemas.microsoft.com/office/powerpoint/2010/main" val="33593744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0.xml><?xml version="1.0" encoding="utf-8"?>
<p:sldLayout xmlns:a="http://schemas.openxmlformats.org/drawingml/2006/main" xmlns:r="http://schemas.openxmlformats.org/officeDocument/2006/relationships" xmlns:p="http://schemas.openxmlformats.org/presentationml/2006/main" type="titleOnly" preserve="1">
  <p:cSld name="2_Title Only">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0" y="292082"/>
            <a:ext cx="11887200" cy="946413"/>
          </a:xfrm>
          <a:prstGeom prst="rect">
            <a:avLst/>
          </a:prstGeom>
        </p:spPr>
        <p:txBody>
          <a:bodyPr/>
          <a:lstStyle>
            <a:lvl1pPr algn="l">
              <a:defRPr sz="5200">
                <a:gradFill>
                  <a:gsLst>
                    <a:gs pos="1250">
                      <a:schemeClr val="tx1"/>
                    </a:gs>
                    <a:gs pos="100000">
                      <a:schemeClr val="tx1"/>
                    </a:gs>
                  </a:gsLst>
                  <a:lin ang="5400000" scaled="0"/>
                </a:gradFill>
              </a:defRPr>
            </a:lvl1pPr>
          </a:lstStyle>
          <a:p>
            <a:r>
              <a:rPr lang="en-US" dirty="0" smtClean="0"/>
              <a:t>Click to edit master title style</a:t>
            </a:r>
            <a:endParaRPr lang="en-US" dirty="0"/>
          </a:p>
        </p:txBody>
      </p:sp>
      <p:sp>
        <p:nvSpPr>
          <p:cNvPr id="8" name="Slide Number Placeholder 7"/>
          <p:cNvSpPr>
            <a:spLocks noGrp="1"/>
          </p:cNvSpPr>
          <p:nvPr>
            <p:ph type="sldNum" sz="quarter" idx="11"/>
          </p:nvPr>
        </p:nvSpPr>
        <p:spPr/>
        <p:txBody>
          <a:bodyPr/>
          <a:lstStyle/>
          <a:p>
            <a:pPr>
              <a:lnSpc>
                <a:spcPct val="90000"/>
              </a:lnSpc>
            </a:pPr>
            <a:fld id="{1BC86A1F-E589-44B2-A543-2EC98F5547A7}" type="slidenum">
              <a:rPr>
                <a:gradFill>
                  <a:gsLst>
                    <a:gs pos="0">
                      <a:srgbClr val="EFEFEF"/>
                    </a:gs>
                    <a:gs pos="100000">
                      <a:srgbClr val="EFEFEF"/>
                    </a:gs>
                  </a:gsLst>
                  <a:lin ang="5400000" scaled="0"/>
                </a:gradFill>
              </a:rPr>
              <a:pPr>
                <a:lnSpc>
                  <a:spcPct val="90000"/>
                </a:lnSpc>
              </a:pPr>
              <a:t>‹#›</a:t>
            </a:fld>
            <a:endParaRPr dirty="0">
              <a:gradFill>
                <a:gsLst>
                  <a:gs pos="0">
                    <a:srgbClr val="EFEFEF"/>
                  </a:gs>
                  <a:gs pos="100000">
                    <a:srgbClr val="EFEFEF"/>
                  </a:gs>
                </a:gsLst>
                <a:lin ang="5400000" scaled="0"/>
              </a:gradFill>
            </a:endParaRPr>
          </a:p>
        </p:txBody>
      </p:sp>
    </p:spTree>
    <p:extLst>
      <p:ext uri="{BB962C8B-B14F-4D97-AF65-F5344CB8AC3E}">
        <p14:creationId xmlns:p14="http://schemas.microsoft.com/office/powerpoint/2010/main" val="7963146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29660" y="233152"/>
            <a:ext cx="11375537" cy="762786"/>
          </a:xfrm>
          <a:prstGeom prst="rect">
            <a:avLst/>
          </a:prstGeom>
        </p:spPr>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7" cy="2040374"/>
          </a:xfrm>
          <a:prstGeom prst="rect">
            <a:avLst/>
          </a:prstGeo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076"/>
            <a:ext cx="12436476" cy="631451"/>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pc="-52"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622495106"/>
      </p:ext>
    </p:extLst>
  </p:cSld>
  <p:clrMapOvr>
    <a:masterClrMapping/>
  </p:clrMapOvr>
  <p:transition>
    <p:fade/>
  </p:transition>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Blank Accent Color 3">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19752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70pt Title w/photo">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0"/>
            <a:ext cx="12436475" cy="6994525"/>
          </a:xfrm>
          <a:prstGeom prst="rect">
            <a:avLst/>
          </a:prstGeom>
        </p:spPr>
        <p:txBody>
          <a:bodyPr anchor="ctr"/>
          <a:lstStyle>
            <a:lvl1pPr marL="0" indent="0">
              <a:buNone/>
              <a:defRPr baseline="0"/>
            </a:lvl1pPr>
          </a:lstStyle>
          <a:p>
            <a:r>
              <a:rPr lang="en-US" dirty="0" smtClean="0"/>
              <a:t>click icon to insert photo</a:t>
            </a:r>
            <a:endParaRPr lang="en-US" dirty="0"/>
          </a:p>
        </p:txBody>
      </p:sp>
      <p:sp>
        <p:nvSpPr>
          <p:cNvPr id="7" name="Text Placeholder 4"/>
          <p:cNvSpPr>
            <a:spLocks noGrp="1"/>
          </p:cNvSpPr>
          <p:nvPr>
            <p:ph type="body" sz="quarter" idx="12"/>
          </p:nvPr>
        </p:nvSpPr>
        <p:spPr>
          <a:xfrm>
            <a:off x="274638" y="296864"/>
            <a:ext cx="10972800" cy="1130493"/>
          </a:xfrm>
          <a:prstGeom prst="rect">
            <a:avLst/>
          </a:prstGeom>
        </p:spPr>
        <p:txBody>
          <a:bodyPr lIns="146304" tIns="91440" rIns="146304" bIns="91440">
            <a:noAutofit/>
          </a:bodyPr>
          <a:lstStyle>
            <a:lvl1pPr marL="0" indent="0">
              <a:lnSpc>
                <a:spcPct val="90000"/>
              </a:lnSpc>
              <a:spcBef>
                <a:spcPts val="1199"/>
              </a:spcBef>
              <a:spcAft>
                <a:spcPts val="2400"/>
              </a:spcAft>
              <a:buFontTx/>
              <a:buNone/>
              <a:defRPr lang="en-US" sz="6999" b="0" i="0" kern="1200" spc="0" baseline="0" dirty="0" smtClean="0">
                <a:solidFill>
                  <a:schemeClr val="bg1"/>
                </a:solidFill>
                <a:latin typeface="+mj-lt"/>
                <a:ea typeface="+mn-ea"/>
                <a:cs typeface="+mn-cs"/>
              </a:defRPr>
            </a:lvl1pPr>
          </a:lstStyle>
          <a:p>
            <a:pPr marL="0" marR="0" lvl="0" indent="0" algn="l" defTabSz="932563" rtl="0" eaLnBrk="1" fontAlgn="auto" latinLnBrk="0" hangingPunct="1">
              <a:lnSpc>
                <a:spcPct val="90000"/>
              </a:lnSpc>
              <a:spcBef>
                <a:spcPts val="1199"/>
              </a:spcBef>
              <a:spcAft>
                <a:spcPts val="2400"/>
              </a:spcAft>
              <a:buClrTx/>
              <a:buSzPct val="90000"/>
              <a:buFontTx/>
              <a:buNone/>
              <a:tabLst/>
            </a:pPr>
            <a:r>
              <a:rPr lang="en-US" dirty="0" smtClean="0"/>
              <a:t>Click to edit Master text</a:t>
            </a:r>
          </a:p>
        </p:txBody>
      </p:sp>
    </p:spTree>
    <p:extLst>
      <p:ext uri="{BB962C8B-B14F-4D97-AF65-F5344CB8AC3E}">
        <p14:creationId xmlns:p14="http://schemas.microsoft.com/office/powerpoint/2010/main" val="1979143775"/>
      </p:ext>
    </p:extLst>
  </p:cSld>
  <p:clrMapOvr>
    <a:masterClrMapping/>
  </p:clrMapOvr>
  <p:transition>
    <p:fade/>
  </p:transition>
  <p:timing>
    <p:tnLst>
      <p:par>
        <p:cTn id="1" dur="indefinite" restart="never" nodeType="tmRoot"/>
      </p:par>
    </p:tnLst>
  </p:timing>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8"/>
            <a:ext cx="10445796" cy="1017048"/>
          </a:xfrm>
        </p:spPr>
        <p:txBody>
          <a:bodyPr anchor="b" anchorCtr="0"/>
          <a:lstStyle>
            <a:lvl1pPr>
              <a:defRPr sz="7343" spc="-154"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7"/>
            <a:ext cx="10445796" cy="508525"/>
          </a:xfrm>
        </p:spPr>
        <p:txBody>
          <a:bodyPr>
            <a:noAutofit/>
          </a:bodyPr>
          <a:lstStyle>
            <a:lvl1pPr marL="0" indent="0">
              <a:spcBef>
                <a:spcPts val="0"/>
              </a:spcBef>
              <a:buNone/>
              <a:defRPr spc="-72"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7" name="Picture 2" descr="C:\Users\petern\Desktop\Design Stuff\Icons\Microsoft logos\Ofc365_Wht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29709" y="5184269"/>
            <a:ext cx="5230731" cy="1810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890585"/>
      </p:ext>
    </p:extLst>
  </p:cSld>
  <p:clrMapOvr>
    <a:masterClrMapping/>
  </p:clrMapOvr>
  <p:transition spd="slow">
    <p:fade/>
  </p:transition>
  <p:timing>
    <p:tnLst>
      <p:par>
        <p:cTn id="1" dur="indefinite" restart="never" nodeType="tmRoot"/>
      </p:par>
    </p:tnLst>
  </p:timing>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1" y="2875738"/>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4" name="Picture 2" descr="C:\Users\petern\Desktop\Design Stuff\Icons\Microsoft logos\Ofc365_Wht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828" y="6208705"/>
            <a:ext cx="2313742" cy="800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9219224"/>
      </p:ext>
    </p:extLst>
  </p:cSld>
  <p:clrMapOvr>
    <a:masterClrMapping/>
  </p:clrMapOvr>
  <p:transition spd="slow">
    <p:fade/>
  </p:transition>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2" y="4429869"/>
            <a:ext cx="10445796" cy="470856"/>
          </a:xfrm>
        </p:spPr>
        <p:txBody>
          <a:bodyPr>
            <a:noAutofit/>
          </a:bodyPr>
          <a:lstStyle>
            <a:lvl1pPr marL="0" indent="0" algn="l">
              <a:lnSpc>
                <a:spcPct val="90000"/>
              </a:lnSpc>
              <a:spcBef>
                <a:spcPts val="0"/>
              </a:spcBef>
              <a:buNone/>
              <a:defRPr lang="en-US" sz="3672" kern="1200" spc="-72" baseline="0" dirty="0">
                <a:gradFill>
                  <a:gsLst>
                    <a:gs pos="2083">
                      <a:schemeClr val="bg2"/>
                    </a:gs>
                    <a:gs pos="99000">
                      <a:schemeClr val="bg2"/>
                    </a:gs>
                  </a:gsLst>
                  <a:lin ang="5400000" scaled="0"/>
                </a:gradFill>
                <a:latin typeface="+mj-lt"/>
                <a:ea typeface="+mn-ea"/>
                <a:cs typeface="+mn-cs"/>
              </a:defRPr>
            </a:lvl1pPr>
            <a:lvl2pPr marL="466261" indent="0" algn="ctr">
              <a:buNone/>
              <a:defRPr>
                <a:solidFill>
                  <a:schemeClr val="tx1">
                    <a:tint val="75000"/>
                  </a:schemeClr>
                </a:solidFill>
              </a:defRPr>
            </a:lvl2pPr>
            <a:lvl3pPr marL="932520" indent="0" algn="ctr">
              <a:buNone/>
              <a:defRPr>
                <a:solidFill>
                  <a:schemeClr val="tx1">
                    <a:tint val="75000"/>
                  </a:schemeClr>
                </a:solidFill>
              </a:defRPr>
            </a:lvl3pPr>
            <a:lvl4pPr marL="1398781" indent="0" algn="ctr">
              <a:buNone/>
              <a:defRPr>
                <a:solidFill>
                  <a:schemeClr val="tx1">
                    <a:tint val="75000"/>
                  </a:schemeClr>
                </a:solidFill>
              </a:defRPr>
            </a:lvl4pPr>
            <a:lvl5pPr marL="1865041" indent="0" algn="ctr">
              <a:buNone/>
              <a:defRPr>
                <a:solidFill>
                  <a:schemeClr val="tx1">
                    <a:tint val="75000"/>
                  </a:schemeClr>
                </a:solidFill>
              </a:defRPr>
            </a:lvl5pPr>
            <a:lvl6pPr marL="2331301" indent="0" algn="ctr">
              <a:buNone/>
              <a:defRPr>
                <a:solidFill>
                  <a:schemeClr val="tx1">
                    <a:tint val="75000"/>
                  </a:schemeClr>
                </a:solidFill>
              </a:defRPr>
            </a:lvl6pPr>
            <a:lvl7pPr marL="2797561" indent="0" algn="ctr">
              <a:buNone/>
              <a:defRPr>
                <a:solidFill>
                  <a:schemeClr val="tx1">
                    <a:tint val="75000"/>
                  </a:schemeClr>
                </a:solidFill>
              </a:defRPr>
            </a:lvl7pPr>
            <a:lvl8pPr marL="3263822" indent="0" algn="ctr">
              <a:buNone/>
              <a:defRPr>
                <a:solidFill>
                  <a:schemeClr val="tx1">
                    <a:tint val="75000"/>
                  </a:schemeClr>
                </a:solidFill>
              </a:defRPr>
            </a:lvl8pPr>
            <a:lvl9pPr marL="3730081" indent="0" algn="ctr">
              <a:buNone/>
              <a:defRPr>
                <a:solidFill>
                  <a:schemeClr val="tx1">
                    <a:tint val="75000"/>
                  </a:schemeClr>
                </a:solidFill>
              </a:defRPr>
            </a:lvl9pPr>
          </a:lstStyle>
          <a:p>
            <a:pPr marL="0" marR="0" lvl="0" indent="0" algn="l" defTabSz="932520"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1" y="2794219"/>
            <a:ext cx="10453894"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solidFill>
                  <a:schemeClr val="tx2"/>
                </a:soli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2" y="1476622"/>
            <a:ext cx="10445796" cy="932293"/>
          </a:xfrm>
        </p:spPr>
        <p:txBody>
          <a:bodyPr wrap="square" anchor="b">
            <a:noAutofit/>
          </a:bodyPr>
          <a:lstStyle>
            <a:lvl1pPr marL="0" indent="0">
              <a:buNone/>
              <a:defRPr sz="6833" spc="-154"/>
            </a:lvl1pPr>
          </a:lstStyle>
          <a:p>
            <a:pPr lvl="0"/>
            <a:r>
              <a:rPr lang="en-US" smtClean="0"/>
              <a:t>Click to edit Master text styles</a:t>
            </a:r>
          </a:p>
        </p:txBody>
      </p:sp>
    </p:spTree>
    <p:extLst>
      <p:ext uri="{BB962C8B-B14F-4D97-AF65-F5344CB8AC3E}">
        <p14:creationId xmlns:p14="http://schemas.microsoft.com/office/powerpoint/2010/main" val="3395999050"/>
      </p:ext>
    </p:extLst>
  </p:cSld>
  <p:clrMapOvr>
    <a:masterClrMapping/>
  </p:clrMapOvr>
  <p:transition spd="slow">
    <p:fade/>
  </p:transition>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3"/>
            <a:ext cx="11375536" cy="2015263"/>
          </a:xfrm>
          <a:prstGeom prst="rect">
            <a:avLst/>
          </a:prstGeom>
        </p:spPr>
        <p:txBody>
          <a:bodyPr/>
          <a:lstStyle>
            <a:lvl1pPr marL="0" indent="0">
              <a:spcBef>
                <a:spcPts val="2448"/>
              </a:spcBef>
              <a:buNone/>
              <a:defRPr sz="4080">
                <a:solidFill>
                  <a:schemeClr val="tx2"/>
                </a:solidFill>
                <a:latin typeface="+mj-lt"/>
              </a:defRPr>
            </a:lvl1pPr>
            <a:lvl2pPr marL="0" indent="0">
              <a:buNone/>
              <a:defRPr sz="2040">
                <a:gradFill>
                  <a:gsLst>
                    <a:gs pos="100000">
                      <a:schemeClr val="bg2"/>
                    </a:gs>
                    <a:gs pos="6000">
                      <a:schemeClr val="bg2"/>
                    </a:gs>
                  </a:gsLst>
                  <a:lin ang="5400000" scaled="0"/>
                </a:gradFill>
              </a:defRPr>
            </a:lvl2pPr>
            <a:lvl3pPr marL="236377" indent="0">
              <a:buNone/>
              <a:defRPr sz="2040">
                <a:gradFill>
                  <a:gsLst>
                    <a:gs pos="100000">
                      <a:schemeClr val="bg2"/>
                    </a:gs>
                    <a:gs pos="6000">
                      <a:schemeClr val="bg2"/>
                    </a:gs>
                  </a:gsLst>
                  <a:lin ang="5400000" scaled="0"/>
                </a:gradFill>
              </a:defRPr>
            </a:lvl3pPr>
            <a:lvl4pPr marL="466279" indent="0">
              <a:buNone/>
              <a:defRPr sz="2040">
                <a:gradFill>
                  <a:gsLst>
                    <a:gs pos="100000">
                      <a:schemeClr val="bg2"/>
                    </a:gs>
                    <a:gs pos="6000">
                      <a:schemeClr val="bg2"/>
                    </a:gs>
                  </a:gsLst>
                  <a:lin ang="5400000" scaled="0"/>
                </a:gradFill>
              </a:defRPr>
            </a:lvl4pPr>
            <a:lvl5pPr marL="707514"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
        <p:nvSpPr>
          <p:cNvPr id="2" name="Rectangle 1"/>
          <p:cNvSpPr/>
          <p:nvPr/>
        </p:nvSpPr>
        <p:spPr bwMode="auto">
          <a:xfrm>
            <a:off x="10058277" y="5978886"/>
            <a:ext cx="1181228" cy="85677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pPr>
            <a:endParaRPr lang="en-US" sz="2346" dirty="0" smtClean="0">
              <a:solidFill>
                <a:srgbClr val="FFFFFF"/>
              </a:solidFill>
              <a:ea typeface="Segoe UI" pitchFamily="34" charset="0"/>
              <a:cs typeface="Segoe UI" pitchFamily="34" charset="0"/>
            </a:endParaRPr>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5696800"/>
      </p:ext>
    </p:extLst>
  </p:cSld>
  <p:clrMapOvr>
    <a:masterClrMapping/>
  </p:clrMapOvr>
  <p:transition spd="slow">
    <p:fade/>
  </p:transition>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3"/>
            <a:ext cx="11375536" cy="2015263"/>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77" indent="0">
              <a:buNone/>
              <a:defRPr sz="2040">
                <a:gradFill>
                  <a:gsLst>
                    <a:gs pos="100000">
                      <a:schemeClr val="bg2"/>
                    </a:gs>
                    <a:gs pos="0">
                      <a:schemeClr val="bg2"/>
                    </a:gs>
                  </a:gsLst>
                  <a:lin ang="5400000" scaled="0"/>
                </a:gradFill>
              </a:defRPr>
            </a:lvl3pPr>
            <a:lvl4pPr marL="466279" indent="0">
              <a:buNone/>
              <a:defRPr sz="2040">
                <a:gradFill>
                  <a:gsLst>
                    <a:gs pos="100000">
                      <a:schemeClr val="bg2"/>
                    </a:gs>
                    <a:gs pos="0">
                      <a:schemeClr val="bg2"/>
                    </a:gs>
                  </a:gsLst>
                  <a:lin ang="5400000" scaled="0"/>
                </a:gradFill>
              </a:defRPr>
            </a:lvl4pPr>
            <a:lvl5pPr marL="707514"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533686989"/>
      </p:ext>
    </p:extLst>
  </p:cSld>
  <p:clrMapOvr>
    <a:masterClrMapping/>
  </p:clrMapOvr>
  <p:transition spd="slow">
    <p:fade/>
  </p:transition>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4"/>
            <a:ext cx="11375536" cy="762786"/>
          </a:xfrm>
        </p:spPr>
        <p:txBody>
          <a:bodyPr/>
          <a:lstStyle>
            <a:lvl1pPr>
              <a:defRPr>
                <a:solidFill>
                  <a:schemeClr val="tx2"/>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084319"/>
          </a:xfrm>
          <a:prstGeom prst="rect">
            <a:avLst/>
          </a:prstGeom>
        </p:spPr>
        <p:txBody>
          <a:bodyPr/>
          <a:lstStyle>
            <a:lvl1pPr marL="289807" indent="-289807">
              <a:buFont typeface="Wingdings" pitchFamily="2" charset="2"/>
              <a:buChar char=""/>
              <a:defRPr sz="4080"/>
            </a:lvl1pPr>
            <a:lvl2pPr marL="527802" indent="-237998">
              <a:buFont typeface="Wingdings" pitchFamily="2" charset="2"/>
              <a:buChar char=""/>
              <a:defRPr>
                <a:latin typeface="+mn-lt"/>
              </a:defRPr>
            </a:lvl2pPr>
            <a:lvl3pPr marL="756085" indent="-228283">
              <a:buFont typeface="Wingdings" pitchFamily="2" charset="2"/>
              <a:buChar char=""/>
              <a:tabLst/>
              <a:defRPr>
                <a:latin typeface="+mn-lt"/>
              </a:defRPr>
            </a:lvl3pPr>
            <a:lvl4pPr marL="932557" indent="-176474">
              <a:buFont typeface="Wingdings" pitchFamily="2" charset="2"/>
              <a:buChar char=""/>
              <a:defRPr>
                <a:latin typeface="+mn-lt"/>
              </a:defRPr>
            </a:lvl4pPr>
            <a:lvl5pPr marL="1109031" indent="-176474">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2494214"/>
      </p:ext>
    </p:extLst>
  </p:cSld>
  <p:clrMapOvr>
    <a:masterClrMapping/>
  </p:clrMapOvr>
  <p:transition spd="slow">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3293599747"/>
      </p:ext>
    </p:extLst>
  </p:cSld>
  <p:clrMapOvr>
    <a:masterClrMapping/>
  </p:clrMapOvr>
  <p:transition>
    <p:fade/>
  </p:transition>
  <p:timing>
    <p:tnLst>
      <p:par>
        <p:cTn id="1" dur="indefinite" restart="never" nodeType="tmRoot"/>
      </p:par>
    </p:tnLst>
  </p:timing>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5"/>
            <a:ext cx="5504574" cy="2511229"/>
          </a:xfrm>
        </p:spPr>
        <p:txBody>
          <a:bodyPr/>
          <a:lstStyle>
            <a:lvl1pPr marL="0" indent="0">
              <a:spcBef>
                <a:spcPts val="1224"/>
              </a:spcBef>
              <a:buNone/>
              <a:defRPr sz="4080">
                <a:solidFill>
                  <a:schemeClr val="tx2"/>
                </a:solidFill>
                <a:latin typeface="+mj-lt"/>
              </a:defRPr>
            </a:lvl1pPr>
            <a:lvl2pPr marL="0" indent="0">
              <a:buNone/>
              <a:defRPr sz="2040"/>
            </a:lvl2pPr>
            <a:lvl3pPr marL="237998" indent="0">
              <a:buNone/>
              <a:defRPr sz="2040"/>
            </a:lvl3pPr>
            <a:lvl4pPr marL="466279" indent="0">
              <a:buNone/>
              <a:defRPr sz="2040"/>
            </a:lvl4pPr>
            <a:lvl5pPr marL="707514"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0" y="1476625"/>
            <a:ext cx="5504574" cy="2511229"/>
          </a:xfrm>
        </p:spPr>
        <p:txBody>
          <a:bodyPr/>
          <a:lstStyle>
            <a:lvl1pPr marL="0" indent="0">
              <a:spcBef>
                <a:spcPts val="1224"/>
              </a:spcBef>
              <a:buNone/>
              <a:defRPr lang="en-US" sz="4080" kern="1200" spc="-72" baseline="0" dirty="0" smtClean="0">
                <a:solidFill>
                  <a:schemeClr val="tx2"/>
                </a:solidFill>
                <a:latin typeface="+mj-lt"/>
                <a:ea typeface="+mn-ea"/>
                <a:cs typeface="+mn-cs"/>
              </a:defRPr>
            </a:lvl1pPr>
            <a:lvl2pPr marL="3238" marR="0" indent="0" algn="l" defTabSz="932520"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250">
                      <a:schemeClr val="bg2"/>
                    </a:gs>
                    <a:gs pos="100000">
                      <a:schemeClr val="bg2"/>
                    </a:gs>
                  </a:gsLst>
                  <a:lin ang="5400000" scaled="0"/>
                </a:gradFill>
                <a:latin typeface="+mn-lt"/>
                <a:ea typeface="+mn-ea"/>
                <a:cs typeface="+mn-cs"/>
              </a:defRPr>
            </a:lvl2pPr>
            <a:lvl3pPr marL="237998" marR="0" indent="0" algn="l" defTabSz="932520"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250">
                      <a:schemeClr val="bg2"/>
                    </a:gs>
                    <a:gs pos="100000">
                      <a:schemeClr val="bg2"/>
                    </a:gs>
                  </a:gsLst>
                  <a:lin ang="5400000" scaled="0"/>
                </a:gradFill>
                <a:latin typeface="+mn-lt"/>
                <a:ea typeface="+mn-ea"/>
                <a:cs typeface="+mn-cs"/>
              </a:defRPr>
            </a:lvl3pPr>
            <a:lvl4pPr marL="469516" marR="0" indent="0" algn="l" defTabSz="932520"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250">
                      <a:schemeClr val="bg2"/>
                    </a:gs>
                    <a:gs pos="100000">
                      <a:schemeClr val="bg2"/>
                    </a:gs>
                  </a:gsLst>
                  <a:lin ang="5400000" scaled="0"/>
                </a:gradFill>
                <a:latin typeface="+mn-lt"/>
                <a:ea typeface="+mn-ea"/>
                <a:cs typeface="+mn-cs"/>
              </a:defRPr>
            </a:lvl4pPr>
            <a:lvl5pPr marL="701038" marR="0" indent="0" algn="l" defTabSz="932520"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250">
                      <a:schemeClr val="bg2"/>
                    </a:gs>
                    <a:gs pos="100000">
                      <a:schemeClr val="bg2"/>
                    </a:gs>
                  </a:gsLst>
                  <a:lin ang="5400000" scaled="0"/>
                </a:gradFill>
                <a:latin typeface="+mn-lt"/>
                <a:ea typeface="+mn-ea"/>
                <a:cs typeface="+mn-cs"/>
              </a:defRPr>
            </a:lvl5pPr>
          </a:lstStyle>
          <a:p>
            <a:pPr marL="0" marR="0" lvl="0"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black">
          <a:xfrm>
            <a:off x="10210623" y="6283559"/>
            <a:ext cx="1934156" cy="475628"/>
          </a:xfrm>
          <a:prstGeom prst="rect">
            <a:avLst/>
          </a:prstGeom>
        </p:spPr>
      </p:pic>
    </p:spTree>
    <p:extLst>
      <p:ext uri="{BB962C8B-B14F-4D97-AF65-F5344CB8AC3E}">
        <p14:creationId xmlns:p14="http://schemas.microsoft.com/office/powerpoint/2010/main" val="4138503171"/>
      </p:ext>
    </p:extLst>
  </p:cSld>
  <p:clrMapOvr>
    <a:masterClrMapping/>
  </p:clrMapOvr>
  <p:transition spd="slow">
    <p:fade/>
  </p:transition>
  <p:timing>
    <p:tnLst>
      <p:par>
        <p:cTn id="1" dur="indefinite" restart="never" nodeType="tmRoot"/>
      </p:par>
    </p:tn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5"/>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7998" indent="0">
              <a:buNone/>
              <a:defRPr sz="2040">
                <a:gradFill>
                  <a:gsLst>
                    <a:gs pos="1000">
                      <a:schemeClr val="bg2"/>
                    </a:gs>
                    <a:gs pos="98000">
                      <a:schemeClr val="bg2"/>
                    </a:gs>
                  </a:gsLst>
                  <a:lin ang="5400000" scaled="0"/>
                </a:gradFill>
              </a:defRPr>
            </a:lvl3pPr>
            <a:lvl4pPr marL="466279" indent="0">
              <a:buNone/>
              <a:defRPr sz="2040">
                <a:gradFill>
                  <a:gsLst>
                    <a:gs pos="1000">
                      <a:schemeClr val="bg2"/>
                    </a:gs>
                    <a:gs pos="98000">
                      <a:schemeClr val="bg2"/>
                    </a:gs>
                  </a:gsLst>
                  <a:lin ang="5400000" scaled="0"/>
                </a:gradFill>
              </a:defRPr>
            </a:lvl4pPr>
            <a:lvl5pPr marL="707514"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0" y="1476625"/>
            <a:ext cx="5504574" cy="2511229"/>
          </a:xfrm>
        </p:spPr>
        <p:txBody>
          <a:bodyPr/>
          <a:lstStyle>
            <a:lvl1pPr marL="0" indent="0">
              <a:spcBef>
                <a:spcPts val="1224"/>
              </a:spcBef>
              <a:buNone/>
              <a:defRPr lang="en-US" sz="4080" kern="1200" spc="-72" baseline="0" dirty="0" smtClean="0">
                <a:gradFill>
                  <a:gsLst>
                    <a:gs pos="1000">
                      <a:schemeClr val="bg2"/>
                    </a:gs>
                    <a:gs pos="98000">
                      <a:schemeClr val="bg2"/>
                    </a:gs>
                  </a:gsLst>
                  <a:lin ang="5400000" scaled="0"/>
                </a:gradFill>
                <a:latin typeface="+mj-lt"/>
                <a:ea typeface="+mn-ea"/>
                <a:cs typeface="+mn-cs"/>
              </a:defRPr>
            </a:lvl1pPr>
            <a:lvl2pPr marL="3238" marR="0" indent="0" algn="l" defTabSz="932520"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2pPr>
            <a:lvl3pPr marL="237998" marR="0" indent="0" algn="l" defTabSz="932520"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3pPr>
            <a:lvl4pPr marL="469516" marR="0" indent="0" algn="l" defTabSz="932520"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smtClean="0">
                <a:gradFill>
                  <a:gsLst>
                    <a:gs pos="1000">
                      <a:schemeClr val="bg2"/>
                    </a:gs>
                    <a:gs pos="98000">
                      <a:schemeClr val="bg2"/>
                    </a:gs>
                  </a:gsLst>
                  <a:lin ang="5400000" scaled="0"/>
                </a:gradFill>
                <a:latin typeface="+mn-lt"/>
                <a:ea typeface="+mn-ea"/>
                <a:cs typeface="+mn-cs"/>
              </a:defRPr>
            </a:lvl4pPr>
            <a:lvl5pPr marL="701038" marR="0" indent="0" algn="l" defTabSz="932520" rtl="0" eaLnBrk="1" fontAlgn="auto" latinLnBrk="0" hangingPunct="1">
              <a:lnSpc>
                <a:spcPct val="90000"/>
              </a:lnSpc>
              <a:spcBef>
                <a:spcPct val="20000"/>
              </a:spcBef>
              <a:spcAft>
                <a:spcPts val="0"/>
              </a:spcAft>
              <a:buClrTx/>
              <a:buSzPct val="90000"/>
              <a:buFont typeface="Arial" pitchFamily="34" charset="0"/>
              <a:buNone/>
              <a:tabLst/>
              <a:defRPr lang="en-US" sz="2040" kern="1200" spc="-72" baseline="0" dirty="0">
                <a:gradFill>
                  <a:gsLst>
                    <a:gs pos="1000">
                      <a:schemeClr val="bg2"/>
                    </a:gs>
                    <a:gs pos="98000">
                      <a:schemeClr val="bg2"/>
                    </a:gs>
                  </a:gsLst>
                  <a:lin ang="5400000" scaled="0"/>
                </a:gradFill>
                <a:latin typeface="+mn-lt"/>
                <a:ea typeface="+mn-ea"/>
                <a:cs typeface="+mn-cs"/>
              </a:defRPr>
            </a:lvl5pPr>
          </a:lstStyle>
          <a:p>
            <a:pPr marL="0" marR="0" lvl="0"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20"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black">
          <a:xfrm>
            <a:off x="10210623" y="6283559"/>
            <a:ext cx="1934156" cy="475628"/>
          </a:xfrm>
          <a:prstGeom prst="rect">
            <a:avLst/>
          </a:prstGeom>
        </p:spPr>
      </p:pic>
    </p:spTree>
    <p:extLst>
      <p:ext uri="{BB962C8B-B14F-4D97-AF65-F5344CB8AC3E}">
        <p14:creationId xmlns:p14="http://schemas.microsoft.com/office/powerpoint/2010/main" val="1819708470"/>
      </p:ext>
    </p:extLst>
  </p:cSld>
  <p:clrMapOvr>
    <a:masterClrMapping/>
  </p:clrMapOvr>
  <p:transition spd="slow">
    <p:fade/>
  </p:transition>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4"/>
            <a:ext cx="5504574" cy="2398224"/>
          </a:xfrm>
        </p:spPr>
        <p:txBody>
          <a:bodyPr>
            <a:spAutoFit/>
          </a:bodyPr>
          <a:lstStyle>
            <a:lvl1pPr marL="297901" indent="-297901">
              <a:spcBef>
                <a:spcPts val="1224"/>
              </a:spcBef>
              <a:buClr>
                <a:schemeClr val="bg2"/>
              </a:buClr>
              <a:buSzPct val="100000"/>
              <a:buFont typeface="Wingdings" pitchFamily="2" charset="2"/>
              <a:buChar char=""/>
              <a:defRPr lang="en-US" sz="3672" kern="1200" spc="-72" baseline="0" dirty="0" smtClean="0">
                <a:gradFill>
                  <a:gsLst>
                    <a:gs pos="1250">
                      <a:schemeClr val="bg2"/>
                    </a:gs>
                    <a:gs pos="100000">
                      <a:schemeClr val="bg2"/>
                    </a:gs>
                  </a:gsLst>
                  <a:lin ang="5400000" scaled="0"/>
                </a:gradFill>
                <a:latin typeface="+mj-lt"/>
                <a:ea typeface="+mn-ea"/>
                <a:cs typeface="+mn-cs"/>
              </a:defRPr>
            </a:lvl1pPr>
            <a:lvl2pPr marL="531039" indent="-233140">
              <a:defRPr sz="2040"/>
            </a:lvl2pPr>
            <a:lvl3pPr marL="699419" indent="-168379">
              <a:tabLst/>
              <a:defRPr sz="2040"/>
            </a:lvl3pPr>
            <a:lvl4pPr marL="880749" indent="-181331">
              <a:defRPr/>
            </a:lvl4pPr>
            <a:lvl5pPr marL="1049127" indent="-16837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0" y="1476625"/>
            <a:ext cx="5504574" cy="2817808"/>
          </a:xfrm>
        </p:spPr>
        <p:txBody>
          <a:bodyPr>
            <a:spAutoFit/>
          </a:bodyPr>
          <a:lstStyle>
            <a:lvl1pPr marL="346471" indent="-346471">
              <a:spcBef>
                <a:spcPts val="1224"/>
              </a:spcBef>
              <a:buClr>
                <a:schemeClr val="bg2"/>
              </a:buClr>
              <a:buFont typeface="Arial" pitchFamily="34" charset="0"/>
              <a:buChar char="•"/>
              <a:defRPr lang="en-US" sz="3672" kern="1200" spc="-72" baseline="0" dirty="0" smtClean="0">
                <a:gradFill>
                  <a:gsLst>
                    <a:gs pos="1250">
                      <a:schemeClr val="bg2"/>
                    </a:gs>
                    <a:gs pos="100000">
                      <a:schemeClr val="bg2"/>
                    </a:gs>
                  </a:gsLst>
                  <a:lin ang="5400000" scaled="0"/>
                </a:gradFill>
                <a:latin typeface="+mj-lt"/>
                <a:ea typeface="+mn-ea"/>
                <a:cs typeface="+mn-cs"/>
              </a:defRPr>
            </a:lvl1pPr>
            <a:lvl2pPr marL="647610" indent="-349708">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49" indent="-349708">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27" indent="-349708">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458" indent="-349708">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01" marR="0" lvl="0" indent="-297901" algn="l" defTabSz="93252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01" marR="0" lvl="1" indent="-297901" algn="l" defTabSz="93252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01" marR="0" lvl="2" indent="-297901" algn="l" defTabSz="93252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01" marR="0" lvl="3" indent="-297901" algn="l" defTabSz="93252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01" marR="0" lvl="4" indent="-297901" algn="l" defTabSz="93252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9"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3268926"/>
      </p:ext>
    </p:extLst>
  </p:cSld>
  <p:clrMapOvr>
    <a:masterClrMapping/>
  </p:clrMapOvr>
  <p:transition spd="slow">
    <p:fade/>
  </p:transition>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2" y="1476626"/>
            <a:ext cx="2487294" cy="1695079"/>
          </a:xfrm>
          <a:prstGeom prst="rect">
            <a:avLst/>
          </a:prstGeom>
        </p:spPr>
        <p:txBody>
          <a:bodyPr>
            <a:noAutofit/>
          </a:bodyPr>
          <a:lstStyle>
            <a:lvl1pPr marL="0" indent="0">
              <a:buNone/>
              <a:defRPr sz="4080" b="0" cap="none" baseline="0">
                <a:solidFill>
                  <a:schemeClr val="tx2"/>
                </a:solidFill>
                <a:latin typeface="+mj-lt"/>
              </a:defRPr>
            </a:lvl1pPr>
            <a:lvl2pPr marL="621596" indent="0">
              <a:buNone/>
              <a:defRPr sz="2754" b="1"/>
            </a:lvl2pPr>
            <a:lvl3pPr marL="1243193" indent="0">
              <a:buNone/>
              <a:defRPr sz="2448" b="1"/>
            </a:lvl3pPr>
            <a:lvl4pPr marL="1864789" indent="0">
              <a:buNone/>
              <a:defRPr sz="2142" b="1"/>
            </a:lvl4pPr>
            <a:lvl5pPr marL="2486386" indent="0">
              <a:buNone/>
              <a:defRPr sz="2142" b="1"/>
            </a:lvl5pPr>
            <a:lvl6pPr marL="3107982" indent="0">
              <a:buNone/>
              <a:defRPr sz="2142" b="1"/>
            </a:lvl6pPr>
            <a:lvl7pPr marL="3729578" indent="0">
              <a:buNone/>
              <a:defRPr sz="2142" b="1"/>
            </a:lvl7pPr>
            <a:lvl8pPr marL="4351174" indent="0">
              <a:buNone/>
              <a:defRPr sz="2142" b="1"/>
            </a:lvl8pPr>
            <a:lvl9pPr marL="4972771"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6"/>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42" kern="1200" dirty="0" smtClean="0">
                <a:solidFill>
                  <a:schemeClr val="bg2">
                    <a:lumMod val="50000"/>
                  </a:schemeClr>
                </a:solidFill>
                <a:latin typeface="+mn-lt"/>
                <a:ea typeface="+mn-ea"/>
                <a:cs typeface="Arial" pitchFamily="34" charset="0"/>
              </a:defRPr>
            </a:lvl2pPr>
            <a:lvl3pPr marL="932394" indent="-233099">
              <a:defRPr lang="en-US" sz="1938" kern="1200" dirty="0" smtClean="0">
                <a:solidFill>
                  <a:schemeClr val="bg2">
                    <a:lumMod val="50000"/>
                  </a:schemeClr>
                </a:solidFill>
                <a:latin typeface="+mn-lt"/>
                <a:ea typeface="+mn-ea"/>
                <a:cs typeface="Arial" pitchFamily="34" charset="0"/>
              </a:defRPr>
            </a:lvl3pPr>
            <a:lvl4pPr marL="1243193" indent="-233099">
              <a:defRPr lang="en-US" sz="1632" kern="1200" dirty="0" smtClean="0">
                <a:solidFill>
                  <a:schemeClr val="bg2">
                    <a:lumMod val="50000"/>
                  </a:schemeClr>
                </a:solidFill>
                <a:latin typeface="+mn-lt"/>
                <a:ea typeface="+mn-ea"/>
                <a:cs typeface="Arial" pitchFamily="34" charset="0"/>
              </a:defRPr>
            </a:lvl4pPr>
            <a:lvl5pPr marL="1476292" indent="-233099">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solidFill>
                  <a:schemeClr val="tx2"/>
                </a:solidFill>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8663746"/>
      </p:ext>
    </p:extLst>
  </p:cSld>
  <p:clrMapOvr>
    <a:masterClrMapping/>
  </p:clrMapOvr>
  <p:transition spd="slow">
    <p:fade/>
  </p:transition>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81" y="1476626"/>
            <a:ext cx="5543930" cy="1695079"/>
          </a:xfrm>
          <a:prstGeom prst="rect">
            <a:avLst/>
          </a:prstGeom>
        </p:spPr>
        <p:txBody>
          <a:bodyPr>
            <a:noAutofit/>
          </a:bodyPr>
          <a:lstStyle>
            <a:lvl1pPr marL="0" indent="0">
              <a:buNone/>
              <a:defRPr sz="4080" b="0" cap="none" baseline="0">
                <a:solidFill>
                  <a:schemeClr val="tx2"/>
                </a:solidFill>
                <a:latin typeface="+mj-lt"/>
              </a:defRPr>
            </a:lvl1pPr>
            <a:lvl2pPr marL="621596" indent="0">
              <a:buNone/>
              <a:defRPr sz="2754" b="1"/>
            </a:lvl2pPr>
            <a:lvl3pPr marL="1243193" indent="0">
              <a:buNone/>
              <a:defRPr sz="2448" b="1"/>
            </a:lvl3pPr>
            <a:lvl4pPr marL="1864789" indent="0">
              <a:buNone/>
              <a:defRPr sz="2142" b="1"/>
            </a:lvl4pPr>
            <a:lvl5pPr marL="2486386" indent="0">
              <a:buNone/>
              <a:defRPr sz="2142" b="1"/>
            </a:lvl5pPr>
            <a:lvl6pPr marL="3107982" indent="0">
              <a:buNone/>
              <a:defRPr sz="2142" b="1"/>
            </a:lvl6pPr>
            <a:lvl7pPr marL="3729578" indent="0">
              <a:buNone/>
              <a:defRPr sz="2142" b="1"/>
            </a:lvl7pPr>
            <a:lvl8pPr marL="4351174" indent="0">
              <a:buNone/>
              <a:defRPr sz="2142" b="1"/>
            </a:lvl8pPr>
            <a:lvl9pPr marL="4972771"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80" y="1715390"/>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42" kern="1200" dirty="0" smtClean="0">
                <a:solidFill>
                  <a:schemeClr val="bg2">
                    <a:lumMod val="50000"/>
                  </a:schemeClr>
                </a:solidFill>
                <a:latin typeface="+mn-lt"/>
                <a:ea typeface="+mn-ea"/>
                <a:cs typeface="Arial" pitchFamily="34" charset="0"/>
              </a:defRPr>
            </a:lvl2pPr>
            <a:lvl3pPr marL="932394" indent="-233099">
              <a:defRPr lang="en-US" sz="1938" kern="1200" dirty="0" smtClean="0">
                <a:solidFill>
                  <a:schemeClr val="bg2">
                    <a:lumMod val="50000"/>
                  </a:schemeClr>
                </a:solidFill>
                <a:latin typeface="+mn-lt"/>
                <a:ea typeface="+mn-ea"/>
                <a:cs typeface="Arial" pitchFamily="34" charset="0"/>
              </a:defRPr>
            </a:lvl3pPr>
            <a:lvl4pPr marL="1243193" indent="-233099">
              <a:defRPr lang="en-US" sz="1632" kern="1200" dirty="0" smtClean="0">
                <a:solidFill>
                  <a:schemeClr val="bg2">
                    <a:lumMod val="50000"/>
                  </a:schemeClr>
                </a:solidFill>
                <a:latin typeface="+mn-lt"/>
                <a:ea typeface="+mn-ea"/>
                <a:cs typeface="Arial" pitchFamily="34" charset="0"/>
              </a:defRPr>
            </a:lvl4pPr>
            <a:lvl5pPr marL="1476292" indent="-233099">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solidFill>
                  <a:schemeClr val="tx2"/>
                </a:solidFill>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7879202"/>
      </p:ext>
    </p:extLst>
  </p:cSld>
  <p:clrMapOvr>
    <a:masterClrMapping/>
  </p:clrMapOvr>
  <p:transition spd="slow">
    <p:fade/>
  </p:transition>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2872"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81" y="1476624"/>
            <a:ext cx="5543930" cy="1201903"/>
          </a:xfrm>
          <a:prstGeom prst="rect">
            <a:avLst/>
          </a:prstGeom>
        </p:spPr>
        <p:txBody>
          <a:bodyPr>
            <a:noAutofit/>
          </a:bodyPr>
          <a:lstStyle>
            <a:lvl1pPr marL="0" indent="0">
              <a:buNone/>
              <a:defRPr sz="4080" b="0" cap="none" baseline="0">
                <a:solidFill>
                  <a:schemeClr val="tx2"/>
                </a:solidFill>
                <a:latin typeface="+mj-lt"/>
              </a:defRPr>
            </a:lvl1pPr>
            <a:lvl2pPr marL="621596" indent="0">
              <a:buNone/>
              <a:defRPr sz="2754" b="1"/>
            </a:lvl2pPr>
            <a:lvl3pPr marL="1243193" indent="0">
              <a:buNone/>
              <a:defRPr sz="2448" b="1"/>
            </a:lvl3pPr>
            <a:lvl4pPr marL="1864789" indent="0">
              <a:buNone/>
              <a:defRPr sz="2142" b="1"/>
            </a:lvl4pPr>
            <a:lvl5pPr marL="2486386" indent="0">
              <a:buNone/>
              <a:defRPr sz="2142" b="1"/>
            </a:lvl5pPr>
            <a:lvl6pPr marL="3107982" indent="0">
              <a:buNone/>
              <a:defRPr sz="2142" b="1"/>
            </a:lvl6pPr>
            <a:lvl7pPr marL="3729578" indent="0">
              <a:buNone/>
              <a:defRPr sz="2142" b="1"/>
            </a:lvl7pPr>
            <a:lvl8pPr marL="4351174" indent="0">
              <a:buNone/>
              <a:defRPr sz="2142" b="1"/>
            </a:lvl8pPr>
            <a:lvl9pPr marL="4972771"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2" y="2789435"/>
            <a:ext cx="5554778" cy="621531"/>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42" kern="1200" dirty="0" smtClean="0">
                <a:solidFill>
                  <a:schemeClr val="bg2">
                    <a:lumMod val="50000"/>
                  </a:schemeClr>
                </a:solidFill>
                <a:latin typeface="+mn-lt"/>
                <a:ea typeface="+mn-ea"/>
                <a:cs typeface="Arial" pitchFamily="34" charset="0"/>
              </a:defRPr>
            </a:lvl2pPr>
            <a:lvl3pPr marL="932394" indent="-233099">
              <a:defRPr lang="en-US" sz="1938" kern="1200" dirty="0" smtClean="0">
                <a:solidFill>
                  <a:schemeClr val="bg2">
                    <a:lumMod val="50000"/>
                  </a:schemeClr>
                </a:solidFill>
                <a:latin typeface="+mn-lt"/>
                <a:ea typeface="+mn-ea"/>
                <a:cs typeface="Arial" pitchFamily="34" charset="0"/>
              </a:defRPr>
            </a:lvl3pPr>
            <a:lvl4pPr marL="1243193" indent="-233099">
              <a:defRPr lang="en-US" sz="1632" kern="1200" dirty="0" smtClean="0">
                <a:solidFill>
                  <a:schemeClr val="bg2">
                    <a:lumMod val="50000"/>
                  </a:schemeClr>
                </a:solidFill>
                <a:latin typeface="+mn-lt"/>
                <a:ea typeface="+mn-ea"/>
                <a:cs typeface="Arial" pitchFamily="34" charset="0"/>
              </a:defRPr>
            </a:lvl4pPr>
            <a:lvl5pPr marL="1476292" indent="-233099">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1918175"/>
      </p:ext>
    </p:extLst>
  </p:cSld>
  <p:clrMapOvr>
    <a:masterClrMapping/>
  </p:clrMapOvr>
  <p:transition spd="slow">
    <p:fade/>
  </p:transition>
  <p:timing>
    <p:tnLst>
      <p:par>
        <p:cTn id="1" dur="indefinite" restart="never" nodeType="tmRoot"/>
      </p:par>
    </p:tn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1" y="1476624"/>
            <a:ext cx="5543930" cy="1201903"/>
          </a:xfrm>
          <a:prstGeom prst="rect">
            <a:avLst/>
          </a:prstGeom>
        </p:spPr>
        <p:txBody>
          <a:bodyPr>
            <a:noAutofit/>
          </a:bodyPr>
          <a:lstStyle>
            <a:lvl1pPr marL="0" indent="0">
              <a:buNone/>
              <a:defRPr sz="4080" b="0" cap="none" baseline="0">
                <a:solidFill>
                  <a:schemeClr val="tx2"/>
                </a:solidFill>
                <a:latin typeface="+mj-lt"/>
              </a:defRPr>
            </a:lvl1pPr>
            <a:lvl2pPr marL="621596" indent="0">
              <a:buNone/>
              <a:defRPr sz="2754" b="1"/>
            </a:lvl2pPr>
            <a:lvl3pPr marL="1243193" indent="0">
              <a:buNone/>
              <a:defRPr sz="2448" b="1"/>
            </a:lvl3pPr>
            <a:lvl4pPr marL="1864789" indent="0">
              <a:buNone/>
              <a:defRPr sz="2142" b="1"/>
            </a:lvl4pPr>
            <a:lvl5pPr marL="2486386" indent="0">
              <a:buNone/>
              <a:defRPr sz="2142" b="1"/>
            </a:lvl5pPr>
            <a:lvl6pPr marL="3107982" indent="0">
              <a:buNone/>
              <a:defRPr sz="2142" b="1"/>
            </a:lvl6pPr>
            <a:lvl7pPr marL="3729578" indent="0">
              <a:buNone/>
              <a:defRPr sz="2142" b="1"/>
            </a:lvl7pPr>
            <a:lvl8pPr marL="4351174" indent="0">
              <a:buNone/>
              <a:defRPr sz="2142" b="1"/>
            </a:lvl8pPr>
            <a:lvl9pPr marL="4972771"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1" y="2789435"/>
            <a:ext cx="5554778" cy="621531"/>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42" kern="1200" dirty="0" smtClean="0">
                <a:solidFill>
                  <a:schemeClr val="bg2">
                    <a:lumMod val="50000"/>
                  </a:schemeClr>
                </a:solidFill>
                <a:latin typeface="+mn-lt"/>
                <a:ea typeface="+mn-ea"/>
                <a:cs typeface="Arial" pitchFamily="34" charset="0"/>
              </a:defRPr>
            </a:lvl2pPr>
            <a:lvl3pPr marL="932394" indent="-233099">
              <a:defRPr lang="en-US" sz="1938" kern="1200" dirty="0" smtClean="0">
                <a:solidFill>
                  <a:schemeClr val="bg2">
                    <a:lumMod val="50000"/>
                  </a:schemeClr>
                </a:solidFill>
                <a:latin typeface="+mn-lt"/>
                <a:ea typeface="+mn-ea"/>
                <a:cs typeface="Arial" pitchFamily="34" charset="0"/>
              </a:defRPr>
            </a:lvl3pPr>
            <a:lvl4pPr marL="1243193" indent="-233099">
              <a:defRPr lang="en-US" sz="1632" kern="1200" dirty="0" smtClean="0">
                <a:solidFill>
                  <a:schemeClr val="bg2">
                    <a:lumMod val="50000"/>
                  </a:schemeClr>
                </a:solidFill>
                <a:latin typeface="+mn-lt"/>
                <a:ea typeface="+mn-ea"/>
                <a:cs typeface="Arial" pitchFamily="34" charset="0"/>
              </a:defRPr>
            </a:lvl4pPr>
            <a:lvl5pPr marL="1476292" indent="-233099">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72" anchor="ctr"/>
          <a:lstStyle>
            <a:lvl1pPr marL="0" indent="0" algn="l">
              <a:buNone/>
              <a:defRPr/>
            </a:lvl1pPr>
          </a:lstStyle>
          <a:p>
            <a:r>
              <a:rPr lang="en-US" dirty="0" smtClean="0"/>
              <a:t>Click to insert photo.</a:t>
            </a:r>
            <a:endParaRPr lang="en-US" dirty="0"/>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6186220"/>
      </p:ext>
    </p:extLst>
  </p:cSld>
  <p:clrMapOvr>
    <a:masterClrMapping/>
  </p:clrMapOvr>
  <p:transition spd="slow">
    <p:fade/>
  </p:transition>
  <p:timing>
    <p:tnLst>
      <p:par>
        <p:cTn id="1" dur="indefinite" restart="never" nodeType="tmRoot"/>
      </p:par>
    </p:tnLst>
  </p:timing>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5" y="0"/>
            <a:ext cx="6108095"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pPr>
            <a:endParaRPr lang="en-US" sz="234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1" y="1476626"/>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96" indent="0">
              <a:buNone/>
              <a:defRPr sz="2754" b="1"/>
            </a:lvl2pPr>
            <a:lvl3pPr marL="1243193" indent="0">
              <a:buNone/>
              <a:defRPr sz="2448" b="1"/>
            </a:lvl3pPr>
            <a:lvl4pPr marL="1864789" indent="0">
              <a:buNone/>
              <a:defRPr sz="2142" b="1"/>
            </a:lvl4pPr>
            <a:lvl5pPr marL="2486386" indent="0">
              <a:buNone/>
              <a:defRPr sz="2142" b="1"/>
            </a:lvl5pPr>
            <a:lvl6pPr marL="3107982" indent="0">
              <a:buNone/>
              <a:defRPr sz="2142" b="1"/>
            </a:lvl6pPr>
            <a:lvl7pPr marL="3729578" indent="0">
              <a:buNone/>
              <a:defRPr sz="2142" b="1"/>
            </a:lvl7pPr>
            <a:lvl8pPr marL="4351174" indent="0">
              <a:buNone/>
              <a:defRPr sz="2142" b="1"/>
            </a:lvl8pPr>
            <a:lvl9pPr marL="4972771"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80" y="1715390"/>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394" indent="-388497">
              <a:defRPr lang="en-US" sz="2142" kern="1200" dirty="0" smtClean="0">
                <a:solidFill>
                  <a:schemeClr val="bg2">
                    <a:lumMod val="50000"/>
                  </a:schemeClr>
                </a:solidFill>
                <a:latin typeface="+mn-lt"/>
                <a:ea typeface="+mn-ea"/>
                <a:cs typeface="Arial" pitchFamily="34" charset="0"/>
              </a:defRPr>
            </a:lvl2pPr>
            <a:lvl3pPr marL="932394" indent="-233099">
              <a:defRPr lang="en-US" sz="1938" kern="1200" dirty="0" smtClean="0">
                <a:solidFill>
                  <a:schemeClr val="bg2">
                    <a:lumMod val="50000"/>
                  </a:schemeClr>
                </a:solidFill>
                <a:latin typeface="+mn-lt"/>
                <a:ea typeface="+mn-ea"/>
                <a:cs typeface="Arial" pitchFamily="34" charset="0"/>
              </a:defRPr>
            </a:lvl3pPr>
            <a:lvl4pPr marL="1243193" indent="-233099">
              <a:defRPr lang="en-US" sz="1632" kern="1200" dirty="0" smtClean="0">
                <a:solidFill>
                  <a:schemeClr val="bg2">
                    <a:lumMod val="50000"/>
                  </a:schemeClr>
                </a:solidFill>
                <a:latin typeface="+mn-lt"/>
                <a:ea typeface="+mn-ea"/>
                <a:cs typeface="Arial" pitchFamily="34" charset="0"/>
              </a:defRPr>
            </a:lvl4pPr>
            <a:lvl5pPr marL="1476292" indent="-233099">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31341"/>
      </p:ext>
    </p:extLst>
  </p:cSld>
  <p:clrMapOvr>
    <a:masterClrMapping/>
  </p:clrMapOvr>
  <p:transition spd="slow">
    <p:fade/>
  </p:transition>
  <p:timing>
    <p:tnLst>
      <p:par>
        <p:cTn id="1" dur="indefinite" restart="never" nodeType="tmRoot"/>
      </p:par>
    </p:tnLst>
  </p:timing>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2872" anchor="ctr"/>
          <a:lstStyle>
            <a:lvl1pPr marL="0" indent="0" algn="l">
              <a:buNone/>
              <a:defRPr/>
            </a:lvl1pPr>
          </a:lstStyle>
          <a:p>
            <a:r>
              <a:rPr lang="en-US" dirty="0" smtClean="0"/>
              <a:t>Click to insert photo.</a:t>
            </a:r>
            <a:endParaRPr lang="en-US" dirty="0"/>
          </a:p>
        </p:txBody>
      </p:sp>
      <p:sp>
        <p:nvSpPr>
          <p:cNvPr id="7" name="Rectangle 6"/>
          <p:cNvSpPr/>
          <p:nvPr/>
        </p:nvSpPr>
        <p:spPr bwMode="white">
          <a:xfrm>
            <a:off x="1" y="0"/>
            <a:ext cx="6346198"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pPr>
            <a:endParaRPr lang="en-US" sz="234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1" y="1476624"/>
            <a:ext cx="5543930" cy="1201903"/>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96" indent="0">
              <a:buNone/>
              <a:defRPr sz="2754" b="1"/>
            </a:lvl2pPr>
            <a:lvl3pPr marL="1243193" indent="0">
              <a:buNone/>
              <a:defRPr sz="2448" b="1"/>
            </a:lvl3pPr>
            <a:lvl4pPr marL="1864789" indent="0">
              <a:buNone/>
              <a:defRPr sz="2142" b="1"/>
            </a:lvl4pPr>
            <a:lvl5pPr marL="2486386" indent="0">
              <a:buNone/>
              <a:defRPr sz="2142" b="1"/>
            </a:lvl5pPr>
            <a:lvl6pPr marL="3107982" indent="0">
              <a:buNone/>
              <a:defRPr sz="2142" b="1"/>
            </a:lvl6pPr>
            <a:lvl7pPr marL="3729578" indent="0">
              <a:buNone/>
              <a:defRPr sz="2142" b="1"/>
            </a:lvl7pPr>
            <a:lvl8pPr marL="4351174" indent="0">
              <a:buNone/>
              <a:defRPr sz="2142" b="1"/>
            </a:lvl8pPr>
            <a:lvl9pPr marL="4972771"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82" y="2789435"/>
            <a:ext cx="5554778" cy="621531"/>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394" indent="-388497">
              <a:defRPr lang="en-US" sz="2142" kern="1200" dirty="0" smtClean="0">
                <a:solidFill>
                  <a:schemeClr val="bg2">
                    <a:lumMod val="50000"/>
                  </a:schemeClr>
                </a:solidFill>
                <a:latin typeface="+mn-lt"/>
                <a:ea typeface="+mn-ea"/>
                <a:cs typeface="Arial" pitchFamily="34" charset="0"/>
              </a:defRPr>
            </a:lvl2pPr>
            <a:lvl3pPr marL="932394" indent="-233099">
              <a:defRPr lang="en-US" sz="1938" kern="1200" dirty="0" smtClean="0">
                <a:solidFill>
                  <a:schemeClr val="bg2">
                    <a:lumMod val="50000"/>
                  </a:schemeClr>
                </a:solidFill>
                <a:latin typeface="+mn-lt"/>
                <a:ea typeface="+mn-ea"/>
                <a:cs typeface="Arial" pitchFamily="34" charset="0"/>
              </a:defRPr>
            </a:lvl3pPr>
            <a:lvl4pPr marL="1243193" indent="-233099">
              <a:defRPr lang="en-US" sz="1632" kern="1200" dirty="0" smtClean="0">
                <a:solidFill>
                  <a:schemeClr val="bg2">
                    <a:lumMod val="50000"/>
                  </a:schemeClr>
                </a:solidFill>
                <a:latin typeface="+mn-lt"/>
                <a:ea typeface="+mn-ea"/>
                <a:cs typeface="Arial" pitchFamily="34" charset="0"/>
              </a:defRPr>
            </a:lvl4pPr>
            <a:lvl5pPr marL="1476292" indent="-233099">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423851"/>
      </p:ext>
    </p:extLst>
  </p:cSld>
  <p:clrMapOvr>
    <a:masterClrMapping/>
  </p:clrMapOvr>
  <p:transition spd="slow">
    <p:fade/>
  </p:transition>
  <p:timing>
    <p:tnLst>
      <p:par>
        <p:cTn id="1" dur="indefinite" restart="never" nodeType="tmRoot"/>
      </p:par>
    </p:tnLst>
  </p:timing>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9" y="0"/>
            <a:ext cx="6347816"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pPr>
            <a:endParaRPr lang="en-US" sz="234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1" y="1476624"/>
            <a:ext cx="5543930" cy="1201903"/>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96" indent="0">
              <a:buNone/>
              <a:defRPr sz="2754" b="1"/>
            </a:lvl2pPr>
            <a:lvl3pPr marL="1243193" indent="0">
              <a:buNone/>
              <a:defRPr sz="2448" b="1"/>
            </a:lvl3pPr>
            <a:lvl4pPr marL="1864789" indent="0">
              <a:buNone/>
              <a:defRPr sz="2142" b="1"/>
            </a:lvl4pPr>
            <a:lvl5pPr marL="2486386" indent="0">
              <a:buNone/>
              <a:defRPr sz="2142" b="1"/>
            </a:lvl5pPr>
            <a:lvl6pPr marL="3107982" indent="0">
              <a:buNone/>
              <a:defRPr sz="2142" b="1"/>
            </a:lvl6pPr>
            <a:lvl7pPr marL="3729578" indent="0">
              <a:buNone/>
              <a:defRPr sz="2142" b="1"/>
            </a:lvl7pPr>
            <a:lvl8pPr marL="4351174" indent="0">
              <a:buNone/>
              <a:defRPr sz="2142" b="1"/>
            </a:lvl8pPr>
            <a:lvl9pPr marL="4972771"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1" y="2789435"/>
            <a:ext cx="5554778" cy="621531"/>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394" indent="-388497">
              <a:defRPr lang="en-US" sz="2142" kern="1200" dirty="0" smtClean="0">
                <a:solidFill>
                  <a:schemeClr val="bg2">
                    <a:lumMod val="50000"/>
                  </a:schemeClr>
                </a:solidFill>
                <a:latin typeface="+mn-lt"/>
                <a:ea typeface="+mn-ea"/>
                <a:cs typeface="Arial" pitchFamily="34" charset="0"/>
              </a:defRPr>
            </a:lvl2pPr>
            <a:lvl3pPr marL="932394" indent="-233099">
              <a:defRPr lang="en-US" sz="1938" kern="1200" dirty="0" smtClean="0">
                <a:solidFill>
                  <a:schemeClr val="bg2">
                    <a:lumMod val="50000"/>
                  </a:schemeClr>
                </a:solidFill>
                <a:latin typeface="+mn-lt"/>
                <a:ea typeface="+mn-ea"/>
                <a:cs typeface="Arial" pitchFamily="34" charset="0"/>
              </a:defRPr>
            </a:lvl3pPr>
            <a:lvl4pPr marL="1243193" indent="-233099">
              <a:defRPr lang="en-US" sz="1632" kern="1200" dirty="0" smtClean="0">
                <a:solidFill>
                  <a:schemeClr val="bg2">
                    <a:lumMod val="50000"/>
                  </a:schemeClr>
                </a:solidFill>
                <a:latin typeface="+mn-lt"/>
                <a:ea typeface="+mn-ea"/>
                <a:cs typeface="Arial" pitchFamily="34" charset="0"/>
              </a:defRPr>
            </a:lvl4pPr>
            <a:lvl5pPr marL="1476292" indent="-233099">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72" anchor="ctr"/>
          <a:lstStyle>
            <a:lvl1pPr marL="0" indent="0" algn="l">
              <a:buNone/>
              <a:defRPr/>
            </a:lvl1pPr>
          </a:lstStyle>
          <a:p>
            <a:r>
              <a:rPr lang="en-US" dirty="0" smtClean="0"/>
              <a:t>Click to insert photo.</a:t>
            </a:r>
            <a:endParaRPr lang="en-US" dirty="0"/>
          </a:p>
        </p:txBody>
      </p:sp>
      <p:pic>
        <p:nvPicPr>
          <p:cNvPr id="8" name="Picture 2" descr="C:\Users\petern\Desktop\Design Stuff\Icons\Microsoft logos\Ofc365_Wht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828" y="6208705"/>
            <a:ext cx="2313742" cy="800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206695"/>
      </p:ext>
    </p:extLst>
  </p:cSld>
  <p:clrMapOvr>
    <a:masterClrMapping/>
  </p:clrMapOvr>
  <p:transition spd="slow">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428718633"/>
      </p:ext>
    </p:extLst>
  </p:cSld>
  <p:clrMapOvr>
    <a:masterClrMapping/>
  </p:clrMapOvr>
  <p:transition>
    <p:fade/>
  </p:transition>
  <p:timing>
    <p:tnLst>
      <p:par>
        <p:cTn id="1" dur="indefinite" restart="never" nodeType="tmRoot"/>
      </p:par>
    </p:tnLst>
  </p:timing>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7"/>
            <a:ext cx="12436475" cy="522646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pPr>
            <a:endParaRPr lang="en-US" sz="234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0" y="1385092"/>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0" y="4429870"/>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8"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612262"/>
      </p:ext>
    </p:extLst>
  </p:cSld>
  <p:clrMapOvr>
    <a:masterClrMapping/>
  </p:clrMapOvr>
  <p:transition spd="slow">
    <p:fade/>
  </p:transition>
  <p:timing>
    <p:tnLst>
      <p:par>
        <p:cTn id="1" dur="indefinite" restart="never" nodeType="tmRoot"/>
      </p:par>
    </p:tnLst>
  </p:timing>
</p:sldLayout>
</file>

<file path=ppt/slideLayouts/slideLayout3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pic>
        <p:nvPicPr>
          <p:cNvPr id="6"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147112"/>
      </p:ext>
    </p:extLst>
  </p:cSld>
  <p:clrMapOvr>
    <a:masterClrMapping/>
  </p:clrMapOvr>
  <p:transition spd="slow">
    <p:fade/>
  </p:transition>
  <p:timing>
    <p:tnLst>
      <p:par>
        <p:cTn id="1" dur="indefinite" restart="never" nodeType="tmRoot"/>
      </p:par>
    </p:tnLst>
  </p:timing>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6182160"/>
      </p:ext>
    </p:extLst>
  </p:cSld>
  <p:clrMapOvr>
    <a:masterClrMapping/>
  </p:clrMapOvr>
  <p:transition spd="slow">
    <p:fade/>
  </p:transition>
  <p:timing>
    <p:tnLst>
      <p:par>
        <p:cTn id="1" dur="indefinite" restart="never" nodeType="tmRoot"/>
      </p:par>
    </p:tnLst>
  </p:timing>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2"/>
                </a:solidFill>
              </a:defRPr>
            </a:lvl1pPr>
          </a:lstStyle>
          <a:p>
            <a:r>
              <a:rPr lang="en-US" dirty="0" smtClean="0"/>
              <a:t>Slide for Developer Code</a:t>
            </a:r>
            <a:endParaRPr lang="en-US" dirty="0"/>
          </a:p>
        </p:txBody>
      </p:sp>
      <p:sp>
        <p:nvSpPr>
          <p:cNvPr id="3" name="Rectangle 2"/>
          <p:cNvSpPr/>
          <p:nvPr/>
        </p:nvSpPr>
        <p:spPr bwMode="hidden">
          <a:xfrm>
            <a:off x="1"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51" fontAlgn="base">
              <a:spcBef>
                <a:spcPct val="0"/>
              </a:spcBef>
              <a:spcAft>
                <a:spcPct val="0"/>
              </a:spcAft>
            </a:pPr>
            <a:endParaRPr lang="en-US" sz="2448"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0" y="1476624"/>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7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68"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370"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4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4480046"/>
      </p:ext>
    </p:extLst>
  </p:cSld>
  <p:clrMapOvr>
    <a:masterClrMapping/>
  </p:clrMapOvr>
  <p:transition spd="slow">
    <p:fade/>
  </p:transition>
  <p:timing>
    <p:tnLst>
      <p:par>
        <p:cTn id="1" dur="indefinite" restart="never" nodeType="tmRoot"/>
      </p:par>
    </p:tnLst>
  </p:timing>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0" y="233154"/>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1" y="1476621"/>
            <a:ext cx="11375536" cy="2084319"/>
          </a:xfrm>
          <a:prstGeom prst="rect">
            <a:avLst/>
          </a:prstGeom>
        </p:spPr>
        <p:txBody>
          <a:bodyPr/>
          <a:lstStyle>
            <a:lvl1pPr marL="349708" indent="-34970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33" indent="-2914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57" indent="-2914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697" indent="-23314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37" indent="-233140">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8"/>
            <a:ext cx="12436476" cy="631450"/>
          </a:xfrm>
          <a:prstGeom prst="rect">
            <a:avLst/>
          </a:prstGeom>
          <a:solidFill>
            <a:srgbClr val="FFFF99"/>
          </a:solidFill>
        </p:spPr>
        <p:txBody>
          <a:bodyPr wrap="square" lIns="152388" tIns="76193" rIns="152388" bIns="76193" anchor="b" anchorCtr="0">
            <a:noAutofit/>
          </a:bodyPr>
          <a:lstStyle>
            <a:lvl1pPr algn="r">
              <a:buFont typeface="Arial" pitchFamily="34" charset="0"/>
              <a:buNone/>
              <a:defRPr sz="3672" spc="-52"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943161177"/>
      </p:ext>
    </p:extLst>
  </p:cSld>
  <p:clrMapOvr>
    <a:masterClrMapping/>
  </p:clrMapOvr>
  <p:transition spd="slow">
    <p:fade/>
  </p:transition>
  <p:timing>
    <p:tnLst>
      <p:par>
        <p:cTn id="1" dur="indefinite" restart="never" nodeType="tmRoot"/>
      </p:par>
    </p:tnLst>
  </p:timing>
</p:sldLayout>
</file>

<file path=ppt/slideLayouts/slideLayout365.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80" y="1385092"/>
            <a:ext cx="11378776" cy="2920069"/>
          </a:xfrm>
          <a:prstGeom prst="rect">
            <a:avLst/>
          </a:prstGeom>
        </p:spPr>
        <p:txBody>
          <a:bodyPr>
            <a:normAutofit/>
          </a:bodyPr>
          <a:lstStyle>
            <a:lvl1pPr marL="0" indent="0">
              <a:lnSpc>
                <a:spcPct val="90000"/>
              </a:lnSpc>
              <a:buNone/>
              <a:defRPr sz="6527">
                <a:solidFill>
                  <a:schemeClr val="tx2"/>
                </a:soli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3" tIns="60947" rIns="121893" bIns="60947" anchor="ctr"/>
          <a:lstStyle>
            <a:lvl1pPr algn="l">
              <a:defRPr sz="1632">
                <a:gradFill>
                  <a:gsLst>
                    <a:gs pos="100000">
                      <a:schemeClr val="bg2"/>
                    </a:gs>
                    <a:gs pos="0">
                      <a:schemeClr val="bg2"/>
                    </a:gs>
                  </a:gsLst>
                  <a:lin ang="5400000" scaled="0"/>
                </a:gradFill>
              </a:defRPr>
            </a:lvl1pPr>
          </a:lstStyle>
          <a:p>
            <a:pPr defTabSz="1243245"/>
            <a:fld id="{5B0BAE75-6CE0-4CEC-B8EF-C465BF8269CF}" type="slidenum">
              <a:rPr lang="en-US" smtClean="0">
                <a:gradFill>
                  <a:gsLst>
                    <a:gs pos="100000">
                      <a:srgbClr val="797A7D"/>
                    </a:gs>
                    <a:gs pos="0">
                      <a:srgbClr val="797A7D"/>
                    </a:gs>
                  </a:gsLst>
                  <a:lin ang="5400000" scaled="0"/>
                </a:gradFill>
              </a:rPr>
              <a:pPr defTabSz="1243245"/>
              <a:t>‹#›</a:t>
            </a:fld>
            <a:endParaRPr lang="en-US">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0" y="4429870"/>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7" name="Picture 2" descr="C:\Users\petern\Desktop\Design Stuff\Icons\Microsoft logos\Ofc365_Orng166_D_rgb.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020783" y="6208706"/>
            <a:ext cx="2313787" cy="80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0743903"/>
      </p:ext>
    </p:extLst>
  </p:cSld>
  <p:clrMapOvr>
    <a:masterClrMapping/>
  </p:clrMapOvr>
  <p:transition spd="slow">
    <p:fade/>
  </p:transition>
  <p:timing>
    <p:tnLst>
      <p:par>
        <p:cTn id="1" dur="indefinite" restart="never" nodeType="tmRoot"/>
      </p:par>
    </p:tnLst>
  </p:timing>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567786" y="6272351"/>
            <a:ext cx="1411107" cy="302280"/>
          </a:xfrm>
          <a:prstGeom prst="rect">
            <a:avLst/>
          </a:prstGeom>
        </p:spPr>
      </p:pic>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3333">
                      <a:schemeClr val="tx2"/>
                    </a:gs>
                    <a:gs pos="39000">
                      <a:schemeClr val="tx2"/>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20869896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36786936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11142424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accent4"/>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34204342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630751732"/>
      </p:ext>
    </p:extLst>
  </p:cSld>
  <p:clrMapOvr>
    <a:masterClrMapping/>
  </p:clrMapOvr>
  <p:transition>
    <p:fade/>
  </p:transition>
  <p:timing>
    <p:tnLst>
      <p:par>
        <p:cTn id="1" dur="indefinite" restart="never" nodeType="tmRoot"/>
      </p:par>
    </p:tnLst>
  </p:timing>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accent3"/>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40931141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5"/>
            <a:ext cx="10056812" cy="2751698"/>
          </a:xfrm>
          <a:noFill/>
        </p:spPr>
        <p:txBody>
          <a:bodyPr tIns="91409" bIns="91409" anchor="t" anchorCtr="0"/>
          <a:lstStyle>
            <a:lvl1pPr>
              <a:defRPr sz="7200" spc="-101"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3954467"/>
            <a:ext cx="10058400" cy="1829593"/>
          </a:xfrm>
          <a:noFill/>
        </p:spPr>
        <p:txBody>
          <a:bodyPr lIns="182814" tIns="146252" rIns="182814" bIns="146252">
            <a:noAutofit/>
          </a:bodyPr>
          <a:lstStyle>
            <a:lvl1pPr marL="0" indent="0">
              <a:spcBef>
                <a:spcPts val="0"/>
              </a:spcBef>
              <a:buNone/>
              <a:defRPr sz="35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27266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505050">
                      <a:lumMod val="50000"/>
                    </a:srgbClr>
                  </a:gs>
                  <a:gs pos="100000">
                    <a:srgbClr val="505050">
                      <a:lumMod val="50000"/>
                    </a:srgbClr>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3954467"/>
            <a:ext cx="10058400" cy="1829593"/>
          </a:xfrm>
          <a:noFill/>
        </p:spPr>
        <p:txBody>
          <a:bodyPr lIns="182814" tIns="146252" rIns="182814" bIns="146252">
            <a:noAutofit/>
          </a:bodyPr>
          <a:lstStyle>
            <a:lvl1pPr marL="0" indent="0">
              <a:spcBef>
                <a:spcPts val="0"/>
              </a:spcBef>
              <a:buNone/>
              <a:defRPr sz="35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9969982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745574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484136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2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738669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3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gs>
                    <a:gs pos="100000">
                      <a:schemeClr val="bg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188907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6728340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1_Vide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189531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2_Vide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2351691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1747631242"/>
      </p:ext>
    </p:extLst>
  </p:cSld>
  <p:clrMapOvr>
    <a:masterClrMapping/>
  </p:clrMapOvr>
  <p:transition>
    <p:fade/>
  </p:transition>
  <p:timing>
    <p:tnLst>
      <p:par>
        <p:cTn id="1" dur="indefinite" restart="never" nodeType="tmRoot"/>
      </p:par>
    </p:tnLst>
  </p:timing>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3_Video slide 2">
    <p:bg>
      <p:bgPr>
        <a:solidFill>
          <a:schemeClr val="accent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068383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9" bIns="91409" anchor="t" anchorCtr="0"/>
          <a:lstStyle>
            <a:lvl1pPr>
              <a:defRPr sz="87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720467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9" bIns="91409" anchor="t" anchorCtr="0"/>
          <a:lstStyle>
            <a:lvl1pPr>
              <a:defRPr sz="8700"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577102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9" bIns="91409" anchor="t" anchorCtr="0"/>
          <a:lstStyle>
            <a:lvl1pPr>
              <a:defRPr sz="8700"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905997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9" bIns="91409" anchor="t" anchorCtr="0"/>
          <a:lstStyle>
            <a:lvl1pPr>
              <a:defRPr sz="8700"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905706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1977402"/>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517" indent="0">
              <a:buNone/>
              <a:defRPr/>
            </a:lvl3pPr>
            <a:lvl4pPr marL="457033" indent="0">
              <a:buNone/>
              <a:defRPr/>
            </a:lvl4pPr>
            <a:lvl5pPr marL="68555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8144262"/>
      </p:ext>
    </p:extLst>
  </p:cSld>
  <p:clrMapOvr>
    <a:masterClrMapping/>
  </p:clrMapOvr>
  <p:transition>
    <p:fade/>
  </p:transition>
  <p:timing>
    <p:tnLst>
      <p:par>
        <p:cTn id="1" dur="indefinite" restart="never" nodeType="tmRoot"/>
      </p:par>
    </p:tnLst>
  </p:timing>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9"/>
            <a:ext cx="11887200" cy="206204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938504256"/>
      </p:ext>
    </p:extLst>
  </p:cSld>
  <p:clrMapOvr>
    <a:masterClrMapping/>
  </p:clrMapOvr>
  <p:transition>
    <p:fade/>
  </p:transition>
  <p:timing>
    <p:tnLst>
      <p:par>
        <p:cTn id="1" dur="indefinite" restart="never" nodeType="tmRoot"/>
      </p:par>
    </p:tnLst>
  </p:timing>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42" y="1212852"/>
            <a:ext cx="5486399" cy="2406750"/>
          </a:xfrm>
        </p:spPr>
        <p:txBody>
          <a:bodyPr wrap="square">
            <a:spAutoFit/>
          </a:bodyPr>
          <a:lstStyle>
            <a:lvl1pPr marL="0" indent="0">
              <a:spcBef>
                <a:spcPts val="1224"/>
              </a:spcBef>
              <a:buClr>
                <a:schemeClr val="tx1"/>
              </a:buClr>
              <a:buFont typeface="Wingdings" pitchFamily="2" charset="2"/>
              <a:buNone/>
              <a:defRPr sz="3500"/>
            </a:lvl1pPr>
            <a:lvl2pPr marL="0" indent="0">
              <a:buNone/>
              <a:defRPr sz="1900"/>
            </a:lvl2pPr>
            <a:lvl3pPr marL="231690" indent="0">
              <a:buNone/>
              <a:tabLst/>
              <a:defRPr sz="1900"/>
            </a:lvl3pPr>
            <a:lvl4pPr marL="460209" indent="0">
              <a:buNone/>
              <a:defRPr/>
            </a:lvl4pPr>
            <a:lvl5pPr marL="68555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2"/>
            <a:ext cx="5486399" cy="2406750"/>
          </a:xfrm>
        </p:spPr>
        <p:txBody>
          <a:bodyPr wrap="square">
            <a:spAutoFit/>
          </a:bodyPr>
          <a:lstStyle>
            <a:lvl1pPr marL="0" indent="0">
              <a:spcBef>
                <a:spcPts val="1224"/>
              </a:spcBef>
              <a:buClr>
                <a:schemeClr val="tx1"/>
              </a:buClr>
              <a:buFont typeface="Wingdings" pitchFamily="2" charset="2"/>
              <a:buNone/>
              <a:defRPr sz="3500"/>
            </a:lvl1pPr>
            <a:lvl2pPr marL="0" indent="0">
              <a:buNone/>
              <a:defRPr sz="1900"/>
            </a:lvl2pPr>
            <a:lvl3pPr marL="231690" indent="0">
              <a:buNone/>
              <a:tabLst/>
              <a:defRPr sz="1900"/>
            </a:lvl3pPr>
            <a:lvl4pPr marL="460209" indent="0">
              <a:buNone/>
              <a:defRPr/>
            </a:lvl4pPr>
            <a:lvl5pPr marL="68555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4049381"/>
      </p:ext>
    </p:extLst>
  </p:cSld>
  <p:clrMapOvr>
    <a:masterClrMapping/>
  </p:clrMapOvr>
  <p:transition>
    <p:fade/>
  </p:transition>
  <p:timing>
    <p:tnLst>
      <p:par>
        <p:cTn id="1" dur="indefinite" restart="never" nodeType="tmRoot"/>
      </p:par>
    </p:tnLst>
  </p:timing>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42" y="1212852"/>
            <a:ext cx="5486399" cy="2491389"/>
          </a:xfrm>
        </p:spPr>
        <p:txBody>
          <a:bodyPr wrap="square">
            <a:spAutoFit/>
          </a:bodyPr>
          <a:lstStyle>
            <a:lvl1pPr marL="287235" indent="-287235">
              <a:spcBef>
                <a:spcPts val="1224"/>
              </a:spcBef>
              <a:buClr>
                <a:schemeClr val="tx1"/>
              </a:buClr>
              <a:buFont typeface="Arial" pitchFamily="34" charset="0"/>
              <a:buChar char="•"/>
              <a:defRPr sz="3500"/>
            </a:lvl1pPr>
            <a:lvl2pPr marL="530973" indent="-233111">
              <a:defRPr sz="2400"/>
            </a:lvl2pPr>
            <a:lvl3pPr marL="699332" indent="-168359">
              <a:tabLst/>
              <a:defRPr sz="1900"/>
            </a:lvl3pPr>
            <a:lvl4pPr marL="880639" indent="-181308">
              <a:defRPr/>
            </a:lvl4pPr>
            <a:lvl5pPr marL="1048996" indent="-16835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2"/>
            <a:ext cx="5486399" cy="2491389"/>
          </a:xfrm>
        </p:spPr>
        <p:txBody>
          <a:bodyPr wrap="square">
            <a:spAutoFit/>
          </a:bodyPr>
          <a:lstStyle>
            <a:lvl1pPr marL="287235" indent="-287235">
              <a:spcBef>
                <a:spcPts val="1224"/>
              </a:spcBef>
              <a:buClr>
                <a:schemeClr val="tx1"/>
              </a:buClr>
              <a:buFont typeface="Arial" pitchFamily="34" charset="0"/>
              <a:buChar char="•"/>
              <a:defRPr sz="3500"/>
            </a:lvl1pPr>
            <a:lvl2pPr marL="530973" indent="-233111">
              <a:defRPr sz="2400"/>
            </a:lvl2pPr>
            <a:lvl3pPr marL="699332" indent="-168359">
              <a:tabLst/>
              <a:defRPr sz="1900"/>
            </a:lvl3pPr>
            <a:lvl4pPr marL="880639" indent="-181308">
              <a:defRPr/>
            </a:lvl4pPr>
            <a:lvl5pPr marL="1048996" indent="-16835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7845242"/>
      </p:ext>
    </p:extLst>
  </p:cSld>
  <p:clrMapOvr>
    <a:masterClrMapping/>
  </p:clrMapOvr>
  <p:transition>
    <p:fade/>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smtClean="0"/>
              <a:t>Click to edit Master title style</a:t>
            </a:r>
            <a:endParaRPr lang="en-US"/>
          </a:p>
        </p:txBody>
      </p:sp>
    </p:spTree>
    <p:extLst>
      <p:ext uri="{BB962C8B-B14F-4D97-AF65-F5344CB8AC3E}">
        <p14:creationId xmlns:p14="http://schemas.microsoft.com/office/powerpoint/2010/main" val="168896470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2049996066"/>
      </p:ext>
    </p:extLst>
  </p:cSld>
  <p:clrMapOvr>
    <a:masterClrMapping/>
  </p:clrMapOvr>
  <p:transition>
    <p:fade/>
  </p:transition>
  <p:timing>
    <p:tnLst>
      <p:par>
        <p:cTn id="1" dur="indefinite" restart="never" nodeType="tmRoot"/>
      </p:par>
    </p:tnLst>
  </p:timing>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8754758"/>
      </p:ext>
    </p:extLst>
  </p:cSld>
  <p:clrMapOvr>
    <a:masterClrMapping/>
  </p:clrMapOvr>
  <p:transition>
    <p:fade/>
  </p:transition>
  <p:timing>
    <p:tnLst>
      <p:par>
        <p:cTn id="1" dur="indefinite" restart="never" nodeType="tmRoot"/>
      </p:par>
    </p:tnLst>
  </p:timing>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74865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94101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64692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1_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14493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3"/>
            <a:ext cx="11887200" cy="2446761"/>
          </a:xfrm>
          <a:prstGeom prst="rect">
            <a:avLst/>
          </a:prstGeom>
        </p:spPr>
        <p:txBody>
          <a:bodyPr/>
          <a:lstStyle>
            <a:lvl1pPr marL="290409" indent="-290409">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93" indent="-280886">
              <a:buClr>
                <a:schemeClr val="tx1"/>
              </a:buClr>
              <a:buSzPct val="90000"/>
              <a:buFont typeface="Arial" pitchFamily="34" charset="0"/>
              <a:buChar char="•"/>
              <a:defRPr sz="33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02" indent="-290409">
              <a:buClr>
                <a:schemeClr val="tx1"/>
              </a:buClr>
              <a:buSzPct val="90000"/>
              <a:buFont typeface="Arial" pitchFamily="34" charset="0"/>
              <a:buChar char="•"/>
              <a:defRPr sz="29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18" indent="-22851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35" indent="-228517">
              <a:buClr>
                <a:schemeClr val="tx1"/>
              </a:buClr>
              <a:buSzPct val="90000"/>
              <a:buFont typeface="Arial" pitchFamily="34" charset="0"/>
              <a:buChar char="•"/>
              <a:defRPr sz="19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8"/>
            <a:ext cx="12436476" cy="631451"/>
          </a:xfrm>
          <a:prstGeom prst="rect">
            <a:avLst/>
          </a:prstGeom>
          <a:solidFill>
            <a:srgbClr val="FFFF99"/>
          </a:solidFill>
        </p:spPr>
        <p:txBody>
          <a:bodyPr wrap="square" lIns="155401" tIns="77700" rIns="155401" bIns="77700"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741304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215061" name="think-cell Slide" r:id="rId4" imgW="360" imgH="360" progId="">
                  <p:embed/>
                </p:oleObj>
              </mc:Choice>
              <mc:Fallback>
                <p:oleObj name="think-cell Slide" r:id="rId4" imgW="360" imgH="3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9"/>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WinAzure_rgb_Wht_S.png"/>
          <p:cNvPicPr>
            <a:picLocks noChangeAspect="1"/>
          </p:cNvPicPr>
          <p:nvPr userDrawn="1"/>
        </p:nvPicPr>
        <p:blipFill>
          <a:blip r:embed="rId6">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366098" y="6423310"/>
            <a:ext cx="1737341" cy="416792"/>
          </a:xfrm>
          <a:prstGeom prst="rect">
            <a:avLst/>
          </a:prstGeom>
        </p:spPr>
      </p:pic>
      <p:sp>
        <p:nvSpPr>
          <p:cNvPr id="7" name="Slide Number Placeholder 6"/>
          <p:cNvSpPr>
            <a:spLocks noGrp="1"/>
          </p:cNvSpPr>
          <p:nvPr>
            <p:ph type="sldNum" sz="quarter" idx="4"/>
          </p:nvPr>
        </p:nvSpPr>
        <p:spPr>
          <a:xfrm>
            <a:off x="8912225" y="6483350"/>
            <a:ext cx="2901950" cy="371475"/>
          </a:xfrm>
          <a:prstGeom prst="rect">
            <a:avLst/>
          </a:prstGeom>
        </p:spPr>
        <p:txBody>
          <a:bodyPr vert="horz" lIns="91432" tIns="45715" rIns="91432" bIns="45715" rtlCol="0" anchor="ctr"/>
          <a:lstStyle>
            <a:lvl1pPr algn="r">
              <a:defRPr sz="1000">
                <a:solidFill>
                  <a:schemeClr val="tx1">
                    <a:tint val="75000"/>
                  </a:schemeClr>
                </a:solidFill>
              </a:defRPr>
            </a:lvl1pPr>
          </a:lstStyle>
          <a:p>
            <a:fld id="{FFB82908-4842-4340-9D73-01C813DDC308}" type="slidenum">
              <a:rPr lang="en-US" smtClean="0">
                <a:solidFill>
                  <a:srgbClr val="505050">
                    <a:tint val="75000"/>
                  </a:srgbClr>
                </a:solidFill>
              </a:rPr>
              <a:pPr/>
              <a:t>‹#›</a:t>
            </a:fld>
            <a:endParaRPr lang="en-US" dirty="0">
              <a:solidFill>
                <a:srgbClr val="505050">
                  <a:tint val="75000"/>
                </a:srgbClr>
              </a:solidFill>
            </a:endParaRPr>
          </a:p>
        </p:txBody>
      </p:sp>
    </p:spTree>
    <p:extLst>
      <p:ext uri="{BB962C8B-B14F-4D97-AF65-F5344CB8AC3E}">
        <p14:creationId xmlns:p14="http://schemas.microsoft.com/office/powerpoint/2010/main" val="284673361"/>
      </p:ext>
    </p:extLst>
  </p:cSld>
  <p:clrMapOvr>
    <a:masterClrMapping/>
  </p:clrMapOvr>
  <p:transition>
    <p:fade/>
  </p:transition>
  <p:timing>
    <p:tnLst>
      <p:par>
        <p:cTn id="1" dur="indefinite" restart="never" nodeType="tmRoot"/>
      </p:par>
    </p:tnLst>
  </p:timing>
</p:sldLayout>
</file>

<file path=ppt/slideLayouts/slideLayout397.xml><?xml version="1.0" encoding="utf-8"?>
<p:sldLayout xmlns:a="http://schemas.openxmlformats.org/drawingml/2006/main" xmlns:r="http://schemas.openxmlformats.org/officeDocument/2006/relationships" xmlns:p="http://schemas.openxmlformats.org/presentationml/2006/main" userDrawn="1">
  <p:cSld name="8_Contact Page">
    <p:bg>
      <p:bgPr>
        <a:solidFill>
          <a:schemeClr val="tx1"/>
        </a:solidFill>
        <a:effectLst/>
      </p:bgPr>
    </p:bg>
    <p:spTree>
      <p:nvGrpSpPr>
        <p:cNvPr id="1" name=""/>
        <p:cNvGrpSpPr/>
        <p:nvPr/>
      </p:nvGrpSpPr>
      <p:grpSpPr>
        <a:xfrm>
          <a:off x="0" y="0"/>
          <a:ext cx="0" cy="0"/>
          <a:chOff x="0" y="0"/>
          <a:chExt cx="0" cy="0"/>
        </a:xfrm>
      </p:grpSpPr>
      <p:sp>
        <p:nvSpPr>
          <p:cNvPr id="5" name="TextBox 4"/>
          <p:cNvSpPr txBox="1"/>
          <p:nvPr userDrawn="1"/>
        </p:nvSpPr>
        <p:spPr>
          <a:xfrm>
            <a:off x="135201" y="5991150"/>
            <a:ext cx="11990363" cy="810478"/>
          </a:xfrm>
          <a:prstGeom prst="rect">
            <a:avLst/>
          </a:prstGeom>
          <a:noFill/>
        </p:spPr>
        <p:txBody>
          <a:bodyPr wrap="square" rtlCol="0">
            <a:spAutoFit/>
          </a:bodyPr>
          <a:lstStyle/>
          <a:p>
            <a:pPr defTabSz="932706">
              <a:lnSpc>
                <a:spcPts val="1441"/>
              </a:lnSpc>
            </a:pPr>
            <a:r>
              <a:rPr lang="en-US" sz="1088" dirty="0" smtClean="0">
                <a:solidFill>
                  <a:srgbClr val="000000">
                    <a:lumMod val="50000"/>
                    <a:lumOff val="50000"/>
                  </a:srgbClr>
                </a:solidFill>
              </a:rPr>
              <a:t>© 2013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8" dirty="0">
              <a:solidFill>
                <a:srgbClr val="000000">
                  <a:lumMod val="50000"/>
                  <a:lumOff val="50000"/>
                </a:srgbClr>
              </a:solidFill>
            </a:endParaRPr>
          </a:p>
        </p:txBody>
      </p:sp>
    </p:spTree>
    <p:extLst>
      <p:ext uri="{BB962C8B-B14F-4D97-AF65-F5344CB8AC3E}">
        <p14:creationId xmlns:p14="http://schemas.microsoft.com/office/powerpoint/2010/main" val="1057235820"/>
      </p:ext>
    </p:extLst>
  </p:cSld>
  <p:clrMapOvr>
    <a:masterClrMapping/>
  </p:clrMapOvr>
  <p:timing>
    <p:tnLst>
      <p:par>
        <p:cTn id="1" dur="indefinite" restart="never" nodeType="tmRoot"/>
      </p:par>
    </p:tnLst>
  </p:timing>
</p:sldLayout>
</file>

<file path=ppt/slideLayouts/slideLayout398.xml><?xml version="1.0" encoding="utf-8"?>
<p:sldLayout xmlns:a="http://schemas.openxmlformats.org/drawingml/2006/main" xmlns:r="http://schemas.openxmlformats.org/officeDocument/2006/relationships" xmlns:p="http://schemas.openxmlformats.org/presentationml/2006/main" userDrawn="1">
  <p:cSld name="70pt Title w/photo">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0"/>
            <a:ext cx="12436475" cy="6994525"/>
          </a:xfrm>
        </p:spPr>
        <p:txBody>
          <a:bodyPr anchor="ctr"/>
          <a:lstStyle>
            <a:lvl1pPr marL="0" indent="0">
              <a:buNone/>
              <a:defRPr baseline="0"/>
            </a:lvl1pPr>
          </a:lstStyle>
          <a:p>
            <a:r>
              <a:rPr lang="en-US" dirty="0" smtClean="0"/>
              <a:t>click icon to insert photo</a:t>
            </a:r>
            <a:endParaRPr lang="en-US" dirty="0"/>
          </a:p>
        </p:txBody>
      </p:sp>
      <p:sp>
        <p:nvSpPr>
          <p:cNvPr id="7" name="Text Placeholder 4"/>
          <p:cNvSpPr>
            <a:spLocks noGrp="1"/>
          </p:cNvSpPr>
          <p:nvPr>
            <p:ph type="body" sz="quarter" idx="12"/>
          </p:nvPr>
        </p:nvSpPr>
        <p:spPr>
          <a:xfrm>
            <a:off x="274639" y="296867"/>
            <a:ext cx="10972802" cy="1130491"/>
          </a:xfrm>
          <a:prstGeom prst="rect">
            <a:avLst/>
          </a:prstGeom>
        </p:spPr>
        <p:txBody>
          <a:bodyPr lIns="146304" tIns="91440" rIns="146304" bIns="91440">
            <a:noAutofit/>
          </a:bodyPr>
          <a:lstStyle>
            <a:lvl1pPr marL="0" indent="0">
              <a:lnSpc>
                <a:spcPct val="90000"/>
              </a:lnSpc>
              <a:spcBef>
                <a:spcPts val="1199"/>
              </a:spcBef>
              <a:spcAft>
                <a:spcPts val="2402"/>
              </a:spcAft>
              <a:buFontTx/>
              <a:buNone/>
              <a:defRPr lang="en-US" sz="7003" b="0" i="0" kern="1200" spc="0" baseline="0" dirty="0" smtClean="0">
                <a:solidFill>
                  <a:schemeClr val="bg1"/>
                </a:solidFill>
                <a:latin typeface="+mj-lt"/>
                <a:ea typeface="+mn-ea"/>
                <a:cs typeface="+mn-cs"/>
              </a:defRPr>
            </a:lvl1pPr>
          </a:lstStyle>
          <a:p>
            <a:pPr marL="0" marR="0" lvl="0" indent="0" algn="l" defTabSz="932901" rtl="0" eaLnBrk="1" fontAlgn="auto" latinLnBrk="0" hangingPunct="1">
              <a:lnSpc>
                <a:spcPct val="90000"/>
              </a:lnSpc>
              <a:spcBef>
                <a:spcPts val="1199"/>
              </a:spcBef>
              <a:spcAft>
                <a:spcPts val="2402"/>
              </a:spcAft>
              <a:buClrTx/>
              <a:buSzPct val="90000"/>
              <a:buFontTx/>
              <a:buNone/>
              <a:tabLst/>
            </a:pPr>
            <a:r>
              <a:rPr lang="en-US" dirty="0" smtClean="0"/>
              <a:t>Click to edit Master text</a:t>
            </a:r>
          </a:p>
        </p:txBody>
      </p:sp>
    </p:spTree>
    <p:extLst>
      <p:ext uri="{BB962C8B-B14F-4D97-AF65-F5344CB8AC3E}">
        <p14:creationId xmlns:p14="http://schemas.microsoft.com/office/powerpoint/2010/main" val="684081647"/>
      </p:ext>
    </p:extLst>
  </p:cSld>
  <p:clrMapOvr>
    <a:masterClrMapping/>
  </p:clrMapOvr>
  <p:transition>
    <p:fade/>
  </p:transition>
  <p:timing>
    <p:tnLst>
      <p:par>
        <p:cTn id="1" dur="indefinite" restart="never" nodeType="tmRoot"/>
      </p:par>
    </p:tnLst>
  </p:timing>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58pt Title/16p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3384866"/>
          </a:xfrm>
        </p:spPr>
        <p:txBody>
          <a:bodyPr lIns="146304" tIns="91440" rIns="146304" bIns="91440"/>
          <a:lstStyle>
            <a:lvl1pPr>
              <a:lnSpc>
                <a:spcPts val="6300"/>
              </a:lnSpc>
              <a:defRPr sz="5800" baseline="0">
                <a:solidFill>
                  <a:schemeClr val="accent1"/>
                </a:solidFill>
              </a:defRPr>
            </a:lvl1pPr>
          </a:lstStyle>
          <a:p>
            <a:r>
              <a:rPr lang="en-US" smtClean="0"/>
              <a:t>Lorem ipsum dolor sit</a:t>
            </a:r>
            <a:br>
              <a:rPr lang="en-US" smtClean="0"/>
            </a:br>
            <a:r>
              <a:rPr lang="en-US" smtClean="0"/>
              <a:t>amet, consectetuer adipi</a:t>
            </a:r>
            <a:br>
              <a:rPr lang="en-US" smtClean="0"/>
            </a:br>
            <a:r>
              <a:rPr lang="en-US" smtClean="0"/>
              <a:t>scing elit aenean massa.</a:t>
            </a:r>
            <a:br>
              <a:rPr lang="en-US" smtClean="0"/>
            </a:br>
            <a:r>
              <a:rPr lang="en-US" smtClean="0"/>
              <a:t>Cum sociis natoque.</a:t>
            </a:r>
            <a:endParaRPr lang="en-US"/>
          </a:p>
        </p:txBody>
      </p:sp>
      <p:sp>
        <p:nvSpPr>
          <p:cNvPr id="7" name="Text Placeholder 6"/>
          <p:cNvSpPr>
            <a:spLocks noGrp="1"/>
          </p:cNvSpPr>
          <p:nvPr>
            <p:ph type="body" sz="quarter" idx="12" hasCustomPrompt="1"/>
          </p:nvPr>
        </p:nvSpPr>
        <p:spPr>
          <a:xfrm>
            <a:off x="274638" y="3954463"/>
            <a:ext cx="5486400" cy="2468562"/>
          </a:xfrm>
        </p:spPr>
        <p:txBody>
          <a:bodyPr/>
          <a:lstStyle>
            <a:lvl1pPr marL="0" indent="0">
              <a:lnSpc>
                <a:spcPts val="1800"/>
              </a:lnSpc>
              <a:spcBef>
                <a:spcPts val="1200"/>
              </a:spcBef>
              <a:buNone/>
              <a:defRPr sz="1600" baseline="0"/>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elit. Nunc et sagittis ligula, non laoreet urna. Aenean porttitor pulvinar lorem, eu accumsan purus mattis nec. Suspendisse eu justo tempus, volutpat velit ut, eleifend velit. </a:t>
            </a:r>
          </a:p>
          <a:p>
            <a:pPr lvl="0"/>
            <a:r>
              <a:rPr lang="en-US" smtClean="0"/>
              <a:t>Cum sociis natoque penatibus et magnis dis parturient montes, nascetur ridiculus mus. Nullam tempus lorem justo, ac placerat neque molestie ut. </a:t>
            </a:r>
            <a:endParaRPr lang="en-US"/>
          </a:p>
        </p:txBody>
      </p:sp>
    </p:spTree>
    <p:extLst>
      <p:ext uri="{BB962C8B-B14F-4D97-AF65-F5344CB8AC3E}">
        <p14:creationId xmlns:p14="http://schemas.microsoft.com/office/powerpoint/2010/main" val="157782760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accent4"/>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18983383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640956577"/>
      </p:ext>
    </p:extLst>
  </p:cSld>
  <p:clrMapOvr>
    <a:masterClrMapping/>
  </p:clrMapOvr>
  <p:transition>
    <p:fade/>
  </p:transition>
  <p:timing>
    <p:tnLst>
      <p:par>
        <p:cTn id="1" dur="indefinite" restart="never" nodeType="tmRoot"/>
      </p:par>
    </p:tnLst>
  </p:timing>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58pt Title/16pt Text - Blu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3384866"/>
          </a:xfrm>
        </p:spPr>
        <p:txBody>
          <a:bodyPr lIns="146304" tIns="91440" rIns="146304" bIns="91440"/>
          <a:lstStyle>
            <a:lvl1pPr>
              <a:lnSpc>
                <a:spcPts val="6300"/>
              </a:lnSpc>
              <a:defRPr sz="5800" baseline="0">
                <a:solidFill>
                  <a:schemeClr val="bg1"/>
                </a:solidFill>
              </a:defRPr>
            </a:lvl1pPr>
          </a:lstStyle>
          <a:p>
            <a:r>
              <a:rPr lang="en-US" smtClean="0"/>
              <a:t>Lorem ipsum dolor sit</a:t>
            </a:r>
            <a:br>
              <a:rPr lang="en-US" smtClean="0"/>
            </a:br>
            <a:r>
              <a:rPr lang="en-US" smtClean="0"/>
              <a:t>amet, consectetuer adipi</a:t>
            </a:r>
            <a:br>
              <a:rPr lang="en-US" smtClean="0"/>
            </a:br>
            <a:r>
              <a:rPr lang="en-US" smtClean="0"/>
              <a:t>scing elit aenean massa.</a:t>
            </a:r>
            <a:br>
              <a:rPr lang="en-US" smtClean="0"/>
            </a:br>
            <a:r>
              <a:rPr lang="en-US" smtClean="0"/>
              <a:t>Cum sociis natoque.</a:t>
            </a:r>
            <a:endParaRPr lang="en-US"/>
          </a:p>
        </p:txBody>
      </p:sp>
      <p:sp>
        <p:nvSpPr>
          <p:cNvPr id="7" name="Text Placeholder 6"/>
          <p:cNvSpPr>
            <a:spLocks noGrp="1"/>
          </p:cNvSpPr>
          <p:nvPr>
            <p:ph type="body" sz="quarter" idx="12" hasCustomPrompt="1"/>
          </p:nvPr>
        </p:nvSpPr>
        <p:spPr>
          <a:xfrm>
            <a:off x="274638" y="3954463"/>
            <a:ext cx="5486400" cy="2468562"/>
          </a:xfrm>
        </p:spPr>
        <p:txBody>
          <a:bodyPr/>
          <a:lstStyle>
            <a:lvl1pPr marL="0" indent="0">
              <a:lnSpc>
                <a:spcPts val="1800"/>
              </a:lnSpc>
              <a:spcBef>
                <a:spcPts val="1200"/>
              </a:spcBef>
              <a:buNone/>
              <a:defRPr sz="1600" baseline="0">
                <a:solidFill>
                  <a:schemeClr val="bg1"/>
                </a:solidFill>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elit. Nunc et sagittis ligula, non laoreet urna. Aenean porttitor pulvinar lorem, eu accumsan purus mattis nec. Suspendisse eu justo tempus, volutpat velit ut, eleifend velit. </a:t>
            </a:r>
          </a:p>
          <a:p>
            <a:pPr lvl="0"/>
            <a:r>
              <a:rPr lang="en-US" smtClean="0"/>
              <a:t>Cum sociis natoque penatibus et magnis dis parturient montes, nascetur ridiculus mus. Nullam tempus lorem justo, ac placerat neque molestie ut. </a:t>
            </a:r>
            <a:endParaRPr lang="en-US"/>
          </a:p>
        </p:txBody>
      </p:sp>
    </p:spTree>
    <p:extLst>
      <p:ext uri="{BB962C8B-B14F-4D97-AF65-F5344CB8AC3E}">
        <p14:creationId xmlns:p14="http://schemas.microsoft.com/office/powerpoint/2010/main" val="3680933856"/>
      </p:ext>
    </p:extLst>
  </p:cSld>
  <p:clrMapOvr>
    <a:masterClrMapping/>
  </p:clrMapOvr>
  <p:transition>
    <p:fade/>
  </p:transition>
  <p:timing>
    <p:tnLst>
      <p:par>
        <p:cTn id="1" dur="indefinite" restart="never" nodeType="tmRoot"/>
      </p:par>
    </p:tnLst>
  </p:timing>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58pt Title/16pt Text - Purpl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3384866"/>
          </a:xfrm>
        </p:spPr>
        <p:txBody>
          <a:bodyPr lIns="146304" tIns="91440" rIns="146304" bIns="91440"/>
          <a:lstStyle>
            <a:lvl1pPr>
              <a:lnSpc>
                <a:spcPts val="6300"/>
              </a:lnSpc>
              <a:defRPr sz="5800" baseline="0">
                <a:solidFill>
                  <a:schemeClr val="bg1"/>
                </a:solidFill>
              </a:defRPr>
            </a:lvl1pPr>
          </a:lstStyle>
          <a:p>
            <a:r>
              <a:rPr lang="en-US" smtClean="0"/>
              <a:t>Lorem ipsum dolor sit</a:t>
            </a:r>
            <a:br>
              <a:rPr lang="en-US" smtClean="0"/>
            </a:br>
            <a:r>
              <a:rPr lang="en-US" smtClean="0"/>
              <a:t>amet, consectetuer adipi</a:t>
            </a:r>
            <a:br>
              <a:rPr lang="en-US" smtClean="0"/>
            </a:br>
            <a:r>
              <a:rPr lang="en-US" smtClean="0"/>
              <a:t>scing elit aenean massa.</a:t>
            </a:r>
            <a:br>
              <a:rPr lang="en-US" smtClean="0"/>
            </a:br>
            <a:r>
              <a:rPr lang="en-US" smtClean="0"/>
              <a:t>Cum sociis natoque.</a:t>
            </a:r>
            <a:endParaRPr lang="en-US"/>
          </a:p>
        </p:txBody>
      </p:sp>
      <p:sp>
        <p:nvSpPr>
          <p:cNvPr id="7" name="Text Placeholder 6"/>
          <p:cNvSpPr>
            <a:spLocks noGrp="1"/>
          </p:cNvSpPr>
          <p:nvPr>
            <p:ph type="body" sz="quarter" idx="12" hasCustomPrompt="1"/>
          </p:nvPr>
        </p:nvSpPr>
        <p:spPr>
          <a:xfrm>
            <a:off x="274638" y="3954463"/>
            <a:ext cx="5486400" cy="2468562"/>
          </a:xfrm>
        </p:spPr>
        <p:txBody>
          <a:bodyPr/>
          <a:lstStyle>
            <a:lvl1pPr marL="0" indent="0">
              <a:lnSpc>
                <a:spcPts val="1800"/>
              </a:lnSpc>
              <a:spcBef>
                <a:spcPts val="1200"/>
              </a:spcBef>
              <a:buNone/>
              <a:defRPr sz="1600" baseline="0">
                <a:solidFill>
                  <a:schemeClr val="bg1"/>
                </a:solidFill>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elit. Nunc et sagittis ligula, non laoreet urna. Aenean porttitor pulvinar lorem, eu accumsan purus mattis nec. Suspendisse eu justo tempus, volutpat velit ut, eleifend velit. </a:t>
            </a:r>
          </a:p>
          <a:p>
            <a:pPr lvl="0"/>
            <a:r>
              <a:rPr lang="en-US" smtClean="0"/>
              <a:t>Cum sociis natoque penatibus et magnis dis parturient montes, nascetur ridiculus mus. Nullam tempus lorem justo, ac placerat neque molestie ut. </a:t>
            </a:r>
            <a:endParaRPr lang="en-US"/>
          </a:p>
        </p:txBody>
      </p:sp>
    </p:spTree>
    <p:extLst>
      <p:ext uri="{BB962C8B-B14F-4D97-AF65-F5344CB8AC3E}">
        <p14:creationId xmlns:p14="http://schemas.microsoft.com/office/powerpoint/2010/main" val="209197428"/>
      </p:ext>
    </p:extLst>
  </p:cSld>
  <p:clrMapOvr>
    <a:masterClrMapping/>
  </p:clrMapOvr>
  <p:transition>
    <p:fade/>
  </p:transition>
  <p:timing>
    <p:tnLst>
      <p:par>
        <p:cTn id="1" dur="indefinite" restart="never" nodeType="tmRoot"/>
      </p:par>
    </p:tnLst>
  </p:timing>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58pt Title/24p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828800"/>
          </a:xfrm>
        </p:spPr>
        <p:txBody>
          <a:bodyPr lIns="146304" tIns="91440" rIns="146304" bIns="91440"/>
          <a:lstStyle>
            <a:lvl1pPr>
              <a:lnSpc>
                <a:spcPts val="6300"/>
              </a:lnSpc>
              <a:defRPr sz="5800" baseline="0">
                <a:solidFill>
                  <a:schemeClr val="accent1"/>
                </a:solidFill>
              </a:defRPr>
            </a:lvl1pPr>
          </a:lstStyle>
          <a:p>
            <a:r>
              <a:rPr lang="en-US" smtClean="0"/>
              <a:t>Lorem ipsum dolor sit</a:t>
            </a:r>
            <a:br>
              <a:rPr lang="en-US" smtClean="0"/>
            </a:br>
            <a:r>
              <a:rPr lang="en-US" smtClean="0"/>
              <a:t>amet, consectetuer adipi.</a:t>
            </a:r>
            <a:endParaRPr lang="en-US"/>
          </a:p>
        </p:txBody>
      </p:sp>
      <p:sp>
        <p:nvSpPr>
          <p:cNvPr id="7" name="Text Placeholder 6"/>
          <p:cNvSpPr>
            <a:spLocks noGrp="1"/>
          </p:cNvSpPr>
          <p:nvPr>
            <p:ph type="body" sz="quarter" idx="12" hasCustomPrompt="1"/>
          </p:nvPr>
        </p:nvSpPr>
        <p:spPr>
          <a:xfrm>
            <a:off x="274638" y="2857189"/>
            <a:ext cx="7670052" cy="3474397"/>
          </a:xfrm>
        </p:spPr>
        <p:txBody>
          <a:bodyPr/>
          <a:lstStyle>
            <a:lvl1pPr marL="0" indent="0">
              <a:lnSpc>
                <a:spcPts val="2600"/>
              </a:lnSpc>
              <a:spcBef>
                <a:spcPts val="3000"/>
              </a:spcBef>
              <a:buNone/>
              <a:defRPr sz="2400" baseline="0">
                <a:latin typeface="+mn-lt"/>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1337955170"/>
      </p:ext>
    </p:extLst>
  </p:cSld>
  <p:clrMapOvr>
    <a:masterClrMapping/>
  </p:clrMapOvr>
  <p:transition>
    <p:fade/>
  </p:transition>
  <p:timing>
    <p:tnLst>
      <p:par>
        <p:cTn id="1" dur="indefinite" restart="never" nodeType="tmRoot"/>
      </p:par>
    </p:tnLst>
  </p:timing>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58pt Title/24pt Text - Gray">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828800"/>
          </a:xfrm>
        </p:spPr>
        <p:txBody>
          <a:bodyPr lIns="146304" tIns="91440" rIns="146304" bIns="91440"/>
          <a:lstStyle>
            <a:lvl1pPr>
              <a:lnSpc>
                <a:spcPts val="6300"/>
              </a:lnSpc>
              <a:defRPr sz="5800" baseline="0">
                <a:solidFill>
                  <a:schemeClr val="accent6"/>
                </a:solidFill>
              </a:defRPr>
            </a:lvl1pPr>
          </a:lstStyle>
          <a:p>
            <a:r>
              <a:rPr lang="en-US" smtClean="0"/>
              <a:t>Lorem ipsum dolor sit</a:t>
            </a:r>
            <a:br>
              <a:rPr lang="en-US" smtClean="0"/>
            </a:br>
            <a:r>
              <a:rPr lang="en-US" smtClean="0"/>
              <a:t>amet, consectetuer adipi.</a:t>
            </a:r>
            <a:endParaRPr lang="en-US"/>
          </a:p>
        </p:txBody>
      </p:sp>
      <p:sp>
        <p:nvSpPr>
          <p:cNvPr id="7" name="Text Placeholder 6"/>
          <p:cNvSpPr>
            <a:spLocks noGrp="1"/>
          </p:cNvSpPr>
          <p:nvPr>
            <p:ph type="body" sz="quarter" idx="12" hasCustomPrompt="1"/>
          </p:nvPr>
        </p:nvSpPr>
        <p:spPr>
          <a:xfrm>
            <a:off x="274638" y="2857189"/>
            <a:ext cx="7670052" cy="3474397"/>
          </a:xfrm>
        </p:spPr>
        <p:txBody>
          <a:bodyPr/>
          <a:lstStyle>
            <a:lvl1pPr marL="0" indent="0">
              <a:lnSpc>
                <a:spcPts val="2600"/>
              </a:lnSpc>
              <a:spcBef>
                <a:spcPts val="3000"/>
              </a:spcBef>
              <a:buNone/>
              <a:defRPr sz="2400" baseline="0">
                <a:solidFill>
                  <a:schemeClr val="bg1"/>
                </a:solidFill>
                <a:latin typeface="+mn-lt"/>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376829999"/>
      </p:ext>
    </p:extLst>
  </p:cSld>
  <p:clrMapOvr>
    <a:masterClrMapping/>
  </p:clrMapOvr>
  <p:transition>
    <p:fade/>
  </p:transition>
  <p:timing>
    <p:tnLst>
      <p:par>
        <p:cTn id="1" dur="indefinite" restart="never" nodeType="tmRoot"/>
      </p:par>
    </p:tnLst>
  </p:timing>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58pt Title/24pt Text - Orange">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828800"/>
          </a:xfrm>
        </p:spPr>
        <p:txBody>
          <a:bodyPr lIns="146304" tIns="91440" rIns="146304" bIns="91440"/>
          <a:lstStyle>
            <a:lvl1pPr>
              <a:lnSpc>
                <a:spcPts val="6300"/>
              </a:lnSpc>
              <a:defRPr sz="5800" baseline="0">
                <a:solidFill>
                  <a:schemeClr val="bg1"/>
                </a:solidFill>
              </a:defRPr>
            </a:lvl1pPr>
          </a:lstStyle>
          <a:p>
            <a:r>
              <a:rPr lang="en-US" smtClean="0"/>
              <a:t>Lorem ipsum dolor sit</a:t>
            </a:r>
            <a:br>
              <a:rPr lang="en-US" smtClean="0"/>
            </a:br>
            <a:r>
              <a:rPr lang="en-US" smtClean="0"/>
              <a:t>amet, consectetuer adipi.</a:t>
            </a:r>
            <a:endParaRPr lang="en-US"/>
          </a:p>
        </p:txBody>
      </p:sp>
      <p:sp>
        <p:nvSpPr>
          <p:cNvPr id="7" name="Text Placeholder 6"/>
          <p:cNvSpPr>
            <a:spLocks noGrp="1"/>
          </p:cNvSpPr>
          <p:nvPr>
            <p:ph type="body" sz="quarter" idx="12" hasCustomPrompt="1"/>
          </p:nvPr>
        </p:nvSpPr>
        <p:spPr>
          <a:xfrm>
            <a:off x="274638" y="2857189"/>
            <a:ext cx="7670052" cy="3474397"/>
          </a:xfrm>
        </p:spPr>
        <p:txBody>
          <a:bodyPr/>
          <a:lstStyle>
            <a:lvl1pPr marL="0" indent="0">
              <a:lnSpc>
                <a:spcPts val="2600"/>
              </a:lnSpc>
              <a:spcBef>
                <a:spcPts val="3000"/>
              </a:spcBef>
              <a:buNone/>
              <a:defRPr sz="2400" baseline="0">
                <a:solidFill>
                  <a:schemeClr val="bg1"/>
                </a:solidFill>
                <a:latin typeface="+mn-lt"/>
              </a:defRPr>
            </a:lvl1pPr>
            <a:lvl2pPr marL="0" indent="0">
              <a:lnSpc>
                <a:spcPts val="1800"/>
              </a:lnSpc>
              <a:spcBef>
                <a:spcPts val="1200"/>
              </a:spcBef>
              <a:buNone/>
              <a:defRPr sz="1600"/>
            </a:lvl2pPr>
            <a:lvl3pPr marL="0" indent="0">
              <a:lnSpc>
                <a:spcPts val="1800"/>
              </a:lnSpc>
              <a:spcBef>
                <a:spcPts val="1200"/>
              </a:spcBef>
              <a:buNone/>
              <a:defRPr sz="1600"/>
            </a:lvl3pPr>
            <a:lvl4pPr marL="0" indent="0">
              <a:lnSpc>
                <a:spcPts val="1800"/>
              </a:lnSpc>
              <a:spcBef>
                <a:spcPts val="1200"/>
              </a:spcBef>
              <a:buNone/>
              <a:defRPr sz="1600"/>
            </a:lvl4pPr>
            <a:lvl5pPr marL="0" indent="0">
              <a:lnSpc>
                <a:spcPts val="1800"/>
              </a:lnSpc>
              <a:spcBef>
                <a:spcPts val="1200"/>
              </a:spcBef>
              <a:buNone/>
              <a:defRPr sz="1600"/>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4293785501"/>
      </p:ext>
    </p:extLst>
  </p:cSld>
  <p:clrMapOvr>
    <a:masterClrMapping/>
  </p:clrMapOvr>
  <p:transition>
    <p:fade/>
  </p:transition>
  <p:timing>
    <p:tnLst>
      <p:par>
        <p:cTn id="1" dur="indefinite" restart="never" nodeType="tmRoot"/>
      </p:par>
    </p:tnLst>
  </p:timing>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58pt Title/26pt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097302"/>
          </a:xfrm>
        </p:spPr>
        <p:txBody>
          <a:bodyPr lIns="146304" tIns="91440" rIns="146304" bIns="91440"/>
          <a:lstStyle>
            <a:lvl1pPr>
              <a:lnSpc>
                <a:spcPts val="6300"/>
              </a:lnSpc>
              <a:defRPr sz="5800" baseline="0">
                <a:solidFill>
                  <a:schemeClr val="accent1"/>
                </a:solidFill>
              </a:defRPr>
            </a:lvl1pPr>
          </a:lstStyle>
          <a:p>
            <a:r>
              <a:rPr lang="en-US" smtClean="0"/>
              <a:t>Lorem ipsum dolor sit.</a:t>
            </a:r>
            <a:endParaRPr lang="en-US"/>
          </a:p>
        </p:txBody>
      </p:sp>
      <p:sp>
        <p:nvSpPr>
          <p:cNvPr id="8" name="Text Placeholder 7"/>
          <p:cNvSpPr>
            <a:spLocks noGrp="1"/>
          </p:cNvSpPr>
          <p:nvPr>
            <p:ph type="body" sz="quarter" idx="13" hasCustomPrompt="1"/>
          </p:nvPr>
        </p:nvSpPr>
        <p:spPr>
          <a:xfrm>
            <a:off x="274638" y="2125663"/>
            <a:ext cx="9144000" cy="4082870"/>
          </a:xfrm>
        </p:spPr>
        <p:txBody>
          <a:bodyPr/>
          <a:lstStyle>
            <a:lvl1pPr marL="233363" indent="-233363">
              <a:spcBef>
                <a:spcPts val="1200"/>
              </a:spcBef>
              <a:defRPr sz="2600">
                <a:latin typeface="+mn-lt"/>
              </a:defRPr>
            </a:lvl1pPr>
            <a:lvl2pPr marL="690563" indent="-233363">
              <a:spcBef>
                <a:spcPts val="1200"/>
              </a:spcBef>
              <a:buSzPct val="100000"/>
              <a:buFont typeface="Segoe UI" pitchFamily="34" charset="0"/>
              <a:buChar char="‐"/>
              <a:defRPr/>
            </a:lvl2pPr>
            <a:lvl3pPr marL="1147763" indent="-233363">
              <a:spcBef>
                <a:spcPts val="1200"/>
              </a:spcBef>
              <a:buFont typeface="Wingdings" pitchFamily="2" charset="2"/>
              <a:buChar char="§"/>
              <a:defRPr/>
            </a:lvl3pPr>
            <a:lvl4pPr marL="1600200" indent="-342900">
              <a:spcBef>
                <a:spcPts val="1200"/>
              </a:spcBef>
              <a:buFont typeface="+mj-lt"/>
              <a:buAutoNum type="arabicPeriod"/>
              <a:defRPr/>
            </a:lvl4pPr>
            <a:lvl5pPr marL="1946275" indent="-342900">
              <a:spcBef>
                <a:spcPts val="1200"/>
              </a:spcBef>
              <a:buFont typeface="+mj-lt"/>
              <a:buAutoNum type="alphaLcParenR"/>
              <a:defRPr/>
            </a:lvl5pPr>
          </a:lstStyle>
          <a:p>
            <a:pPr lvl="0"/>
            <a:r>
              <a:rPr lang="en-US" smtClean="0"/>
              <a:t>Lorem ipsum dolor sit amet, consectetur adipiscing </a:t>
            </a:r>
            <a:br>
              <a:rPr lang="en-US" smtClean="0"/>
            </a:br>
            <a:r>
              <a:rPr lang="en-US" smtClean="0"/>
              <a:t>elit. Nunc et sagittis ligula</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90821547"/>
      </p:ext>
    </p:extLst>
  </p:cSld>
  <p:clrMapOvr>
    <a:masterClrMapping/>
  </p:clrMapOvr>
  <p:transition>
    <p:fade/>
  </p:transition>
  <p:timing>
    <p:tnLst>
      <p:par>
        <p:cTn id="1" dur="indefinite" restart="never" nodeType="tmRoot"/>
      </p:par>
    </p:tnLst>
  </p:timing>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63pt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64964"/>
            <a:ext cx="9143999" cy="1097302"/>
          </a:xfrm>
        </p:spPr>
        <p:txBody>
          <a:bodyPr lIns="146304" tIns="91440" rIns="146304" bIns="91440"/>
          <a:lstStyle>
            <a:lvl1pPr>
              <a:lnSpc>
                <a:spcPts val="6300"/>
              </a:lnSpc>
              <a:defRPr sz="5800" baseline="0">
                <a:solidFill>
                  <a:schemeClr val="accent1"/>
                </a:solidFill>
              </a:defRPr>
            </a:lvl1pPr>
          </a:lstStyle>
          <a:p>
            <a:r>
              <a:rPr lang="en-US" smtClean="0"/>
              <a:t>Lorem ipsum dolor sit.</a:t>
            </a:r>
            <a:endParaRPr lang="en-US"/>
          </a:p>
        </p:txBody>
      </p:sp>
    </p:spTree>
    <p:extLst>
      <p:ext uri="{BB962C8B-B14F-4D97-AF65-F5344CB8AC3E}">
        <p14:creationId xmlns:p14="http://schemas.microsoft.com/office/powerpoint/2010/main" val="2346926106"/>
      </p:ext>
    </p:extLst>
  </p:cSld>
  <p:clrMapOvr>
    <a:masterClrMapping/>
  </p:clrMapOvr>
  <p:transition>
    <p:fade/>
  </p:transition>
  <p:timing>
    <p:tnLst>
      <p:par>
        <p:cTn id="1" dur="indefinite" restart="never" nodeType="tmRoot"/>
      </p:par>
    </p:tnLst>
  </p:timing>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36pt Header w/Subtext">
    <p:spTree>
      <p:nvGrpSpPr>
        <p:cNvPr id="1" name=""/>
        <p:cNvGrpSpPr/>
        <p:nvPr/>
      </p:nvGrpSpPr>
      <p:grpSpPr>
        <a:xfrm>
          <a:off x="0" y="0"/>
          <a:ext cx="0" cy="0"/>
          <a:chOff x="0" y="0"/>
          <a:chExt cx="0" cy="0"/>
        </a:xfrm>
      </p:grpSpPr>
      <p:sp>
        <p:nvSpPr>
          <p:cNvPr id="8" name="Text Placeholder 4"/>
          <p:cNvSpPr>
            <a:spLocks noGrp="1"/>
          </p:cNvSpPr>
          <p:nvPr>
            <p:ph type="body" sz="quarter" idx="11"/>
          </p:nvPr>
        </p:nvSpPr>
        <p:spPr>
          <a:xfrm>
            <a:off x="274639" y="355512"/>
            <a:ext cx="6400799" cy="629914"/>
          </a:xfrm>
        </p:spPr>
        <p:txBody>
          <a:bodyPr lIns="146304" tIns="109728" rIns="146304" bIns="109728" anchor="t" anchorCtr="0"/>
          <a:lstStyle>
            <a:lvl1pPr marL="0" indent="0">
              <a:lnSpc>
                <a:spcPts val="3600"/>
              </a:lnSpc>
              <a:buFontTx/>
              <a:buNone/>
              <a:defRPr sz="3600">
                <a:solidFill>
                  <a:schemeClr val="tx2"/>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
        <p:nvSpPr>
          <p:cNvPr id="11" name="Text Placeholder 10"/>
          <p:cNvSpPr>
            <a:spLocks noGrp="1"/>
          </p:cNvSpPr>
          <p:nvPr>
            <p:ph type="body" sz="quarter" idx="14"/>
          </p:nvPr>
        </p:nvSpPr>
        <p:spPr>
          <a:xfrm>
            <a:off x="274638" y="2125663"/>
            <a:ext cx="3200429" cy="2743200"/>
          </a:xfrm>
        </p:spPr>
        <p:txBody>
          <a:bodyPr/>
          <a:lstStyle>
            <a:lvl1pPr marL="0" indent="0">
              <a:lnSpc>
                <a:spcPct val="100000"/>
              </a:lnSpc>
              <a:spcBef>
                <a:spcPts val="0"/>
              </a:spcBef>
              <a:spcAft>
                <a:spcPts val="3000"/>
              </a:spcAft>
              <a:buNone/>
              <a:defRPr sz="1800">
                <a:latin typeface="+mn-lt"/>
              </a:defRPr>
            </a:lvl1pPr>
            <a:lvl2pPr marL="3175" indent="0">
              <a:lnSpc>
                <a:spcPts val="1450"/>
              </a:lnSpc>
              <a:spcBef>
                <a:spcPts val="0"/>
              </a:spcBef>
              <a:spcAft>
                <a:spcPts val="1200"/>
              </a:spcAft>
              <a:buNone/>
              <a:defRPr sz="1300" b="1"/>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268378339"/>
      </p:ext>
    </p:extLst>
  </p:cSld>
  <p:clrMapOvr>
    <a:masterClrMapping/>
  </p:clrMapOvr>
  <p:transition>
    <p:fade/>
  </p:transition>
  <p:timing>
    <p:tnLst>
      <p:par>
        <p:cTn id="1" dur="indefinite" restart="never" nodeType="tmRoot"/>
      </p:par>
    </p:tnLst>
  </p:timing>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40pt Header &amp; 24pt Titl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lvl1pPr marL="0" indent="0">
              <a:buNone/>
              <a:defRPr>
                <a:solidFill>
                  <a:srgbClr val="505050"/>
                </a:solidFill>
              </a:defRPr>
            </a:lvl1pPr>
          </a:lstStyle>
          <a:p>
            <a:r>
              <a:rPr lang="en-US" smtClean="0"/>
              <a:t>Click icon to add picture</a:t>
            </a:r>
            <a:endParaRPr lang="en-US" dirty="0"/>
          </a:p>
        </p:txBody>
      </p:sp>
      <p:sp>
        <p:nvSpPr>
          <p:cNvPr id="9" name="Text Placeholder 8"/>
          <p:cNvSpPr>
            <a:spLocks noGrp="1"/>
          </p:cNvSpPr>
          <p:nvPr>
            <p:ph type="body" sz="quarter" idx="14"/>
          </p:nvPr>
        </p:nvSpPr>
        <p:spPr>
          <a:xfrm>
            <a:off x="274638" y="1242535"/>
            <a:ext cx="5029200" cy="5029200"/>
          </a:xfrm>
        </p:spPr>
        <p:txBody>
          <a:bodyPr lIns="146304" tIns="91440" rIns="146304" bIns="91440"/>
          <a:lstStyle>
            <a:lvl1pPr marL="0" indent="0">
              <a:lnSpc>
                <a:spcPts val="2900"/>
              </a:lnSpc>
              <a:spcBef>
                <a:spcPts val="0"/>
              </a:spcBef>
              <a:spcAft>
                <a:spcPts val="2400"/>
              </a:spcAft>
              <a:buNone/>
              <a:defRPr lang="en-US" sz="2400" kern="1200" spc="0" baseline="0">
                <a:solidFill>
                  <a:schemeClr val="bg1"/>
                </a:solidFill>
                <a:latin typeface="+mj-lt"/>
                <a:ea typeface="+mn-ea"/>
                <a:cs typeface="+mn-cs"/>
              </a:defRPr>
            </a:lvl1pPr>
            <a:lvl2pPr marL="342900" indent="0">
              <a:buNone/>
              <a:defRPr/>
            </a:lvl2pPr>
            <a:lvl3pPr marL="571500" indent="0">
              <a:buNone/>
              <a:defRPr/>
            </a:lvl3pPr>
            <a:lvl4pPr marL="800100" indent="0">
              <a:buNone/>
              <a:defRPr/>
            </a:lvl4pPr>
            <a:lvl5pPr marL="1028700" indent="0">
              <a:buNone/>
              <a:defRPr/>
            </a:lvl5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a:p>
        </p:txBody>
      </p:sp>
    </p:spTree>
    <p:extLst>
      <p:ext uri="{BB962C8B-B14F-4D97-AF65-F5344CB8AC3E}">
        <p14:creationId xmlns:p14="http://schemas.microsoft.com/office/powerpoint/2010/main" val="2792571941"/>
      </p:ext>
    </p:extLst>
  </p:cSld>
  <p:clrMapOvr>
    <a:masterClrMapping/>
  </p:clrMapOvr>
  <p:transition>
    <p:fade/>
  </p:transition>
  <p:timing>
    <p:tnLst>
      <p:par>
        <p:cTn id="1" dur="indefinite" restart="never" nodeType="tmRoot"/>
      </p:par>
    </p:tnLst>
  </p:timing>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24pt Title">
    <p:spTree>
      <p:nvGrpSpPr>
        <p:cNvPr id="1" name=""/>
        <p:cNvGrpSpPr/>
        <p:nvPr/>
      </p:nvGrpSpPr>
      <p:grpSpPr>
        <a:xfrm>
          <a:off x="0" y="0"/>
          <a:ext cx="0" cy="0"/>
          <a:chOff x="0" y="0"/>
          <a:chExt cx="0" cy="0"/>
        </a:xfrm>
      </p:grpSpPr>
      <p:sp>
        <p:nvSpPr>
          <p:cNvPr id="9" name="Text Placeholder 4"/>
          <p:cNvSpPr>
            <a:spLocks noGrp="1"/>
          </p:cNvSpPr>
          <p:nvPr>
            <p:ph type="body" sz="quarter" idx="10"/>
          </p:nvPr>
        </p:nvSpPr>
        <p:spPr>
          <a:xfrm>
            <a:off x="274818" y="375657"/>
            <a:ext cx="6400614" cy="457195"/>
          </a:xfrm>
        </p:spPr>
        <p:txBody>
          <a:bodyPr lIns="182880" tIns="146304" rIns="182880" bIns="146304" anchor="ctr" anchorCtr="0"/>
          <a:lstStyle>
            <a:lvl1pPr marL="0" indent="0">
              <a:lnSpc>
                <a:spcPts val="2800"/>
              </a:lnSpc>
              <a:spcBef>
                <a:spcPts val="0"/>
              </a:spcBef>
              <a:buFontTx/>
              <a:buNone/>
              <a:defRPr sz="2400">
                <a:solidFill>
                  <a:schemeClr val="tx2"/>
                </a:soli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127633757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2817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3215743539"/>
      </p:ext>
    </p:extLst>
  </p:cSld>
  <p:clrMapOvr>
    <a:masterClrMapping/>
  </p:clrMapOvr>
  <p:transition>
    <p:fade/>
  </p:transition>
  <p:timing>
    <p:tnLst>
      <p:par>
        <p:cTn id="1" dur="indefinite" restart="never" nodeType="tmRoot"/>
      </p:par>
    </p:tnLst>
  </p:timing>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24pt Title/48pt header">
    <p:spTree>
      <p:nvGrpSpPr>
        <p:cNvPr id="1" name=""/>
        <p:cNvGrpSpPr/>
        <p:nvPr/>
      </p:nvGrpSpPr>
      <p:grpSpPr>
        <a:xfrm>
          <a:off x="0" y="0"/>
          <a:ext cx="0" cy="0"/>
          <a:chOff x="0" y="0"/>
          <a:chExt cx="0" cy="0"/>
        </a:xfrm>
      </p:grpSpPr>
      <p:sp>
        <p:nvSpPr>
          <p:cNvPr id="6" name="Text Placeholder 4"/>
          <p:cNvSpPr>
            <a:spLocks noGrp="1"/>
          </p:cNvSpPr>
          <p:nvPr>
            <p:ph type="body" sz="quarter" idx="13"/>
          </p:nvPr>
        </p:nvSpPr>
        <p:spPr>
          <a:xfrm>
            <a:off x="259554" y="1499851"/>
            <a:ext cx="8244658" cy="677108"/>
          </a:xfrm>
        </p:spPr>
        <p:txBody>
          <a:bodyPr lIns="146304" tIns="91440" rIns="146304" bIns="91440"/>
          <a:lstStyle>
            <a:lvl1pPr marL="0" indent="0">
              <a:lnSpc>
                <a:spcPct val="90000"/>
              </a:lnSpc>
              <a:buFontTx/>
              <a:buNone/>
              <a:defRPr sz="4800">
                <a:solidFill>
                  <a:schemeClr val="tx2"/>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
        <p:nvSpPr>
          <p:cNvPr id="10" name="Text Placeholder 4"/>
          <p:cNvSpPr>
            <a:spLocks noGrp="1"/>
          </p:cNvSpPr>
          <p:nvPr>
            <p:ph type="body" sz="quarter" idx="10"/>
          </p:nvPr>
        </p:nvSpPr>
        <p:spPr>
          <a:xfrm>
            <a:off x="274819" y="375657"/>
            <a:ext cx="6400614" cy="457195"/>
          </a:xfrm>
        </p:spPr>
        <p:txBody>
          <a:bodyPr lIns="182880" tIns="146304" rIns="182880" bIns="146304" anchor="ctr" anchorCtr="0"/>
          <a:lstStyle>
            <a:lvl1pPr marL="0" indent="0">
              <a:lnSpc>
                <a:spcPts val="2800"/>
              </a:lnSpc>
              <a:spcBef>
                <a:spcPts val="0"/>
              </a:spcBef>
              <a:buFontTx/>
              <a:buNone/>
              <a:defRPr sz="2400">
                <a:solidFill>
                  <a:schemeClr val="tx2"/>
                </a:soli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326275538"/>
      </p:ext>
    </p:extLst>
  </p:cSld>
  <p:clrMapOvr>
    <a:masterClrMapping/>
  </p:clrMapOvr>
  <p:transition>
    <p:fade/>
  </p:transition>
  <p:timing>
    <p:tnLst>
      <p:par>
        <p:cTn id="1" dur="indefinite" restart="never" nodeType="tmRoot"/>
      </p:par>
    </p:tnLst>
  </p:timing>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8 Categories">
    <p:spTree>
      <p:nvGrpSpPr>
        <p:cNvPr id="1" name=""/>
        <p:cNvGrpSpPr/>
        <p:nvPr/>
      </p:nvGrpSpPr>
      <p:grpSpPr>
        <a:xfrm>
          <a:off x="0" y="0"/>
          <a:ext cx="0" cy="0"/>
          <a:chOff x="0" y="0"/>
          <a:chExt cx="0" cy="0"/>
        </a:xfrm>
      </p:grpSpPr>
      <p:sp>
        <p:nvSpPr>
          <p:cNvPr id="2" name="Text Placeholder 4"/>
          <p:cNvSpPr>
            <a:spLocks noGrp="1"/>
          </p:cNvSpPr>
          <p:nvPr>
            <p:ph type="body" sz="quarter" idx="10"/>
          </p:nvPr>
        </p:nvSpPr>
        <p:spPr>
          <a:xfrm>
            <a:off x="274819" y="375657"/>
            <a:ext cx="6400613" cy="457195"/>
          </a:xfrm>
        </p:spPr>
        <p:txBody>
          <a:bodyPr lIns="182880" tIns="146304" rIns="182880" bIns="146304" anchor="ctr" anchorCtr="0"/>
          <a:lstStyle>
            <a:lvl1pPr marL="0" indent="0">
              <a:lnSpc>
                <a:spcPts val="2800"/>
              </a:lnSpc>
              <a:spcBef>
                <a:spcPts val="0"/>
              </a:spcBef>
              <a:buFontTx/>
              <a:buNone/>
              <a:defRPr sz="2400">
                <a:solidFill>
                  <a:schemeClr val="tx2"/>
                </a:soli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smtClean="0"/>
              <a:t>Click to edit Master text styles</a:t>
            </a:r>
          </a:p>
        </p:txBody>
      </p:sp>
      <p:sp>
        <p:nvSpPr>
          <p:cNvPr id="27" name="Text Placeholder 26"/>
          <p:cNvSpPr>
            <a:spLocks noGrp="1"/>
          </p:cNvSpPr>
          <p:nvPr>
            <p:ph type="body" sz="quarter" idx="29" hasCustomPrompt="1"/>
          </p:nvPr>
        </p:nvSpPr>
        <p:spPr>
          <a:xfrm>
            <a:off x="823336" y="1091909"/>
            <a:ext cx="2743200" cy="2743200"/>
          </a:xfrm>
        </p:spPr>
        <p:txBody>
          <a:bodyPr lIns="146304" tIns="91440" rIns="146304" bIns="91440">
            <a:noAutofit/>
          </a:bodyPr>
          <a:lstStyle>
            <a:lvl1pPr marL="0" indent="0">
              <a:buFontTx/>
              <a:buNone/>
              <a:defRPr sz="2400">
                <a:solidFill>
                  <a:schemeClr val="tx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a:t>
            </a:r>
            <a:r>
              <a:rPr lang="en-US" smtClean="0"/>
              <a:t>to edit </a:t>
            </a:r>
            <a:r>
              <a:rPr lang="en-US" dirty="0" smtClean="0"/>
              <a:t/>
            </a:r>
            <a:br>
              <a:rPr lang="en-US" dirty="0" smtClean="0"/>
            </a:br>
            <a:r>
              <a:rPr lang="en-US" dirty="0" smtClean="0"/>
              <a:t>Master text styles</a:t>
            </a:r>
          </a:p>
        </p:txBody>
      </p:sp>
      <p:sp>
        <p:nvSpPr>
          <p:cNvPr id="28" name="Text Placeholder 26"/>
          <p:cNvSpPr>
            <a:spLocks noGrp="1"/>
          </p:cNvSpPr>
          <p:nvPr>
            <p:ph type="body" sz="quarter" idx="30" hasCustomPrompt="1"/>
          </p:nvPr>
        </p:nvSpPr>
        <p:spPr>
          <a:xfrm>
            <a:off x="3688542" y="1091909"/>
            <a:ext cx="2742914" cy="2743200"/>
          </a:xfrm>
        </p:spPr>
        <p:txBody>
          <a:bodyPr lIns="146304" tIns="91440" rIns="146304" bIns="91440">
            <a:noAutofit/>
          </a:bodyPr>
          <a:lstStyle>
            <a:lvl1pPr marL="0" indent="0">
              <a:buFontTx/>
              <a:buNone/>
              <a:defRPr sz="2400">
                <a:solidFill>
                  <a:schemeClr val="tx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30" name="Text Placeholder 26"/>
          <p:cNvSpPr>
            <a:spLocks noGrp="1"/>
          </p:cNvSpPr>
          <p:nvPr>
            <p:ph type="body" sz="quarter" idx="32" hasCustomPrompt="1"/>
          </p:nvPr>
        </p:nvSpPr>
        <p:spPr>
          <a:xfrm>
            <a:off x="6553462" y="1091909"/>
            <a:ext cx="2742914" cy="2743200"/>
          </a:xfrm>
        </p:spPr>
        <p:txBody>
          <a:bodyPr lIns="146304" tIns="91440" rIns="146304" bIns="91440">
            <a:noAutofit/>
          </a:bodyPr>
          <a:lstStyle>
            <a:lvl1pPr marL="0" indent="0">
              <a:buFontTx/>
              <a:buNone/>
              <a:defRPr sz="2400">
                <a:solidFill>
                  <a:schemeClr val="tx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32" name="Text Placeholder 26"/>
          <p:cNvSpPr>
            <a:spLocks noGrp="1"/>
          </p:cNvSpPr>
          <p:nvPr>
            <p:ph type="body" sz="quarter" idx="33" hasCustomPrompt="1"/>
          </p:nvPr>
        </p:nvSpPr>
        <p:spPr>
          <a:xfrm>
            <a:off x="9418383" y="1091909"/>
            <a:ext cx="2742914" cy="2743200"/>
          </a:xfrm>
        </p:spPr>
        <p:txBody>
          <a:bodyPr lIns="146304" tIns="91440" rIns="146304" bIns="91440">
            <a:noAutofit/>
          </a:bodyPr>
          <a:lstStyle>
            <a:lvl1pPr marL="0" indent="0">
              <a:buFontTx/>
              <a:buNone/>
              <a:defRPr sz="2400">
                <a:solidFill>
                  <a:schemeClr val="tx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37" name="Text Placeholder 26"/>
          <p:cNvSpPr>
            <a:spLocks noGrp="1"/>
          </p:cNvSpPr>
          <p:nvPr>
            <p:ph type="body" sz="quarter" idx="38" hasCustomPrompt="1"/>
          </p:nvPr>
        </p:nvSpPr>
        <p:spPr>
          <a:xfrm>
            <a:off x="823336" y="3954455"/>
            <a:ext cx="2743200" cy="2560671"/>
          </a:xfrm>
        </p:spPr>
        <p:txBody>
          <a:bodyPr lIns="182880" tIns="146304" bIns="146304">
            <a:noAutofit/>
          </a:bodyPr>
          <a:lstStyle>
            <a:lvl1pPr marL="0" indent="0">
              <a:lnSpc>
                <a:spcPct val="90000"/>
              </a:lnSpc>
              <a:spcBef>
                <a:spcPts val="300"/>
              </a:spcBef>
              <a:spcAft>
                <a:spcPts val="600"/>
              </a:spcAft>
              <a:buFontTx/>
              <a:buNone/>
              <a:defRPr sz="1200" b="0">
                <a:solidFill>
                  <a:schemeClr val="tx2"/>
                </a:soli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43" name="Text Placeholder 26"/>
          <p:cNvSpPr>
            <a:spLocks noGrp="1"/>
          </p:cNvSpPr>
          <p:nvPr>
            <p:ph type="body" sz="quarter" idx="39" hasCustomPrompt="1"/>
          </p:nvPr>
        </p:nvSpPr>
        <p:spPr>
          <a:xfrm>
            <a:off x="3688627" y="3954457"/>
            <a:ext cx="2742914" cy="2560643"/>
          </a:xfrm>
        </p:spPr>
        <p:txBody>
          <a:bodyPr lIns="182880" tIns="146304" bIns="146304">
            <a:noAutofit/>
          </a:bodyPr>
          <a:lstStyle>
            <a:lvl1pPr marL="0" indent="0">
              <a:lnSpc>
                <a:spcPts val="1440"/>
              </a:lnSpc>
              <a:spcBef>
                <a:spcPts val="300"/>
              </a:spcBef>
              <a:spcAft>
                <a:spcPts val="600"/>
              </a:spcAft>
              <a:buFontTx/>
              <a:buNone/>
              <a:defRPr sz="1200" b="0">
                <a:solidFill>
                  <a:schemeClr val="tx2"/>
                </a:soli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45" name="Text Placeholder 26"/>
          <p:cNvSpPr>
            <a:spLocks noGrp="1"/>
          </p:cNvSpPr>
          <p:nvPr>
            <p:ph type="body" sz="quarter" idx="41" hasCustomPrompt="1"/>
          </p:nvPr>
        </p:nvSpPr>
        <p:spPr>
          <a:xfrm>
            <a:off x="9418638" y="3954457"/>
            <a:ext cx="2742914" cy="2560643"/>
          </a:xfrm>
        </p:spPr>
        <p:txBody>
          <a:bodyPr lIns="182880" tIns="146304" bIns="146304">
            <a:noAutofit/>
          </a:bodyPr>
          <a:lstStyle>
            <a:lvl1pPr marL="0" indent="0">
              <a:lnSpc>
                <a:spcPts val="1440"/>
              </a:lnSpc>
              <a:spcBef>
                <a:spcPts val="300"/>
              </a:spcBef>
              <a:spcAft>
                <a:spcPts val="600"/>
              </a:spcAft>
              <a:buFontTx/>
              <a:buNone/>
              <a:defRPr sz="1200" b="0">
                <a:solidFill>
                  <a:schemeClr val="tx2"/>
                </a:solidFill>
                <a:latin typeface="Segoe Pro"/>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31" name="Text Placeholder 26"/>
          <p:cNvSpPr>
            <a:spLocks noGrp="1"/>
          </p:cNvSpPr>
          <p:nvPr>
            <p:ph type="body" sz="quarter" idx="42" hasCustomPrompt="1"/>
          </p:nvPr>
        </p:nvSpPr>
        <p:spPr>
          <a:xfrm>
            <a:off x="6553632" y="3954457"/>
            <a:ext cx="2742914" cy="2560643"/>
          </a:xfrm>
        </p:spPr>
        <p:txBody>
          <a:bodyPr lIns="182880" tIns="146304" bIns="146304">
            <a:noAutofit/>
          </a:bodyPr>
          <a:lstStyle>
            <a:lvl1pPr marL="0" indent="0">
              <a:lnSpc>
                <a:spcPts val="1440"/>
              </a:lnSpc>
              <a:spcBef>
                <a:spcPts val="300"/>
              </a:spcBef>
              <a:spcAft>
                <a:spcPts val="600"/>
              </a:spcAft>
              <a:buFontTx/>
              <a:buNone/>
              <a:defRPr sz="1200" b="0">
                <a:solidFill>
                  <a:schemeClr val="tx2"/>
                </a:soli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2426653900"/>
      </p:ext>
    </p:extLst>
  </p:cSld>
  <p:clrMapOvr>
    <a:masterClrMapping/>
  </p:clrMapOvr>
  <p:transition>
    <p:fade/>
  </p:transition>
  <p:timing>
    <p:tnLst>
      <p:par>
        <p:cTn id="1" dur="indefinite" restart="never" nodeType="tmRoot"/>
      </p:par>
    </p:tnLst>
  </p:timing>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964357"/>
      </p:ext>
    </p:extLst>
  </p:cSld>
  <p:clrMapOvr>
    <a:masterClrMapping/>
  </p:clrMapOvr>
  <p:transition>
    <p:fade/>
  </p:transition>
  <p:timing>
    <p:tnLst>
      <p:par>
        <p:cTn id="1" dur="indefinite" restart="never" nodeType="tmRoot"/>
      </p:par>
    </p:tnLst>
  </p:timing>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Gray Background &amp; Tiles">
    <p:bg>
      <p:bgPr>
        <a:solidFill>
          <a:srgbClr val="505050"/>
        </a:solidFill>
        <a:effectLst/>
      </p:bgPr>
    </p:bg>
    <p:spTree>
      <p:nvGrpSpPr>
        <p:cNvPr id="1" name=""/>
        <p:cNvGrpSpPr/>
        <p:nvPr/>
      </p:nvGrpSpPr>
      <p:grpSpPr>
        <a:xfrm>
          <a:off x="0" y="0"/>
          <a:ext cx="0" cy="0"/>
          <a:chOff x="0" y="0"/>
          <a:chExt cx="0" cy="0"/>
        </a:xfrm>
      </p:grpSpPr>
      <p:grpSp>
        <p:nvGrpSpPr>
          <p:cNvPr id="13" name="Group 12"/>
          <p:cNvGrpSpPr/>
          <p:nvPr userDrawn="1"/>
        </p:nvGrpSpPr>
        <p:grpSpPr>
          <a:xfrm>
            <a:off x="278608" y="296863"/>
            <a:ext cx="11887200" cy="6247693"/>
            <a:chOff x="274638" y="297107"/>
            <a:chExt cx="11887200" cy="6247693"/>
          </a:xfrm>
        </p:grpSpPr>
        <p:pic>
          <p:nvPicPr>
            <p:cNvPr id="4" name="Picture 3"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638" y="298483"/>
              <a:ext cx="3657356" cy="3657356"/>
            </a:xfrm>
            <a:prstGeom prst="rect">
              <a:avLst/>
            </a:prstGeom>
          </p:spPr>
        </p:pic>
        <p:pic>
          <p:nvPicPr>
            <p:cNvPr id="5" name="Picture 4"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89838" y="298727"/>
              <a:ext cx="3657356" cy="3657356"/>
            </a:xfrm>
            <a:prstGeom prst="rect">
              <a:avLst/>
            </a:prstGeom>
          </p:spPr>
        </p:pic>
        <p:pic>
          <p:nvPicPr>
            <p:cNvPr id="6" name="Picture 5"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32482" y="298483"/>
              <a:ext cx="3657356" cy="3657356"/>
            </a:xfrm>
            <a:prstGeom prst="rect">
              <a:avLst/>
            </a:prstGeom>
          </p:spPr>
        </p:pic>
        <p:pic>
          <p:nvPicPr>
            <p:cNvPr id="7" name="Picture 6" descr="NewGridTile_8x8.png"/>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274882" y="3954584"/>
              <a:ext cx="3657356" cy="2583015"/>
            </a:xfrm>
            <a:prstGeom prst="rect">
              <a:avLst/>
            </a:prstGeom>
          </p:spPr>
        </p:pic>
        <p:pic>
          <p:nvPicPr>
            <p:cNvPr id="8" name="Picture 7" descr="NewGridTile_8x8.png"/>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7589838" y="3954707"/>
              <a:ext cx="3657356" cy="2590093"/>
            </a:xfrm>
            <a:prstGeom prst="rect">
              <a:avLst/>
            </a:prstGeom>
          </p:spPr>
        </p:pic>
        <p:pic>
          <p:nvPicPr>
            <p:cNvPr id="9" name="Picture 8" descr="NewGridTile_8x8.png"/>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3932482" y="3954463"/>
              <a:ext cx="3657356" cy="2590337"/>
            </a:xfrm>
            <a:prstGeom prst="rect">
              <a:avLst/>
            </a:prstGeom>
          </p:spPr>
        </p:pic>
        <p:pic>
          <p:nvPicPr>
            <p:cNvPr id="11" name="Picture 10" descr="NewGridTile_8x8.png"/>
            <p:cNvPicPr>
              <a:picLocks noChangeAspect="1"/>
            </p:cNvPicPr>
            <p:nvPr userDrawn="1"/>
          </p:nvPicPr>
          <p:blipFill rotWithShape="1">
            <a:blip r:embed="rId5" cstate="screen">
              <a:extLst>
                <a:ext uri="{28A0092B-C50C-407E-A947-70E740481C1C}">
                  <a14:useLocalDpi xmlns:a14="http://schemas.microsoft.com/office/drawing/2010/main" val="0"/>
                </a:ext>
              </a:extLst>
            </a:blip>
            <a:srcRect/>
            <a:stretch/>
          </p:blipFill>
          <p:spPr>
            <a:xfrm>
              <a:off x="11247438" y="297107"/>
              <a:ext cx="914400" cy="3657356"/>
            </a:xfrm>
            <a:prstGeom prst="rect">
              <a:avLst/>
            </a:prstGeom>
          </p:spPr>
        </p:pic>
        <p:pic>
          <p:nvPicPr>
            <p:cNvPr id="12" name="Picture 11" descr="NewGridTile_8x8.png"/>
            <p:cNvPicPr>
              <a:picLocks noChangeAspect="1"/>
            </p:cNvPicPr>
            <p:nvPr userDrawn="1"/>
          </p:nvPicPr>
          <p:blipFill rotWithShape="1">
            <a:blip r:embed="rId6" cstate="screen">
              <a:extLst>
                <a:ext uri="{28A0092B-C50C-407E-A947-70E740481C1C}">
                  <a14:useLocalDpi xmlns:a14="http://schemas.microsoft.com/office/drawing/2010/main" val="0"/>
                </a:ext>
              </a:extLst>
            </a:blip>
            <a:srcRect/>
            <a:stretch/>
          </p:blipFill>
          <p:spPr>
            <a:xfrm>
              <a:off x="11247438" y="3952515"/>
              <a:ext cx="914400" cy="2590093"/>
            </a:xfrm>
            <a:prstGeom prst="rect">
              <a:avLst/>
            </a:prstGeom>
          </p:spPr>
        </p:pic>
      </p:grpSp>
      <p:sp>
        <p:nvSpPr>
          <p:cNvPr id="14" name="Text Placeholder 4"/>
          <p:cNvSpPr>
            <a:spLocks noGrp="1"/>
          </p:cNvSpPr>
          <p:nvPr>
            <p:ph type="body" sz="quarter" idx="13"/>
          </p:nvPr>
        </p:nvSpPr>
        <p:spPr>
          <a:xfrm>
            <a:off x="274638" y="2122379"/>
            <a:ext cx="11887200" cy="1828800"/>
          </a:xfrm>
        </p:spPr>
        <p:txBody>
          <a:bodyPr lIns="146304" tIns="91440" rIns="146304" bIns="91440"/>
          <a:lstStyle>
            <a:lvl1pPr marL="0" indent="0">
              <a:lnSpc>
                <a:spcPct val="90000"/>
              </a:lnSpc>
              <a:buFontTx/>
              <a:buNone/>
              <a:defRPr sz="8800" b="0">
                <a:solidFill>
                  <a:schemeClr val="bg1"/>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1087514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Gray Background No Tiles">
    <p:bg>
      <p:bgPr>
        <a:solidFill>
          <a:srgbClr val="505050"/>
        </a:solidFill>
        <a:effectLst/>
      </p:bgPr>
    </p:bg>
    <p:spTree>
      <p:nvGrpSpPr>
        <p:cNvPr id="1" name=""/>
        <p:cNvGrpSpPr/>
        <p:nvPr/>
      </p:nvGrpSpPr>
      <p:grpSpPr>
        <a:xfrm>
          <a:off x="0" y="0"/>
          <a:ext cx="0" cy="0"/>
          <a:chOff x="0" y="0"/>
          <a:chExt cx="0" cy="0"/>
        </a:xfrm>
      </p:grpSpPr>
      <p:sp>
        <p:nvSpPr>
          <p:cNvPr id="14" name="Text Placeholder 4"/>
          <p:cNvSpPr>
            <a:spLocks noGrp="1"/>
          </p:cNvSpPr>
          <p:nvPr>
            <p:ph type="body" sz="quarter" idx="13"/>
          </p:nvPr>
        </p:nvSpPr>
        <p:spPr>
          <a:xfrm>
            <a:off x="274638" y="2122379"/>
            <a:ext cx="11887200" cy="1828800"/>
          </a:xfrm>
        </p:spPr>
        <p:txBody>
          <a:bodyPr lIns="146304" tIns="91440" rIns="146304" bIns="91440"/>
          <a:lstStyle>
            <a:lvl1pPr marL="0" indent="0">
              <a:lnSpc>
                <a:spcPct val="90000"/>
              </a:lnSpc>
              <a:buFontTx/>
              <a:buNone/>
              <a:defRPr sz="8800" b="0">
                <a:solidFill>
                  <a:schemeClr val="bg1"/>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396297390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54pt Text- Gray Background">
    <p:bg>
      <p:bgPr>
        <a:solidFill>
          <a:srgbClr val="505050"/>
        </a:solidFill>
        <a:effectLst/>
      </p:bgPr>
    </p:bg>
    <p:spTree>
      <p:nvGrpSpPr>
        <p:cNvPr id="1" name=""/>
        <p:cNvGrpSpPr/>
        <p:nvPr/>
      </p:nvGrpSpPr>
      <p:grpSpPr>
        <a:xfrm>
          <a:off x="0" y="0"/>
          <a:ext cx="0" cy="0"/>
          <a:chOff x="0" y="0"/>
          <a:chExt cx="0" cy="0"/>
        </a:xfrm>
      </p:grpSpPr>
      <p:sp>
        <p:nvSpPr>
          <p:cNvPr id="4" name="Text Placeholder 4"/>
          <p:cNvSpPr>
            <a:spLocks noGrp="1"/>
          </p:cNvSpPr>
          <p:nvPr>
            <p:ph type="body" sz="quarter" idx="13"/>
          </p:nvPr>
        </p:nvSpPr>
        <p:spPr>
          <a:xfrm>
            <a:off x="274638" y="296863"/>
            <a:ext cx="11887200" cy="1828800"/>
          </a:xfrm>
        </p:spPr>
        <p:txBody>
          <a:bodyPr lIns="146304" tIns="91440" rIns="146304" bIns="91440"/>
          <a:lstStyle>
            <a:lvl1pPr marL="0" indent="0">
              <a:lnSpc>
                <a:spcPct val="90000"/>
              </a:lnSpc>
              <a:buFontTx/>
              <a:buNone/>
              <a:defRPr sz="5400">
                <a:solidFill>
                  <a:schemeClr val="bg1"/>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2850603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userDrawn="1">
  <p:cSld name="Thank You Slide Soli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2674311"/>
            <a:ext cx="11228387" cy="1737340"/>
          </a:xfrm>
        </p:spPr>
        <p:txBody>
          <a:bodyPr anchor="ctr"/>
          <a:lstStyle>
            <a:lvl1pPr>
              <a:defRPr sz="6000">
                <a:solidFill>
                  <a:schemeClr val="tx2"/>
                </a:solidFill>
              </a:defRPr>
            </a:lvl1pPr>
          </a:lstStyle>
          <a:p>
            <a:r>
              <a:rPr lang="en-US" smtClean="0"/>
              <a:t>Thank you</a:t>
            </a:r>
            <a:endParaRPr lang="en-US"/>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0440" y="492475"/>
            <a:ext cx="1250445" cy="266701"/>
          </a:xfrm>
          <a:prstGeom prst="rect">
            <a:avLst/>
          </a:prstGeom>
        </p:spPr>
      </p:pic>
    </p:spTree>
    <p:extLst>
      <p:ext uri="{BB962C8B-B14F-4D97-AF65-F5344CB8AC3E}">
        <p14:creationId xmlns:p14="http://schemas.microsoft.com/office/powerpoint/2010/main" val="504050147"/>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200504603"/>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418.xml><?xml version="1.0" encoding="utf-8"?>
<p:sldLayout xmlns:a="http://schemas.openxmlformats.org/drawingml/2006/main" xmlns:r="http://schemas.openxmlformats.org/officeDocument/2006/relationships" xmlns:p="http://schemas.openxmlformats.org/presentationml/2006/main" userDrawn="1">
  <p:cSld name="1_Title Slide Soli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9" y="2142637"/>
            <a:ext cx="11228387" cy="897427"/>
          </a:xfrm>
        </p:spPr>
        <p:txBody>
          <a:bodyPr/>
          <a:lstStyle>
            <a:lvl1pPr>
              <a:defRPr sz="6003">
                <a:gradFill>
                  <a:gsLst>
                    <a:gs pos="0">
                      <a:srgbClr val="FFFFFF"/>
                    </a:gs>
                    <a:gs pos="100000">
                      <a:srgbClr val="FFFFFF"/>
                    </a:gs>
                  </a:gsLst>
                  <a:lin ang="5400000" scaled="0"/>
                </a:gradFill>
              </a:defRPr>
            </a:lvl1pPr>
          </a:lstStyle>
          <a:p>
            <a:r>
              <a:rPr lang="en-US" dirty="0" err="1" smtClean="0"/>
              <a:t>Lorem</a:t>
            </a:r>
            <a:r>
              <a:rPr lang="en-US" dirty="0" smtClean="0"/>
              <a:t> </a:t>
            </a:r>
            <a:r>
              <a:rPr lang="en-US" dirty="0" err="1" smtClean="0"/>
              <a:t>ipsum</a:t>
            </a:r>
            <a:r>
              <a:rPr lang="en-US" dirty="0" smtClean="0"/>
              <a:t> dolor</a:t>
            </a:r>
            <a:endParaRPr lang="en-US" dirty="0"/>
          </a:p>
        </p:txBody>
      </p:sp>
      <p:sp>
        <p:nvSpPr>
          <p:cNvPr id="3" name="Subtitle 2"/>
          <p:cNvSpPr>
            <a:spLocks noGrp="1"/>
          </p:cNvSpPr>
          <p:nvPr>
            <p:ph type="subTitle" idx="1" hasCustomPrompt="1"/>
          </p:nvPr>
        </p:nvSpPr>
        <p:spPr>
          <a:xfrm>
            <a:off x="274705" y="3853692"/>
            <a:ext cx="8705849" cy="832515"/>
          </a:xfrm>
        </p:spPr>
        <p:txBody>
          <a:bodyPr/>
          <a:lstStyle>
            <a:lvl1pPr marL="0" indent="0" algn="l">
              <a:lnSpc>
                <a:spcPts val="2698"/>
              </a:lnSpc>
              <a:buNone/>
              <a:defRPr sz="2198">
                <a:gradFill>
                  <a:gsLst>
                    <a:gs pos="0">
                      <a:srgbClr val="FFFFFF"/>
                    </a:gs>
                    <a:gs pos="100000">
                      <a:srgbClr val="FFFFFF"/>
                    </a:gs>
                  </a:gsLst>
                  <a:lin ang="5400000" scaled="0"/>
                </a:gradFill>
                <a:latin typeface="+mj-lt"/>
              </a:defRPr>
            </a:lvl1pPr>
            <a:lvl2pPr marL="457278" indent="0" algn="ctr">
              <a:buNone/>
              <a:defRPr>
                <a:solidFill>
                  <a:schemeClr val="tx1">
                    <a:tint val="75000"/>
                  </a:schemeClr>
                </a:solidFill>
              </a:defRPr>
            </a:lvl2pPr>
            <a:lvl3pPr marL="914555" indent="0" algn="ctr">
              <a:buNone/>
              <a:defRPr>
                <a:solidFill>
                  <a:schemeClr val="tx1">
                    <a:tint val="75000"/>
                  </a:schemeClr>
                </a:solidFill>
              </a:defRPr>
            </a:lvl3pPr>
            <a:lvl4pPr marL="1371833" indent="0" algn="ctr">
              <a:buNone/>
              <a:defRPr>
                <a:solidFill>
                  <a:schemeClr val="tx1">
                    <a:tint val="75000"/>
                  </a:schemeClr>
                </a:solidFill>
              </a:defRPr>
            </a:lvl4pPr>
            <a:lvl5pPr marL="1829110" indent="0" algn="ctr">
              <a:buNone/>
              <a:defRPr>
                <a:solidFill>
                  <a:schemeClr val="tx1">
                    <a:tint val="75000"/>
                  </a:schemeClr>
                </a:solidFill>
              </a:defRPr>
            </a:lvl5pPr>
            <a:lvl6pPr marL="2286388" indent="0" algn="ctr">
              <a:buNone/>
              <a:defRPr>
                <a:solidFill>
                  <a:schemeClr val="tx1">
                    <a:tint val="75000"/>
                  </a:schemeClr>
                </a:solidFill>
              </a:defRPr>
            </a:lvl6pPr>
            <a:lvl7pPr marL="2743666" indent="0" algn="ctr">
              <a:buNone/>
              <a:defRPr>
                <a:solidFill>
                  <a:schemeClr val="tx1">
                    <a:tint val="75000"/>
                  </a:schemeClr>
                </a:solidFill>
              </a:defRPr>
            </a:lvl7pPr>
            <a:lvl8pPr marL="3200938" indent="0" algn="ctr">
              <a:buNone/>
              <a:defRPr>
                <a:solidFill>
                  <a:schemeClr val="tx1">
                    <a:tint val="75000"/>
                  </a:schemeClr>
                </a:solidFill>
              </a:defRPr>
            </a:lvl8pPr>
            <a:lvl9pPr marL="3658216"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4635" y="479777"/>
            <a:ext cx="1304121" cy="285763"/>
          </a:xfrm>
          <a:prstGeom prst="rect">
            <a:avLst/>
          </a:prstGeom>
        </p:spPr>
      </p:pic>
      <p:sp>
        <p:nvSpPr>
          <p:cNvPr id="5" name="Text Placeholder 4"/>
          <p:cNvSpPr>
            <a:spLocks noGrp="1"/>
          </p:cNvSpPr>
          <p:nvPr>
            <p:ph type="body" sz="quarter" idx="10"/>
          </p:nvPr>
        </p:nvSpPr>
        <p:spPr>
          <a:xfrm>
            <a:off x="274642" y="3111694"/>
            <a:ext cx="11272835" cy="545911"/>
          </a:xfrm>
        </p:spPr>
        <p:txBody>
          <a:bodyPr anchor="ctr"/>
          <a:lstStyle>
            <a:lvl1pPr marL="0" indent="0">
              <a:lnSpc>
                <a:spcPts val="4203"/>
              </a:lnSpc>
              <a:spcBef>
                <a:spcPts val="0"/>
              </a:spcBef>
              <a:buNone/>
              <a:defRPr sz="2652" b="0">
                <a:gradFill>
                  <a:gsLst>
                    <a:gs pos="0">
                      <a:srgbClr val="FFFFFF"/>
                    </a:gs>
                    <a:gs pos="100000">
                      <a:srgbClr val="FFFFFF"/>
                    </a:gs>
                  </a:gsLst>
                  <a:lin ang="5400000" scaled="0"/>
                </a:gradFill>
                <a:latin typeface="+mj-lt"/>
              </a:defRPr>
            </a:lvl1pPr>
            <a:lvl2pPr marL="0" indent="0">
              <a:buNone/>
              <a:defRPr sz="3499" b="0">
                <a:solidFill>
                  <a:schemeClr val="bg1"/>
                </a:solidFill>
                <a:latin typeface="+mj-lt"/>
              </a:defRPr>
            </a:lvl2pPr>
            <a:lvl3pPr marL="0" indent="0">
              <a:buNone/>
              <a:defRPr sz="3499" b="0">
                <a:solidFill>
                  <a:schemeClr val="bg1"/>
                </a:solidFill>
                <a:latin typeface="+mj-lt"/>
              </a:defRPr>
            </a:lvl3pPr>
            <a:lvl4pPr marL="0" indent="0">
              <a:buNone/>
              <a:defRPr sz="3499" b="0">
                <a:solidFill>
                  <a:schemeClr val="bg1"/>
                </a:solidFill>
                <a:latin typeface="+mj-lt"/>
              </a:defRPr>
            </a:lvl4pPr>
            <a:lvl5pPr marL="0" indent="0">
              <a:buNone/>
              <a:defRPr sz="3499" b="0">
                <a:solidFill>
                  <a:schemeClr val="bg1"/>
                </a:solidFill>
                <a:latin typeface="+mj-lt"/>
              </a:defRPr>
            </a:lvl5pPr>
          </a:lstStyle>
          <a:p>
            <a:pPr lvl="0"/>
            <a:r>
              <a:rPr lang="en-US" smtClean="0"/>
              <a:t>Click to edit Master text styles</a:t>
            </a:r>
          </a:p>
        </p:txBody>
      </p:sp>
    </p:spTree>
    <p:extLst>
      <p:ext uri="{BB962C8B-B14F-4D97-AF65-F5344CB8AC3E}">
        <p14:creationId xmlns:p14="http://schemas.microsoft.com/office/powerpoint/2010/main" val="3994318969"/>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419.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1"/>
            <a:ext cx="11887202" cy="946413"/>
          </a:xfrm>
          <a:prstGeom prst="rect">
            <a:avLst/>
          </a:prstGeom>
        </p:spPr>
        <p:txBody>
          <a:bodyPr lIns="146304" tIns="91440" rIns="146304" bIns="91440"/>
          <a:lstStyle>
            <a:lvl1pPr algn="l">
              <a:defRPr>
                <a:gradFill>
                  <a:gsLst>
                    <a:gs pos="2917">
                      <a:schemeClr val="accent4"/>
                    </a:gs>
                    <a:gs pos="100000">
                      <a:schemeClr val="accent4"/>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269323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2754514485"/>
      </p:ext>
    </p:extLst>
  </p:cSld>
  <p:clrMapOvr>
    <a:masterClrMapping/>
  </p:clrMapOvr>
  <p:timing>
    <p:tnLst>
      <p:par>
        <p:cTn id="1" dur="indefinite" restart="never" nodeType="tmRoot"/>
      </p:par>
    </p:tnLst>
  </p:timing>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50pt Title/30pt Sub/White BG">
    <p:bg>
      <p:bgPr>
        <a:solidFill>
          <a:schemeClr val="bg1"/>
        </a:solidFill>
        <a:effectLst/>
      </p:bgPr>
    </p:bg>
    <p:spTree>
      <p:nvGrpSpPr>
        <p:cNvPr id="1" name=""/>
        <p:cNvGrpSpPr/>
        <p:nvPr/>
      </p:nvGrpSpPr>
      <p:grpSpPr>
        <a:xfrm>
          <a:off x="0" y="0"/>
          <a:ext cx="0" cy="0"/>
          <a:chOff x="0" y="0"/>
          <a:chExt cx="0" cy="0"/>
        </a:xfrm>
      </p:grpSpPr>
      <p:sp>
        <p:nvSpPr>
          <p:cNvPr id="6" name="Text Placeholder 8"/>
          <p:cNvSpPr>
            <a:spLocks noGrp="1"/>
          </p:cNvSpPr>
          <p:nvPr>
            <p:ph type="body" sz="quarter" idx="12"/>
          </p:nvPr>
        </p:nvSpPr>
        <p:spPr>
          <a:xfrm>
            <a:off x="274639" y="304799"/>
            <a:ext cx="10972802" cy="906463"/>
          </a:xfrm>
          <a:prstGeom prst="rect">
            <a:avLst/>
          </a:prstGeom>
          <a:noFill/>
        </p:spPr>
        <p:txBody>
          <a:bodyPr/>
          <a:lstStyle>
            <a:lvl1pPr marL="0" indent="0">
              <a:lnSpc>
                <a:spcPts val="5503"/>
              </a:lnSpc>
              <a:spcBef>
                <a:spcPts val="0"/>
              </a:spcBef>
              <a:buFontTx/>
              <a:buNone/>
              <a:defRPr sz="5003">
                <a:solidFill>
                  <a:schemeClr val="tx2"/>
                </a:solidFill>
              </a:defRPr>
            </a:lvl1pPr>
            <a:lvl2pPr marL="0" indent="0">
              <a:lnSpc>
                <a:spcPts val="2601"/>
              </a:lnSpc>
              <a:spcBef>
                <a:spcPts val="1800"/>
              </a:spcBef>
              <a:spcAft>
                <a:spcPts val="0"/>
              </a:spcAft>
              <a:buFontTx/>
              <a:buNone/>
              <a:defRPr sz="2999">
                <a:solidFill>
                  <a:schemeClr val="tx2"/>
                </a:solidFill>
                <a:latin typeface="+mj-lt"/>
              </a:defRPr>
            </a:lvl2pPr>
            <a:lvl3pPr marL="230228" indent="-228636">
              <a:lnSpc>
                <a:spcPts val="2698"/>
              </a:lnSpc>
              <a:spcBef>
                <a:spcPts val="0"/>
              </a:spcBef>
              <a:defRPr sz="1999">
                <a:solidFill>
                  <a:schemeClr val="bg1"/>
                </a:solidFill>
              </a:defRPr>
            </a:lvl3pPr>
            <a:lvl4pPr marL="230228" indent="-228636">
              <a:lnSpc>
                <a:spcPts val="2698"/>
              </a:lnSpc>
              <a:spcBef>
                <a:spcPts val="0"/>
              </a:spcBef>
              <a:defRPr sz="1999">
                <a:solidFill>
                  <a:schemeClr val="bg1"/>
                </a:solidFill>
              </a:defRPr>
            </a:lvl4pPr>
            <a:lvl5pPr marL="230228" indent="-228636">
              <a:lnSpc>
                <a:spcPts val="2698"/>
              </a:lnSpc>
              <a:spcBef>
                <a:spcPts val="0"/>
              </a:spcBef>
              <a:defRPr sz="1999">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277654690"/>
      </p:ext>
    </p:extLst>
  </p:cSld>
  <p:clrMapOvr>
    <a:masterClrMapping/>
  </p:clrMapOvr>
  <p:transition>
    <p:fade/>
  </p:transition>
  <p:timing>
    <p:tnLst>
      <p:par>
        <p:cTn id="1" dur="indefinite" restart="never" nodeType="tmRoot"/>
      </p:par>
    </p:tnLst>
  </p:timing>
</p:sldLayout>
</file>

<file path=ppt/slideLayouts/slideLayout421.xml><?xml version="1.0" encoding="utf-8"?>
<p:sldLayout xmlns:a="http://schemas.openxmlformats.org/drawingml/2006/main" xmlns:r="http://schemas.openxmlformats.org/officeDocument/2006/relationships" xmlns:p="http://schemas.openxmlformats.org/presentationml/2006/main" userDrawn="1">
  <p:cSld name="2_50pt Title/30pt Sub/Image BG">
    <p:bg>
      <p:bgPr>
        <a:gradFill>
          <a:gsLst>
            <a:gs pos="2917">
              <a:srgbClr val="577FB2"/>
            </a:gs>
            <a:gs pos="100000">
              <a:srgbClr val="9CBED7"/>
            </a:gs>
          </a:gsLst>
          <a:lin ang="5400000" scaled="0"/>
        </a:gra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274639" y="304799"/>
            <a:ext cx="10972802" cy="906463"/>
          </a:xfrm>
          <a:prstGeom prst="rect">
            <a:avLst/>
          </a:prstGeom>
          <a:noFill/>
        </p:spPr>
        <p:txBody>
          <a:bodyPr/>
          <a:lstStyle>
            <a:lvl1pPr marL="0" indent="0">
              <a:lnSpc>
                <a:spcPts val="5503"/>
              </a:lnSpc>
              <a:spcBef>
                <a:spcPts val="0"/>
              </a:spcBef>
              <a:buFontTx/>
              <a:buNone/>
              <a:defRPr sz="5003">
                <a:gradFill>
                  <a:gsLst>
                    <a:gs pos="4000">
                      <a:schemeClr val="bg1"/>
                    </a:gs>
                    <a:gs pos="93000">
                      <a:schemeClr val="bg1"/>
                    </a:gs>
                  </a:gsLst>
                  <a:lin ang="5400000" scaled="0"/>
                </a:gradFill>
              </a:defRPr>
            </a:lvl1pPr>
            <a:lvl2pPr marL="0" indent="0">
              <a:lnSpc>
                <a:spcPts val="2601"/>
              </a:lnSpc>
              <a:spcBef>
                <a:spcPts val="1800"/>
              </a:spcBef>
              <a:spcAft>
                <a:spcPts val="0"/>
              </a:spcAft>
              <a:buFontTx/>
              <a:buNone/>
              <a:defRPr sz="2999">
                <a:gradFill>
                  <a:gsLst>
                    <a:gs pos="4000">
                      <a:schemeClr val="bg1"/>
                    </a:gs>
                    <a:gs pos="93000">
                      <a:schemeClr val="bg1"/>
                    </a:gs>
                  </a:gsLst>
                  <a:lin ang="5400000" scaled="0"/>
                </a:gradFill>
                <a:latin typeface="+mj-lt"/>
              </a:defRPr>
            </a:lvl2pPr>
            <a:lvl3pPr marL="230228" indent="-228636">
              <a:lnSpc>
                <a:spcPts val="2698"/>
              </a:lnSpc>
              <a:spcBef>
                <a:spcPts val="0"/>
              </a:spcBef>
              <a:defRPr sz="1999">
                <a:solidFill>
                  <a:schemeClr val="bg1"/>
                </a:solidFill>
              </a:defRPr>
            </a:lvl3pPr>
            <a:lvl4pPr marL="230228" indent="-228636">
              <a:lnSpc>
                <a:spcPts val="2698"/>
              </a:lnSpc>
              <a:spcBef>
                <a:spcPts val="0"/>
              </a:spcBef>
              <a:defRPr sz="1999">
                <a:solidFill>
                  <a:schemeClr val="bg1"/>
                </a:solidFill>
              </a:defRPr>
            </a:lvl4pPr>
            <a:lvl5pPr marL="230228" indent="-228636">
              <a:lnSpc>
                <a:spcPts val="2698"/>
              </a:lnSpc>
              <a:spcBef>
                <a:spcPts val="0"/>
              </a:spcBef>
              <a:defRPr sz="1999">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2013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22.xml><?xml version="1.0" encoding="utf-8"?>
<p:sldLayout xmlns:a="http://schemas.openxmlformats.org/drawingml/2006/main" xmlns:r="http://schemas.openxmlformats.org/officeDocument/2006/relationships" xmlns:p="http://schemas.openxmlformats.org/presentationml/2006/main" userDrawn="1">
  <p:cSld name="Statement">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642136" y="2125677"/>
            <a:ext cx="3664592" cy="2798708"/>
          </a:xfrm>
          <a:prstGeom prst="rect">
            <a:avLst/>
          </a:prstGeom>
        </p:spPr>
        <p:txBody>
          <a:bodyPr lIns="146304" tIns="91440" rIns="146304" bIns="91440" anchor="ctr">
            <a:noAutofit/>
          </a:bodyPr>
          <a:lstStyle>
            <a:lvl1pPr marL="0" indent="0">
              <a:lnSpc>
                <a:spcPts val="6000"/>
              </a:lnSpc>
              <a:spcBef>
                <a:spcPts val="0"/>
              </a:spcBef>
              <a:spcAft>
                <a:spcPts val="0"/>
              </a:spcAft>
              <a:buFontTx/>
              <a:buNone/>
              <a:defRPr sz="5400" b="0" i="0" baseline="0">
                <a:solidFill>
                  <a:schemeClr val="bg1"/>
                </a:solidFill>
                <a:latin typeface="+mj-lt"/>
              </a:defRPr>
            </a:lvl1pPr>
          </a:lstStyle>
          <a:p>
            <a:pPr lvl="0"/>
            <a:r>
              <a:rPr lang="en-US" smtClean="0"/>
              <a:t>Modern</a:t>
            </a:r>
            <a:br>
              <a:rPr lang="en-US" smtClean="0"/>
            </a:br>
            <a:r>
              <a:rPr lang="en-US" smtClean="0"/>
              <a:t>datacenter</a:t>
            </a:r>
            <a:br>
              <a:rPr lang="en-US" smtClean="0"/>
            </a:br>
            <a:r>
              <a:rPr lang="en-US" smtClean="0"/>
              <a:t>statement</a:t>
            </a:r>
          </a:p>
        </p:txBody>
      </p:sp>
      <p:sp>
        <p:nvSpPr>
          <p:cNvPr id="7" name="Rectangle 6"/>
          <p:cNvSpPr/>
          <p:nvPr userDrawn="1"/>
        </p:nvSpPr>
        <p:spPr bwMode="auto">
          <a:xfrm>
            <a:off x="3932238" y="1223358"/>
            <a:ext cx="548630" cy="5486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7927982" y="5234643"/>
            <a:ext cx="548630" cy="5486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3943048" y="5234643"/>
            <a:ext cx="548630" cy="5486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bwMode="auto">
          <a:xfrm>
            <a:off x="7955608" y="1211263"/>
            <a:ext cx="548630" cy="5486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95702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anim calcmode="lin" valueType="num">
                                      <p:cBhvr>
                                        <p:cTn id="10" dur="500" fill="hold"/>
                                        <p:tgtEl>
                                          <p:spTgt spid="7"/>
                                        </p:tgtEl>
                                        <p:attrNameLst>
                                          <p:attrName>ppt_x</p:attrName>
                                        </p:attrNameLst>
                                      </p:cBhvr>
                                      <p:tavLst>
                                        <p:tav tm="0">
                                          <p:val>
                                            <p:fltVal val="0.5"/>
                                          </p:val>
                                        </p:tav>
                                        <p:tav tm="100000">
                                          <p:val>
                                            <p:strVal val="#ppt_x"/>
                                          </p:val>
                                        </p:tav>
                                      </p:tavLst>
                                    </p:anim>
                                    <p:anim calcmode="lin" valueType="num">
                                      <p:cBhvr>
                                        <p:cTn id="11" dur="500" fill="hold"/>
                                        <p:tgtEl>
                                          <p:spTgt spid="7"/>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anim calcmode="lin" valueType="num">
                                      <p:cBhvr>
                                        <p:cTn id="38" dur="500" fill="hold"/>
                                        <p:tgtEl>
                                          <p:spTgt spid="5"/>
                                        </p:tgtEl>
                                        <p:attrNameLst>
                                          <p:attrName>ppt_x</p:attrName>
                                        </p:attrNameLst>
                                      </p:cBhvr>
                                      <p:tavLst>
                                        <p:tav tm="0">
                                          <p:val>
                                            <p:fltVal val="0.5"/>
                                          </p:val>
                                        </p:tav>
                                        <p:tav tm="100000">
                                          <p:val>
                                            <p:strVal val="#ppt_x"/>
                                          </p:val>
                                        </p:tav>
                                      </p:tavLst>
                                    </p:anim>
                                    <p:anim calcmode="lin" valueType="num">
                                      <p:cBhvr>
                                        <p:cTn id="39"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tmplLst>
          <p:tmpl>
            <p:tnLst>
              <p:par>
                <p:cTn presetID="53" presetClass="entr" presetSubtype="528"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p:cTn dur="500" fill="hold"/>
                        <p:tgtEl>
                          <p:spTgt spid="5"/>
                        </p:tgtEl>
                        <p:attrNameLst>
                          <p:attrName>ppt_w</p:attrName>
                        </p:attrNameLst>
                      </p:cBhvr>
                      <p:tavLst>
                        <p:tav tm="0">
                          <p:val>
                            <p:fltVal val="0"/>
                          </p:val>
                        </p:tav>
                        <p:tav tm="100000">
                          <p:val>
                            <p:strVal val="#ppt_w"/>
                          </p:val>
                        </p:tav>
                      </p:tavLst>
                    </p:anim>
                    <p:anim calcmode="lin" valueType="num">
                      <p:cBhvr>
                        <p:cTn dur="500" fill="hold"/>
                        <p:tgtEl>
                          <p:spTgt spid="5"/>
                        </p:tgtEl>
                        <p:attrNameLst>
                          <p:attrName>ppt_h</p:attrName>
                        </p:attrNameLst>
                      </p:cBhvr>
                      <p:tavLst>
                        <p:tav tm="0">
                          <p:val>
                            <p:fltVal val="0"/>
                          </p:val>
                        </p:tav>
                        <p:tav tm="100000">
                          <p:val>
                            <p:strVal val="#ppt_h"/>
                          </p:val>
                        </p:tav>
                      </p:tavLst>
                    </p:anim>
                    <p:animEffect transition="in" filter="fade">
                      <p:cBhvr>
                        <p:cTn dur="500"/>
                        <p:tgtEl>
                          <p:spTgt spid="5"/>
                        </p:tgtEl>
                      </p:cBhvr>
                    </p:animEffect>
                    <p:anim calcmode="lin" valueType="num">
                      <p:cBhvr>
                        <p:cTn dur="500" fill="hold"/>
                        <p:tgtEl>
                          <p:spTgt spid="5"/>
                        </p:tgtEl>
                        <p:attrNameLst>
                          <p:attrName>ppt_x</p:attrName>
                        </p:attrNameLst>
                      </p:cBhvr>
                      <p:tavLst>
                        <p:tav tm="0">
                          <p:val>
                            <p:fltVal val="0.5"/>
                          </p:val>
                        </p:tav>
                        <p:tav tm="100000">
                          <p:val>
                            <p:strVal val="#ppt_x"/>
                          </p:val>
                        </p:tav>
                      </p:tavLst>
                    </p:anim>
                    <p:anim calcmode="lin" valueType="num">
                      <p:cBhvr>
                        <p:cTn dur="500" fill="hold"/>
                        <p:tgtEl>
                          <p:spTgt spid="5"/>
                        </p:tgtEl>
                        <p:attrNameLst>
                          <p:attrName>ppt_y</p:attrName>
                        </p:attrNameLst>
                      </p:cBhvr>
                      <p:tavLst>
                        <p:tav tm="0">
                          <p:val>
                            <p:fltVal val="0.5"/>
                          </p:val>
                        </p:tav>
                        <p:tav tm="100000">
                          <p:val>
                            <p:strVal val="#ppt_y"/>
                          </p:val>
                        </p:tav>
                      </p:tavLst>
                    </p:anim>
                  </p:childTnLst>
                </p:cTn>
              </p:par>
            </p:tnLst>
          </p:tmpl>
        </p:tmplLst>
      </p:bldP>
      <p:bldP spid="7" grpId="0" animBg="1"/>
      <p:bldP spid="8" grpId="0" animBg="1"/>
      <p:bldP spid="9" grpId="0" animBg="1"/>
      <p:bldP spid="10" grpId="0" animBg="1"/>
    </p:bldLst>
  </p:timing>
</p:sldLayout>
</file>

<file path=ppt/slideLayouts/slideLayout423.xml><?xml version="1.0" encoding="utf-8"?>
<p:sldLayout xmlns:a="http://schemas.openxmlformats.org/drawingml/2006/main" xmlns:r="http://schemas.openxmlformats.org/officeDocument/2006/relationships" xmlns:p="http://schemas.openxmlformats.org/presentationml/2006/main" userDrawn="1">
  <p:cSld name="Section Change 48pt Title">
    <p:bg>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a:prstGeom prst="rect">
            <a:avLst/>
          </a:prstGeom>
        </p:spPr>
        <p:txBody>
          <a:bodyPr/>
          <a:lstStyle>
            <a:lvl1pPr marL="0" indent="0">
              <a:buNone/>
              <a:defRPr>
                <a:solidFill>
                  <a:schemeClr val="bg1"/>
                </a:solidFill>
              </a:defRPr>
            </a:lvl1pPr>
          </a:lstStyle>
          <a:p>
            <a:r>
              <a:rPr lang="en-US" smtClean="0"/>
              <a:t>Click icon to add picture</a:t>
            </a:r>
            <a:endParaRPr lang="en-US" dirty="0"/>
          </a:p>
        </p:txBody>
      </p:sp>
      <p:sp>
        <p:nvSpPr>
          <p:cNvPr id="3" name="Text Placeholder 2"/>
          <p:cNvSpPr>
            <a:spLocks noGrp="1"/>
          </p:cNvSpPr>
          <p:nvPr>
            <p:ph type="body" sz="quarter" idx="11"/>
          </p:nvPr>
        </p:nvSpPr>
        <p:spPr>
          <a:xfrm>
            <a:off x="274638" y="1211263"/>
            <a:ext cx="4572000" cy="4572000"/>
          </a:xfrm>
          <a:prstGeom prst="rect">
            <a:avLst/>
          </a:prstGeom>
          <a:solidFill>
            <a:srgbClr val="008272">
              <a:alpha val="90588"/>
            </a:srgbClr>
          </a:solidFill>
        </p:spPr>
        <p:txBody>
          <a:bodyPr lIns="146304" tIns="91440" rIns="146304" bIns="91440">
            <a:noAutofit/>
          </a:bodyPr>
          <a:lstStyle>
            <a:lvl1pPr marL="0" indent="0" algn="l">
              <a:buNone/>
              <a:defRPr lang="en-US" sz="4800" kern="1200" spc="0" baseline="0" dirty="0" smtClean="0">
                <a:solidFill>
                  <a:schemeClr val="bg1"/>
                </a:solidFill>
                <a:latin typeface="+mj-lt"/>
                <a:ea typeface="+mn-ea"/>
                <a:cs typeface="+mn-cs"/>
              </a:defRPr>
            </a:lvl1pPr>
            <a:lvl2pPr marL="342867" indent="0" algn="l">
              <a:buNone/>
              <a:defRPr sz="4800"/>
            </a:lvl2pPr>
            <a:lvl3pPr marL="571444" indent="0" algn="l">
              <a:buNone/>
              <a:defRPr sz="4800"/>
            </a:lvl3pPr>
            <a:lvl4pPr marL="800021" indent="0" algn="l">
              <a:buNone/>
              <a:defRPr sz="4800"/>
            </a:lvl4pPr>
            <a:lvl5pPr marL="1028598" indent="0" algn="l">
              <a:buNone/>
              <a:defRPr sz="4800"/>
            </a:lvl5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p:txBody>
      </p:sp>
      <p:sp>
        <p:nvSpPr>
          <p:cNvPr id="5" name="Footer Placeholder 2"/>
          <p:cNvSpPr>
            <a:spLocks noGrp="1"/>
          </p:cNvSpPr>
          <p:nvPr>
            <p:ph type="ftr" sz="quarter" idx="3"/>
          </p:nvPr>
        </p:nvSpPr>
        <p:spPr>
          <a:xfrm>
            <a:off x="457200" y="6565392"/>
            <a:ext cx="3937000" cy="137160"/>
          </a:xfrm>
          <a:prstGeom prst="rect">
            <a:avLst/>
          </a:prstGeom>
        </p:spPr>
        <p:txBody>
          <a:bodyPr vert="horz" lIns="0" tIns="0" rIns="91440" bIns="0" rtlCol="0" anchor="ctr"/>
          <a:lstStyle>
            <a:lvl1pPr marL="0" algn="l" defTabSz="932742" rtl="0" eaLnBrk="1" latinLnBrk="0" hangingPunct="1">
              <a:defRPr lang="en-US" sz="900" kern="1200">
                <a:solidFill>
                  <a:schemeClr val="bg1"/>
                </a:solidFill>
                <a:latin typeface="+mn-lt"/>
                <a:ea typeface="+mn-ea"/>
                <a:cs typeface="+mn-cs"/>
              </a:defRPr>
            </a:lvl1pPr>
          </a:lstStyle>
          <a:p>
            <a:r>
              <a:rPr smtClean="0">
                <a:solidFill>
                  <a:srgbClr val="FFFFFF"/>
                </a:solidFill>
              </a:rPr>
              <a:t>Microsoft Confidential</a:t>
            </a:r>
            <a:endParaRPr>
              <a:solidFill>
                <a:srgbClr val="FFFFFF"/>
              </a:solidFill>
            </a:endParaRPr>
          </a:p>
        </p:txBody>
      </p:sp>
      <p:sp>
        <p:nvSpPr>
          <p:cNvPr id="6" name="Slide Number Placeholder 4"/>
          <p:cNvSpPr>
            <a:spLocks noGrp="1"/>
          </p:cNvSpPr>
          <p:nvPr>
            <p:ph type="sldNum" sz="quarter" idx="4"/>
          </p:nvPr>
        </p:nvSpPr>
        <p:spPr>
          <a:xfrm>
            <a:off x="11595101" y="6565392"/>
            <a:ext cx="566737" cy="137160"/>
          </a:xfrm>
          <a:prstGeom prst="rect">
            <a:avLst/>
          </a:prstGeom>
        </p:spPr>
        <p:txBody>
          <a:bodyPr vert="horz" lIns="91440" tIns="0" rIns="0" bIns="0" rtlCol="0" anchor="ctr"/>
          <a:lstStyle>
            <a:lvl1pPr algn="r">
              <a:defRPr lang="en-US" sz="900" b="0" kern="1200" smtClean="0">
                <a:solidFill>
                  <a:schemeClr val="bg1"/>
                </a:solidFill>
                <a:latin typeface="+mn-lt"/>
                <a:ea typeface="+mn-ea"/>
                <a:cs typeface="+mn-cs"/>
              </a:defRPr>
            </a:lvl1pPr>
          </a:lstStyle>
          <a:p>
            <a:fld id="{27258FFF-F925-446B-8502-81C933981705}" type="slidenum">
              <a:rPr>
                <a:solidFill>
                  <a:srgbClr val="FFFFFF"/>
                </a:solidFill>
              </a:rPr>
              <a:pPr/>
              <a:t>‹#›</a:t>
            </a:fld>
            <a:endParaRPr>
              <a:solidFill>
                <a:srgbClr val="FFFFFF"/>
              </a:solidFill>
            </a:endParaRPr>
          </a:p>
        </p:txBody>
      </p:sp>
    </p:spTree>
    <p:extLst>
      <p:ext uri="{BB962C8B-B14F-4D97-AF65-F5344CB8AC3E}">
        <p14:creationId xmlns:p14="http://schemas.microsoft.com/office/powerpoint/2010/main" val="2669612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accent2"/>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457200" y="6565392"/>
            <a:ext cx="3937000" cy="137160"/>
          </a:xfrm>
          <a:prstGeom prst="rect">
            <a:avLst/>
          </a:prstGeom>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3" name="Slide Number Placeholder 2"/>
          <p:cNvSpPr>
            <a:spLocks noGrp="1"/>
          </p:cNvSpPr>
          <p:nvPr>
            <p:ph type="sldNum" sz="quarter" idx="11"/>
          </p:nvPr>
        </p:nvSpPr>
        <p:spPr>
          <a:xfrm>
            <a:off x="11595101" y="6565392"/>
            <a:ext cx="566737" cy="137160"/>
          </a:xfrm>
          <a:prstGeom prst="rect">
            <a:avLst/>
          </a:prstGeom>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Tree>
    <p:extLst>
      <p:ext uri="{BB962C8B-B14F-4D97-AF65-F5344CB8AC3E}">
        <p14:creationId xmlns:p14="http://schemas.microsoft.com/office/powerpoint/2010/main" val="4103123784"/>
      </p:ext>
    </p:extLst>
  </p:cSld>
  <p:clrMapOvr>
    <a:masterClrMapping/>
  </p:clrMapOvr>
  <p:transition>
    <p:fade/>
  </p:transition>
  <p:timing>
    <p:tnLst>
      <p:par>
        <p:cTn id="1" dur="indefinite" restart="never" nodeType="tmRoot"/>
      </p:par>
    </p:tnLst>
  </p:timing>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1_24pt Title">
    <p:bg>
      <p:bgPr>
        <a:solidFill>
          <a:schemeClr val="accent2"/>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4"/>
          </p:nvPr>
        </p:nvSpPr>
        <p:spPr>
          <a:xfrm>
            <a:off x="457200" y="6565392"/>
            <a:ext cx="3937000" cy="137160"/>
          </a:xfrm>
          <a:prstGeom prst="rect">
            <a:avLst/>
          </a:prstGeom>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3" name="Slide Number Placeholder 2"/>
          <p:cNvSpPr>
            <a:spLocks noGrp="1"/>
          </p:cNvSpPr>
          <p:nvPr>
            <p:ph type="sldNum" sz="quarter" idx="15"/>
          </p:nvPr>
        </p:nvSpPr>
        <p:spPr>
          <a:xfrm>
            <a:off x="11595101" y="6565392"/>
            <a:ext cx="566737" cy="137160"/>
          </a:xfrm>
          <a:prstGeom prst="rect">
            <a:avLst/>
          </a:prstGeom>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10" name="Text Placeholder 4"/>
          <p:cNvSpPr>
            <a:spLocks noGrp="1"/>
          </p:cNvSpPr>
          <p:nvPr>
            <p:ph type="body" sz="quarter" idx="10"/>
          </p:nvPr>
        </p:nvSpPr>
        <p:spPr>
          <a:xfrm>
            <a:off x="274819" y="375657"/>
            <a:ext cx="6400614" cy="457195"/>
          </a:xfrm>
          <a:prstGeom prst="rect">
            <a:avLst/>
          </a:prstGeom>
        </p:spPr>
        <p:txBody>
          <a:bodyPr lIns="182880" tIns="146304" rIns="182880" bIns="146304" anchor="ctr" anchorCtr="0"/>
          <a:lstStyle>
            <a:lvl1pPr marL="0" indent="0">
              <a:lnSpc>
                <a:spcPts val="2800"/>
              </a:lnSpc>
              <a:spcBef>
                <a:spcPts val="0"/>
              </a:spcBef>
              <a:buFontTx/>
              <a:buNone/>
              <a:defRPr sz="2400">
                <a:solidFill>
                  <a:schemeClr val="bg1"/>
                </a:soli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dirty="0" smtClean="0"/>
              <a:t>Click to edit Master </a:t>
            </a:r>
            <a:r>
              <a:rPr lang="en-US" smtClean="0"/>
              <a:t>text styles</a:t>
            </a:r>
          </a:p>
        </p:txBody>
      </p:sp>
    </p:spTree>
    <p:extLst>
      <p:ext uri="{BB962C8B-B14F-4D97-AF65-F5344CB8AC3E}">
        <p14:creationId xmlns:p14="http://schemas.microsoft.com/office/powerpoint/2010/main" val="2679494137"/>
      </p:ext>
    </p:extLst>
  </p:cSld>
  <p:clrMapOvr>
    <a:masterClrMapping/>
  </p:clrMapOvr>
  <p:transition>
    <p:fade/>
  </p:transition>
  <p:timing>
    <p:tnLst>
      <p:par>
        <p:cTn id="1" dur="indefinite" restart="never" nodeType="tmRoot"/>
      </p:par>
    </p:tnLst>
  </p:timing>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1_Statement">
    <p:bg>
      <p:bgPr>
        <a:solidFill>
          <a:schemeClr val="accent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635854" y="2125677"/>
            <a:ext cx="3502323" cy="2798708"/>
          </a:xfrm>
          <a:prstGeom prst="rect">
            <a:avLst/>
          </a:prstGeom>
        </p:spPr>
        <p:txBody>
          <a:bodyPr lIns="146304" tIns="91440" rIns="146304" bIns="91440" anchor="ctr">
            <a:noAutofit/>
          </a:bodyPr>
          <a:lstStyle>
            <a:lvl1pPr marL="0" indent="0">
              <a:lnSpc>
                <a:spcPts val="6000"/>
              </a:lnSpc>
              <a:spcBef>
                <a:spcPts val="0"/>
              </a:spcBef>
              <a:spcAft>
                <a:spcPts val="0"/>
              </a:spcAft>
              <a:buFontTx/>
              <a:buNone/>
              <a:defRPr sz="5400" b="0" i="0" baseline="0">
                <a:solidFill>
                  <a:schemeClr val="bg1"/>
                </a:solidFill>
                <a:latin typeface="+mj-lt"/>
              </a:defRPr>
            </a:lvl1pPr>
          </a:lstStyle>
          <a:p>
            <a:pPr lvl="0"/>
            <a:r>
              <a:rPr lang="en-US" smtClean="0"/>
              <a:t>People-</a:t>
            </a:r>
            <a:br>
              <a:rPr lang="en-US" smtClean="0"/>
            </a:br>
            <a:r>
              <a:rPr lang="en-US" smtClean="0"/>
              <a:t>centric IT</a:t>
            </a:r>
            <a:br>
              <a:rPr lang="en-US" smtClean="0"/>
            </a:br>
            <a:r>
              <a:rPr lang="en-US" smtClean="0"/>
              <a:t>statement</a:t>
            </a:r>
          </a:p>
        </p:txBody>
      </p:sp>
      <p:sp>
        <p:nvSpPr>
          <p:cNvPr id="2" name="Footer Placeholder 1"/>
          <p:cNvSpPr>
            <a:spLocks noGrp="1"/>
          </p:cNvSpPr>
          <p:nvPr>
            <p:ph type="ftr" sz="quarter" idx="11"/>
          </p:nvPr>
        </p:nvSpPr>
        <p:spPr>
          <a:xfrm>
            <a:off x="457200" y="6565392"/>
            <a:ext cx="3937000" cy="137160"/>
          </a:xfrm>
          <a:prstGeom prst="rect">
            <a:avLst/>
          </a:prstGeom>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6" name="Slide Number Placeholder 5"/>
          <p:cNvSpPr>
            <a:spLocks noGrp="1"/>
          </p:cNvSpPr>
          <p:nvPr>
            <p:ph type="sldNum" sz="quarter" idx="12"/>
          </p:nvPr>
        </p:nvSpPr>
        <p:spPr>
          <a:xfrm>
            <a:off x="11595101" y="6565392"/>
            <a:ext cx="566737" cy="137160"/>
          </a:xfrm>
          <a:prstGeom prst="rect">
            <a:avLst/>
          </a:prstGeom>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7" name="Rectangle 6"/>
          <p:cNvSpPr/>
          <p:nvPr userDrawn="1"/>
        </p:nvSpPr>
        <p:spPr bwMode="auto">
          <a:xfrm>
            <a:off x="3932238" y="1211263"/>
            <a:ext cx="548630" cy="5486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7955608" y="5236223"/>
            <a:ext cx="548630" cy="5486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3932238" y="5234643"/>
            <a:ext cx="548630" cy="5486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userDrawn="1"/>
        </p:nvSpPr>
        <p:spPr bwMode="auto">
          <a:xfrm>
            <a:off x="7955608" y="1211263"/>
            <a:ext cx="548630" cy="54862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13666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tmplLst>
          <p:tmpl>
            <p:tnLst>
              <p:par>
                <p:cTn presetID="53" presetClass="entr" presetSubtype="528" fill="hold" nodeType="after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p:cTn dur="500" fill="hold"/>
                        <p:tgtEl>
                          <p:spTgt spid="5"/>
                        </p:tgtEl>
                        <p:attrNameLst>
                          <p:attrName>ppt_w</p:attrName>
                        </p:attrNameLst>
                      </p:cBhvr>
                      <p:tavLst>
                        <p:tav tm="0">
                          <p:val>
                            <p:fltVal val="0"/>
                          </p:val>
                        </p:tav>
                        <p:tav tm="100000">
                          <p:val>
                            <p:strVal val="#ppt_w"/>
                          </p:val>
                        </p:tav>
                      </p:tavLst>
                    </p:anim>
                    <p:anim calcmode="lin" valueType="num">
                      <p:cBhvr>
                        <p:cTn dur="500" fill="hold"/>
                        <p:tgtEl>
                          <p:spTgt spid="5"/>
                        </p:tgtEl>
                        <p:attrNameLst>
                          <p:attrName>ppt_h</p:attrName>
                        </p:attrNameLst>
                      </p:cBhvr>
                      <p:tavLst>
                        <p:tav tm="0">
                          <p:val>
                            <p:fltVal val="0"/>
                          </p:val>
                        </p:tav>
                        <p:tav tm="100000">
                          <p:val>
                            <p:strVal val="#ppt_h"/>
                          </p:val>
                        </p:tav>
                      </p:tavLst>
                    </p:anim>
                    <p:animEffect transition="in" filter="fade">
                      <p:cBhvr>
                        <p:cTn dur="500"/>
                        <p:tgtEl>
                          <p:spTgt spid="5"/>
                        </p:tgtEl>
                      </p:cBhvr>
                    </p:animEffect>
                    <p:anim calcmode="lin" valueType="num">
                      <p:cBhvr>
                        <p:cTn dur="500" fill="hold"/>
                        <p:tgtEl>
                          <p:spTgt spid="5"/>
                        </p:tgtEl>
                        <p:attrNameLst>
                          <p:attrName>ppt_x</p:attrName>
                        </p:attrNameLst>
                      </p:cBhvr>
                      <p:tavLst>
                        <p:tav tm="0">
                          <p:val>
                            <p:fltVal val="0.5"/>
                          </p:val>
                        </p:tav>
                        <p:tav tm="100000">
                          <p:val>
                            <p:strVal val="#ppt_x"/>
                          </p:val>
                        </p:tav>
                      </p:tavLst>
                    </p:anim>
                    <p:anim calcmode="lin" valueType="num">
                      <p:cBhvr>
                        <p:cTn dur="500" fill="hold"/>
                        <p:tgtEl>
                          <p:spTgt spid="5"/>
                        </p:tgtEl>
                        <p:attrNameLst>
                          <p:attrName>ppt_y</p:attrName>
                        </p:attrNameLst>
                      </p:cBhvr>
                      <p:tavLst>
                        <p:tav tm="0">
                          <p:val>
                            <p:fltVal val="0.5"/>
                          </p:val>
                        </p:tav>
                        <p:tav tm="100000">
                          <p:val>
                            <p:strVal val="#ppt_y"/>
                          </p:val>
                        </p:tav>
                      </p:tavLst>
                    </p:anim>
                  </p:childTnLst>
                </p:cTn>
              </p:par>
            </p:tnLst>
          </p:tmpl>
        </p:tmplLst>
      </p:bldP>
      <p:bldP spid="7" grpId="0" animBg="1"/>
      <p:bldP spid="8" grpId="0" animBg="1"/>
      <p:bldP spid="9" grpId="0" animBg="1"/>
      <p:bldP spid="10" grpId="0" animBg="1"/>
    </p:bldLst>
  </p:timing>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1_8 Categories">
    <p:bg>
      <p:bgPr>
        <a:solidFill>
          <a:schemeClr val="accent2"/>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4"/>
          </p:nvPr>
        </p:nvSpPr>
        <p:spPr>
          <a:xfrm>
            <a:off x="457200" y="6565392"/>
            <a:ext cx="3937000" cy="137160"/>
          </a:xfrm>
          <a:prstGeom prst="rect">
            <a:avLst/>
          </a:prstGeom>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3" name="Slide Number Placeholder 2"/>
          <p:cNvSpPr>
            <a:spLocks noGrp="1"/>
          </p:cNvSpPr>
          <p:nvPr>
            <p:ph type="sldNum" sz="quarter" idx="15"/>
          </p:nvPr>
        </p:nvSpPr>
        <p:spPr>
          <a:xfrm>
            <a:off x="11595101" y="6565392"/>
            <a:ext cx="566737" cy="137160"/>
          </a:xfrm>
          <a:prstGeom prst="rect">
            <a:avLst/>
          </a:prstGeom>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10" name="Text Placeholder 4"/>
          <p:cNvSpPr>
            <a:spLocks noGrp="1"/>
          </p:cNvSpPr>
          <p:nvPr>
            <p:ph type="body" sz="quarter" idx="10"/>
          </p:nvPr>
        </p:nvSpPr>
        <p:spPr>
          <a:xfrm>
            <a:off x="274819" y="375657"/>
            <a:ext cx="6400614" cy="457195"/>
          </a:xfrm>
          <a:prstGeom prst="rect">
            <a:avLst/>
          </a:prstGeom>
        </p:spPr>
        <p:txBody>
          <a:bodyPr lIns="182880" tIns="146304" rIns="182880" bIns="146304" anchor="ctr" anchorCtr="0"/>
          <a:lstStyle>
            <a:lvl1pPr marL="0" indent="0">
              <a:lnSpc>
                <a:spcPts val="2800"/>
              </a:lnSpc>
              <a:spcBef>
                <a:spcPts val="0"/>
              </a:spcBef>
              <a:buFontTx/>
              <a:buNone/>
              <a:defRPr sz="2400">
                <a:solidFill>
                  <a:schemeClr val="bg1"/>
                </a:soli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dirty="0" smtClean="0"/>
              <a:t>Click to edit Master </a:t>
            </a:r>
            <a:r>
              <a:rPr lang="en-US" smtClean="0"/>
              <a:t>text styles</a:t>
            </a:r>
          </a:p>
        </p:txBody>
      </p:sp>
      <p:sp>
        <p:nvSpPr>
          <p:cNvPr id="7" name="Text Placeholder 26"/>
          <p:cNvSpPr>
            <a:spLocks noGrp="1"/>
          </p:cNvSpPr>
          <p:nvPr>
            <p:ph type="body" sz="quarter" idx="29" hasCustomPrompt="1"/>
          </p:nvPr>
        </p:nvSpPr>
        <p:spPr>
          <a:xfrm>
            <a:off x="457580" y="1091909"/>
            <a:ext cx="2743200" cy="2743200"/>
          </a:xfrm>
          <a:prstGeom prst="rect">
            <a:avLst/>
          </a:prstGeom>
          <a:solidFill>
            <a:schemeClr val="bg1"/>
          </a:solidFill>
        </p:spPr>
        <p:txBody>
          <a:bodyPr lIns="146304" tIns="91440" rIns="146304" bIns="91440">
            <a:noAutofit/>
          </a:bodyPr>
          <a:lstStyle>
            <a:lvl1pPr marL="0" indent="0">
              <a:lnSpc>
                <a:spcPct val="90000"/>
              </a:lnSpc>
              <a:buFontTx/>
              <a:buNone/>
              <a:defRPr sz="2400">
                <a:solidFill>
                  <a:schemeClr val="accent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a:t>
            </a:r>
            <a:r>
              <a:rPr lang="en-US" smtClean="0"/>
              <a:t>to edit </a:t>
            </a:r>
            <a:r>
              <a:rPr lang="en-US" dirty="0" smtClean="0"/>
              <a:t/>
            </a:r>
            <a:br>
              <a:rPr lang="en-US" dirty="0" smtClean="0"/>
            </a:br>
            <a:r>
              <a:rPr lang="en-US" dirty="0" smtClean="0"/>
              <a:t>Master text styles</a:t>
            </a:r>
          </a:p>
        </p:txBody>
      </p:sp>
      <p:sp>
        <p:nvSpPr>
          <p:cNvPr id="8" name="Text Placeholder 26"/>
          <p:cNvSpPr>
            <a:spLocks noGrp="1"/>
          </p:cNvSpPr>
          <p:nvPr>
            <p:ph type="body" sz="quarter" idx="30" hasCustomPrompt="1"/>
          </p:nvPr>
        </p:nvSpPr>
        <p:spPr>
          <a:xfrm>
            <a:off x="3322786" y="1091909"/>
            <a:ext cx="2742914" cy="2743200"/>
          </a:xfrm>
          <a:prstGeom prst="rect">
            <a:avLst/>
          </a:prstGeom>
          <a:solidFill>
            <a:schemeClr val="bg1"/>
          </a:solidFill>
        </p:spPr>
        <p:txBody>
          <a:bodyPr lIns="146304" tIns="91440" rIns="146304" bIns="91440">
            <a:noAutofit/>
          </a:bodyPr>
          <a:lstStyle>
            <a:lvl1pPr marL="0" indent="0">
              <a:lnSpc>
                <a:spcPct val="90000"/>
              </a:lnSpc>
              <a:buFontTx/>
              <a:buNone/>
              <a:defRPr sz="2400">
                <a:solidFill>
                  <a:schemeClr val="accent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9" name="Text Placeholder 26"/>
          <p:cNvSpPr>
            <a:spLocks noGrp="1"/>
          </p:cNvSpPr>
          <p:nvPr>
            <p:ph type="body" sz="quarter" idx="32" hasCustomPrompt="1"/>
          </p:nvPr>
        </p:nvSpPr>
        <p:spPr>
          <a:xfrm>
            <a:off x="6187706" y="1091909"/>
            <a:ext cx="2742914" cy="2743200"/>
          </a:xfrm>
          <a:prstGeom prst="rect">
            <a:avLst/>
          </a:prstGeom>
          <a:solidFill>
            <a:schemeClr val="bg1"/>
          </a:solidFill>
        </p:spPr>
        <p:txBody>
          <a:bodyPr lIns="146304" tIns="91440" rIns="146304" bIns="91440">
            <a:noAutofit/>
          </a:bodyPr>
          <a:lstStyle>
            <a:lvl1pPr marL="0" indent="0">
              <a:lnSpc>
                <a:spcPct val="90000"/>
              </a:lnSpc>
              <a:buFontTx/>
              <a:buNone/>
              <a:defRPr sz="2400">
                <a:solidFill>
                  <a:schemeClr val="accent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1" name="Text Placeholder 26"/>
          <p:cNvSpPr>
            <a:spLocks noGrp="1"/>
          </p:cNvSpPr>
          <p:nvPr>
            <p:ph type="body" sz="quarter" idx="33" hasCustomPrompt="1"/>
          </p:nvPr>
        </p:nvSpPr>
        <p:spPr>
          <a:xfrm>
            <a:off x="9052627" y="1091909"/>
            <a:ext cx="2742914" cy="2743200"/>
          </a:xfrm>
          <a:prstGeom prst="rect">
            <a:avLst/>
          </a:prstGeom>
          <a:solidFill>
            <a:schemeClr val="bg1"/>
          </a:solidFill>
        </p:spPr>
        <p:txBody>
          <a:bodyPr lIns="146304" tIns="91440" rIns="146304" bIns="91440">
            <a:noAutofit/>
          </a:bodyPr>
          <a:lstStyle>
            <a:lvl1pPr marL="0" indent="0">
              <a:lnSpc>
                <a:spcPct val="90000"/>
              </a:lnSpc>
              <a:buFontTx/>
              <a:buNone/>
              <a:defRPr sz="2400">
                <a:solidFill>
                  <a:schemeClr val="accent2"/>
                </a:soli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2" name="Text Placeholder 26"/>
          <p:cNvSpPr>
            <a:spLocks noGrp="1"/>
          </p:cNvSpPr>
          <p:nvPr>
            <p:ph type="body" sz="quarter" idx="38" hasCustomPrompt="1"/>
          </p:nvPr>
        </p:nvSpPr>
        <p:spPr>
          <a:xfrm>
            <a:off x="457580" y="3954455"/>
            <a:ext cx="2743200" cy="2560671"/>
          </a:xfrm>
          <a:prstGeom prst="rect">
            <a:avLst/>
          </a:prstGeom>
          <a:solidFill>
            <a:srgbClr val="00B394"/>
          </a:solidFill>
        </p:spPr>
        <p:txBody>
          <a:bodyPr lIns="182880" tIns="146304" bIns="146304">
            <a:noAutofit/>
          </a:bodyPr>
          <a:lstStyle>
            <a:lvl1pPr marL="0" indent="0">
              <a:lnSpc>
                <a:spcPct val="90000"/>
              </a:lnSpc>
              <a:spcBef>
                <a:spcPts val="0"/>
              </a:spcBef>
              <a:spcAft>
                <a:spcPts val="600"/>
              </a:spcAft>
              <a:buFontTx/>
              <a:buNone/>
              <a:defRPr sz="1200" b="0">
                <a:solidFill>
                  <a:schemeClr val="bg1"/>
                </a:soli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3" name="Text Placeholder 26"/>
          <p:cNvSpPr>
            <a:spLocks noGrp="1"/>
          </p:cNvSpPr>
          <p:nvPr>
            <p:ph type="body" sz="quarter" idx="39" hasCustomPrompt="1"/>
          </p:nvPr>
        </p:nvSpPr>
        <p:spPr>
          <a:xfrm>
            <a:off x="3322871" y="3954457"/>
            <a:ext cx="2742914" cy="2560643"/>
          </a:xfrm>
          <a:prstGeom prst="rect">
            <a:avLst/>
          </a:prstGeom>
          <a:solidFill>
            <a:srgbClr val="00B394"/>
          </a:solidFill>
        </p:spPr>
        <p:txBody>
          <a:bodyPr lIns="182880" tIns="146304" bIns="146304">
            <a:noAutofit/>
          </a:bodyPr>
          <a:lstStyle>
            <a:lvl1pPr marL="0" indent="0">
              <a:lnSpc>
                <a:spcPts val="1440"/>
              </a:lnSpc>
              <a:spcBef>
                <a:spcPts val="0"/>
              </a:spcBef>
              <a:spcAft>
                <a:spcPts val="600"/>
              </a:spcAft>
              <a:buFontTx/>
              <a:buNone/>
              <a:defRPr sz="1200" b="0">
                <a:solidFill>
                  <a:schemeClr val="bg1"/>
                </a:soli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4" name="Text Placeholder 26"/>
          <p:cNvSpPr>
            <a:spLocks noGrp="1"/>
          </p:cNvSpPr>
          <p:nvPr>
            <p:ph type="body" sz="quarter" idx="41" hasCustomPrompt="1"/>
          </p:nvPr>
        </p:nvSpPr>
        <p:spPr>
          <a:xfrm>
            <a:off x="9052882" y="3954457"/>
            <a:ext cx="2742914" cy="2560643"/>
          </a:xfrm>
          <a:prstGeom prst="rect">
            <a:avLst/>
          </a:prstGeom>
          <a:solidFill>
            <a:srgbClr val="00B394"/>
          </a:solidFill>
        </p:spPr>
        <p:txBody>
          <a:bodyPr lIns="182880" tIns="146304" bIns="146304">
            <a:noAutofit/>
          </a:bodyPr>
          <a:lstStyle>
            <a:lvl1pPr marL="0" indent="0">
              <a:lnSpc>
                <a:spcPts val="1440"/>
              </a:lnSpc>
              <a:spcBef>
                <a:spcPts val="0"/>
              </a:spcBef>
              <a:spcAft>
                <a:spcPts val="600"/>
              </a:spcAft>
              <a:buFontTx/>
              <a:buNone/>
              <a:defRPr sz="1200" b="0">
                <a:solidFill>
                  <a:schemeClr val="bg1"/>
                </a:solidFill>
                <a:latin typeface="Segoe Pro"/>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5" name="Text Placeholder 26"/>
          <p:cNvSpPr>
            <a:spLocks noGrp="1"/>
          </p:cNvSpPr>
          <p:nvPr>
            <p:ph type="body" sz="quarter" idx="42" hasCustomPrompt="1"/>
          </p:nvPr>
        </p:nvSpPr>
        <p:spPr>
          <a:xfrm>
            <a:off x="6187876" y="3954457"/>
            <a:ext cx="2742914" cy="2560643"/>
          </a:xfrm>
          <a:prstGeom prst="rect">
            <a:avLst/>
          </a:prstGeom>
          <a:solidFill>
            <a:srgbClr val="00B394"/>
          </a:solidFill>
        </p:spPr>
        <p:txBody>
          <a:bodyPr lIns="182880" tIns="146304" bIns="146304">
            <a:noAutofit/>
          </a:bodyPr>
          <a:lstStyle>
            <a:lvl1pPr marL="0" indent="0">
              <a:lnSpc>
                <a:spcPts val="1440"/>
              </a:lnSpc>
              <a:spcBef>
                <a:spcPts val="0"/>
              </a:spcBef>
              <a:spcAft>
                <a:spcPts val="600"/>
              </a:spcAft>
              <a:buFontTx/>
              <a:buNone/>
              <a:defRPr sz="1200" b="0">
                <a:solidFill>
                  <a:schemeClr val="bg1"/>
                </a:soli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2962377504"/>
      </p:ext>
    </p:extLst>
  </p:cSld>
  <p:clrMapOvr>
    <a:masterClrMapping/>
  </p:clrMapOvr>
  <p:transition>
    <p:fade/>
  </p:transition>
  <p:timing>
    <p:tnLst>
      <p:par>
        <p:cTn id="1" dur="indefinite" restart="never" nodeType="tmRoot"/>
      </p:par>
    </p:tnLst>
  </p:timing>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1_24pt Title/48pt Header">
    <p:bg>
      <p:bgPr>
        <a:solidFill>
          <a:schemeClr val="accent2"/>
        </a:solidFill>
        <a:effectLst/>
      </p:bgPr>
    </p:bg>
    <p:spTree>
      <p:nvGrpSpPr>
        <p:cNvPr id="1" name=""/>
        <p:cNvGrpSpPr/>
        <p:nvPr/>
      </p:nvGrpSpPr>
      <p:grpSpPr>
        <a:xfrm>
          <a:off x="0" y="0"/>
          <a:ext cx="0" cy="0"/>
          <a:chOff x="0" y="0"/>
          <a:chExt cx="0" cy="0"/>
        </a:xfrm>
      </p:grpSpPr>
      <p:sp>
        <p:nvSpPr>
          <p:cNvPr id="6" name="Text Placeholder 4"/>
          <p:cNvSpPr>
            <a:spLocks noGrp="1"/>
          </p:cNvSpPr>
          <p:nvPr>
            <p:ph type="body" sz="quarter" idx="13"/>
          </p:nvPr>
        </p:nvSpPr>
        <p:spPr>
          <a:xfrm>
            <a:off x="259554" y="1499851"/>
            <a:ext cx="8244658" cy="677108"/>
          </a:xfrm>
          <a:prstGeom prst="rect">
            <a:avLst/>
          </a:prstGeom>
        </p:spPr>
        <p:txBody>
          <a:bodyPr lIns="146304" tIns="91440" rIns="146304" bIns="91440"/>
          <a:lstStyle>
            <a:lvl1pPr marL="0" indent="0">
              <a:lnSpc>
                <a:spcPct val="90000"/>
              </a:lnSpc>
              <a:buFontTx/>
              <a:buNone/>
              <a:defRPr sz="4800">
                <a:solidFill>
                  <a:schemeClr val="bg1"/>
                </a:solidFill>
                <a:latin typeface="+mj-lt"/>
              </a:defRPr>
            </a:lvl1pPr>
            <a:lvl2pPr marL="342867" indent="0">
              <a:buFontTx/>
              <a:buNone/>
              <a:defRPr sz="3600">
                <a:latin typeface="Segoe Pro Light"/>
              </a:defRPr>
            </a:lvl2pPr>
            <a:lvl3pPr marL="571444" indent="0">
              <a:buFontTx/>
              <a:buNone/>
              <a:defRPr sz="3600">
                <a:latin typeface="Segoe Pro Light"/>
              </a:defRPr>
            </a:lvl3pPr>
            <a:lvl4pPr marL="800021" indent="0">
              <a:buFontTx/>
              <a:buNone/>
              <a:defRPr sz="3600">
                <a:latin typeface="Segoe Pro Light"/>
              </a:defRPr>
            </a:lvl4pPr>
            <a:lvl5pPr marL="1028598" indent="0">
              <a:buFontTx/>
              <a:buNone/>
              <a:defRPr sz="3600">
                <a:latin typeface="Segoe Pro Light"/>
              </a:defRPr>
            </a:lvl5pPr>
          </a:lstStyle>
          <a:p>
            <a:pPr lvl="0"/>
            <a:r>
              <a:rPr lang="en-US" dirty="0" smtClean="0"/>
              <a:t>Click to edit Master text styles</a:t>
            </a:r>
          </a:p>
        </p:txBody>
      </p:sp>
      <p:sp>
        <p:nvSpPr>
          <p:cNvPr id="2" name="Footer Placeholder 1"/>
          <p:cNvSpPr>
            <a:spLocks noGrp="1"/>
          </p:cNvSpPr>
          <p:nvPr>
            <p:ph type="ftr" sz="quarter" idx="14"/>
          </p:nvPr>
        </p:nvSpPr>
        <p:spPr>
          <a:xfrm>
            <a:off x="457200" y="6565392"/>
            <a:ext cx="3937000" cy="137160"/>
          </a:xfrm>
          <a:prstGeom prst="rect">
            <a:avLst/>
          </a:prstGeom>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3" name="Slide Number Placeholder 2"/>
          <p:cNvSpPr>
            <a:spLocks noGrp="1"/>
          </p:cNvSpPr>
          <p:nvPr>
            <p:ph type="sldNum" sz="quarter" idx="15"/>
          </p:nvPr>
        </p:nvSpPr>
        <p:spPr>
          <a:xfrm>
            <a:off x="11595101" y="6565392"/>
            <a:ext cx="566737" cy="137160"/>
          </a:xfrm>
          <a:prstGeom prst="rect">
            <a:avLst/>
          </a:prstGeom>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
        <p:nvSpPr>
          <p:cNvPr id="10" name="Text Placeholder 4"/>
          <p:cNvSpPr>
            <a:spLocks noGrp="1"/>
          </p:cNvSpPr>
          <p:nvPr>
            <p:ph type="body" sz="quarter" idx="10"/>
          </p:nvPr>
        </p:nvSpPr>
        <p:spPr>
          <a:xfrm>
            <a:off x="274819" y="375657"/>
            <a:ext cx="6400614" cy="457195"/>
          </a:xfrm>
          <a:prstGeom prst="rect">
            <a:avLst/>
          </a:prstGeom>
        </p:spPr>
        <p:txBody>
          <a:bodyPr lIns="182880" tIns="146304" rIns="182880" bIns="146304" anchor="ctr" anchorCtr="0"/>
          <a:lstStyle>
            <a:lvl1pPr marL="0" indent="0">
              <a:lnSpc>
                <a:spcPts val="2800"/>
              </a:lnSpc>
              <a:spcBef>
                <a:spcPts val="0"/>
              </a:spcBef>
              <a:buFontTx/>
              <a:buNone/>
              <a:defRPr sz="2400">
                <a:solidFill>
                  <a:schemeClr val="bg1"/>
                </a:soli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dirty="0" smtClean="0"/>
              <a:t>Click to edit Master </a:t>
            </a:r>
            <a:r>
              <a:rPr lang="en-US" smtClean="0"/>
              <a:t>text styles</a:t>
            </a:r>
          </a:p>
        </p:txBody>
      </p:sp>
    </p:spTree>
    <p:extLst>
      <p:ext uri="{BB962C8B-B14F-4D97-AF65-F5344CB8AC3E}">
        <p14:creationId xmlns:p14="http://schemas.microsoft.com/office/powerpoint/2010/main" val="3288001493"/>
      </p:ext>
    </p:extLst>
  </p:cSld>
  <p:clrMapOvr>
    <a:masterClrMapping/>
  </p:clrMapOvr>
  <p:transition>
    <p:fade/>
  </p:transition>
  <p:timing>
    <p:tnLst>
      <p:par>
        <p:cTn id="1" dur="indefinite" restart="never" nodeType="tmRoot"/>
      </p:par>
    </p:tnLst>
  </p:timing>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48pt Title">
    <p:bg>
      <p:bgPr>
        <a:solidFill>
          <a:schemeClr val="accent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296863"/>
            <a:ext cx="9144000" cy="5486399"/>
          </a:xfrm>
          <a:prstGeom prst="rect">
            <a:avLst/>
          </a:prstGeom>
        </p:spPr>
        <p:txBody>
          <a:bodyPr lIns="146304" tIns="91440" rIns="146304" bIns="91440">
            <a:noAutofit/>
          </a:bodyPr>
          <a:lstStyle>
            <a:lvl1pPr marL="0" indent="0">
              <a:lnSpc>
                <a:spcPct val="90000"/>
              </a:lnSpc>
              <a:spcBef>
                <a:spcPts val="1200"/>
              </a:spcBef>
              <a:spcAft>
                <a:spcPts val="2400"/>
              </a:spcAft>
              <a:buFontTx/>
              <a:buNone/>
              <a:defRPr sz="4800" b="0" i="0" baseline="0">
                <a:solidFill>
                  <a:schemeClr val="bg1"/>
                </a:solidFill>
                <a:latin typeface="+mj-lt"/>
              </a:defRPr>
            </a:lvl1pPr>
          </a:lstStyle>
          <a:p>
            <a:pPr lvl="0"/>
            <a:r>
              <a:rPr lang="en-US" dirty="0" smtClean="0"/>
              <a:t>Click to edit Master text</a:t>
            </a:r>
          </a:p>
        </p:txBody>
      </p:sp>
      <p:sp>
        <p:nvSpPr>
          <p:cNvPr id="2" name="Footer Placeholder 1"/>
          <p:cNvSpPr>
            <a:spLocks noGrp="1"/>
          </p:cNvSpPr>
          <p:nvPr>
            <p:ph type="ftr" sz="quarter" idx="11"/>
          </p:nvPr>
        </p:nvSpPr>
        <p:spPr>
          <a:xfrm>
            <a:off x="457200" y="6565392"/>
            <a:ext cx="3937000" cy="137160"/>
          </a:xfrm>
          <a:prstGeom prst="rect">
            <a:avLst/>
          </a:prstGeom>
        </p:spPr>
        <p:txBody>
          <a:bodyPr/>
          <a:lstStyle>
            <a:lvl1pPr>
              <a:defRPr>
                <a:solidFill>
                  <a:schemeClr val="bg1"/>
                </a:solidFill>
              </a:defRPr>
            </a:lvl1pPr>
          </a:lstStyle>
          <a:p>
            <a:r>
              <a:rPr smtClean="0">
                <a:solidFill>
                  <a:srgbClr val="FFFFFF"/>
                </a:solidFill>
              </a:rPr>
              <a:t>Microsoft Confidential</a:t>
            </a:r>
            <a:endParaRPr>
              <a:solidFill>
                <a:srgbClr val="FFFFFF"/>
              </a:solidFill>
            </a:endParaRPr>
          </a:p>
        </p:txBody>
      </p:sp>
      <p:sp>
        <p:nvSpPr>
          <p:cNvPr id="6" name="Slide Number Placeholder 5"/>
          <p:cNvSpPr>
            <a:spLocks noGrp="1"/>
          </p:cNvSpPr>
          <p:nvPr>
            <p:ph type="sldNum" sz="quarter" idx="12"/>
          </p:nvPr>
        </p:nvSpPr>
        <p:spPr>
          <a:xfrm>
            <a:off x="11595101" y="6565392"/>
            <a:ext cx="566737" cy="137160"/>
          </a:xfrm>
          <a:prstGeom prst="rect">
            <a:avLst/>
          </a:prstGeom>
        </p:spPr>
        <p:txBody>
          <a:bodyPr/>
          <a:lstStyle>
            <a:lvl1pPr>
              <a:defRPr>
                <a:solidFill>
                  <a:schemeClr val="bg1"/>
                </a:solidFill>
              </a:defRPr>
            </a:lvl1pPr>
          </a:lstStyle>
          <a:p>
            <a:fld id="{27258FFF-F925-446B-8502-81C933981705}" type="slidenum">
              <a:rPr smtClean="0">
                <a:solidFill>
                  <a:srgbClr val="FFFFFF"/>
                </a:solidFill>
              </a:rPr>
              <a:pPr/>
              <a:t>‹#›</a:t>
            </a:fld>
            <a:endParaRPr>
              <a:solidFill>
                <a:srgbClr val="FFFFFF"/>
              </a:solidFill>
            </a:endParaRPr>
          </a:p>
        </p:txBody>
      </p:sp>
    </p:spTree>
    <p:extLst>
      <p:ext uri="{BB962C8B-B14F-4D97-AF65-F5344CB8AC3E}">
        <p14:creationId xmlns:p14="http://schemas.microsoft.com/office/powerpoint/2010/main" val="423430082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3812936335"/>
      </p:ext>
    </p:extLst>
  </p:cSld>
  <p:clrMapOvr>
    <a:masterClrMapping/>
  </p:clrMapOvr>
  <p:timing>
    <p:tnLst>
      <p:par>
        <p:cTn id="1" dur="indefinite" restart="never" nodeType="tmRoot"/>
      </p:par>
    </p:tnLst>
  </p:timing>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79" y="2151537"/>
            <a:ext cx="10445796" cy="1017048"/>
          </a:xfrm>
        </p:spPr>
        <p:txBody>
          <a:bodyPr anchor="b" anchorCtr="0"/>
          <a:lstStyle>
            <a:lvl1pPr>
              <a:defRPr sz="7341"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79"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10387104" y="6141008"/>
            <a:ext cx="1799094" cy="830017"/>
          </a:xfrm>
          <a:prstGeom prst="rect">
            <a:avLst/>
          </a:prstGeom>
        </p:spPr>
      </p:pic>
    </p:spTree>
    <p:extLst>
      <p:ext uri="{BB962C8B-B14F-4D97-AF65-F5344CB8AC3E}">
        <p14:creationId xmlns:p14="http://schemas.microsoft.com/office/powerpoint/2010/main" val="2505631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4" y="2875738"/>
            <a:ext cx="11375536" cy="1243058"/>
          </a:xfrm>
        </p:spPr>
        <p:txBody>
          <a:bodyPr anchor="b" anchorCtr="0"/>
          <a:lstStyle>
            <a:lvl1pPr>
              <a:defRPr sz="8972"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514518300"/>
      </p:ext>
    </p:extLst>
  </p:cSld>
  <p:clrMapOvr>
    <a:masterClrMapping/>
  </p:clrMapOvr>
  <p:transition>
    <p:fade/>
  </p:transition>
  <p:timing>
    <p:tnLst>
      <p:par>
        <p:cTn id="1" dur="indefinite" restart="never" nodeType="tmRoot"/>
      </p:par>
    </p:tnLst>
  </p:timing>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73"/>
            <a:ext cx="10445795" cy="470856"/>
          </a:xfrm>
        </p:spPr>
        <p:txBody>
          <a:bodyPr>
            <a:noAutofit/>
          </a:bodyPr>
          <a:lstStyle>
            <a:lvl1pPr marL="0" indent="0" algn="l">
              <a:lnSpc>
                <a:spcPct val="90000"/>
              </a:lnSpc>
              <a:spcBef>
                <a:spcPts val="0"/>
              </a:spcBef>
              <a:buNone/>
              <a:defRPr lang="en-US" sz="3671" kern="1200" spc="-71" baseline="0" dirty="0">
                <a:gradFill>
                  <a:gsLst>
                    <a:gs pos="2083">
                      <a:schemeClr val="bg2"/>
                    </a:gs>
                    <a:gs pos="99000">
                      <a:schemeClr val="bg2"/>
                    </a:gs>
                  </a:gsLst>
                  <a:lin ang="5400000" scaled="0"/>
                </a:gradFill>
                <a:latin typeface="+mj-lt"/>
                <a:ea typeface="+mn-ea"/>
                <a:cs typeface="+mn-cs"/>
              </a:defRPr>
            </a:lvl1pPr>
            <a:lvl2pPr marL="466140" indent="0" algn="ctr">
              <a:buNone/>
              <a:defRPr>
                <a:solidFill>
                  <a:schemeClr val="tx1">
                    <a:tint val="75000"/>
                  </a:schemeClr>
                </a:solidFill>
              </a:defRPr>
            </a:lvl2pPr>
            <a:lvl3pPr marL="932279" indent="0" algn="ctr">
              <a:buNone/>
              <a:defRPr>
                <a:solidFill>
                  <a:schemeClr val="tx1">
                    <a:tint val="75000"/>
                  </a:schemeClr>
                </a:solidFill>
              </a:defRPr>
            </a:lvl3pPr>
            <a:lvl4pPr marL="1398420" indent="0" algn="ctr">
              <a:buNone/>
              <a:defRPr>
                <a:solidFill>
                  <a:schemeClr val="tx1">
                    <a:tint val="75000"/>
                  </a:schemeClr>
                </a:solidFill>
              </a:defRPr>
            </a:lvl4pPr>
            <a:lvl5pPr marL="1864559" indent="0" algn="ctr">
              <a:buNone/>
              <a:defRPr>
                <a:solidFill>
                  <a:schemeClr val="tx1">
                    <a:tint val="75000"/>
                  </a:schemeClr>
                </a:solidFill>
              </a:defRPr>
            </a:lvl5pPr>
            <a:lvl6pPr marL="2330699" indent="0" algn="ctr">
              <a:buNone/>
              <a:defRPr>
                <a:solidFill>
                  <a:schemeClr val="tx1">
                    <a:tint val="75000"/>
                  </a:schemeClr>
                </a:solidFill>
              </a:defRPr>
            </a:lvl6pPr>
            <a:lvl7pPr marL="2796838" indent="0" algn="ctr">
              <a:buNone/>
              <a:defRPr>
                <a:solidFill>
                  <a:schemeClr val="tx1">
                    <a:tint val="75000"/>
                  </a:schemeClr>
                </a:solidFill>
              </a:defRPr>
            </a:lvl7pPr>
            <a:lvl8pPr marL="3262978" indent="0" algn="ctr">
              <a:buNone/>
              <a:defRPr>
                <a:solidFill>
                  <a:schemeClr val="tx1">
                    <a:tint val="75000"/>
                  </a:schemeClr>
                </a:solidFill>
              </a:defRPr>
            </a:lvl8pPr>
            <a:lvl9pPr marL="3729119" indent="0" algn="ctr">
              <a:buNone/>
              <a:defRPr>
                <a:solidFill>
                  <a:schemeClr val="tx1">
                    <a:tint val="75000"/>
                  </a:schemeClr>
                </a:solidFill>
              </a:defRPr>
            </a:lvl9pPr>
          </a:lstStyle>
          <a:p>
            <a:pPr marL="0" marR="0" lvl="0" indent="0" algn="l" defTabSz="93227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3"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88"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4" y="1476622"/>
            <a:ext cx="10445796" cy="932293"/>
          </a:xfrm>
        </p:spPr>
        <p:txBody>
          <a:bodyPr wrap="square" anchor="b">
            <a:noAutofit/>
          </a:bodyPr>
          <a:lstStyle>
            <a:lvl1pPr marL="0" indent="0">
              <a:buNone/>
              <a:defRPr sz="6729" spc="-153"/>
            </a:lvl1pPr>
          </a:lstStyle>
          <a:p>
            <a:pPr lvl="0"/>
            <a:r>
              <a:rPr lang="en-US" smtClean="0"/>
              <a:t>Click to edit Master text styles</a:t>
            </a:r>
          </a:p>
        </p:txBody>
      </p:sp>
    </p:spTree>
    <p:extLst>
      <p:ext uri="{BB962C8B-B14F-4D97-AF65-F5344CB8AC3E}">
        <p14:creationId xmlns:p14="http://schemas.microsoft.com/office/powerpoint/2010/main" val="6971781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4" y="1476621"/>
            <a:ext cx="11375536" cy="2015262"/>
          </a:xfrm>
          <a:prstGeom prst="rect">
            <a:avLst/>
          </a:prstGeom>
        </p:spPr>
        <p:txBody>
          <a:bodyPr/>
          <a:lstStyle>
            <a:lvl1pPr marL="0" indent="0">
              <a:spcBef>
                <a:spcPts val="2447"/>
              </a:spcBef>
              <a:buNone/>
              <a:defRPr sz="4079">
                <a:gradFill>
                  <a:gsLst>
                    <a:gs pos="100000">
                      <a:schemeClr val="tx2"/>
                    </a:gs>
                    <a:gs pos="0">
                      <a:schemeClr val="tx2"/>
                    </a:gs>
                  </a:gsLst>
                  <a:lin ang="5400000" scaled="0"/>
                </a:gradFill>
                <a:latin typeface="+mj-lt"/>
              </a:defRPr>
            </a:lvl1pPr>
            <a:lvl2pPr marL="0" indent="0">
              <a:buNone/>
              <a:defRPr sz="2039">
                <a:gradFill>
                  <a:gsLst>
                    <a:gs pos="100000">
                      <a:schemeClr val="bg2"/>
                    </a:gs>
                    <a:gs pos="6000">
                      <a:schemeClr val="bg2"/>
                    </a:gs>
                  </a:gsLst>
                  <a:lin ang="5400000" scaled="0"/>
                </a:gradFill>
              </a:defRPr>
            </a:lvl2pPr>
            <a:lvl3pPr marL="236316" indent="0">
              <a:buNone/>
              <a:defRPr sz="2039">
                <a:gradFill>
                  <a:gsLst>
                    <a:gs pos="100000">
                      <a:schemeClr val="bg2"/>
                    </a:gs>
                    <a:gs pos="6000">
                      <a:schemeClr val="bg2"/>
                    </a:gs>
                  </a:gsLst>
                  <a:lin ang="5400000" scaled="0"/>
                </a:gradFill>
              </a:defRPr>
            </a:lvl3pPr>
            <a:lvl4pPr marL="466159" indent="0">
              <a:buNone/>
              <a:defRPr sz="2039">
                <a:gradFill>
                  <a:gsLst>
                    <a:gs pos="100000">
                      <a:schemeClr val="bg2"/>
                    </a:gs>
                    <a:gs pos="6000">
                      <a:schemeClr val="bg2"/>
                    </a:gs>
                  </a:gsLst>
                  <a:lin ang="5400000" scaled="0"/>
                </a:gradFill>
              </a:defRPr>
            </a:lvl4pPr>
            <a:lvl5pPr marL="707331" indent="0">
              <a:buNone/>
              <a:defRPr sz="2039">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587011581"/>
      </p:ext>
    </p:extLst>
  </p:cSld>
  <p:clrMapOvr>
    <a:masterClrMapping/>
  </p:clrMapOvr>
  <p:transition>
    <p:fade/>
  </p:transition>
  <p:timing>
    <p:tnLst>
      <p:par>
        <p:cTn id="1" dur="indefinite" restart="never" nodeType="tmRoot"/>
      </p:par>
    </p:tnLst>
  </p:timing>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4" y="1476621"/>
            <a:ext cx="11375536" cy="2015262"/>
          </a:xfrm>
          <a:prstGeom prst="rect">
            <a:avLst/>
          </a:prstGeom>
        </p:spPr>
        <p:txBody>
          <a:bodyPr/>
          <a:lstStyle>
            <a:lvl1pPr marL="0" indent="0">
              <a:spcBef>
                <a:spcPts val="2447"/>
              </a:spcBef>
              <a:buNone/>
              <a:defRPr sz="4079">
                <a:gradFill>
                  <a:gsLst>
                    <a:gs pos="100000">
                      <a:schemeClr val="bg2"/>
                    </a:gs>
                    <a:gs pos="0">
                      <a:schemeClr val="bg2"/>
                    </a:gs>
                  </a:gsLst>
                  <a:lin ang="5400000" scaled="0"/>
                </a:gradFill>
                <a:latin typeface="+mj-lt"/>
              </a:defRPr>
            </a:lvl1pPr>
            <a:lvl2pPr marL="0" indent="0">
              <a:buNone/>
              <a:defRPr sz="2039">
                <a:gradFill>
                  <a:gsLst>
                    <a:gs pos="100000">
                      <a:schemeClr val="bg2"/>
                    </a:gs>
                    <a:gs pos="0">
                      <a:schemeClr val="bg2"/>
                    </a:gs>
                  </a:gsLst>
                  <a:lin ang="5400000" scaled="0"/>
                </a:gradFill>
              </a:defRPr>
            </a:lvl2pPr>
            <a:lvl3pPr marL="236316" indent="0">
              <a:buNone/>
              <a:defRPr sz="2039">
                <a:gradFill>
                  <a:gsLst>
                    <a:gs pos="100000">
                      <a:schemeClr val="bg2"/>
                    </a:gs>
                    <a:gs pos="0">
                      <a:schemeClr val="bg2"/>
                    </a:gs>
                  </a:gsLst>
                  <a:lin ang="5400000" scaled="0"/>
                </a:gradFill>
              </a:defRPr>
            </a:lvl3pPr>
            <a:lvl4pPr marL="466159" indent="0">
              <a:buNone/>
              <a:defRPr sz="2039">
                <a:gradFill>
                  <a:gsLst>
                    <a:gs pos="100000">
                      <a:schemeClr val="bg2"/>
                    </a:gs>
                    <a:gs pos="0">
                      <a:schemeClr val="bg2"/>
                    </a:gs>
                  </a:gsLst>
                  <a:lin ang="5400000" scaled="0"/>
                </a:gradFill>
              </a:defRPr>
            </a:lvl4pPr>
            <a:lvl5pPr marL="707331" indent="0">
              <a:buNone/>
              <a:defRPr sz="2039">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51915597"/>
      </p:ext>
    </p:extLst>
  </p:cSld>
  <p:clrMapOvr>
    <a:masterClrMapping/>
  </p:clrMapOvr>
  <p:transition>
    <p:fade/>
  </p:transition>
  <p:timing>
    <p:tnLst>
      <p:par>
        <p:cTn id="1" dur="indefinite" restart="never" nodeType="tmRoot"/>
      </p:par>
    </p:tnLst>
  </p:timing>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p:cSld name="1_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4" y="1476621"/>
            <a:ext cx="11375536" cy="2015262"/>
          </a:xfrm>
          <a:prstGeom prst="rect">
            <a:avLst/>
          </a:prstGeom>
        </p:spPr>
        <p:txBody>
          <a:bodyPr/>
          <a:lstStyle>
            <a:lvl1pPr marL="0" indent="0">
              <a:spcBef>
                <a:spcPts val="2447"/>
              </a:spcBef>
              <a:buNone/>
              <a:defRPr sz="4079">
                <a:gradFill>
                  <a:gsLst>
                    <a:gs pos="100000">
                      <a:schemeClr val="bg2"/>
                    </a:gs>
                    <a:gs pos="0">
                      <a:schemeClr val="bg2"/>
                    </a:gs>
                  </a:gsLst>
                  <a:lin ang="5400000" scaled="0"/>
                </a:gradFill>
                <a:latin typeface="+mj-lt"/>
              </a:defRPr>
            </a:lvl1pPr>
            <a:lvl2pPr marL="0" indent="0">
              <a:buNone/>
              <a:defRPr sz="2039">
                <a:gradFill>
                  <a:gsLst>
                    <a:gs pos="100000">
                      <a:schemeClr val="bg2"/>
                    </a:gs>
                    <a:gs pos="0">
                      <a:schemeClr val="bg2"/>
                    </a:gs>
                  </a:gsLst>
                  <a:lin ang="5400000" scaled="0"/>
                </a:gradFill>
              </a:defRPr>
            </a:lvl2pPr>
            <a:lvl3pPr marL="236316" indent="0">
              <a:buNone/>
              <a:defRPr sz="2039">
                <a:gradFill>
                  <a:gsLst>
                    <a:gs pos="100000">
                      <a:schemeClr val="bg2"/>
                    </a:gs>
                    <a:gs pos="0">
                      <a:schemeClr val="bg2"/>
                    </a:gs>
                  </a:gsLst>
                  <a:lin ang="5400000" scaled="0"/>
                </a:gradFill>
              </a:defRPr>
            </a:lvl3pPr>
            <a:lvl4pPr marL="466159" indent="0">
              <a:buNone/>
              <a:defRPr sz="2039">
                <a:gradFill>
                  <a:gsLst>
                    <a:gs pos="100000">
                      <a:schemeClr val="bg2"/>
                    </a:gs>
                    <a:gs pos="0">
                      <a:schemeClr val="bg2"/>
                    </a:gs>
                  </a:gsLst>
                  <a:lin ang="5400000" scaled="0"/>
                </a:gradFill>
              </a:defRPr>
            </a:lvl4pPr>
            <a:lvl5pPr marL="707331" indent="0">
              <a:buNone/>
              <a:defRPr sz="2039">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454543266"/>
      </p:ext>
    </p:extLst>
  </p:cSld>
  <p:clrMapOvr>
    <a:masterClrMapping/>
  </p:clrMapOvr>
  <p:transition>
    <p:fade/>
  </p:transition>
  <p:timing>
    <p:tnLst>
      <p:par>
        <p:cTn id="1" dur="indefinite" restart="never" nodeType="tmRoot"/>
      </p:par>
    </p:tnLst>
  </p:timing>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4" y="233158"/>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4" y="1476621"/>
            <a:ext cx="11375536" cy="2084319"/>
          </a:xfrm>
          <a:prstGeom prst="rect">
            <a:avLst/>
          </a:prstGeom>
        </p:spPr>
        <p:txBody>
          <a:bodyPr/>
          <a:lstStyle>
            <a:lvl1pPr marL="289731" indent="-289731">
              <a:buFont typeface="Wingdings" pitchFamily="2" charset="2"/>
              <a:buChar char=""/>
              <a:defRPr sz="4079"/>
            </a:lvl1pPr>
            <a:lvl2pPr marL="527666" indent="-237936">
              <a:buFont typeface="Wingdings" pitchFamily="2" charset="2"/>
              <a:buChar char=""/>
              <a:defRPr>
                <a:latin typeface="+mn-lt"/>
              </a:defRPr>
            </a:lvl2pPr>
            <a:lvl3pPr marL="755890" indent="-228224">
              <a:buFont typeface="Wingdings" pitchFamily="2" charset="2"/>
              <a:buChar char=""/>
              <a:tabLst/>
              <a:defRPr>
                <a:latin typeface="+mn-lt"/>
              </a:defRPr>
            </a:lvl3pPr>
            <a:lvl4pPr marL="932317" indent="-176428">
              <a:buFont typeface="Wingdings" pitchFamily="2" charset="2"/>
              <a:buChar char=""/>
              <a:defRPr>
                <a:latin typeface="+mn-lt"/>
              </a:defRPr>
            </a:lvl4pPr>
            <a:lvl5pPr marL="1108746" indent="-176428">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004775931"/>
      </p:ext>
    </p:extLst>
  </p:cSld>
  <p:clrMapOvr>
    <a:masterClrMapping/>
  </p:clrMapOvr>
  <p:transition>
    <p:fade/>
  </p:transition>
  <p:timing>
    <p:tnLst>
      <p:par>
        <p:cTn id="1" dur="indefinite" restart="never" nodeType="tmRoot"/>
      </p:par>
    </p:tnLst>
  </p:timing>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4" y="1476630"/>
            <a:ext cx="5504573" cy="2511229"/>
          </a:xfrm>
        </p:spPr>
        <p:txBody>
          <a:bodyPr/>
          <a:lstStyle>
            <a:lvl1pPr marL="0" indent="0">
              <a:spcBef>
                <a:spcPts val="1224"/>
              </a:spcBef>
              <a:buNone/>
              <a:defRPr sz="4079">
                <a:gradFill>
                  <a:gsLst>
                    <a:gs pos="100000">
                      <a:schemeClr val="tx2"/>
                    </a:gs>
                    <a:gs pos="0">
                      <a:schemeClr val="tx2"/>
                    </a:gs>
                  </a:gsLst>
                  <a:lin ang="5400000" scaled="0"/>
                </a:gradFill>
                <a:latin typeface="+mj-lt"/>
              </a:defRPr>
            </a:lvl1pPr>
            <a:lvl2pPr marL="0" indent="0">
              <a:buNone/>
              <a:defRPr sz="2039"/>
            </a:lvl2pPr>
            <a:lvl3pPr marL="237936" indent="0">
              <a:buNone/>
              <a:defRPr sz="2039"/>
            </a:lvl3pPr>
            <a:lvl4pPr marL="466159" indent="0">
              <a:buNone/>
              <a:defRPr sz="2039"/>
            </a:lvl4pPr>
            <a:lvl5pPr marL="707331" indent="0">
              <a:buNone/>
              <a:defRPr sz="203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30"/>
            <a:ext cx="5504573" cy="2511229"/>
          </a:xfrm>
        </p:spPr>
        <p:txBody>
          <a:bodyPr/>
          <a:lstStyle>
            <a:lvl1pPr marL="0" indent="0">
              <a:spcBef>
                <a:spcPts val="1224"/>
              </a:spcBef>
              <a:buNone/>
              <a:defRPr lang="en-US" sz="4079" kern="1200" spc="-71" baseline="0" dirty="0" smtClean="0">
                <a:gradFill>
                  <a:gsLst>
                    <a:gs pos="100000">
                      <a:schemeClr val="tx2"/>
                    </a:gs>
                    <a:gs pos="0">
                      <a:schemeClr val="tx2"/>
                    </a:gs>
                  </a:gsLst>
                  <a:lin ang="5400000" scaled="0"/>
                </a:gradFill>
                <a:latin typeface="+mj-lt"/>
                <a:ea typeface="+mn-ea"/>
                <a:cs typeface="+mn-cs"/>
              </a:defRPr>
            </a:lvl1pPr>
            <a:lvl2pPr marL="323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250">
                      <a:schemeClr val="bg2"/>
                    </a:gs>
                    <a:gs pos="100000">
                      <a:schemeClr val="bg2"/>
                    </a:gs>
                  </a:gsLst>
                  <a:lin ang="5400000" scaled="0"/>
                </a:gradFill>
                <a:latin typeface="+mn-lt"/>
                <a:ea typeface="+mn-ea"/>
                <a:cs typeface="+mn-cs"/>
              </a:defRPr>
            </a:lvl2pPr>
            <a:lvl3pPr marL="23793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250">
                      <a:schemeClr val="bg2"/>
                    </a:gs>
                    <a:gs pos="100000">
                      <a:schemeClr val="bg2"/>
                    </a:gs>
                  </a:gsLst>
                  <a:lin ang="5400000" scaled="0"/>
                </a:gradFill>
                <a:latin typeface="+mn-lt"/>
                <a:ea typeface="+mn-ea"/>
                <a:cs typeface="+mn-cs"/>
              </a:defRPr>
            </a:lvl3pPr>
            <a:lvl4pPr marL="46939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250">
                      <a:schemeClr val="bg2"/>
                    </a:gs>
                    <a:gs pos="100000">
                      <a:schemeClr val="bg2"/>
                    </a:gs>
                  </a:gsLst>
                  <a:lin ang="5400000" scaled="0"/>
                </a:gradFill>
                <a:latin typeface="+mn-lt"/>
                <a:ea typeface="+mn-ea"/>
                <a:cs typeface="+mn-cs"/>
              </a:defRPr>
            </a:lvl4pPr>
            <a:lvl5pPr marL="70085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428402070"/>
      </p:ext>
    </p:extLst>
  </p:cSld>
  <p:clrMapOvr>
    <a:masterClrMapping/>
  </p:clrMapOvr>
  <p:transition>
    <p:fade/>
  </p:transition>
  <p:timing>
    <p:tnLst>
      <p:par>
        <p:cTn id="1" dur="indefinite" restart="never" nodeType="tmRoot"/>
      </p:par>
    </p:tnLst>
  </p:timing>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4" y="1476630"/>
            <a:ext cx="5504573" cy="2511229"/>
          </a:xfrm>
        </p:spPr>
        <p:txBody>
          <a:bodyPr/>
          <a:lstStyle>
            <a:lvl1pPr marL="0" indent="0">
              <a:spcBef>
                <a:spcPts val="1224"/>
              </a:spcBef>
              <a:buNone/>
              <a:defRPr sz="4079">
                <a:gradFill>
                  <a:gsLst>
                    <a:gs pos="1000">
                      <a:schemeClr val="bg2"/>
                    </a:gs>
                    <a:gs pos="98000">
                      <a:schemeClr val="bg2"/>
                    </a:gs>
                  </a:gsLst>
                  <a:lin ang="5400000" scaled="0"/>
                </a:gradFill>
                <a:latin typeface="+mj-lt"/>
              </a:defRPr>
            </a:lvl1pPr>
            <a:lvl2pPr marL="0" indent="0">
              <a:buNone/>
              <a:defRPr sz="2039">
                <a:gradFill>
                  <a:gsLst>
                    <a:gs pos="1000">
                      <a:schemeClr val="bg2"/>
                    </a:gs>
                    <a:gs pos="98000">
                      <a:schemeClr val="bg2"/>
                    </a:gs>
                  </a:gsLst>
                  <a:lin ang="5400000" scaled="0"/>
                </a:gradFill>
              </a:defRPr>
            </a:lvl2pPr>
            <a:lvl3pPr marL="237936" indent="0">
              <a:buNone/>
              <a:defRPr sz="2039">
                <a:gradFill>
                  <a:gsLst>
                    <a:gs pos="1000">
                      <a:schemeClr val="bg2"/>
                    </a:gs>
                    <a:gs pos="98000">
                      <a:schemeClr val="bg2"/>
                    </a:gs>
                  </a:gsLst>
                  <a:lin ang="5400000" scaled="0"/>
                </a:gradFill>
              </a:defRPr>
            </a:lvl3pPr>
            <a:lvl4pPr marL="466159" indent="0">
              <a:buNone/>
              <a:defRPr sz="2039">
                <a:gradFill>
                  <a:gsLst>
                    <a:gs pos="1000">
                      <a:schemeClr val="bg2"/>
                    </a:gs>
                    <a:gs pos="98000">
                      <a:schemeClr val="bg2"/>
                    </a:gs>
                  </a:gsLst>
                  <a:lin ang="5400000" scaled="0"/>
                </a:gradFill>
              </a:defRPr>
            </a:lvl4pPr>
            <a:lvl5pPr marL="707331" indent="0">
              <a:buNone/>
              <a:defRPr sz="2039">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30"/>
            <a:ext cx="5504573" cy="2511229"/>
          </a:xfrm>
        </p:spPr>
        <p:txBody>
          <a:bodyPr/>
          <a:lstStyle>
            <a:lvl1pPr marL="0" indent="0">
              <a:spcBef>
                <a:spcPts val="1224"/>
              </a:spcBef>
              <a:buNone/>
              <a:defRPr lang="en-US" sz="4079" kern="1200" spc="-71" baseline="0" dirty="0" smtClean="0">
                <a:gradFill>
                  <a:gsLst>
                    <a:gs pos="1000">
                      <a:schemeClr val="bg2"/>
                    </a:gs>
                    <a:gs pos="98000">
                      <a:schemeClr val="bg2"/>
                    </a:gs>
                  </a:gsLst>
                  <a:lin ang="5400000" scaled="0"/>
                </a:gradFill>
                <a:latin typeface="+mj-lt"/>
                <a:ea typeface="+mn-ea"/>
                <a:cs typeface="+mn-cs"/>
              </a:defRPr>
            </a:lvl1pPr>
            <a:lvl2pPr marL="323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000">
                      <a:schemeClr val="bg2"/>
                    </a:gs>
                    <a:gs pos="98000">
                      <a:schemeClr val="bg2"/>
                    </a:gs>
                  </a:gsLst>
                  <a:lin ang="5400000" scaled="0"/>
                </a:gradFill>
                <a:latin typeface="+mn-lt"/>
                <a:ea typeface="+mn-ea"/>
                <a:cs typeface="+mn-cs"/>
              </a:defRPr>
            </a:lvl2pPr>
            <a:lvl3pPr marL="23793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000">
                      <a:schemeClr val="bg2"/>
                    </a:gs>
                    <a:gs pos="98000">
                      <a:schemeClr val="bg2"/>
                    </a:gs>
                  </a:gsLst>
                  <a:lin ang="5400000" scaled="0"/>
                </a:gradFill>
                <a:latin typeface="+mn-lt"/>
                <a:ea typeface="+mn-ea"/>
                <a:cs typeface="+mn-cs"/>
              </a:defRPr>
            </a:lvl3pPr>
            <a:lvl4pPr marL="46939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000">
                      <a:schemeClr val="bg2"/>
                    </a:gs>
                    <a:gs pos="98000">
                      <a:schemeClr val="bg2"/>
                    </a:gs>
                  </a:gsLst>
                  <a:lin ang="5400000" scaled="0"/>
                </a:gradFill>
                <a:latin typeface="+mn-lt"/>
                <a:ea typeface="+mn-ea"/>
                <a:cs typeface="+mn-cs"/>
              </a:defRPr>
            </a:lvl4pPr>
            <a:lvl5pPr marL="70085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327128595"/>
      </p:ext>
    </p:extLst>
  </p:cSld>
  <p:clrMapOvr>
    <a:masterClrMapping/>
  </p:clrMapOvr>
  <p:transition>
    <p:fade/>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84" y="1476629"/>
            <a:ext cx="5504573" cy="2398224"/>
          </a:xfrm>
        </p:spPr>
        <p:txBody>
          <a:bodyPr>
            <a:spAutoFit/>
          </a:bodyPr>
          <a:lstStyle>
            <a:lvl1pPr marL="297823" indent="-297823">
              <a:spcBef>
                <a:spcPts val="1224"/>
              </a:spcBef>
              <a:buClr>
                <a:schemeClr val="bg2"/>
              </a:buClr>
              <a:buSzPct val="100000"/>
              <a:buFont typeface="Wingdings" pitchFamily="2" charset="2"/>
              <a:buChar char=""/>
              <a:defRPr lang="en-US" sz="3671" kern="1200" spc="-71" baseline="0" dirty="0" smtClean="0">
                <a:gradFill>
                  <a:gsLst>
                    <a:gs pos="1250">
                      <a:schemeClr val="bg2"/>
                    </a:gs>
                    <a:gs pos="100000">
                      <a:schemeClr val="bg2"/>
                    </a:gs>
                  </a:gsLst>
                  <a:lin ang="5400000" scaled="0"/>
                </a:gradFill>
                <a:latin typeface="+mj-lt"/>
                <a:ea typeface="+mn-ea"/>
                <a:cs typeface="+mn-cs"/>
              </a:defRPr>
            </a:lvl1pPr>
            <a:lvl2pPr marL="530903" indent="-233079">
              <a:defRPr sz="2039"/>
            </a:lvl2pPr>
            <a:lvl3pPr marL="699237" indent="-168334">
              <a:tabLst/>
              <a:defRPr sz="2039"/>
            </a:lvl3pPr>
            <a:lvl4pPr marL="880521" indent="-181284">
              <a:defRPr/>
            </a:lvl4pPr>
            <a:lvl5pPr marL="1048856" indent="-168334">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2" y="1476629"/>
            <a:ext cx="5504573" cy="2817154"/>
          </a:xfrm>
        </p:spPr>
        <p:txBody>
          <a:bodyPr>
            <a:spAutoFit/>
          </a:bodyPr>
          <a:lstStyle>
            <a:lvl1pPr marL="346381" indent="-346381">
              <a:spcBef>
                <a:spcPts val="1224"/>
              </a:spcBef>
              <a:buClr>
                <a:schemeClr val="bg2"/>
              </a:buClr>
              <a:buFont typeface="Arial" pitchFamily="34" charset="0"/>
              <a:buChar char="•"/>
              <a:defRPr lang="en-US" sz="3671" kern="1200" spc="-71" baseline="0" dirty="0" smtClean="0">
                <a:gradFill>
                  <a:gsLst>
                    <a:gs pos="1250">
                      <a:schemeClr val="bg2"/>
                    </a:gs>
                    <a:gs pos="100000">
                      <a:schemeClr val="bg2"/>
                    </a:gs>
                  </a:gsLst>
                  <a:lin ang="5400000" scaled="0"/>
                </a:gradFill>
                <a:latin typeface="+mj-lt"/>
                <a:ea typeface="+mn-ea"/>
                <a:cs typeface="+mn-cs"/>
              </a:defRPr>
            </a:lvl1pPr>
            <a:lvl2pPr marL="647443" indent="-349619">
              <a:defRPr lang="en-US" sz="2039" kern="1200" spc="0" baseline="0" dirty="0" smtClean="0">
                <a:gradFill>
                  <a:gsLst>
                    <a:gs pos="1250">
                      <a:schemeClr val="bg2"/>
                    </a:gs>
                    <a:gs pos="100000">
                      <a:schemeClr val="bg2"/>
                    </a:gs>
                  </a:gsLst>
                  <a:lin ang="5400000" scaled="0"/>
                </a:gradFill>
                <a:latin typeface="+mn-lt"/>
                <a:ea typeface="+mn-ea"/>
                <a:cs typeface="+mn-cs"/>
              </a:defRPr>
            </a:lvl2pPr>
            <a:lvl3pPr marL="880521" indent="-349619">
              <a:defRPr lang="en-US" sz="2039" kern="1200" spc="0" baseline="0" dirty="0" smtClean="0">
                <a:gradFill>
                  <a:gsLst>
                    <a:gs pos="1250">
                      <a:schemeClr val="bg2"/>
                    </a:gs>
                    <a:gs pos="100000">
                      <a:schemeClr val="bg2"/>
                    </a:gs>
                  </a:gsLst>
                  <a:lin ang="5400000" scaled="0"/>
                </a:gradFill>
                <a:latin typeface="+mn-lt"/>
                <a:ea typeface="+mn-ea"/>
                <a:cs typeface="+mn-cs"/>
              </a:defRPr>
            </a:lvl3pPr>
            <a:lvl4pPr marL="1048856" indent="-349619">
              <a:defRPr lang="en-US" sz="2039" kern="1200" spc="0" baseline="0" dirty="0" smtClean="0">
                <a:gradFill>
                  <a:gsLst>
                    <a:gs pos="1250">
                      <a:schemeClr val="bg2"/>
                    </a:gs>
                    <a:gs pos="100000">
                      <a:schemeClr val="bg2"/>
                    </a:gs>
                  </a:gsLst>
                  <a:lin ang="5400000" scaled="0"/>
                </a:gradFill>
                <a:latin typeface="+mn-lt"/>
                <a:ea typeface="+mn-ea"/>
                <a:cs typeface="+mn-cs"/>
              </a:defRPr>
            </a:lvl4pPr>
            <a:lvl5pPr marL="1230140" indent="-349619">
              <a:defRPr lang="en-US" sz="2039" kern="1200" spc="0" baseline="0" dirty="0">
                <a:gradFill>
                  <a:gsLst>
                    <a:gs pos="1250">
                      <a:schemeClr val="bg2"/>
                    </a:gs>
                    <a:gs pos="100000">
                      <a:schemeClr val="bg2"/>
                    </a:gs>
                  </a:gsLst>
                  <a:lin ang="5400000" scaled="0"/>
                </a:gradFill>
                <a:latin typeface="+mn-lt"/>
                <a:ea typeface="+mn-ea"/>
                <a:cs typeface="+mn-cs"/>
              </a:defRPr>
            </a:lvl5pPr>
          </a:lstStyle>
          <a:p>
            <a:pPr marL="297823" marR="0" lvl="0"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823" marR="0" lvl="1"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823" marR="0" lvl="2"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823" marR="0" lvl="3"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823" marR="0" lvl="4"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30642947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4201032073"/>
      </p:ext>
    </p:extLst>
  </p:cSld>
  <p:clrMapOvr>
    <a:masterClrMapping/>
  </p:clrMapOvr>
  <p:timing>
    <p:tnLst>
      <p:par>
        <p:cTn id="1" dur="indefinite" restart="never" nodeType="tmRoot"/>
      </p:par>
    </p:tnLst>
  </p:timing>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30"/>
            <a:ext cx="5543930" cy="1695079"/>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8"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534628283"/>
      </p:ext>
    </p:extLst>
  </p:cSld>
  <p:clrMapOvr>
    <a:masterClrMapping/>
  </p:clrMapOvr>
  <p:timing>
    <p:tnLst>
      <p:par>
        <p:cTn id="1" dur="indefinite" restart="never" nodeType="tmRoot"/>
      </p:par>
    </p:tnLst>
  </p:timing>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1963663144"/>
      </p:ext>
    </p:extLst>
  </p:cSld>
  <p:clrMapOvr>
    <a:masterClrMapping/>
  </p:clrMapOvr>
  <p:timing>
    <p:tnLst>
      <p:par>
        <p:cTn id="1" dur="indefinite" restart="never" nodeType="tmRoot"/>
      </p:par>
    </p:tnLst>
  </p:timing>
</p:sldLayout>
</file>

<file path=ppt/slideLayouts/slideLayout442.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8" y="1476623"/>
            <a:ext cx="5543930" cy="1201902"/>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6344432"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2" name="Rectangle 1"/>
          <p:cNvSpPr/>
          <p:nvPr userDrawn="1"/>
        </p:nvSpPr>
        <p:spPr bwMode="auto">
          <a:xfrm>
            <a:off x="10104636" y="6047791"/>
            <a:ext cx="2331839" cy="94673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51404480"/>
      </p:ext>
    </p:extLst>
  </p:cSld>
  <p:clrMapOvr>
    <a:masterClrMapping/>
  </p:clrMapOvr>
  <p:timing>
    <p:tnLst>
      <p:par>
        <p:cTn id="1" dur="indefinite" restart="never" nodeType="tmRoot"/>
      </p:par>
    </p:tnLst>
  </p:timing>
</p:sldLayout>
</file>

<file path=ppt/slideLayouts/slideLayout443.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30"/>
            <a:ext cx="5338712" cy="1695079"/>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8"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87104" y="6141008"/>
            <a:ext cx="1799094" cy="830017"/>
          </a:xfrm>
          <a:prstGeom prst="rect">
            <a:avLst/>
          </a:prstGeom>
        </p:spPr>
      </p:pic>
    </p:spTree>
    <p:extLst>
      <p:ext uri="{BB962C8B-B14F-4D97-AF65-F5344CB8AC3E}">
        <p14:creationId xmlns:p14="http://schemas.microsoft.com/office/powerpoint/2010/main" val="3995146726"/>
      </p:ext>
    </p:extLst>
  </p:cSld>
  <p:clrMapOvr>
    <a:masterClrMapping/>
  </p:clrMapOvr>
  <p:timing>
    <p:tnLst>
      <p:par>
        <p:cTn id="1" dur="indefinite" restart="never" nodeType="tmRoot"/>
      </p:par>
    </p:tnLst>
  </p:timing>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p:cSld name="2_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30"/>
            <a:ext cx="5338712" cy="1695079"/>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8"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Tree>
    <p:extLst>
      <p:ext uri="{BB962C8B-B14F-4D97-AF65-F5344CB8AC3E}">
        <p14:creationId xmlns:p14="http://schemas.microsoft.com/office/powerpoint/2010/main" val="2385015341"/>
      </p:ext>
    </p:extLst>
  </p:cSld>
  <p:clrMapOvr>
    <a:masterClrMapping/>
  </p:clrMapOvr>
  <p:timing>
    <p:tnLst>
      <p:par>
        <p:cTn id="1" dur="indefinite" restart="never" nodeType="tmRoot"/>
      </p:par>
    </p:tnLst>
  </p:timing>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p:cSld name="1_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30"/>
            <a:ext cx="5338712" cy="1695079"/>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8"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Tree>
    <p:extLst>
      <p:ext uri="{BB962C8B-B14F-4D97-AF65-F5344CB8AC3E}">
        <p14:creationId xmlns:p14="http://schemas.microsoft.com/office/powerpoint/2010/main" val="3563813807"/>
      </p:ext>
    </p:extLst>
  </p:cSld>
  <p:clrMapOvr>
    <a:masterClrMapping/>
  </p:clrMapOvr>
  <p:timing>
    <p:tnLst>
      <p:par>
        <p:cTn id="1" dur="indefinite" restart="never" nodeType="tmRoot"/>
      </p:par>
    </p:tnLst>
  </p:timing>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5"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4147336889"/>
      </p:ext>
    </p:extLst>
  </p:cSld>
  <p:clrMapOvr>
    <a:masterClrMapping/>
  </p:clrMapOvr>
  <p:timing>
    <p:tnLst>
      <p:par>
        <p:cTn id="1" dur="indefinite" restart="never" nodeType="tmRoot"/>
      </p:par>
    </p:tnLst>
  </p:timing>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p:cSld name="1_Color Block text w/Photo on Right">
    <p:spTree>
      <p:nvGrpSpPr>
        <p:cNvPr id="1" name=""/>
        <p:cNvGrpSpPr/>
        <p:nvPr/>
      </p:nvGrpSpPr>
      <p:grpSpPr>
        <a:xfrm>
          <a:off x="0" y="0"/>
          <a:ext cx="0" cy="0"/>
          <a:chOff x="0" y="0"/>
          <a:chExt cx="0" cy="0"/>
        </a:xfrm>
      </p:grpSpPr>
      <p:sp>
        <p:nvSpPr>
          <p:cNvPr id="7" name="Rectangle 6"/>
          <p:cNvSpPr/>
          <p:nvPr/>
        </p:nvSpPr>
        <p:spPr bwMode="white">
          <a:xfrm>
            <a:off x="5"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Tree>
    <p:extLst>
      <p:ext uri="{BB962C8B-B14F-4D97-AF65-F5344CB8AC3E}">
        <p14:creationId xmlns:p14="http://schemas.microsoft.com/office/powerpoint/2010/main" val="558965053"/>
      </p:ext>
    </p:extLst>
  </p:cSld>
  <p:clrMapOvr>
    <a:masterClrMapping/>
  </p:clrMapOvr>
  <p:timing>
    <p:tnLst>
      <p:par>
        <p:cTn id="1" dur="indefinite" restart="never" nodeType="tmRoot"/>
      </p:par>
    </p:tnLst>
  </p:timing>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p:cSld name="2_Color Block text w/Photo on Right">
    <p:spTree>
      <p:nvGrpSpPr>
        <p:cNvPr id="1" name=""/>
        <p:cNvGrpSpPr/>
        <p:nvPr/>
      </p:nvGrpSpPr>
      <p:grpSpPr>
        <a:xfrm>
          <a:off x="0" y="0"/>
          <a:ext cx="0" cy="0"/>
          <a:chOff x="0" y="0"/>
          <a:chExt cx="0" cy="0"/>
        </a:xfrm>
      </p:grpSpPr>
      <p:sp>
        <p:nvSpPr>
          <p:cNvPr id="7" name="Rectangle 6"/>
          <p:cNvSpPr/>
          <p:nvPr/>
        </p:nvSpPr>
        <p:spPr bwMode="white">
          <a:xfrm>
            <a:off x="5"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87104" y="6141008"/>
            <a:ext cx="1799094" cy="830017"/>
          </a:xfrm>
          <a:prstGeom prst="rect">
            <a:avLst/>
          </a:prstGeom>
        </p:spPr>
      </p:pic>
    </p:spTree>
    <p:extLst>
      <p:ext uri="{BB962C8B-B14F-4D97-AF65-F5344CB8AC3E}">
        <p14:creationId xmlns:p14="http://schemas.microsoft.com/office/powerpoint/2010/main" val="2648148357"/>
      </p:ext>
    </p:extLst>
  </p:cSld>
  <p:clrMapOvr>
    <a:masterClrMapping/>
  </p:clrMapOvr>
  <p:timing>
    <p:tnLst>
      <p:par>
        <p:cTn id="1" dur="indefinite" restart="never" nodeType="tmRoot"/>
      </p:par>
    </p:tnLst>
  </p:timing>
</p:sldLayout>
</file>

<file path=ppt/slideLayouts/slideLayout449.xml><?xml version="1.0" encoding="utf-8"?>
<p:sldLayout xmlns:a="http://schemas.openxmlformats.org/drawingml/2006/main" xmlns:r="http://schemas.openxmlformats.org/officeDocument/2006/relationships" xmlns:p="http://schemas.openxmlformats.org/presentationml/2006/main" preserve="1">
  <p:cSld name="3_Color Block text w/Photo on Right">
    <p:spTree>
      <p:nvGrpSpPr>
        <p:cNvPr id="1" name=""/>
        <p:cNvGrpSpPr/>
        <p:nvPr/>
      </p:nvGrpSpPr>
      <p:grpSpPr>
        <a:xfrm>
          <a:off x="0" y="0"/>
          <a:ext cx="0" cy="0"/>
          <a:chOff x="0" y="0"/>
          <a:chExt cx="0" cy="0"/>
        </a:xfrm>
      </p:grpSpPr>
      <p:sp>
        <p:nvSpPr>
          <p:cNvPr id="7" name="Rectangle 6"/>
          <p:cNvSpPr/>
          <p:nvPr/>
        </p:nvSpPr>
        <p:spPr bwMode="white">
          <a:xfrm>
            <a:off x="5"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Tree>
    <p:extLst>
      <p:ext uri="{BB962C8B-B14F-4D97-AF65-F5344CB8AC3E}">
        <p14:creationId xmlns:p14="http://schemas.microsoft.com/office/powerpoint/2010/main" val="2424936586"/>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3614800767"/>
      </p:ext>
    </p:extLst>
  </p:cSld>
  <p:clrMapOvr>
    <a:masterClrMapping/>
  </p:clrMapOvr>
  <p:timing>
    <p:tnLst>
      <p:par>
        <p:cTn id="1" dur="indefinite" restart="never" nodeType="tmRoot"/>
      </p:par>
    </p:tnLst>
  </p:timing>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61" y="0"/>
            <a:ext cx="6347817"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8"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6344432"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1972109797"/>
      </p:ext>
    </p:extLst>
  </p:cSld>
  <p:clrMapOvr>
    <a:masterClrMapping/>
  </p:clrMapOvr>
  <p:timing>
    <p:tnLst>
      <p:par>
        <p:cTn id="1" dur="indefinite" restart="never" nodeType="tmRoot"/>
      </p:par>
    </p:tnLst>
  </p:timing>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4"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3" y="1385096"/>
            <a:ext cx="11378776" cy="2920069"/>
          </a:xfrm>
          <a:prstGeom prst="rect">
            <a:avLst/>
          </a:prstGeom>
        </p:spPr>
        <p:txBody>
          <a:bodyPr>
            <a:normAutofit/>
          </a:bodyPr>
          <a:lstStyle>
            <a:lvl1pPr marL="0" indent="0">
              <a:lnSpc>
                <a:spcPct val="90000"/>
              </a:lnSpc>
              <a:buNone/>
              <a:defRPr sz="6525">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3" y="4429874"/>
            <a:ext cx="11378776" cy="480118"/>
          </a:xfrm>
          <a:prstGeom prst="rect">
            <a:avLst/>
          </a:prstGeom>
        </p:spPr>
        <p:txBody>
          <a:bodyPr>
            <a:normAutofit/>
          </a:bodyPr>
          <a:lstStyle>
            <a:lvl1pPr marL="0" indent="0">
              <a:lnSpc>
                <a:spcPct val="90000"/>
              </a:lnSpc>
              <a:buNone/>
              <a:defRPr sz="3671">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smtClean="0"/>
              <a:t>Click to edit Master text styles</a:t>
            </a:r>
          </a:p>
        </p:txBody>
      </p:sp>
    </p:spTree>
    <p:extLst>
      <p:ext uri="{BB962C8B-B14F-4D97-AF65-F5344CB8AC3E}">
        <p14:creationId xmlns:p14="http://schemas.microsoft.com/office/powerpoint/2010/main" val="1762297659"/>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281652947"/>
      </p:ext>
    </p:extLst>
  </p:cSld>
  <p:clrMapOvr>
    <a:masterClrMapping/>
  </p:clrMapOvr>
  <p:transition>
    <p:fade/>
  </p:transition>
  <p:timing>
    <p:tnLst>
      <p:par>
        <p:cTn id="1" dur="indefinite" restart="never" nodeType="tmRoot"/>
      </p:par>
    </p:tnLst>
  </p:timing>
</p:sldLayout>
</file>

<file path=ppt/slideLayouts/slideLayout45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567260303"/>
      </p:ext>
    </p:extLst>
  </p:cSld>
  <p:clrMapOvr>
    <a:masterClrMapping/>
  </p:clrMapOvr>
  <p:transition>
    <p:fade/>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type="titleOnly" preserve="1">
  <p:cSld name="2_Title Only">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0308017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640903"/>
      </p:ext>
    </p:extLst>
  </p:cSld>
  <p:clrMapOvr>
    <a:masterClrMapping/>
  </p:clrMapOvr>
  <p:transition>
    <p:fade/>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4"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1835"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1" y="1476629"/>
            <a:ext cx="11378776" cy="2027818"/>
          </a:xfrm>
        </p:spPr>
        <p:txBody>
          <a:bodyPr/>
          <a:lstStyle>
            <a:lvl1pPr marL="0" indent="0">
              <a:lnSpc>
                <a:spcPct val="95000"/>
              </a:lnSpc>
              <a:buNone/>
              <a:defRPr sz="3263">
                <a:gradFill>
                  <a:gsLst>
                    <a:gs pos="1250">
                      <a:srgbClr val="000000"/>
                    </a:gs>
                    <a:gs pos="100000">
                      <a:srgbClr val="000000"/>
                    </a:gs>
                  </a:gsLst>
                  <a:lin ang="5400000" scaled="0"/>
                </a:gradFill>
                <a:latin typeface="Consolas" pitchFamily="49" charset="0"/>
                <a:cs typeface="Consolas" pitchFamily="49" charset="0"/>
              </a:defRPr>
            </a:lvl1pPr>
            <a:lvl2pPr marL="34638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31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15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47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6289552"/>
      </p:ext>
    </p:extLst>
  </p:cSld>
  <p:clrMapOvr>
    <a:masterClrMapping/>
  </p:clrMapOvr>
  <p:transition>
    <p:fade/>
  </p:transition>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3" y="233159"/>
            <a:ext cx="11378776" cy="678031"/>
          </a:xfrm>
        </p:spPr>
        <p:txBody>
          <a:bodyPr/>
          <a:lstStyle>
            <a:lvl1pPr>
              <a:defRPr sz="4895"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4" y="1476621"/>
            <a:ext cx="11375536" cy="2084319"/>
          </a:xfrm>
          <a:prstGeom prst="rect">
            <a:avLst/>
          </a:prstGeom>
        </p:spPr>
        <p:txBody>
          <a:bodyPr/>
          <a:lstStyle>
            <a:lvl1pPr marL="349619" indent="-34961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0967" indent="-2913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317" indent="-2913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396" indent="-2330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476" indent="-2330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84"/>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1"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384027524"/>
      </p:ext>
    </p:extLst>
  </p:cSld>
  <p:clrMapOvr>
    <a:masterClrMapping/>
  </p:clrMapOvr>
  <p:transition>
    <p:fade/>
  </p:transition>
  <p:timing>
    <p:tnLst>
      <p:par>
        <p:cTn id="1" dur="indefinite" restart="never" nodeType="tmRoot"/>
      </p:par>
    </p:tnLst>
  </p:timing>
</p:sldLayout>
</file>

<file path=ppt/slideLayouts/slideLayout458.xml><?xml version="1.0" encoding="utf-8"?>
<p:sldLayout xmlns:a="http://schemas.openxmlformats.org/drawingml/2006/main" xmlns:r="http://schemas.openxmlformats.org/officeDocument/2006/relationships" xmlns:p="http://schemas.openxmlformats.org/presentationml/2006/main">
  <p:cSld name="Title and Content - Bullets">
    <p:spTree>
      <p:nvGrpSpPr>
        <p:cNvPr id="1" name=""/>
        <p:cNvGrpSpPr/>
        <p:nvPr/>
      </p:nvGrpSpPr>
      <p:grpSpPr>
        <a:xfrm>
          <a:off x="0" y="0"/>
          <a:ext cx="0" cy="0"/>
          <a:chOff x="0" y="0"/>
          <a:chExt cx="0" cy="0"/>
        </a:xfrm>
      </p:grpSpPr>
      <p:sp>
        <p:nvSpPr>
          <p:cNvPr id="4" name="Rectangle 3"/>
          <p:cNvSpPr/>
          <p:nvPr/>
        </p:nvSpPr>
        <p:spPr bwMode="auto">
          <a:xfrm>
            <a:off x="5" y="3975041"/>
            <a:ext cx="12436475" cy="3019494"/>
          </a:xfrm>
          <a:prstGeom prst="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77660" tIns="38830" rIns="77660" bIns="38830" anchor="ctr"/>
          <a:lstStyle/>
          <a:p>
            <a:pPr algn="ctr" defTabSz="776307">
              <a:defRPr/>
            </a:pPr>
            <a:endParaRPr lang="en-US" sz="1530" dirty="0">
              <a:gradFill>
                <a:gsLst>
                  <a:gs pos="0">
                    <a:srgbClr val="FFFFFF"/>
                  </a:gs>
                  <a:gs pos="100000">
                    <a:srgbClr val="FFFFFF"/>
                  </a:gs>
                </a:gsLst>
                <a:lin ang="5400000" scaled="0"/>
              </a:gradFill>
            </a:endParaRPr>
          </a:p>
        </p:txBody>
      </p:sp>
      <p:sp>
        <p:nvSpPr>
          <p:cNvPr id="6" name="Title 1"/>
          <p:cNvSpPr>
            <a:spLocks noGrp="1"/>
          </p:cNvSpPr>
          <p:nvPr>
            <p:ph type="title"/>
          </p:nvPr>
        </p:nvSpPr>
        <p:spPr>
          <a:xfrm>
            <a:off x="430861" y="445106"/>
            <a:ext cx="11629838" cy="494398"/>
          </a:xfrm>
        </p:spPr>
        <p:txBody>
          <a:bodyPr/>
          <a:lstStyle>
            <a:lvl1pPr algn="l" defTabSz="931992" rtl="0" eaLnBrk="1" latinLnBrk="0" hangingPunct="1">
              <a:lnSpc>
                <a:spcPct val="90000"/>
              </a:lnSpc>
              <a:spcBef>
                <a:spcPct val="0"/>
              </a:spcBef>
              <a:buNone/>
              <a:defRPr lang="en-US" sz="3568" b="0" kern="1200" cap="none" spc="0" baseline="0" dirty="0">
                <a:ln w="3175">
                  <a:noFill/>
                </a:ln>
                <a:solidFill>
                  <a:schemeClr val="tx2">
                    <a:alpha val="99000"/>
                  </a:schemeClr>
                </a:solidFill>
                <a:effectLst/>
                <a:latin typeface="Segoe UI Light" pitchFamily="34" charset="0"/>
                <a:ea typeface="+mn-ea"/>
                <a:cs typeface="Arial" charset="0"/>
              </a:defRPr>
            </a:lvl1pPr>
          </a:lstStyle>
          <a:p>
            <a:r>
              <a:rPr lang="en-US" smtClean="0"/>
              <a:t>Click to edit Master title style</a:t>
            </a:r>
            <a:endParaRPr lang="en-US" dirty="0"/>
          </a:p>
        </p:txBody>
      </p:sp>
      <p:sp>
        <p:nvSpPr>
          <p:cNvPr id="7" name="Text Placeholder 4"/>
          <p:cNvSpPr>
            <a:spLocks noGrp="1"/>
          </p:cNvSpPr>
          <p:nvPr>
            <p:ph type="body" sz="quarter" idx="10"/>
          </p:nvPr>
        </p:nvSpPr>
        <p:spPr>
          <a:xfrm>
            <a:off x="430855" y="1222435"/>
            <a:ext cx="11629837" cy="2027818"/>
          </a:xfrm>
          <a:noFill/>
          <a:ln w="9525">
            <a:noFill/>
            <a:miter lim="800000"/>
            <a:headEnd/>
            <a:tailEnd/>
          </a:ln>
        </p:spPr>
        <p:txBody>
          <a:bodyPr vert="horz" wrap="square" lIns="0" tIns="0" rIns="0" bIns="0" numCol="1" anchor="t" anchorCtr="0" compatLnSpc="1">
            <a:prstTxWarp prst="textNoShape">
              <a:avLst/>
            </a:prstTxWarp>
            <a:spAutoFit/>
          </a:bodyPr>
          <a:lstStyle>
            <a:lvl1pPr marL="388281" indent="-388281">
              <a:buFont typeface="Arial" pitchFamily="34" charset="0"/>
              <a:buChar char="•"/>
              <a:defRPr lang="en-US" dirty="0" smtClean="0"/>
            </a:lvl1pPr>
            <a:lvl2pPr marL="674100" indent="-280425">
              <a:defRPr lang="en-US" baseline="0" dirty="0" smtClean="0"/>
            </a:lvl2pPr>
            <a:lvl3pPr>
              <a:defRPr lang="en-US" baseline="0" dirty="0" smtClean="0"/>
            </a:lvl3pPr>
            <a:lvl4pPr>
              <a:defRPr lang="en-US" baseline="0" dirty="0"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Date Placeholder 3"/>
          <p:cNvSpPr txBox="1">
            <a:spLocks/>
          </p:cNvSpPr>
          <p:nvPr/>
        </p:nvSpPr>
        <p:spPr>
          <a:xfrm>
            <a:off x="8630219" y="6651300"/>
            <a:ext cx="3311465" cy="214437"/>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18" dirty="0">
                <a:solidFill>
                  <a:srgbClr val="000000">
                    <a:lumMod val="65000"/>
                    <a:lumOff val="35000"/>
                  </a:srgbClr>
                </a:solidFill>
              </a:rPr>
              <a:t>Copyright© </a:t>
            </a:r>
            <a:r>
              <a:rPr lang="en-US" sz="918" dirty="0" smtClean="0">
                <a:solidFill>
                  <a:srgbClr val="000000">
                    <a:lumMod val="65000"/>
                    <a:lumOff val="35000"/>
                  </a:srgbClr>
                </a:solidFill>
              </a:rPr>
              <a:t>2012 </a:t>
            </a:r>
            <a:r>
              <a:rPr lang="en-US" sz="918" dirty="0">
                <a:solidFill>
                  <a:srgbClr val="000000">
                    <a:lumMod val="65000"/>
                    <a:lumOff val="35000"/>
                  </a:srgbClr>
                </a:solidFill>
              </a:rPr>
              <a:t>Microsoft Corporation</a:t>
            </a:r>
          </a:p>
        </p:txBody>
      </p:sp>
      <p:sp>
        <p:nvSpPr>
          <p:cNvPr id="10" name="Rectangle 9"/>
          <p:cNvSpPr/>
          <p:nvPr/>
        </p:nvSpPr>
        <p:spPr>
          <a:xfrm>
            <a:off x="5640062" y="6651300"/>
            <a:ext cx="1174035" cy="144069"/>
          </a:xfrm>
          <a:prstGeom prst="rect">
            <a:avLst/>
          </a:prstGeom>
        </p:spPr>
        <p:txBody>
          <a:bodyPr wrap="none" lIns="0" tIns="0" rIns="0" bIns="0" anchor="t" anchorCtr="0">
            <a:spAutoFit/>
          </a:bodyPr>
          <a:lstStyle/>
          <a:p>
            <a:pPr defTabSz="932279"/>
            <a:r>
              <a:rPr lang="en-US" sz="918" b="1" dirty="0">
                <a:solidFill>
                  <a:srgbClr val="000000">
                    <a:lumMod val="65000"/>
                    <a:lumOff val="35000"/>
                  </a:srgbClr>
                </a:solidFill>
              </a:rPr>
              <a:t>NDA Disclosure Only</a:t>
            </a:r>
          </a:p>
        </p:txBody>
      </p:sp>
    </p:spTree>
    <p:extLst>
      <p:ext uri="{BB962C8B-B14F-4D97-AF65-F5344CB8AC3E}">
        <p14:creationId xmlns:p14="http://schemas.microsoft.com/office/powerpoint/2010/main" val="2912299212"/>
      </p:ext>
    </p:extLst>
  </p:cSld>
  <p:clrMapOvr>
    <a:masterClrMapping/>
  </p:clrMapOvr>
  <p:transition>
    <p:fade/>
  </p:transition>
  <p:timing>
    <p:tnLst>
      <p:par>
        <p:cTn id="1" dur="indefinite" restart="never" nodeType="tmRoot"/>
      </p:par>
    </p:tnLst>
  </p:timing>
</p:sldLayout>
</file>

<file path=ppt/slideLayouts/slideLayout459.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4" name="Rectangle 3"/>
          <p:cNvSpPr/>
          <p:nvPr/>
        </p:nvSpPr>
        <p:spPr bwMode="auto">
          <a:xfrm>
            <a:off x="4"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680" tIns="38840" rIns="77680" bIns="38840" numCol="1" rtlCol="0" anchor="ctr" anchorCtr="0" compatLnSpc="1">
            <a:prstTxWarp prst="textNoShape">
              <a:avLst/>
            </a:prstTxWarp>
          </a:bodyPr>
          <a:lstStyle/>
          <a:p>
            <a:pPr algn="ctr" defTabSz="776540"/>
            <a:endParaRPr lang="en-US" sz="1937"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7" name="Date Placeholder 3"/>
          <p:cNvSpPr txBox="1">
            <a:spLocks/>
          </p:cNvSpPr>
          <p:nvPr/>
        </p:nvSpPr>
        <p:spPr>
          <a:xfrm>
            <a:off x="8630219" y="6651298"/>
            <a:ext cx="3311465" cy="214437"/>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18" dirty="0">
                <a:solidFill>
                  <a:srgbClr val="000000">
                    <a:lumMod val="65000"/>
                    <a:lumOff val="35000"/>
                  </a:srgbClr>
                </a:solidFill>
              </a:rPr>
              <a:t>Copyright© </a:t>
            </a:r>
            <a:r>
              <a:rPr lang="en-US" sz="918" dirty="0" smtClean="0">
                <a:solidFill>
                  <a:srgbClr val="000000">
                    <a:lumMod val="65000"/>
                    <a:lumOff val="35000"/>
                  </a:srgbClr>
                </a:solidFill>
              </a:rPr>
              <a:t>2012 </a:t>
            </a:r>
            <a:r>
              <a:rPr lang="en-US" sz="918" dirty="0">
                <a:solidFill>
                  <a:srgbClr val="000000">
                    <a:lumMod val="65000"/>
                    <a:lumOff val="35000"/>
                  </a:srgbClr>
                </a:solidFill>
              </a:rPr>
              <a:t>Microsoft Corporation</a:t>
            </a:r>
          </a:p>
        </p:txBody>
      </p:sp>
      <p:sp>
        <p:nvSpPr>
          <p:cNvPr id="8" name="Rectangle 7"/>
          <p:cNvSpPr/>
          <p:nvPr/>
        </p:nvSpPr>
        <p:spPr>
          <a:xfrm>
            <a:off x="5640063" y="6651298"/>
            <a:ext cx="1174035" cy="144069"/>
          </a:xfrm>
          <a:prstGeom prst="rect">
            <a:avLst/>
          </a:prstGeom>
        </p:spPr>
        <p:txBody>
          <a:bodyPr wrap="none" lIns="0" tIns="0" rIns="0" bIns="0" anchor="t" anchorCtr="0">
            <a:spAutoFit/>
          </a:bodyPr>
          <a:lstStyle/>
          <a:p>
            <a:pPr defTabSz="932279"/>
            <a:r>
              <a:rPr lang="en-US" sz="918" b="1" dirty="0">
                <a:solidFill>
                  <a:srgbClr val="000000">
                    <a:lumMod val="65000"/>
                    <a:lumOff val="35000"/>
                  </a:srgbClr>
                </a:solidFill>
              </a:rPr>
              <a:t>NDA Disclosure Only</a:t>
            </a:r>
          </a:p>
        </p:txBody>
      </p:sp>
      <p:sp>
        <p:nvSpPr>
          <p:cNvPr id="6" name="TextBox 5"/>
          <p:cNvSpPr txBox="1"/>
          <p:nvPr/>
        </p:nvSpPr>
        <p:spPr>
          <a:xfrm>
            <a:off x="11322375" y="51811"/>
            <a:ext cx="1063862" cy="384205"/>
          </a:xfrm>
          <a:prstGeom prst="rect">
            <a:avLst/>
          </a:prstGeom>
          <a:solidFill>
            <a:schemeClr val="bg1">
              <a:lumMod val="85000"/>
            </a:schemeClr>
          </a:solidFill>
        </p:spPr>
        <p:txBody>
          <a:bodyPr wrap="square" lIns="0" tIns="0" rIns="0" bIns="0" rtlCol="0">
            <a:spAutoFit/>
          </a:bodyPr>
          <a:lstStyle/>
          <a:p>
            <a:pPr algn="ctr" defTabSz="932597"/>
            <a:r>
              <a:rPr lang="en-US" sz="2448" b="1" dirty="0" smtClean="0">
                <a:solidFill>
                  <a:srgbClr val="C00000"/>
                </a:solidFill>
              </a:rPr>
              <a:t>DRAFT</a:t>
            </a:r>
          </a:p>
        </p:txBody>
      </p:sp>
    </p:spTree>
    <p:extLst>
      <p:ext uri="{BB962C8B-B14F-4D97-AF65-F5344CB8AC3E}">
        <p14:creationId xmlns:p14="http://schemas.microsoft.com/office/powerpoint/2010/main" val="160559634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2315479563"/>
      </p:ext>
    </p:extLst>
  </p:cSld>
  <p:clrMapOvr>
    <a:masterClrMapping/>
  </p:clrMapOvr>
  <p:timing>
    <p:tnLst>
      <p:par>
        <p:cTn id="1" dur="indefinite" restart="never" nodeType="tmRoot"/>
      </p:par>
    </p:tnLst>
  </p:timing>
</p:sldLayout>
</file>

<file path=ppt/slideLayouts/slideLayout460.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83" y="1385096"/>
            <a:ext cx="11378776" cy="2920069"/>
          </a:xfrm>
          <a:prstGeom prst="rect">
            <a:avLst/>
          </a:prstGeom>
        </p:spPr>
        <p:txBody>
          <a:bodyPr>
            <a:normAutofit/>
          </a:bodyPr>
          <a:lstStyle>
            <a:lvl1pPr marL="0" indent="0">
              <a:lnSpc>
                <a:spcPct val="90000"/>
              </a:lnSpc>
              <a:buNone/>
              <a:defRPr sz="6525">
                <a:gradFill>
                  <a:gsLst>
                    <a:gs pos="100000">
                      <a:schemeClr val="tx2"/>
                    </a:gs>
                    <a:gs pos="0">
                      <a:schemeClr val="tx2"/>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3" y="4429874"/>
            <a:ext cx="11378776" cy="480118"/>
          </a:xfrm>
          <a:prstGeom prst="rect">
            <a:avLst/>
          </a:prstGeom>
        </p:spPr>
        <p:txBody>
          <a:bodyPr>
            <a:normAutofit/>
          </a:bodyPr>
          <a:lstStyle>
            <a:lvl1pPr marL="0" indent="0">
              <a:lnSpc>
                <a:spcPct val="90000"/>
              </a:lnSpc>
              <a:buNone/>
              <a:defRPr sz="3671">
                <a:gradFill>
                  <a:gsLst>
                    <a:gs pos="100000">
                      <a:schemeClr val="bg2"/>
                    </a:gs>
                    <a:gs pos="0">
                      <a:schemeClr val="bg2"/>
                    </a:gs>
                  </a:gsLst>
                  <a:lin ang="5400000" scaled="0"/>
                </a:gradFill>
                <a:latin typeface="+mj-lt"/>
              </a:defRPr>
            </a:lvl1pPr>
            <a:lvl2pPr>
              <a:defRPr sz="6525">
                <a:solidFill>
                  <a:schemeClr val="tx2"/>
                </a:solidFill>
                <a:latin typeface="+mn-lt"/>
              </a:defRPr>
            </a:lvl2pPr>
          </a:lstStyle>
          <a:p>
            <a:pPr lvl="0"/>
            <a:r>
              <a:rPr lang="en-US" smtClean="0"/>
              <a:t>Click to edit Master text styles</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87104" y="6126878"/>
            <a:ext cx="1799094" cy="830017"/>
          </a:xfrm>
          <a:prstGeom prst="rect">
            <a:avLst/>
          </a:prstGeom>
        </p:spPr>
      </p:pic>
    </p:spTree>
    <p:extLst>
      <p:ext uri="{BB962C8B-B14F-4D97-AF65-F5344CB8AC3E}">
        <p14:creationId xmlns:p14="http://schemas.microsoft.com/office/powerpoint/2010/main" val="586392756"/>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p:cSld name="Blank Slide Orange">
    <p:bg>
      <p:bgPr>
        <a:solidFill>
          <a:srgbClr val="EB3C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6220843"/>
      </p:ext>
    </p:extLst>
  </p:cSld>
  <p:clrMapOvr>
    <a:masterClrMapping/>
  </p:clrMapOvr>
  <p:transition>
    <p:fade/>
  </p:transition>
</p:sldLayout>
</file>

<file path=ppt/slideLayouts/slideLayout462.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0859" y="445263"/>
            <a:ext cx="11629837" cy="45908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30859" y="1222430"/>
            <a:ext cx="11629837" cy="13644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6626430"/>
      </p:ext>
    </p:extLst>
  </p:cSld>
  <p:clrMapOvr>
    <a:masterClrMapping/>
  </p:clrMapOvr>
  <p:transition>
    <p:fade/>
  </p:transition>
  <p:timing>
    <p:tnLst>
      <p:par>
        <p:cTn id="1" dur="indefinite" restart="never" nodeType="tmRoot"/>
      </p:par>
    </p:tnLst>
  </p:timing>
</p:sldLayout>
</file>

<file path=ppt/slideLayouts/slideLayout46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55008" y="6482895"/>
            <a:ext cx="2798207" cy="372394"/>
          </a:xfrm>
          <a:prstGeom prst="rect">
            <a:avLst/>
          </a:prstGeom>
        </p:spPr>
        <p:txBody>
          <a:bodyPr/>
          <a:lstStyle/>
          <a:p>
            <a:pPr defTabSz="932597"/>
            <a:fld id="{6467D413-FD06-434D-BE8D-2DC08830F556}" type="datetimeFigureOut">
              <a:rPr lang="en-US" smtClean="0">
                <a:solidFill>
                  <a:srgbClr val="000000"/>
                </a:solidFill>
              </a:rPr>
              <a:pPr defTabSz="932597"/>
              <a:t>3/3/2014</a:t>
            </a:fld>
            <a:endParaRPr lang="en-US">
              <a:solidFill>
                <a:srgbClr val="000000"/>
              </a:solidFill>
            </a:endParaRPr>
          </a:p>
        </p:txBody>
      </p:sp>
      <p:sp>
        <p:nvSpPr>
          <p:cNvPr id="5" name="Footer Placeholder 4"/>
          <p:cNvSpPr>
            <a:spLocks noGrp="1"/>
          </p:cNvSpPr>
          <p:nvPr>
            <p:ph type="ftr" sz="quarter" idx="11"/>
          </p:nvPr>
        </p:nvSpPr>
        <p:spPr>
          <a:xfrm>
            <a:off x="4119584" y="6482895"/>
            <a:ext cx="4197310" cy="372394"/>
          </a:xfrm>
          <a:prstGeom prst="rect">
            <a:avLst/>
          </a:prstGeom>
        </p:spPr>
        <p:txBody>
          <a:bodyPr/>
          <a:lstStyle/>
          <a:p>
            <a:pPr defTabSz="932597"/>
            <a:endParaRPr lang="en-US">
              <a:solidFill>
                <a:srgbClr val="000000"/>
              </a:solidFill>
            </a:endParaRPr>
          </a:p>
        </p:txBody>
      </p:sp>
      <p:sp>
        <p:nvSpPr>
          <p:cNvPr id="6" name="Slide Number Placeholder 5"/>
          <p:cNvSpPr>
            <a:spLocks noGrp="1"/>
          </p:cNvSpPr>
          <p:nvPr>
            <p:ph type="sldNum" sz="quarter" idx="12"/>
          </p:nvPr>
        </p:nvSpPr>
        <p:spPr>
          <a:xfrm>
            <a:off x="8783260" y="6482895"/>
            <a:ext cx="2798207" cy="372394"/>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1159402604"/>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1119532"/>
      </p:ext>
    </p:extLst>
  </p:cSld>
  <p:clrMapOvr>
    <a:masterClrMapping/>
  </p:clrMapOvr>
  <p:transition>
    <p:fade/>
  </p:transition>
</p:sldLayout>
</file>

<file path=ppt/slideLayouts/slideLayout465.xml><?xml version="1.0" encoding="utf-8"?>
<p:sldLayout xmlns:a="http://schemas.openxmlformats.org/drawingml/2006/main" xmlns:r="http://schemas.openxmlformats.org/officeDocument/2006/relationships" xmlns:p="http://schemas.openxmlformats.org/presentationml/2006/main">
  <p:cSld name="6_Blank Color 1 Layout">
    <p:bg>
      <p:bgPr>
        <a:solidFill>
          <a:srgbClr val="557EB9"/>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2" y="2082167"/>
            <a:ext cx="11456577" cy="1017048"/>
          </a:xfrm>
        </p:spPr>
        <p:txBody>
          <a:bodyPr/>
          <a:lstStyle>
            <a:lvl1pPr marL="0" indent="0">
              <a:buNone/>
              <a:defRPr sz="7341" i="0" spc="-76"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sp>
        <p:nvSpPr>
          <p:cNvPr id="9" name="Text Placeholder 8"/>
          <p:cNvSpPr>
            <a:spLocks noGrp="1"/>
          </p:cNvSpPr>
          <p:nvPr>
            <p:ph type="body" sz="quarter" idx="11" hasCustomPrompt="1"/>
          </p:nvPr>
        </p:nvSpPr>
        <p:spPr>
          <a:xfrm>
            <a:off x="523183" y="3179307"/>
            <a:ext cx="7666297" cy="452022"/>
          </a:xfrm>
        </p:spPr>
        <p:txBody>
          <a:bodyPr/>
          <a:lstStyle>
            <a:lvl1pPr marL="0" indent="0">
              <a:buNone/>
              <a:defRPr spc="-76" baseline="0">
                <a:gradFill>
                  <a:gsLst>
                    <a:gs pos="0">
                      <a:schemeClr val="tx1"/>
                    </a:gs>
                    <a:gs pos="100000">
                      <a:schemeClr val="tx1"/>
                    </a:gs>
                  </a:gsLst>
                  <a:lin ang="5400000" scaled="0"/>
                </a:gradFill>
                <a:latin typeface="Segoe UI Light" pitchFamily="34" charset="0"/>
              </a:defRPr>
            </a:lvl1pPr>
          </a:lstStyle>
          <a:p>
            <a:pPr lvl="0"/>
            <a:r>
              <a:rPr lang="en-US" dirty="0" smtClean="0"/>
              <a:t>Speaker Title</a:t>
            </a:r>
            <a:endParaRPr lang="en-US" dirty="0"/>
          </a:p>
        </p:txBody>
      </p:sp>
    </p:spTree>
    <p:extLst>
      <p:ext uri="{BB962C8B-B14F-4D97-AF65-F5344CB8AC3E}">
        <p14:creationId xmlns:p14="http://schemas.microsoft.com/office/powerpoint/2010/main" val="2536536104"/>
      </p:ext>
    </p:extLst>
  </p:cSld>
  <p:clrMapOvr>
    <a:masterClrMapping/>
  </p:clrMapOvr>
  <p:transition spd="slow">
    <p:wipe/>
  </p:transition>
  <p:timing>
    <p:tnLst>
      <p:par>
        <p:cTn id="1" dur="indefinite" restart="never" nodeType="tmRoot"/>
      </p:par>
    </p:tnLst>
  </p:timing>
</p:sldLayout>
</file>

<file path=ppt/slideLayouts/slideLayout466.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762905" y="3044330"/>
            <a:ext cx="5249623" cy="1243058"/>
          </a:xfrm>
        </p:spPr>
        <p:txBody>
          <a:bodyPr anchor="b"/>
          <a:lstStyle>
            <a:lvl1pPr marL="0" indent="0" algn="r">
              <a:buNone/>
              <a:defRPr sz="4488" spc="-153">
                <a:solidFill>
                  <a:schemeClr val="bg1"/>
                </a:solidFill>
                <a:latin typeface="Segoe UI Light" pitchFamily="34" charset="0"/>
              </a:defRPr>
            </a:lvl1pPr>
            <a:lvl2pPr marL="310802" indent="0">
              <a:buNone/>
              <a:defRPr sz="3264">
                <a:solidFill>
                  <a:schemeClr val="bg1"/>
                </a:solidFill>
                <a:latin typeface="Segoe UI Light" pitchFamily="34" charset="0"/>
              </a:defRPr>
            </a:lvl2pPr>
            <a:lvl3pPr marL="611892" indent="0">
              <a:buNone/>
              <a:defRPr sz="2856">
                <a:solidFill>
                  <a:schemeClr val="bg1"/>
                </a:solidFill>
                <a:latin typeface="Segoe UI Light" pitchFamily="34" charset="0"/>
              </a:defRPr>
            </a:lvl3pPr>
            <a:lvl4pPr marL="870895" indent="0">
              <a:buNone/>
              <a:defRPr sz="2448">
                <a:solidFill>
                  <a:schemeClr val="bg1"/>
                </a:solidFill>
                <a:latin typeface="Segoe UI Light" pitchFamily="34" charset="0"/>
              </a:defRPr>
            </a:lvl4pPr>
            <a:lvl5pPr marL="1170364" indent="0">
              <a:buNone/>
              <a:defRPr sz="2448">
                <a:solidFill>
                  <a:schemeClr val="bg1"/>
                </a:solidFill>
                <a:latin typeface="Segoe UI Light" pitchFamily="34" charset="0"/>
              </a:defRPr>
            </a:lvl5pPr>
          </a:lstStyle>
          <a:p>
            <a:pPr lvl="0"/>
            <a:r>
              <a:rPr lang="en-US" smtClean="0"/>
              <a:t>Click to edit Master text styles</a:t>
            </a:r>
          </a:p>
        </p:txBody>
      </p:sp>
      <p:sp>
        <p:nvSpPr>
          <p:cNvPr id="11" name="Text Placeholder 10"/>
          <p:cNvSpPr>
            <a:spLocks noGrp="1"/>
          </p:cNvSpPr>
          <p:nvPr>
            <p:ph type="body" sz="quarter" idx="11"/>
          </p:nvPr>
        </p:nvSpPr>
        <p:spPr>
          <a:xfrm>
            <a:off x="762905" y="4345349"/>
            <a:ext cx="5249623" cy="395518"/>
          </a:xfrm>
        </p:spPr>
        <p:txBody>
          <a:bodyPr anchor="ctr"/>
          <a:lstStyle>
            <a:lvl1pPr marL="0" indent="0" algn="r" defTabSz="932370" rtl="0" eaLnBrk="1" latinLnBrk="0" hangingPunct="1">
              <a:lnSpc>
                <a:spcPct val="90000"/>
              </a:lnSpc>
              <a:spcBef>
                <a:spcPct val="20000"/>
              </a:spcBef>
              <a:buClrTx/>
              <a:buSzPct val="90000"/>
              <a:buFont typeface="Arial" pitchFamily="34" charset="0"/>
              <a:buNone/>
              <a:defRPr lang="en-US" sz="2856" kern="1200" dirty="0" smtClean="0">
                <a:ln w="3175">
                  <a:noFill/>
                </a:ln>
                <a:solidFill>
                  <a:schemeClr val="bg2"/>
                </a:solidFill>
                <a:latin typeface="Segoe UI" pitchFamily="34" charset="0"/>
                <a:ea typeface="Segoe UI" pitchFamily="34" charset="0"/>
                <a:cs typeface="Segoe UI" pitchFamily="34" charset="0"/>
              </a:defRPr>
            </a:lvl1pPr>
            <a:lvl2pPr marL="0" indent="0" algn="r" defTabSz="932370" rtl="0" eaLnBrk="1" latinLnBrk="0" hangingPunct="1">
              <a:lnSpc>
                <a:spcPct val="90000"/>
              </a:lnSpc>
              <a:spcBef>
                <a:spcPct val="20000"/>
              </a:spcBef>
              <a:buClrTx/>
              <a:buSzPct val="90000"/>
              <a:buFont typeface="Arial" pitchFamily="34" charset="0"/>
              <a:buNone/>
              <a:defRPr lang="en-US" sz="2856" kern="1200" dirty="0" smtClean="0">
                <a:ln w="3175">
                  <a:noFill/>
                </a:ln>
                <a:solidFill>
                  <a:schemeClr val="bg2"/>
                </a:solidFill>
                <a:latin typeface="Segoe UI" pitchFamily="34" charset="0"/>
                <a:ea typeface="Segoe UI" pitchFamily="34" charset="0"/>
                <a:cs typeface="Segoe UI" pitchFamily="34" charset="0"/>
              </a:defRPr>
            </a:lvl2pPr>
            <a:lvl3pPr marL="0" indent="0" algn="r" defTabSz="932370" rtl="0" eaLnBrk="1" latinLnBrk="0" hangingPunct="1">
              <a:lnSpc>
                <a:spcPct val="90000"/>
              </a:lnSpc>
              <a:spcBef>
                <a:spcPct val="20000"/>
              </a:spcBef>
              <a:buClrTx/>
              <a:buSzPct val="90000"/>
              <a:buFont typeface="Arial" pitchFamily="34" charset="0"/>
              <a:buNone/>
              <a:defRPr lang="en-US" sz="2856" kern="1200" dirty="0" smtClean="0">
                <a:ln w="3175">
                  <a:noFill/>
                </a:ln>
                <a:solidFill>
                  <a:schemeClr val="bg2"/>
                </a:solidFill>
                <a:latin typeface="Segoe UI" pitchFamily="34" charset="0"/>
                <a:ea typeface="Segoe UI" pitchFamily="34" charset="0"/>
                <a:cs typeface="Segoe UI" pitchFamily="34" charset="0"/>
              </a:defRPr>
            </a:lvl3pPr>
            <a:lvl4pPr marL="0" indent="0" algn="r" defTabSz="932370" rtl="0" eaLnBrk="1" latinLnBrk="0" hangingPunct="1">
              <a:lnSpc>
                <a:spcPct val="90000"/>
              </a:lnSpc>
              <a:spcBef>
                <a:spcPct val="20000"/>
              </a:spcBef>
              <a:buClrTx/>
              <a:buSzPct val="90000"/>
              <a:buFont typeface="Arial" pitchFamily="34" charset="0"/>
              <a:buNone/>
              <a:defRPr lang="en-US" sz="2856" kern="1200" dirty="0" smtClean="0">
                <a:ln w="3175">
                  <a:noFill/>
                </a:ln>
                <a:solidFill>
                  <a:schemeClr val="bg2"/>
                </a:solidFill>
                <a:latin typeface="Segoe UI" pitchFamily="34" charset="0"/>
                <a:ea typeface="Segoe UI" pitchFamily="34" charset="0"/>
                <a:cs typeface="Segoe UI" pitchFamily="34" charset="0"/>
              </a:defRPr>
            </a:lvl4pPr>
            <a:lvl5pPr marL="0" indent="0" algn="r" defTabSz="932370" rtl="0" eaLnBrk="1" latinLnBrk="0" hangingPunct="1">
              <a:lnSpc>
                <a:spcPct val="90000"/>
              </a:lnSpc>
              <a:spcBef>
                <a:spcPct val="20000"/>
              </a:spcBef>
              <a:buClrTx/>
              <a:buSzPct val="90000"/>
              <a:buFont typeface="Arial" pitchFamily="34" charset="0"/>
              <a:buNone/>
              <a:defRPr lang="en-US" sz="2856" kern="1200" dirty="0">
                <a:ln w="3175">
                  <a:noFill/>
                </a:ln>
                <a:solidFill>
                  <a:schemeClr val="bg2"/>
                </a:solidFill>
                <a:latin typeface="Segoe UI" pitchFamily="34" charset="0"/>
                <a:ea typeface="Segoe UI" pitchFamily="34" charset="0"/>
                <a:cs typeface="Segoe UI" pitchFamily="34" charset="0"/>
              </a:defRPr>
            </a:lvl5pPr>
          </a:lstStyle>
          <a:p>
            <a:pPr lvl="0"/>
            <a:r>
              <a:rPr lang="en-US" smtClean="0"/>
              <a:t>Click to edit Master text styles</a:t>
            </a:r>
          </a:p>
        </p:txBody>
      </p:sp>
      <p:sp>
        <p:nvSpPr>
          <p:cNvPr id="15" name="Text Placeholder 14"/>
          <p:cNvSpPr>
            <a:spLocks noGrp="1"/>
          </p:cNvSpPr>
          <p:nvPr>
            <p:ph type="body" sz="quarter" idx="12"/>
          </p:nvPr>
        </p:nvSpPr>
        <p:spPr>
          <a:xfrm>
            <a:off x="762908" y="5103414"/>
            <a:ext cx="10910666" cy="306035"/>
          </a:xfrm>
        </p:spPr>
        <p:txBody>
          <a:bodyPr lIns="91421" tIns="45710" rIns="91421" bIns="45710"/>
          <a:lstStyle>
            <a:lvl1pPr marL="0" indent="0" algn="l" defTabSz="932406" rtl="0" eaLnBrk="1" latinLnBrk="0" hangingPunct="1">
              <a:spcBef>
                <a:spcPct val="20000"/>
              </a:spcBef>
              <a:buClr>
                <a:srgbClr val="397FBB"/>
              </a:buClr>
              <a:buSzPct val="105000"/>
              <a:buFontTx/>
              <a:buNone/>
              <a:defRPr lang="en-US" sz="1530" b="0" kern="1200" baseline="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1pPr>
            <a:lvl2pPr marL="0" indent="0" algn="l" defTabSz="932406" rtl="0" eaLnBrk="1" latinLnBrk="0" hangingPunct="1">
              <a:spcBef>
                <a:spcPct val="20000"/>
              </a:spcBef>
              <a:buClr>
                <a:srgbClr val="397FBB"/>
              </a:buClr>
              <a:buSzPct val="105000"/>
              <a:buFontTx/>
              <a:buNone/>
              <a:defRPr lang="en-US" sz="1530"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2pPr>
            <a:lvl3pPr marL="0" indent="0" algn="l" defTabSz="932406" rtl="0" eaLnBrk="1" latinLnBrk="0" hangingPunct="1">
              <a:spcBef>
                <a:spcPct val="20000"/>
              </a:spcBef>
              <a:buClr>
                <a:srgbClr val="397FBB"/>
              </a:buClr>
              <a:buSzPct val="105000"/>
              <a:buFontTx/>
              <a:buNone/>
              <a:defRPr lang="en-US" sz="1530"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3pPr>
            <a:lvl4pPr marL="0" indent="0" algn="l" defTabSz="932406" rtl="0" eaLnBrk="1" latinLnBrk="0" hangingPunct="1">
              <a:spcBef>
                <a:spcPct val="20000"/>
              </a:spcBef>
              <a:buClr>
                <a:srgbClr val="397FBB"/>
              </a:buClr>
              <a:buSzPct val="105000"/>
              <a:buFontTx/>
              <a:buNone/>
              <a:defRPr lang="en-US" sz="1530"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4pPr>
            <a:lvl5pPr marL="0" indent="0" algn="l" defTabSz="932406" rtl="0" eaLnBrk="1" latinLnBrk="0" hangingPunct="1">
              <a:spcBef>
                <a:spcPct val="20000"/>
              </a:spcBef>
              <a:buClr>
                <a:srgbClr val="397FBB"/>
              </a:buClr>
              <a:buSzPct val="105000"/>
              <a:buFontTx/>
              <a:buNone/>
              <a:defRPr lang="en-US" sz="1530" b="1" kern="1200" dirty="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5pPr>
          </a:lstStyle>
          <a:p>
            <a:pPr lvl="0"/>
            <a:r>
              <a:rPr lang="en-US" smtClean="0"/>
              <a:t>Click to edit Master text styles</a:t>
            </a:r>
          </a:p>
        </p:txBody>
      </p:sp>
      <p:sp>
        <p:nvSpPr>
          <p:cNvPr id="19" name="Text Placeholder 18"/>
          <p:cNvSpPr>
            <a:spLocks noGrp="1"/>
          </p:cNvSpPr>
          <p:nvPr>
            <p:ph type="body" sz="quarter" idx="15"/>
          </p:nvPr>
        </p:nvSpPr>
        <p:spPr>
          <a:xfrm>
            <a:off x="762908" y="5458245"/>
            <a:ext cx="10910666" cy="306035"/>
          </a:xfrm>
        </p:spPr>
        <p:txBody>
          <a:bodyPr lIns="91421" tIns="45710" rIns="91421" bIns="45710"/>
          <a:lstStyle>
            <a:lvl1pPr marL="296235" indent="-296235">
              <a:buNone/>
              <a:defRPr lang="en-US" sz="1530" b="0" kern="1200" baseline="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1pPr>
          </a:lstStyle>
          <a:p>
            <a:pPr lvl="0"/>
            <a:r>
              <a:rPr lang="en-US" smtClean="0"/>
              <a:t>Click to edit Master text styles</a:t>
            </a:r>
          </a:p>
        </p:txBody>
      </p:sp>
      <p:sp>
        <p:nvSpPr>
          <p:cNvPr id="24" name="Picture Placeholder 23"/>
          <p:cNvSpPr>
            <a:spLocks noGrp="1"/>
          </p:cNvSpPr>
          <p:nvPr>
            <p:ph type="pic" sz="quarter" idx="16"/>
          </p:nvPr>
        </p:nvSpPr>
        <p:spPr>
          <a:xfrm>
            <a:off x="6404838" y="2973338"/>
            <a:ext cx="2523098" cy="452021"/>
          </a:xfrm>
          <a:solidFill>
            <a:schemeClr val="bg1">
              <a:lumMod val="95000"/>
            </a:schemeClr>
          </a:solidFill>
          <a:ln>
            <a:noFill/>
          </a:ln>
        </p:spPr>
        <p:txBody>
          <a:bodyPr anchor="ctr"/>
          <a:lstStyle>
            <a:lvl1pPr marL="0" indent="0" algn="ctr">
              <a:buNone/>
              <a:defRPr/>
            </a:lvl1pPr>
          </a:lstStyle>
          <a:p>
            <a:pPr lvl="0"/>
            <a:r>
              <a:rPr lang="en-US" noProof="0" smtClean="0"/>
              <a:t>Click icon to add picture</a:t>
            </a:r>
            <a:endParaRPr lang="en-US" noProof="0" dirty="0"/>
          </a:p>
        </p:txBody>
      </p:sp>
      <p:sp>
        <p:nvSpPr>
          <p:cNvPr id="27" name="Picture Placeholder 26"/>
          <p:cNvSpPr>
            <a:spLocks noGrp="1"/>
          </p:cNvSpPr>
          <p:nvPr>
            <p:ph type="pic" sz="quarter" idx="17"/>
          </p:nvPr>
        </p:nvSpPr>
        <p:spPr>
          <a:xfrm>
            <a:off x="9114361" y="2973338"/>
            <a:ext cx="2559213" cy="452021"/>
          </a:xfrm>
          <a:solidFill>
            <a:schemeClr val="bg1">
              <a:lumMod val="95000"/>
            </a:schemeClr>
          </a:solidFill>
        </p:spPr>
        <p:txBody>
          <a:bodyPr anchor="ctr"/>
          <a:lstStyle>
            <a:lvl1pPr marL="0" indent="0" algn="ctr">
              <a:buNone/>
              <a:defRPr/>
            </a:lvl1pPr>
          </a:lstStyle>
          <a:p>
            <a:pPr lvl="0"/>
            <a:r>
              <a:rPr lang="en-US" noProof="0" smtClean="0"/>
              <a:t>Click icon to add picture</a:t>
            </a:r>
            <a:endParaRPr lang="en-US" noProof="0" dirty="0"/>
          </a:p>
        </p:txBody>
      </p:sp>
    </p:spTree>
    <p:extLst>
      <p:ext uri="{BB962C8B-B14F-4D97-AF65-F5344CB8AC3E}">
        <p14:creationId xmlns:p14="http://schemas.microsoft.com/office/powerpoint/2010/main" val="2506964526"/>
      </p:ext>
    </p:extLst>
  </p:cSld>
  <p:clrMapOvr>
    <a:masterClrMapping/>
  </p:clrMapOvr>
  <p:transition spd="slow">
    <p:fade/>
  </p:transition>
  <p:timing>
    <p:tnLst>
      <p:par>
        <p:cTn id="1" dur="indefinite" restart="never" nodeType="tmRoot"/>
      </p:par>
    </p:tnLst>
  </p:timing>
</p:sldLayout>
</file>

<file path=ppt/slideLayouts/slideLayout467.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6" name="Text Placeholder 23"/>
          <p:cNvSpPr>
            <a:spLocks noGrp="1"/>
          </p:cNvSpPr>
          <p:nvPr>
            <p:ph type="body" sz="quarter" idx="14" hasCustomPrompt="1"/>
          </p:nvPr>
        </p:nvSpPr>
        <p:spPr>
          <a:xfrm>
            <a:off x="11659195" y="6607291"/>
            <a:ext cx="777280" cy="385886"/>
          </a:xfrm>
          <a:prstGeom prst="rect">
            <a:avLst/>
          </a:prstGeom>
        </p:spPr>
        <p:txBody>
          <a:bodyPr anchor="ctr"/>
          <a:lstStyle>
            <a:lvl1pPr marL="0" indent="0" algn="r">
              <a:buNone/>
              <a:defRPr sz="816">
                <a:solidFill>
                  <a:schemeClr val="tx1"/>
                </a:solidFill>
              </a:defRPr>
            </a:lvl1pPr>
          </a:lstStyle>
          <a:p>
            <a:fld id="{13C7C2A1-6219-4FFB-8871-7AF0864EFB3F}" type="slidenum">
              <a:rPr lang="en-US" smtClean="0"/>
              <a:t>‹#›</a:t>
            </a:fld>
            <a:endParaRPr lang="en-US" dirty="0"/>
          </a:p>
        </p:txBody>
      </p:sp>
      <p:sp>
        <p:nvSpPr>
          <p:cNvPr id="2" name="Footer Placeholder 1"/>
          <p:cNvSpPr>
            <a:spLocks noGrp="1"/>
          </p:cNvSpPr>
          <p:nvPr>
            <p:ph type="ftr" sz="quarter" idx="15"/>
          </p:nvPr>
        </p:nvSpPr>
        <p:spPr>
          <a:xfrm>
            <a:off x="3109119" y="6606836"/>
            <a:ext cx="8550077" cy="387694"/>
          </a:xfrm>
          <a:prstGeom prst="rect">
            <a:avLst/>
          </a:prstGeom>
        </p:spPr>
        <p:txBody>
          <a:bodyPr/>
          <a:lstStyle/>
          <a:p>
            <a:pPr defTabSz="932597"/>
            <a:endParaRPr lang="en-US">
              <a:solidFill>
                <a:srgbClr val="000000"/>
              </a:solidFill>
            </a:endParaRPr>
          </a:p>
        </p:txBody>
      </p:sp>
      <p:sp>
        <p:nvSpPr>
          <p:cNvPr id="3" name="Slide Number Placeholder 2"/>
          <p:cNvSpPr>
            <a:spLocks noGrp="1"/>
          </p:cNvSpPr>
          <p:nvPr>
            <p:ph type="sldNum" sz="quarter" idx="16"/>
          </p:nvPr>
        </p:nvSpPr>
        <p:spPr>
          <a:xfrm>
            <a:off x="11659197" y="6606832"/>
            <a:ext cx="777278" cy="387693"/>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1951218111"/>
      </p:ext>
    </p:extLst>
  </p:cSld>
  <p:clrMapOvr>
    <a:masterClrMapping/>
  </p:clrMapOvr>
  <p:timing>
    <p:tnLst>
      <p:par>
        <p:cTn id="1" dur="indefinite" restart="never" nodeType="tmRoot"/>
      </p:par>
    </p:tnLst>
  </p:timing>
</p:sldLayout>
</file>

<file path=ppt/slideLayouts/slideLayout468.xml><?xml version="1.0" encoding="utf-8"?>
<p:sldLayout xmlns:a="http://schemas.openxmlformats.org/drawingml/2006/main" xmlns:r="http://schemas.openxmlformats.org/officeDocument/2006/relationships" xmlns:p="http://schemas.openxmlformats.org/presentationml/2006/main">
  <p:cSld name="50pt Title/30pt Sub/White BG">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3109119" y="6606848"/>
            <a:ext cx="8550077" cy="387694"/>
          </a:xfrm>
          <a:prstGeom prst="rect">
            <a:avLst/>
          </a:prstGeom>
        </p:spPr>
        <p:txBody>
          <a:bodyPr/>
          <a:lstStyle>
            <a:lvl1pPr>
              <a:defRPr>
                <a:solidFill>
                  <a:srgbClr val="002050"/>
                </a:solidFill>
              </a:defRPr>
            </a:lvl1pPr>
          </a:lstStyle>
          <a:p>
            <a:pPr defTabSz="932597"/>
            <a:endParaRPr lang="en-US"/>
          </a:p>
        </p:txBody>
      </p:sp>
      <p:sp>
        <p:nvSpPr>
          <p:cNvPr id="4" name="Slide Number Placeholder 3"/>
          <p:cNvSpPr>
            <a:spLocks noGrp="1"/>
          </p:cNvSpPr>
          <p:nvPr>
            <p:ph type="sldNum" sz="quarter" idx="11"/>
          </p:nvPr>
        </p:nvSpPr>
        <p:spPr>
          <a:xfrm>
            <a:off x="11659205" y="6606832"/>
            <a:ext cx="777279" cy="387693"/>
          </a:xfrm>
          <a:prstGeom prst="rect">
            <a:avLst/>
          </a:prstGeom>
        </p:spPr>
        <p:txBody>
          <a:bodyPr/>
          <a:lstStyle>
            <a:lvl1pPr>
              <a:defRPr>
                <a:solidFill>
                  <a:srgbClr val="002050"/>
                </a:solidFill>
              </a:defRPr>
            </a:lvl1pPr>
          </a:lstStyle>
          <a:p>
            <a:pPr defTabSz="932597"/>
            <a:fld id="{10611415-D500-4246-8BFF-B4C87C610E19}" type="slidenum">
              <a:rPr lang="en-US" smtClean="0"/>
              <a:pPr defTabSz="932597"/>
              <a:t>‹#›</a:t>
            </a:fld>
            <a:endParaRPr lang="en-US"/>
          </a:p>
        </p:txBody>
      </p:sp>
      <p:sp>
        <p:nvSpPr>
          <p:cNvPr id="6" name="Text Placeholder 8"/>
          <p:cNvSpPr>
            <a:spLocks noGrp="1"/>
          </p:cNvSpPr>
          <p:nvPr>
            <p:ph type="body" sz="quarter" idx="12"/>
          </p:nvPr>
        </p:nvSpPr>
        <p:spPr>
          <a:xfrm>
            <a:off x="274639" y="296866"/>
            <a:ext cx="10972800" cy="906462"/>
          </a:xfrm>
          <a:prstGeom prst="rect">
            <a:avLst/>
          </a:prstGeom>
          <a:noFill/>
        </p:spPr>
        <p:txBody>
          <a:bodyPr/>
          <a:lstStyle>
            <a:lvl1pPr marL="0" indent="0">
              <a:lnSpc>
                <a:spcPts val="5499"/>
              </a:lnSpc>
              <a:spcBef>
                <a:spcPts val="0"/>
              </a:spcBef>
              <a:buFontTx/>
              <a:buNone/>
              <a:defRPr sz="5199">
                <a:solidFill>
                  <a:schemeClr val="tx2"/>
                </a:solidFill>
                <a:latin typeface="+mj-lt"/>
              </a:defRPr>
            </a:lvl1pPr>
            <a:lvl2pPr marL="0" indent="0">
              <a:lnSpc>
                <a:spcPts val="2600"/>
              </a:lnSpc>
              <a:spcBef>
                <a:spcPts val="1800"/>
              </a:spcBef>
              <a:spcAft>
                <a:spcPts val="0"/>
              </a:spcAft>
              <a:buFontTx/>
              <a:buNone/>
              <a:defRPr sz="5399">
                <a:solidFill>
                  <a:schemeClr val="tx2"/>
                </a:solidFill>
                <a:latin typeface="+mj-lt"/>
              </a:defRPr>
            </a:lvl2pPr>
            <a:lvl3pPr marL="230143" indent="-228557">
              <a:lnSpc>
                <a:spcPts val="2700"/>
              </a:lnSpc>
              <a:spcBef>
                <a:spcPts val="0"/>
              </a:spcBef>
              <a:defRPr sz="2000">
                <a:solidFill>
                  <a:schemeClr val="bg1"/>
                </a:solidFill>
              </a:defRPr>
            </a:lvl3pPr>
            <a:lvl4pPr marL="230143" indent="-228557">
              <a:lnSpc>
                <a:spcPts val="2700"/>
              </a:lnSpc>
              <a:spcBef>
                <a:spcPts val="0"/>
              </a:spcBef>
              <a:defRPr sz="2000">
                <a:solidFill>
                  <a:schemeClr val="bg1"/>
                </a:solidFill>
              </a:defRPr>
            </a:lvl4pPr>
            <a:lvl5pPr marL="230143" indent="-228557">
              <a:lnSpc>
                <a:spcPts val="2700"/>
              </a:lnSpc>
              <a:spcBef>
                <a:spcPts val="0"/>
              </a:spcBef>
              <a:defRPr sz="20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260687609"/>
      </p:ext>
    </p:extLst>
  </p:cSld>
  <p:clrMapOvr>
    <a:masterClrMapping/>
  </p:clrMapOvr>
  <p:transition>
    <p:fade/>
  </p:transition>
  <p:timing>
    <p:tnLst>
      <p:par>
        <p:cTn id="1" dur="indefinite" restart="never" nodeType="tmRoot"/>
      </p:par>
    </p:tnLst>
  </p:timing>
</p:sldLayout>
</file>

<file path=ppt/slideLayouts/slideLayout469.xml><?xml version="1.0" encoding="utf-8"?>
<p:sldLayout xmlns:a="http://schemas.openxmlformats.org/drawingml/2006/main" xmlns:r="http://schemas.openxmlformats.org/officeDocument/2006/relationships" xmlns:p="http://schemas.openxmlformats.org/presentationml/2006/main">
  <p:cSld name="4_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 y="195847"/>
            <a:ext cx="12436475" cy="658903"/>
          </a:xfrm>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custDataLst>
              <p:tags r:id="rId2"/>
            </p:custDataLst>
          </p:nvPr>
        </p:nvSpPr>
        <p:spPr>
          <a:xfrm>
            <a:off x="3109119" y="6606848"/>
            <a:ext cx="8550077" cy="387694"/>
          </a:xfrm>
          <a:prstGeom prst="rect">
            <a:avLst/>
          </a:prstGeom>
        </p:spPr>
        <p:txBody>
          <a:bodyPr/>
          <a:lstStyle/>
          <a:p>
            <a:pPr defTabSz="932597"/>
            <a:endParaRPr lang="en-US">
              <a:solidFill>
                <a:srgbClr val="000000"/>
              </a:solidFill>
            </a:endParaRPr>
          </a:p>
        </p:txBody>
      </p:sp>
      <p:sp>
        <p:nvSpPr>
          <p:cNvPr id="5" name="Slide Number Placeholder 4"/>
          <p:cNvSpPr>
            <a:spLocks noGrp="1"/>
          </p:cNvSpPr>
          <p:nvPr>
            <p:ph type="sldNum" sz="quarter" idx="12"/>
            <p:custDataLst>
              <p:tags r:id="rId3"/>
            </p:custDataLst>
          </p:nvPr>
        </p:nvSpPr>
        <p:spPr>
          <a:xfrm>
            <a:off x="11659205" y="6607576"/>
            <a:ext cx="777279" cy="386966"/>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
        <p:nvSpPr>
          <p:cNvPr id="6" name="Text Placeholder 5"/>
          <p:cNvSpPr>
            <a:spLocks noGrp="1"/>
          </p:cNvSpPr>
          <p:nvPr>
            <p:ph type="body" sz="quarter" idx="13" hasCustomPrompt="1"/>
            <p:custDataLst>
              <p:tags r:id="rId4"/>
            </p:custDataLst>
          </p:nvPr>
        </p:nvSpPr>
        <p:spPr>
          <a:xfrm>
            <a:off x="2" y="848670"/>
            <a:ext cx="12436475" cy="380490"/>
          </a:xfrm>
          <a:prstGeom prst="rect">
            <a:avLst/>
          </a:prstGeom>
        </p:spPr>
        <p:txBody>
          <a:bodyPr lIns="380851" tIns="53319" rIns="53319" bIns="53319">
            <a:noAutofit/>
          </a:bodyPr>
          <a:lstStyle>
            <a:lvl1pPr marL="0" indent="0">
              <a:buNone/>
              <a:defRPr sz="2856">
                <a:latin typeface="Segoe UI Light" pitchFamily="34" charset="0"/>
              </a:defRPr>
            </a:lvl1pPr>
            <a:lvl2pPr marL="287248" indent="0">
              <a:buNone/>
              <a:defRPr/>
            </a:lvl2pPr>
            <a:lvl3pPr marL="600120" indent="0">
              <a:buNone/>
              <a:defRPr/>
            </a:lvl3pPr>
            <a:lvl4pPr marL="887367" indent="0">
              <a:buNone/>
              <a:defRPr/>
            </a:lvl4pPr>
            <a:lvl5pPr marL="1127415" indent="0">
              <a:buNone/>
              <a:defRPr/>
            </a:lvl5pPr>
          </a:lstStyle>
          <a:p>
            <a:pPr lvl="0"/>
            <a:r>
              <a:rPr lang="en-US" dirty="0" smtClean="0"/>
              <a:t>Click to add subtitle</a:t>
            </a:r>
          </a:p>
        </p:txBody>
      </p:sp>
    </p:spTree>
    <p:extLst>
      <p:ext uri="{BB962C8B-B14F-4D97-AF65-F5344CB8AC3E}">
        <p14:creationId xmlns:p14="http://schemas.microsoft.com/office/powerpoint/2010/main" val="74746702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Tree>
    <p:extLst>
      <p:ext uri="{BB962C8B-B14F-4D97-AF65-F5344CB8AC3E}">
        <p14:creationId xmlns:p14="http://schemas.microsoft.com/office/powerpoint/2010/main" val="2318075000"/>
      </p:ext>
    </p:extLst>
  </p:cSld>
  <p:clrMapOvr>
    <a:masterClrMapping/>
  </p:clrMapOvr>
  <p:timing>
    <p:tnLst>
      <p:par>
        <p:cTn id="1" dur="indefinite" restart="never" nodeType="tmRoot"/>
      </p:par>
    </p:tnLst>
  </p:timing>
</p:sldLayout>
</file>

<file path=ppt/slideLayouts/slideLayout470.xml><?xml version="1.0" encoding="utf-8"?>
<p:sldLayout xmlns:a="http://schemas.openxmlformats.org/drawingml/2006/main" xmlns:r="http://schemas.openxmlformats.org/officeDocument/2006/relationships" xmlns:p="http://schemas.openxmlformats.org/presentationml/2006/main">
  <p:cSld name="5_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 y="195847"/>
            <a:ext cx="12436475" cy="658903"/>
          </a:xfrm>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custDataLst>
              <p:tags r:id="rId2"/>
            </p:custDataLst>
          </p:nvPr>
        </p:nvSpPr>
        <p:spPr>
          <a:xfrm>
            <a:off x="3109119" y="6606848"/>
            <a:ext cx="8550077" cy="387694"/>
          </a:xfrm>
          <a:prstGeom prst="rect">
            <a:avLst/>
          </a:prstGeom>
        </p:spPr>
        <p:txBody>
          <a:bodyPr/>
          <a:lstStyle/>
          <a:p>
            <a:pPr defTabSz="932597"/>
            <a:endParaRPr lang="en-US">
              <a:solidFill>
                <a:srgbClr val="000000"/>
              </a:solidFill>
            </a:endParaRPr>
          </a:p>
        </p:txBody>
      </p:sp>
      <p:sp>
        <p:nvSpPr>
          <p:cNvPr id="5" name="Slide Number Placeholder 4"/>
          <p:cNvSpPr>
            <a:spLocks noGrp="1"/>
          </p:cNvSpPr>
          <p:nvPr>
            <p:ph type="sldNum" sz="quarter" idx="12"/>
            <p:custDataLst>
              <p:tags r:id="rId3"/>
            </p:custDataLst>
          </p:nvPr>
        </p:nvSpPr>
        <p:spPr>
          <a:xfrm>
            <a:off x="11659205" y="6607576"/>
            <a:ext cx="777279" cy="386966"/>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
        <p:nvSpPr>
          <p:cNvPr id="6" name="Text Placeholder 5"/>
          <p:cNvSpPr>
            <a:spLocks noGrp="1"/>
          </p:cNvSpPr>
          <p:nvPr>
            <p:ph type="body" sz="quarter" idx="13" hasCustomPrompt="1"/>
            <p:custDataLst>
              <p:tags r:id="rId4"/>
            </p:custDataLst>
          </p:nvPr>
        </p:nvSpPr>
        <p:spPr>
          <a:xfrm>
            <a:off x="2" y="848670"/>
            <a:ext cx="12436475" cy="380490"/>
          </a:xfrm>
          <a:prstGeom prst="rect">
            <a:avLst/>
          </a:prstGeom>
        </p:spPr>
        <p:txBody>
          <a:bodyPr lIns="380851" tIns="53319" rIns="53319" bIns="53319">
            <a:noAutofit/>
          </a:bodyPr>
          <a:lstStyle>
            <a:lvl1pPr marL="0" indent="0">
              <a:buNone/>
              <a:defRPr sz="2856">
                <a:latin typeface="Segoe UI Light" pitchFamily="34" charset="0"/>
              </a:defRPr>
            </a:lvl1pPr>
            <a:lvl2pPr marL="287248" indent="0">
              <a:buNone/>
              <a:defRPr/>
            </a:lvl2pPr>
            <a:lvl3pPr marL="600120" indent="0">
              <a:buNone/>
              <a:defRPr/>
            </a:lvl3pPr>
            <a:lvl4pPr marL="887367" indent="0">
              <a:buNone/>
              <a:defRPr/>
            </a:lvl4pPr>
            <a:lvl5pPr marL="1127415" indent="0">
              <a:buNone/>
              <a:defRPr/>
            </a:lvl5pPr>
          </a:lstStyle>
          <a:p>
            <a:pPr lvl="0"/>
            <a:r>
              <a:rPr lang="en-US" dirty="0" smtClean="0"/>
              <a:t>Click to add subtitle</a:t>
            </a:r>
          </a:p>
        </p:txBody>
      </p:sp>
    </p:spTree>
    <p:extLst>
      <p:ext uri="{BB962C8B-B14F-4D97-AF65-F5344CB8AC3E}">
        <p14:creationId xmlns:p14="http://schemas.microsoft.com/office/powerpoint/2010/main" val="120304311"/>
      </p:ext>
    </p:extLst>
  </p:cSld>
  <p:clrMapOvr>
    <a:masterClrMapping/>
  </p:clrMapOvr>
  <p:transition>
    <p:fade/>
  </p:transition>
</p:sldLayout>
</file>

<file path=ppt/slideLayouts/slideLayout471.xml><?xml version="1.0" encoding="utf-8"?>
<p:sldLayout xmlns:a="http://schemas.openxmlformats.org/drawingml/2006/main" xmlns:r="http://schemas.openxmlformats.org/officeDocument/2006/relationships" xmlns:p="http://schemas.openxmlformats.org/presentationml/2006/main">
  <p:cSld name="6_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 y="195847"/>
            <a:ext cx="12436475" cy="658903"/>
          </a:xfrm>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custDataLst>
              <p:tags r:id="rId2"/>
            </p:custDataLst>
          </p:nvPr>
        </p:nvSpPr>
        <p:spPr>
          <a:xfrm>
            <a:off x="3109119" y="6606848"/>
            <a:ext cx="8550077" cy="387694"/>
          </a:xfrm>
          <a:prstGeom prst="rect">
            <a:avLst/>
          </a:prstGeom>
        </p:spPr>
        <p:txBody>
          <a:bodyPr/>
          <a:lstStyle/>
          <a:p>
            <a:pPr defTabSz="932597"/>
            <a:endParaRPr lang="en-US">
              <a:solidFill>
                <a:srgbClr val="000000"/>
              </a:solidFill>
            </a:endParaRPr>
          </a:p>
        </p:txBody>
      </p:sp>
      <p:sp>
        <p:nvSpPr>
          <p:cNvPr id="5" name="Slide Number Placeholder 4"/>
          <p:cNvSpPr>
            <a:spLocks noGrp="1"/>
          </p:cNvSpPr>
          <p:nvPr>
            <p:ph type="sldNum" sz="quarter" idx="12"/>
            <p:custDataLst>
              <p:tags r:id="rId3"/>
            </p:custDataLst>
          </p:nvPr>
        </p:nvSpPr>
        <p:spPr>
          <a:xfrm>
            <a:off x="11659205" y="6607576"/>
            <a:ext cx="777279" cy="386966"/>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
        <p:nvSpPr>
          <p:cNvPr id="6" name="Text Placeholder 5"/>
          <p:cNvSpPr>
            <a:spLocks noGrp="1"/>
          </p:cNvSpPr>
          <p:nvPr>
            <p:ph type="body" sz="quarter" idx="13" hasCustomPrompt="1"/>
            <p:custDataLst>
              <p:tags r:id="rId4"/>
            </p:custDataLst>
          </p:nvPr>
        </p:nvSpPr>
        <p:spPr>
          <a:xfrm>
            <a:off x="2" y="848670"/>
            <a:ext cx="12436475" cy="380490"/>
          </a:xfrm>
          <a:prstGeom prst="rect">
            <a:avLst/>
          </a:prstGeom>
        </p:spPr>
        <p:txBody>
          <a:bodyPr lIns="380851" tIns="53319" rIns="53319" bIns="53319">
            <a:noAutofit/>
          </a:bodyPr>
          <a:lstStyle>
            <a:lvl1pPr marL="0" indent="0">
              <a:buNone/>
              <a:defRPr sz="2856">
                <a:latin typeface="Segoe UI Light" pitchFamily="34" charset="0"/>
              </a:defRPr>
            </a:lvl1pPr>
            <a:lvl2pPr marL="287248" indent="0">
              <a:buNone/>
              <a:defRPr/>
            </a:lvl2pPr>
            <a:lvl3pPr marL="600120" indent="0">
              <a:buNone/>
              <a:defRPr/>
            </a:lvl3pPr>
            <a:lvl4pPr marL="887367" indent="0">
              <a:buNone/>
              <a:defRPr/>
            </a:lvl4pPr>
            <a:lvl5pPr marL="1127415" indent="0">
              <a:buNone/>
              <a:defRPr/>
            </a:lvl5pPr>
          </a:lstStyle>
          <a:p>
            <a:pPr lvl="0"/>
            <a:r>
              <a:rPr lang="en-US" dirty="0" smtClean="0"/>
              <a:t>Click to add subtitle</a:t>
            </a:r>
          </a:p>
        </p:txBody>
      </p:sp>
    </p:spTree>
    <p:extLst>
      <p:ext uri="{BB962C8B-B14F-4D97-AF65-F5344CB8AC3E}">
        <p14:creationId xmlns:p14="http://schemas.microsoft.com/office/powerpoint/2010/main" val="661559818"/>
      </p:ext>
    </p:extLst>
  </p:cSld>
  <p:clrMapOvr>
    <a:masterClrMapping/>
  </p:clrMapOvr>
  <p:transition>
    <p:fade/>
  </p:transition>
</p:sldLayout>
</file>

<file path=ppt/slideLayouts/slideLayout472.xml><?xml version="1.0" encoding="utf-8"?>
<p:sldLayout xmlns:a="http://schemas.openxmlformats.org/drawingml/2006/main" xmlns:r="http://schemas.openxmlformats.org/officeDocument/2006/relationships" xmlns:p="http://schemas.openxmlformats.org/presentationml/2006/main">
  <p:cSld name="7_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 y="195847"/>
            <a:ext cx="12436475" cy="658903"/>
          </a:xfrm>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custDataLst>
              <p:tags r:id="rId2"/>
            </p:custDataLst>
          </p:nvPr>
        </p:nvSpPr>
        <p:spPr>
          <a:xfrm>
            <a:off x="3109119" y="6606848"/>
            <a:ext cx="8550077" cy="387694"/>
          </a:xfrm>
          <a:prstGeom prst="rect">
            <a:avLst/>
          </a:prstGeom>
        </p:spPr>
        <p:txBody>
          <a:bodyPr/>
          <a:lstStyle/>
          <a:p>
            <a:pPr defTabSz="932597"/>
            <a:endParaRPr lang="en-US">
              <a:solidFill>
                <a:srgbClr val="000000"/>
              </a:solidFill>
            </a:endParaRPr>
          </a:p>
        </p:txBody>
      </p:sp>
      <p:sp>
        <p:nvSpPr>
          <p:cNvPr id="5" name="Slide Number Placeholder 4"/>
          <p:cNvSpPr>
            <a:spLocks noGrp="1"/>
          </p:cNvSpPr>
          <p:nvPr>
            <p:ph type="sldNum" sz="quarter" idx="12"/>
            <p:custDataLst>
              <p:tags r:id="rId3"/>
            </p:custDataLst>
          </p:nvPr>
        </p:nvSpPr>
        <p:spPr>
          <a:xfrm>
            <a:off x="11659205" y="6607576"/>
            <a:ext cx="777279" cy="386966"/>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
        <p:nvSpPr>
          <p:cNvPr id="6" name="Text Placeholder 5"/>
          <p:cNvSpPr>
            <a:spLocks noGrp="1"/>
          </p:cNvSpPr>
          <p:nvPr>
            <p:ph type="body" sz="quarter" idx="13" hasCustomPrompt="1"/>
            <p:custDataLst>
              <p:tags r:id="rId4"/>
            </p:custDataLst>
          </p:nvPr>
        </p:nvSpPr>
        <p:spPr>
          <a:xfrm>
            <a:off x="2" y="848670"/>
            <a:ext cx="12436475" cy="380490"/>
          </a:xfrm>
          <a:prstGeom prst="rect">
            <a:avLst/>
          </a:prstGeom>
        </p:spPr>
        <p:txBody>
          <a:bodyPr lIns="380851" tIns="53319" rIns="53319" bIns="53319">
            <a:noAutofit/>
          </a:bodyPr>
          <a:lstStyle>
            <a:lvl1pPr marL="0" indent="0">
              <a:buNone/>
              <a:defRPr sz="2856">
                <a:latin typeface="Segoe UI Light" pitchFamily="34" charset="0"/>
              </a:defRPr>
            </a:lvl1pPr>
            <a:lvl2pPr marL="287248" indent="0">
              <a:buNone/>
              <a:defRPr/>
            </a:lvl2pPr>
            <a:lvl3pPr marL="600120" indent="0">
              <a:buNone/>
              <a:defRPr/>
            </a:lvl3pPr>
            <a:lvl4pPr marL="887367" indent="0">
              <a:buNone/>
              <a:defRPr/>
            </a:lvl4pPr>
            <a:lvl5pPr marL="1127415" indent="0">
              <a:buNone/>
              <a:defRPr/>
            </a:lvl5pPr>
          </a:lstStyle>
          <a:p>
            <a:pPr lvl="0"/>
            <a:r>
              <a:rPr lang="en-US" dirty="0" smtClean="0"/>
              <a:t>Click to add subtitle</a:t>
            </a:r>
          </a:p>
        </p:txBody>
      </p:sp>
    </p:spTree>
    <p:extLst>
      <p:ext uri="{BB962C8B-B14F-4D97-AF65-F5344CB8AC3E}">
        <p14:creationId xmlns:p14="http://schemas.microsoft.com/office/powerpoint/2010/main" val="2737147681"/>
      </p:ext>
    </p:extLst>
  </p:cSld>
  <p:clrMapOvr>
    <a:masterClrMapping/>
  </p:clrMapOvr>
  <p:transition>
    <p:fade/>
  </p:transition>
</p:sldLayout>
</file>

<file path=ppt/slideLayouts/slideLayout473.xml><?xml version="1.0" encoding="utf-8"?>
<p:sldLayout xmlns:a="http://schemas.openxmlformats.org/drawingml/2006/main" xmlns:r="http://schemas.openxmlformats.org/officeDocument/2006/relationships" xmlns:p="http://schemas.openxmlformats.org/presentationml/2006/main">
  <p:cSld name="8_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8009400"/>
      </p:ext>
    </p:extLst>
  </p:cSld>
  <p:clrMapOvr>
    <a:masterClrMapping/>
  </p:clrMapOvr>
  <p:transition>
    <p:fade/>
  </p:transition>
  <p:timing>
    <p:tnLst>
      <p:par>
        <p:cTn id="1" dur="indefinite" restart="never" nodeType="tmRoot"/>
      </p:par>
    </p:tnLst>
  </p:timing>
</p:sldLayout>
</file>

<file path=ppt/slideLayouts/slideLayout474.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11445185" y="6708485"/>
            <a:ext cx="837414" cy="192135"/>
          </a:xfrm>
          <a:prstGeom prst="rect">
            <a:avLst/>
          </a:prstGeom>
        </p:spPr>
        <p:txBody>
          <a:bodyPr vert="horz" wrap="square" lIns="0" tIns="0" rIns="0" bIns="0" rtlCol="0" anchor="b" anchorCtr="0">
            <a:spAutoFit/>
          </a:bodyPr>
          <a:lstStyle>
            <a:lvl1pPr algn="r">
              <a:defRPr lang="en-US" sz="1224" kern="1200" smtClean="0">
                <a:gradFill>
                  <a:gsLst>
                    <a:gs pos="73333">
                      <a:srgbClr val="808080"/>
                    </a:gs>
                    <a:gs pos="38000">
                      <a:srgbClr val="808080"/>
                    </a:gs>
                  </a:gsLst>
                  <a:lin ang="5400000" scaled="0"/>
                </a:gradFill>
                <a:latin typeface="+mn-lt"/>
                <a:ea typeface="+mn-ea"/>
                <a:cs typeface="+mn-cs"/>
              </a:defRPr>
            </a:lvl1pPr>
          </a:lstStyle>
          <a:p>
            <a:pPr defTabSz="932597"/>
            <a:fld id="{10611415-D500-4246-8BFF-B4C87C610E19}" type="slidenum">
              <a:rPr lang="en-US" smtClean="0"/>
              <a:pPr defTabSz="932597"/>
              <a:t>‹#›</a:t>
            </a:fld>
            <a:endParaRPr lang="en-US"/>
          </a:p>
        </p:txBody>
      </p:sp>
      <p:sp>
        <p:nvSpPr>
          <p:cNvPr id="5" name="Footer Placeholder 4"/>
          <p:cNvSpPr>
            <a:spLocks noGrp="1"/>
          </p:cNvSpPr>
          <p:nvPr>
            <p:ph type="ftr" sz="quarter" idx="3"/>
          </p:nvPr>
        </p:nvSpPr>
        <p:spPr>
          <a:xfrm>
            <a:off x="7148122" y="6708485"/>
            <a:ext cx="3939244" cy="192135"/>
          </a:xfrm>
          <a:prstGeom prst="rect">
            <a:avLst/>
          </a:prstGeom>
        </p:spPr>
        <p:txBody>
          <a:bodyPr vert="horz" lIns="0" tIns="0" rIns="0" bIns="0" rtlCol="0" anchor="b" anchorCtr="0">
            <a:spAutoFit/>
          </a:bodyPr>
          <a:lstStyle>
            <a:lvl1pPr algn="l">
              <a:defRPr sz="1224">
                <a:gradFill>
                  <a:gsLst>
                    <a:gs pos="73333">
                      <a:srgbClr val="808080"/>
                    </a:gs>
                    <a:gs pos="38000">
                      <a:srgbClr val="808080"/>
                    </a:gs>
                  </a:gsLst>
                  <a:lin ang="5400000" scaled="0"/>
                </a:gradFill>
              </a:defRPr>
            </a:lvl1pPr>
          </a:lstStyle>
          <a:p>
            <a:pPr defTabSz="932597"/>
            <a:endParaRPr lang="en-US"/>
          </a:p>
        </p:txBody>
      </p:sp>
    </p:spTree>
    <p:extLst>
      <p:ext uri="{BB962C8B-B14F-4D97-AF65-F5344CB8AC3E}">
        <p14:creationId xmlns:p14="http://schemas.microsoft.com/office/powerpoint/2010/main" val="97468433"/>
      </p:ext>
    </p:extLst>
  </p:cSld>
  <p:clrMapOvr>
    <a:masterClrMapping/>
  </p:clrMapOvr>
  <p:transition spd="slow">
    <p:push/>
  </p:transition>
</p:sldLayout>
</file>

<file path=ppt/slideLayouts/slideLayout475.xml><?xml version="1.0" encoding="utf-8"?>
<p:sldLayout xmlns:a="http://schemas.openxmlformats.org/drawingml/2006/main" xmlns:r="http://schemas.openxmlformats.org/officeDocument/2006/relationships" xmlns:p="http://schemas.openxmlformats.org/presentationml/2006/main">
  <p:cSld name="Appendix: Section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0" y="6482890"/>
            <a:ext cx="2901844" cy="372394"/>
          </a:xfrm>
          <a:prstGeom prst="rect">
            <a:avLst/>
          </a:prstGeom>
        </p:spPr>
        <p:txBody>
          <a:bodyPr lIns="89639" tIns="44819" rIns="89639" bIns="44819"/>
          <a:lstStyle>
            <a:lvl1pPr>
              <a:defRPr>
                <a:latin typeface="+mn-lt"/>
              </a:defRPr>
            </a:lvl1pPr>
          </a:lstStyle>
          <a:p>
            <a:pPr defTabSz="932563"/>
            <a:endParaRPr lang="en-US">
              <a:solidFill>
                <a:srgbClr val="FFFFFF">
                  <a:tint val="75000"/>
                </a:srgbClr>
              </a:solidFill>
            </a:endParaRPr>
          </a:p>
        </p:txBody>
      </p:sp>
      <p:sp>
        <p:nvSpPr>
          <p:cNvPr id="4" name="Slide Number Placeholder 3"/>
          <p:cNvSpPr>
            <a:spLocks noGrp="1"/>
          </p:cNvSpPr>
          <p:nvPr>
            <p:ph type="sldNum" sz="quarter" idx="11"/>
          </p:nvPr>
        </p:nvSpPr>
        <p:spPr>
          <a:xfrm>
            <a:off x="11650175" y="6540711"/>
            <a:ext cx="511664" cy="156952"/>
          </a:xfrm>
          <a:prstGeom prst="rect">
            <a:avLst/>
          </a:prstGeom>
        </p:spPr>
        <p:txBody>
          <a:bodyPr/>
          <a:lstStyle>
            <a:lvl1pPr>
              <a:defRPr>
                <a:solidFill>
                  <a:schemeClr val="bg1">
                    <a:lumMod val="10000"/>
                  </a:schemeClr>
                </a:solidFill>
                <a:latin typeface="+mn-lt"/>
              </a:defRPr>
            </a:lvl1pPr>
          </a:lstStyle>
          <a:p>
            <a:pPr defTabSz="932597"/>
            <a:fld id="{74A398B2-5A34-1A4A-811E-F4027282568C}" type="slidenum">
              <a:rPr lang="en-US" smtClean="0">
                <a:solidFill>
                  <a:srgbClr val="EFEFEF">
                    <a:lumMod val="10000"/>
                  </a:srgbClr>
                </a:solidFill>
              </a:rPr>
              <a:pPr defTabSz="932597"/>
              <a:t>‹#›</a:t>
            </a:fld>
            <a:endParaRPr lang="en-US">
              <a:solidFill>
                <a:srgbClr val="EFEFEF">
                  <a:lumMod val="10000"/>
                </a:srgbClr>
              </a:solidFill>
            </a:endParaRPr>
          </a:p>
        </p:txBody>
      </p:sp>
      <p:sp>
        <p:nvSpPr>
          <p:cNvPr id="10" name="Text Placeholder 9"/>
          <p:cNvSpPr>
            <a:spLocks noGrp="1"/>
          </p:cNvSpPr>
          <p:nvPr>
            <p:ph type="body" sz="quarter" idx="13" hasCustomPrompt="1"/>
          </p:nvPr>
        </p:nvSpPr>
        <p:spPr>
          <a:xfrm>
            <a:off x="0" y="1243471"/>
            <a:ext cx="2487295" cy="3600885"/>
          </a:xfrm>
        </p:spPr>
        <p:txBody>
          <a:bodyPr>
            <a:noAutofit/>
          </a:bodyPr>
          <a:lstStyle>
            <a:lvl1pPr>
              <a:defRPr sz="2754" baseline="0">
                <a:latin typeface="+mn-lt"/>
              </a:defRPr>
            </a:lvl1pPr>
            <a:lvl2pPr>
              <a:defRPr sz="2754">
                <a:latin typeface="+mn-lt"/>
              </a:defRPr>
            </a:lvl2pPr>
            <a:lvl3pPr>
              <a:defRPr sz="2754">
                <a:latin typeface="+mn-lt"/>
              </a:defRPr>
            </a:lvl3pPr>
            <a:lvl4pPr>
              <a:defRPr sz="2754">
                <a:latin typeface="+mn-lt"/>
              </a:defRPr>
            </a:lvl4pPr>
            <a:lvl5pPr>
              <a:defRPr sz="2754">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5" hasCustomPrompt="1"/>
          </p:nvPr>
        </p:nvSpPr>
        <p:spPr>
          <a:xfrm>
            <a:off x="3730944" y="1243471"/>
            <a:ext cx="8290983" cy="4973884"/>
          </a:xfrm>
        </p:spPr>
        <p:txBody>
          <a:bodyPr>
            <a:normAutofit/>
          </a:bodyPr>
          <a:lstStyle>
            <a:lvl1pPr>
              <a:lnSpc>
                <a:spcPct val="100000"/>
              </a:lnSpc>
              <a:defRPr sz="4080" baseline="0">
                <a:latin typeface="Segoe UI Light" pitchFamily="34" charset="0"/>
              </a:defRPr>
            </a:lvl1pPr>
            <a:lvl2pPr>
              <a:lnSpc>
                <a:spcPct val="100000"/>
              </a:lnSpc>
              <a:defRPr sz="4080">
                <a:latin typeface="Segoe UI Light" pitchFamily="34" charset="0"/>
              </a:defRPr>
            </a:lvl2pPr>
            <a:lvl3pPr>
              <a:lnSpc>
                <a:spcPct val="100000"/>
              </a:lnSpc>
              <a:defRPr sz="4080">
                <a:latin typeface="Segoe UI Light" pitchFamily="34" charset="0"/>
              </a:defRPr>
            </a:lvl3pPr>
            <a:lvl4pPr>
              <a:lnSpc>
                <a:spcPct val="100000"/>
              </a:lnSpc>
              <a:defRPr sz="4080">
                <a:latin typeface="Segoe UI Light" pitchFamily="34" charset="0"/>
              </a:defRPr>
            </a:lvl4pPr>
            <a:lvl5pPr>
              <a:lnSpc>
                <a:spcPct val="100000"/>
              </a:lnSpc>
              <a:defRPr sz="4080">
                <a:latin typeface="Segoe UI Light" pitchFamily="34" charset="0"/>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23416013"/>
      </p:ext>
    </p:extLst>
  </p:cSld>
  <p:clrMapOvr>
    <a:masterClrMapping/>
  </p:clrMapOvr>
  <p:timing>
    <p:tnLst>
      <p:par>
        <p:cTn id="1" dur="indefinite" restart="never" nodeType="tmRoot"/>
      </p:par>
    </p:tnLst>
  </p:timing>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2907805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9132120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857041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0103497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1244176212"/>
      </p:ext>
    </p:extLst>
  </p:cSld>
  <p:clrMapOvr>
    <a:masterClrMapping/>
  </p:clrMapOvr>
  <p:timing>
    <p:tnLst>
      <p:par>
        <p:cTn id="1" dur="indefinite" restart="never" nodeType="tmRoot"/>
      </p:par>
    </p:tnLst>
  </p:timing>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587842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51927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989019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09980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7535033"/>
      </p:ext>
    </p:extLst>
  </p:cSld>
  <p:clrMapOvr>
    <a:masterClrMapping/>
  </p:clrMapOvr>
  <p:transition>
    <p:fade/>
  </p:transition>
  <p:timing>
    <p:tnLst>
      <p:par>
        <p:cTn id="1" dur="indefinite" restart="never" nodeType="tmRoot"/>
      </p:par>
    </p:tnLst>
  </p:timing>
</p:sldLayout>
</file>

<file path=ppt/slideLayouts/slideLayout48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15100908"/>
      </p:ext>
    </p:extLst>
  </p:cSld>
  <p:clrMapOvr>
    <a:masterClrMapping/>
  </p:clrMapOvr>
  <p:transition>
    <p:fade/>
  </p:transition>
  <p:timing>
    <p:tnLst>
      <p:par>
        <p:cTn id="1" dur="indefinite" restart="never" nodeType="tmRoot"/>
      </p:par>
    </p:tnLst>
  </p:timing>
</p:sldLayout>
</file>

<file path=ppt/slideLayouts/slideLayout4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31344477"/>
      </p:ext>
    </p:extLst>
  </p:cSld>
  <p:clrMapOvr>
    <a:masterClrMapping/>
  </p:clrMapOvr>
  <p:transition>
    <p:fade/>
  </p:transition>
  <p:timing>
    <p:tnLst>
      <p:par>
        <p:cTn id="1" dur="indefinite" restart="never" nodeType="tmRoot"/>
      </p:par>
    </p:tnLst>
  </p:timing>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1484300"/>
      </p:ext>
    </p:extLst>
  </p:cSld>
  <p:clrMapOvr>
    <a:masterClrMapping/>
  </p:clrMapOvr>
  <p:transition>
    <p:fade/>
  </p:transition>
  <p:timing>
    <p:tnLst>
      <p:par>
        <p:cTn id="1" dur="indefinite" restart="never" nodeType="tmRoot"/>
      </p:par>
    </p:tnLst>
  </p:timing>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2068487"/>
      </p:ext>
    </p:extLst>
  </p:cSld>
  <p:clrMapOvr>
    <a:masterClrMapping/>
  </p:clrMapOvr>
  <p:transition>
    <p:fade/>
  </p:transition>
  <p:timing>
    <p:tnLst>
      <p:par>
        <p:cTn id="1" dur="indefinite" restart="never" nodeType="tmRoot"/>
      </p:par>
    </p:tnLst>
  </p:timing>
</p:sldLayout>
</file>

<file path=ppt/slideLayouts/slideLayout48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13837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Tree>
    <p:extLst>
      <p:ext uri="{BB962C8B-B14F-4D97-AF65-F5344CB8AC3E}">
        <p14:creationId xmlns:p14="http://schemas.microsoft.com/office/powerpoint/2010/main" val="570526015"/>
      </p:ext>
    </p:extLst>
  </p:cSld>
  <p:clrMapOvr>
    <a:masterClrMapping/>
  </p:clrMapOvr>
  <p:timing>
    <p:tnLst>
      <p:par>
        <p:cTn id="1" dur="indefinite" restart="never" nodeType="tmRoot"/>
      </p:par>
    </p:tnLst>
  </p:timing>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28240507"/>
      </p:ext>
    </p:extLst>
  </p:cSld>
  <p:clrMapOvr>
    <a:masterClrMapping/>
  </p:clrMapOvr>
  <p:transition>
    <p:fade/>
  </p:transition>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8141693"/>
      </p:ext>
    </p:extLst>
  </p:cSld>
  <p:clrMapOvr>
    <a:masterClrMapping/>
  </p:clrMapOvr>
  <p:transition>
    <p:fade/>
  </p:transition>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38304911"/>
      </p:ext>
    </p:extLst>
  </p:cSld>
  <p:clrMapOvr>
    <a:masterClrMapping/>
  </p:clrMapOvr>
  <p:transition>
    <p:fade/>
  </p:transition>
  <p:timing>
    <p:tnLst>
      <p:par>
        <p:cTn id="1" dur="indefinite" restart="never" nodeType="tmRoot"/>
      </p:par>
    </p:tnLst>
  </p:timing>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918971461"/>
      </p:ext>
    </p:extLst>
  </p:cSld>
  <p:clrMapOvr>
    <a:masterClrMapping/>
  </p:clrMapOvr>
  <p:transition>
    <p:fade/>
  </p:transition>
  <p:timing>
    <p:tnLst>
      <p:par>
        <p:cTn id="1" dur="indefinite" restart="never" nodeType="tmRoot"/>
      </p:par>
    </p:tnLst>
  </p:timing>
</p:sldLayout>
</file>

<file path=ppt/slideLayouts/slideLayout49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937027167"/>
      </p:ext>
    </p:extLst>
  </p:cSld>
  <p:clrMapOvr>
    <a:masterClrMapping/>
  </p:clrMapOvr>
  <p:transition>
    <p:fade/>
  </p:transition>
  <p:timing>
    <p:tnLst>
      <p:par>
        <p:cTn id="1" dur="indefinite" restart="never" nodeType="tmRoot"/>
      </p:par>
    </p:tnLst>
  </p:timing>
</p:sldLayout>
</file>

<file path=ppt/slideLayouts/slideLayout495.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462271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256430792"/>
      </p:ext>
    </p:extLst>
  </p:cSld>
  <p:clrMapOvr>
    <a:masterClrMapping/>
  </p:clrMapOvr>
  <p:transition>
    <p:fade/>
  </p:transition>
  <p:timing>
    <p:tnLst>
      <p:par>
        <p:cTn id="1" dur="indefinite" restart="never" nodeType="tmRoot"/>
      </p:par>
    </p:tnLst>
  </p:timing>
</p:sldLayout>
</file>

<file path=ppt/slideLayouts/slideLayout497.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930109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8.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443579958"/>
      </p:ext>
    </p:extLst>
  </p:cSld>
  <p:clrMapOvr>
    <a:masterClrMapping/>
  </p:clrMapOvr>
  <p:transition>
    <p:fade/>
  </p:transition>
  <p:timing>
    <p:tnLst>
      <p:par>
        <p:cTn id="1" dur="indefinite" restart="never" nodeType="tmRoot"/>
      </p:par>
    </p:tnLst>
  </p:timing>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42234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accent3"/>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1" y="3954458"/>
            <a:ext cx="6399212" cy="1830388"/>
          </a:xfrm>
          <a:noFill/>
        </p:spPr>
        <p:txBody>
          <a:bodyPr lIns="146252" tIns="109688" rIns="146252" bIns="109688">
            <a:noAutofit/>
          </a:bodyPr>
          <a:lstStyle>
            <a:lvl1pPr marL="0" indent="0">
              <a:spcBef>
                <a:spcPts val="0"/>
              </a:spcBef>
              <a:buNone/>
              <a:defRPr sz="3500"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900"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33441299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3066586968"/>
      </p:ext>
    </p:extLst>
  </p:cSld>
  <p:clrMapOvr>
    <a:masterClrMapping/>
  </p:clrMapOvr>
  <p:timing>
    <p:tnLst>
      <p:par>
        <p:cTn id="1" dur="indefinite" restart="never" nodeType="tmRoot"/>
      </p:par>
    </p:tnLst>
  </p:timing>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22352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7112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0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5734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03.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165692"/>
      </p:ext>
    </p:extLst>
  </p:cSld>
  <p:clrMapOvr>
    <a:masterClrMapping/>
  </p:clrMapOvr>
  <p:transition>
    <p:fade/>
  </p:transition>
  <p:timing>
    <p:tnLst>
      <p:par>
        <p:cTn id="1" dur="indefinite" restart="never" nodeType="tmRoot"/>
      </p:par>
    </p:tnLst>
  </p:timing>
</p:sldLayout>
</file>

<file path=ppt/slideLayouts/slideLayout50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297268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biLevel thresh="25000"/>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245434834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219819812"/>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21704" y="6212951"/>
            <a:ext cx="2154695" cy="746083"/>
          </a:xfrm>
          <a:prstGeom prst="rect">
            <a:avLst/>
          </a:prstGeom>
          <a:noFill/>
          <a:ln>
            <a:noFill/>
          </a:ln>
        </p:spPr>
      </p:pic>
    </p:spTree>
    <p:extLst>
      <p:ext uri="{BB962C8B-B14F-4D97-AF65-F5344CB8AC3E}">
        <p14:creationId xmlns:p14="http://schemas.microsoft.com/office/powerpoint/2010/main" val="325798828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2601219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2_Title Only">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812633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5885329"/>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287447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10100701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and Content - Bullets">
    <p:spTree>
      <p:nvGrpSpPr>
        <p:cNvPr id="1" name=""/>
        <p:cNvGrpSpPr/>
        <p:nvPr/>
      </p:nvGrpSpPr>
      <p:grpSpPr>
        <a:xfrm>
          <a:off x="0" y="0"/>
          <a:ext cx="0" cy="0"/>
          <a:chOff x="0" y="0"/>
          <a:chExt cx="0" cy="0"/>
        </a:xfrm>
      </p:grpSpPr>
      <p:sp>
        <p:nvSpPr>
          <p:cNvPr id="4" name="Rectangle 3"/>
          <p:cNvSpPr/>
          <p:nvPr userDrawn="1"/>
        </p:nvSpPr>
        <p:spPr bwMode="auto">
          <a:xfrm>
            <a:off x="2" y="3975034"/>
            <a:ext cx="12436475" cy="3019494"/>
          </a:xfrm>
          <a:prstGeom prst="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77680" tIns="38840" rIns="77680" bIns="38840" anchor="ctr"/>
          <a:lstStyle/>
          <a:p>
            <a:pPr algn="ctr" defTabSz="776540">
              <a:defRPr/>
            </a:pPr>
            <a:endParaRPr lang="en-US" sz="1530" dirty="0">
              <a:gradFill>
                <a:gsLst>
                  <a:gs pos="0">
                    <a:srgbClr val="FFFFFF"/>
                  </a:gs>
                  <a:gs pos="100000">
                    <a:srgbClr val="FFFFFF"/>
                  </a:gs>
                </a:gsLst>
                <a:lin ang="5400000" scaled="0"/>
              </a:gradFill>
            </a:endParaRPr>
          </a:p>
        </p:txBody>
      </p:sp>
      <p:sp>
        <p:nvSpPr>
          <p:cNvPr id="6" name="Title 1"/>
          <p:cNvSpPr>
            <a:spLocks noGrp="1"/>
          </p:cNvSpPr>
          <p:nvPr>
            <p:ph type="title"/>
          </p:nvPr>
        </p:nvSpPr>
        <p:spPr>
          <a:xfrm>
            <a:off x="430857" y="445106"/>
            <a:ext cx="11629838" cy="494398"/>
          </a:xfrm>
        </p:spPr>
        <p:txBody>
          <a:bodyPr/>
          <a:lstStyle>
            <a:lvl1pPr algn="l" defTabSz="932271" rtl="0" eaLnBrk="1" latinLnBrk="0" hangingPunct="1">
              <a:lnSpc>
                <a:spcPct val="90000"/>
              </a:lnSpc>
              <a:spcBef>
                <a:spcPct val="0"/>
              </a:spcBef>
              <a:buNone/>
              <a:defRPr lang="en-US" sz="3569" b="0" kern="1200" cap="none" spc="0" baseline="0" dirty="0">
                <a:ln w="3175">
                  <a:noFill/>
                </a:ln>
                <a:solidFill>
                  <a:schemeClr val="tx2">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7" name="Text Placeholder 4"/>
          <p:cNvSpPr>
            <a:spLocks noGrp="1"/>
          </p:cNvSpPr>
          <p:nvPr>
            <p:ph type="body" sz="quarter" idx="10"/>
          </p:nvPr>
        </p:nvSpPr>
        <p:spPr>
          <a:xfrm>
            <a:off x="430855" y="1222428"/>
            <a:ext cx="11629837" cy="2027818"/>
          </a:xfrm>
          <a:noFill/>
          <a:ln w="9525">
            <a:noFill/>
            <a:miter lim="800000"/>
            <a:headEnd/>
            <a:tailEnd/>
          </a:ln>
        </p:spPr>
        <p:txBody>
          <a:bodyPr vert="horz" wrap="square" lIns="0" tIns="0" rIns="0" bIns="0" numCol="1" anchor="t" anchorCtr="0" compatLnSpc="1">
            <a:prstTxWarp prst="textNoShape">
              <a:avLst/>
            </a:prstTxWarp>
            <a:spAutoFit/>
          </a:bodyPr>
          <a:lstStyle>
            <a:lvl1pPr marL="388397" indent="-388397">
              <a:buFont typeface="Arial" pitchFamily="34" charset="0"/>
              <a:buChar char="•"/>
              <a:defRPr lang="en-US" dirty="0" smtClean="0"/>
            </a:lvl1pPr>
            <a:lvl2pPr marL="674302" indent="-280509">
              <a:defRPr lang="en-US" baseline="0" dirty="0" smtClean="0"/>
            </a:lvl2pPr>
            <a:lvl3pPr>
              <a:defRPr lang="en-US" baseline="0" dirty="0" smtClean="0"/>
            </a:lvl3pPr>
            <a:lvl4pPr>
              <a:defRPr lang="en-US" baseline="0" dirty="0" smtClean="0"/>
            </a:lvl4pPr>
            <a:lvl5pPr>
              <a:defRPr lang="en-US"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9" name="Date Placeholder 3"/>
          <p:cNvSpPr txBox="1">
            <a:spLocks/>
          </p:cNvSpPr>
          <p:nvPr userDrawn="1"/>
        </p:nvSpPr>
        <p:spPr>
          <a:xfrm>
            <a:off x="8630218" y="6651293"/>
            <a:ext cx="3311466" cy="214437"/>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18" dirty="0">
                <a:solidFill>
                  <a:srgbClr val="000000">
                    <a:lumMod val="65000"/>
                    <a:lumOff val="35000"/>
                  </a:srgbClr>
                </a:solidFill>
              </a:rPr>
              <a:t>Copyright© </a:t>
            </a:r>
            <a:r>
              <a:rPr lang="en-US" sz="918" dirty="0" smtClean="0">
                <a:solidFill>
                  <a:srgbClr val="000000">
                    <a:lumMod val="65000"/>
                    <a:lumOff val="35000"/>
                  </a:srgbClr>
                </a:solidFill>
              </a:rPr>
              <a:t>2012 </a:t>
            </a:r>
            <a:r>
              <a:rPr lang="en-US" sz="918" dirty="0">
                <a:solidFill>
                  <a:srgbClr val="000000">
                    <a:lumMod val="65000"/>
                    <a:lumOff val="35000"/>
                  </a:srgbClr>
                </a:solidFill>
              </a:rPr>
              <a:t>Microsoft Corporation</a:t>
            </a:r>
          </a:p>
        </p:txBody>
      </p:sp>
      <p:sp>
        <p:nvSpPr>
          <p:cNvPr id="10" name="Rectangle 9"/>
          <p:cNvSpPr/>
          <p:nvPr userDrawn="1"/>
        </p:nvSpPr>
        <p:spPr>
          <a:xfrm>
            <a:off x="5640062" y="6651293"/>
            <a:ext cx="1174341" cy="144069"/>
          </a:xfrm>
          <a:prstGeom prst="rect">
            <a:avLst/>
          </a:prstGeom>
        </p:spPr>
        <p:txBody>
          <a:bodyPr wrap="none" lIns="0" tIns="0" rIns="0" bIns="0" anchor="t" anchorCtr="0">
            <a:spAutoFit/>
          </a:bodyPr>
          <a:lstStyle/>
          <a:p>
            <a:pPr defTabSz="932559"/>
            <a:r>
              <a:rPr lang="en-US" sz="918" b="1" dirty="0">
                <a:solidFill>
                  <a:srgbClr val="000000">
                    <a:lumMod val="65000"/>
                    <a:lumOff val="35000"/>
                  </a:srgbClr>
                </a:solidFill>
              </a:rPr>
              <a:t>NDA Disclosure Only</a:t>
            </a:r>
          </a:p>
        </p:txBody>
      </p:sp>
    </p:spTree>
    <p:extLst>
      <p:ext uri="{BB962C8B-B14F-4D97-AF65-F5344CB8AC3E}">
        <p14:creationId xmlns:p14="http://schemas.microsoft.com/office/powerpoint/2010/main" val="379523385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5"/>
            <a:ext cx="10056812" cy="2751698"/>
          </a:xfrm>
          <a:noFill/>
        </p:spPr>
        <p:txBody>
          <a:bodyPr tIns="91409" bIns="91409" anchor="t" anchorCtr="0"/>
          <a:lstStyle>
            <a:lvl1pPr>
              <a:defRPr sz="7200" spc="-101"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3954467"/>
            <a:ext cx="10058400" cy="1829593"/>
          </a:xfrm>
          <a:noFill/>
        </p:spPr>
        <p:txBody>
          <a:bodyPr lIns="182814" tIns="146252" rIns="182814" bIns="146252">
            <a:noAutofit/>
          </a:bodyPr>
          <a:lstStyle>
            <a:lvl1pPr marL="0" indent="0">
              <a:spcBef>
                <a:spcPts val="0"/>
              </a:spcBef>
              <a:buNone/>
              <a:defRPr sz="35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Content Placeholder 3"/>
          <p:cNvSpPr>
            <a:spLocks noGrp="1"/>
          </p:cNvSpPr>
          <p:nvPr>
            <p:ph sz="quarter" idx="10"/>
          </p:nvPr>
        </p:nvSpPr>
        <p:spPr>
          <a:xfrm>
            <a:off x="623606" y="1478242"/>
            <a:ext cx="11195743" cy="2027991"/>
          </a:xfrm>
        </p:spPr>
        <p:txBody>
          <a:bodyPr>
            <a:spAutoFit/>
          </a:bodyPr>
          <a:lstStyle>
            <a:lvl1pPr>
              <a:defRPr>
                <a:latin typeface="Segoe UI" pitchFamily="34" charset="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172983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Blank Slide Orange">
    <p:bg>
      <p:bgPr>
        <a:solidFill>
          <a:srgbClr val="EB3C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706394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3"/>
          <p:cNvSpPr/>
          <p:nvPr userDrawn="1"/>
        </p:nvSpPr>
        <p:spPr bwMode="auto">
          <a:xfrm>
            <a:off x="1"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701" tIns="38850" rIns="77701" bIns="38850" numCol="1" rtlCol="0" anchor="ctr" anchorCtr="0" compatLnSpc="1">
            <a:prstTxWarp prst="textNoShape">
              <a:avLst/>
            </a:prstTxWarp>
          </a:bodyPr>
          <a:lstStyle/>
          <a:p>
            <a:pPr algn="ctr" defTabSz="776772"/>
            <a:endParaRPr lang="en-US" sz="1938"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7" name="Date Placeholder 3"/>
          <p:cNvSpPr txBox="1">
            <a:spLocks/>
          </p:cNvSpPr>
          <p:nvPr userDrawn="1"/>
        </p:nvSpPr>
        <p:spPr>
          <a:xfrm>
            <a:off x="8630218" y="6651291"/>
            <a:ext cx="3311466" cy="214437"/>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18" dirty="0">
                <a:solidFill>
                  <a:srgbClr val="000000">
                    <a:lumMod val="65000"/>
                    <a:lumOff val="35000"/>
                  </a:srgbClr>
                </a:solidFill>
              </a:rPr>
              <a:t>Copyright© </a:t>
            </a:r>
            <a:r>
              <a:rPr lang="en-US" sz="918" dirty="0" smtClean="0">
                <a:solidFill>
                  <a:srgbClr val="000000">
                    <a:lumMod val="65000"/>
                    <a:lumOff val="35000"/>
                  </a:srgbClr>
                </a:solidFill>
              </a:rPr>
              <a:t>2012 </a:t>
            </a:r>
            <a:r>
              <a:rPr lang="en-US" sz="918" dirty="0">
                <a:solidFill>
                  <a:srgbClr val="000000">
                    <a:lumMod val="65000"/>
                    <a:lumOff val="35000"/>
                  </a:srgbClr>
                </a:solidFill>
              </a:rPr>
              <a:t>Microsoft Corporation</a:t>
            </a:r>
          </a:p>
        </p:txBody>
      </p:sp>
      <p:sp>
        <p:nvSpPr>
          <p:cNvPr id="8" name="Rectangle 7"/>
          <p:cNvSpPr/>
          <p:nvPr userDrawn="1"/>
        </p:nvSpPr>
        <p:spPr>
          <a:xfrm>
            <a:off x="5640062" y="6651291"/>
            <a:ext cx="1174341" cy="144069"/>
          </a:xfrm>
          <a:prstGeom prst="rect">
            <a:avLst/>
          </a:prstGeom>
        </p:spPr>
        <p:txBody>
          <a:bodyPr wrap="none" lIns="0" tIns="0" rIns="0" bIns="0" anchor="t" anchorCtr="0">
            <a:spAutoFit/>
          </a:bodyPr>
          <a:lstStyle/>
          <a:p>
            <a:pPr defTabSz="932559"/>
            <a:r>
              <a:rPr lang="en-US" sz="918" b="1" dirty="0">
                <a:solidFill>
                  <a:srgbClr val="000000">
                    <a:lumMod val="65000"/>
                    <a:lumOff val="35000"/>
                  </a:srgbClr>
                </a:solidFill>
              </a:rPr>
              <a:t>NDA Disclosure Only</a:t>
            </a:r>
          </a:p>
        </p:txBody>
      </p:sp>
    </p:spTree>
    <p:extLst>
      <p:ext uri="{BB962C8B-B14F-4D97-AF65-F5344CB8AC3E}">
        <p14:creationId xmlns:p14="http://schemas.microsoft.com/office/powerpoint/2010/main" val="13444612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965254"/>
          </a:xfrm>
        </p:spPr>
        <p:txBody>
          <a:bodyPr/>
          <a:lstStyle>
            <a:lvl1pPr marL="0" indent="0">
              <a:spcBef>
                <a:spcPts val="0"/>
              </a:spcBef>
              <a:spcAft>
                <a:spcPts val="918"/>
              </a:spcAft>
              <a:buNone/>
              <a:defRPr sz="4080" spc="-102" baseline="0">
                <a:latin typeface="Segoe UI Light" pitchFamily="34" charset="0"/>
              </a:defRPr>
            </a:lvl1pPr>
            <a:lvl2pPr marL="0" indent="0">
              <a:spcBef>
                <a:spcPts val="0"/>
              </a:spcBef>
              <a:spcAft>
                <a:spcPts val="408"/>
              </a:spcAft>
              <a:buNone/>
              <a:defRPr sz="2040" spc="-51" baseline="0"/>
            </a:lvl2pPr>
            <a:lvl3pPr marL="0" indent="0">
              <a:spcBef>
                <a:spcPts val="0"/>
              </a:spcBef>
              <a:spcAft>
                <a:spcPts val="408"/>
              </a:spcAft>
              <a:buNone/>
              <a:defRPr sz="204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893045846"/>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3109119" y="6606831"/>
            <a:ext cx="8550076" cy="387694"/>
          </a:xfrm>
          <a:prstGeom prst="rect">
            <a:avLst/>
          </a:prstGeom>
        </p:spPr>
        <p:txBody>
          <a:bodyPr/>
          <a:lstStyle/>
          <a:p>
            <a:pPr defTabSz="932559"/>
            <a:endParaRPr lang="en-US" dirty="0">
              <a:solidFill>
                <a:srgbClr val="000000"/>
              </a:solidFill>
            </a:endParaRPr>
          </a:p>
        </p:txBody>
      </p:sp>
      <p:sp>
        <p:nvSpPr>
          <p:cNvPr id="5" name="Slide Number Placeholder 4"/>
          <p:cNvSpPr>
            <a:spLocks noGrp="1"/>
          </p:cNvSpPr>
          <p:nvPr>
            <p:ph type="sldNum" sz="quarter" idx="12"/>
          </p:nvPr>
        </p:nvSpPr>
        <p:spPr>
          <a:xfrm>
            <a:off x="11659196" y="6607559"/>
            <a:ext cx="777278" cy="386966"/>
          </a:xfrm>
          <a:prstGeom prst="rect">
            <a:avLst/>
          </a:prstGeom>
        </p:spPr>
        <p:txBody>
          <a:bodyPr/>
          <a:lstStyle/>
          <a:p>
            <a:pPr defTabSz="932559"/>
            <a:fld id="{6A4C1A4A-E5E6-4CC1-B72C-A20A4EB3E2D2}" type="slidenum">
              <a:rPr lang="en-US" smtClean="0">
                <a:solidFill>
                  <a:srgbClr val="000000"/>
                </a:solidFill>
              </a:rPr>
              <a:pPr defTabSz="932559"/>
              <a:t>‹#›</a:t>
            </a:fld>
            <a:endParaRPr lang="en-US" dirty="0">
              <a:solidFill>
                <a:srgbClr val="000000"/>
              </a:solidFill>
            </a:endParaRPr>
          </a:p>
        </p:txBody>
      </p:sp>
      <p:sp>
        <p:nvSpPr>
          <p:cNvPr id="6" name="Text Placeholder 5"/>
          <p:cNvSpPr>
            <a:spLocks noGrp="1"/>
          </p:cNvSpPr>
          <p:nvPr>
            <p:ph type="body" sz="quarter" idx="13" hasCustomPrompt="1"/>
          </p:nvPr>
        </p:nvSpPr>
        <p:spPr>
          <a:xfrm>
            <a:off x="1" y="585023"/>
            <a:ext cx="12436475" cy="380490"/>
          </a:xfrm>
          <a:prstGeom prst="rect">
            <a:avLst/>
          </a:prstGeom>
        </p:spPr>
        <p:txBody>
          <a:bodyPr lIns="380893" tIns="53325" rIns="53325" bIns="53325">
            <a:noAutofit/>
          </a:bodyPr>
          <a:lstStyle>
            <a:lvl1pPr marL="0" indent="0">
              <a:buNone/>
              <a:defRPr sz="2856">
                <a:latin typeface="Segoe UI Light" pitchFamily="34" charset="0"/>
              </a:defRPr>
            </a:lvl1pPr>
            <a:lvl2pPr marL="287279" indent="0">
              <a:buNone/>
              <a:defRPr/>
            </a:lvl2pPr>
            <a:lvl3pPr marL="600187" indent="0">
              <a:buNone/>
              <a:defRPr/>
            </a:lvl3pPr>
            <a:lvl4pPr marL="887466" indent="0">
              <a:buNone/>
              <a:defRPr/>
            </a:lvl4pPr>
            <a:lvl5pPr marL="1127540" indent="0">
              <a:buNone/>
              <a:defRPr/>
            </a:lvl5pPr>
          </a:lstStyle>
          <a:p>
            <a:pPr lvl="0"/>
            <a:r>
              <a:rPr lang="en-US" dirty="0" smtClean="0"/>
              <a:t>Click to add subtitle</a:t>
            </a:r>
          </a:p>
        </p:txBody>
      </p:sp>
    </p:spTree>
    <p:extLst>
      <p:ext uri="{BB962C8B-B14F-4D97-AF65-F5344CB8AC3E}">
        <p14:creationId xmlns:p14="http://schemas.microsoft.com/office/powerpoint/2010/main" val="415270072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1">
            <a:lumMod val="75000"/>
          </a:schemeClr>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6399213" cy="1830388"/>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25677"/>
            <a:ext cx="10058336" cy="1828800"/>
          </a:xfrm>
          <a:noFill/>
        </p:spPr>
        <p:txBody>
          <a:bodyPr lIns="146304" tIns="91440" rIns="146304" bIns="91440" anchor="t" anchorCtr="0"/>
          <a:lstStyle>
            <a:lvl1pPr>
              <a:defRPr sz="59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18640" y="3954465"/>
            <a:ext cx="2743199" cy="2743199"/>
          </a:xfrm>
          <a:prstGeom prst="rect">
            <a:avLst/>
          </a:prstGeom>
        </p:spPr>
      </p:pic>
    </p:spTree>
    <p:extLst>
      <p:ext uri="{BB962C8B-B14F-4D97-AF65-F5344CB8AC3E}">
        <p14:creationId xmlns:p14="http://schemas.microsoft.com/office/powerpoint/2010/main" val="38976251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58"/>
            <a:ext cx="10058401" cy="1829593"/>
          </a:xfrm>
          <a:noFill/>
        </p:spPr>
        <p:txBody>
          <a:bodyPr lIns="182880" tIns="146304" rIns="182880" bIns="146304">
            <a:noAutofit/>
          </a:bodyPr>
          <a:lstStyle>
            <a:lvl1pPr marL="0" indent="0">
              <a:spcBef>
                <a:spcPts val="0"/>
              </a:spcBef>
              <a:buNone/>
              <a:defRPr sz="3599"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1488731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00"/>
                                  </p:stCondLst>
                                  <p:childTnLst>
                                    <p:animMotion origin="layout" path="M -0.0241 -7.40741E-7 L 1.27637E-6 -7.40741E-7 " pathEditMode="relative" rAng="0" ptsTypes="AA">
                                      <p:cBhvr>
                                        <p:cTn id="9" dur="500" fill="hold"/>
                                        <p:tgtEl>
                                          <p:spTgt spid="2"/>
                                        </p:tgtEl>
                                        <p:attrNameLst>
                                          <p:attrName>ppt_x</p:attrName>
                                          <p:attrName>ppt_y</p:attrName>
                                        </p:attrNameLst>
                                      </p:cBhvr>
                                      <p:rCtr x="1198" y="0"/>
                                    </p:animMotion>
                                  </p:childTnLst>
                                </p:cTn>
                              </p:par>
                              <p:par>
                                <p:cTn id="10" presetID="10" presetClass="entr" presetSubtype="0" fill="hold" grpId="0" nodeType="withEffect">
                                  <p:stCondLst>
                                    <p:cond delay="6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childTnLst>
                                </p:cTn>
                              </p:par>
                              <p:par>
                                <p:cTn id="13" presetID="63" presetClass="path" presetSubtype="0" decel="100000" fill="hold" grpId="1" nodeType="withEffect">
                                  <p:stCondLst>
                                    <p:cond delay="600"/>
                                  </p:stCondLst>
                                  <p:childTnLst>
                                    <p:animMotion origin="layout" path="M -0.0241 -7.40741E-7 L 1.27637E-6 -7.40741E-7 " pathEditMode="relative" rAng="0" ptsTypes="AA">
                                      <p:cBhvr>
                                        <p:cTn id="14"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0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1317910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00"/>
                                  </p:stCondLst>
                                  <p:childTnLst>
                                    <p:animMotion origin="layout" path="M -0.0241 -7.40741E-7 L 1.27637E-6 -7.40741E-7 " pathEditMode="relative" rAng="0" ptsTypes="AA">
                                      <p:cBhvr>
                                        <p:cTn id="9" dur="500" fill="hold"/>
                                        <p:tgtEl>
                                          <p:spTgt spid="2"/>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899706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284986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chemeClr val="bg1">
                      <a:lumMod val="50000"/>
                    </a:schemeClr>
                  </a:gs>
                  <a:gs pos="100000">
                    <a:schemeClr val="bg1">
                      <a:lumMod val="50000"/>
                    </a:schemeClr>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3954467"/>
            <a:ext cx="10058400" cy="1829593"/>
          </a:xfrm>
          <a:noFill/>
        </p:spPr>
        <p:txBody>
          <a:bodyPr lIns="182814" tIns="146252" rIns="182814" bIns="146252">
            <a:noAutofit/>
          </a:bodyPr>
          <a:lstStyle>
            <a:lvl1pPr marL="0" indent="0">
              <a:spcBef>
                <a:spcPts val="0"/>
              </a:spcBef>
              <a:buNone/>
              <a:defRPr sz="35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095669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67853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133560"/>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sz="2000"/>
            </a:lvl3pPr>
            <a:lvl4pPr marL="457112" indent="0">
              <a:buNone/>
              <a:defRPr sz="1800"/>
            </a:lvl4pPr>
            <a:lvl5pPr marL="685669"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270312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9" y="1214439"/>
            <a:ext cx="11887200"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617245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23152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4769704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112663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sz="1800"/>
            </a:lvl4pPr>
            <a:lvl5pPr marL="685669"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6952652"/>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Arial" pitchFamily="34" charset="0"/>
              <a:buChar char="•"/>
              <a:defRPr sz="3599"/>
            </a:lvl1pPr>
            <a:lvl2pPr marL="531064" indent="-233150">
              <a:defRPr sz="2000"/>
            </a:lvl2pPr>
            <a:lvl3pPr marL="699450" indent="-168387">
              <a:tabLst/>
              <a:defRPr sz="2000"/>
            </a:lvl3pPr>
            <a:lvl4pPr marL="880789" indent="-181339">
              <a:defRPr sz="1800"/>
            </a:lvl4pPr>
            <a:lvl5pPr marL="1049175" indent="-168387">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4325940"/>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282" indent="-287282">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1064" indent="-233150">
              <a:defRPr sz="2400"/>
            </a:lvl2pPr>
            <a:lvl3pPr marL="699450" indent="-168387">
              <a:tabLst/>
              <a:defRPr sz="24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0473366"/>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55990103"/>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4990842"/>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57559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3209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32048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5879686"/>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038029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userDrawn="1">
  <p:cSld name="1_Title Slide_Option 1">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3040064"/>
            <a:ext cx="11378776" cy="1195712"/>
          </a:xfrm>
        </p:spPr>
        <p:txBody>
          <a:bodyPr anchor="b" anchorCtr="0">
            <a:spAutoFit/>
          </a:bodyPr>
          <a:lstStyle>
            <a:lvl1pPr>
              <a:defRPr sz="7198" spc="-153" baseline="0">
                <a:gradFill>
                  <a:gsLst>
                    <a:gs pos="0">
                      <a:schemeClr val="tx1">
                        <a:lumMod val="0"/>
                        <a:lumOff val="100000"/>
                      </a:schemeClr>
                    </a:gs>
                    <a:gs pos="100000">
                      <a:schemeClr val="tx1">
                        <a:lumMod val="0"/>
                        <a:lumOff val="100000"/>
                      </a:schemeClr>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8" y="4868863"/>
            <a:ext cx="11378776" cy="631470"/>
          </a:xfrm>
        </p:spPr>
        <p:txBody>
          <a:bodyPr>
            <a:spAutoFit/>
          </a:bodyPr>
          <a:lstStyle>
            <a:lvl1pPr marL="0" indent="0">
              <a:spcBef>
                <a:spcPts val="0"/>
              </a:spcBef>
              <a:buNone/>
              <a:defRPr sz="3199" spc="-71" baseline="0">
                <a:gradFill>
                  <a:gsLst>
                    <a:gs pos="0">
                      <a:schemeClr val="tx1">
                        <a:lumMod val="0"/>
                        <a:lumOff val="100000"/>
                      </a:schemeClr>
                    </a:gs>
                    <a:gs pos="100000">
                      <a:schemeClr val="tx1">
                        <a:lumMod val="0"/>
                        <a:lumOff val="100000"/>
                      </a:schemeClr>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7355569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userDrawn="1">
  <p:cSld name="Section Title">
    <p:bg>
      <p:bgPr>
        <a:solidFill>
          <a:srgbClr val="FFFFFF"/>
        </a:solidFill>
        <a:effectLst/>
      </p:bgPr>
    </p:bg>
    <p:spTree>
      <p:nvGrpSpPr>
        <p:cNvPr id="1" name=""/>
        <p:cNvGrpSpPr/>
        <p:nvPr/>
      </p:nvGrpSpPr>
      <p:grpSpPr>
        <a:xfrm>
          <a:off x="0" y="0"/>
          <a:ext cx="0" cy="0"/>
          <a:chOff x="0" y="0"/>
          <a:chExt cx="0" cy="0"/>
        </a:xfrm>
      </p:grpSpPr>
      <p:sp>
        <p:nvSpPr>
          <p:cNvPr id="11" name="Picture Placeholder 9"/>
          <p:cNvSpPr>
            <a:spLocks noGrp="1"/>
          </p:cNvSpPr>
          <p:nvPr>
            <p:ph type="pic" sz="quarter" idx="10" hasCustomPrompt="1"/>
          </p:nvPr>
        </p:nvSpPr>
        <p:spPr bwMode="hidden">
          <a:xfrm>
            <a:off x="0" y="0"/>
            <a:ext cx="12436475" cy="6994525"/>
          </a:xfrm>
          <a:prstGeom prst="rect">
            <a:avLst/>
          </a:prstGeom>
          <a:noFill/>
        </p:spPr>
        <p:txBody>
          <a:bodyPr lIns="279834" tIns="279834" rIns="279834">
            <a:noAutofit/>
          </a:bodyPr>
          <a:lstStyle>
            <a:lvl1pPr marL="0" indent="0">
              <a:buNone/>
              <a:defRPr sz="2400" baseline="0">
                <a:gradFill>
                  <a:gsLst>
                    <a:gs pos="1250">
                      <a:schemeClr val="accent1"/>
                    </a:gs>
                    <a:gs pos="100000">
                      <a:schemeClr val="accent1"/>
                    </a:gs>
                  </a:gsLst>
                  <a:lin ang="5400000" scaled="0"/>
                </a:gradFill>
              </a:defRPr>
            </a:lvl1pPr>
          </a:lstStyle>
          <a:p>
            <a:r>
              <a:rPr lang="en-US" dirty="0" smtClean="0"/>
              <a:t>Picture placeholder</a:t>
            </a:r>
            <a:endParaRPr lang="en-US" dirty="0"/>
          </a:p>
        </p:txBody>
      </p:sp>
      <p:sp>
        <p:nvSpPr>
          <p:cNvPr id="10" name="Title 1"/>
          <p:cNvSpPr>
            <a:spLocks noGrp="1"/>
          </p:cNvSpPr>
          <p:nvPr>
            <p:ph type="ctrTitle"/>
          </p:nvPr>
        </p:nvSpPr>
        <p:spPr bwMode="ltGray">
          <a:xfrm>
            <a:off x="276427" y="938270"/>
            <a:ext cx="5125829" cy="511798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alpha val="92000"/>
            </a:schemeClr>
          </a:solidFill>
          <a:ln>
            <a:noFill/>
          </a:ln>
          <a:extLst/>
        </p:spPr>
        <p:txBody>
          <a:bodyPr vert="horz" wrap="square" lIns="326473" tIns="886140" rIns="1259252" bIns="886140" numCol="1" anchor="ctr" anchorCtr="0" compatLnSpc="1">
            <a:prstTxWarp prst="textNoShape">
              <a:avLst/>
            </a:prstTxWarp>
            <a:noAutofit/>
          </a:bodyPr>
          <a:lstStyle>
            <a:lvl1pPr algn="l">
              <a:defRPr lang="en-US" sz="5999" b="0" kern="1200" cap="none" spc="-204" baseline="0" dirty="0">
                <a:ln w="3175">
                  <a:noFill/>
                </a:ln>
                <a:gradFill>
                  <a:gsLst>
                    <a:gs pos="100000">
                      <a:schemeClr val="bg1"/>
                    </a:gs>
                    <a:gs pos="0">
                      <a:schemeClr val="bg1"/>
                    </a:gs>
                  </a:gsLst>
                  <a:lin ang="5400000" scaled="0"/>
                </a:gradFill>
                <a:effectLst/>
                <a:latin typeface="+mj-lt"/>
                <a:ea typeface="+mn-ea"/>
                <a:cs typeface="Arial" charset="0"/>
              </a:defRPr>
            </a:lvl1pPr>
          </a:lstStyle>
          <a:p>
            <a:pPr marL="0" lvl="0" indent="0" algn="l" defTabSz="932600" rtl="0" eaLnBrk="1" fontAlgn="base" latinLnBrk="0" hangingPunct="1">
              <a:lnSpc>
                <a:spcPct val="100000"/>
              </a:lnSpc>
              <a:spcBef>
                <a:spcPct val="0"/>
              </a:spcBef>
              <a:spcAft>
                <a:spcPct val="0"/>
              </a:spcAft>
              <a:buFontTx/>
              <a:buNone/>
            </a:pPr>
            <a:r>
              <a:rPr lang="en-US" smtClean="0"/>
              <a:t>Click to edit Master title style</a:t>
            </a:r>
            <a:endParaRPr lang="en-US" dirty="0"/>
          </a:p>
        </p:txBody>
      </p:sp>
    </p:spTree>
    <p:extLst>
      <p:ext uri="{BB962C8B-B14F-4D97-AF65-F5344CB8AC3E}">
        <p14:creationId xmlns:p14="http://schemas.microsoft.com/office/powerpoint/2010/main" val="3754790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9724" y="4971002"/>
            <a:ext cx="4450767" cy="2087525"/>
          </a:xfrm>
          <a:prstGeom prst="rect">
            <a:avLst/>
          </a:prstGeom>
        </p:spPr>
      </p:pic>
    </p:spTree>
    <p:extLst>
      <p:ext uri="{BB962C8B-B14F-4D97-AF65-F5344CB8AC3E}">
        <p14:creationId xmlns:p14="http://schemas.microsoft.com/office/powerpoint/2010/main" val="26420347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7" y="6134655"/>
            <a:ext cx="1774190" cy="832141"/>
          </a:xfrm>
          <a:prstGeom prst="rect">
            <a:avLst/>
          </a:prstGeom>
        </p:spPr>
      </p:pic>
    </p:spTree>
    <p:extLst>
      <p:ext uri="{BB962C8B-B14F-4D97-AF65-F5344CB8AC3E}">
        <p14:creationId xmlns:p14="http://schemas.microsoft.com/office/powerpoint/2010/main" val="21279916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4" tIns="146252" rIns="182814" bIns="146252" numCol="1" spcCol="0" rtlCol="0" fromWordArt="0" anchor="t" anchorCtr="0" forceAA="0" compatLnSpc="1">
            <a:prstTxWarp prst="textNoShape">
              <a:avLst/>
            </a:prstTxWarp>
            <a:noAutofit/>
          </a:bodyPr>
          <a:lstStyle/>
          <a:p>
            <a:pPr algn="ctr" defTabSz="93213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200"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22761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dirty="0" smtClean="0"/>
              <a:t>Click to edit Master text styles</a:t>
            </a:r>
          </a:p>
        </p:txBody>
      </p:sp>
    </p:spTree>
    <p:extLst>
      <p:ext uri="{BB962C8B-B14F-4D97-AF65-F5344CB8AC3E}">
        <p14:creationId xmlns:p14="http://schemas.microsoft.com/office/powerpoint/2010/main" val="36949467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536588086"/>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O 365 1_Title &amp; Content, 2-color, no Bullet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241707" y="6319974"/>
            <a:ext cx="1984200" cy="450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2378451"/>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864919088"/>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58606549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3246472715"/>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4017190003"/>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2"/>
            <a:ext cx="5504574" cy="2446094"/>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1062" marR="0" lvl="1" indent="-233149"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447" marR="0" lvl="2"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786" marR="0" lvl="3" indent="-181338"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171" marR="0" lvl="4"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585346744"/>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20386511"/>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4" y="6141008"/>
            <a:ext cx="1799095" cy="830017"/>
          </a:xfrm>
          <a:prstGeom prst="rect">
            <a:avLst/>
          </a:prstGeom>
        </p:spPr>
      </p:pic>
    </p:spTree>
    <p:extLst>
      <p:ext uri="{BB962C8B-B14F-4D97-AF65-F5344CB8AC3E}">
        <p14:creationId xmlns:p14="http://schemas.microsoft.com/office/powerpoint/2010/main" val="15479660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216.xml"/><Relationship Id="rId13" Type="http://schemas.openxmlformats.org/officeDocument/2006/relationships/slideLayout" Target="../slideLayouts/slideLayout221.xml"/><Relationship Id="rId18" Type="http://schemas.openxmlformats.org/officeDocument/2006/relationships/vmlDrawing" Target="../drawings/vmlDrawing19.vml"/><Relationship Id="rId3" Type="http://schemas.openxmlformats.org/officeDocument/2006/relationships/slideLayout" Target="../slideLayouts/slideLayout211.xml"/><Relationship Id="rId21" Type="http://schemas.openxmlformats.org/officeDocument/2006/relationships/image" Target="../media/image2.emf"/><Relationship Id="rId7" Type="http://schemas.openxmlformats.org/officeDocument/2006/relationships/slideLayout" Target="../slideLayouts/slideLayout215.xml"/><Relationship Id="rId12" Type="http://schemas.openxmlformats.org/officeDocument/2006/relationships/slideLayout" Target="../slideLayouts/slideLayout220.xml"/><Relationship Id="rId17" Type="http://schemas.openxmlformats.org/officeDocument/2006/relationships/theme" Target="../theme/theme10.xml"/><Relationship Id="rId2" Type="http://schemas.openxmlformats.org/officeDocument/2006/relationships/slideLayout" Target="../slideLayouts/slideLayout210.xml"/><Relationship Id="rId16" Type="http://schemas.openxmlformats.org/officeDocument/2006/relationships/slideLayout" Target="../slideLayouts/slideLayout224.xml"/><Relationship Id="rId20" Type="http://schemas.openxmlformats.org/officeDocument/2006/relationships/oleObject" Target="../embeddings/oleObject19.bin"/><Relationship Id="rId1" Type="http://schemas.openxmlformats.org/officeDocument/2006/relationships/slideLayout" Target="../slideLayouts/slideLayout209.xml"/><Relationship Id="rId6" Type="http://schemas.openxmlformats.org/officeDocument/2006/relationships/slideLayout" Target="../slideLayouts/slideLayout214.xml"/><Relationship Id="rId11" Type="http://schemas.openxmlformats.org/officeDocument/2006/relationships/slideLayout" Target="../slideLayouts/slideLayout219.xml"/><Relationship Id="rId5" Type="http://schemas.openxmlformats.org/officeDocument/2006/relationships/slideLayout" Target="../slideLayouts/slideLayout213.xml"/><Relationship Id="rId15" Type="http://schemas.openxmlformats.org/officeDocument/2006/relationships/slideLayout" Target="../slideLayouts/slideLayout223.xml"/><Relationship Id="rId10" Type="http://schemas.openxmlformats.org/officeDocument/2006/relationships/slideLayout" Target="../slideLayouts/slideLayout218.xml"/><Relationship Id="rId19" Type="http://schemas.openxmlformats.org/officeDocument/2006/relationships/tags" Target="../tags/tag19.xml"/><Relationship Id="rId4" Type="http://schemas.openxmlformats.org/officeDocument/2006/relationships/slideLayout" Target="../slideLayouts/slideLayout212.xml"/><Relationship Id="rId9" Type="http://schemas.openxmlformats.org/officeDocument/2006/relationships/slideLayout" Target="../slideLayouts/slideLayout217.xml"/><Relationship Id="rId14" Type="http://schemas.openxmlformats.org/officeDocument/2006/relationships/slideLayout" Target="../slideLayouts/slideLayout22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slideLayout" Target="../slideLayouts/slideLayout237.xml"/><Relationship Id="rId18" Type="http://schemas.openxmlformats.org/officeDocument/2006/relationships/slideLayout" Target="../slideLayouts/slideLayout242.xml"/><Relationship Id="rId3" Type="http://schemas.openxmlformats.org/officeDocument/2006/relationships/slideLayout" Target="../slideLayouts/slideLayout227.xml"/><Relationship Id="rId21" Type="http://schemas.openxmlformats.org/officeDocument/2006/relationships/slideLayout" Target="../slideLayouts/slideLayout245.xml"/><Relationship Id="rId7" Type="http://schemas.openxmlformats.org/officeDocument/2006/relationships/slideLayout" Target="../slideLayouts/slideLayout231.xml"/><Relationship Id="rId12" Type="http://schemas.openxmlformats.org/officeDocument/2006/relationships/slideLayout" Target="../slideLayouts/slideLayout236.xml"/><Relationship Id="rId17" Type="http://schemas.openxmlformats.org/officeDocument/2006/relationships/slideLayout" Target="../slideLayouts/slideLayout241.xml"/><Relationship Id="rId2" Type="http://schemas.openxmlformats.org/officeDocument/2006/relationships/slideLayout" Target="../slideLayouts/slideLayout226.xml"/><Relationship Id="rId16" Type="http://schemas.openxmlformats.org/officeDocument/2006/relationships/slideLayout" Target="../slideLayouts/slideLayout240.xml"/><Relationship Id="rId20" Type="http://schemas.openxmlformats.org/officeDocument/2006/relationships/slideLayout" Target="../slideLayouts/slideLayout244.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24" Type="http://schemas.openxmlformats.org/officeDocument/2006/relationships/theme" Target="../theme/theme11.xml"/><Relationship Id="rId5" Type="http://schemas.openxmlformats.org/officeDocument/2006/relationships/slideLayout" Target="../slideLayouts/slideLayout229.xml"/><Relationship Id="rId15" Type="http://schemas.openxmlformats.org/officeDocument/2006/relationships/slideLayout" Target="../slideLayouts/slideLayout239.xml"/><Relationship Id="rId23" Type="http://schemas.openxmlformats.org/officeDocument/2006/relationships/slideLayout" Target="../slideLayouts/slideLayout247.xml"/><Relationship Id="rId10" Type="http://schemas.openxmlformats.org/officeDocument/2006/relationships/slideLayout" Target="../slideLayouts/slideLayout234.xml"/><Relationship Id="rId19" Type="http://schemas.openxmlformats.org/officeDocument/2006/relationships/slideLayout" Target="../slideLayouts/slideLayout243.xml"/><Relationship Id="rId4" Type="http://schemas.openxmlformats.org/officeDocument/2006/relationships/slideLayout" Target="../slideLayouts/slideLayout228.xml"/><Relationship Id="rId9" Type="http://schemas.openxmlformats.org/officeDocument/2006/relationships/slideLayout" Target="../slideLayouts/slideLayout233.xml"/><Relationship Id="rId14" Type="http://schemas.openxmlformats.org/officeDocument/2006/relationships/slideLayout" Target="../slideLayouts/slideLayout238.xml"/><Relationship Id="rId22" Type="http://schemas.openxmlformats.org/officeDocument/2006/relationships/slideLayout" Target="../slideLayouts/slideLayout24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55.xml"/><Relationship Id="rId13" Type="http://schemas.openxmlformats.org/officeDocument/2006/relationships/slideLayout" Target="../slideLayouts/slideLayout260.xml"/><Relationship Id="rId18" Type="http://schemas.openxmlformats.org/officeDocument/2006/relationships/slideLayout" Target="../slideLayouts/slideLayout265.xml"/><Relationship Id="rId3" Type="http://schemas.openxmlformats.org/officeDocument/2006/relationships/slideLayout" Target="../slideLayouts/slideLayout250.xml"/><Relationship Id="rId21" Type="http://schemas.openxmlformats.org/officeDocument/2006/relationships/slideLayout" Target="../slideLayouts/slideLayout268.xml"/><Relationship Id="rId7" Type="http://schemas.openxmlformats.org/officeDocument/2006/relationships/slideLayout" Target="../slideLayouts/slideLayout254.xml"/><Relationship Id="rId12" Type="http://schemas.openxmlformats.org/officeDocument/2006/relationships/slideLayout" Target="../slideLayouts/slideLayout259.xml"/><Relationship Id="rId17" Type="http://schemas.openxmlformats.org/officeDocument/2006/relationships/slideLayout" Target="../slideLayouts/slideLayout264.xml"/><Relationship Id="rId25" Type="http://schemas.openxmlformats.org/officeDocument/2006/relationships/theme" Target="../theme/theme12.xml"/><Relationship Id="rId2" Type="http://schemas.openxmlformats.org/officeDocument/2006/relationships/slideLayout" Target="../slideLayouts/slideLayout249.xml"/><Relationship Id="rId16" Type="http://schemas.openxmlformats.org/officeDocument/2006/relationships/slideLayout" Target="../slideLayouts/slideLayout263.xml"/><Relationship Id="rId20" Type="http://schemas.openxmlformats.org/officeDocument/2006/relationships/slideLayout" Target="../slideLayouts/slideLayout267.xml"/><Relationship Id="rId1" Type="http://schemas.openxmlformats.org/officeDocument/2006/relationships/slideLayout" Target="../slideLayouts/slideLayout248.xml"/><Relationship Id="rId6" Type="http://schemas.openxmlformats.org/officeDocument/2006/relationships/slideLayout" Target="../slideLayouts/slideLayout253.xml"/><Relationship Id="rId11" Type="http://schemas.openxmlformats.org/officeDocument/2006/relationships/slideLayout" Target="../slideLayouts/slideLayout258.xml"/><Relationship Id="rId24" Type="http://schemas.openxmlformats.org/officeDocument/2006/relationships/slideLayout" Target="../slideLayouts/slideLayout271.xml"/><Relationship Id="rId5" Type="http://schemas.openxmlformats.org/officeDocument/2006/relationships/slideLayout" Target="../slideLayouts/slideLayout252.xml"/><Relationship Id="rId15" Type="http://schemas.openxmlformats.org/officeDocument/2006/relationships/slideLayout" Target="../slideLayouts/slideLayout262.xml"/><Relationship Id="rId23" Type="http://schemas.openxmlformats.org/officeDocument/2006/relationships/slideLayout" Target="../slideLayouts/slideLayout270.xml"/><Relationship Id="rId10" Type="http://schemas.openxmlformats.org/officeDocument/2006/relationships/slideLayout" Target="../slideLayouts/slideLayout257.xml"/><Relationship Id="rId19" Type="http://schemas.openxmlformats.org/officeDocument/2006/relationships/slideLayout" Target="../slideLayouts/slideLayout266.xml"/><Relationship Id="rId4" Type="http://schemas.openxmlformats.org/officeDocument/2006/relationships/slideLayout" Target="../slideLayouts/slideLayout251.xml"/><Relationship Id="rId9" Type="http://schemas.openxmlformats.org/officeDocument/2006/relationships/slideLayout" Target="../slideLayouts/slideLayout256.xml"/><Relationship Id="rId14" Type="http://schemas.openxmlformats.org/officeDocument/2006/relationships/slideLayout" Target="../slideLayouts/slideLayout261.xml"/><Relationship Id="rId22" Type="http://schemas.openxmlformats.org/officeDocument/2006/relationships/slideLayout" Target="../slideLayouts/slideLayout269.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79.xml"/><Relationship Id="rId13" Type="http://schemas.openxmlformats.org/officeDocument/2006/relationships/slideLayout" Target="../slideLayouts/slideLayout284.xml"/><Relationship Id="rId18" Type="http://schemas.openxmlformats.org/officeDocument/2006/relationships/slideLayout" Target="../slideLayouts/slideLayout289.xml"/><Relationship Id="rId26" Type="http://schemas.openxmlformats.org/officeDocument/2006/relationships/theme" Target="../theme/theme13.xml"/><Relationship Id="rId3" Type="http://schemas.openxmlformats.org/officeDocument/2006/relationships/slideLayout" Target="../slideLayouts/slideLayout274.xml"/><Relationship Id="rId21" Type="http://schemas.openxmlformats.org/officeDocument/2006/relationships/slideLayout" Target="../slideLayouts/slideLayout292.xml"/><Relationship Id="rId7" Type="http://schemas.openxmlformats.org/officeDocument/2006/relationships/slideLayout" Target="../slideLayouts/slideLayout278.xml"/><Relationship Id="rId12" Type="http://schemas.openxmlformats.org/officeDocument/2006/relationships/slideLayout" Target="../slideLayouts/slideLayout283.xml"/><Relationship Id="rId17" Type="http://schemas.openxmlformats.org/officeDocument/2006/relationships/slideLayout" Target="../slideLayouts/slideLayout288.xml"/><Relationship Id="rId25" Type="http://schemas.openxmlformats.org/officeDocument/2006/relationships/slideLayout" Target="../slideLayouts/slideLayout296.xml"/><Relationship Id="rId2" Type="http://schemas.openxmlformats.org/officeDocument/2006/relationships/slideLayout" Target="../slideLayouts/slideLayout273.xml"/><Relationship Id="rId16" Type="http://schemas.openxmlformats.org/officeDocument/2006/relationships/slideLayout" Target="../slideLayouts/slideLayout287.xml"/><Relationship Id="rId20" Type="http://schemas.openxmlformats.org/officeDocument/2006/relationships/slideLayout" Target="../slideLayouts/slideLayout291.xml"/><Relationship Id="rId1" Type="http://schemas.openxmlformats.org/officeDocument/2006/relationships/slideLayout" Target="../slideLayouts/slideLayout272.xml"/><Relationship Id="rId6" Type="http://schemas.openxmlformats.org/officeDocument/2006/relationships/slideLayout" Target="../slideLayouts/slideLayout277.xml"/><Relationship Id="rId11" Type="http://schemas.openxmlformats.org/officeDocument/2006/relationships/slideLayout" Target="../slideLayouts/slideLayout282.xml"/><Relationship Id="rId24" Type="http://schemas.openxmlformats.org/officeDocument/2006/relationships/slideLayout" Target="../slideLayouts/slideLayout295.xml"/><Relationship Id="rId5" Type="http://schemas.openxmlformats.org/officeDocument/2006/relationships/slideLayout" Target="../slideLayouts/slideLayout276.xml"/><Relationship Id="rId15" Type="http://schemas.openxmlformats.org/officeDocument/2006/relationships/slideLayout" Target="../slideLayouts/slideLayout286.xml"/><Relationship Id="rId23" Type="http://schemas.openxmlformats.org/officeDocument/2006/relationships/slideLayout" Target="../slideLayouts/slideLayout294.xml"/><Relationship Id="rId10" Type="http://schemas.openxmlformats.org/officeDocument/2006/relationships/slideLayout" Target="../slideLayouts/slideLayout281.xml"/><Relationship Id="rId19" Type="http://schemas.openxmlformats.org/officeDocument/2006/relationships/slideLayout" Target="../slideLayouts/slideLayout290.xml"/><Relationship Id="rId4" Type="http://schemas.openxmlformats.org/officeDocument/2006/relationships/slideLayout" Target="../slideLayouts/slideLayout275.xml"/><Relationship Id="rId9" Type="http://schemas.openxmlformats.org/officeDocument/2006/relationships/slideLayout" Target="../slideLayouts/slideLayout280.xml"/><Relationship Id="rId14" Type="http://schemas.openxmlformats.org/officeDocument/2006/relationships/slideLayout" Target="../slideLayouts/slideLayout285.xml"/><Relationship Id="rId22" Type="http://schemas.openxmlformats.org/officeDocument/2006/relationships/slideLayout" Target="../slideLayouts/slideLayout29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304.xml"/><Relationship Id="rId13" Type="http://schemas.openxmlformats.org/officeDocument/2006/relationships/slideLayout" Target="../slideLayouts/slideLayout309.xml"/><Relationship Id="rId18" Type="http://schemas.openxmlformats.org/officeDocument/2006/relationships/slideLayout" Target="../slideLayouts/slideLayout314.xml"/><Relationship Id="rId26" Type="http://schemas.openxmlformats.org/officeDocument/2006/relationships/theme" Target="../theme/theme14.xml"/><Relationship Id="rId3" Type="http://schemas.openxmlformats.org/officeDocument/2006/relationships/slideLayout" Target="../slideLayouts/slideLayout299.xml"/><Relationship Id="rId21" Type="http://schemas.openxmlformats.org/officeDocument/2006/relationships/slideLayout" Target="../slideLayouts/slideLayout317.xml"/><Relationship Id="rId7" Type="http://schemas.openxmlformats.org/officeDocument/2006/relationships/slideLayout" Target="../slideLayouts/slideLayout303.xml"/><Relationship Id="rId12" Type="http://schemas.openxmlformats.org/officeDocument/2006/relationships/slideLayout" Target="../slideLayouts/slideLayout308.xml"/><Relationship Id="rId17" Type="http://schemas.openxmlformats.org/officeDocument/2006/relationships/slideLayout" Target="../slideLayouts/slideLayout313.xml"/><Relationship Id="rId25" Type="http://schemas.openxmlformats.org/officeDocument/2006/relationships/slideLayout" Target="../slideLayouts/slideLayout321.xml"/><Relationship Id="rId2" Type="http://schemas.openxmlformats.org/officeDocument/2006/relationships/slideLayout" Target="../slideLayouts/slideLayout298.xml"/><Relationship Id="rId16" Type="http://schemas.openxmlformats.org/officeDocument/2006/relationships/slideLayout" Target="../slideLayouts/slideLayout312.xml"/><Relationship Id="rId20" Type="http://schemas.openxmlformats.org/officeDocument/2006/relationships/slideLayout" Target="../slideLayouts/slideLayout316.xml"/><Relationship Id="rId1" Type="http://schemas.openxmlformats.org/officeDocument/2006/relationships/slideLayout" Target="../slideLayouts/slideLayout297.xml"/><Relationship Id="rId6" Type="http://schemas.openxmlformats.org/officeDocument/2006/relationships/slideLayout" Target="../slideLayouts/slideLayout302.xml"/><Relationship Id="rId11" Type="http://schemas.openxmlformats.org/officeDocument/2006/relationships/slideLayout" Target="../slideLayouts/slideLayout307.xml"/><Relationship Id="rId24" Type="http://schemas.openxmlformats.org/officeDocument/2006/relationships/slideLayout" Target="../slideLayouts/slideLayout320.xml"/><Relationship Id="rId5" Type="http://schemas.openxmlformats.org/officeDocument/2006/relationships/slideLayout" Target="../slideLayouts/slideLayout301.xml"/><Relationship Id="rId15" Type="http://schemas.openxmlformats.org/officeDocument/2006/relationships/slideLayout" Target="../slideLayouts/slideLayout311.xml"/><Relationship Id="rId23" Type="http://schemas.openxmlformats.org/officeDocument/2006/relationships/slideLayout" Target="../slideLayouts/slideLayout319.xml"/><Relationship Id="rId10" Type="http://schemas.openxmlformats.org/officeDocument/2006/relationships/slideLayout" Target="../slideLayouts/slideLayout306.xml"/><Relationship Id="rId19" Type="http://schemas.openxmlformats.org/officeDocument/2006/relationships/slideLayout" Target="../slideLayouts/slideLayout315.xml"/><Relationship Id="rId4" Type="http://schemas.openxmlformats.org/officeDocument/2006/relationships/slideLayout" Target="../slideLayouts/slideLayout300.xml"/><Relationship Id="rId9" Type="http://schemas.openxmlformats.org/officeDocument/2006/relationships/slideLayout" Target="../slideLayouts/slideLayout305.xml"/><Relationship Id="rId14" Type="http://schemas.openxmlformats.org/officeDocument/2006/relationships/slideLayout" Target="../slideLayouts/slideLayout310.xml"/><Relationship Id="rId22" Type="http://schemas.openxmlformats.org/officeDocument/2006/relationships/slideLayout" Target="../slideLayouts/slideLayout318.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329.xml"/><Relationship Id="rId3" Type="http://schemas.openxmlformats.org/officeDocument/2006/relationships/slideLayout" Target="../slideLayouts/slideLayout324.xml"/><Relationship Id="rId7" Type="http://schemas.openxmlformats.org/officeDocument/2006/relationships/slideLayout" Target="../slideLayouts/slideLayout328.xml"/><Relationship Id="rId12" Type="http://schemas.openxmlformats.org/officeDocument/2006/relationships/theme" Target="../theme/theme15.xml"/><Relationship Id="rId2" Type="http://schemas.openxmlformats.org/officeDocument/2006/relationships/slideLayout" Target="../slideLayouts/slideLayout323.xml"/><Relationship Id="rId1" Type="http://schemas.openxmlformats.org/officeDocument/2006/relationships/slideLayout" Target="../slideLayouts/slideLayout322.xml"/><Relationship Id="rId6" Type="http://schemas.openxmlformats.org/officeDocument/2006/relationships/slideLayout" Target="../slideLayouts/slideLayout327.xml"/><Relationship Id="rId11" Type="http://schemas.openxmlformats.org/officeDocument/2006/relationships/slideLayout" Target="../slideLayouts/slideLayout332.xml"/><Relationship Id="rId5" Type="http://schemas.openxmlformats.org/officeDocument/2006/relationships/slideLayout" Target="../slideLayouts/slideLayout326.xml"/><Relationship Id="rId10" Type="http://schemas.openxmlformats.org/officeDocument/2006/relationships/slideLayout" Target="../slideLayouts/slideLayout331.xml"/><Relationship Id="rId4" Type="http://schemas.openxmlformats.org/officeDocument/2006/relationships/slideLayout" Target="../slideLayouts/slideLayout325.xml"/><Relationship Id="rId9" Type="http://schemas.openxmlformats.org/officeDocument/2006/relationships/slideLayout" Target="../slideLayouts/slideLayout330.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340.xml"/><Relationship Id="rId3" Type="http://schemas.openxmlformats.org/officeDocument/2006/relationships/slideLayout" Target="../slideLayouts/slideLayout335.xml"/><Relationship Id="rId7" Type="http://schemas.openxmlformats.org/officeDocument/2006/relationships/slideLayout" Target="../slideLayouts/slideLayout339.xml"/><Relationship Id="rId12" Type="http://schemas.openxmlformats.org/officeDocument/2006/relationships/theme" Target="../theme/theme16.xml"/><Relationship Id="rId2" Type="http://schemas.openxmlformats.org/officeDocument/2006/relationships/slideLayout" Target="../slideLayouts/slideLayout334.xml"/><Relationship Id="rId1" Type="http://schemas.openxmlformats.org/officeDocument/2006/relationships/slideLayout" Target="../slideLayouts/slideLayout333.xml"/><Relationship Id="rId6" Type="http://schemas.openxmlformats.org/officeDocument/2006/relationships/slideLayout" Target="../slideLayouts/slideLayout338.xml"/><Relationship Id="rId11" Type="http://schemas.openxmlformats.org/officeDocument/2006/relationships/slideLayout" Target="../slideLayouts/slideLayout343.xml"/><Relationship Id="rId5" Type="http://schemas.openxmlformats.org/officeDocument/2006/relationships/slideLayout" Target="../slideLayouts/slideLayout337.xml"/><Relationship Id="rId10" Type="http://schemas.openxmlformats.org/officeDocument/2006/relationships/slideLayout" Target="../slideLayouts/slideLayout342.xml"/><Relationship Id="rId4" Type="http://schemas.openxmlformats.org/officeDocument/2006/relationships/slideLayout" Target="../slideLayouts/slideLayout336.xml"/><Relationship Id="rId9" Type="http://schemas.openxmlformats.org/officeDocument/2006/relationships/slideLayout" Target="../slideLayouts/slideLayout341.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351.xml"/><Relationship Id="rId13" Type="http://schemas.openxmlformats.org/officeDocument/2006/relationships/slideLayout" Target="../slideLayouts/slideLayout356.xml"/><Relationship Id="rId18" Type="http://schemas.openxmlformats.org/officeDocument/2006/relationships/slideLayout" Target="../slideLayouts/slideLayout361.xml"/><Relationship Id="rId3" Type="http://schemas.openxmlformats.org/officeDocument/2006/relationships/slideLayout" Target="../slideLayouts/slideLayout346.xml"/><Relationship Id="rId21" Type="http://schemas.openxmlformats.org/officeDocument/2006/relationships/slideLayout" Target="../slideLayouts/slideLayout364.xml"/><Relationship Id="rId7" Type="http://schemas.openxmlformats.org/officeDocument/2006/relationships/slideLayout" Target="../slideLayouts/slideLayout350.xml"/><Relationship Id="rId12" Type="http://schemas.openxmlformats.org/officeDocument/2006/relationships/slideLayout" Target="../slideLayouts/slideLayout355.xml"/><Relationship Id="rId17" Type="http://schemas.openxmlformats.org/officeDocument/2006/relationships/slideLayout" Target="../slideLayouts/slideLayout360.xml"/><Relationship Id="rId2" Type="http://schemas.openxmlformats.org/officeDocument/2006/relationships/slideLayout" Target="../slideLayouts/slideLayout345.xml"/><Relationship Id="rId16" Type="http://schemas.openxmlformats.org/officeDocument/2006/relationships/slideLayout" Target="../slideLayouts/slideLayout359.xml"/><Relationship Id="rId20" Type="http://schemas.openxmlformats.org/officeDocument/2006/relationships/slideLayout" Target="../slideLayouts/slideLayout363.xml"/><Relationship Id="rId1" Type="http://schemas.openxmlformats.org/officeDocument/2006/relationships/slideLayout" Target="../slideLayouts/slideLayout344.xml"/><Relationship Id="rId6" Type="http://schemas.openxmlformats.org/officeDocument/2006/relationships/slideLayout" Target="../slideLayouts/slideLayout349.xml"/><Relationship Id="rId11" Type="http://schemas.openxmlformats.org/officeDocument/2006/relationships/slideLayout" Target="../slideLayouts/slideLayout354.xml"/><Relationship Id="rId5" Type="http://schemas.openxmlformats.org/officeDocument/2006/relationships/slideLayout" Target="../slideLayouts/slideLayout348.xml"/><Relationship Id="rId15" Type="http://schemas.openxmlformats.org/officeDocument/2006/relationships/slideLayout" Target="../slideLayouts/slideLayout358.xml"/><Relationship Id="rId23" Type="http://schemas.openxmlformats.org/officeDocument/2006/relationships/theme" Target="../theme/theme17.xml"/><Relationship Id="rId10" Type="http://schemas.openxmlformats.org/officeDocument/2006/relationships/slideLayout" Target="../slideLayouts/slideLayout353.xml"/><Relationship Id="rId19" Type="http://schemas.openxmlformats.org/officeDocument/2006/relationships/slideLayout" Target="../slideLayouts/slideLayout362.xml"/><Relationship Id="rId4" Type="http://schemas.openxmlformats.org/officeDocument/2006/relationships/slideLayout" Target="../slideLayouts/slideLayout347.xml"/><Relationship Id="rId9" Type="http://schemas.openxmlformats.org/officeDocument/2006/relationships/slideLayout" Target="../slideLayouts/slideLayout352.xml"/><Relationship Id="rId14" Type="http://schemas.openxmlformats.org/officeDocument/2006/relationships/slideLayout" Target="../slideLayouts/slideLayout357.xml"/><Relationship Id="rId22" Type="http://schemas.openxmlformats.org/officeDocument/2006/relationships/slideLayout" Target="../slideLayouts/slideLayout365.xml"/></Relationships>
</file>

<file path=ppt/slideMasters/_rels/slideMaster18.xml.rels><?xml version="1.0" encoding="UTF-8" standalone="yes"?>
<Relationships xmlns="http://schemas.openxmlformats.org/package/2006/relationships"><Relationship Id="rId26" Type="http://schemas.openxmlformats.org/officeDocument/2006/relationships/slideLayout" Target="../slideLayouts/slideLayout391.xml"/><Relationship Id="rId21" Type="http://schemas.openxmlformats.org/officeDocument/2006/relationships/slideLayout" Target="../slideLayouts/slideLayout386.xml"/><Relationship Id="rId34" Type="http://schemas.openxmlformats.org/officeDocument/2006/relationships/slideLayout" Target="../slideLayouts/slideLayout399.xml"/><Relationship Id="rId42" Type="http://schemas.openxmlformats.org/officeDocument/2006/relationships/slideLayout" Target="../slideLayouts/slideLayout407.xml"/><Relationship Id="rId47" Type="http://schemas.openxmlformats.org/officeDocument/2006/relationships/slideLayout" Target="../slideLayouts/slideLayout412.xml"/><Relationship Id="rId50" Type="http://schemas.openxmlformats.org/officeDocument/2006/relationships/slideLayout" Target="../slideLayouts/slideLayout415.xml"/><Relationship Id="rId55" Type="http://schemas.openxmlformats.org/officeDocument/2006/relationships/slideLayout" Target="../slideLayouts/slideLayout420.xml"/><Relationship Id="rId63" Type="http://schemas.openxmlformats.org/officeDocument/2006/relationships/slideLayout" Target="../slideLayouts/slideLayout428.xml"/><Relationship Id="rId7" Type="http://schemas.openxmlformats.org/officeDocument/2006/relationships/slideLayout" Target="../slideLayouts/slideLayout372.xml"/><Relationship Id="rId2" Type="http://schemas.openxmlformats.org/officeDocument/2006/relationships/slideLayout" Target="../slideLayouts/slideLayout367.xml"/><Relationship Id="rId16" Type="http://schemas.openxmlformats.org/officeDocument/2006/relationships/slideLayout" Target="../slideLayouts/slideLayout381.xml"/><Relationship Id="rId29" Type="http://schemas.openxmlformats.org/officeDocument/2006/relationships/slideLayout" Target="../slideLayouts/slideLayout394.xml"/><Relationship Id="rId11" Type="http://schemas.openxmlformats.org/officeDocument/2006/relationships/slideLayout" Target="../slideLayouts/slideLayout376.xml"/><Relationship Id="rId24" Type="http://schemas.openxmlformats.org/officeDocument/2006/relationships/slideLayout" Target="../slideLayouts/slideLayout389.xml"/><Relationship Id="rId32" Type="http://schemas.openxmlformats.org/officeDocument/2006/relationships/slideLayout" Target="../slideLayouts/slideLayout397.xml"/><Relationship Id="rId37" Type="http://schemas.openxmlformats.org/officeDocument/2006/relationships/slideLayout" Target="../slideLayouts/slideLayout402.xml"/><Relationship Id="rId40" Type="http://schemas.openxmlformats.org/officeDocument/2006/relationships/slideLayout" Target="../slideLayouts/slideLayout405.xml"/><Relationship Id="rId45" Type="http://schemas.openxmlformats.org/officeDocument/2006/relationships/slideLayout" Target="../slideLayouts/slideLayout410.xml"/><Relationship Id="rId53" Type="http://schemas.openxmlformats.org/officeDocument/2006/relationships/slideLayout" Target="../slideLayouts/slideLayout418.xml"/><Relationship Id="rId58" Type="http://schemas.openxmlformats.org/officeDocument/2006/relationships/slideLayout" Target="../slideLayouts/slideLayout423.xml"/><Relationship Id="rId5" Type="http://schemas.openxmlformats.org/officeDocument/2006/relationships/slideLayout" Target="../slideLayouts/slideLayout370.xml"/><Relationship Id="rId61" Type="http://schemas.openxmlformats.org/officeDocument/2006/relationships/slideLayout" Target="../slideLayouts/slideLayout426.xml"/><Relationship Id="rId19" Type="http://schemas.openxmlformats.org/officeDocument/2006/relationships/slideLayout" Target="../slideLayouts/slideLayout384.xml"/><Relationship Id="rId14" Type="http://schemas.openxmlformats.org/officeDocument/2006/relationships/slideLayout" Target="../slideLayouts/slideLayout379.xml"/><Relationship Id="rId22" Type="http://schemas.openxmlformats.org/officeDocument/2006/relationships/slideLayout" Target="../slideLayouts/slideLayout387.xml"/><Relationship Id="rId27" Type="http://schemas.openxmlformats.org/officeDocument/2006/relationships/slideLayout" Target="../slideLayouts/slideLayout392.xml"/><Relationship Id="rId30" Type="http://schemas.openxmlformats.org/officeDocument/2006/relationships/slideLayout" Target="../slideLayouts/slideLayout395.xml"/><Relationship Id="rId35" Type="http://schemas.openxmlformats.org/officeDocument/2006/relationships/slideLayout" Target="../slideLayouts/slideLayout400.xml"/><Relationship Id="rId43" Type="http://schemas.openxmlformats.org/officeDocument/2006/relationships/slideLayout" Target="../slideLayouts/slideLayout408.xml"/><Relationship Id="rId48" Type="http://schemas.openxmlformats.org/officeDocument/2006/relationships/slideLayout" Target="../slideLayouts/slideLayout413.xml"/><Relationship Id="rId56" Type="http://schemas.openxmlformats.org/officeDocument/2006/relationships/slideLayout" Target="../slideLayouts/slideLayout421.xml"/><Relationship Id="rId64" Type="http://schemas.openxmlformats.org/officeDocument/2006/relationships/slideLayout" Target="../slideLayouts/slideLayout429.xml"/><Relationship Id="rId8" Type="http://schemas.openxmlformats.org/officeDocument/2006/relationships/slideLayout" Target="../slideLayouts/slideLayout373.xml"/><Relationship Id="rId51" Type="http://schemas.openxmlformats.org/officeDocument/2006/relationships/slideLayout" Target="../slideLayouts/slideLayout416.xml"/><Relationship Id="rId3" Type="http://schemas.openxmlformats.org/officeDocument/2006/relationships/slideLayout" Target="../slideLayouts/slideLayout368.xml"/><Relationship Id="rId12" Type="http://schemas.openxmlformats.org/officeDocument/2006/relationships/slideLayout" Target="../slideLayouts/slideLayout377.xml"/><Relationship Id="rId17" Type="http://schemas.openxmlformats.org/officeDocument/2006/relationships/slideLayout" Target="../slideLayouts/slideLayout382.xml"/><Relationship Id="rId25" Type="http://schemas.openxmlformats.org/officeDocument/2006/relationships/slideLayout" Target="../slideLayouts/slideLayout390.xml"/><Relationship Id="rId33" Type="http://schemas.openxmlformats.org/officeDocument/2006/relationships/slideLayout" Target="../slideLayouts/slideLayout398.xml"/><Relationship Id="rId38" Type="http://schemas.openxmlformats.org/officeDocument/2006/relationships/slideLayout" Target="../slideLayouts/slideLayout403.xml"/><Relationship Id="rId46" Type="http://schemas.openxmlformats.org/officeDocument/2006/relationships/slideLayout" Target="../slideLayouts/slideLayout411.xml"/><Relationship Id="rId59" Type="http://schemas.openxmlformats.org/officeDocument/2006/relationships/slideLayout" Target="../slideLayouts/slideLayout424.xml"/><Relationship Id="rId20" Type="http://schemas.openxmlformats.org/officeDocument/2006/relationships/slideLayout" Target="../slideLayouts/slideLayout385.xml"/><Relationship Id="rId41" Type="http://schemas.openxmlformats.org/officeDocument/2006/relationships/slideLayout" Target="../slideLayouts/slideLayout406.xml"/><Relationship Id="rId54" Type="http://schemas.openxmlformats.org/officeDocument/2006/relationships/slideLayout" Target="../slideLayouts/slideLayout419.xml"/><Relationship Id="rId62" Type="http://schemas.openxmlformats.org/officeDocument/2006/relationships/slideLayout" Target="../slideLayouts/slideLayout427.xml"/><Relationship Id="rId1" Type="http://schemas.openxmlformats.org/officeDocument/2006/relationships/slideLayout" Target="../slideLayouts/slideLayout366.xml"/><Relationship Id="rId6" Type="http://schemas.openxmlformats.org/officeDocument/2006/relationships/slideLayout" Target="../slideLayouts/slideLayout371.xml"/><Relationship Id="rId15" Type="http://schemas.openxmlformats.org/officeDocument/2006/relationships/slideLayout" Target="../slideLayouts/slideLayout380.xml"/><Relationship Id="rId23" Type="http://schemas.openxmlformats.org/officeDocument/2006/relationships/slideLayout" Target="../slideLayouts/slideLayout388.xml"/><Relationship Id="rId28" Type="http://schemas.openxmlformats.org/officeDocument/2006/relationships/slideLayout" Target="../slideLayouts/slideLayout393.xml"/><Relationship Id="rId36" Type="http://schemas.openxmlformats.org/officeDocument/2006/relationships/slideLayout" Target="../slideLayouts/slideLayout401.xml"/><Relationship Id="rId49" Type="http://schemas.openxmlformats.org/officeDocument/2006/relationships/slideLayout" Target="../slideLayouts/slideLayout414.xml"/><Relationship Id="rId57" Type="http://schemas.openxmlformats.org/officeDocument/2006/relationships/slideLayout" Target="../slideLayouts/slideLayout422.xml"/><Relationship Id="rId10" Type="http://schemas.openxmlformats.org/officeDocument/2006/relationships/slideLayout" Target="../slideLayouts/slideLayout375.xml"/><Relationship Id="rId31" Type="http://schemas.openxmlformats.org/officeDocument/2006/relationships/slideLayout" Target="../slideLayouts/slideLayout396.xml"/><Relationship Id="rId44" Type="http://schemas.openxmlformats.org/officeDocument/2006/relationships/slideLayout" Target="../slideLayouts/slideLayout409.xml"/><Relationship Id="rId52" Type="http://schemas.openxmlformats.org/officeDocument/2006/relationships/slideLayout" Target="../slideLayouts/slideLayout417.xml"/><Relationship Id="rId60" Type="http://schemas.openxmlformats.org/officeDocument/2006/relationships/slideLayout" Target="../slideLayouts/slideLayout425.xml"/><Relationship Id="rId65" Type="http://schemas.openxmlformats.org/officeDocument/2006/relationships/theme" Target="../theme/theme18.xml"/><Relationship Id="rId4" Type="http://schemas.openxmlformats.org/officeDocument/2006/relationships/slideLayout" Target="../slideLayouts/slideLayout369.xml"/><Relationship Id="rId9" Type="http://schemas.openxmlformats.org/officeDocument/2006/relationships/slideLayout" Target="../slideLayouts/slideLayout374.xml"/><Relationship Id="rId13" Type="http://schemas.openxmlformats.org/officeDocument/2006/relationships/slideLayout" Target="../slideLayouts/slideLayout378.xml"/><Relationship Id="rId18" Type="http://schemas.openxmlformats.org/officeDocument/2006/relationships/slideLayout" Target="../slideLayouts/slideLayout383.xml"/><Relationship Id="rId39" Type="http://schemas.openxmlformats.org/officeDocument/2006/relationships/slideLayout" Target="../slideLayouts/slideLayout404.xml"/></Relationships>
</file>

<file path=ppt/slideMasters/_rels/slideMaster19.xml.rels><?xml version="1.0" encoding="UTF-8" standalone="yes"?>
<Relationships xmlns="http://schemas.openxmlformats.org/package/2006/relationships"><Relationship Id="rId13" Type="http://schemas.openxmlformats.org/officeDocument/2006/relationships/slideLayout" Target="../slideLayouts/slideLayout442.xml"/><Relationship Id="rId18" Type="http://schemas.openxmlformats.org/officeDocument/2006/relationships/slideLayout" Target="../slideLayouts/slideLayout447.xml"/><Relationship Id="rId26" Type="http://schemas.openxmlformats.org/officeDocument/2006/relationships/slideLayout" Target="../slideLayouts/slideLayout455.xml"/><Relationship Id="rId39" Type="http://schemas.openxmlformats.org/officeDocument/2006/relationships/slideLayout" Target="../slideLayouts/slideLayout468.xml"/><Relationship Id="rId21" Type="http://schemas.openxmlformats.org/officeDocument/2006/relationships/slideLayout" Target="../slideLayouts/slideLayout450.xml"/><Relationship Id="rId34" Type="http://schemas.openxmlformats.org/officeDocument/2006/relationships/slideLayout" Target="../slideLayouts/slideLayout463.xml"/><Relationship Id="rId42" Type="http://schemas.openxmlformats.org/officeDocument/2006/relationships/slideLayout" Target="../slideLayouts/slideLayout471.xml"/><Relationship Id="rId47" Type="http://schemas.openxmlformats.org/officeDocument/2006/relationships/theme" Target="../theme/theme19.xml"/><Relationship Id="rId7" Type="http://schemas.openxmlformats.org/officeDocument/2006/relationships/slideLayout" Target="../slideLayouts/slideLayout436.xml"/><Relationship Id="rId2" Type="http://schemas.openxmlformats.org/officeDocument/2006/relationships/slideLayout" Target="../slideLayouts/slideLayout431.xml"/><Relationship Id="rId16" Type="http://schemas.openxmlformats.org/officeDocument/2006/relationships/slideLayout" Target="../slideLayouts/slideLayout445.xml"/><Relationship Id="rId29" Type="http://schemas.openxmlformats.org/officeDocument/2006/relationships/slideLayout" Target="../slideLayouts/slideLayout458.xml"/><Relationship Id="rId1" Type="http://schemas.openxmlformats.org/officeDocument/2006/relationships/slideLayout" Target="../slideLayouts/slideLayout430.xml"/><Relationship Id="rId6" Type="http://schemas.openxmlformats.org/officeDocument/2006/relationships/slideLayout" Target="../slideLayouts/slideLayout435.xml"/><Relationship Id="rId11" Type="http://schemas.openxmlformats.org/officeDocument/2006/relationships/slideLayout" Target="../slideLayouts/slideLayout440.xml"/><Relationship Id="rId24" Type="http://schemas.openxmlformats.org/officeDocument/2006/relationships/slideLayout" Target="../slideLayouts/slideLayout453.xml"/><Relationship Id="rId32" Type="http://schemas.openxmlformats.org/officeDocument/2006/relationships/slideLayout" Target="../slideLayouts/slideLayout461.xml"/><Relationship Id="rId37" Type="http://schemas.openxmlformats.org/officeDocument/2006/relationships/slideLayout" Target="../slideLayouts/slideLayout466.xml"/><Relationship Id="rId40" Type="http://schemas.openxmlformats.org/officeDocument/2006/relationships/slideLayout" Target="../slideLayouts/slideLayout469.xml"/><Relationship Id="rId45" Type="http://schemas.openxmlformats.org/officeDocument/2006/relationships/slideLayout" Target="../slideLayouts/slideLayout474.xml"/><Relationship Id="rId5" Type="http://schemas.openxmlformats.org/officeDocument/2006/relationships/slideLayout" Target="../slideLayouts/slideLayout434.xml"/><Relationship Id="rId15" Type="http://schemas.openxmlformats.org/officeDocument/2006/relationships/slideLayout" Target="../slideLayouts/slideLayout444.xml"/><Relationship Id="rId23" Type="http://schemas.openxmlformats.org/officeDocument/2006/relationships/slideLayout" Target="../slideLayouts/slideLayout452.xml"/><Relationship Id="rId28" Type="http://schemas.openxmlformats.org/officeDocument/2006/relationships/slideLayout" Target="../slideLayouts/slideLayout457.xml"/><Relationship Id="rId36" Type="http://schemas.openxmlformats.org/officeDocument/2006/relationships/slideLayout" Target="../slideLayouts/slideLayout465.xml"/><Relationship Id="rId10" Type="http://schemas.openxmlformats.org/officeDocument/2006/relationships/slideLayout" Target="../slideLayouts/slideLayout439.xml"/><Relationship Id="rId19" Type="http://schemas.openxmlformats.org/officeDocument/2006/relationships/slideLayout" Target="../slideLayouts/slideLayout448.xml"/><Relationship Id="rId31" Type="http://schemas.openxmlformats.org/officeDocument/2006/relationships/slideLayout" Target="../slideLayouts/slideLayout460.xml"/><Relationship Id="rId44" Type="http://schemas.openxmlformats.org/officeDocument/2006/relationships/slideLayout" Target="../slideLayouts/slideLayout473.xml"/><Relationship Id="rId4" Type="http://schemas.openxmlformats.org/officeDocument/2006/relationships/slideLayout" Target="../slideLayouts/slideLayout433.xml"/><Relationship Id="rId9" Type="http://schemas.openxmlformats.org/officeDocument/2006/relationships/slideLayout" Target="../slideLayouts/slideLayout438.xml"/><Relationship Id="rId14" Type="http://schemas.openxmlformats.org/officeDocument/2006/relationships/slideLayout" Target="../slideLayouts/slideLayout443.xml"/><Relationship Id="rId22" Type="http://schemas.openxmlformats.org/officeDocument/2006/relationships/slideLayout" Target="../slideLayouts/slideLayout451.xml"/><Relationship Id="rId27" Type="http://schemas.openxmlformats.org/officeDocument/2006/relationships/slideLayout" Target="../slideLayouts/slideLayout456.xml"/><Relationship Id="rId30" Type="http://schemas.openxmlformats.org/officeDocument/2006/relationships/slideLayout" Target="../slideLayouts/slideLayout459.xml"/><Relationship Id="rId35" Type="http://schemas.openxmlformats.org/officeDocument/2006/relationships/slideLayout" Target="../slideLayouts/slideLayout464.xml"/><Relationship Id="rId43" Type="http://schemas.openxmlformats.org/officeDocument/2006/relationships/slideLayout" Target="../slideLayouts/slideLayout472.xml"/><Relationship Id="rId48" Type="http://schemas.openxmlformats.org/officeDocument/2006/relationships/image" Target="../media/image28.png"/><Relationship Id="rId8" Type="http://schemas.openxmlformats.org/officeDocument/2006/relationships/slideLayout" Target="../slideLayouts/slideLayout437.xml"/><Relationship Id="rId3" Type="http://schemas.openxmlformats.org/officeDocument/2006/relationships/slideLayout" Target="../slideLayouts/slideLayout432.xml"/><Relationship Id="rId12" Type="http://schemas.openxmlformats.org/officeDocument/2006/relationships/slideLayout" Target="../slideLayouts/slideLayout441.xml"/><Relationship Id="rId17" Type="http://schemas.openxmlformats.org/officeDocument/2006/relationships/slideLayout" Target="../slideLayouts/slideLayout446.xml"/><Relationship Id="rId25" Type="http://schemas.openxmlformats.org/officeDocument/2006/relationships/slideLayout" Target="../slideLayouts/slideLayout454.xml"/><Relationship Id="rId33" Type="http://schemas.openxmlformats.org/officeDocument/2006/relationships/slideLayout" Target="../slideLayouts/slideLayout462.xml"/><Relationship Id="rId38" Type="http://schemas.openxmlformats.org/officeDocument/2006/relationships/slideLayout" Target="../slideLayouts/slideLayout467.xml"/><Relationship Id="rId46" Type="http://schemas.openxmlformats.org/officeDocument/2006/relationships/slideLayout" Target="../slideLayouts/slideLayout475.xml"/><Relationship Id="rId20" Type="http://schemas.openxmlformats.org/officeDocument/2006/relationships/slideLayout" Target="../slideLayouts/slideLayout449.xml"/><Relationship Id="rId41" Type="http://schemas.openxmlformats.org/officeDocument/2006/relationships/slideLayout" Target="../slideLayouts/slideLayout470.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34" Type="http://schemas.openxmlformats.org/officeDocument/2006/relationships/theme" Target="../theme/theme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slideLayout" Target="../slideLayouts/slideLayout64.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slideLayout" Target="../slideLayouts/slideLayout63.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 Id="rId8" Type="http://schemas.openxmlformats.org/officeDocument/2006/relationships/slideLayout" Target="../slideLayouts/slideLayout39.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483.xml"/><Relationship Id="rId13" Type="http://schemas.openxmlformats.org/officeDocument/2006/relationships/slideLayout" Target="../slideLayouts/slideLayout488.xml"/><Relationship Id="rId18" Type="http://schemas.openxmlformats.org/officeDocument/2006/relationships/slideLayout" Target="../slideLayouts/slideLayout493.xml"/><Relationship Id="rId26" Type="http://schemas.openxmlformats.org/officeDocument/2006/relationships/slideLayout" Target="../slideLayouts/slideLayout501.xml"/><Relationship Id="rId3" Type="http://schemas.openxmlformats.org/officeDocument/2006/relationships/slideLayout" Target="../slideLayouts/slideLayout478.xml"/><Relationship Id="rId21" Type="http://schemas.openxmlformats.org/officeDocument/2006/relationships/slideLayout" Target="../slideLayouts/slideLayout496.xml"/><Relationship Id="rId7" Type="http://schemas.openxmlformats.org/officeDocument/2006/relationships/slideLayout" Target="../slideLayouts/slideLayout482.xml"/><Relationship Id="rId12" Type="http://schemas.openxmlformats.org/officeDocument/2006/relationships/slideLayout" Target="../slideLayouts/slideLayout487.xml"/><Relationship Id="rId17" Type="http://schemas.openxmlformats.org/officeDocument/2006/relationships/slideLayout" Target="../slideLayouts/slideLayout492.xml"/><Relationship Id="rId25" Type="http://schemas.openxmlformats.org/officeDocument/2006/relationships/slideLayout" Target="../slideLayouts/slideLayout500.xml"/><Relationship Id="rId2" Type="http://schemas.openxmlformats.org/officeDocument/2006/relationships/slideLayout" Target="../slideLayouts/slideLayout477.xml"/><Relationship Id="rId16" Type="http://schemas.openxmlformats.org/officeDocument/2006/relationships/slideLayout" Target="../slideLayouts/slideLayout491.xml"/><Relationship Id="rId20" Type="http://schemas.openxmlformats.org/officeDocument/2006/relationships/slideLayout" Target="../slideLayouts/slideLayout495.xml"/><Relationship Id="rId29" Type="http://schemas.openxmlformats.org/officeDocument/2006/relationships/slideLayout" Target="../slideLayouts/slideLayout504.xml"/><Relationship Id="rId1" Type="http://schemas.openxmlformats.org/officeDocument/2006/relationships/slideLayout" Target="../slideLayouts/slideLayout476.xml"/><Relationship Id="rId6" Type="http://schemas.openxmlformats.org/officeDocument/2006/relationships/slideLayout" Target="../slideLayouts/slideLayout481.xml"/><Relationship Id="rId11" Type="http://schemas.openxmlformats.org/officeDocument/2006/relationships/slideLayout" Target="../slideLayouts/slideLayout486.xml"/><Relationship Id="rId24" Type="http://schemas.openxmlformats.org/officeDocument/2006/relationships/slideLayout" Target="../slideLayouts/slideLayout499.xml"/><Relationship Id="rId5" Type="http://schemas.openxmlformats.org/officeDocument/2006/relationships/slideLayout" Target="../slideLayouts/slideLayout480.xml"/><Relationship Id="rId15" Type="http://schemas.openxmlformats.org/officeDocument/2006/relationships/slideLayout" Target="../slideLayouts/slideLayout490.xml"/><Relationship Id="rId23" Type="http://schemas.openxmlformats.org/officeDocument/2006/relationships/slideLayout" Target="../slideLayouts/slideLayout498.xml"/><Relationship Id="rId28" Type="http://schemas.openxmlformats.org/officeDocument/2006/relationships/slideLayout" Target="../slideLayouts/slideLayout503.xml"/><Relationship Id="rId10" Type="http://schemas.openxmlformats.org/officeDocument/2006/relationships/slideLayout" Target="../slideLayouts/slideLayout485.xml"/><Relationship Id="rId19" Type="http://schemas.openxmlformats.org/officeDocument/2006/relationships/slideLayout" Target="../slideLayouts/slideLayout494.xml"/><Relationship Id="rId31" Type="http://schemas.openxmlformats.org/officeDocument/2006/relationships/image" Target="../media/image29.png"/><Relationship Id="rId4" Type="http://schemas.openxmlformats.org/officeDocument/2006/relationships/slideLayout" Target="../slideLayouts/slideLayout479.xml"/><Relationship Id="rId9" Type="http://schemas.openxmlformats.org/officeDocument/2006/relationships/slideLayout" Target="../slideLayouts/slideLayout484.xml"/><Relationship Id="rId14" Type="http://schemas.openxmlformats.org/officeDocument/2006/relationships/slideLayout" Target="../slideLayouts/slideLayout489.xml"/><Relationship Id="rId22" Type="http://schemas.openxmlformats.org/officeDocument/2006/relationships/slideLayout" Target="../slideLayouts/slideLayout497.xml"/><Relationship Id="rId27" Type="http://schemas.openxmlformats.org/officeDocument/2006/relationships/slideLayout" Target="../slideLayouts/slideLayout502.xml"/><Relationship Id="rId30" Type="http://schemas.openxmlformats.org/officeDocument/2006/relationships/theme" Target="../theme/theme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theme" Target="../theme/theme3.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theme" Target="../theme/theme4.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3" Type="http://schemas.openxmlformats.org/officeDocument/2006/relationships/slideLayout" Target="../slideLayouts/slideLayout115.xml"/><Relationship Id="rId21" Type="http://schemas.openxmlformats.org/officeDocument/2006/relationships/slideLayout" Target="../slideLayouts/slideLayout133.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theme" Target="../theme/theme5.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26" Type="http://schemas.openxmlformats.org/officeDocument/2006/relationships/theme" Target="../theme/theme6.xml"/><Relationship Id="rId3" Type="http://schemas.openxmlformats.org/officeDocument/2006/relationships/slideLayout" Target="../slideLayouts/slideLayout138.xml"/><Relationship Id="rId21" Type="http://schemas.openxmlformats.org/officeDocument/2006/relationships/slideLayout" Target="../slideLayouts/slideLayout156.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5" Type="http://schemas.openxmlformats.org/officeDocument/2006/relationships/slideLayout" Target="../slideLayouts/slideLayout160.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slideLayout" Target="../slideLayouts/slideLayout155.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24" Type="http://schemas.openxmlformats.org/officeDocument/2006/relationships/slideLayout" Target="../slideLayouts/slideLayout159.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23" Type="http://schemas.openxmlformats.org/officeDocument/2006/relationships/slideLayout" Target="../slideLayouts/slideLayout158.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 Id="rId22" Type="http://schemas.openxmlformats.org/officeDocument/2006/relationships/slideLayout" Target="../slideLayouts/slideLayout1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68.xml"/><Relationship Id="rId3" Type="http://schemas.openxmlformats.org/officeDocument/2006/relationships/slideLayout" Target="../slideLayouts/slideLayout163.xml"/><Relationship Id="rId7" Type="http://schemas.openxmlformats.org/officeDocument/2006/relationships/slideLayout" Target="../slideLayouts/slideLayout167.xml"/><Relationship Id="rId12" Type="http://schemas.openxmlformats.org/officeDocument/2006/relationships/theme" Target="../theme/theme7.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5" Type="http://schemas.openxmlformats.org/officeDocument/2006/relationships/slideLayout" Target="../slideLayouts/slideLayout165.xml"/><Relationship Id="rId10" Type="http://schemas.openxmlformats.org/officeDocument/2006/relationships/slideLayout" Target="../slideLayouts/slideLayout170.xml"/><Relationship Id="rId4" Type="http://schemas.openxmlformats.org/officeDocument/2006/relationships/slideLayout" Target="../slideLayouts/slideLayout164.xml"/><Relationship Id="rId9" Type="http://schemas.openxmlformats.org/officeDocument/2006/relationships/slideLayout" Target="../slideLayouts/slideLayout16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slideLayout" Target="../slideLayouts/slideLayout184.xml"/><Relationship Id="rId18" Type="http://schemas.openxmlformats.org/officeDocument/2006/relationships/vmlDrawing" Target="../drawings/vmlDrawing2.vml"/><Relationship Id="rId3" Type="http://schemas.openxmlformats.org/officeDocument/2006/relationships/slideLayout" Target="../slideLayouts/slideLayout174.xml"/><Relationship Id="rId21" Type="http://schemas.openxmlformats.org/officeDocument/2006/relationships/image" Target="../media/image2.emf"/><Relationship Id="rId7" Type="http://schemas.openxmlformats.org/officeDocument/2006/relationships/slideLayout" Target="../slideLayouts/slideLayout178.xml"/><Relationship Id="rId12" Type="http://schemas.openxmlformats.org/officeDocument/2006/relationships/slideLayout" Target="../slideLayouts/slideLayout183.xml"/><Relationship Id="rId17" Type="http://schemas.openxmlformats.org/officeDocument/2006/relationships/theme" Target="../theme/theme8.xml"/><Relationship Id="rId2" Type="http://schemas.openxmlformats.org/officeDocument/2006/relationships/slideLayout" Target="../slideLayouts/slideLayout173.xml"/><Relationship Id="rId16" Type="http://schemas.openxmlformats.org/officeDocument/2006/relationships/slideLayout" Target="../slideLayouts/slideLayout187.xml"/><Relationship Id="rId20" Type="http://schemas.openxmlformats.org/officeDocument/2006/relationships/oleObject" Target="../embeddings/oleObject2.bin"/><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5" Type="http://schemas.openxmlformats.org/officeDocument/2006/relationships/slideLayout" Target="../slideLayouts/slideLayout176.xml"/><Relationship Id="rId15" Type="http://schemas.openxmlformats.org/officeDocument/2006/relationships/slideLayout" Target="../slideLayouts/slideLayout186.xml"/><Relationship Id="rId10" Type="http://schemas.openxmlformats.org/officeDocument/2006/relationships/slideLayout" Target="../slideLayouts/slideLayout181.xml"/><Relationship Id="rId19" Type="http://schemas.openxmlformats.org/officeDocument/2006/relationships/tags" Target="../tags/tag2.xml"/><Relationship Id="rId4" Type="http://schemas.openxmlformats.org/officeDocument/2006/relationships/slideLayout" Target="../slideLayouts/slideLayout175.xml"/><Relationship Id="rId9" Type="http://schemas.openxmlformats.org/officeDocument/2006/relationships/slideLayout" Target="../slideLayouts/slideLayout180.xml"/><Relationship Id="rId14" Type="http://schemas.openxmlformats.org/officeDocument/2006/relationships/slideLayout" Target="../slideLayouts/slideLayout18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95.xml"/><Relationship Id="rId13" Type="http://schemas.openxmlformats.org/officeDocument/2006/relationships/slideLayout" Target="../slideLayouts/slideLayout200.xml"/><Relationship Id="rId18" Type="http://schemas.openxmlformats.org/officeDocument/2006/relationships/slideLayout" Target="../slideLayouts/slideLayout205.xml"/><Relationship Id="rId3" Type="http://schemas.openxmlformats.org/officeDocument/2006/relationships/slideLayout" Target="../slideLayouts/slideLayout190.xml"/><Relationship Id="rId21" Type="http://schemas.openxmlformats.org/officeDocument/2006/relationships/slideLayout" Target="../slideLayouts/slideLayout208.xml"/><Relationship Id="rId7" Type="http://schemas.openxmlformats.org/officeDocument/2006/relationships/slideLayout" Target="../slideLayouts/slideLayout194.xml"/><Relationship Id="rId12" Type="http://schemas.openxmlformats.org/officeDocument/2006/relationships/slideLayout" Target="../slideLayouts/slideLayout199.xml"/><Relationship Id="rId17" Type="http://schemas.openxmlformats.org/officeDocument/2006/relationships/slideLayout" Target="../slideLayouts/slideLayout204.xml"/><Relationship Id="rId2" Type="http://schemas.openxmlformats.org/officeDocument/2006/relationships/slideLayout" Target="../slideLayouts/slideLayout189.xml"/><Relationship Id="rId16" Type="http://schemas.openxmlformats.org/officeDocument/2006/relationships/slideLayout" Target="../slideLayouts/slideLayout203.xml"/><Relationship Id="rId20" Type="http://schemas.openxmlformats.org/officeDocument/2006/relationships/slideLayout" Target="../slideLayouts/slideLayout207.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5" Type="http://schemas.openxmlformats.org/officeDocument/2006/relationships/slideLayout" Target="../slideLayouts/slideLayout202.xml"/><Relationship Id="rId10" Type="http://schemas.openxmlformats.org/officeDocument/2006/relationships/slideLayout" Target="../slideLayouts/slideLayout197.xml"/><Relationship Id="rId19" Type="http://schemas.openxmlformats.org/officeDocument/2006/relationships/slideLayout" Target="../slideLayouts/slideLayout206.xml"/><Relationship Id="rId4" Type="http://schemas.openxmlformats.org/officeDocument/2006/relationships/slideLayout" Target="../slideLayouts/slideLayout191.xml"/><Relationship Id="rId9" Type="http://schemas.openxmlformats.org/officeDocument/2006/relationships/slideLayout" Target="../slideLayouts/slideLayout196.xml"/><Relationship Id="rId14" Type="http://schemas.openxmlformats.org/officeDocument/2006/relationships/slideLayout" Target="../slideLayouts/slideLayout201.xml"/><Relationship Id="rId22"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46252" tIns="91409" rIns="146252" bIns="9140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3"/>
            <a:ext cx="11887197" cy="2062040"/>
          </a:xfrm>
          <a:prstGeom prst="rect">
            <a:avLst/>
          </a:prstGeom>
        </p:spPr>
        <p:txBody>
          <a:bodyPr vert="horz" wrap="square" lIns="146252" tIns="91409" rIns="146252" bIns="9140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7" r:id="rId1"/>
    <p:sldLayoutId id="2147484183" r:id="rId2"/>
    <p:sldLayoutId id="2147484196" r:id="rId3"/>
    <p:sldLayoutId id="2147484197" r:id="rId4"/>
    <p:sldLayoutId id="2147484198" r:id="rId5"/>
    <p:sldLayoutId id="2147484105" r:id="rId6"/>
    <p:sldLayoutId id="2147484184" r:id="rId7"/>
    <p:sldLayoutId id="2147484182" r:id="rId8"/>
    <p:sldLayoutId id="2147484214" r:id="rId9"/>
    <p:sldLayoutId id="2147484215" r:id="rId10"/>
    <p:sldLayoutId id="2147484216" r:id="rId11"/>
    <p:sldLayoutId id="2147484185" r:id="rId12"/>
    <p:sldLayoutId id="2147484217" r:id="rId13"/>
    <p:sldLayoutId id="2147484218" r:id="rId14"/>
    <p:sldLayoutId id="2147484219" r:id="rId15"/>
    <p:sldLayoutId id="2147484130" r:id="rId16"/>
    <p:sldLayoutId id="2147484101" r:id="rId17"/>
    <p:sldLayoutId id="2147484102" r:id="rId18"/>
    <p:sldLayoutId id="2147484195" r:id="rId19"/>
    <p:sldLayoutId id="2147484098" r:id="rId20"/>
    <p:sldLayoutId id="2147484086" r:id="rId21"/>
    <p:sldLayoutId id="2147484100" r:id="rId22"/>
    <p:sldLayoutId id="2147484089" r:id="rId23"/>
    <p:sldLayoutId id="2147484092" r:id="rId24"/>
    <p:sldLayoutId id="2147484093" r:id="rId25"/>
    <p:sldLayoutId id="2147484127" r:id="rId26"/>
    <p:sldLayoutId id="2147484128" r:id="rId27"/>
    <p:sldLayoutId id="2147484129" r:id="rId28"/>
    <p:sldLayoutId id="2147484194" r:id="rId29"/>
    <p:sldLayoutId id="2147484096" r:id="rId30"/>
    <p:sldLayoutId id="2147484251" r:id="rId31"/>
  </p:sldLayoutIdLst>
  <p:transition>
    <p:fade/>
  </p:transition>
  <p:timing>
    <p:tnLst>
      <p:par>
        <p:cTn id="1" dur="indefinite" restart="never" nodeType="tmRoot"/>
      </p:par>
    </p:tnLst>
  </p:timing>
  <p:hf hdr="0" ftr="0" dt="0"/>
  <p:txStyles>
    <p:titleStyle>
      <a:lvl1pPr algn="l" defTabSz="932404"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6" marR="0" indent="-342776" algn="l" defTabSz="93240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3989" marR="0" indent="-241212" algn="l" defTabSz="93240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11" marR="0" indent="-228517" algn="l" defTabSz="932404"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327" marR="0" indent="-228517" algn="l" defTabSz="93240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45" marR="0" indent="-228517" algn="l" defTabSz="93240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404" rtl="0" eaLnBrk="1" latinLnBrk="0" hangingPunct="1">
        <a:defRPr sz="1800" kern="1200">
          <a:solidFill>
            <a:schemeClr val="tx1"/>
          </a:solidFill>
          <a:latin typeface="+mn-lt"/>
          <a:ea typeface="+mn-ea"/>
          <a:cs typeface="+mn-cs"/>
        </a:defRPr>
      </a:lvl1pPr>
      <a:lvl2pPr marL="466203" algn="l" defTabSz="932404" rtl="0" eaLnBrk="1" latinLnBrk="0" hangingPunct="1">
        <a:defRPr sz="1800" kern="1200">
          <a:solidFill>
            <a:schemeClr val="tx1"/>
          </a:solidFill>
          <a:latin typeface="+mn-lt"/>
          <a:ea typeface="+mn-ea"/>
          <a:cs typeface="+mn-cs"/>
        </a:defRPr>
      </a:lvl2pPr>
      <a:lvl3pPr marL="932404" algn="l" defTabSz="932404" rtl="0" eaLnBrk="1" latinLnBrk="0" hangingPunct="1">
        <a:defRPr sz="1800" kern="1200">
          <a:solidFill>
            <a:schemeClr val="tx1"/>
          </a:solidFill>
          <a:latin typeface="+mn-lt"/>
          <a:ea typeface="+mn-ea"/>
          <a:cs typeface="+mn-cs"/>
        </a:defRPr>
      </a:lvl3pPr>
      <a:lvl4pPr marL="1398607" algn="l" defTabSz="932404" rtl="0" eaLnBrk="1" latinLnBrk="0" hangingPunct="1">
        <a:defRPr sz="1800" kern="1200">
          <a:solidFill>
            <a:schemeClr val="tx1"/>
          </a:solidFill>
          <a:latin typeface="+mn-lt"/>
          <a:ea typeface="+mn-ea"/>
          <a:cs typeface="+mn-cs"/>
        </a:defRPr>
      </a:lvl4pPr>
      <a:lvl5pPr marL="1864807" algn="l" defTabSz="932404" rtl="0" eaLnBrk="1" latinLnBrk="0" hangingPunct="1">
        <a:defRPr sz="1800" kern="1200">
          <a:solidFill>
            <a:schemeClr val="tx1"/>
          </a:solidFill>
          <a:latin typeface="+mn-lt"/>
          <a:ea typeface="+mn-ea"/>
          <a:cs typeface="+mn-cs"/>
        </a:defRPr>
      </a:lvl5pPr>
      <a:lvl6pPr marL="2331011" algn="l" defTabSz="932404" rtl="0" eaLnBrk="1" latinLnBrk="0" hangingPunct="1">
        <a:defRPr sz="1800" kern="1200">
          <a:solidFill>
            <a:schemeClr val="tx1"/>
          </a:solidFill>
          <a:latin typeface="+mn-lt"/>
          <a:ea typeface="+mn-ea"/>
          <a:cs typeface="+mn-cs"/>
        </a:defRPr>
      </a:lvl6pPr>
      <a:lvl7pPr marL="2797212" algn="l" defTabSz="932404" rtl="0" eaLnBrk="1" latinLnBrk="0" hangingPunct="1">
        <a:defRPr sz="1800" kern="1200">
          <a:solidFill>
            <a:schemeClr val="tx1"/>
          </a:solidFill>
          <a:latin typeface="+mn-lt"/>
          <a:ea typeface="+mn-ea"/>
          <a:cs typeface="+mn-cs"/>
        </a:defRPr>
      </a:lvl7pPr>
      <a:lvl8pPr marL="3263415" algn="l" defTabSz="932404" rtl="0" eaLnBrk="1" latinLnBrk="0" hangingPunct="1">
        <a:defRPr sz="1800" kern="1200">
          <a:solidFill>
            <a:schemeClr val="tx1"/>
          </a:solidFill>
          <a:latin typeface="+mn-lt"/>
          <a:ea typeface="+mn-ea"/>
          <a:cs typeface="+mn-cs"/>
        </a:defRPr>
      </a:lvl8pPr>
      <a:lvl9pPr marL="3729618" algn="l" defTabSz="932404"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9"/>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7725" name="think-cell Slide" r:id="rId20" imgW="270" imgH="270" progId="TCLayout.ActiveDocument.1">
                  <p:embed/>
                </p:oleObj>
              </mc:Choice>
              <mc:Fallback>
                <p:oleObj name="think-cell Slide" r:id="rId20" imgW="270" imgH="270" progId="TCLayout.ActiveDocument.1">
                  <p:embed/>
                  <p:pic>
                    <p:nvPicPr>
                      <p:cNvPr id="0" name=""/>
                      <p:cNvPicPr/>
                      <p:nvPr/>
                    </p:nvPicPr>
                    <p:blipFill>
                      <a:blip r:embed="rId21"/>
                      <a:stretch>
                        <a:fillRect/>
                      </a:stretch>
                    </p:blipFill>
                    <p:spPr>
                      <a:xfrm>
                        <a:off x="0" y="0"/>
                        <a:ext cx="158750" cy="158750"/>
                      </a:xfrm>
                      <a:prstGeom prst="rect">
                        <a:avLst/>
                      </a:prstGeom>
                    </p:spPr>
                  </p:pic>
                </p:oleObj>
              </mc:Fallback>
            </mc:AlternateContent>
          </a:graphicData>
        </a:graphic>
      </p:graphicFrame>
      <p:sp>
        <p:nvSpPr>
          <p:cNvPr id="2" name="Title Placeholder 1"/>
          <p:cNvSpPr>
            <a:spLocks noGrp="1"/>
          </p:cNvSpPr>
          <p:nvPr>
            <p:ph type="title"/>
          </p:nvPr>
        </p:nvSpPr>
        <p:spPr>
          <a:xfrm>
            <a:off x="274638" y="292082"/>
            <a:ext cx="11720414" cy="849463"/>
          </a:xfrm>
          <a:prstGeom prst="rect">
            <a:avLst/>
          </a:prstGeom>
        </p:spPr>
        <p:txBody>
          <a:bodyPr vert="horz" wrap="square" lIns="146304" tIns="91440" rIns="146304" bIns="9144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1398" y="1211263"/>
            <a:ext cx="11723752" cy="2609945"/>
          </a:xfrm>
          <a:prstGeom prst="rect">
            <a:avLst/>
          </a:prstGeom>
        </p:spPr>
        <p:txBody>
          <a:bodyPr vert="horz" wrap="square" lIns="182880" tIns="146304" rIns="182880" bIns="14630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Slide Number Placeholder 2"/>
          <p:cNvSpPr>
            <a:spLocks noGrp="1"/>
          </p:cNvSpPr>
          <p:nvPr>
            <p:ph type="sldNum" sz="quarter" idx="4"/>
          </p:nvPr>
        </p:nvSpPr>
        <p:spPr>
          <a:xfrm>
            <a:off x="11650175" y="6655712"/>
            <a:ext cx="344975" cy="124650"/>
          </a:xfrm>
          <a:prstGeom prst="rect">
            <a:avLst/>
          </a:prstGeom>
          <a:noFill/>
        </p:spPr>
        <p:txBody>
          <a:bodyPr wrap="square" lIns="0" tIns="0" rIns="0" bIns="0" rtlCol="0" anchor="b" anchorCtr="0">
            <a:spAutoFit/>
          </a:bodyPr>
          <a:lstStyle>
            <a:lvl1pPr algn="r">
              <a:defRPr lang="en-US" sz="900" spc="-20" baseline="0" smtClean="0">
                <a:gradFill>
                  <a:gsLst>
                    <a:gs pos="0">
                      <a:schemeClr val="tx1"/>
                    </a:gs>
                    <a:gs pos="100000">
                      <a:schemeClr val="tx1"/>
                    </a:gs>
                  </a:gsLst>
                  <a:lin ang="5400000" scaled="0"/>
                </a:gradFill>
              </a:defRPr>
            </a:lvl1pPr>
          </a:lstStyle>
          <a:p>
            <a:pPr defTabSz="932742">
              <a:lnSpc>
                <a:spcPct val="90000"/>
              </a:lnSpc>
            </a:pPr>
            <a:fld id="{1BC86A1F-E589-44B2-A543-2EC98F5547A7}" type="slidenum">
              <a:rPr>
                <a:gradFill>
                  <a:gsLst>
                    <a:gs pos="0">
                      <a:srgbClr val="505050"/>
                    </a:gs>
                    <a:gs pos="100000">
                      <a:srgbClr val="505050"/>
                    </a:gs>
                  </a:gsLst>
                  <a:lin ang="5400000" scaled="0"/>
                </a:gradFill>
              </a:rPr>
              <a:pPr defTabSz="932742">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711399339"/>
      </p:ext>
    </p:extLst>
  </p:cSld>
  <p:clrMap bg1="lt1" tx1="dk1" bg2="lt2" tx2="dk2" accent1="accent1" accent2="accent2" accent3="accent3" accent4="accent4" accent5="accent5" accent6="accent6" hlink="hlink" folHlink="folHlink"/>
  <p:sldLayoutIdLst>
    <p:sldLayoutId id="2147484665" r:id="rId1"/>
    <p:sldLayoutId id="2147484666" r:id="rId2"/>
    <p:sldLayoutId id="2147484667" r:id="rId3"/>
    <p:sldLayoutId id="2147484668" r:id="rId4"/>
    <p:sldLayoutId id="2147484669" r:id="rId5"/>
    <p:sldLayoutId id="2147484670" r:id="rId6"/>
    <p:sldLayoutId id="2147484671" r:id="rId7"/>
    <p:sldLayoutId id="2147484672" r:id="rId8"/>
    <p:sldLayoutId id="2147484673" r:id="rId9"/>
    <p:sldLayoutId id="2147484674" r:id="rId10"/>
    <p:sldLayoutId id="2147484675" r:id="rId11"/>
    <p:sldLayoutId id="2147484676" r:id="rId12"/>
    <p:sldLayoutId id="2147484677" r:id="rId13"/>
    <p:sldLayoutId id="2147484678" r:id="rId14"/>
    <p:sldLayoutId id="2147484679" r:id="rId15"/>
    <p:sldLayoutId id="2147484680" r:id="rId16"/>
  </p:sldLayoutIdLst>
  <p:transition>
    <p:fade/>
  </p:transition>
  <p:timing>
    <p:tnLst>
      <p:par>
        <p:cTn id="1" dur="indefinite" restart="never" nodeType="tmRoot"/>
      </p:par>
    </p:tnLst>
  </p:timing>
  <p:hf hdr="0" ftr="0" dt="0"/>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2"/>
              </a:gs>
              <a:gs pos="100000">
                <a:schemeClr val="tx2"/>
              </a:gs>
            </a:gsLst>
            <a:lin ang="5400000" scaled="0"/>
          </a:gradFill>
          <a:effectLst/>
          <a:latin typeface="+mj-lt"/>
          <a:ea typeface="+mn-ea"/>
          <a:cs typeface="Segoe UI" pitchFamily="34" charset="0"/>
        </a:defRPr>
      </a:lvl1pPr>
    </p:titleStyle>
    <p:bodyStyle>
      <a:lvl1pPr marL="346553" marR="0" indent="-346553"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71" baseline="0">
          <a:gradFill>
            <a:gsLst>
              <a:gs pos="1250">
                <a:schemeClr val="tx1"/>
              </a:gs>
              <a:gs pos="100000">
                <a:schemeClr val="tx1"/>
              </a:gs>
            </a:gsLst>
            <a:lin ang="5400000" scaled="0"/>
          </a:gradFill>
          <a:latin typeface="+mj-lt"/>
          <a:ea typeface="+mn-ea"/>
          <a:cs typeface="+mn-cs"/>
        </a:defRPr>
      </a:lvl1pPr>
      <a:lvl2pPr marL="584607" marR="0" indent="-238054" algn="l" defTabSz="932742" rtl="0" eaLnBrk="1" fontAlgn="auto" latinLnBrk="0" hangingPunct="1">
        <a:lnSpc>
          <a:spcPct val="90000"/>
        </a:lnSpc>
        <a:spcBef>
          <a:spcPct val="20000"/>
        </a:spcBef>
        <a:spcAft>
          <a:spcPts val="0"/>
        </a:spcAft>
        <a:buClrTx/>
        <a:buSzPct val="90000"/>
        <a:buFont typeface="Wingdings"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814563" marR="0" indent="-229956" algn="l" defTabSz="932742" rtl="0" eaLnBrk="1" fontAlgn="auto" latinLnBrk="0" hangingPunct="1">
        <a:lnSpc>
          <a:spcPct val="90000"/>
        </a:lnSpc>
        <a:spcBef>
          <a:spcPct val="20000"/>
        </a:spcBef>
        <a:spcAft>
          <a:spcPts val="0"/>
        </a:spcAft>
        <a:buClrTx/>
        <a:buSzPct val="90000"/>
        <a:buFont typeface="Wingdings" pitchFamily="2" charset="2"/>
        <a:buChar char=""/>
        <a:tabLst>
          <a:tab pos="814563" algn="l"/>
        </a:tabLst>
        <a:defRPr sz="2800" kern="1200" spc="0" baseline="0">
          <a:gradFill>
            <a:gsLst>
              <a:gs pos="1250">
                <a:schemeClr val="tx1"/>
              </a:gs>
              <a:gs pos="100000">
                <a:schemeClr val="tx1"/>
              </a:gs>
            </a:gsLst>
            <a:lin ang="5400000" scaled="0"/>
          </a:gradFill>
          <a:latin typeface="+mn-lt"/>
          <a:ea typeface="+mn-ea"/>
          <a:cs typeface="+mn-cs"/>
        </a:defRPr>
      </a:lvl3pPr>
      <a:lvl4pPr marL="1050997" marR="0" indent="-236434" algn="l" defTabSz="932742"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4pPr>
      <a:lvl5pPr marL="1280953" marR="0" indent="-229956" algn="l" defTabSz="932742" rtl="0" eaLnBrk="1" fontAlgn="auto" latinLnBrk="0" hangingPunct="1">
        <a:lnSpc>
          <a:spcPct val="90000"/>
        </a:lnSpc>
        <a:spcBef>
          <a:spcPct val="20000"/>
        </a:spcBef>
        <a:spcAft>
          <a:spcPts val="0"/>
        </a:spcAft>
        <a:buClrTx/>
        <a:buSzPct val="90000"/>
        <a:buFont typeface="Wingdings" pitchFamily="2" charset="2"/>
        <a:buChar char=""/>
        <a:tabLst>
          <a:tab pos="1280953" algn="l"/>
        </a:tabLst>
        <a:defRPr sz="2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17759450"/>
      </p:ext>
    </p:extLst>
  </p:cSld>
  <p:clrMap bg1="lt1" tx1="dk1" bg2="lt2" tx2="dk2" accent1="accent1" accent2="accent2" accent3="accent3" accent4="accent4" accent5="accent5" accent6="accent6" hlink="hlink" folHlink="folHlink"/>
  <p:sldLayoutIdLst>
    <p:sldLayoutId id="2147484683" r:id="rId1"/>
    <p:sldLayoutId id="2147484684" r:id="rId2"/>
    <p:sldLayoutId id="2147484685" r:id="rId3"/>
    <p:sldLayoutId id="2147484686" r:id="rId4"/>
    <p:sldLayoutId id="2147484687" r:id="rId5"/>
    <p:sldLayoutId id="2147484688" r:id="rId6"/>
    <p:sldLayoutId id="2147484689" r:id="rId7"/>
    <p:sldLayoutId id="2147484690" r:id="rId8"/>
    <p:sldLayoutId id="2147484691" r:id="rId9"/>
    <p:sldLayoutId id="2147484692" r:id="rId10"/>
    <p:sldLayoutId id="2147484693" r:id="rId11"/>
    <p:sldLayoutId id="2147484694" r:id="rId12"/>
    <p:sldLayoutId id="2147484695" r:id="rId13"/>
    <p:sldLayoutId id="2147484696" r:id="rId14"/>
    <p:sldLayoutId id="2147484697" r:id="rId15"/>
    <p:sldLayoutId id="2147484698" r:id="rId16"/>
    <p:sldLayoutId id="2147484699" r:id="rId17"/>
    <p:sldLayoutId id="2147484700" r:id="rId18"/>
    <p:sldLayoutId id="2147484701" r:id="rId19"/>
    <p:sldLayoutId id="2147484702" r:id="rId20"/>
    <p:sldLayoutId id="2147484703" r:id="rId21"/>
    <p:sldLayoutId id="2147484704" r:id="rId22"/>
    <p:sldLayoutId id="2147484705" r:id="rId23"/>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7064815"/>
      </p:ext>
    </p:extLst>
  </p:cSld>
  <p:clrMap bg1="lt1" tx1="dk1" bg2="lt2" tx2="dk2" accent1="accent1" accent2="accent2" accent3="accent3" accent4="accent4" accent5="accent5" accent6="accent6" hlink="hlink" folHlink="folHlink"/>
  <p:sldLayoutIdLst>
    <p:sldLayoutId id="2147484707" r:id="rId1"/>
    <p:sldLayoutId id="2147484708" r:id="rId2"/>
    <p:sldLayoutId id="2147484709" r:id="rId3"/>
    <p:sldLayoutId id="2147484710" r:id="rId4"/>
    <p:sldLayoutId id="2147484711" r:id="rId5"/>
    <p:sldLayoutId id="2147484712" r:id="rId6"/>
    <p:sldLayoutId id="2147484713" r:id="rId7"/>
    <p:sldLayoutId id="2147484714" r:id="rId8"/>
    <p:sldLayoutId id="2147484715" r:id="rId9"/>
    <p:sldLayoutId id="2147484716" r:id="rId10"/>
    <p:sldLayoutId id="2147484717" r:id="rId11"/>
    <p:sldLayoutId id="2147484718" r:id="rId12"/>
    <p:sldLayoutId id="2147484719" r:id="rId13"/>
    <p:sldLayoutId id="2147484720" r:id="rId14"/>
    <p:sldLayoutId id="2147484721" r:id="rId15"/>
    <p:sldLayoutId id="2147484722" r:id="rId16"/>
    <p:sldLayoutId id="2147484723" r:id="rId17"/>
    <p:sldLayoutId id="2147484724" r:id="rId18"/>
    <p:sldLayoutId id="2147484725" r:id="rId19"/>
    <p:sldLayoutId id="2147484726" r:id="rId20"/>
    <p:sldLayoutId id="2147484727" r:id="rId21"/>
    <p:sldLayoutId id="2147484728" r:id="rId22"/>
    <p:sldLayoutId id="2147484729" r:id="rId23"/>
    <p:sldLayoutId id="2147484731" r:id="rId24"/>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00533112"/>
      </p:ext>
    </p:extLst>
  </p:cSld>
  <p:clrMap bg1="lt1" tx1="dk1" bg2="lt2" tx2="dk2" accent1="accent1" accent2="accent2" accent3="accent3" accent4="accent4" accent5="accent5" accent6="accent6" hlink="hlink" folHlink="folHlink"/>
  <p:sldLayoutIdLst>
    <p:sldLayoutId id="2147484733" r:id="rId1"/>
    <p:sldLayoutId id="2147484734" r:id="rId2"/>
    <p:sldLayoutId id="2147484735" r:id="rId3"/>
    <p:sldLayoutId id="2147484736" r:id="rId4"/>
    <p:sldLayoutId id="2147484737" r:id="rId5"/>
    <p:sldLayoutId id="2147484738" r:id="rId6"/>
    <p:sldLayoutId id="2147484739" r:id="rId7"/>
    <p:sldLayoutId id="2147484740" r:id="rId8"/>
    <p:sldLayoutId id="2147484741" r:id="rId9"/>
    <p:sldLayoutId id="2147484742" r:id="rId10"/>
    <p:sldLayoutId id="2147484743" r:id="rId11"/>
    <p:sldLayoutId id="2147484744" r:id="rId12"/>
    <p:sldLayoutId id="2147484745" r:id="rId13"/>
    <p:sldLayoutId id="2147484746" r:id="rId14"/>
    <p:sldLayoutId id="2147484747" r:id="rId15"/>
    <p:sldLayoutId id="2147484748" r:id="rId16"/>
    <p:sldLayoutId id="2147484749" r:id="rId17"/>
    <p:sldLayoutId id="2147484750" r:id="rId18"/>
    <p:sldLayoutId id="2147484751" r:id="rId19"/>
    <p:sldLayoutId id="2147484752" r:id="rId20"/>
    <p:sldLayoutId id="2147484753" r:id="rId21"/>
    <p:sldLayoutId id="2147484754" r:id="rId22"/>
    <p:sldLayoutId id="2147484755" r:id="rId23"/>
    <p:sldLayoutId id="2147484756" r:id="rId24"/>
    <p:sldLayoutId id="2147484757" r:id="rId25"/>
  </p:sldLayoutIdLst>
  <p:transition>
    <p:fade/>
  </p:transition>
  <p:timing>
    <p:tnLst>
      <p:par>
        <p:cTn id="1" dur="indefinite" restart="never" nodeType="tmRoot"/>
      </p:par>
    </p:tnLst>
  </p:timing>
  <p:hf hdr="0" ftr="0" dt="0"/>
  <p:txStyles>
    <p:titleStyle>
      <a:lvl1pPr algn="l" defTabSz="932380" rtl="0" eaLnBrk="1" latinLnBrk="0" hangingPunct="1">
        <a:lnSpc>
          <a:spcPct val="90000"/>
        </a:lnSpc>
        <a:spcBef>
          <a:spcPct val="0"/>
        </a:spcBef>
        <a:buNone/>
        <a:defRPr lang="en-US" sz="5506"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19" marR="0" indent="-346419" algn="l" defTabSz="932380"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380" marR="0" indent="-237961" algn="l" defTabSz="932380"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246" marR="0" indent="-229867" algn="l" defTabSz="932380" rtl="0" eaLnBrk="1" fontAlgn="auto" latinLnBrk="0" hangingPunct="1">
        <a:lnSpc>
          <a:spcPct val="90000"/>
        </a:lnSpc>
        <a:spcBef>
          <a:spcPct val="20000"/>
        </a:spcBef>
        <a:spcAft>
          <a:spcPts val="0"/>
        </a:spcAft>
        <a:buClrTx/>
        <a:buSzPct val="90000"/>
        <a:buFont typeface="Wingdings" pitchFamily="2" charset="2"/>
        <a:buChar char=""/>
        <a:tabLst>
          <a:tab pos="814246" algn="l"/>
        </a:tabLst>
        <a:defRPr sz="2448" kern="1200" spc="0" baseline="0">
          <a:gradFill>
            <a:gsLst>
              <a:gs pos="1250">
                <a:schemeClr val="bg2"/>
              </a:gs>
              <a:gs pos="100000">
                <a:schemeClr val="bg2"/>
              </a:gs>
            </a:gsLst>
            <a:lin ang="5400000" scaled="0"/>
          </a:gradFill>
          <a:latin typeface="+mn-lt"/>
          <a:ea typeface="+mn-ea"/>
          <a:cs typeface="+mn-cs"/>
        </a:defRPr>
      </a:lvl3pPr>
      <a:lvl4pPr marL="1050589" marR="0" indent="-236341" algn="l" defTabSz="932380"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456" marR="0" indent="-229867" algn="l" defTabSz="932380" rtl="0" eaLnBrk="1" fontAlgn="auto" latinLnBrk="0" hangingPunct="1">
        <a:lnSpc>
          <a:spcPct val="90000"/>
        </a:lnSpc>
        <a:spcBef>
          <a:spcPct val="20000"/>
        </a:spcBef>
        <a:spcAft>
          <a:spcPts val="0"/>
        </a:spcAft>
        <a:buClrTx/>
        <a:buSzPct val="90000"/>
        <a:buFont typeface="Wingdings" pitchFamily="2" charset="2"/>
        <a:buChar char=""/>
        <a:tabLst>
          <a:tab pos="1280456" algn="l"/>
        </a:tabLst>
        <a:defRPr sz="2040" kern="1200" spc="0" baseline="0">
          <a:gradFill>
            <a:gsLst>
              <a:gs pos="1250">
                <a:schemeClr val="bg2"/>
              </a:gs>
              <a:gs pos="100000">
                <a:schemeClr val="bg2"/>
              </a:gs>
            </a:gsLst>
            <a:lin ang="5400000" scaled="0"/>
          </a:gradFill>
          <a:latin typeface="+mn-lt"/>
          <a:ea typeface="+mn-ea"/>
          <a:cs typeface="+mn-cs"/>
        </a:defRPr>
      </a:lvl5pPr>
      <a:lvl6pPr marL="2564046"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23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642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261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380" rtl="0" eaLnBrk="1" latinLnBrk="0" hangingPunct="1">
        <a:defRPr sz="1836" kern="1200">
          <a:solidFill>
            <a:schemeClr val="tx1"/>
          </a:solidFill>
          <a:latin typeface="+mn-lt"/>
          <a:ea typeface="+mn-ea"/>
          <a:cs typeface="+mn-cs"/>
        </a:defRPr>
      </a:lvl1pPr>
      <a:lvl2pPr marL="466190" algn="l" defTabSz="932380" rtl="0" eaLnBrk="1" latinLnBrk="0" hangingPunct="1">
        <a:defRPr sz="1836" kern="1200">
          <a:solidFill>
            <a:schemeClr val="tx1"/>
          </a:solidFill>
          <a:latin typeface="+mn-lt"/>
          <a:ea typeface="+mn-ea"/>
          <a:cs typeface="+mn-cs"/>
        </a:defRPr>
      </a:lvl2pPr>
      <a:lvl3pPr marL="932380" algn="l" defTabSz="932380" rtl="0" eaLnBrk="1" latinLnBrk="0" hangingPunct="1">
        <a:defRPr sz="1836" kern="1200">
          <a:solidFill>
            <a:schemeClr val="tx1"/>
          </a:solidFill>
          <a:latin typeface="+mn-lt"/>
          <a:ea typeface="+mn-ea"/>
          <a:cs typeface="+mn-cs"/>
        </a:defRPr>
      </a:lvl3pPr>
      <a:lvl4pPr marL="1398571" algn="l" defTabSz="932380" rtl="0" eaLnBrk="1" latinLnBrk="0" hangingPunct="1">
        <a:defRPr sz="1836" kern="1200">
          <a:solidFill>
            <a:schemeClr val="tx1"/>
          </a:solidFill>
          <a:latin typeface="+mn-lt"/>
          <a:ea typeface="+mn-ea"/>
          <a:cs typeface="+mn-cs"/>
        </a:defRPr>
      </a:lvl4pPr>
      <a:lvl5pPr marL="1864761" algn="l" defTabSz="932380" rtl="0" eaLnBrk="1" latinLnBrk="0" hangingPunct="1">
        <a:defRPr sz="1836" kern="1200">
          <a:solidFill>
            <a:schemeClr val="tx1"/>
          </a:solidFill>
          <a:latin typeface="+mn-lt"/>
          <a:ea typeface="+mn-ea"/>
          <a:cs typeface="+mn-cs"/>
        </a:defRPr>
      </a:lvl5pPr>
      <a:lvl6pPr marL="2330951" algn="l" defTabSz="932380" rtl="0" eaLnBrk="1" latinLnBrk="0" hangingPunct="1">
        <a:defRPr sz="1836" kern="1200">
          <a:solidFill>
            <a:schemeClr val="tx1"/>
          </a:solidFill>
          <a:latin typeface="+mn-lt"/>
          <a:ea typeface="+mn-ea"/>
          <a:cs typeface="+mn-cs"/>
        </a:defRPr>
      </a:lvl6pPr>
      <a:lvl7pPr marL="2797140" algn="l" defTabSz="932380" rtl="0" eaLnBrk="1" latinLnBrk="0" hangingPunct="1">
        <a:defRPr sz="1836" kern="1200">
          <a:solidFill>
            <a:schemeClr val="tx1"/>
          </a:solidFill>
          <a:latin typeface="+mn-lt"/>
          <a:ea typeface="+mn-ea"/>
          <a:cs typeface="+mn-cs"/>
        </a:defRPr>
      </a:lvl7pPr>
      <a:lvl8pPr marL="3263330" algn="l" defTabSz="932380" rtl="0" eaLnBrk="1" latinLnBrk="0" hangingPunct="1">
        <a:defRPr sz="1836" kern="1200">
          <a:solidFill>
            <a:schemeClr val="tx1"/>
          </a:solidFill>
          <a:latin typeface="+mn-lt"/>
          <a:ea typeface="+mn-ea"/>
          <a:cs typeface="+mn-cs"/>
        </a:defRPr>
      </a:lvl8pPr>
      <a:lvl9pPr marL="3729520" algn="l" defTabSz="932380" rtl="0" eaLnBrk="1" latinLnBrk="0" hangingPunct="1">
        <a:defRPr sz="1836"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9434407"/>
      </p:ext>
    </p:extLst>
  </p:cSld>
  <p:clrMap bg1="lt1" tx1="dk1" bg2="lt2" tx2="dk2" accent1="accent1" accent2="accent2" accent3="accent3" accent4="accent4" accent5="accent5" accent6="accent6" hlink="hlink" folHlink="folHlink"/>
  <p:sldLayoutIdLst>
    <p:sldLayoutId id="2147484759" r:id="rId1"/>
    <p:sldLayoutId id="2147484760" r:id="rId2"/>
    <p:sldLayoutId id="2147484761" r:id="rId3"/>
    <p:sldLayoutId id="2147484762" r:id="rId4"/>
    <p:sldLayoutId id="2147484763" r:id="rId5"/>
    <p:sldLayoutId id="2147484764" r:id="rId6"/>
    <p:sldLayoutId id="2147484765" r:id="rId7"/>
    <p:sldLayoutId id="2147484766" r:id="rId8"/>
    <p:sldLayoutId id="2147484767" r:id="rId9"/>
    <p:sldLayoutId id="2147484768" r:id="rId10"/>
    <p:sldLayoutId id="2147484769" r:id="rId11"/>
    <p:sldLayoutId id="2147484770" r:id="rId12"/>
    <p:sldLayoutId id="2147484771" r:id="rId13"/>
    <p:sldLayoutId id="2147484772" r:id="rId14"/>
    <p:sldLayoutId id="2147484773" r:id="rId15"/>
    <p:sldLayoutId id="2147484774" r:id="rId16"/>
    <p:sldLayoutId id="2147484775" r:id="rId17"/>
    <p:sldLayoutId id="2147484776" r:id="rId18"/>
    <p:sldLayoutId id="2147484777" r:id="rId19"/>
    <p:sldLayoutId id="2147484778" r:id="rId20"/>
    <p:sldLayoutId id="2147484779" r:id="rId21"/>
    <p:sldLayoutId id="2147484780" r:id="rId22"/>
    <p:sldLayoutId id="2147484781" r:id="rId23"/>
    <p:sldLayoutId id="2147484782" r:id="rId24"/>
    <p:sldLayoutId id="2147484783" r:id="rId25"/>
  </p:sldLayoutIdLst>
  <p:transition>
    <p:fade/>
  </p:transition>
  <p:timing>
    <p:tnLst>
      <p:par>
        <p:cTn id="1" dur="indefinite" restart="never" nodeType="tmRoot"/>
      </p:par>
    </p:tnLst>
  </p:timing>
  <p:hf hdr="0" ftr="0" dt="0"/>
  <p:txStyles>
    <p:titleStyle>
      <a:lvl1pPr algn="l" defTabSz="932380" rtl="0" eaLnBrk="1" latinLnBrk="0" hangingPunct="1">
        <a:lnSpc>
          <a:spcPct val="90000"/>
        </a:lnSpc>
        <a:spcBef>
          <a:spcPct val="0"/>
        </a:spcBef>
        <a:buNone/>
        <a:defRPr lang="en-US" sz="5506"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19" marR="0" indent="-346419" algn="l" defTabSz="932380"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380" marR="0" indent="-237961" algn="l" defTabSz="932380"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246" marR="0" indent="-229867" algn="l" defTabSz="932380" rtl="0" eaLnBrk="1" fontAlgn="auto" latinLnBrk="0" hangingPunct="1">
        <a:lnSpc>
          <a:spcPct val="90000"/>
        </a:lnSpc>
        <a:spcBef>
          <a:spcPct val="20000"/>
        </a:spcBef>
        <a:spcAft>
          <a:spcPts val="0"/>
        </a:spcAft>
        <a:buClrTx/>
        <a:buSzPct val="90000"/>
        <a:buFont typeface="Wingdings" pitchFamily="2" charset="2"/>
        <a:buChar char=""/>
        <a:tabLst>
          <a:tab pos="814246" algn="l"/>
        </a:tabLst>
        <a:defRPr sz="2448" kern="1200" spc="0" baseline="0">
          <a:gradFill>
            <a:gsLst>
              <a:gs pos="1250">
                <a:schemeClr val="bg2"/>
              </a:gs>
              <a:gs pos="100000">
                <a:schemeClr val="bg2"/>
              </a:gs>
            </a:gsLst>
            <a:lin ang="5400000" scaled="0"/>
          </a:gradFill>
          <a:latin typeface="+mn-lt"/>
          <a:ea typeface="+mn-ea"/>
          <a:cs typeface="+mn-cs"/>
        </a:defRPr>
      </a:lvl3pPr>
      <a:lvl4pPr marL="1050589" marR="0" indent="-236341" algn="l" defTabSz="932380"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456" marR="0" indent="-229867" algn="l" defTabSz="932380" rtl="0" eaLnBrk="1" fontAlgn="auto" latinLnBrk="0" hangingPunct="1">
        <a:lnSpc>
          <a:spcPct val="90000"/>
        </a:lnSpc>
        <a:spcBef>
          <a:spcPct val="20000"/>
        </a:spcBef>
        <a:spcAft>
          <a:spcPts val="0"/>
        </a:spcAft>
        <a:buClrTx/>
        <a:buSzPct val="90000"/>
        <a:buFont typeface="Wingdings" pitchFamily="2" charset="2"/>
        <a:buChar char=""/>
        <a:tabLst>
          <a:tab pos="1280456" algn="l"/>
        </a:tabLst>
        <a:defRPr sz="2040" kern="1200" spc="0" baseline="0">
          <a:gradFill>
            <a:gsLst>
              <a:gs pos="1250">
                <a:schemeClr val="bg2"/>
              </a:gs>
              <a:gs pos="100000">
                <a:schemeClr val="bg2"/>
              </a:gs>
            </a:gsLst>
            <a:lin ang="5400000" scaled="0"/>
          </a:gradFill>
          <a:latin typeface="+mn-lt"/>
          <a:ea typeface="+mn-ea"/>
          <a:cs typeface="+mn-cs"/>
        </a:defRPr>
      </a:lvl5pPr>
      <a:lvl6pPr marL="2564046"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23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642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2615" indent="-233095" algn="l" defTabSz="932380"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380" rtl="0" eaLnBrk="1" latinLnBrk="0" hangingPunct="1">
        <a:defRPr sz="1836" kern="1200">
          <a:solidFill>
            <a:schemeClr val="tx1"/>
          </a:solidFill>
          <a:latin typeface="+mn-lt"/>
          <a:ea typeface="+mn-ea"/>
          <a:cs typeface="+mn-cs"/>
        </a:defRPr>
      </a:lvl1pPr>
      <a:lvl2pPr marL="466190" algn="l" defTabSz="932380" rtl="0" eaLnBrk="1" latinLnBrk="0" hangingPunct="1">
        <a:defRPr sz="1836" kern="1200">
          <a:solidFill>
            <a:schemeClr val="tx1"/>
          </a:solidFill>
          <a:latin typeface="+mn-lt"/>
          <a:ea typeface="+mn-ea"/>
          <a:cs typeface="+mn-cs"/>
        </a:defRPr>
      </a:lvl2pPr>
      <a:lvl3pPr marL="932380" algn="l" defTabSz="932380" rtl="0" eaLnBrk="1" latinLnBrk="0" hangingPunct="1">
        <a:defRPr sz="1836" kern="1200">
          <a:solidFill>
            <a:schemeClr val="tx1"/>
          </a:solidFill>
          <a:latin typeface="+mn-lt"/>
          <a:ea typeface="+mn-ea"/>
          <a:cs typeface="+mn-cs"/>
        </a:defRPr>
      </a:lvl3pPr>
      <a:lvl4pPr marL="1398571" algn="l" defTabSz="932380" rtl="0" eaLnBrk="1" latinLnBrk="0" hangingPunct="1">
        <a:defRPr sz="1836" kern="1200">
          <a:solidFill>
            <a:schemeClr val="tx1"/>
          </a:solidFill>
          <a:latin typeface="+mn-lt"/>
          <a:ea typeface="+mn-ea"/>
          <a:cs typeface="+mn-cs"/>
        </a:defRPr>
      </a:lvl4pPr>
      <a:lvl5pPr marL="1864761" algn="l" defTabSz="932380" rtl="0" eaLnBrk="1" latinLnBrk="0" hangingPunct="1">
        <a:defRPr sz="1836" kern="1200">
          <a:solidFill>
            <a:schemeClr val="tx1"/>
          </a:solidFill>
          <a:latin typeface="+mn-lt"/>
          <a:ea typeface="+mn-ea"/>
          <a:cs typeface="+mn-cs"/>
        </a:defRPr>
      </a:lvl5pPr>
      <a:lvl6pPr marL="2330951" algn="l" defTabSz="932380" rtl="0" eaLnBrk="1" latinLnBrk="0" hangingPunct="1">
        <a:defRPr sz="1836" kern="1200">
          <a:solidFill>
            <a:schemeClr val="tx1"/>
          </a:solidFill>
          <a:latin typeface="+mn-lt"/>
          <a:ea typeface="+mn-ea"/>
          <a:cs typeface="+mn-cs"/>
        </a:defRPr>
      </a:lvl6pPr>
      <a:lvl7pPr marL="2797140" algn="l" defTabSz="932380" rtl="0" eaLnBrk="1" latinLnBrk="0" hangingPunct="1">
        <a:defRPr sz="1836" kern="1200">
          <a:solidFill>
            <a:schemeClr val="tx1"/>
          </a:solidFill>
          <a:latin typeface="+mn-lt"/>
          <a:ea typeface="+mn-ea"/>
          <a:cs typeface="+mn-cs"/>
        </a:defRPr>
      </a:lvl7pPr>
      <a:lvl8pPr marL="3263330" algn="l" defTabSz="932380" rtl="0" eaLnBrk="1" latinLnBrk="0" hangingPunct="1">
        <a:defRPr sz="1836" kern="1200">
          <a:solidFill>
            <a:schemeClr val="tx1"/>
          </a:solidFill>
          <a:latin typeface="+mn-lt"/>
          <a:ea typeface="+mn-ea"/>
          <a:cs typeface="+mn-cs"/>
        </a:defRPr>
      </a:lvl8pPr>
      <a:lvl9pPr marL="3729520" algn="l" defTabSz="932380" rtl="0" eaLnBrk="1" latinLnBrk="0" hangingPunct="1">
        <a:defRPr sz="1836"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sp>
        <p:nvSpPr>
          <p:cNvPr id="7" name="Footer Placeholder 2"/>
          <p:cNvSpPr>
            <a:spLocks noGrp="1"/>
          </p:cNvSpPr>
          <p:nvPr>
            <p:ph type="ftr" sz="quarter" idx="3"/>
          </p:nvPr>
        </p:nvSpPr>
        <p:spPr>
          <a:xfrm>
            <a:off x="457200" y="6565392"/>
            <a:ext cx="3937000" cy="137160"/>
          </a:xfrm>
          <a:prstGeom prst="rect">
            <a:avLst/>
          </a:prstGeom>
        </p:spPr>
        <p:txBody>
          <a:bodyPr vert="horz" lIns="0" tIns="0" rIns="91440" bIns="0" rtlCol="0" anchor="ctr"/>
          <a:lstStyle>
            <a:lvl1pPr marL="0" algn="l" defTabSz="932742" rtl="0" eaLnBrk="1" latinLnBrk="0" hangingPunct="1">
              <a:defRPr lang="en-US" sz="900" kern="1200">
                <a:solidFill>
                  <a:schemeClr val="bg1"/>
                </a:solidFill>
                <a:latin typeface="+mn-lt"/>
                <a:ea typeface="+mn-ea"/>
                <a:cs typeface="+mn-cs"/>
              </a:defRPr>
            </a:lvl1pPr>
          </a:lstStyle>
          <a:p>
            <a:r>
              <a:rPr smtClean="0">
                <a:solidFill>
                  <a:srgbClr val="FFFFFF"/>
                </a:solidFill>
              </a:rPr>
              <a:t>Microsoft Confidential</a:t>
            </a:r>
            <a:endParaRPr>
              <a:solidFill>
                <a:srgbClr val="FFFFFF"/>
              </a:solidFill>
            </a:endParaRPr>
          </a:p>
        </p:txBody>
      </p:sp>
      <p:sp>
        <p:nvSpPr>
          <p:cNvPr id="8" name="Slide Number Placeholder 4"/>
          <p:cNvSpPr>
            <a:spLocks noGrp="1"/>
          </p:cNvSpPr>
          <p:nvPr>
            <p:ph type="sldNum" sz="quarter" idx="4"/>
          </p:nvPr>
        </p:nvSpPr>
        <p:spPr>
          <a:xfrm>
            <a:off x="11595101" y="6565392"/>
            <a:ext cx="566737" cy="137160"/>
          </a:xfrm>
          <a:prstGeom prst="rect">
            <a:avLst/>
          </a:prstGeom>
        </p:spPr>
        <p:txBody>
          <a:bodyPr vert="horz" lIns="91440" tIns="0" rIns="0" bIns="0" rtlCol="0" anchor="ctr"/>
          <a:lstStyle>
            <a:lvl1pPr algn="r">
              <a:defRPr lang="en-US" sz="900" b="0" kern="1200" smtClean="0">
                <a:solidFill>
                  <a:schemeClr val="bg1"/>
                </a:solidFill>
                <a:latin typeface="+mn-lt"/>
                <a:ea typeface="+mn-ea"/>
                <a:cs typeface="+mn-cs"/>
              </a:defRPr>
            </a:lvl1pPr>
          </a:lstStyle>
          <a:p>
            <a:pPr defTabSz="932742"/>
            <a:fld id="{27258FFF-F925-446B-8502-81C933981705}" type="slidenum">
              <a:rPr>
                <a:solidFill>
                  <a:srgbClr val="FFFFFF"/>
                </a:solidFill>
              </a:rPr>
              <a:pPr defTabSz="932742"/>
              <a:t>‹#›</a:t>
            </a:fld>
            <a:endParaRPr>
              <a:solidFill>
                <a:srgbClr val="FFFFFF"/>
              </a:solidFill>
            </a:endParaRPr>
          </a:p>
        </p:txBody>
      </p:sp>
    </p:spTree>
    <p:extLst>
      <p:ext uri="{BB962C8B-B14F-4D97-AF65-F5344CB8AC3E}">
        <p14:creationId xmlns:p14="http://schemas.microsoft.com/office/powerpoint/2010/main" val="1514112498"/>
      </p:ext>
    </p:extLst>
  </p:cSld>
  <p:clrMap bg1="lt1" tx1="dk1" bg2="lt2" tx2="dk2" accent1="accent1" accent2="accent2" accent3="accent3" accent4="accent4" accent5="accent5" accent6="accent6" hlink="hlink" folHlink="folHlink"/>
  <p:sldLayoutIdLst>
    <p:sldLayoutId id="2147484785" r:id="rId1"/>
    <p:sldLayoutId id="2147484786" r:id="rId2"/>
    <p:sldLayoutId id="2147484787" r:id="rId3"/>
    <p:sldLayoutId id="2147484788" r:id="rId4"/>
    <p:sldLayoutId id="2147484789" r:id="rId5"/>
    <p:sldLayoutId id="2147484790" r:id="rId6"/>
    <p:sldLayoutId id="2147484791" r:id="rId7"/>
    <p:sldLayoutId id="2147484792" r:id="rId8"/>
    <p:sldLayoutId id="2147484793" r:id="rId9"/>
    <p:sldLayoutId id="2147484794" r:id="rId10"/>
    <p:sldLayoutId id="214748479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73">
          <p15:clr>
            <a:srgbClr val="547EBF"/>
          </p15:clr>
        </p15:guide>
        <p15:guide id="2" orient="horz" pos="187">
          <p15:clr>
            <a:srgbClr val="547EBF"/>
          </p15:clr>
        </p15:guide>
        <p15:guide id="3" orient="horz" pos="4219">
          <p15:clr>
            <a:srgbClr val="547EBF"/>
          </p15:clr>
        </p15:guide>
        <p15:guide id="4" pos="7661">
          <p15:clr>
            <a:srgbClr val="547EBF"/>
          </p15:clr>
        </p15:guide>
        <p15:guide id="5" orient="horz" pos="763">
          <p15:clr>
            <a:srgbClr val="A4A3A4"/>
          </p15:clr>
        </p15:guide>
        <p15:guide id="6" orient="horz" pos="1339">
          <p15:clr>
            <a:srgbClr val="A4A3A4"/>
          </p15:clr>
        </p15:guide>
        <p15:guide id="7" orient="horz" pos="1915">
          <p15:clr>
            <a:srgbClr val="A4A3A4"/>
          </p15:clr>
        </p15:guide>
        <p15:guide id="8" orient="horz" pos="2491">
          <p15:clr>
            <a:srgbClr val="A4A3A4"/>
          </p15:clr>
        </p15:guide>
        <p15:guide id="9" orient="horz" pos="3067">
          <p15:clr>
            <a:srgbClr val="A4A3A4"/>
          </p15:clr>
        </p15:guide>
        <p15:guide id="10" orient="horz" pos="3643">
          <p15:clr>
            <a:srgbClr val="A4A3A4"/>
          </p15:clr>
        </p15:guide>
        <p15:guide id="11" pos="749">
          <p15:clr>
            <a:srgbClr val="A4A3A4"/>
          </p15:clr>
        </p15:guide>
        <p15:guide id="12" pos="1325">
          <p15:clr>
            <a:srgbClr val="A4A3A4"/>
          </p15:clr>
        </p15:guide>
        <p15:guide id="13" pos="1901">
          <p15:clr>
            <a:srgbClr val="A4A3A4"/>
          </p15:clr>
        </p15:guide>
        <p15:guide id="14" pos="2477">
          <p15:clr>
            <a:srgbClr val="A4A3A4"/>
          </p15:clr>
        </p15:guide>
        <p15:guide id="15" pos="3053">
          <p15:clr>
            <a:srgbClr val="A4A3A4"/>
          </p15:clr>
        </p15:guide>
        <p15:guide id="16" pos="3629">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7085">
          <p15:clr>
            <a:srgbClr val="A4A3A4"/>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sp>
        <p:nvSpPr>
          <p:cNvPr id="7" name="Footer Placeholder 2"/>
          <p:cNvSpPr>
            <a:spLocks noGrp="1"/>
          </p:cNvSpPr>
          <p:nvPr>
            <p:ph type="ftr" sz="quarter" idx="3"/>
          </p:nvPr>
        </p:nvSpPr>
        <p:spPr>
          <a:xfrm>
            <a:off x="457200" y="6565392"/>
            <a:ext cx="3937000" cy="137160"/>
          </a:xfrm>
          <a:prstGeom prst="rect">
            <a:avLst/>
          </a:prstGeom>
        </p:spPr>
        <p:txBody>
          <a:bodyPr vert="horz" lIns="0" tIns="0" rIns="91440" bIns="0" rtlCol="0" anchor="ctr"/>
          <a:lstStyle>
            <a:lvl1pPr marL="0" algn="l" defTabSz="932742" rtl="0" eaLnBrk="1" latinLnBrk="0" hangingPunct="1">
              <a:defRPr lang="en-US" sz="900" kern="1200">
                <a:solidFill>
                  <a:schemeClr val="bg1"/>
                </a:solidFill>
                <a:latin typeface="+mn-lt"/>
                <a:ea typeface="+mn-ea"/>
                <a:cs typeface="+mn-cs"/>
              </a:defRPr>
            </a:lvl1pPr>
          </a:lstStyle>
          <a:p>
            <a:r>
              <a:rPr smtClean="0">
                <a:solidFill>
                  <a:srgbClr val="FFFFFF"/>
                </a:solidFill>
              </a:rPr>
              <a:t>Microsoft Confidential</a:t>
            </a:r>
            <a:endParaRPr>
              <a:solidFill>
                <a:srgbClr val="FFFFFF"/>
              </a:solidFill>
            </a:endParaRPr>
          </a:p>
        </p:txBody>
      </p:sp>
      <p:sp>
        <p:nvSpPr>
          <p:cNvPr id="8" name="Slide Number Placeholder 4"/>
          <p:cNvSpPr>
            <a:spLocks noGrp="1"/>
          </p:cNvSpPr>
          <p:nvPr>
            <p:ph type="sldNum" sz="quarter" idx="4"/>
          </p:nvPr>
        </p:nvSpPr>
        <p:spPr>
          <a:xfrm>
            <a:off x="11595101" y="6565392"/>
            <a:ext cx="566737" cy="137160"/>
          </a:xfrm>
          <a:prstGeom prst="rect">
            <a:avLst/>
          </a:prstGeom>
        </p:spPr>
        <p:txBody>
          <a:bodyPr vert="horz" lIns="91440" tIns="0" rIns="0" bIns="0" rtlCol="0" anchor="ctr"/>
          <a:lstStyle>
            <a:lvl1pPr algn="r">
              <a:defRPr lang="en-US" sz="900" b="0" kern="1200" smtClean="0">
                <a:solidFill>
                  <a:schemeClr val="bg1"/>
                </a:solidFill>
                <a:latin typeface="+mn-lt"/>
                <a:ea typeface="+mn-ea"/>
                <a:cs typeface="+mn-cs"/>
              </a:defRPr>
            </a:lvl1pPr>
          </a:lstStyle>
          <a:p>
            <a:pPr defTabSz="932742"/>
            <a:fld id="{27258FFF-F925-446B-8502-81C933981705}" type="slidenum">
              <a:rPr>
                <a:solidFill>
                  <a:srgbClr val="FFFFFF"/>
                </a:solidFill>
              </a:rPr>
              <a:pPr defTabSz="932742"/>
              <a:t>‹#›</a:t>
            </a:fld>
            <a:endParaRPr>
              <a:solidFill>
                <a:srgbClr val="FFFFFF"/>
              </a:solidFill>
            </a:endParaRPr>
          </a:p>
        </p:txBody>
      </p:sp>
    </p:spTree>
    <p:extLst>
      <p:ext uri="{BB962C8B-B14F-4D97-AF65-F5344CB8AC3E}">
        <p14:creationId xmlns:p14="http://schemas.microsoft.com/office/powerpoint/2010/main" val="183261320"/>
      </p:ext>
    </p:extLst>
  </p:cSld>
  <p:clrMap bg1="lt1" tx1="dk1" bg2="lt2" tx2="dk2" accent1="accent1" accent2="accent2" accent3="accent3" accent4="accent4" accent5="accent5" accent6="accent6" hlink="hlink" folHlink="folHlink"/>
  <p:sldLayoutIdLst>
    <p:sldLayoutId id="2147484817" r:id="rId1"/>
    <p:sldLayoutId id="2147484818" r:id="rId2"/>
    <p:sldLayoutId id="2147484819" r:id="rId3"/>
    <p:sldLayoutId id="2147484820" r:id="rId4"/>
    <p:sldLayoutId id="2147484821" r:id="rId5"/>
    <p:sldLayoutId id="2147484822" r:id="rId6"/>
    <p:sldLayoutId id="2147484823" r:id="rId7"/>
    <p:sldLayoutId id="2147484824" r:id="rId8"/>
    <p:sldLayoutId id="2147484825" r:id="rId9"/>
    <p:sldLayoutId id="2147484826" r:id="rId10"/>
    <p:sldLayoutId id="214748482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73">
          <p15:clr>
            <a:srgbClr val="547EBF"/>
          </p15:clr>
        </p15:guide>
        <p15:guide id="2" orient="horz" pos="187">
          <p15:clr>
            <a:srgbClr val="547EBF"/>
          </p15:clr>
        </p15:guide>
        <p15:guide id="3" orient="horz" pos="4219">
          <p15:clr>
            <a:srgbClr val="547EBF"/>
          </p15:clr>
        </p15:guide>
        <p15:guide id="4" pos="7661">
          <p15:clr>
            <a:srgbClr val="547EBF"/>
          </p15:clr>
        </p15:guide>
        <p15:guide id="5" orient="horz" pos="763">
          <p15:clr>
            <a:srgbClr val="A4A3A4"/>
          </p15:clr>
        </p15:guide>
        <p15:guide id="6" orient="horz" pos="1339">
          <p15:clr>
            <a:srgbClr val="A4A3A4"/>
          </p15:clr>
        </p15:guide>
        <p15:guide id="7" orient="horz" pos="1915">
          <p15:clr>
            <a:srgbClr val="A4A3A4"/>
          </p15:clr>
        </p15:guide>
        <p15:guide id="8" orient="horz" pos="2491">
          <p15:clr>
            <a:srgbClr val="A4A3A4"/>
          </p15:clr>
        </p15:guide>
        <p15:guide id="9" orient="horz" pos="3067">
          <p15:clr>
            <a:srgbClr val="A4A3A4"/>
          </p15:clr>
        </p15:guide>
        <p15:guide id="10" orient="horz" pos="3643">
          <p15:clr>
            <a:srgbClr val="A4A3A4"/>
          </p15:clr>
        </p15:guide>
        <p15:guide id="11" pos="749">
          <p15:clr>
            <a:srgbClr val="A4A3A4"/>
          </p15:clr>
        </p15:guide>
        <p15:guide id="12" pos="1325">
          <p15:clr>
            <a:srgbClr val="A4A3A4"/>
          </p15:clr>
        </p15:guide>
        <p15:guide id="13" pos="1901">
          <p15:clr>
            <a:srgbClr val="A4A3A4"/>
          </p15:clr>
        </p15:guide>
        <p15:guide id="14" pos="2477">
          <p15:clr>
            <a:srgbClr val="A4A3A4"/>
          </p15:clr>
        </p15:guide>
        <p15:guide id="15" pos="3053">
          <p15:clr>
            <a:srgbClr val="A4A3A4"/>
          </p15:clr>
        </p15:guide>
        <p15:guide id="16" pos="3629">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7085">
          <p15:clr>
            <a:srgbClr val="A4A3A4"/>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4"/>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80" y="1476625"/>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4849425"/>
      </p:ext>
    </p:extLst>
  </p:cSld>
  <p:clrMap bg1="lt1" tx1="dk1" bg2="lt2" tx2="dk2" accent1="accent1" accent2="accent2" accent3="accent3" accent4="accent4" accent5="accent5" accent6="accent6" hlink="hlink" folHlink="folHlink"/>
  <p:sldLayoutIdLst>
    <p:sldLayoutId id="2147484831" r:id="rId1"/>
    <p:sldLayoutId id="2147484832" r:id="rId2"/>
    <p:sldLayoutId id="2147484833" r:id="rId3"/>
    <p:sldLayoutId id="2147484834" r:id="rId4"/>
    <p:sldLayoutId id="2147484835" r:id="rId5"/>
    <p:sldLayoutId id="2147484836" r:id="rId6"/>
    <p:sldLayoutId id="2147484837" r:id="rId7"/>
    <p:sldLayoutId id="2147484838" r:id="rId8"/>
    <p:sldLayoutId id="2147484839" r:id="rId9"/>
    <p:sldLayoutId id="2147484840" r:id="rId10"/>
    <p:sldLayoutId id="2147484841" r:id="rId11"/>
    <p:sldLayoutId id="2147484842" r:id="rId12"/>
    <p:sldLayoutId id="2147484843" r:id="rId13"/>
    <p:sldLayoutId id="2147484844" r:id="rId14"/>
    <p:sldLayoutId id="2147484845" r:id="rId15"/>
    <p:sldLayoutId id="2147484846" r:id="rId16"/>
    <p:sldLayoutId id="2147484847" r:id="rId17"/>
    <p:sldLayoutId id="2147484848" r:id="rId18"/>
    <p:sldLayoutId id="2147484849" r:id="rId19"/>
    <p:sldLayoutId id="2147484850" r:id="rId20"/>
    <p:sldLayoutId id="2147484851" r:id="rId21"/>
    <p:sldLayoutId id="2147484852" r:id="rId22"/>
  </p:sldLayoutIdLst>
  <p:transition spd="slow">
    <p:fade/>
  </p:transition>
  <p:timing>
    <p:tnLst>
      <p:par>
        <p:cTn id="1" dur="indefinite" restart="never" nodeType="tmRoot"/>
      </p:par>
    </p:tnLst>
  </p:timing>
  <p:txStyles>
    <p:titleStyle>
      <a:lvl1pPr algn="l" defTabSz="932520" rtl="0" eaLnBrk="1" latinLnBrk="0" hangingPunct="1">
        <a:lnSpc>
          <a:spcPct val="90000"/>
        </a:lnSpc>
        <a:spcBef>
          <a:spcPct val="0"/>
        </a:spcBef>
        <a:buNone/>
        <a:defRPr lang="en-US" sz="5609" b="0" kern="1200" cap="none" spc="-102" baseline="0" dirty="0" smtClean="0">
          <a:ln w="3175">
            <a:noFill/>
          </a:ln>
          <a:solidFill>
            <a:schemeClr val="tx2"/>
          </a:solidFill>
          <a:effectLst/>
          <a:latin typeface="+mj-lt"/>
          <a:ea typeface="+mn-ea"/>
          <a:cs typeface="Arial" charset="0"/>
        </a:defRPr>
      </a:lvl1pPr>
    </p:titleStyle>
    <p:bodyStyle>
      <a:lvl1pPr marL="346471" marR="0" indent="-346471" algn="l" defTabSz="932520" rtl="0" eaLnBrk="1" fontAlgn="auto" latinLnBrk="0" hangingPunct="1">
        <a:lnSpc>
          <a:spcPct val="90000"/>
        </a:lnSpc>
        <a:spcBef>
          <a:spcPct val="20000"/>
        </a:spcBef>
        <a:spcAft>
          <a:spcPts val="0"/>
        </a:spcAft>
        <a:buClrTx/>
        <a:buSzPct val="80000"/>
        <a:buFont typeface="Arial" pitchFamily="34" charset="0"/>
        <a:buChar char="•"/>
        <a:tabLst/>
        <a:defRPr sz="3672" kern="1200" spc="-72" baseline="0">
          <a:gradFill>
            <a:gsLst>
              <a:gs pos="1250">
                <a:schemeClr val="bg2"/>
              </a:gs>
              <a:gs pos="100000">
                <a:schemeClr val="bg2"/>
              </a:gs>
            </a:gsLst>
            <a:lin ang="5400000" scaled="0"/>
          </a:gradFill>
          <a:latin typeface="+mj-lt"/>
          <a:ea typeface="+mn-ea"/>
          <a:cs typeface="+mn-cs"/>
        </a:defRPr>
      </a:lvl1pPr>
      <a:lvl2pPr marL="584468" marR="0" indent="-237998" algn="l" defTabSz="932520"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370" marR="0" indent="-229901" algn="l" defTabSz="932520" rtl="0" eaLnBrk="1" fontAlgn="auto" latinLnBrk="0" hangingPunct="1">
        <a:lnSpc>
          <a:spcPct val="90000"/>
        </a:lnSpc>
        <a:spcBef>
          <a:spcPct val="20000"/>
        </a:spcBef>
        <a:spcAft>
          <a:spcPts val="0"/>
        </a:spcAft>
        <a:buClrTx/>
        <a:buSzPct val="90000"/>
        <a:buFont typeface="Wingdings" pitchFamily="2" charset="2"/>
        <a:buChar char=""/>
        <a:tabLst>
          <a:tab pos="814370" algn="l"/>
        </a:tabLst>
        <a:defRPr sz="2448" kern="1200" spc="0" baseline="0">
          <a:gradFill>
            <a:gsLst>
              <a:gs pos="1250">
                <a:schemeClr val="bg2"/>
              </a:gs>
              <a:gs pos="100000">
                <a:schemeClr val="bg2"/>
              </a:gs>
            </a:gsLst>
            <a:lin ang="5400000" scaled="0"/>
          </a:gradFill>
          <a:latin typeface="+mn-lt"/>
          <a:ea typeface="+mn-ea"/>
          <a:cs typeface="+mn-cs"/>
        </a:defRPr>
      </a:lvl3pPr>
      <a:lvl4pPr marL="1050747" marR="0" indent="-236377" algn="l" defTabSz="932520"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648" marR="0" indent="-229901" algn="l" defTabSz="932520" rtl="0" eaLnBrk="1" fontAlgn="auto" latinLnBrk="0" hangingPunct="1">
        <a:lnSpc>
          <a:spcPct val="90000"/>
        </a:lnSpc>
        <a:spcBef>
          <a:spcPct val="20000"/>
        </a:spcBef>
        <a:spcAft>
          <a:spcPts val="0"/>
        </a:spcAft>
        <a:buClrTx/>
        <a:buSzPct val="90000"/>
        <a:buFont typeface="Wingdings" pitchFamily="2" charset="2"/>
        <a:buChar char=""/>
        <a:tabLst>
          <a:tab pos="1280648" algn="l"/>
        </a:tabLst>
        <a:defRPr sz="2040" kern="1200" spc="0" baseline="0">
          <a:gradFill>
            <a:gsLst>
              <a:gs pos="1250">
                <a:schemeClr val="bg2"/>
              </a:gs>
              <a:gs pos="100000">
                <a:schemeClr val="bg2"/>
              </a:gs>
            </a:gsLst>
            <a:lin ang="5400000" scaled="0"/>
          </a:gradFill>
          <a:latin typeface="+mn-lt"/>
          <a:ea typeface="+mn-ea"/>
          <a:cs typeface="+mn-cs"/>
        </a:defRPr>
      </a:lvl5pPr>
      <a:lvl6pPr marL="2564431"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691"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6952"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212"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20" rtl="0" eaLnBrk="1" latinLnBrk="0" hangingPunct="1">
        <a:defRPr sz="1938" kern="1200">
          <a:solidFill>
            <a:schemeClr val="tx1"/>
          </a:solidFill>
          <a:latin typeface="+mn-lt"/>
          <a:ea typeface="+mn-ea"/>
          <a:cs typeface="+mn-cs"/>
        </a:defRPr>
      </a:lvl1pPr>
      <a:lvl2pPr marL="466261" algn="l" defTabSz="932520" rtl="0" eaLnBrk="1" latinLnBrk="0" hangingPunct="1">
        <a:defRPr sz="1938" kern="1200">
          <a:solidFill>
            <a:schemeClr val="tx1"/>
          </a:solidFill>
          <a:latin typeface="+mn-lt"/>
          <a:ea typeface="+mn-ea"/>
          <a:cs typeface="+mn-cs"/>
        </a:defRPr>
      </a:lvl2pPr>
      <a:lvl3pPr marL="932520" algn="l" defTabSz="932520" rtl="0" eaLnBrk="1" latinLnBrk="0" hangingPunct="1">
        <a:defRPr sz="1938" kern="1200">
          <a:solidFill>
            <a:schemeClr val="tx1"/>
          </a:solidFill>
          <a:latin typeface="+mn-lt"/>
          <a:ea typeface="+mn-ea"/>
          <a:cs typeface="+mn-cs"/>
        </a:defRPr>
      </a:lvl3pPr>
      <a:lvl4pPr marL="1398781" algn="l" defTabSz="932520" rtl="0" eaLnBrk="1" latinLnBrk="0" hangingPunct="1">
        <a:defRPr sz="1938" kern="1200">
          <a:solidFill>
            <a:schemeClr val="tx1"/>
          </a:solidFill>
          <a:latin typeface="+mn-lt"/>
          <a:ea typeface="+mn-ea"/>
          <a:cs typeface="+mn-cs"/>
        </a:defRPr>
      </a:lvl4pPr>
      <a:lvl5pPr marL="1865041" algn="l" defTabSz="932520" rtl="0" eaLnBrk="1" latinLnBrk="0" hangingPunct="1">
        <a:defRPr sz="1938" kern="1200">
          <a:solidFill>
            <a:schemeClr val="tx1"/>
          </a:solidFill>
          <a:latin typeface="+mn-lt"/>
          <a:ea typeface="+mn-ea"/>
          <a:cs typeface="+mn-cs"/>
        </a:defRPr>
      </a:lvl5pPr>
      <a:lvl6pPr marL="2331301" algn="l" defTabSz="932520" rtl="0" eaLnBrk="1" latinLnBrk="0" hangingPunct="1">
        <a:defRPr sz="1938" kern="1200">
          <a:solidFill>
            <a:schemeClr val="tx1"/>
          </a:solidFill>
          <a:latin typeface="+mn-lt"/>
          <a:ea typeface="+mn-ea"/>
          <a:cs typeface="+mn-cs"/>
        </a:defRPr>
      </a:lvl6pPr>
      <a:lvl7pPr marL="2797561" algn="l" defTabSz="932520" rtl="0" eaLnBrk="1" latinLnBrk="0" hangingPunct="1">
        <a:defRPr sz="1938" kern="1200">
          <a:solidFill>
            <a:schemeClr val="tx1"/>
          </a:solidFill>
          <a:latin typeface="+mn-lt"/>
          <a:ea typeface="+mn-ea"/>
          <a:cs typeface="+mn-cs"/>
        </a:defRPr>
      </a:lvl7pPr>
      <a:lvl8pPr marL="3263822" algn="l" defTabSz="932520" rtl="0" eaLnBrk="1" latinLnBrk="0" hangingPunct="1">
        <a:defRPr sz="1938" kern="1200">
          <a:solidFill>
            <a:schemeClr val="tx1"/>
          </a:solidFill>
          <a:latin typeface="+mn-lt"/>
          <a:ea typeface="+mn-ea"/>
          <a:cs typeface="+mn-cs"/>
        </a:defRPr>
      </a:lvl8pPr>
      <a:lvl9pPr marL="3730081" algn="l" defTabSz="932520" rtl="0" eaLnBrk="1" latinLnBrk="0" hangingPunct="1">
        <a:defRPr sz="1938"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917575"/>
          </a:xfrm>
          <a:prstGeom prst="rect">
            <a:avLst/>
          </a:prstGeom>
        </p:spPr>
        <p:txBody>
          <a:bodyPr vert="horz" wrap="square" lIns="146252" tIns="91409" rIns="146252" bIns="9140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3"/>
            <a:ext cx="11887197" cy="2062040"/>
          </a:xfrm>
          <a:prstGeom prst="rect">
            <a:avLst/>
          </a:prstGeom>
        </p:spPr>
        <p:txBody>
          <a:bodyPr vert="horz" wrap="square" lIns="146252" tIns="91409" rIns="146252" bIns="9140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42927606"/>
      </p:ext>
    </p:extLst>
  </p:cSld>
  <p:clrMap bg1="lt1" tx1="dk1" bg2="lt2" tx2="dk2" accent1="accent1" accent2="accent2" accent3="accent3" accent4="accent4" accent5="accent5" accent6="accent6" hlink="hlink" folHlink="folHlink"/>
  <p:sldLayoutIdLst>
    <p:sldLayoutId id="2147484863" r:id="rId1"/>
    <p:sldLayoutId id="2147484864" r:id="rId2"/>
    <p:sldLayoutId id="2147484865" r:id="rId3"/>
    <p:sldLayoutId id="2147484866" r:id="rId4"/>
    <p:sldLayoutId id="2147484867" r:id="rId5"/>
    <p:sldLayoutId id="2147484868" r:id="rId6"/>
    <p:sldLayoutId id="2147484869" r:id="rId7"/>
    <p:sldLayoutId id="2147484870" r:id="rId8"/>
    <p:sldLayoutId id="2147484871" r:id="rId9"/>
    <p:sldLayoutId id="2147484872" r:id="rId10"/>
    <p:sldLayoutId id="2147484873" r:id="rId11"/>
    <p:sldLayoutId id="2147484874" r:id="rId12"/>
    <p:sldLayoutId id="2147484875" r:id="rId13"/>
    <p:sldLayoutId id="2147484876" r:id="rId14"/>
    <p:sldLayoutId id="2147484877" r:id="rId15"/>
    <p:sldLayoutId id="2147484878" r:id="rId16"/>
    <p:sldLayoutId id="2147484879" r:id="rId17"/>
    <p:sldLayoutId id="2147484880" r:id="rId18"/>
    <p:sldLayoutId id="2147484881" r:id="rId19"/>
    <p:sldLayoutId id="2147484882" r:id="rId20"/>
    <p:sldLayoutId id="2147484883" r:id="rId21"/>
    <p:sldLayoutId id="2147484884" r:id="rId22"/>
    <p:sldLayoutId id="2147484885" r:id="rId23"/>
    <p:sldLayoutId id="2147484886" r:id="rId24"/>
    <p:sldLayoutId id="2147484887" r:id="rId25"/>
    <p:sldLayoutId id="2147484888" r:id="rId26"/>
    <p:sldLayoutId id="2147484889" r:id="rId27"/>
    <p:sldLayoutId id="2147484890" r:id="rId28"/>
    <p:sldLayoutId id="2147484891" r:id="rId29"/>
    <p:sldLayoutId id="2147484892" r:id="rId30"/>
    <p:sldLayoutId id="2147484893" r:id="rId31"/>
    <p:sldLayoutId id="2147484894" r:id="rId32"/>
    <p:sldLayoutId id="2147484895" r:id="rId33"/>
    <p:sldLayoutId id="2147484896" r:id="rId34"/>
    <p:sldLayoutId id="2147484897" r:id="rId35"/>
    <p:sldLayoutId id="2147484898" r:id="rId36"/>
    <p:sldLayoutId id="2147484899" r:id="rId37"/>
    <p:sldLayoutId id="2147484900" r:id="rId38"/>
    <p:sldLayoutId id="2147484901" r:id="rId39"/>
    <p:sldLayoutId id="2147484902" r:id="rId40"/>
    <p:sldLayoutId id="2147484903" r:id="rId41"/>
    <p:sldLayoutId id="2147484904" r:id="rId42"/>
    <p:sldLayoutId id="2147484905" r:id="rId43"/>
    <p:sldLayoutId id="2147484906" r:id="rId44"/>
    <p:sldLayoutId id="2147484907" r:id="rId45"/>
    <p:sldLayoutId id="2147484908" r:id="rId46"/>
    <p:sldLayoutId id="2147484909" r:id="rId47"/>
    <p:sldLayoutId id="2147484910" r:id="rId48"/>
    <p:sldLayoutId id="2147484911" r:id="rId49"/>
    <p:sldLayoutId id="2147484912" r:id="rId50"/>
    <p:sldLayoutId id="2147484913" r:id="rId51"/>
    <p:sldLayoutId id="2147484914" r:id="rId52"/>
    <p:sldLayoutId id="2147484915" r:id="rId53"/>
    <p:sldLayoutId id="2147484916" r:id="rId54"/>
    <p:sldLayoutId id="2147484917" r:id="rId55"/>
    <p:sldLayoutId id="2147484918" r:id="rId56"/>
    <p:sldLayoutId id="2147484919" r:id="rId57"/>
    <p:sldLayoutId id="2147484920" r:id="rId58"/>
    <p:sldLayoutId id="2147484921" r:id="rId59"/>
    <p:sldLayoutId id="2147484922" r:id="rId60"/>
    <p:sldLayoutId id="2147484923" r:id="rId61"/>
    <p:sldLayoutId id="2147484924" r:id="rId62"/>
    <p:sldLayoutId id="2147484925" r:id="rId63"/>
    <p:sldLayoutId id="2147484926" r:id="rId64"/>
  </p:sldLayoutIdLst>
  <p:transition>
    <p:fade/>
  </p:transition>
  <p:timing>
    <p:tnLst>
      <p:par>
        <p:cTn id="1" dur="indefinite" restart="never" nodeType="tmRoot"/>
      </p:par>
    </p:tnLst>
  </p:timing>
  <p:hf hdr="0" ftr="0" dt="0"/>
  <p:txStyles>
    <p:titleStyle>
      <a:lvl1pPr algn="l" defTabSz="932404"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6" marR="0" indent="-342776" algn="l" defTabSz="93240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3989" marR="0" indent="-241212" algn="l" defTabSz="93240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11" marR="0" indent="-228517" algn="l" defTabSz="932404"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327" marR="0" indent="-228517" algn="l" defTabSz="93240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45" marR="0" indent="-228517" algn="l" defTabSz="93240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404" rtl="0" eaLnBrk="1" latinLnBrk="0" hangingPunct="1">
        <a:defRPr sz="1800" kern="1200">
          <a:solidFill>
            <a:schemeClr val="tx1"/>
          </a:solidFill>
          <a:latin typeface="+mn-lt"/>
          <a:ea typeface="+mn-ea"/>
          <a:cs typeface="+mn-cs"/>
        </a:defRPr>
      </a:lvl1pPr>
      <a:lvl2pPr marL="466203" algn="l" defTabSz="932404" rtl="0" eaLnBrk="1" latinLnBrk="0" hangingPunct="1">
        <a:defRPr sz="1800" kern="1200">
          <a:solidFill>
            <a:schemeClr val="tx1"/>
          </a:solidFill>
          <a:latin typeface="+mn-lt"/>
          <a:ea typeface="+mn-ea"/>
          <a:cs typeface="+mn-cs"/>
        </a:defRPr>
      </a:lvl2pPr>
      <a:lvl3pPr marL="932404" algn="l" defTabSz="932404" rtl="0" eaLnBrk="1" latinLnBrk="0" hangingPunct="1">
        <a:defRPr sz="1800" kern="1200">
          <a:solidFill>
            <a:schemeClr val="tx1"/>
          </a:solidFill>
          <a:latin typeface="+mn-lt"/>
          <a:ea typeface="+mn-ea"/>
          <a:cs typeface="+mn-cs"/>
        </a:defRPr>
      </a:lvl3pPr>
      <a:lvl4pPr marL="1398607" algn="l" defTabSz="932404" rtl="0" eaLnBrk="1" latinLnBrk="0" hangingPunct="1">
        <a:defRPr sz="1800" kern="1200">
          <a:solidFill>
            <a:schemeClr val="tx1"/>
          </a:solidFill>
          <a:latin typeface="+mn-lt"/>
          <a:ea typeface="+mn-ea"/>
          <a:cs typeface="+mn-cs"/>
        </a:defRPr>
      </a:lvl4pPr>
      <a:lvl5pPr marL="1864807" algn="l" defTabSz="932404" rtl="0" eaLnBrk="1" latinLnBrk="0" hangingPunct="1">
        <a:defRPr sz="1800" kern="1200">
          <a:solidFill>
            <a:schemeClr val="tx1"/>
          </a:solidFill>
          <a:latin typeface="+mn-lt"/>
          <a:ea typeface="+mn-ea"/>
          <a:cs typeface="+mn-cs"/>
        </a:defRPr>
      </a:lvl5pPr>
      <a:lvl6pPr marL="2331011" algn="l" defTabSz="932404" rtl="0" eaLnBrk="1" latinLnBrk="0" hangingPunct="1">
        <a:defRPr sz="1800" kern="1200">
          <a:solidFill>
            <a:schemeClr val="tx1"/>
          </a:solidFill>
          <a:latin typeface="+mn-lt"/>
          <a:ea typeface="+mn-ea"/>
          <a:cs typeface="+mn-cs"/>
        </a:defRPr>
      </a:lvl6pPr>
      <a:lvl7pPr marL="2797212" algn="l" defTabSz="932404" rtl="0" eaLnBrk="1" latinLnBrk="0" hangingPunct="1">
        <a:defRPr sz="1800" kern="1200">
          <a:solidFill>
            <a:schemeClr val="tx1"/>
          </a:solidFill>
          <a:latin typeface="+mn-lt"/>
          <a:ea typeface="+mn-ea"/>
          <a:cs typeface="+mn-cs"/>
        </a:defRPr>
      </a:lvl7pPr>
      <a:lvl8pPr marL="3263415" algn="l" defTabSz="932404" rtl="0" eaLnBrk="1" latinLnBrk="0" hangingPunct="1">
        <a:defRPr sz="1800" kern="1200">
          <a:solidFill>
            <a:schemeClr val="tx1"/>
          </a:solidFill>
          <a:latin typeface="+mn-lt"/>
          <a:ea typeface="+mn-ea"/>
          <a:cs typeface="+mn-cs"/>
        </a:defRPr>
      </a:lvl8pPr>
      <a:lvl9pPr marL="3729618" algn="l" defTabSz="932404"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4" y="233158"/>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83" y="1476629"/>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48" cstate="screen">
            <a:extLst>
              <a:ext uri="{28A0092B-C50C-407E-A947-70E740481C1C}">
                <a14:useLocalDpi xmlns:a14="http://schemas.microsoft.com/office/drawing/2010/main"/>
              </a:ext>
            </a:extLst>
          </a:blip>
          <a:stretch>
            <a:fillRect/>
          </a:stretch>
        </p:blipFill>
        <p:spPr>
          <a:xfrm>
            <a:off x="10387104" y="6141008"/>
            <a:ext cx="1799094" cy="830017"/>
          </a:xfrm>
          <a:prstGeom prst="rect">
            <a:avLst/>
          </a:prstGeom>
        </p:spPr>
      </p:pic>
    </p:spTree>
    <p:extLst>
      <p:ext uri="{BB962C8B-B14F-4D97-AF65-F5344CB8AC3E}">
        <p14:creationId xmlns:p14="http://schemas.microsoft.com/office/powerpoint/2010/main" val="687530869"/>
      </p:ext>
    </p:extLst>
  </p:cSld>
  <p:clrMap bg1="lt1" tx1="dk1" bg2="lt2" tx2="dk2" accent1="accent1" accent2="accent2" accent3="accent3" accent4="accent4" accent5="accent5" accent6="accent6" hlink="hlink" folHlink="folHlink"/>
  <p:sldLayoutIdLst>
    <p:sldLayoutId id="2147484928" r:id="rId1"/>
    <p:sldLayoutId id="2147484929" r:id="rId2"/>
    <p:sldLayoutId id="2147484930" r:id="rId3"/>
    <p:sldLayoutId id="2147484931" r:id="rId4"/>
    <p:sldLayoutId id="2147484932" r:id="rId5"/>
    <p:sldLayoutId id="2147484933" r:id="rId6"/>
    <p:sldLayoutId id="2147484934" r:id="rId7"/>
    <p:sldLayoutId id="2147484935" r:id="rId8"/>
    <p:sldLayoutId id="2147484936" r:id="rId9"/>
    <p:sldLayoutId id="2147484937" r:id="rId10"/>
    <p:sldLayoutId id="2147484938" r:id="rId11"/>
    <p:sldLayoutId id="2147484939" r:id="rId12"/>
    <p:sldLayoutId id="2147484940" r:id="rId13"/>
    <p:sldLayoutId id="2147484941" r:id="rId14"/>
    <p:sldLayoutId id="2147484942" r:id="rId15"/>
    <p:sldLayoutId id="2147484943" r:id="rId16"/>
    <p:sldLayoutId id="2147484944" r:id="rId17"/>
    <p:sldLayoutId id="2147484945" r:id="rId18"/>
    <p:sldLayoutId id="2147484946" r:id="rId19"/>
    <p:sldLayoutId id="2147484947" r:id="rId20"/>
    <p:sldLayoutId id="2147484948" r:id="rId21"/>
    <p:sldLayoutId id="2147484949" r:id="rId22"/>
    <p:sldLayoutId id="2147484950" r:id="rId23"/>
    <p:sldLayoutId id="2147484951" r:id="rId24"/>
    <p:sldLayoutId id="2147484952" r:id="rId25"/>
    <p:sldLayoutId id="2147484953" r:id="rId26"/>
    <p:sldLayoutId id="2147484954" r:id="rId27"/>
    <p:sldLayoutId id="2147484955" r:id="rId28"/>
    <p:sldLayoutId id="2147484956" r:id="rId29"/>
    <p:sldLayoutId id="2147484957" r:id="rId30"/>
    <p:sldLayoutId id="2147484958" r:id="rId31"/>
    <p:sldLayoutId id="2147484959" r:id="rId32"/>
    <p:sldLayoutId id="2147484960" r:id="rId33"/>
    <p:sldLayoutId id="2147484961" r:id="rId34"/>
    <p:sldLayoutId id="2147484962" r:id="rId35"/>
    <p:sldLayoutId id="2147484963" r:id="rId36"/>
    <p:sldLayoutId id="2147484964" r:id="rId37"/>
    <p:sldLayoutId id="2147484965" r:id="rId38"/>
    <p:sldLayoutId id="2147484966" r:id="rId39"/>
    <p:sldLayoutId id="2147484967" r:id="rId40"/>
    <p:sldLayoutId id="2147484968" r:id="rId41"/>
    <p:sldLayoutId id="2147484969" r:id="rId42"/>
    <p:sldLayoutId id="2147484970" r:id="rId43"/>
    <p:sldLayoutId id="2147484971" r:id="rId44"/>
    <p:sldLayoutId id="2147484972" r:id="rId45"/>
    <p:sldLayoutId id="2147484973" r:id="rId46"/>
  </p:sldLayoutIdLst>
  <p:transition>
    <p:fade/>
  </p:transition>
  <p:timing>
    <p:tnLst>
      <p:par>
        <p:cTn id="1" dur="indefinite" restart="never" nodeType="tmRoot"/>
      </p:par>
    </p:tnLst>
  </p:timing>
  <p:txStyles>
    <p:titleStyle>
      <a:lvl1pPr algn="l" defTabSz="932279" rtl="0" eaLnBrk="1" latinLnBrk="0" hangingPunct="1">
        <a:lnSpc>
          <a:spcPct val="90000"/>
        </a:lnSpc>
        <a:spcBef>
          <a:spcPct val="0"/>
        </a:spcBef>
        <a:buNone/>
        <a:defRPr lang="en-US" sz="5505"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381" marR="0" indent="-346381" algn="l" defTabSz="932279" rtl="0" eaLnBrk="1" fontAlgn="auto" latinLnBrk="0" hangingPunct="1">
        <a:lnSpc>
          <a:spcPct val="90000"/>
        </a:lnSpc>
        <a:spcBef>
          <a:spcPct val="20000"/>
        </a:spcBef>
        <a:spcAft>
          <a:spcPts val="0"/>
        </a:spcAft>
        <a:buClrTx/>
        <a:buSzPct val="80000"/>
        <a:buFont typeface="Arial" pitchFamily="34" charset="0"/>
        <a:buChar char="•"/>
        <a:tabLst/>
        <a:defRPr sz="3671" kern="1200" spc="-71" baseline="0">
          <a:gradFill>
            <a:gsLst>
              <a:gs pos="1250">
                <a:schemeClr val="bg2"/>
              </a:gs>
              <a:gs pos="100000">
                <a:schemeClr val="bg2"/>
              </a:gs>
            </a:gsLst>
            <a:lin ang="5400000" scaled="0"/>
          </a:gradFill>
          <a:latin typeface="+mj-lt"/>
          <a:ea typeface="+mn-ea"/>
          <a:cs typeface="+mn-cs"/>
        </a:defRPr>
      </a:lvl1pPr>
      <a:lvl2pPr marL="584317" marR="0" indent="-237936" algn="l" defTabSz="932279" rtl="0" eaLnBrk="1" fontAlgn="auto" latinLnBrk="0" hangingPunct="1">
        <a:lnSpc>
          <a:spcPct val="90000"/>
        </a:lnSpc>
        <a:spcBef>
          <a:spcPct val="20000"/>
        </a:spcBef>
        <a:spcAft>
          <a:spcPts val="0"/>
        </a:spcAft>
        <a:buClrTx/>
        <a:buSzPct val="90000"/>
        <a:buFont typeface="Wingdings" pitchFamily="2" charset="2"/>
        <a:buChar char=""/>
        <a:tabLst/>
        <a:defRPr sz="2447" kern="1200" spc="0" baseline="0">
          <a:gradFill>
            <a:gsLst>
              <a:gs pos="1250">
                <a:schemeClr val="bg2"/>
              </a:gs>
              <a:gs pos="100000">
                <a:schemeClr val="bg2"/>
              </a:gs>
            </a:gsLst>
            <a:lin ang="5400000" scaled="0"/>
          </a:gradFill>
          <a:latin typeface="+mn-lt"/>
          <a:ea typeface="+mn-ea"/>
          <a:cs typeface="+mn-cs"/>
        </a:defRPr>
      </a:lvl2pPr>
      <a:lvl3pPr marL="814159" marR="0" indent="-229842" algn="l" defTabSz="932279" rtl="0" eaLnBrk="1" fontAlgn="auto" latinLnBrk="0" hangingPunct="1">
        <a:lnSpc>
          <a:spcPct val="90000"/>
        </a:lnSpc>
        <a:spcBef>
          <a:spcPct val="20000"/>
        </a:spcBef>
        <a:spcAft>
          <a:spcPts val="0"/>
        </a:spcAft>
        <a:buClrTx/>
        <a:buSzPct val="90000"/>
        <a:buFont typeface="Wingdings" pitchFamily="2" charset="2"/>
        <a:buChar char=""/>
        <a:tabLst>
          <a:tab pos="814159" algn="l"/>
        </a:tabLst>
        <a:defRPr sz="2447" kern="1200" spc="0" baseline="0">
          <a:gradFill>
            <a:gsLst>
              <a:gs pos="1250">
                <a:schemeClr val="bg2"/>
              </a:gs>
              <a:gs pos="100000">
                <a:schemeClr val="bg2"/>
              </a:gs>
            </a:gsLst>
            <a:lin ang="5400000" scaled="0"/>
          </a:gradFill>
          <a:latin typeface="+mn-lt"/>
          <a:ea typeface="+mn-ea"/>
          <a:cs typeface="+mn-cs"/>
        </a:defRPr>
      </a:lvl3pPr>
      <a:lvl4pPr marL="1050476" marR="0" indent="-236316" algn="l" defTabSz="932279" rtl="0" eaLnBrk="1" fontAlgn="auto" latinLnBrk="0" hangingPunct="1">
        <a:lnSpc>
          <a:spcPct val="90000"/>
        </a:lnSpc>
        <a:spcBef>
          <a:spcPct val="20000"/>
        </a:spcBef>
        <a:spcAft>
          <a:spcPts val="0"/>
        </a:spcAft>
        <a:buClrTx/>
        <a:buSzPct val="90000"/>
        <a:buFont typeface="Wingdings" pitchFamily="2" charset="2"/>
        <a:buChar char=""/>
        <a:tabLst/>
        <a:defRPr sz="2039" kern="1200" spc="0" baseline="0">
          <a:gradFill>
            <a:gsLst>
              <a:gs pos="1250">
                <a:schemeClr val="bg2"/>
              </a:gs>
              <a:gs pos="100000">
                <a:schemeClr val="bg2"/>
              </a:gs>
            </a:gsLst>
            <a:lin ang="5400000" scaled="0"/>
          </a:gradFill>
          <a:latin typeface="+mn-lt"/>
          <a:ea typeface="+mn-ea"/>
          <a:cs typeface="+mn-cs"/>
        </a:defRPr>
      </a:lvl4pPr>
      <a:lvl5pPr marL="1280317" marR="0" indent="-229842" algn="l" defTabSz="932279" rtl="0" eaLnBrk="1" fontAlgn="auto" latinLnBrk="0" hangingPunct="1">
        <a:lnSpc>
          <a:spcPct val="90000"/>
        </a:lnSpc>
        <a:spcBef>
          <a:spcPct val="20000"/>
        </a:spcBef>
        <a:spcAft>
          <a:spcPts val="0"/>
        </a:spcAft>
        <a:buClrTx/>
        <a:buSzPct val="90000"/>
        <a:buFont typeface="Wingdings" pitchFamily="2" charset="2"/>
        <a:buChar char=""/>
        <a:tabLst>
          <a:tab pos="1280317" algn="l"/>
        </a:tabLst>
        <a:defRPr sz="2039" kern="1200" spc="0" baseline="0">
          <a:gradFill>
            <a:gsLst>
              <a:gs pos="1250">
                <a:schemeClr val="bg2"/>
              </a:gs>
              <a:gs pos="100000">
                <a:schemeClr val="bg2"/>
              </a:gs>
            </a:gsLst>
            <a:lin ang="5400000" scaled="0"/>
          </a:gradFill>
          <a:latin typeface="+mn-lt"/>
          <a:ea typeface="+mn-ea"/>
          <a:cs typeface="+mn-cs"/>
        </a:defRPr>
      </a:lvl5pPr>
      <a:lvl6pPr marL="2563769"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6pPr>
      <a:lvl7pPr marL="3029908"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7pPr>
      <a:lvl8pPr marL="3496048"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8pPr>
      <a:lvl9pPr marL="3962188"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9pPr>
    </p:bodyStyle>
    <p:otherStyle>
      <a:defPPr>
        <a:defRPr lang="en-US"/>
      </a:defPPr>
      <a:lvl1pPr marL="0" algn="l" defTabSz="932279" rtl="0" eaLnBrk="1" latinLnBrk="0" hangingPunct="1">
        <a:defRPr sz="1835" kern="1200">
          <a:solidFill>
            <a:schemeClr val="tx1"/>
          </a:solidFill>
          <a:latin typeface="+mn-lt"/>
          <a:ea typeface="+mn-ea"/>
          <a:cs typeface="+mn-cs"/>
        </a:defRPr>
      </a:lvl1pPr>
      <a:lvl2pPr marL="466140" algn="l" defTabSz="932279" rtl="0" eaLnBrk="1" latinLnBrk="0" hangingPunct="1">
        <a:defRPr sz="1835" kern="1200">
          <a:solidFill>
            <a:schemeClr val="tx1"/>
          </a:solidFill>
          <a:latin typeface="+mn-lt"/>
          <a:ea typeface="+mn-ea"/>
          <a:cs typeface="+mn-cs"/>
        </a:defRPr>
      </a:lvl2pPr>
      <a:lvl3pPr marL="932279" algn="l" defTabSz="932279" rtl="0" eaLnBrk="1" latinLnBrk="0" hangingPunct="1">
        <a:defRPr sz="1835" kern="1200">
          <a:solidFill>
            <a:schemeClr val="tx1"/>
          </a:solidFill>
          <a:latin typeface="+mn-lt"/>
          <a:ea typeface="+mn-ea"/>
          <a:cs typeface="+mn-cs"/>
        </a:defRPr>
      </a:lvl3pPr>
      <a:lvl4pPr marL="1398420" algn="l" defTabSz="932279" rtl="0" eaLnBrk="1" latinLnBrk="0" hangingPunct="1">
        <a:defRPr sz="1835" kern="1200">
          <a:solidFill>
            <a:schemeClr val="tx1"/>
          </a:solidFill>
          <a:latin typeface="+mn-lt"/>
          <a:ea typeface="+mn-ea"/>
          <a:cs typeface="+mn-cs"/>
        </a:defRPr>
      </a:lvl4pPr>
      <a:lvl5pPr marL="1864559" algn="l" defTabSz="932279" rtl="0" eaLnBrk="1" latinLnBrk="0" hangingPunct="1">
        <a:defRPr sz="1835" kern="1200">
          <a:solidFill>
            <a:schemeClr val="tx1"/>
          </a:solidFill>
          <a:latin typeface="+mn-lt"/>
          <a:ea typeface="+mn-ea"/>
          <a:cs typeface="+mn-cs"/>
        </a:defRPr>
      </a:lvl5pPr>
      <a:lvl6pPr marL="2330699" algn="l" defTabSz="932279" rtl="0" eaLnBrk="1" latinLnBrk="0" hangingPunct="1">
        <a:defRPr sz="1835" kern="1200">
          <a:solidFill>
            <a:schemeClr val="tx1"/>
          </a:solidFill>
          <a:latin typeface="+mn-lt"/>
          <a:ea typeface="+mn-ea"/>
          <a:cs typeface="+mn-cs"/>
        </a:defRPr>
      </a:lvl6pPr>
      <a:lvl7pPr marL="2796838" algn="l" defTabSz="932279" rtl="0" eaLnBrk="1" latinLnBrk="0" hangingPunct="1">
        <a:defRPr sz="1835" kern="1200">
          <a:solidFill>
            <a:schemeClr val="tx1"/>
          </a:solidFill>
          <a:latin typeface="+mn-lt"/>
          <a:ea typeface="+mn-ea"/>
          <a:cs typeface="+mn-cs"/>
        </a:defRPr>
      </a:lvl7pPr>
      <a:lvl8pPr marL="3262978" algn="l" defTabSz="932279" rtl="0" eaLnBrk="1" latinLnBrk="0" hangingPunct="1">
        <a:defRPr sz="1835" kern="1200">
          <a:solidFill>
            <a:schemeClr val="tx1"/>
          </a:solidFill>
          <a:latin typeface="+mn-lt"/>
          <a:ea typeface="+mn-ea"/>
          <a:cs typeface="+mn-cs"/>
        </a:defRPr>
      </a:lvl8pPr>
      <a:lvl9pPr marL="3729119" algn="l" defTabSz="932279" rtl="0" eaLnBrk="1" latinLnBrk="0" hangingPunct="1">
        <a:defRPr sz="183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5141687"/>
      </p:ext>
    </p:extLst>
  </p:cSld>
  <p:clrMap bg1="lt1" tx1="dk1" bg2="lt2" tx2="dk2" accent1="accent1" accent2="accent2" accent3="accent3" accent4="accent4" accent5="accent5" accent6="accent6" hlink="hlink" folHlink="folHlink"/>
  <p:sldLayoutIdLst>
    <p:sldLayoutId id="2147484396" r:id="rId1"/>
    <p:sldLayoutId id="2147484397" r:id="rId2"/>
    <p:sldLayoutId id="2147484398" r:id="rId3"/>
    <p:sldLayoutId id="2147484399" r:id="rId4"/>
    <p:sldLayoutId id="2147484400" r:id="rId5"/>
    <p:sldLayoutId id="2147484401" r:id="rId6"/>
    <p:sldLayoutId id="2147484402" r:id="rId7"/>
    <p:sldLayoutId id="2147484403" r:id="rId8"/>
    <p:sldLayoutId id="2147484404" r:id="rId9"/>
    <p:sldLayoutId id="2147484405" r:id="rId10"/>
    <p:sldLayoutId id="2147484406" r:id="rId11"/>
    <p:sldLayoutId id="2147484407" r:id="rId12"/>
    <p:sldLayoutId id="2147484408" r:id="rId13"/>
    <p:sldLayoutId id="2147484409" r:id="rId14"/>
    <p:sldLayoutId id="2147484410" r:id="rId15"/>
    <p:sldLayoutId id="2147484411" r:id="rId16"/>
    <p:sldLayoutId id="2147484412" r:id="rId17"/>
    <p:sldLayoutId id="2147484413" r:id="rId18"/>
    <p:sldLayoutId id="2147484414" r:id="rId19"/>
    <p:sldLayoutId id="2147484415" r:id="rId20"/>
    <p:sldLayoutId id="2147484416" r:id="rId21"/>
    <p:sldLayoutId id="2147484417" r:id="rId22"/>
    <p:sldLayoutId id="2147484418" r:id="rId23"/>
    <p:sldLayoutId id="2147484419" r:id="rId24"/>
    <p:sldLayoutId id="2147484420" r:id="rId25"/>
    <p:sldLayoutId id="2147484421" r:id="rId26"/>
    <p:sldLayoutId id="2147484422" r:id="rId27"/>
    <p:sldLayoutId id="2147484423" r:id="rId28"/>
    <p:sldLayoutId id="2147484424" r:id="rId29"/>
    <p:sldLayoutId id="2147484425" r:id="rId30"/>
    <p:sldLayoutId id="2147484426" r:id="rId31"/>
    <p:sldLayoutId id="2147484427" r:id="rId32"/>
    <p:sldLayoutId id="2147484428" r:id="rId33"/>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862650813"/>
      </p:ext>
    </p:extLst>
  </p:cSld>
  <p:clrMap bg1="lt1" tx1="dk1" bg2="lt2" tx2="dk2" accent1="accent1" accent2="accent2" accent3="accent3" accent4="accent4" accent5="accent5" accent6="accent6" hlink="hlink" folHlink="folHlink"/>
  <p:sldLayoutIdLst>
    <p:sldLayoutId id="2147484975" r:id="rId1"/>
    <p:sldLayoutId id="2147484976" r:id="rId2"/>
    <p:sldLayoutId id="2147484977" r:id="rId3"/>
    <p:sldLayoutId id="2147484978" r:id="rId4"/>
    <p:sldLayoutId id="2147484979" r:id="rId5"/>
    <p:sldLayoutId id="2147484980" r:id="rId6"/>
    <p:sldLayoutId id="2147484981" r:id="rId7"/>
    <p:sldLayoutId id="2147484982" r:id="rId8"/>
    <p:sldLayoutId id="2147484983" r:id="rId9"/>
    <p:sldLayoutId id="2147484984" r:id="rId10"/>
    <p:sldLayoutId id="2147484985" r:id="rId11"/>
    <p:sldLayoutId id="2147484986" r:id="rId12"/>
    <p:sldLayoutId id="2147484987" r:id="rId13"/>
    <p:sldLayoutId id="2147484988" r:id="rId14"/>
    <p:sldLayoutId id="2147484989" r:id="rId15"/>
    <p:sldLayoutId id="2147484990" r:id="rId16"/>
    <p:sldLayoutId id="2147484991" r:id="rId17"/>
    <p:sldLayoutId id="2147484992" r:id="rId18"/>
    <p:sldLayoutId id="2147484993" r:id="rId19"/>
    <p:sldLayoutId id="2147484994" r:id="rId20"/>
    <p:sldLayoutId id="2147484995" r:id="rId21"/>
    <p:sldLayoutId id="2147484996" r:id="rId22"/>
    <p:sldLayoutId id="2147484997" r:id="rId23"/>
    <p:sldLayoutId id="2147484998" r:id="rId24"/>
    <p:sldLayoutId id="2147484999" r:id="rId25"/>
    <p:sldLayoutId id="2147485000" r:id="rId26"/>
    <p:sldLayoutId id="2147485001" r:id="rId27"/>
    <p:sldLayoutId id="2147485002" r:id="rId28"/>
    <p:sldLayoutId id="2147485003"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89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1950651"/>
      </p:ext>
    </p:extLst>
  </p:cSld>
  <p:clrMap bg1="lt1" tx1="dk1" bg2="lt2" tx2="dk2" accent1="accent1" accent2="accent2" accent3="accent3" accent4="accent4" accent5="accent5" accent6="accent6" hlink="hlink" folHlink="folHlink"/>
  <p:sldLayoutIdLst>
    <p:sldLayoutId id="2147484431" r:id="rId1"/>
    <p:sldLayoutId id="2147484432" r:id="rId2"/>
    <p:sldLayoutId id="2147484433" r:id="rId3"/>
    <p:sldLayoutId id="2147484434" r:id="rId4"/>
    <p:sldLayoutId id="2147484435" r:id="rId5"/>
    <p:sldLayoutId id="2147484436" r:id="rId6"/>
    <p:sldLayoutId id="2147484437" r:id="rId7"/>
    <p:sldLayoutId id="2147484438" r:id="rId8"/>
    <p:sldLayoutId id="2147484439" r:id="rId9"/>
    <p:sldLayoutId id="2147484440" r:id="rId10"/>
    <p:sldLayoutId id="2147484441" r:id="rId11"/>
    <p:sldLayoutId id="2147484442" r:id="rId12"/>
    <p:sldLayoutId id="2147484443" r:id="rId13"/>
    <p:sldLayoutId id="2147484444" r:id="rId14"/>
    <p:sldLayoutId id="2147484445" r:id="rId15"/>
    <p:sldLayoutId id="2147484446" r:id="rId16"/>
    <p:sldLayoutId id="2147484447" r:id="rId17"/>
    <p:sldLayoutId id="2147484448" r:id="rId18"/>
    <p:sldLayoutId id="2147484449" r:id="rId19"/>
    <p:sldLayoutId id="2147484450" r:id="rId20"/>
    <p:sldLayoutId id="2147484451" r:id="rId21"/>
    <p:sldLayoutId id="2147484452" r:id="rId22"/>
    <p:sldLayoutId id="2147484453" r:id="rId23"/>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6627061"/>
      </p:ext>
    </p:extLst>
  </p:cSld>
  <p:clrMap bg1="lt1" tx1="dk1" bg2="lt2" tx2="dk2" accent1="accent1" accent2="accent2" accent3="accent3" accent4="accent4" accent5="accent5" accent6="accent6" hlink="hlink" folHlink="folHlink"/>
  <p:sldLayoutIdLst>
    <p:sldLayoutId id="2147484455" r:id="rId1"/>
    <p:sldLayoutId id="2147484456" r:id="rId2"/>
    <p:sldLayoutId id="2147484457" r:id="rId3"/>
    <p:sldLayoutId id="2147484458" r:id="rId4"/>
    <p:sldLayoutId id="2147484459" r:id="rId5"/>
    <p:sldLayoutId id="2147484460" r:id="rId6"/>
    <p:sldLayoutId id="2147484461" r:id="rId7"/>
    <p:sldLayoutId id="2147484462" r:id="rId8"/>
    <p:sldLayoutId id="2147484463" r:id="rId9"/>
    <p:sldLayoutId id="2147484464" r:id="rId10"/>
    <p:sldLayoutId id="2147484465" r:id="rId11"/>
    <p:sldLayoutId id="2147484466" r:id="rId12"/>
    <p:sldLayoutId id="2147484467" r:id="rId13"/>
    <p:sldLayoutId id="2147484468" r:id="rId14"/>
    <p:sldLayoutId id="2147484469" r:id="rId15"/>
    <p:sldLayoutId id="2147484470" r:id="rId16"/>
    <p:sldLayoutId id="2147484471" r:id="rId17"/>
    <p:sldLayoutId id="2147484472" r:id="rId18"/>
    <p:sldLayoutId id="2147484473" r:id="rId19"/>
    <p:sldLayoutId id="2147484474" r:id="rId20"/>
    <p:sldLayoutId id="2147484475" r:id="rId21"/>
    <p:sldLayoutId id="2147484476" r:id="rId22"/>
    <p:sldLayoutId id="2147484477" r:id="rId23"/>
    <p:sldLayoutId id="2147484478" r:id="rId24"/>
    <p:sldLayoutId id="2147484479" r:id="rId25"/>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47894382"/>
      </p:ext>
    </p:extLst>
  </p:cSld>
  <p:clrMap bg1="lt1" tx1="dk1" bg2="lt2" tx2="dk2" accent1="accent1" accent2="accent2" accent3="accent3" accent4="accent4" accent5="accent5" accent6="accent6" hlink="hlink" folHlink="folHlink"/>
  <p:sldLayoutIdLst>
    <p:sldLayoutId id="2147484503" r:id="rId1"/>
    <p:sldLayoutId id="2147484504" r:id="rId2"/>
    <p:sldLayoutId id="2147484505" r:id="rId3"/>
    <p:sldLayoutId id="2147484506" r:id="rId4"/>
    <p:sldLayoutId id="2147484507" r:id="rId5"/>
    <p:sldLayoutId id="2147484508" r:id="rId6"/>
    <p:sldLayoutId id="2147484509" r:id="rId7"/>
    <p:sldLayoutId id="2147484510" r:id="rId8"/>
    <p:sldLayoutId id="2147484511" r:id="rId9"/>
    <p:sldLayoutId id="2147484512" r:id="rId10"/>
    <p:sldLayoutId id="2147484513" r:id="rId11"/>
    <p:sldLayoutId id="2147484514" r:id="rId12"/>
    <p:sldLayoutId id="2147484515" r:id="rId13"/>
    <p:sldLayoutId id="2147484516" r:id="rId14"/>
    <p:sldLayoutId id="2147484517" r:id="rId15"/>
    <p:sldLayoutId id="2147484518" r:id="rId16"/>
    <p:sldLayoutId id="2147484519" r:id="rId17"/>
    <p:sldLayoutId id="2147484520" r:id="rId18"/>
    <p:sldLayoutId id="2147484521" r:id="rId19"/>
    <p:sldLayoutId id="2147484522" r:id="rId20"/>
    <p:sldLayoutId id="2147484523" r:id="rId21"/>
    <p:sldLayoutId id="2147484524" r:id="rId22"/>
    <p:sldLayoutId id="2147484525" r:id="rId23"/>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00180025"/>
      </p:ext>
    </p:extLst>
  </p:cSld>
  <p:clrMap bg1="lt1" tx1="dk1" bg2="lt2" tx2="dk2" accent1="accent1" accent2="accent2" accent3="accent3" accent4="accent4" accent5="accent5" accent6="accent6" hlink="hlink" folHlink="folHlink"/>
  <p:sldLayoutIdLst>
    <p:sldLayoutId id="2147484527" r:id="rId1"/>
    <p:sldLayoutId id="2147484528" r:id="rId2"/>
    <p:sldLayoutId id="2147484529" r:id="rId3"/>
    <p:sldLayoutId id="2147484530" r:id="rId4"/>
    <p:sldLayoutId id="2147484531" r:id="rId5"/>
    <p:sldLayoutId id="2147484532" r:id="rId6"/>
    <p:sldLayoutId id="2147484533" r:id="rId7"/>
    <p:sldLayoutId id="2147484534" r:id="rId8"/>
    <p:sldLayoutId id="2147484535" r:id="rId9"/>
    <p:sldLayoutId id="2147484536" r:id="rId10"/>
    <p:sldLayoutId id="2147484537" r:id="rId11"/>
    <p:sldLayoutId id="2147484538" r:id="rId12"/>
    <p:sldLayoutId id="2147484539" r:id="rId13"/>
    <p:sldLayoutId id="2147484540" r:id="rId14"/>
    <p:sldLayoutId id="2147484541" r:id="rId15"/>
    <p:sldLayoutId id="2147484542" r:id="rId16"/>
    <p:sldLayoutId id="2147484543" r:id="rId17"/>
    <p:sldLayoutId id="2147484544" r:id="rId18"/>
    <p:sldLayoutId id="2147484545" r:id="rId19"/>
    <p:sldLayoutId id="2147484546" r:id="rId20"/>
    <p:sldLayoutId id="2147484547" r:id="rId21"/>
    <p:sldLayoutId id="2147484548" r:id="rId22"/>
    <p:sldLayoutId id="2147484549" r:id="rId23"/>
    <p:sldLayoutId id="2147484550" r:id="rId24"/>
    <p:sldLayoutId id="2147484551" r:id="rId25"/>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sp>
        <p:nvSpPr>
          <p:cNvPr id="7" name="Footer Placeholder 2"/>
          <p:cNvSpPr>
            <a:spLocks noGrp="1"/>
          </p:cNvSpPr>
          <p:nvPr>
            <p:ph type="ftr" sz="quarter" idx="3"/>
          </p:nvPr>
        </p:nvSpPr>
        <p:spPr>
          <a:xfrm>
            <a:off x="457200" y="6565392"/>
            <a:ext cx="3937000" cy="137160"/>
          </a:xfrm>
          <a:prstGeom prst="rect">
            <a:avLst/>
          </a:prstGeom>
        </p:spPr>
        <p:txBody>
          <a:bodyPr vert="horz" lIns="0" tIns="0" rIns="91440" bIns="0" rtlCol="0" anchor="ctr"/>
          <a:lstStyle>
            <a:lvl1pPr marL="0" algn="l" defTabSz="932742" rtl="0" eaLnBrk="1" latinLnBrk="0" hangingPunct="1">
              <a:defRPr lang="en-US" sz="900" kern="1200">
                <a:solidFill>
                  <a:schemeClr val="bg1"/>
                </a:solidFill>
                <a:latin typeface="+mn-lt"/>
                <a:ea typeface="+mn-ea"/>
                <a:cs typeface="+mn-cs"/>
              </a:defRPr>
            </a:lvl1pPr>
          </a:lstStyle>
          <a:p>
            <a:r>
              <a:rPr smtClean="0">
                <a:solidFill>
                  <a:srgbClr val="FFFFFF"/>
                </a:solidFill>
              </a:rPr>
              <a:t>Microsoft Confidential</a:t>
            </a:r>
            <a:endParaRPr>
              <a:solidFill>
                <a:srgbClr val="FFFFFF"/>
              </a:solidFill>
            </a:endParaRPr>
          </a:p>
        </p:txBody>
      </p:sp>
      <p:sp>
        <p:nvSpPr>
          <p:cNvPr id="8" name="Slide Number Placeholder 4"/>
          <p:cNvSpPr>
            <a:spLocks noGrp="1"/>
          </p:cNvSpPr>
          <p:nvPr>
            <p:ph type="sldNum" sz="quarter" idx="4"/>
          </p:nvPr>
        </p:nvSpPr>
        <p:spPr>
          <a:xfrm>
            <a:off x="11595101" y="6565392"/>
            <a:ext cx="566737" cy="137160"/>
          </a:xfrm>
          <a:prstGeom prst="rect">
            <a:avLst/>
          </a:prstGeom>
        </p:spPr>
        <p:txBody>
          <a:bodyPr vert="horz" lIns="91440" tIns="0" rIns="0" bIns="0" rtlCol="0" anchor="ctr"/>
          <a:lstStyle>
            <a:lvl1pPr algn="r">
              <a:defRPr lang="en-US" sz="900" b="0" kern="1200" smtClean="0">
                <a:solidFill>
                  <a:schemeClr val="bg1"/>
                </a:solidFill>
                <a:latin typeface="+mn-lt"/>
                <a:ea typeface="+mn-ea"/>
                <a:cs typeface="+mn-cs"/>
              </a:defRPr>
            </a:lvl1pPr>
          </a:lstStyle>
          <a:p>
            <a:pPr defTabSz="932742"/>
            <a:fld id="{27258FFF-F925-446B-8502-81C933981705}" type="slidenum">
              <a:rPr>
                <a:solidFill>
                  <a:srgbClr val="FFFFFF"/>
                </a:solidFill>
              </a:rPr>
              <a:pPr defTabSz="932742"/>
              <a:t>‹#›</a:t>
            </a:fld>
            <a:endParaRPr>
              <a:solidFill>
                <a:srgbClr val="FFFFFF"/>
              </a:solidFill>
            </a:endParaRPr>
          </a:p>
        </p:txBody>
      </p:sp>
    </p:spTree>
    <p:extLst>
      <p:ext uri="{BB962C8B-B14F-4D97-AF65-F5344CB8AC3E}">
        <p14:creationId xmlns:p14="http://schemas.microsoft.com/office/powerpoint/2010/main" val="386934913"/>
      </p:ext>
    </p:extLst>
  </p:cSld>
  <p:clrMap bg1="lt1" tx1="dk1" bg2="lt2" tx2="dk2" accent1="accent1" accent2="accent2" accent3="accent3" accent4="accent4" accent5="accent5" accent6="accent6" hlink="hlink" folHlink="folHlink"/>
  <p:sldLayoutIdLst>
    <p:sldLayoutId id="2147484554" r:id="rId1"/>
    <p:sldLayoutId id="2147484555" r:id="rId2"/>
    <p:sldLayoutId id="2147484556" r:id="rId3"/>
    <p:sldLayoutId id="2147484557" r:id="rId4"/>
    <p:sldLayoutId id="2147484558" r:id="rId5"/>
    <p:sldLayoutId id="2147484559" r:id="rId6"/>
    <p:sldLayoutId id="2147484560" r:id="rId7"/>
    <p:sldLayoutId id="2147484561" r:id="rId8"/>
    <p:sldLayoutId id="2147484562" r:id="rId9"/>
    <p:sldLayoutId id="2147484563" r:id="rId10"/>
    <p:sldLayoutId id="2147484566"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73">
          <p15:clr>
            <a:srgbClr val="547EBF"/>
          </p15:clr>
        </p15:guide>
        <p15:guide id="2" orient="horz" pos="187">
          <p15:clr>
            <a:srgbClr val="547EBF"/>
          </p15:clr>
        </p15:guide>
        <p15:guide id="3" orient="horz" pos="4219">
          <p15:clr>
            <a:srgbClr val="547EBF"/>
          </p15:clr>
        </p15:guide>
        <p15:guide id="4" pos="7661">
          <p15:clr>
            <a:srgbClr val="547EBF"/>
          </p15:clr>
        </p15:guide>
        <p15:guide id="5" orient="horz" pos="763">
          <p15:clr>
            <a:srgbClr val="A4A3A4"/>
          </p15:clr>
        </p15:guide>
        <p15:guide id="6" orient="horz" pos="1339">
          <p15:clr>
            <a:srgbClr val="A4A3A4"/>
          </p15:clr>
        </p15:guide>
        <p15:guide id="7" orient="horz" pos="1915">
          <p15:clr>
            <a:srgbClr val="A4A3A4"/>
          </p15:clr>
        </p15:guide>
        <p15:guide id="8" orient="horz" pos="2491">
          <p15:clr>
            <a:srgbClr val="A4A3A4"/>
          </p15:clr>
        </p15:guide>
        <p15:guide id="9" orient="horz" pos="3067">
          <p15:clr>
            <a:srgbClr val="A4A3A4"/>
          </p15:clr>
        </p15:guide>
        <p15:guide id="10" orient="horz" pos="3643">
          <p15:clr>
            <a:srgbClr val="A4A3A4"/>
          </p15:clr>
        </p15:guide>
        <p15:guide id="11" pos="749">
          <p15:clr>
            <a:srgbClr val="A4A3A4"/>
          </p15:clr>
        </p15:guide>
        <p15:guide id="12" pos="1325">
          <p15:clr>
            <a:srgbClr val="A4A3A4"/>
          </p15:clr>
        </p15:guide>
        <p15:guide id="13" pos="1901">
          <p15:clr>
            <a:srgbClr val="A4A3A4"/>
          </p15:clr>
        </p15:guide>
        <p15:guide id="14" pos="2477">
          <p15:clr>
            <a:srgbClr val="A4A3A4"/>
          </p15:clr>
        </p15:guide>
        <p15:guide id="15" pos="3053">
          <p15:clr>
            <a:srgbClr val="A4A3A4"/>
          </p15:clr>
        </p15:guide>
        <p15:guide id="16" pos="3629">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7085">
          <p15:clr>
            <a:srgbClr val="A4A3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9"/>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5209" name="think-cell Slide" r:id="rId20" imgW="270" imgH="270" progId="TCLayout.ActiveDocument.1">
                  <p:embed/>
                </p:oleObj>
              </mc:Choice>
              <mc:Fallback>
                <p:oleObj name="think-cell Slide" r:id="rId20" imgW="270" imgH="270" progId="TCLayout.ActiveDocument.1">
                  <p:embed/>
                  <p:pic>
                    <p:nvPicPr>
                      <p:cNvPr id="0" name=""/>
                      <p:cNvPicPr/>
                      <p:nvPr/>
                    </p:nvPicPr>
                    <p:blipFill>
                      <a:blip r:embed="rId21"/>
                      <a:stretch>
                        <a:fillRect/>
                      </a:stretch>
                    </p:blipFill>
                    <p:spPr>
                      <a:xfrm>
                        <a:off x="0" y="0"/>
                        <a:ext cx="158750" cy="158750"/>
                      </a:xfrm>
                      <a:prstGeom prst="rect">
                        <a:avLst/>
                      </a:prstGeom>
                    </p:spPr>
                  </p:pic>
                </p:oleObj>
              </mc:Fallback>
            </mc:AlternateContent>
          </a:graphicData>
        </a:graphic>
      </p:graphicFrame>
      <p:sp>
        <p:nvSpPr>
          <p:cNvPr id="2" name="Title Placeholder 1"/>
          <p:cNvSpPr>
            <a:spLocks noGrp="1"/>
          </p:cNvSpPr>
          <p:nvPr>
            <p:ph type="title"/>
          </p:nvPr>
        </p:nvSpPr>
        <p:spPr>
          <a:xfrm>
            <a:off x="274638" y="292082"/>
            <a:ext cx="11720414" cy="849463"/>
          </a:xfrm>
          <a:prstGeom prst="rect">
            <a:avLst/>
          </a:prstGeom>
        </p:spPr>
        <p:txBody>
          <a:bodyPr vert="horz" wrap="square" lIns="146304" tIns="91440" rIns="146304" bIns="9144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1398" y="1211263"/>
            <a:ext cx="11723752" cy="2609945"/>
          </a:xfrm>
          <a:prstGeom prst="rect">
            <a:avLst/>
          </a:prstGeom>
        </p:spPr>
        <p:txBody>
          <a:bodyPr vert="horz" wrap="square" lIns="182880" tIns="146304" rIns="182880" bIns="14630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Slide Number Placeholder 2"/>
          <p:cNvSpPr>
            <a:spLocks noGrp="1"/>
          </p:cNvSpPr>
          <p:nvPr>
            <p:ph type="sldNum" sz="quarter" idx="4"/>
          </p:nvPr>
        </p:nvSpPr>
        <p:spPr>
          <a:xfrm>
            <a:off x="11650175" y="6655712"/>
            <a:ext cx="344975" cy="124650"/>
          </a:xfrm>
          <a:prstGeom prst="rect">
            <a:avLst/>
          </a:prstGeom>
          <a:noFill/>
        </p:spPr>
        <p:txBody>
          <a:bodyPr wrap="square" lIns="0" tIns="0" rIns="0" bIns="0" rtlCol="0" anchor="b" anchorCtr="0">
            <a:spAutoFit/>
          </a:bodyPr>
          <a:lstStyle>
            <a:lvl1pPr algn="r">
              <a:defRPr lang="en-US" sz="900" spc="-20" baseline="0" smtClean="0">
                <a:gradFill>
                  <a:gsLst>
                    <a:gs pos="0">
                      <a:schemeClr val="tx1"/>
                    </a:gs>
                    <a:gs pos="100000">
                      <a:schemeClr val="tx1"/>
                    </a:gs>
                  </a:gsLst>
                  <a:lin ang="5400000" scaled="0"/>
                </a:gradFill>
              </a:defRPr>
            </a:lvl1pPr>
          </a:lstStyle>
          <a:p>
            <a:pPr defTabSz="932742">
              <a:lnSpc>
                <a:spcPct val="90000"/>
              </a:lnSpc>
            </a:pPr>
            <a:fld id="{1BC86A1F-E589-44B2-A543-2EC98F5547A7}" type="slidenum">
              <a:rPr>
                <a:gradFill>
                  <a:gsLst>
                    <a:gs pos="0">
                      <a:srgbClr val="505050"/>
                    </a:gs>
                    <a:gs pos="100000">
                      <a:srgbClr val="505050"/>
                    </a:gs>
                  </a:gsLst>
                  <a:lin ang="5400000" scaled="0"/>
                </a:gradFill>
              </a:rPr>
              <a:pPr defTabSz="932742">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3584799048"/>
      </p:ext>
    </p:extLst>
  </p:cSld>
  <p:clrMap bg1="lt1" tx1="dk1" bg2="lt2" tx2="dk2" accent1="accent1" accent2="accent2" accent3="accent3" accent4="accent4" accent5="accent5" accent6="accent6" hlink="hlink" folHlink="folHlink"/>
  <p:sldLayoutIdLst>
    <p:sldLayoutId id="2147484624" r:id="rId1"/>
    <p:sldLayoutId id="2147484625" r:id="rId2"/>
    <p:sldLayoutId id="2147484626" r:id="rId3"/>
    <p:sldLayoutId id="2147484627" r:id="rId4"/>
    <p:sldLayoutId id="2147484628" r:id="rId5"/>
    <p:sldLayoutId id="2147484629" r:id="rId6"/>
    <p:sldLayoutId id="2147484630" r:id="rId7"/>
    <p:sldLayoutId id="2147484631" r:id="rId8"/>
    <p:sldLayoutId id="2147484632" r:id="rId9"/>
    <p:sldLayoutId id="2147484633" r:id="rId10"/>
    <p:sldLayoutId id="2147484634" r:id="rId11"/>
    <p:sldLayoutId id="2147484635" r:id="rId12"/>
    <p:sldLayoutId id="2147484636" r:id="rId13"/>
    <p:sldLayoutId id="2147484637" r:id="rId14"/>
    <p:sldLayoutId id="2147484638" r:id="rId15"/>
    <p:sldLayoutId id="2147484639" r:id="rId16"/>
  </p:sldLayoutIdLst>
  <p:transition>
    <p:fade/>
  </p:transition>
  <p:timing>
    <p:tnLst>
      <p:par>
        <p:cTn id="1" dur="indefinite" restart="never" nodeType="tmRoot"/>
      </p:par>
    </p:tnLst>
  </p:timing>
  <p:hf hdr="0" ftr="0" dt="0"/>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2"/>
              </a:gs>
              <a:gs pos="100000">
                <a:schemeClr val="tx2"/>
              </a:gs>
            </a:gsLst>
            <a:lin ang="5400000" scaled="0"/>
          </a:gradFill>
          <a:effectLst/>
          <a:latin typeface="+mj-lt"/>
          <a:ea typeface="+mn-ea"/>
          <a:cs typeface="Segoe UI" pitchFamily="34" charset="0"/>
        </a:defRPr>
      </a:lvl1pPr>
    </p:titleStyle>
    <p:bodyStyle>
      <a:lvl1pPr marL="346553" marR="0" indent="-346553"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71" baseline="0">
          <a:gradFill>
            <a:gsLst>
              <a:gs pos="1250">
                <a:schemeClr val="tx1"/>
              </a:gs>
              <a:gs pos="100000">
                <a:schemeClr val="tx1"/>
              </a:gs>
            </a:gsLst>
            <a:lin ang="5400000" scaled="0"/>
          </a:gradFill>
          <a:latin typeface="+mj-lt"/>
          <a:ea typeface="+mn-ea"/>
          <a:cs typeface="+mn-cs"/>
        </a:defRPr>
      </a:lvl1pPr>
      <a:lvl2pPr marL="584607" marR="0" indent="-238054" algn="l" defTabSz="932742" rtl="0" eaLnBrk="1" fontAlgn="auto" latinLnBrk="0" hangingPunct="1">
        <a:lnSpc>
          <a:spcPct val="90000"/>
        </a:lnSpc>
        <a:spcBef>
          <a:spcPct val="20000"/>
        </a:spcBef>
        <a:spcAft>
          <a:spcPts val="0"/>
        </a:spcAft>
        <a:buClrTx/>
        <a:buSzPct val="90000"/>
        <a:buFont typeface="Wingdings"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814563" marR="0" indent="-229956" algn="l" defTabSz="932742" rtl="0" eaLnBrk="1" fontAlgn="auto" latinLnBrk="0" hangingPunct="1">
        <a:lnSpc>
          <a:spcPct val="90000"/>
        </a:lnSpc>
        <a:spcBef>
          <a:spcPct val="20000"/>
        </a:spcBef>
        <a:spcAft>
          <a:spcPts val="0"/>
        </a:spcAft>
        <a:buClrTx/>
        <a:buSzPct val="90000"/>
        <a:buFont typeface="Wingdings" pitchFamily="2" charset="2"/>
        <a:buChar char=""/>
        <a:tabLst>
          <a:tab pos="814563" algn="l"/>
        </a:tabLst>
        <a:defRPr sz="2800" kern="1200" spc="0" baseline="0">
          <a:gradFill>
            <a:gsLst>
              <a:gs pos="1250">
                <a:schemeClr val="tx1"/>
              </a:gs>
              <a:gs pos="100000">
                <a:schemeClr val="tx1"/>
              </a:gs>
            </a:gsLst>
            <a:lin ang="5400000" scaled="0"/>
          </a:gradFill>
          <a:latin typeface="+mn-lt"/>
          <a:ea typeface="+mn-ea"/>
          <a:cs typeface="+mn-cs"/>
        </a:defRPr>
      </a:lvl3pPr>
      <a:lvl4pPr marL="1050997" marR="0" indent="-236434" algn="l" defTabSz="932742"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4pPr>
      <a:lvl5pPr marL="1280953" marR="0" indent="-229956" algn="l" defTabSz="932742" rtl="0" eaLnBrk="1" fontAlgn="auto" latinLnBrk="0" hangingPunct="1">
        <a:lnSpc>
          <a:spcPct val="90000"/>
        </a:lnSpc>
        <a:spcBef>
          <a:spcPct val="20000"/>
        </a:spcBef>
        <a:spcAft>
          <a:spcPts val="0"/>
        </a:spcAft>
        <a:buClrTx/>
        <a:buSzPct val="90000"/>
        <a:buFont typeface="Wingdings" pitchFamily="2" charset="2"/>
        <a:buChar char=""/>
        <a:tabLst>
          <a:tab pos="1280953" algn="l"/>
        </a:tabLst>
        <a:defRPr sz="2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905"/>
            <a:ext cx="11889564" cy="917575"/>
          </a:xfrm>
          <a:prstGeom prst="rect">
            <a:avLst/>
          </a:prstGeom>
        </p:spPr>
        <p:txBody>
          <a:bodyPr vert="horz" wrap="square" lIns="146194" tIns="91372" rIns="146194" bIns="9137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8" y="1212859"/>
            <a:ext cx="11887198" cy="2254827"/>
          </a:xfrm>
          <a:prstGeom prst="rect">
            <a:avLst/>
          </a:prstGeom>
        </p:spPr>
        <p:txBody>
          <a:bodyPr vert="horz" wrap="square" lIns="146194" tIns="91372" rIns="146194" bIns="9137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1082294"/>
      </p:ext>
    </p:extLst>
  </p:cSld>
  <p:clrMap bg1="lt1" tx1="dk1" bg2="lt2" tx2="dk2" accent1="accent1" accent2="accent2" accent3="accent3" accent4="accent4" accent5="accent5" accent6="accent6" hlink="hlink" folHlink="folHlink"/>
  <p:sldLayoutIdLst>
    <p:sldLayoutId id="2147484643" r:id="rId1"/>
    <p:sldLayoutId id="2147484644" r:id="rId2"/>
    <p:sldLayoutId id="2147484645" r:id="rId3"/>
    <p:sldLayoutId id="2147484646" r:id="rId4"/>
    <p:sldLayoutId id="2147484647" r:id="rId5"/>
    <p:sldLayoutId id="2147484648" r:id="rId6"/>
    <p:sldLayoutId id="2147484649" r:id="rId7"/>
    <p:sldLayoutId id="2147484650" r:id="rId8"/>
    <p:sldLayoutId id="2147484651" r:id="rId9"/>
    <p:sldLayoutId id="2147484652" r:id="rId10"/>
    <p:sldLayoutId id="2147484653" r:id="rId11"/>
    <p:sldLayoutId id="2147484654" r:id="rId12"/>
    <p:sldLayoutId id="2147484655" r:id="rId13"/>
    <p:sldLayoutId id="2147484656" r:id="rId14"/>
    <p:sldLayoutId id="2147484657" r:id="rId15"/>
    <p:sldLayoutId id="2147484658" r:id="rId16"/>
    <p:sldLayoutId id="2147484659" r:id="rId17"/>
    <p:sldLayoutId id="2147484660" r:id="rId18"/>
    <p:sldLayoutId id="2147484661" r:id="rId19"/>
    <p:sldLayoutId id="2147484662" r:id="rId20"/>
    <p:sldLayoutId id="2147484663" r:id="rId21"/>
  </p:sldLayoutIdLst>
  <p:transition>
    <p:fade/>
  </p:transition>
  <p:timing>
    <p:tnLst>
      <p:par>
        <p:cTn id="1" dur="indefinite" restart="never" nodeType="tmRoot"/>
      </p:par>
    </p:tnLst>
  </p:timing>
  <p:txStyles>
    <p:titleStyle>
      <a:lvl1pPr algn="l" defTabSz="93204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42" marR="0" indent="-342642" algn="l" defTabSz="93204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762" marR="0" indent="-241119" algn="l" defTabSz="93204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497" marR="0" indent="-228429" algn="l" defTabSz="93204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7926" marR="0" indent="-228429" algn="l" defTabSz="93204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6354" marR="0" indent="-228429" algn="l" defTabSz="93204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3111"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133"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155"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175"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040" rtl="0" eaLnBrk="1" latinLnBrk="0" hangingPunct="1">
        <a:defRPr sz="1800" kern="1200">
          <a:solidFill>
            <a:schemeClr val="tx1"/>
          </a:solidFill>
          <a:latin typeface="+mn-lt"/>
          <a:ea typeface="+mn-ea"/>
          <a:cs typeface="+mn-cs"/>
        </a:defRPr>
      </a:lvl1pPr>
      <a:lvl2pPr marL="466021" algn="l" defTabSz="932040" rtl="0" eaLnBrk="1" latinLnBrk="0" hangingPunct="1">
        <a:defRPr sz="1800" kern="1200">
          <a:solidFill>
            <a:schemeClr val="tx1"/>
          </a:solidFill>
          <a:latin typeface="+mn-lt"/>
          <a:ea typeface="+mn-ea"/>
          <a:cs typeface="+mn-cs"/>
        </a:defRPr>
      </a:lvl2pPr>
      <a:lvl3pPr marL="932040" algn="l" defTabSz="932040" rtl="0" eaLnBrk="1" latinLnBrk="0" hangingPunct="1">
        <a:defRPr sz="1800" kern="1200">
          <a:solidFill>
            <a:schemeClr val="tx1"/>
          </a:solidFill>
          <a:latin typeface="+mn-lt"/>
          <a:ea typeface="+mn-ea"/>
          <a:cs typeface="+mn-cs"/>
        </a:defRPr>
      </a:lvl3pPr>
      <a:lvl4pPr marL="1398061" algn="l" defTabSz="932040" rtl="0" eaLnBrk="1" latinLnBrk="0" hangingPunct="1">
        <a:defRPr sz="1800" kern="1200">
          <a:solidFill>
            <a:schemeClr val="tx1"/>
          </a:solidFill>
          <a:latin typeface="+mn-lt"/>
          <a:ea typeface="+mn-ea"/>
          <a:cs typeface="+mn-cs"/>
        </a:defRPr>
      </a:lvl4pPr>
      <a:lvl5pPr marL="1864081" algn="l" defTabSz="932040" rtl="0" eaLnBrk="1" latinLnBrk="0" hangingPunct="1">
        <a:defRPr sz="1800" kern="1200">
          <a:solidFill>
            <a:schemeClr val="tx1"/>
          </a:solidFill>
          <a:latin typeface="+mn-lt"/>
          <a:ea typeface="+mn-ea"/>
          <a:cs typeface="+mn-cs"/>
        </a:defRPr>
      </a:lvl5pPr>
      <a:lvl6pPr marL="2330102" algn="l" defTabSz="932040" rtl="0" eaLnBrk="1" latinLnBrk="0" hangingPunct="1">
        <a:defRPr sz="1800" kern="1200">
          <a:solidFill>
            <a:schemeClr val="tx1"/>
          </a:solidFill>
          <a:latin typeface="+mn-lt"/>
          <a:ea typeface="+mn-ea"/>
          <a:cs typeface="+mn-cs"/>
        </a:defRPr>
      </a:lvl6pPr>
      <a:lvl7pPr marL="2796122" algn="l" defTabSz="932040" rtl="0" eaLnBrk="1" latinLnBrk="0" hangingPunct="1">
        <a:defRPr sz="1800" kern="1200">
          <a:solidFill>
            <a:schemeClr val="tx1"/>
          </a:solidFill>
          <a:latin typeface="+mn-lt"/>
          <a:ea typeface="+mn-ea"/>
          <a:cs typeface="+mn-cs"/>
        </a:defRPr>
      </a:lvl7pPr>
      <a:lvl8pPr marL="3262147" algn="l" defTabSz="932040" rtl="0" eaLnBrk="1" latinLnBrk="0" hangingPunct="1">
        <a:defRPr sz="1800" kern="1200">
          <a:solidFill>
            <a:schemeClr val="tx1"/>
          </a:solidFill>
          <a:latin typeface="+mn-lt"/>
          <a:ea typeface="+mn-ea"/>
          <a:cs typeface="+mn-cs"/>
        </a:defRPr>
      </a:lvl8pPr>
      <a:lvl9pPr marL="3728165" algn="l" defTabSz="93204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77.xml"/></Relationships>
</file>

<file path=ppt/slides/_rels/slide1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165.xml"/></Relationships>
</file>

<file path=ppt/slides/_rels/slide1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0.xml"/><Relationship Id="rId1" Type="http://schemas.openxmlformats.org/officeDocument/2006/relationships/slideLayout" Target="../slideLayouts/slideLayout165.xml"/></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65.xml"/></Relationships>
</file>

<file path=ppt/slides/_rels/slide1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12.xml"/><Relationship Id="rId1" Type="http://schemas.openxmlformats.org/officeDocument/2006/relationships/slideLayout" Target="../slideLayouts/slideLayout16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4.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33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59.xml"/><Relationship Id="rId1" Type="http://schemas.openxmlformats.org/officeDocument/2006/relationships/tags" Target="../tags/tag58.xml"/><Relationship Id="rId6" Type="http://schemas.microsoft.com/office/2007/relationships/hdphoto" Target="../media/hdphoto9.wdp"/><Relationship Id="rId5" Type="http://schemas.openxmlformats.org/officeDocument/2006/relationships/image" Target="../media/image45.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398.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331.xml"/></Relationships>
</file>

<file path=ppt/slides/_rels/slide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12"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37.png"/><Relationship Id="rId11" Type="http://schemas.microsoft.com/office/2007/relationships/hdphoto" Target="../media/hdphoto7.wdp"/><Relationship Id="rId5" Type="http://schemas.openxmlformats.org/officeDocument/2006/relationships/image" Target="../media/image36.png"/><Relationship Id="rId10" Type="http://schemas.openxmlformats.org/officeDocument/2006/relationships/image" Target="../media/image41.png"/><Relationship Id="rId4" Type="http://schemas.microsoft.com/office/2007/relationships/hdphoto" Target="../media/hdphoto6.wdp"/><Relationship Id="rId9"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453.xml"/></Relationships>
</file>

<file path=ppt/slides/_rels/slide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slideLayout" Target="../slideLayouts/slideLayout165.xml"/><Relationship Id="rId7" Type="http://schemas.microsoft.com/office/2007/relationships/hdphoto" Target="../media/hdphoto8.wdp"/><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27.xml"/><Relationship Id="rId1" Type="http://schemas.openxmlformats.org/officeDocument/2006/relationships/tags" Target="../tags/tag55.xml"/><Relationship Id="rId5" Type="http://schemas.openxmlformats.org/officeDocument/2006/relationships/image" Target="../media/image48.png"/><Relationship Id="rId4" Type="http://schemas.openxmlformats.org/officeDocument/2006/relationships/image" Target="../media/image4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slideLayout" Target="../slideLayouts/slideLayout165.xml"/><Relationship Id="rId7" Type="http://schemas.microsoft.com/office/2007/relationships/hdphoto" Target="../media/hdphoto8.wdp"/><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7.xml"/><Relationship Id="rId1" Type="http://schemas.openxmlformats.org/officeDocument/2006/relationships/slideLayout" Target="../slideLayouts/slideLayout165.xml"/></Relationships>
</file>

<file path=ppt/slides/_rels/slide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Power BI for Office 365</a:t>
            </a:r>
            <a:endParaRPr lang="en-US" dirty="0"/>
          </a:p>
        </p:txBody>
      </p:sp>
      <p:sp>
        <p:nvSpPr>
          <p:cNvPr id="5" name="Text Placeholder 4"/>
          <p:cNvSpPr>
            <a:spLocks noGrp="1"/>
          </p:cNvSpPr>
          <p:nvPr>
            <p:ph type="body" sz="quarter" idx="14"/>
          </p:nvPr>
        </p:nvSpPr>
        <p:spPr/>
        <p:txBody>
          <a:bodyPr/>
          <a:lstStyle/>
          <a:p>
            <a:r>
              <a:rPr lang="en-US" dirty="0" smtClean="0"/>
              <a:t>Michael Tejedor</a:t>
            </a:r>
          </a:p>
          <a:p>
            <a:r>
              <a:rPr lang="en-US" dirty="0" smtClean="0"/>
              <a:t>Sr. Product Marketing Manager</a:t>
            </a:r>
          </a:p>
          <a:p>
            <a:r>
              <a:rPr lang="en-US" dirty="0" smtClean="0"/>
              <a:t>Microsoft </a:t>
            </a:r>
            <a:endParaRPr lang="en-US" dirty="0"/>
          </a:p>
        </p:txBody>
      </p:sp>
    </p:spTree>
    <p:extLst>
      <p:ext uri="{BB962C8B-B14F-4D97-AF65-F5344CB8AC3E}">
        <p14:creationId xmlns:p14="http://schemas.microsoft.com/office/powerpoint/2010/main" val="1860355765"/>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8"/>
          <p:cNvSpPr>
            <a:spLocks noEditPoints="1"/>
          </p:cNvSpPr>
          <p:nvPr/>
        </p:nvSpPr>
        <p:spPr bwMode="black">
          <a:xfrm>
            <a:off x="6984772" y="1585032"/>
            <a:ext cx="819927" cy="49747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38" name="Rectangle 37"/>
          <p:cNvSpPr/>
          <p:nvPr/>
        </p:nvSpPr>
        <p:spPr bwMode="auto">
          <a:xfrm>
            <a:off x="3367700" y="1524072"/>
            <a:ext cx="7190572"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ts val="2400"/>
              </a:spcBef>
              <a:spcAft>
                <a:spcPct val="0"/>
              </a:spcAft>
              <a:defRPr/>
            </a:pPr>
            <a:r>
              <a:rPr lang="en-US" sz="2400" dirty="0" smtClean="0">
                <a:gradFill>
                  <a:gsLst>
                    <a:gs pos="0">
                      <a:srgbClr val="FFFFFF"/>
                    </a:gs>
                    <a:gs pos="100000">
                      <a:srgbClr val="FFFFFF"/>
                    </a:gs>
                  </a:gsLst>
                  <a:lin ang="5400000" scaled="0"/>
                </a:gradFill>
              </a:rPr>
              <a:t>Keep reports up to date with scheduled data refresh</a:t>
            </a:r>
            <a:endParaRPr lang="en-US" sz="2400" dirty="0">
              <a:gradFill>
                <a:gsLst>
                  <a:gs pos="0">
                    <a:srgbClr val="FFFFFF"/>
                  </a:gs>
                  <a:gs pos="100000">
                    <a:srgbClr val="FFFFFF"/>
                  </a:gs>
                </a:gsLst>
                <a:lin ang="5400000" scaled="0"/>
              </a:gradFill>
            </a:endParaRPr>
          </a:p>
        </p:txBody>
      </p:sp>
      <p:sp>
        <p:nvSpPr>
          <p:cNvPr id="16" name="Rectangle 15"/>
          <p:cNvSpPr/>
          <p:nvPr/>
        </p:nvSpPr>
        <p:spPr bwMode="auto">
          <a:xfrm>
            <a:off x="502581" y="152407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BI Sites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useBgFill="1">
        <p:nvSpPr>
          <p:cNvPr id="7" name="Rectangle 6"/>
          <p:cNvSpPr/>
          <p:nvPr/>
        </p:nvSpPr>
        <p:spPr>
          <a:xfrm>
            <a:off x="0" y="0"/>
            <a:ext cx="274320" cy="6994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3" name="Rectangle 22"/>
          <p:cNvSpPr/>
          <p:nvPr/>
        </p:nvSpPr>
        <p:spPr bwMode="auto">
          <a:xfrm>
            <a:off x="502581" y="5446828"/>
            <a:ext cx="1547686" cy="1030118"/>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Natural Language Questions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502581" y="3078802"/>
            <a:ext cx="1547686"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Refresh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502581" y="3859018"/>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Search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02581" y="4639234"/>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Mobile Access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02581" y="2298586"/>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Share Queries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17" name="Title 1"/>
          <p:cNvSpPr>
            <a:spLocks noGrp="1"/>
          </p:cNvSpPr>
          <p:nvPr>
            <p:ph type="title"/>
          </p:nvPr>
        </p:nvSpPr>
        <p:spPr>
          <a:xfrm>
            <a:off x="274320" y="232122"/>
            <a:ext cx="11887200" cy="946413"/>
          </a:xfrm>
        </p:spPr>
        <p:txBody>
          <a:bodyPr/>
          <a:lstStyle/>
          <a:p>
            <a:pPr marL="136004" lvl="0" indent="-134385" defTabSz="932290" fontAlgn="base">
              <a:spcBef>
                <a:spcPts val="1224"/>
              </a:spcBef>
              <a:spcAft>
                <a:spcPct val="0"/>
              </a:spcAft>
              <a:defRPr/>
            </a:pPr>
            <a:r>
              <a:rPr lang="en-US" sz="4400" dirty="0" smtClean="0"/>
              <a:t>Share &amp; Collaborate with Power BI for Office 365</a:t>
            </a:r>
            <a:r>
              <a:rPr lang="en-US" dirty="0" smtClean="0"/>
              <a:t/>
            </a:r>
            <a:br>
              <a:rPr lang="en-US" dirty="0" smtClean="0"/>
            </a:br>
            <a:endParaRPr lang="en-US" dirty="0"/>
          </a:p>
        </p:txBody>
      </p:sp>
      <p:grpSp>
        <p:nvGrpSpPr>
          <p:cNvPr id="8" name="Group 7"/>
          <p:cNvGrpSpPr/>
          <p:nvPr/>
        </p:nvGrpSpPr>
        <p:grpSpPr>
          <a:xfrm>
            <a:off x="2672756" y="2418248"/>
            <a:ext cx="10529670" cy="3543639"/>
            <a:chOff x="2672756" y="2418248"/>
            <a:chExt cx="10529670" cy="3543639"/>
          </a:xfrm>
        </p:grpSpPr>
        <p:grpSp>
          <p:nvGrpSpPr>
            <p:cNvPr id="4" name="Group 3"/>
            <p:cNvGrpSpPr/>
            <p:nvPr/>
          </p:nvGrpSpPr>
          <p:grpSpPr>
            <a:xfrm>
              <a:off x="2672756" y="2418248"/>
              <a:ext cx="10529670" cy="3543639"/>
              <a:chOff x="3136052" y="2430440"/>
              <a:chExt cx="10529670" cy="3543639"/>
            </a:xfrm>
          </p:grpSpPr>
          <p:pic>
            <p:nvPicPr>
              <p:cNvPr id="195586" name="Picture 2"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6052" y="2430440"/>
                <a:ext cx="10529670" cy="354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9314688" y="4273546"/>
                <a:ext cx="1914144" cy="3657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6" name="TextBox 5"/>
            <p:cNvSpPr txBox="1"/>
            <p:nvPr/>
          </p:nvSpPr>
          <p:spPr>
            <a:xfrm>
              <a:off x="7331202" y="3944207"/>
              <a:ext cx="1520190" cy="584775"/>
            </a:xfrm>
            <a:prstGeom prst="rect">
              <a:avLst/>
            </a:prstGeom>
            <a:solidFill>
              <a:schemeClr val="bg1"/>
            </a:solidFill>
          </p:spPr>
          <p:txBody>
            <a:bodyPr wrap="square" rtlCol="0">
              <a:spAutoFit/>
            </a:bodyPr>
            <a:lstStyle/>
            <a:p>
              <a:r>
                <a:rPr lang="en-US" sz="1600" dirty="0" smtClean="0">
                  <a:solidFill>
                    <a:srgbClr val="00B0F0"/>
                  </a:solidFill>
                </a:rPr>
                <a:t>Power BI for Office 365</a:t>
              </a:r>
              <a:endParaRPr lang="en-US" sz="1600" dirty="0">
                <a:solidFill>
                  <a:srgbClr val="00B0F0"/>
                </a:solidFill>
              </a:endParaRPr>
            </a:p>
          </p:txBody>
        </p:sp>
        <p:sp>
          <p:nvSpPr>
            <p:cNvPr id="18" name="TextBox 17"/>
            <p:cNvSpPr txBox="1"/>
            <p:nvPr/>
          </p:nvSpPr>
          <p:spPr>
            <a:xfrm>
              <a:off x="7804699" y="5282052"/>
              <a:ext cx="3592068" cy="584775"/>
            </a:xfrm>
            <a:prstGeom prst="rect">
              <a:avLst/>
            </a:prstGeom>
            <a:solidFill>
              <a:schemeClr val="bg1"/>
            </a:solidFill>
          </p:spPr>
          <p:txBody>
            <a:bodyPr wrap="square" rtlCol="0">
              <a:spAutoFit/>
            </a:bodyPr>
            <a:lstStyle/>
            <a:p>
              <a:r>
                <a:rPr lang="en-US" sz="1600" dirty="0" smtClean="0">
                  <a:solidFill>
                    <a:srgbClr val="00B0F0"/>
                  </a:solidFill>
                </a:rPr>
                <a:t>Data Management Gateway</a:t>
              </a:r>
            </a:p>
            <a:p>
              <a:r>
                <a:rPr lang="en-US" sz="1600" dirty="0" smtClean="0">
                  <a:solidFill>
                    <a:srgbClr val="00B0F0"/>
                  </a:solidFill>
                </a:rPr>
                <a:t>Installed on-premises</a:t>
              </a:r>
              <a:endParaRPr lang="en-US" sz="1600" dirty="0">
                <a:solidFill>
                  <a:srgbClr val="00B0F0"/>
                </a:solidFill>
              </a:endParaRPr>
            </a:p>
          </p:txBody>
        </p:sp>
        <p:sp>
          <p:nvSpPr>
            <p:cNvPr id="19" name="TextBox 18"/>
            <p:cNvSpPr txBox="1"/>
            <p:nvPr/>
          </p:nvSpPr>
          <p:spPr>
            <a:xfrm>
              <a:off x="8746624" y="4020790"/>
              <a:ext cx="1520190" cy="338554"/>
            </a:xfrm>
            <a:prstGeom prst="rect">
              <a:avLst/>
            </a:prstGeom>
            <a:solidFill>
              <a:schemeClr val="bg1"/>
            </a:solidFill>
          </p:spPr>
          <p:txBody>
            <a:bodyPr wrap="square" rtlCol="0">
              <a:spAutoFit/>
            </a:bodyPr>
            <a:lstStyle/>
            <a:p>
              <a:r>
                <a:rPr lang="en-US" sz="1600" dirty="0" smtClean="0">
                  <a:solidFill>
                    <a:schemeClr val="bg1">
                      <a:lumMod val="50000"/>
                    </a:schemeClr>
                  </a:solidFill>
                </a:rPr>
                <a:t>Workbook</a:t>
              </a:r>
              <a:endParaRPr lang="en-US" sz="1600" dirty="0">
                <a:solidFill>
                  <a:schemeClr val="bg1">
                    <a:lumMod val="50000"/>
                  </a:schemeClr>
                </a:solidFill>
              </a:endParaRPr>
            </a:p>
          </p:txBody>
        </p:sp>
      </p:grpSp>
    </p:spTree>
    <p:extLst>
      <p:ext uri="{BB962C8B-B14F-4D97-AF65-F5344CB8AC3E}">
        <p14:creationId xmlns:p14="http://schemas.microsoft.com/office/powerpoint/2010/main" val="2048611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Callout 1 5"/>
          <p:cNvSpPr/>
          <p:nvPr/>
        </p:nvSpPr>
        <p:spPr>
          <a:xfrm>
            <a:off x="10617869" y="3220898"/>
            <a:ext cx="1647283" cy="1487424"/>
          </a:xfrm>
          <a:prstGeom prst="borderCallout1">
            <a:avLst>
              <a:gd name="adj1" fmla="val 143340"/>
              <a:gd name="adj2" fmla="val -19955"/>
              <a:gd name="adj3" fmla="val 142828"/>
              <a:gd name="adj4" fmla="val -44143"/>
            </a:avLst>
          </a:prstGeom>
          <a:solidFill>
            <a:srgbClr val="FF8C00"/>
          </a:solidFill>
          <a:ln>
            <a:solidFill>
              <a:srgbClr val="FF8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US" dirty="0" smtClean="0">
                <a:solidFill>
                  <a:srgbClr val="FFFFFF"/>
                </a:solidFill>
              </a:rPr>
              <a:t>Search for:</a:t>
            </a:r>
          </a:p>
          <a:p>
            <a:pPr>
              <a:spcBef>
                <a:spcPts val="300"/>
              </a:spcBef>
            </a:pPr>
            <a:r>
              <a:rPr lang="en-US" sz="1600" dirty="0" smtClean="0">
                <a:solidFill>
                  <a:srgbClr val="FFFFFF"/>
                </a:solidFill>
              </a:rPr>
              <a:t>Public Data</a:t>
            </a:r>
          </a:p>
          <a:p>
            <a:pPr>
              <a:spcBef>
                <a:spcPts val="300"/>
              </a:spcBef>
            </a:pPr>
            <a:r>
              <a:rPr lang="en-US" sz="1600" dirty="0" smtClean="0">
                <a:solidFill>
                  <a:srgbClr val="FFFFFF"/>
                </a:solidFill>
              </a:rPr>
              <a:t>Corporate Data</a:t>
            </a:r>
          </a:p>
          <a:p>
            <a:pPr>
              <a:spcBef>
                <a:spcPts val="300"/>
              </a:spcBef>
            </a:pPr>
            <a:r>
              <a:rPr lang="en-US" sz="1600" dirty="0" smtClean="0">
                <a:solidFill>
                  <a:srgbClr val="FFFFFF"/>
                </a:solidFill>
              </a:rPr>
              <a:t>Shared Queries</a:t>
            </a:r>
            <a:endParaRPr lang="en-US" sz="1600" dirty="0">
              <a:solidFill>
                <a:srgbClr val="FFFFFF"/>
              </a:solidFill>
            </a:endParaRPr>
          </a:p>
        </p:txBody>
      </p:sp>
      <p:pic>
        <p:nvPicPr>
          <p:cNvPr id="4" name="Picture 3"/>
          <p:cNvPicPr>
            <a:picLocks noChangeAspect="1"/>
          </p:cNvPicPr>
          <p:nvPr/>
        </p:nvPicPr>
        <p:blipFill>
          <a:blip r:embed="rId3"/>
          <a:stretch>
            <a:fillRect/>
          </a:stretch>
        </p:blipFill>
        <p:spPr>
          <a:xfrm>
            <a:off x="3400212" y="2319452"/>
            <a:ext cx="7158060" cy="4384781"/>
          </a:xfrm>
          <a:prstGeom prst="rect">
            <a:avLst/>
          </a:prstGeom>
        </p:spPr>
      </p:pic>
      <p:sp>
        <p:nvSpPr>
          <p:cNvPr id="62" name="Freeform 8"/>
          <p:cNvSpPr>
            <a:spLocks noEditPoints="1"/>
          </p:cNvSpPr>
          <p:nvPr/>
        </p:nvSpPr>
        <p:spPr bwMode="black">
          <a:xfrm>
            <a:off x="6984772" y="1585032"/>
            <a:ext cx="819927" cy="49747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38" name="Rectangle 37"/>
          <p:cNvSpPr/>
          <p:nvPr/>
        </p:nvSpPr>
        <p:spPr bwMode="auto">
          <a:xfrm>
            <a:off x="3367700" y="1524072"/>
            <a:ext cx="7190572"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sz="2400" dirty="0" smtClean="0">
                <a:gradFill>
                  <a:gsLst>
                    <a:gs pos="0">
                      <a:srgbClr val="FFFFFF"/>
                    </a:gs>
                    <a:gs pos="100000">
                      <a:srgbClr val="FFFFFF"/>
                    </a:gs>
                  </a:gsLst>
                  <a:lin ang="5400000" scaled="0"/>
                </a:gradFill>
              </a:rPr>
              <a:t>Maintain a Data Catalog of searchable data</a:t>
            </a:r>
            <a:endParaRPr lang="en-US" sz="2400" dirty="0">
              <a:gradFill>
                <a:gsLst>
                  <a:gs pos="0">
                    <a:srgbClr val="FFFFFF"/>
                  </a:gs>
                  <a:gs pos="100000">
                    <a:srgbClr val="FFFFFF"/>
                  </a:gs>
                </a:gsLst>
                <a:lin ang="5400000" scaled="0"/>
              </a:gradFill>
            </a:endParaRPr>
          </a:p>
        </p:txBody>
      </p:sp>
      <p:sp>
        <p:nvSpPr>
          <p:cNvPr id="16" name="Rectangle 15"/>
          <p:cNvSpPr/>
          <p:nvPr/>
        </p:nvSpPr>
        <p:spPr bwMode="auto">
          <a:xfrm>
            <a:off x="502581" y="152407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BI Sites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useBgFill="1">
        <p:nvSpPr>
          <p:cNvPr id="7" name="Rectangle 6"/>
          <p:cNvSpPr/>
          <p:nvPr/>
        </p:nvSpPr>
        <p:spPr>
          <a:xfrm>
            <a:off x="0" y="0"/>
            <a:ext cx="274320" cy="6994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3" name="Rectangle 22"/>
          <p:cNvSpPr/>
          <p:nvPr/>
        </p:nvSpPr>
        <p:spPr bwMode="auto">
          <a:xfrm>
            <a:off x="502581" y="5419450"/>
            <a:ext cx="1547686" cy="1030118"/>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Natural Language Questions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502581" y="307880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Refresh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502581" y="3859018"/>
            <a:ext cx="1547686"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Search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02581" y="4639234"/>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Mobile Access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02581" y="2298586"/>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Share Queries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p:nvPr>
        </p:nvSpPr>
        <p:spPr>
          <a:xfrm>
            <a:off x="274320" y="232122"/>
            <a:ext cx="11887200" cy="946413"/>
          </a:xfrm>
        </p:spPr>
        <p:txBody>
          <a:bodyPr/>
          <a:lstStyle/>
          <a:p>
            <a:pPr marL="136004" lvl="0" indent="-134385" defTabSz="932290" fontAlgn="base">
              <a:spcBef>
                <a:spcPts val="1224"/>
              </a:spcBef>
              <a:spcAft>
                <a:spcPct val="0"/>
              </a:spcAft>
              <a:defRPr/>
            </a:pPr>
            <a:r>
              <a:rPr lang="en-US" sz="4400" dirty="0" smtClean="0"/>
              <a:t>Share &amp; Collaborate with Power BI for Office 365</a:t>
            </a:r>
            <a:r>
              <a:rPr lang="en-US" dirty="0" smtClean="0"/>
              <a:t/>
            </a:r>
            <a:br>
              <a:rPr lang="en-US" dirty="0" smtClean="0"/>
            </a:br>
            <a:endParaRPr lang="en-US" dirty="0"/>
          </a:p>
        </p:txBody>
      </p:sp>
    </p:spTree>
    <p:extLst>
      <p:ext uri="{BB962C8B-B14F-4D97-AF65-F5344CB8AC3E}">
        <p14:creationId xmlns:p14="http://schemas.microsoft.com/office/powerpoint/2010/main" val="1251765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8"/>
          <p:cNvSpPr>
            <a:spLocks noEditPoints="1"/>
          </p:cNvSpPr>
          <p:nvPr/>
        </p:nvSpPr>
        <p:spPr bwMode="black">
          <a:xfrm>
            <a:off x="6984772" y="1585032"/>
            <a:ext cx="819927" cy="49747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38" name="Rectangle 37"/>
          <p:cNvSpPr/>
          <p:nvPr/>
        </p:nvSpPr>
        <p:spPr bwMode="auto">
          <a:xfrm>
            <a:off x="3367700" y="1524072"/>
            <a:ext cx="7190572"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ts val="2400"/>
              </a:spcBef>
              <a:spcAft>
                <a:spcPct val="0"/>
              </a:spcAft>
              <a:defRPr/>
            </a:pPr>
            <a:r>
              <a:rPr lang="en-US" sz="2400" dirty="0" smtClean="0">
                <a:gradFill>
                  <a:gsLst>
                    <a:gs pos="0">
                      <a:srgbClr val="FFFFFF"/>
                    </a:gs>
                    <a:gs pos="100000">
                      <a:srgbClr val="FFFFFF"/>
                    </a:gs>
                  </a:gsLst>
                  <a:lin ang="5400000" scaled="0"/>
                </a:gradFill>
              </a:rPr>
              <a:t>Stay connected with mobile access to your reports</a:t>
            </a:r>
            <a:endParaRPr lang="en-US" sz="2400" dirty="0">
              <a:gradFill>
                <a:gsLst>
                  <a:gs pos="0">
                    <a:srgbClr val="FFFFFF"/>
                  </a:gs>
                  <a:gs pos="100000">
                    <a:srgbClr val="FFFFFF"/>
                  </a:gs>
                </a:gsLst>
                <a:lin ang="5400000" scaled="0"/>
              </a:gradFill>
            </a:endParaRPr>
          </a:p>
        </p:txBody>
      </p:sp>
      <p:sp>
        <p:nvSpPr>
          <p:cNvPr id="16" name="Rectangle 15"/>
          <p:cNvSpPr/>
          <p:nvPr/>
        </p:nvSpPr>
        <p:spPr bwMode="auto">
          <a:xfrm>
            <a:off x="502581" y="152407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BI Sites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useBgFill="1">
        <p:nvSpPr>
          <p:cNvPr id="7" name="Rectangle 6"/>
          <p:cNvSpPr/>
          <p:nvPr/>
        </p:nvSpPr>
        <p:spPr>
          <a:xfrm>
            <a:off x="0" y="0"/>
            <a:ext cx="274320" cy="6994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3" name="Rectangle 22"/>
          <p:cNvSpPr/>
          <p:nvPr/>
        </p:nvSpPr>
        <p:spPr bwMode="auto">
          <a:xfrm>
            <a:off x="502581" y="5419450"/>
            <a:ext cx="1547686" cy="1030118"/>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Natural Language Questions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502581" y="307880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Refresh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502581" y="3859018"/>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Search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02581" y="4639234"/>
            <a:ext cx="1547686"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Mobile Access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02581" y="2298586"/>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Share Queries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67700" y="2322970"/>
            <a:ext cx="7212632" cy="4004678"/>
          </a:xfrm>
          <a:prstGeom prst="rect">
            <a:avLst/>
          </a:prstGeom>
        </p:spPr>
      </p:pic>
      <p:sp>
        <p:nvSpPr>
          <p:cNvPr id="14" name="Title 1"/>
          <p:cNvSpPr>
            <a:spLocks noGrp="1"/>
          </p:cNvSpPr>
          <p:nvPr>
            <p:ph type="title"/>
          </p:nvPr>
        </p:nvSpPr>
        <p:spPr>
          <a:xfrm>
            <a:off x="274320" y="232122"/>
            <a:ext cx="11887200" cy="946413"/>
          </a:xfrm>
        </p:spPr>
        <p:txBody>
          <a:bodyPr/>
          <a:lstStyle/>
          <a:p>
            <a:pPr marL="136004" lvl="0" indent="-134385" defTabSz="932290" fontAlgn="base">
              <a:spcBef>
                <a:spcPts val="1224"/>
              </a:spcBef>
              <a:spcAft>
                <a:spcPct val="0"/>
              </a:spcAft>
              <a:defRPr/>
            </a:pPr>
            <a:r>
              <a:rPr lang="en-US" sz="4400" dirty="0" smtClean="0"/>
              <a:t>Share &amp; Collaborate with Power BI for Office 365</a:t>
            </a:r>
            <a:r>
              <a:rPr lang="en-US" dirty="0" smtClean="0"/>
              <a:t/>
            </a:r>
            <a:br>
              <a:rPr lang="en-US" dirty="0" smtClean="0"/>
            </a:br>
            <a:endParaRPr lang="en-US" dirty="0"/>
          </a:p>
        </p:txBody>
      </p:sp>
    </p:spTree>
    <p:extLst>
      <p:ext uri="{BB962C8B-B14F-4D97-AF65-F5344CB8AC3E}">
        <p14:creationId xmlns:p14="http://schemas.microsoft.com/office/powerpoint/2010/main" val="294714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8"/>
          <p:cNvSpPr>
            <a:spLocks noEditPoints="1"/>
          </p:cNvSpPr>
          <p:nvPr/>
        </p:nvSpPr>
        <p:spPr bwMode="black">
          <a:xfrm>
            <a:off x="6984772" y="1585032"/>
            <a:ext cx="819927" cy="49747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16" name="Rectangle 15"/>
          <p:cNvSpPr/>
          <p:nvPr/>
        </p:nvSpPr>
        <p:spPr bwMode="auto">
          <a:xfrm>
            <a:off x="502581" y="152407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BI Sites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useBgFill="1">
        <p:nvSpPr>
          <p:cNvPr id="7" name="Rectangle 6"/>
          <p:cNvSpPr/>
          <p:nvPr/>
        </p:nvSpPr>
        <p:spPr>
          <a:xfrm>
            <a:off x="0" y="0"/>
            <a:ext cx="274320" cy="6994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3" name="Rectangle 22"/>
          <p:cNvSpPr/>
          <p:nvPr/>
        </p:nvSpPr>
        <p:spPr bwMode="auto">
          <a:xfrm>
            <a:off x="502581" y="5419450"/>
            <a:ext cx="1547686" cy="1030118"/>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Natural Language Questions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502581" y="307880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Refresh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502581" y="3859018"/>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Search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02581" y="4639234"/>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Mobile Access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02581" y="2298586"/>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Share Queries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3367700" y="1524072"/>
            <a:ext cx="7190572"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ts val="2400"/>
              </a:spcBef>
              <a:spcAft>
                <a:spcPct val="0"/>
              </a:spcAft>
              <a:defRPr/>
            </a:pPr>
            <a:r>
              <a:rPr lang="en-US" sz="2400" dirty="0" smtClean="0">
                <a:gradFill>
                  <a:gsLst>
                    <a:gs pos="0">
                      <a:srgbClr val="FFFFFF"/>
                    </a:gs>
                    <a:gs pos="100000">
                      <a:srgbClr val="FFFFFF"/>
                    </a:gs>
                  </a:gsLst>
                  <a:lin ang="5400000" scaled="0"/>
                </a:gradFill>
              </a:rPr>
              <a:t>Ask questions of your data in natural language</a:t>
            </a:r>
            <a:endParaRPr lang="en-US" sz="2400" b="1" dirty="0">
              <a:gradFill>
                <a:gsLst>
                  <a:gs pos="0">
                    <a:srgbClr val="FFFFFF"/>
                  </a:gs>
                  <a:gs pos="100000">
                    <a:srgbClr val="FFFFFF"/>
                  </a:gs>
                </a:gsLst>
                <a:lin ang="5400000" scaled="0"/>
              </a:gradFill>
            </a:endParaRPr>
          </a:p>
        </p:txBody>
      </p:sp>
      <p:sp>
        <p:nvSpPr>
          <p:cNvPr id="14" name="Title 1"/>
          <p:cNvSpPr>
            <a:spLocks noGrp="1"/>
          </p:cNvSpPr>
          <p:nvPr>
            <p:ph type="title"/>
          </p:nvPr>
        </p:nvSpPr>
        <p:spPr>
          <a:xfrm>
            <a:off x="274320" y="232122"/>
            <a:ext cx="11887200" cy="946413"/>
          </a:xfrm>
        </p:spPr>
        <p:txBody>
          <a:bodyPr/>
          <a:lstStyle/>
          <a:p>
            <a:pPr marL="136004" lvl="0" indent="-134385" defTabSz="932290" fontAlgn="base">
              <a:spcBef>
                <a:spcPts val="1224"/>
              </a:spcBef>
              <a:spcAft>
                <a:spcPct val="0"/>
              </a:spcAft>
              <a:defRPr/>
            </a:pPr>
            <a:r>
              <a:rPr lang="en-US" sz="4400" dirty="0" smtClean="0"/>
              <a:t>Share &amp; Collaborate with Power BI for Office 365</a:t>
            </a:r>
            <a:r>
              <a:rPr lang="en-US" dirty="0" smtClean="0"/>
              <a:t/>
            </a:r>
            <a:br>
              <a:rPr lang="en-US" dirty="0" smtClean="0"/>
            </a:b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7700" y="2316552"/>
            <a:ext cx="7190572" cy="4372099"/>
          </a:xfrm>
          <a:prstGeom prst="rect">
            <a:avLst/>
          </a:prstGeom>
        </p:spPr>
      </p:pic>
    </p:spTree>
    <p:extLst>
      <p:ext uri="{BB962C8B-B14F-4D97-AF65-F5344CB8AC3E}">
        <p14:creationId xmlns:p14="http://schemas.microsoft.com/office/powerpoint/2010/main" val="3229162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53548" y="292082"/>
            <a:ext cx="12162155" cy="946413"/>
          </a:xfrm>
        </p:spPr>
        <p:txBody>
          <a:bodyPr/>
          <a:lstStyle/>
          <a:p>
            <a:r>
              <a:rPr lang="en-US" dirty="0" smtClean="0"/>
              <a:t>Share and Collaborate with Power BI for Office 365</a:t>
            </a:r>
            <a:br>
              <a:rPr lang="en-US" dirty="0" smtClean="0"/>
            </a:br>
            <a:endParaRPr lang="en-US" dirty="0"/>
          </a:p>
        </p:txBody>
      </p:sp>
      <p:sp>
        <p:nvSpPr>
          <p:cNvPr id="2" name="Text Placeholder 1"/>
          <p:cNvSpPr>
            <a:spLocks noGrp="1"/>
          </p:cNvSpPr>
          <p:nvPr>
            <p:ph type="body" sz="quarter" idx="10"/>
          </p:nvPr>
        </p:nvSpPr>
        <p:spPr/>
        <p:txBody>
          <a:bodyPr/>
          <a:lstStyle/>
          <a:p>
            <a:r>
              <a:rPr lang="en-US" smtClean="0"/>
              <a:t>Demo</a:t>
            </a:r>
            <a:endParaRPr lang="en-US" dirty="0"/>
          </a:p>
        </p:txBody>
      </p:sp>
    </p:spTree>
    <p:extLst>
      <p:ext uri="{BB962C8B-B14F-4D97-AF65-F5344CB8AC3E}">
        <p14:creationId xmlns:p14="http://schemas.microsoft.com/office/powerpoint/2010/main" val="209229399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7586" b="8013"/>
          <a:stretch/>
        </p:blipFill>
        <p:spPr>
          <a:xfrm>
            <a:off x="-1" y="0"/>
            <a:ext cx="12436475" cy="6994525"/>
          </a:xfrm>
          <a:prstGeom prst="rect">
            <a:avLst/>
          </a:prstGeom>
        </p:spPr>
      </p:pic>
      <p:grpSp>
        <p:nvGrpSpPr>
          <p:cNvPr id="9" name="Group 8"/>
          <p:cNvGrpSpPr/>
          <p:nvPr/>
        </p:nvGrpSpPr>
        <p:grpSpPr>
          <a:xfrm>
            <a:off x="5838566" y="295274"/>
            <a:ext cx="6669416" cy="6400800"/>
            <a:chOff x="5838566" y="295274"/>
            <a:chExt cx="6669416" cy="6400800"/>
          </a:xfrm>
        </p:grpSpPr>
        <p:sp>
          <p:nvSpPr>
            <p:cNvPr id="11" name="Rectangle 10"/>
            <p:cNvSpPr/>
            <p:nvPr/>
          </p:nvSpPr>
          <p:spPr bwMode="auto">
            <a:xfrm>
              <a:off x="5838566" y="295274"/>
              <a:ext cx="6400800" cy="6400800"/>
            </a:xfrm>
            <a:prstGeom prst="rect">
              <a:avLst/>
            </a:prstGeom>
            <a:solidFill>
              <a:schemeClr val="accent4">
                <a:alpha val="91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chemeClr val="tx1"/>
                    </a:gs>
                    <a:gs pos="100000">
                      <a:schemeClr val="tx1"/>
                    </a:gs>
                  </a:gsLst>
                  <a:lin ang="5400000" scaled="0"/>
                </a:gradFill>
                <a:ea typeface="Segoe UI" pitchFamily="34" charset="0"/>
                <a:cs typeface="Segoe UI" pitchFamily="34" charset="0"/>
              </a:endParaRPr>
            </a:p>
          </p:txBody>
        </p:sp>
        <p:sp>
          <p:nvSpPr>
            <p:cNvPr id="13" name="Title 1"/>
            <p:cNvSpPr txBox="1">
              <a:spLocks/>
            </p:cNvSpPr>
            <p:nvPr/>
          </p:nvSpPr>
          <p:spPr>
            <a:xfrm>
              <a:off x="5846099" y="327211"/>
              <a:ext cx="5303526" cy="1720381"/>
            </a:xfrm>
            <a:prstGeom prst="rect">
              <a:avLst/>
            </a:prstGeom>
          </p:spPr>
          <p:txBody>
            <a:bodyPr lIns="274320" tIns="146304" rIns="182880" bIns="146304"/>
            <a:lstStyle>
              <a:lvl1pPr algn="l" defTabSz="914400" rtl="0" eaLnBrk="1" latinLnBrk="0" hangingPunct="1">
                <a:spcBef>
                  <a:spcPct val="0"/>
                </a:spcBef>
                <a:buNone/>
                <a:defRPr sz="6000" kern="1200">
                  <a:gradFill>
                    <a:gsLst>
                      <a:gs pos="0">
                        <a:srgbClr val="FFFFFF"/>
                      </a:gs>
                      <a:gs pos="100000">
                        <a:srgbClr val="FFFFFF"/>
                      </a:gs>
                    </a:gsLst>
                    <a:lin ang="5400000" scaled="0"/>
                  </a:gradFill>
                  <a:latin typeface="+mj-lt"/>
                  <a:ea typeface="+mj-ea"/>
                  <a:cs typeface="+mj-cs"/>
                </a:defRPr>
              </a:lvl1pPr>
            </a:lstStyle>
            <a:p>
              <a:r>
                <a:rPr lang="en-US" sz="4800" dirty="0" smtClean="0">
                  <a:gradFill>
                    <a:gsLst>
                      <a:gs pos="0">
                        <a:schemeClr val="tx1"/>
                      </a:gs>
                      <a:gs pos="100000">
                        <a:schemeClr val="tx1"/>
                      </a:gs>
                    </a:gsLst>
                    <a:lin ang="5400000" scaled="0"/>
                  </a:gradFill>
                </a:rPr>
                <a:t>MediaCom</a:t>
              </a:r>
              <a:endParaRPr lang="en-US" sz="4800" dirty="0">
                <a:gradFill>
                  <a:gsLst>
                    <a:gs pos="0">
                      <a:schemeClr val="tx1"/>
                    </a:gs>
                    <a:gs pos="100000">
                      <a:schemeClr val="tx1"/>
                    </a:gs>
                  </a:gsLst>
                  <a:lin ang="5400000" scaled="0"/>
                </a:gradFill>
              </a:endParaRPr>
            </a:p>
          </p:txBody>
        </p:sp>
        <p:sp>
          <p:nvSpPr>
            <p:cNvPr id="14" name="Subtitle 2"/>
            <p:cNvSpPr txBox="1">
              <a:spLocks/>
            </p:cNvSpPr>
            <p:nvPr/>
          </p:nvSpPr>
          <p:spPr>
            <a:xfrm>
              <a:off x="9709194" y="5315032"/>
              <a:ext cx="2798788" cy="914400"/>
            </a:xfrm>
            <a:prstGeom prst="rect">
              <a:avLst/>
            </a:prstGeom>
          </p:spPr>
          <p:txBody>
            <a:bodyPr lIns="274320" tIns="146304" rIns="182880" bIns="146304" anchor="t" anchorCtr="0"/>
            <a:lstStyle>
              <a:lvl1pPr marL="0" indent="0" algn="l" defTabSz="914400" rtl="0" eaLnBrk="1" latinLnBrk="0" hangingPunct="1">
                <a:lnSpc>
                  <a:spcPct val="90000"/>
                </a:lnSpc>
                <a:spcBef>
                  <a:spcPct val="20000"/>
                </a:spcBef>
                <a:buFont typeface="Arial" pitchFamily="34" charset="0"/>
                <a:buNone/>
                <a:defRPr sz="2200" kern="1200">
                  <a:gradFill>
                    <a:gsLst>
                      <a:gs pos="0">
                        <a:srgbClr val="FFFFFF"/>
                      </a:gs>
                      <a:gs pos="100000">
                        <a:srgbClr val="FFFFFF"/>
                      </a:gs>
                    </a:gsLst>
                    <a:lin ang="5400000" scaled="0"/>
                  </a:gra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800" b="1" dirty="0" smtClean="0">
                  <a:gradFill>
                    <a:gsLst>
                      <a:gs pos="0">
                        <a:schemeClr val="tx1"/>
                      </a:gs>
                      <a:gs pos="100000">
                        <a:schemeClr val="tx1"/>
                      </a:gs>
                    </a:gsLst>
                    <a:lin ang="5400000" scaled="0"/>
                  </a:gradFill>
                </a:rPr>
                <a:t>Lowell Simpson</a:t>
              </a:r>
              <a:br>
                <a:rPr lang="en-US" sz="1800" b="1" dirty="0" smtClean="0">
                  <a:gradFill>
                    <a:gsLst>
                      <a:gs pos="0">
                        <a:schemeClr val="tx1"/>
                      </a:gs>
                      <a:gs pos="100000">
                        <a:schemeClr val="tx1"/>
                      </a:gs>
                    </a:gsLst>
                    <a:lin ang="5400000" scaled="0"/>
                  </a:gradFill>
                </a:rPr>
              </a:br>
              <a:r>
                <a:rPr lang="en-US" sz="1800" dirty="0" smtClean="0">
                  <a:gradFill>
                    <a:gsLst>
                      <a:gs pos="0">
                        <a:schemeClr val="tx1"/>
                      </a:gs>
                      <a:gs pos="100000">
                        <a:schemeClr val="tx1"/>
                      </a:gs>
                    </a:gsLst>
                    <a:lin ang="5400000" scaled="0"/>
                  </a:gradFill>
                </a:rPr>
                <a:t>CIO</a:t>
              </a:r>
              <a:br>
                <a:rPr lang="en-US" sz="1800" dirty="0" smtClean="0">
                  <a:gradFill>
                    <a:gsLst>
                      <a:gs pos="0">
                        <a:schemeClr val="tx1"/>
                      </a:gs>
                      <a:gs pos="100000">
                        <a:schemeClr val="tx1"/>
                      </a:gs>
                    </a:gsLst>
                    <a:lin ang="5400000" scaled="0"/>
                  </a:gradFill>
                </a:rPr>
              </a:br>
              <a:r>
                <a:rPr lang="en-US" sz="1800" dirty="0" smtClean="0">
                  <a:gradFill>
                    <a:gsLst>
                      <a:gs pos="0">
                        <a:schemeClr val="tx1"/>
                      </a:gs>
                      <a:gs pos="100000">
                        <a:schemeClr val="tx1"/>
                      </a:gs>
                    </a:gsLst>
                    <a:lin ang="5400000" scaled="0"/>
                  </a:gradFill>
                </a:rPr>
                <a:t>MediaCom</a:t>
              </a:r>
              <a:endParaRPr lang="en-US" sz="1800" dirty="0">
                <a:gradFill>
                  <a:gsLst>
                    <a:gs pos="0">
                      <a:schemeClr val="tx1"/>
                    </a:gs>
                    <a:gs pos="100000">
                      <a:schemeClr val="tx1"/>
                    </a:gs>
                  </a:gsLst>
                  <a:lin ang="5400000" scaled="0"/>
                </a:gradFill>
              </a:endParaRPr>
            </a:p>
          </p:txBody>
        </p:sp>
        <p:sp>
          <p:nvSpPr>
            <p:cNvPr id="15" name="Rectangle 14"/>
            <p:cNvSpPr/>
            <p:nvPr/>
          </p:nvSpPr>
          <p:spPr>
            <a:xfrm>
              <a:off x="6002468" y="1544694"/>
              <a:ext cx="6072999" cy="3397853"/>
            </a:xfrm>
            <a:prstGeom prst="rect">
              <a:avLst/>
            </a:prstGeom>
          </p:spPr>
          <p:txBody>
            <a:bodyPr wrap="square" lIns="182880" tIns="146304" rIns="182880" bIns="146304">
              <a:spAutoFit/>
            </a:bodyPr>
            <a:lstStyle/>
            <a:p>
              <a:pPr marL="117475" indent="-117475" defTabSz="932742">
                <a:lnSpc>
                  <a:spcPct val="90000"/>
                </a:lnSpc>
                <a:spcBef>
                  <a:spcPts val="2448"/>
                </a:spcBef>
              </a:pPr>
              <a:r>
                <a:rPr lang="en-US" sz="3200" dirty="0" smtClean="0">
                  <a:gradFill>
                    <a:gsLst>
                      <a:gs pos="67257">
                        <a:srgbClr val="FFFFFF"/>
                      </a:gs>
                      <a:gs pos="37000">
                        <a:srgbClr val="FFFFFF"/>
                      </a:gs>
                    </a:gsLst>
                    <a:lin ang="5400000" scaled="0"/>
                  </a:gradFill>
                  <a:latin typeface="Segoe UI Light"/>
                </a:rPr>
                <a:t>“The fact that Power BI is part of Office 365 is tremendous. One skill that all our people have is Excel, with BI built on top of Excel, we don’t have to train them on anything new – they can figure this out on their own.”</a:t>
              </a:r>
              <a:endParaRPr lang="en-US" sz="3200" dirty="0">
                <a:gradFill>
                  <a:gsLst>
                    <a:gs pos="67257">
                      <a:srgbClr val="FFFFFF"/>
                    </a:gs>
                    <a:gs pos="37000">
                      <a:srgbClr val="FFFFFF"/>
                    </a:gs>
                  </a:gsLst>
                  <a:lin ang="5400000" scaled="0"/>
                </a:gradFill>
                <a:latin typeface="Segoe UI Light"/>
              </a:endParaRPr>
            </a:p>
          </p:txBody>
        </p:sp>
      </p:grpSp>
    </p:spTree>
    <p:extLst>
      <p:ext uri="{BB962C8B-B14F-4D97-AF65-F5344CB8AC3E}">
        <p14:creationId xmlns:p14="http://schemas.microsoft.com/office/powerpoint/2010/main" val="299704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47149"/>
            <a:ext cx="11889564" cy="917575"/>
          </a:xfrm>
        </p:spPr>
        <p:txBody>
          <a:bodyPr/>
          <a:lstStyle/>
          <a:p>
            <a:pPr marL="136004" lvl="0" indent="-134385" defTabSz="932290" fontAlgn="base">
              <a:spcBef>
                <a:spcPts val="1224"/>
              </a:spcBef>
              <a:spcAft>
                <a:spcPct val="0"/>
              </a:spcAft>
              <a:defRPr/>
            </a:pPr>
            <a:r>
              <a:rPr lang="en-US" dirty="0" smtClean="0"/>
              <a:t>A powerful new way to work with data</a:t>
            </a:r>
            <a:br>
              <a:rPr lang="en-US" dirty="0" smtClean="0"/>
            </a:br>
            <a:endParaRPr lang="en-US" dirty="0"/>
          </a:p>
        </p:txBody>
      </p:sp>
      <p:sp>
        <p:nvSpPr>
          <p:cNvPr id="43" name="Rectangle 42"/>
          <p:cNvSpPr/>
          <p:nvPr/>
        </p:nvSpPr>
        <p:spPr bwMode="auto">
          <a:xfrm>
            <a:off x="7220582" y="1276092"/>
            <a:ext cx="4737916" cy="596880"/>
          </a:xfrm>
          <a:prstGeom prst="rect">
            <a:avLst/>
          </a:prstGeom>
          <a:solidFill>
            <a:srgbClr val="FF8C00"/>
          </a:solidFill>
          <a:ln w="38100" cap="flat" cmpd="sng" algn="ctr">
            <a:noFill/>
            <a:prstDash val="solid"/>
            <a:headEnd type="none" w="med" len="med"/>
            <a:tailEnd type="none" w="med" len="med"/>
          </a:ln>
          <a:effectLst/>
        </p:spPr>
        <p:txBody>
          <a:bodyPr vert="horz" wrap="square" lIns="91440" tIns="91440" rIns="91440" bIns="91440" numCol="1" rtlCol="0" anchor="t" anchorCtr="0" compatLnSpc="1">
            <a:prstTxWarp prst="textNoShape">
              <a:avLst/>
            </a:prstTxWarp>
          </a:bodyPr>
          <a:lstStyle/>
          <a:p>
            <a:pPr defTabSz="932290" fontAlgn="base">
              <a:lnSpc>
                <a:spcPct val="90000"/>
              </a:lnSpc>
              <a:spcBef>
                <a:spcPct val="0"/>
              </a:spcBef>
              <a:spcAft>
                <a:spcPct val="0"/>
              </a:spcAft>
              <a:defRPr/>
            </a:pPr>
            <a:r>
              <a:rPr lang="en-US" sz="3100" kern="0" spc="-41" dirty="0" smtClean="0">
                <a:gradFill>
                  <a:gsLst>
                    <a:gs pos="0">
                      <a:srgbClr val="FFFFFF"/>
                    </a:gs>
                    <a:gs pos="100000">
                      <a:srgbClr val="FFFFFF"/>
                    </a:gs>
                  </a:gsLst>
                  <a:lin ang="5400000" scaled="0"/>
                </a:gradFill>
                <a:latin typeface="Segoe UI Light" pitchFamily="34" charset="0"/>
              </a:rPr>
              <a:t>Collaborate in Office 365</a:t>
            </a:r>
            <a:br>
              <a:rPr lang="en-US" sz="3100" kern="0" spc="-41" dirty="0" smtClean="0">
                <a:gradFill>
                  <a:gsLst>
                    <a:gs pos="0">
                      <a:srgbClr val="FFFFFF"/>
                    </a:gs>
                    <a:gs pos="100000">
                      <a:srgbClr val="FFFFFF"/>
                    </a:gs>
                  </a:gsLst>
                  <a:lin ang="5400000" scaled="0"/>
                </a:gradFill>
                <a:latin typeface="Segoe UI Light" pitchFamily="34" charset="0"/>
              </a:rPr>
            </a:br>
            <a:endParaRPr lang="en-US" dirty="0">
              <a:solidFill>
                <a:srgbClr val="FFFFFF"/>
              </a:solidFill>
            </a:endParaRPr>
          </a:p>
          <a:p>
            <a:pPr defTabSz="932290" fontAlgn="base">
              <a:lnSpc>
                <a:spcPct val="90000"/>
              </a:lnSpc>
              <a:spcBef>
                <a:spcPct val="0"/>
              </a:spcBef>
              <a:spcAft>
                <a:spcPct val="0"/>
              </a:spcAft>
              <a:defRPr/>
            </a:pPr>
            <a:endParaRPr lang="en-US" sz="3100" kern="0" spc="-41" dirty="0">
              <a:gradFill>
                <a:gsLst>
                  <a:gs pos="0">
                    <a:srgbClr val="FFFFFF"/>
                  </a:gs>
                  <a:gs pos="100000">
                    <a:srgbClr val="FFFFFF"/>
                  </a:gs>
                </a:gsLst>
                <a:lin ang="5400000" scaled="0"/>
              </a:gradFill>
              <a:latin typeface="Segoe UI Light" pitchFamily="34" charset="0"/>
            </a:endParaRPr>
          </a:p>
        </p:txBody>
      </p:sp>
      <p:sp>
        <p:nvSpPr>
          <p:cNvPr id="45" name="Rectangle 44"/>
          <p:cNvSpPr/>
          <p:nvPr/>
        </p:nvSpPr>
        <p:spPr bwMode="auto">
          <a:xfrm>
            <a:off x="494900" y="1276092"/>
            <a:ext cx="4740040" cy="625056"/>
          </a:xfrm>
          <a:prstGeom prst="rect">
            <a:avLst/>
          </a:prstGeom>
          <a:solidFill>
            <a:schemeClr val="accent2"/>
          </a:solidFill>
          <a:ln w="38100" cap="flat" cmpd="sng" algn="ctr">
            <a:noFill/>
            <a:prstDash val="solid"/>
            <a:headEnd type="none" w="med" len="med"/>
            <a:tailEnd type="none" w="med" len="med"/>
          </a:ln>
          <a:effectLst/>
        </p:spPr>
        <p:txBody>
          <a:bodyPr vert="horz" wrap="square" lIns="91440" tIns="91440" rIns="91440" bIns="139891" numCol="1" rtlCol="0" anchor="t" anchorCtr="0" compatLnSpc="1">
            <a:prstTxWarp prst="textNoShape">
              <a:avLst/>
            </a:prstTxWarp>
          </a:bodyPr>
          <a:lstStyle/>
          <a:p>
            <a:pPr defTabSz="932290" fontAlgn="base">
              <a:lnSpc>
                <a:spcPct val="90000"/>
              </a:lnSpc>
              <a:spcBef>
                <a:spcPct val="0"/>
              </a:spcBef>
              <a:spcAft>
                <a:spcPct val="0"/>
              </a:spcAft>
              <a:defRPr/>
            </a:pPr>
            <a:r>
              <a:rPr lang="en-US" sz="3100" kern="0" spc="-41" dirty="0" smtClean="0">
                <a:gradFill>
                  <a:gsLst>
                    <a:gs pos="0">
                      <a:srgbClr val="FFFFFF"/>
                    </a:gs>
                    <a:gs pos="100000">
                      <a:srgbClr val="FFFFFF"/>
                    </a:gs>
                  </a:gsLst>
                  <a:lin ang="5400000" scaled="0"/>
                </a:gradFill>
                <a:latin typeface="Segoe UI Light" pitchFamily="34" charset="0"/>
              </a:rPr>
              <a:t>Analyze in Excel</a:t>
            </a:r>
            <a:br>
              <a:rPr lang="en-US" sz="3100" kern="0" spc="-41" dirty="0" smtClean="0">
                <a:gradFill>
                  <a:gsLst>
                    <a:gs pos="0">
                      <a:srgbClr val="FFFFFF"/>
                    </a:gs>
                    <a:gs pos="100000">
                      <a:srgbClr val="FFFFFF"/>
                    </a:gs>
                  </a:gsLst>
                  <a:lin ang="5400000" scaled="0"/>
                </a:gradFill>
                <a:latin typeface="Segoe UI Light" pitchFamily="34" charset="0"/>
              </a:rPr>
            </a:br>
            <a:endParaRPr lang="en-US" dirty="0">
              <a:solidFill>
                <a:srgbClr val="FFFFFF"/>
              </a:solidFill>
            </a:endParaRPr>
          </a:p>
          <a:p>
            <a:pPr defTabSz="932290" fontAlgn="base">
              <a:lnSpc>
                <a:spcPct val="90000"/>
              </a:lnSpc>
              <a:spcBef>
                <a:spcPct val="0"/>
              </a:spcBef>
              <a:spcAft>
                <a:spcPct val="0"/>
              </a:spcAft>
              <a:defRPr/>
            </a:pPr>
            <a:endParaRPr lang="en-US" sz="3100" kern="0" spc="-41" dirty="0">
              <a:gradFill>
                <a:gsLst>
                  <a:gs pos="0">
                    <a:srgbClr val="FFFFFF"/>
                  </a:gs>
                  <a:gs pos="100000">
                    <a:srgbClr val="FFFFFF"/>
                  </a:gs>
                </a:gsLst>
                <a:lin ang="5400000" scaled="0"/>
              </a:gradFill>
              <a:latin typeface="Segoe UI Light" pitchFamily="34" charset="0"/>
            </a:endParaRPr>
          </a:p>
        </p:txBody>
      </p:sp>
      <p:sp>
        <p:nvSpPr>
          <p:cNvPr id="37" name="Rectangle 36"/>
          <p:cNvSpPr/>
          <p:nvPr/>
        </p:nvSpPr>
        <p:spPr bwMode="auto">
          <a:xfrm>
            <a:off x="494900" y="3312604"/>
            <a:ext cx="1188720" cy="1188720"/>
          </a:xfrm>
          <a:prstGeom prst="rect">
            <a:avLst/>
          </a:prstGeom>
          <a:solidFill>
            <a:schemeClr val="accent2"/>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a:solidFill>
                  <a:srgbClr val="FFFFFF"/>
                </a:solidFill>
                <a:ea typeface="Segoe UI" pitchFamily="34" charset="0"/>
                <a:cs typeface="Segoe UI" pitchFamily="34" charset="0"/>
              </a:rPr>
              <a:t>Analyze</a:t>
            </a:r>
          </a:p>
        </p:txBody>
      </p:sp>
      <p:grpSp>
        <p:nvGrpSpPr>
          <p:cNvPr id="30" name="Group 29"/>
          <p:cNvGrpSpPr/>
          <p:nvPr/>
        </p:nvGrpSpPr>
        <p:grpSpPr>
          <a:xfrm flipH="1">
            <a:off x="873252" y="3756089"/>
            <a:ext cx="529777" cy="733737"/>
            <a:chOff x="1539997" y="3645051"/>
            <a:chExt cx="800271" cy="1108369"/>
          </a:xfrm>
          <a:solidFill>
            <a:schemeClr val="bg1"/>
          </a:solidFill>
        </p:grpSpPr>
        <p:sp>
          <p:nvSpPr>
            <p:cNvPr id="31" name="Rectangle 24"/>
            <p:cNvSpPr/>
            <p:nvPr/>
          </p:nvSpPr>
          <p:spPr>
            <a:xfrm>
              <a:off x="1539997" y="3645051"/>
              <a:ext cx="800271" cy="1108369"/>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33" name="Freeform 32"/>
            <p:cNvSpPr>
              <a:spLocks noEditPoints="1"/>
            </p:cNvSpPr>
            <p:nvPr/>
          </p:nvSpPr>
          <p:spPr bwMode="black">
            <a:xfrm rot="17995606">
              <a:off x="1607408" y="3764955"/>
              <a:ext cx="429800" cy="337492"/>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dirty="0">
                <a:ln>
                  <a:solidFill>
                    <a:srgbClr val="505050">
                      <a:alpha val="0"/>
                    </a:srgbClr>
                  </a:solidFill>
                </a:ln>
                <a:solidFill>
                  <a:srgbClr val="505050"/>
                </a:solidFill>
              </a:endParaRPr>
            </a:p>
          </p:txBody>
        </p:sp>
      </p:grpSp>
      <p:sp>
        <p:nvSpPr>
          <p:cNvPr id="44" name="Rectangle 43"/>
          <p:cNvSpPr/>
          <p:nvPr/>
        </p:nvSpPr>
        <p:spPr bwMode="auto">
          <a:xfrm>
            <a:off x="494900" y="4646293"/>
            <a:ext cx="1188720" cy="1188720"/>
          </a:xfrm>
          <a:prstGeom prst="rect">
            <a:avLst/>
          </a:prstGeom>
          <a:solidFill>
            <a:schemeClr val="accent2"/>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a:solidFill>
                  <a:srgbClr val="FFFFFF"/>
                </a:solidFill>
                <a:ea typeface="Segoe UI" pitchFamily="34" charset="0"/>
                <a:cs typeface="Segoe UI" pitchFamily="34" charset="0"/>
              </a:rPr>
              <a:t>Visualize</a:t>
            </a:r>
          </a:p>
        </p:txBody>
      </p:sp>
      <p:sp>
        <p:nvSpPr>
          <p:cNvPr id="34" name="Freeform 33"/>
          <p:cNvSpPr/>
          <p:nvPr>
            <p:custDataLst>
              <p:tags r:id="rId1"/>
            </p:custDataLst>
          </p:nvPr>
        </p:nvSpPr>
        <p:spPr>
          <a:xfrm>
            <a:off x="829232" y="5081239"/>
            <a:ext cx="696431" cy="701937"/>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bg1"/>
          </a:solidFill>
          <a:ln w="19050" cap="flat" cmpd="sng" algn="ctr">
            <a:noFill/>
            <a:prstDash val="solid"/>
          </a:ln>
          <a:effectLst/>
        </p:spPr>
        <p:txBody>
          <a:bodyPr rtlCol="0" anchor="ctr"/>
          <a:lstStyle/>
          <a:p>
            <a:pPr algn="ctr" defTabSz="914400">
              <a:defRPr/>
            </a:pPr>
            <a:endParaRPr lang="en-US" kern="0">
              <a:solidFill>
                <a:sysClr val="window" lastClr="FFFFFF"/>
              </a:solidFill>
              <a:latin typeface="Arial"/>
            </a:endParaRPr>
          </a:p>
        </p:txBody>
      </p:sp>
      <p:sp>
        <p:nvSpPr>
          <p:cNvPr id="47" name="Rectangle 46"/>
          <p:cNvSpPr/>
          <p:nvPr/>
        </p:nvSpPr>
        <p:spPr bwMode="auto">
          <a:xfrm>
            <a:off x="7220582" y="2023544"/>
            <a:ext cx="1188720" cy="11887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a:solidFill>
                  <a:srgbClr val="FFFFFF"/>
                </a:solidFill>
                <a:ea typeface="Segoe UI" pitchFamily="34" charset="0"/>
                <a:cs typeface="Segoe UI" pitchFamily="34" charset="0"/>
              </a:rPr>
              <a:t>Share</a:t>
            </a:r>
          </a:p>
        </p:txBody>
      </p:sp>
      <p:sp>
        <p:nvSpPr>
          <p:cNvPr id="35" name="Freeform 34"/>
          <p:cNvSpPr>
            <a:spLocks/>
          </p:cNvSpPr>
          <p:nvPr/>
        </p:nvSpPr>
        <p:spPr bwMode="auto">
          <a:xfrm>
            <a:off x="7487539" y="2501707"/>
            <a:ext cx="847173" cy="590771"/>
          </a:xfrm>
          <a:custGeom>
            <a:avLst/>
            <a:gdLst/>
            <a:ahLst/>
            <a:cxnLst/>
            <a:rect l="l" t="t" r="r" b="b"/>
            <a:pathLst>
              <a:path w="1822529" h="1109555">
                <a:moveTo>
                  <a:pt x="341442" y="686899"/>
                </a:moveTo>
                <a:cubicBezTo>
                  <a:pt x="376723" y="679869"/>
                  <a:pt x="419060" y="707989"/>
                  <a:pt x="433172" y="750169"/>
                </a:cubicBezTo>
                <a:cubicBezTo>
                  <a:pt x="440228" y="715019"/>
                  <a:pt x="482565" y="693929"/>
                  <a:pt x="517846" y="700959"/>
                </a:cubicBezTo>
                <a:cubicBezTo>
                  <a:pt x="553127" y="707989"/>
                  <a:pt x="581351" y="743139"/>
                  <a:pt x="581351" y="778289"/>
                </a:cubicBezTo>
                <a:cubicBezTo>
                  <a:pt x="581351" y="778283"/>
                  <a:pt x="581351" y="778218"/>
                  <a:pt x="581351" y="777410"/>
                </a:cubicBezTo>
                <a:lnTo>
                  <a:pt x="581351" y="771259"/>
                </a:lnTo>
                <a:cubicBezTo>
                  <a:pt x="588407" y="729079"/>
                  <a:pt x="630744" y="707989"/>
                  <a:pt x="673081" y="715019"/>
                </a:cubicBezTo>
                <a:cubicBezTo>
                  <a:pt x="715418" y="722049"/>
                  <a:pt x="743643" y="764229"/>
                  <a:pt x="729530" y="806408"/>
                </a:cubicBezTo>
                <a:cubicBezTo>
                  <a:pt x="729528" y="806422"/>
                  <a:pt x="729410" y="807248"/>
                  <a:pt x="722474" y="855618"/>
                </a:cubicBezTo>
                <a:cubicBezTo>
                  <a:pt x="736586" y="827498"/>
                  <a:pt x="771867" y="813438"/>
                  <a:pt x="807148" y="820468"/>
                </a:cubicBezTo>
                <a:cubicBezTo>
                  <a:pt x="842429" y="827498"/>
                  <a:pt x="870653" y="869678"/>
                  <a:pt x="863597" y="911858"/>
                </a:cubicBezTo>
                <a:cubicBezTo>
                  <a:pt x="863595" y="911868"/>
                  <a:pt x="863334" y="912973"/>
                  <a:pt x="835372" y="1031367"/>
                </a:cubicBezTo>
                <a:cubicBezTo>
                  <a:pt x="821260" y="1073546"/>
                  <a:pt x="785979" y="1094636"/>
                  <a:pt x="750699" y="1094636"/>
                </a:cubicBezTo>
                <a:lnTo>
                  <a:pt x="744602" y="1094636"/>
                </a:lnTo>
                <a:cubicBezTo>
                  <a:pt x="701306" y="1080576"/>
                  <a:pt x="680137" y="1045427"/>
                  <a:pt x="680137" y="1010277"/>
                </a:cubicBezTo>
                <a:cubicBezTo>
                  <a:pt x="666025" y="1031367"/>
                  <a:pt x="637800" y="1045427"/>
                  <a:pt x="609576" y="1045427"/>
                </a:cubicBezTo>
                <a:lnTo>
                  <a:pt x="603479" y="1045427"/>
                </a:lnTo>
                <a:cubicBezTo>
                  <a:pt x="560183" y="1031367"/>
                  <a:pt x="531958" y="989187"/>
                  <a:pt x="539014" y="954037"/>
                </a:cubicBezTo>
                <a:cubicBezTo>
                  <a:pt x="539018" y="954033"/>
                  <a:pt x="539072" y="953980"/>
                  <a:pt x="539896" y="953158"/>
                </a:cubicBezTo>
                <a:lnTo>
                  <a:pt x="546071" y="947007"/>
                </a:lnTo>
                <a:cubicBezTo>
                  <a:pt x="524902" y="968097"/>
                  <a:pt x="496678" y="982157"/>
                  <a:pt x="468453" y="982157"/>
                </a:cubicBezTo>
                <a:cubicBezTo>
                  <a:pt x="468446" y="982157"/>
                  <a:pt x="468376" y="982157"/>
                  <a:pt x="467571" y="982157"/>
                </a:cubicBezTo>
                <a:lnTo>
                  <a:pt x="461397" y="982157"/>
                </a:lnTo>
                <a:cubicBezTo>
                  <a:pt x="433172" y="975127"/>
                  <a:pt x="412004" y="954037"/>
                  <a:pt x="404948" y="925917"/>
                </a:cubicBezTo>
                <a:cubicBezTo>
                  <a:pt x="397892" y="932947"/>
                  <a:pt x="397892" y="932947"/>
                  <a:pt x="390835" y="932947"/>
                </a:cubicBezTo>
                <a:cubicBezTo>
                  <a:pt x="383779" y="932947"/>
                  <a:pt x="376723" y="932947"/>
                  <a:pt x="369667" y="932947"/>
                </a:cubicBezTo>
                <a:cubicBezTo>
                  <a:pt x="334386" y="932947"/>
                  <a:pt x="306162" y="904828"/>
                  <a:pt x="299106" y="876708"/>
                </a:cubicBezTo>
                <a:cubicBezTo>
                  <a:pt x="299102" y="876692"/>
                  <a:pt x="298837" y="875458"/>
                  <a:pt x="277937" y="778289"/>
                </a:cubicBezTo>
                <a:cubicBezTo>
                  <a:pt x="270881" y="736109"/>
                  <a:pt x="299106" y="700959"/>
                  <a:pt x="341442" y="686899"/>
                </a:cubicBezTo>
                <a:close/>
                <a:moveTo>
                  <a:pt x="362511" y="142762"/>
                </a:moveTo>
                <a:cubicBezTo>
                  <a:pt x="362554" y="142762"/>
                  <a:pt x="390795" y="142762"/>
                  <a:pt x="433141" y="142762"/>
                </a:cubicBezTo>
                <a:cubicBezTo>
                  <a:pt x="404889" y="170990"/>
                  <a:pt x="383700" y="206274"/>
                  <a:pt x="383700" y="241559"/>
                </a:cubicBezTo>
                <a:cubicBezTo>
                  <a:pt x="376637" y="276843"/>
                  <a:pt x="383700" y="305071"/>
                  <a:pt x="397826" y="333298"/>
                </a:cubicBezTo>
                <a:cubicBezTo>
                  <a:pt x="426078" y="382696"/>
                  <a:pt x="468457" y="410924"/>
                  <a:pt x="517898" y="410924"/>
                </a:cubicBezTo>
                <a:cubicBezTo>
                  <a:pt x="546150" y="417981"/>
                  <a:pt x="581465" y="410924"/>
                  <a:pt x="609717" y="396810"/>
                </a:cubicBezTo>
                <a:cubicBezTo>
                  <a:pt x="609726" y="396804"/>
                  <a:pt x="610149" y="396523"/>
                  <a:pt x="630907" y="382696"/>
                </a:cubicBezTo>
                <a:cubicBezTo>
                  <a:pt x="630927" y="382685"/>
                  <a:pt x="632883" y="381599"/>
                  <a:pt x="821609" y="276843"/>
                </a:cubicBezTo>
                <a:cubicBezTo>
                  <a:pt x="821623" y="276849"/>
                  <a:pt x="822935" y="277432"/>
                  <a:pt x="948744" y="333298"/>
                </a:cubicBezTo>
                <a:cubicBezTo>
                  <a:pt x="948758" y="333309"/>
                  <a:pt x="951606" y="335362"/>
                  <a:pt x="1506724" y="735540"/>
                </a:cubicBezTo>
                <a:cubicBezTo>
                  <a:pt x="1534976" y="756711"/>
                  <a:pt x="1542039" y="806109"/>
                  <a:pt x="1520850" y="841394"/>
                </a:cubicBezTo>
                <a:cubicBezTo>
                  <a:pt x="1506724" y="862564"/>
                  <a:pt x="1485535" y="876678"/>
                  <a:pt x="1457283" y="876678"/>
                </a:cubicBezTo>
                <a:cubicBezTo>
                  <a:pt x="1457268" y="876667"/>
                  <a:pt x="1455327" y="875252"/>
                  <a:pt x="1195950" y="686142"/>
                </a:cubicBezTo>
                <a:cubicBezTo>
                  <a:pt x="1188887" y="679085"/>
                  <a:pt x="1181824" y="686142"/>
                  <a:pt x="1174761" y="693199"/>
                </a:cubicBezTo>
                <a:cubicBezTo>
                  <a:pt x="1174761" y="700256"/>
                  <a:pt x="1174761" y="707313"/>
                  <a:pt x="1181824" y="714370"/>
                </a:cubicBezTo>
                <a:cubicBezTo>
                  <a:pt x="1181837" y="714379"/>
                  <a:pt x="1183505" y="715545"/>
                  <a:pt x="1393715" y="862564"/>
                </a:cubicBezTo>
                <a:cubicBezTo>
                  <a:pt x="1393715" y="883735"/>
                  <a:pt x="1393715" y="904906"/>
                  <a:pt x="1379589" y="926076"/>
                </a:cubicBezTo>
                <a:cubicBezTo>
                  <a:pt x="1365463" y="947247"/>
                  <a:pt x="1337211" y="961361"/>
                  <a:pt x="1316022" y="961361"/>
                </a:cubicBezTo>
                <a:cubicBezTo>
                  <a:pt x="1316007" y="961350"/>
                  <a:pt x="1314082" y="959908"/>
                  <a:pt x="1061752" y="770825"/>
                </a:cubicBezTo>
                <a:cubicBezTo>
                  <a:pt x="1054689" y="770825"/>
                  <a:pt x="1040563" y="770825"/>
                  <a:pt x="1040563" y="777882"/>
                </a:cubicBezTo>
                <a:cubicBezTo>
                  <a:pt x="1033500" y="784939"/>
                  <a:pt x="1033500" y="791995"/>
                  <a:pt x="1040563" y="799052"/>
                </a:cubicBezTo>
                <a:cubicBezTo>
                  <a:pt x="1040576" y="799061"/>
                  <a:pt x="1042204" y="800199"/>
                  <a:pt x="1252454" y="947247"/>
                </a:cubicBezTo>
                <a:cubicBezTo>
                  <a:pt x="1252454" y="968418"/>
                  <a:pt x="1252454" y="989588"/>
                  <a:pt x="1238328" y="1010759"/>
                </a:cubicBezTo>
                <a:cubicBezTo>
                  <a:pt x="1224202" y="1031930"/>
                  <a:pt x="1203013" y="1038986"/>
                  <a:pt x="1174761" y="1038986"/>
                </a:cubicBezTo>
                <a:cubicBezTo>
                  <a:pt x="1174742" y="1038973"/>
                  <a:pt x="1172878" y="1037684"/>
                  <a:pt x="991122" y="911962"/>
                </a:cubicBezTo>
                <a:cubicBezTo>
                  <a:pt x="984059" y="904906"/>
                  <a:pt x="976996" y="904906"/>
                  <a:pt x="969933" y="911962"/>
                </a:cubicBezTo>
                <a:cubicBezTo>
                  <a:pt x="969933" y="919019"/>
                  <a:pt x="969933" y="926076"/>
                  <a:pt x="976996" y="933133"/>
                </a:cubicBezTo>
                <a:cubicBezTo>
                  <a:pt x="977008" y="933143"/>
                  <a:pt x="978180" y="934021"/>
                  <a:pt x="1090004" y="1017816"/>
                </a:cubicBezTo>
                <a:cubicBezTo>
                  <a:pt x="1097067" y="1038986"/>
                  <a:pt x="1090004" y="1060157"/>
                  <a:pt x="1082941" y="1074271"/>
                </a:cubicBezTo>
                <a:cubicBezTo>
                  <a:pt x="1061752" y="1095441"/>
                  <a:pt x="1040563" y="1109555"/>
                  <a:pt x="1019374" y="1109555"/>
                </a:cubicBezTo>
                <a:cubicBezTo>
                  <a:pt x="1019361" y="1109546"/>
                  <a:pt x="1018089" y="1108628"/>
                  <a:pt x="892239" y="1017816"/>
                </a:cubicBezTo>
                <a:cubicBezTo>
                  <a:pt x="892243" y="1017797"/>
                  <a:pt x="892533" y="1016447"/>
                  <a:pt x="913428" y="919019"/>
                </a:cubicBezTo>
                <a:cubicBezTo>
                  <a:pt x="913428" y="918992"/>
                  <a:pt x="913428" y="911948"/>
                  <a:pt x="913428" y="904906"/>
                </a:cubicBezTo>
                <a:cubicBezTo>
                  <a:pt x="920491" y="841394"/>
                  <a:pt x="878113" y="784939"/>
                  <a:pt x="814546" y="770825"/>
                </a:cubicBezTo>
                <a:cubicBezTo>
                  <a:pt x="807483" y="763768"/>
                  <a:pt x="807483" y="763768"/>
                  <a:pt x="800420" y="763768"/>
                </a:cubicBezTo>
                <a:cubicBezTo>
                  <a:pt x="793357" y="763768"/>
                  <a:pt x="786294" y="763768"/>
                  <a:pt x="779230" y="763768"/>
                </a:cubicBezTo>
                <a:cubicBezTo>
                  <a:pt x="772167" y="714370"/>
                  <a:pt x="736852" y="679085"/>
                  <a:pt x="687411" y="664972"/>
                </a:cubicBezTo>
                <a:cubicBezTo>
                  <a:pt x="680357" y="664972"/>
                  <a:pt x="673304" y="664972"/>
                  <a:pt x="673285" y="664972"/>
                </a:cubicBezTo>
                <a:cubicBezTo>
                  <a:pt x="637970" y="657915"/>
                  <a:pt x="609717" y="664972"/>
                  <a:pt x="588528" y="679085"/>
                </a:cubicBezTo>
                <a:cubicBezTo>
                  <a:pt x="574402" y="664972"/>
                  <a:pt x="553213" y="650858"/>
                  <a:pt x="524961" y="650858"/>
                </a:cubicBezTo>
                <a:cubicBezTo>
                  <a:pt x="524931" y="650858"/>
                  <a:pt x="517917" y="650858"/>
                  <a:pt x="517898" y="650858"/>
                </a:cubicBezTo>
                <a:cubicBezTo>
                  <a:pt x="489646" y="643801"/>
                  <a:pt x="461394" y="650858"/>
                  <a:pt x="440204" y="664972"/>
                </a:cubicBezTo>
                <a:cubicBezTo>
                  <a:pt x="419015" y="650858"/>
                  <a:pt x="390763" y="636744"/>
                  <a:pt x="369574" y="636744"/>
                </a:cubicBezTo>
                <a:cubicBezTo>
                  <a:pt x="355448" y="636744"/>
                  <a:pt x="341322" y="636744"/>
                  <a:pt x="327196" y="636744"/>
                </a:cubicBezTo>
                <a:cubicBezTo>
                  <a:pt x="284817" y="650858"/>
                  <a:pt x="256565" y="672028"/>
                  <a:pt x="242439" y="707313"/>
                </a:cubicBezTo>
                <a:cubicBezTo>
                  <a:pt x="242430" y="707310"/>
                  <a:pt x="242003" y="707167"/>
                  <a:pt x="221250" y="700256"/>
                </a:cubicBezTo>
                <a:cubicBezTo>
                  <a:pt x="214188" y="425073"/>
                  <a:pt x="362473" y="142834"/>
                  <a:pt x="362511" y="142762"/>
                </a:cubicBezTo>
                <a:close/>
                <a:moveTo>
                  <a:pt x="1723364" y="112687"/>
                </a:moveTo>
                <a:cubicBezTo>
                  <a:pt x="1743550" y="115333"/>
                  <a:pt x="1760758" y="129886"/>
                  <a:pt x="1766052" y="156347"/>
                </a:cubicBezTo>
                <a:cubicBezTo>
                  <a:pt x="1766054" y="156361"/>
                  <a:pt x="1766355" y="158999"/>
                  <a:pt x="1822529" y="650276"/>
                </a:cubicBezTo>
                <a:cubicBezTo>
                  <a:pt x="1822529" y="678501"/>
                  <a:pt x="1801350" y="706725"/>
                  <a:pt x="1766052" y="706725"/>
                </a:cubicBezTo>
                <a:cubicBezTo>
                  <a:pt x="1766043" y="706725"/>
                  <a:pt x="1765216" y="706725"/>
                  <a:pt x="1688397" y="706725"/>
                </a:cubicBezTo>
                <a:cubicBezTo>
                  <a:pt x="1709572" y="332816"/>
                  <a:pt x="1533148" y="156409"/>
                  <a:pt x="1533086" y="156347"/>
                </a:cubicBezTo>
                <a:cubicBezTo>
                  <a:pt x="1533096" y="156345"/>
                  <a:pt x="1534390" y="156021"/>
                  <a:pt x="1702516" y="114010"/>
                </a:cubicBezTo>
                <a:cubicBezTo>
                  <a:pt x="1709576" y="112246"/>
                  <a:pt x="1716635" y="111805"/>
                  <a:pt x="1723364" y="112687"/>
                </a:cubicBezTo>
                <a:close/>
                <a:moveTo>
                  <a:pt x="216121" y="52882"/>
                </a:moveTo>
                <a:cubicBezTo>
                  <a:pt x="222948" y="53102"/>
                  <a:pt x="229996" y="54864"/>
                  <a:pt x="237043" y="58387"/>
                </a:cubicBezTo>
                <a:cubicBezTo>
                  <a:pt x="237043" y="58387"/>
                  <a:pt x="237043" y="58387"/>
                  <a:pt x="321609" y="107717"/>
                </a:cubicBezTo>
                <a:cubicBezTo>
                  <a:pt x="321609" y="107717"/>
                  <a:pt x="159524" y="410746"/>
                  <a:pt x="173618" y="706726"/>
                </a:cubicBezTo>
                <a:cubicBezTo>
                  <a:pt x="173618" y="706726"/>
                  <a:pt x="173618" y="706726"/>
                  <a:pt x="39721" y="678538"/>
                </a:cubicBezTo>
                <a:cubicBezTo>
                  <a:pt x="11533" y="678538"/>
                  <a:pt x="-9609" y="650349"/>
                  <a:pt x="4485" y="615113"/>
                </a:cubicBezTo>
                <a:cubicBezTo>
                  <a:pt x="4485" y="615113"/>
                  <a:pt x="4485" y="615113"/>
                  <a:pt x="166571" y="86576"/>
                </a:cubicBezTo>
                <a:cubicBezTo>
                  <a:pt x="177142" y="65434"/>
                  <a:pt x="195640" y="52221"/>
                  <a:pt x="216121" y="52882"/>
                </a:cubicBezTo>
                <a:close/>
                <a:moveTo>
                  <a:pt x="811860" y="637"/>
                </a:moveTo>
                <a:cubicBezTo>
                  <a:pt x="827743" y="-1131"/>
                  <a:pt x="843626" y="637"/>
                  <a:pt x="857745" y="7709"/>
                </a:cubicBezTo>
                <a:cubicBezTo>
                  <a:pt x="857763" y="7717"/>
                  <a:pt x="860458" y="8948"/>
                  <a:pt x="1260115" y="191579"/>
                </a:cubicBezTo>
                <a:cubicBezTo>
                  <a:pt x="1281293" y="205723"/>
                  <a:pt x="1302470" y="212795"/>
                  <a:pt x="1316589" y="212795"/>
                </a:cubicBezTo>
                <a:cubicBezTo>
                  <a:pt x="1358938" y="226937"/>
                  <a:pt x="1507151" y="198657"/>
                  <a:pt x="1507185" y="198651"/>
                </a:cubicBezTo>
                <a:cubicBezTo>
                  <a:pt x="1507263" y="198732"/>
                  <a:pt x="1655423" y="354319"/>
                  <a:pt x="1641309" y="679541"/>
                </a:cubicBezTo>
                <a:cubicBezTo>
                  <a:pt x="1641290" y="679545"/>
                  <a:pt x="1639948" y="679833"/>
                  <a:pt x="1542481" y="700757"/>
                </a:cubicBezTo>
                <a:cubicBezTo>
                  <a:pt x="1542454" y="700730"/>
                  <a:pt x="1535433" y="693697"/>
                  <a:pt x="1535422" y="693685"/>
                </a:cubicBezTo>
                <a:cubicBezTo>
                  <a:pt x="1535404" y="693673"/>
                  <a:pt x="1532978" y="691937"/>
                  <a:pt x="1189524" y="446168"/>
                </a:cubicBezTo>
                <a:cubicBezTo>
                  <a:pt x="1189512" y="446159"/>
                  <a:pt x="1187911" y="444983"/>
                  <a:pt x="977750" y="290586"/>
                </a:cubicBezTo>
                <a:cubicBezTo>
                  <a:pt x="977733" y="290578"/>
                  <a:pt x="976153" y="289858"/>
                  <a:pt x="822449" y="219867"/>
                </a:cubicBezTo>
                <a:cubicBezTo>
                  <a:pt x="822435" y="219874"/>
                  <a:pt x="820645" y="220824"/>
                  <a:pt x="582438" y="347161"/>
                </a:cubicBezTo>
                <a:cubicBezTo>
                  <a:pt x="568320" y="361305"/>
                  <a:pt x="547143" y="361305"/>
                  <a:pt x="525965" y="361305"/>
                </a:cubicBezTo>
                <a:cubicBezTo>
                  <a:pt x="490669" y="361305"/>
                  <a:pt x="462433" y="340089"/>
                  <a:pt x="448315" y="311802"/>
                </a:cubicBezTo>
                <a:cubicBezTo>
                  <a:pt x="420078" y="262298"/>
                  <a:pt x="434196" y="198651"/>
                  <a:pt x="483610" y="170363"/>
                </a:cubicBezTo>
                <a:cubicBezTo>
                  <a:pt x="483624" y="170356"/>
                  <a:pt x="484873" y="169694"/>
                  <a:pt x="603616" y="106715"/>
                </a:cubicBezTo>
                <a:cubicBezTo>
                  <a:pt x="603633" y="106706"/>
                  <a:pt x="605286" y="105770"/>
                  <a:pt x="765976" y="14781"/>
                </a:cubicBezTo>
                <a:cubicBezTo>
                  <a:pt x="780094" y="7709"/>
                  <a:pt x="795977" y="2405"/>
                  <a:pt x="811860" y="6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ln>
                <a:solidFill>
                  <a:srgbClr val="505050">
                    <a:alpha val="0"/>
                  </a:srgbClr>
                </a:solidFill>
              </a:ln>
              <a:solidFill>
                <a:srgbClr val="505050"/>
              </a:solidFill>
            </a:endParaRPr>
          </a:p>
        </p:txBody>
      </p:sp>
      <p:sp>
        <p:nvSpPr>
          <p:cNvPr id="48" name="Rectangle 47"/>
          <p:cNvSpPr/>
          <p:nvPr/>
        </p:nvSpPr>
        <p:spPr bwMode="auto">
          <a:xfrm>
            <a:off x="7214627" y="3320062"/>
            <a:ext cx="1188720" cy="11887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smtClean="0">
                <a:solidFill>
                  <a:srgbClr val="FFFFFF"/>
                </a:solidFill>
                <a:ea typeface="Segoe UI" pitchFamily="34" charset="0"/>
                <a:cs typeface="Segoe UI" pitchFamily="34" charset="0"/>
              </a:rPr>
              <a:t>Question</a:t>
            </a:r>
            <a:endParaRPr lang="en-US" kern="0" dirty="0">
              <a:solidFill>
                <a:srgbClr val="FFFFFF"/>
              </a:solidFill>
              <a:ea typeface="Segoe UI" pitchFamily="34" charset="0"/>
              <a:cs typeface="Segoe UI" pitchFamily="34" charset="0"/>
            </a:endParaRPr>
          </a:p>
        </p:txBody>
      </p:sp>
      <p:grpSp>
        <p:nvGrpSpPr>
          <p:cNvPr id="12" name="Group 11"/>
          <p:cNvGrpSpPr/>
          <p:nvPr/>
        </p:nvGrpSpPr>
        <p:grpSpPr>
          <a:xfrm>
            <a:off x="7488598" y="3790151"/>
            <a:ext cx="806431" cy="694939"/>
            <a:chOff x="8783963" y="4448677"/>
            <a:chExt cx="735026" cy="633406"/>
          </a:xfrm>
        </p:grpSpPr>
        <p:grpSp>
          <p:nvGrpSpPr>
            <p:cNvPr id="42" name="Group 41"/>
            <p:cNvGrpSpPr/>
            <p:nvPr/>
          </p:nvGrpSpPr>
          <p:grpSpPr bwMode="black">
            <a:xfrm>
              <a:off x="8783963" y="4448677"/>
              <a:ext cx="735022" cy="633406"/>
              <a:chOff x="5574622" y="922419"/>
              <a:chExt cx="576936" cy="497307"/>
            </a:xfrm>
          </p:grpSpPr>
          <p:sp>
            <p:nvSpPr>
              <p:cNvPr id="52" name="Rectangle 51"/>
              <p:cNvSpPr/>
              <p:nvPr/>
            </p:nvSpPr>
            <p:spPr bwMode="black">
              <a:xfrm>
                <a:off x="5574622" y="922419"/>
                <a:ext cx="576936" cy="360946"/>
              </a:xfrm>
              <a:prstGeom prst="rect">
                <a:avLst/>
              </a:pr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Light" pitchFamily="34" charset="0"/>
                </a:endParaRPr>
              </a:p>
            </p:txBody>
          </p:sp>
          <p:sp>
            <p:nvSpPr>
              <p:cNvPr id="53" name="Isosceles Triangle 52"/>
              <p:cNvSpPr/>
              <p:nvPr/>
            </p:nvSpPr>
            <p:spPr bwMode="black">
              <a:xfrm flipV="1">
                <a:off x="5662862" y="1251284"/>
                <a:ext cx="202131" cy="168442"/>
              </a:xfrm>
              <a:prstGeom prst="triangle">
                <a:avLst>
                  <a:gd name="adj" fmla="val 20000"/>
                </a:avLst>
              </a:pr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505050">
                      <a:lumMod val="50000"/>
                    </a:srgbClr>
                  </a:solidFill>
                  <a:latin typeface="Segoe Light" pitchFamily="34" charset="0"/>
                </a:endParaRPr>
              </a:p>
            </p:txBody>
          </p:sp>
        </p:grpSp>
        <p:sp>
          <p:nvSpPr>
            <p:cNvPr id="46" name="TextBox 45"/>
            <p:cNvSpPr txBox="1"/>
            <p:nvPr/>
          </p:nvSpPr>
          <p:spPr bwMode="black">
            <a:xfrm>
              <a:off x="8897555" y="4538634"/>
              <a:ext cx="621434" cy="266499"/>
            </a:xfrm>
            <a:prstGeom prst="rect">
              <a:avLst/>
            </a:prstGeom>
            <a:noFill/>
          </p:spPr>
          <p:txBody>
            <a:bodyPr wrap="square" lIns="0" tIns="0" rIns="0" bIns="0" rtlCol="0">
              <a:spAutoFit/>
            </a:bodyPr>
            <a:lstStyle/>
            <a:p>
              <a:r>
                <a:rPr lang="en-US" sz="1900" b="1" dirty="0" smtClean="0">
                  <a:solidFill>
                    <a:srgbClr val="FF8C00"/>
                  </a:solidFill>
                </a:rPr>
                <a:t>Q</a:t>
              </a:r>
              <a:r>
                <a:rPr lang="en-US" sz="1900" dirty="0" smtClean="0">
                  <a:solidFill>
                    <a:srgbClr val="FF8C00"/>
                  </a:solidFill>
                </a:rPr>
                <a:t>&amp;</a:t>
              </a:r>
              <a:r>
                <a:rPr lang="en-US" sz="1900" b="1" dirty="0" smtClean="0">
                  <a:solidFill>
                    <a:srgbClr val="FF8C00"/>
                  </a:solidFill>
                </a:rPr>
                <a:t>A</a:t>
              </a:r>
              <a:endParaRPr lang="en-US" sz="1900" spc="-135" dirty="0">
                <a:solidFill>
                  <a:srgbClr val="FF8C00"/>
                </a:solidFill>
                <a:latin typeface="Arial Black" pitchFamily="34" charset="0"/>
                <a:cs typeface="Arial" pitchFamily="34" charset="0"/>
              </a:endParaRPr>
            </a:p>
          </p:txBody>
        </p:sp>
      </p:grpSp>
      <p:sp>
        <p:nvSpPr>
          <p:cNvPr id="49" name="Rectangle 48"/>
          <p:cNvSpPr/>
          <p:nvPr/>
        </p:nvSpPr>
        <p:spPr bwMode="auto">
          <a:xfrm>
            <a:off x="7214627" y="4607195"/>
            <a:ext cx="1188720" cy="11887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smtClean="0">
                <a:solidFill>
                  <a:srgbClr val="FFFFFF"/>
                </a:solidFill>
                <a:ea typeface="Segoe UI" pitchFamily="34" charset="0"/>
                <a:cs typeface="Segoe UI" pitchFamily="34" charset="0"/>
              </a:rPr>
              <a:t>Mobility</a:t>
            </a:r>
            <a:endParaRPr lang="en-US" kern="0" dirty="0">
              <a:solidFill>
                <a:srgbClr val="FFFFFF"/>
              </a:solidFill>
              <a:ea typeface="Segoe UI" pitchFamily="34" charset="0"/>
              <a:cs typeface="Segoe UI" pitchFamily="34" charset="0"/>
            </a:endParaRPr>
          </a:p>
        </p:txBody>
      </p:sp>
      <p:grpSp>
        <p:nvGrpSpPr>
          <p:cNvPr id="14" name="Group 13"/>
          <p:cNvGrpSpPr/>
          <p:nvPr/>
        </p:nvGrpSpPr>
        <p:grpSpPr>
          <a:xfrm>
            <a:off x="7492538" y="5039902"/>
            <a:ext cx="728879" cy="719102"/>
            <a:chOff x="10280016" y="4544833"/>
            <a:chExt cx="728879" cy="719102"/>
          </a:xfrm>
        </p:grpSpPr>
        <p:grpSp>
          <p:nvGrpSpPr>
            <p:cNvPr id="58" name="Group 57"/>
            <p:cNvGrpSpPr/>
            <p:nvPr/>
          </p:nvGrpSpPr>
          <p:grpSpPr bwMode="black">
            <a:xfrm>
              <a:off x="10280016" y="4544833"/>
              <a:ext cx="728879" cy="719102"/>
              <a:chOff x="2916435" y="3914152"/>
              <a:chExt cx="930763" cy="918513"/>
            </a:xfrm>
          </p:grpSpPr>
          <p:pic>
            <p:nvPicPr>
              <p:cNvPr id="59" name="Picture 58"/>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60"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sp>
          <p:nvSpPr>
            <p:cNvPr id="61" name="Freeform 60"/>
            <p:cNvSpPr/>
            <p:nvPr>
              <p:custDataLst>
                <p:tags r:id="rId2"/>
              </p:custDataLst>
            </p:nvPr>
          </p:nvSpPr>
          <p:spPr>
            <a:xfrm>
              <a:off x="10639372" y="4697518"/>
              <a:ext cx="294872" cy="297203"/>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bg1"/>
            </a:solidFill>
            <a:ln w="19050" cap="flat" cmpd="sng" algn="ctr">
              <a:noFill/>
              <a:prstDash val="solid"/>
            </a:ln>
            <a:effectLst/>
          </p:spPr>
          <p:txBody>
            <a:bodyPr rtlCol="0" anchor="ctr"/>
            <a:lstStyle/>
            <a:p>
              <a:pPr algn="ctr" defTabSz="914400">
                <a:defRPr/>
              </a:pPr>
              <a:endParaRPr lang="en-US" kern="0">
                <a:solidFill>
                  <a:sysClr val="window" lastClr="FFFFFF"/>
                </a:solidFill>
                <a:latin typeface="Arial"/>
              </a:endParaRPr>
            </a:p>
          </p:txBody>
        </p:sp>
      </p:grpSp>
      <p:sp>
        <p:nvSpPr>
          <p:cNvPr id="71" name="Rectangle 70"/>
          <p:cNvSpPr/>
          <p:nvPr/>
        </p:nvSpPr>
        <p:spPr bwMode="auto">
          <a:xfrm>
            <a:off x="494900" y="2012516"/>
            <a:ext cx="1188720" cy="1188720"/>
          </a:xfrm>
          <a:prstGeom prst="rect">
            <a:avLst/>
          </a:prstGeom>
          <a:solidFill>
            <a:schemeClr val="accent2"/>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defRPr/>
            </a:pPr>
            <a:r>
              <a:rPr lang="en-US" kern="0" dirty="0" smtClean="0">
                <a:solidFill>
                  <a:srgbClr val="FFFFFF"/>
                </a:solidFill>
                <a:ea typeface="Segoe UI" pitchFamily="34" charset="0"/>
                <a:cs typeface="Segoe UI" pitchFamily="34" charset="0"/>
              </a:rPr>
              <a:t>Discover</a:t>
            </a:r>
            <a:endParaRPr lang="en-US" kern="0" dirty="0">
              <a:solidFill>
                <a:srgbClr val="FFFFFF"/>
              </a:solidFill>
              <a:ea typeface="Segoe UI" pitchFamily="34" charset="0"/>
              <a:cs typeface="Segoe UI" pitchFamily="34" charset="0"/>
            </a:endParaRPr>
          </a:p>
        </p:txBody>
      </p:sp>
      <p:sp>
        <p:nvSpPr>
          <p:cNvPr id="62" name="Freeform 8"/>
          <p:cNvSpPr>
            <a:spLocks noEditPoints="1"/>
          </p:cNvSpPr>
          <p:nvPr/>
        </p:nvSpPr>
        <p:spPr bwMode="black">
          <a:xfrm>
            <a:off x="786405" y="2422758"/>
            <a:ext cx="732520" cy="732329"/>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38" name="Rectangle 37"/>
          <p:cNvSpPr/>
          <p:nvPr/>
        </p:nvSpPr>
        <p:spPr bwMode="auto">
          <a:xfrm>
            <a:off x="1810430" y="2026924"/>
            <a:ext cx="3424510" cy="1174312"/>
          </a:xfrm>
          <a:prstGeom prst="rect">
            <a:avLst/>
          </a:prstGeom>
          <a:solidFill>
            <a:schemeClr val="bg2"/>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spcBef>
                <a:spcPts val="2400"/>
              </a:spcBef>
              <a:spcAft>
                <a:spcPct val="0"/>
              </a:spcAft>
              <a:defRPr/>
            </a:pPr>
            <a:r>
              <a:rPr lang="en-US" dirty="0">
                <a:solidFill>
                  <a:srgbClr val="FFFFFF"/>
                </a:solidFill>
              </a:rPr>
              <a:t>Search, access, and transform public and internal data sources with </a:t>
            </a:r>
            <a:r>
              <a:rPr lang="en-US" b="1" dirty="0">
                <a:solidFill>
                  <a:srgbClr val="FFFFFF"/>
                </a:solidFill>
              </a:rPr>
              <a:t>Power </a:t>
            </a:r>
            <a:r>
              <a:rPr lang="en-US" b="1" dirty="0" smtClean="0">
                <a:solidFill>
                  <a:srgbClr val="FFFFFF"/>
                </a:solidFill>
              </a:rPr>
              <a:t>Query</a:t>
            </a:r>
            <a:endParaRPr lang="en-US" kern="0" dirty="0">
              <a:solidFill>
                <a:srgbClr val="FFFFFF"/>
              </a:solidFill>
              <a:ea typeface="Segoe UI" pitchFamily="34" charset="0"/>
              <a:cs typeface="Segoe UI" pitchFamily="34" charset="0"/>
            </a:endParaRPr>
          </a:p>
        </p:txBody>
      </p:sp>
      <p:sp>
        <p:nvSpPr>
          <p:cNvPr id="39" name="Rectangle 38"/>
          <p:cNvSpPr/>
          <p:nvPr/>
        </p:nvSpPr>
        <p:spPr bwMode="auto">
          <a:xfrm>
            <a:off x="8533988" y="2027252"/>
            <a:ext cx="3424510" cy="1173984"/>
          </a:xfrm>
          <a:prstGeom prst="rect">
            <a:avLst/>
          </a:prstGeom>
          <a:solidFill>
            <a:schemeClr val="bg2"/>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Share </a:t>
            </a:r>
            <a:r>
              <a:rPr lang="en-US" dirty="0" smtClean="0">
                <a:solidFill>
                  <a:srgbClr val="FFFFFF"/>
                </a:solidFill>
              </a:rPr>
              <a:t>data views and workbooks refreshable </a:t>
            </a:r>
            <a:r>
              <a:rPr lang="en-US" dirty="0">
                <a:solidFill>
                  <a:srgbClr val="FFFFFF"/>
                </a:solidFill>
              </a:rPr>
              <a:t>from </a:t>
            </a:r>
            <a:r>
              <a:rPr lang="en-US" dirty="0" smtClean="0">
                <a:solidFill>
                  <a:srgbClr val="FFFFFF"/>
                </a:solidFill>
              </a:rPr>
              <a:t>on-premises </a:t>
            </a:r>
            <a:r>
              <a:rPr lang="en-US" dirty="0">
                <a:solidFill>
                  <a:srgbClr val="FFFFFF"/>
                </a:solidFill>
              </a:rPr>
              <a:t>and cloud based data sources, with </a:t>
            </a:r>
            <a:r>
              <a:rPr lang="en-US" b="1" dirty="0">
                <a:solidFill>
                  <a:srgbClr val="FFFFFF"/>
                </a:solidFill>
              </a:rPr>
              <a:t>Power BI </a:t>
            </a:r>
            <a:r>
              <a:rPr lang="en-US" b="1" dirty="0" smtClean="0">
                <a:solidFill>
                  <a:srgbClr val="FFFFFF"/>
                </a:solidFill>
              </a:rPr>
              <a:t>Sites</a:t>
            </a:r>
            <a:endParaRPr lang="en-US" b="1" kern="0" dirty="0">
              <a:solidFill>
                <a:srgbClr val="FFFFFF"/>
              </a:solidFill>
              <a:ea typeface="Segoe UI" pitchFamily="34" charset="0"/>
              <a:cs typeface="Segoe UI" pitchFamily="34" charset="0"/>
            </a:endParaRPr>
          </a:p>
        </p:txBody>
      </p:sp>
      <p:sp>
        <p:nvSpPr>
          <p:cNvPr id="40" name="Rectangle 39"/>
          <p:cNvSpPr/>
          <p:nvPr/>
        </p:nvSpPr>
        <p:spPr bwMode="auto">
          <a:xfrm>
            <a:off x="1810430" y="3329261"/>
            <a:ext cx="3424510" cy="1174312"/>
          </a:xfrm>
          <a:prstGeom prst="rect">
            <a:avLst/>
          </a:prstGeom>
          <a:solidFill>
            <a:schemeClr val="bg2"/>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Easy data modeling and lightning fast in-memory analytics with </a:t>
            </a:r>
            <a:r>
              <a:rPr lang="en-US" b="1" dirty="0">
                <a:solidFill>
                  <a:srgbClr val="FFFFFF"/>
                </a:solidFill>
              </a:rPr>
              <a:t>Power Pivot</a:t>
            </a:r>
          </a:p>
        </p:txBody>
      </p:sp>
      <p:sp>
        <p:nvSpPr>
          <p:cNvPr id="41" name="Rectangle 40"/>
          <p:cNvSpPr/>
          <p:nvPr/>
        </p:nvSpPr>
        <p:spPr bwMode="auto">
          <a:xfrm>
            <a:off x="1810430" y="4641485"/>
            <a:ext cx="3424510" cy="1174312"/>
          </a:xfrm>
          <a:prstGeom prst="rect">
            <a:avLst/>
          </a:prstGeom>
          <a:solidFill>
            <a:schemeClr val="bg2"/>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Bold new interactive data visualizations with </a:t>
            </a:r>
            <a:r>
              <a:rPr lang="en-US" b="1" dirty="0">
                <a:solidFill>
                  <a:srgbClr val="FFFFFF"/>
                </a:solidFill>
              </a:rPr>
              <a:t>Power View </a:t>
            </a:r>
            <a:r>
              <a:rPr lang="en-US" dirty="0">
                <a:solidFill>
                  <a:srgbClr val="FFFFFF"/>
                </a:solidFill>
              </a:rPr>
              <a:t>and </a:t>
            </a:r>
            <a:r>
              <a:rPr lang="en-US" b="1" dirty="0">
                <a:solidFill>
                  <a:srgbClr val="FFFFFF"/>
                </a:solidFill>
              </a:rPr>
              <a:t>Power Map</a:t>
            </a:r>
          </a:p>
        </p:txBody>
      </p:sp>
      <p:sp>
        <p:nvSpPr>
          <p:cNvPr id="50" name="Rectangle 49"/>
          <p:cNvSpPr/>
          <p:nvPr/>
        </p:nvSpPr>
        <p:spPr bwMode="auto">
          <a:xfrm>
            <a:off x="8533988" y="3319972"/>
            <a:ext cx="3424510" cy="1173984"/>
          </a:xfrm>
          <a:prstGeom prst="rect">
            <a:avLst/>
          </a:prstGeom>
          <a:solidFill>
            <a:schemeClr val="bg2"/>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Ask questions and get immediate answers with natural language query</a:t>
            </a:r>
          </a:p>
        </p:txBody>
      </p:sp>
      <p:sp>
        <p:nvSpPr>
          <p:cNvPr id="51" name="Rectangle 50"/>
          <p:cNvSpPr/>
          <p:nvPr/>
        </p:nvSpPr>
        <p:spPr bwMode="auto">
          <a:xfrm>
            <a:off x="8528681" y="4612796"/>
            <a:ext cx="3424510" cy="1173984"/>
          </a:xfrm>
          <a:prstGeom prst="rect">
            <a:avLst/>
          </a:prstGeom>
          <a:solidFill>
            <a:schemeClr val="bg2"/>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a:solidFill>
                  <a:srgbClr val="FFFFFF"/>
                </a:solidFill>
              </a:rPr>
              <a:t>Mobile access </a:t>
            </a:r>
            <a:r>
              <a:rPr lang="en-US" dirty="0" smtClean="0">
                <a:solidFill>
                  <a:srgbClr val="FFFFFF"/>
                </a:solidFill>
              </a:rPr>
              <a:t>through </a:t>
            </a:r>
            <a:r>
              <a:rPr lang="en-US" dirty="0">
                <a:solidFill>
                  <a:srgbClr val="FFFFFF"/>
                </a:solidFill>
              </a:rPr>
              <a:t>HTML5 </a:t>
            </a:r>
            <a:r>
              <a:rPr lang="en-US" dirty="0" smtClean="0">
                <a:solidFill>
                  <a:srgbClr val="FFFFFF"/>
                </a:solidFill>
              </a:rPr>
              <a:t>and </a:t>
            </a:r>
            <a:r>
              <a:rPr lang="en-US" dirty="0">
                <a:solidFill>
                  <a:srgbClr val="FFFFFF"/>
                </a:solidFill>
              </a:rPr>
              <a:t>touch optimized </a:t>
            </a:r>
            <a:r>
              <a:rPr lang="en-US" dirty="0" smtClean="0">
                <a:solidFill>
                  <a:srgbClr val="FFFFFF"/>
                </a:solidFill>
              </a:rPr>
              <a:t>apps</a:t>
            </a:r>
            <a:endParaRPr lang="en-US" kern="0" dirty="0">
              <a:solidFill>
                <a:srgbClr val="FFFFFF"/>
              </a:solidFill>
              <a:ea typeface="Segoe UI" pitchFamily="34" charset="0"/>
              <a:cs typeface="Segoe UI" pitchFamily="34" charset="0"/>
            </a:endParaRPr>
          </a:p>
        </p:txBody>
      </p:sp>
      <p:sp>
        <p:nvSpPr>
          <p:cNvPr id="54" name="Rectangle 53"/>
          <p:cNvSpPr/>
          <p:nvPr/>
        </p:nvSpPr>
        <p:spPr bwMode="auto">
          <a:xfrm>
            <a:off x="494901" y="6059731"/>
            <a:ext cx="11458290" cy="443595"/>
          </a:xfrm>
          <a:prstGeom prst="rect">
            <a:avLst/>
          </a:prstGeom>
          <a:solidFill>
            <a:schemeClr val="bg2"/>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algn="ctr" defTabSz="932290" fontAlgn="base">
              <a:lnSpc>
                <a:spcPct val="90000"/>
              </a:lnSpc>
              <a:spcBef>
                <a:spcPct val="0"/>
              </a:spcBef>
              <a:spcAft>
                <a:spcPct val="0"/>
              </a:spcAft>
              <a:defRPr/>
            </a:pPr>
            <a:r>
              <a:rPr lang="en-US" sz="2400" kern="0" dirty="0" smtClean="0">
                <a:solidFill>
                  <a:srgbClr val="FFFFFF"/>
                </a:solidFill>
                <a:ea typeface="Segoe UI" pitchFamily="34" charset="0"/>
                <a:cs typeface="Segoe UI" pitchFamily="34" charset="0"/>
              </a:rPr>
              <a:t>Scalable  |  Manageable  |  Trusted  </a:t>
            </a:r>
            <a:endParaRPr lang="en-US" sz="2400" kern="0" dirty="0">
              <a:solidFill>
                <a:srgbClr val="FFFFFF"/>
              </a:solidFill>
              <a:ea typeface="Segoe UI" pitchFamily="34" charset="0"/>
              <a:cs typeface="Segoe UI" pitchFamily="34" charset="0"/>
            </a:endParaRPr>
          </a:p>
        </p:txBody>
      </p:sp>
      <p:sp>
        <p:nvSpPr>
          <p:cNvPr id="55" name="Cross 54"/>
          <p:cNvSpPr/>
          <p:nvPr/>
        </p:nvSpPr>
        <p:spPr bwMode="auto">
          <a:xfrm>
            <a:off x="5920857" y="3256156"/>
            <a:ext cx="706534" cy="705997"/>
          </a:xfrm>
          <a:prstGeom prst="plus">
            <a:avLst>
              <a:gd name="adj" fmla="val 40783"/>
            </a:avLst>
          </a:prstGeom>
          <a:solidFill>
            <a:srgbClr val="D2D2D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09431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 y="0"/>
            <a:ext cx="12436475" cy="6985592"/>
          </a:xfrm>
          <a:prstGeom prst="rect">
            <a:avLst/>
          </a:prstGeom>
        </p:spPr>
      </p:pic>
      <p:sp>
        <p:nvSpPr>
          <p:cNvPr id="33" name="Rectangle 32"/>
          <p:cNvSpPr/>
          <p:nvPr/>
        </p:nvSpPr>
        <p:spPr>
          <a:xfrm>
            <a:off x="274638" y="2125662"/>
            <a:ext cx="10972800" cy="4572001"/>
          </a:xfrm>
          <a:prstGeom prst="rect">
            <a:avLst/>
          </a:prstGeom>
          <a:solidFill>
            <a:srgbClr val="DC3C00">
              <a:alpha val="92000"/>
            </a:srgbClr>
          </a:solidFill>
          <a:ln w="25400" cap="flat" cmpd="sng" algn="ctr">
            <a:noFill/>
            <a:prstDash val="solid"/>
          </a:ln>
          <a:effectLst/>
        </p:spPr>
        <p:txBody>
          <a:bodyPr rtlCol="0" anchor="ctr"/>
          <a:lstStyle/>
          <a:p>
            <a:pPr marL="0" marR="0" lvl="0" indent="0" algn="ctr" defTabSz="93274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a:endParaRPr>
          </a:p>
        </p:txBody>
      </p:sp>
      <p:pic>
        <p:nvPicPr>
          <p:cNvPr id="34" name="Picture 3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71087" y="2316162"/>
            <a:ext cx="1304123" cy="285764"/>
          </a:xfrm>
          <a:prstGeom prst="rect">
            <a:avLst/>
          </a:prstGeom>
        </p:spPr>
      </p:pic>
      <p:sp>
        <p:nvSpPr>
          <p:cNvPr id="35" name="TextBox 34"/>
          <p:cNvSpPr txBox="1"/>
          <p:nvPr/>
        </p:nvSpPr>
        <p:spPr>
          <a:xfrm>
            <a:off x="474663" y="3018215"/>
            <a:ext cx="5943600" cy="892552"/>
          </a:xfrm>
          <a:prstGeom prst="rect">
            <a:avLst/>
          </a:prstGeom>
          <a:noFill/>
        </p:spPr>
        <p:txBody>
          <a:bodyPr wrap="square" rtlCol="0">
            <a:spAutoFit/>
          </a:bodyPr>
          <a:lstStyle/>
          <a:p>
            <a:pPr defTabSz="932742"/>
            <a:r>
              <a:rPr lang="en-US" sz="5200" dirty="0" smtClean="0">
                <a:gradFill>
                  <a:gsLst>
                    <a:gs pos="2917">
                      <a:srgbClr val="FFFFFF"/>
                    </a:gs>
                    <a:gs pos="100000">
                      <a:srgbClr val="FFFFFF"/>
                    </a:gs>
                  </a:gsLst>
                  <a:lin ang="5400000" scaled="0"/>
                </a:gradFill>
                <a:latin typeface="Segoe UI Light"/>
              </a:rPr>
              <a:t>Get Started Today</a:t>
            </a:r>
            <a:r>
              <a:rPr lang="en-US" sz="5200" dirty="0">
                <a:gradFill>
                  <a:gsLst>
                    <a:gs pos="2917">
                      <a:srgbClr val="FFFFFF"/>
                    </a:gs>
                    <a:gs pos="100000">
                      <a:srgbClr val="FFFFFF"/>
                    </a:gs>
                  </a:gsLst>
                  <a:lin ang="5400000" scaled="0"/>
                </a:gradFill>
                <a:latin typeface="Segoe UI Light"/>
              </a:rPr>
              <a:t>!</a:t>
            </a:r>
          </a:p>
        </p:txBody>
      </p:sp>
      <p:sp>
        <p:nvSpPr>
          <p:cNvPr id="36" name="TextBox 35"/>
          <p:cNvSpPr txBox="1"/>
          <p:nvPr/>
        </p:nvSpPr>
        <p:spPr>
          <a:xfrm>
            <a:off x="474663" y="3967163"/>
            <a:ext cx="10475731" cy="1086451"/>
          </a:xfrm>
          <a:prstGeom prst="rect">
            <a:avLst/>
          </a:prstGeom>
          <a:noFill/>
        </p:spPr>
        <p:txBody>
          <a:bodyPr wrap="square" tIns="0" rtlCol="0" anchor="t" anchorCtr="0">
            <a:spAutoFit/>
          </a:bodyPr>
          <a:lstStyle/>
          <a:p>
            <a:pPr defTabSz="914099" fontAlgn="base">
              <a:lnSpc>
                <a:spcPct val="90000"/>
              </a:lnSpc>
              <a:spcAft>
                <a:spcPts val="1200"/>
              </a:spcAft>
            </a:pPr>
            <a:endParaRPr lang="en-US" sz="2800" dirty="0" smtClean="0">
              <a:gradFill>
                <a:gsLst>
                  <a:gs pos="9000">
                    <a:srgbClr val="FFFFFF"/>
                  </a:gs>
                  <a:gs pos="38000">
                    <a:srgbClr val="FFFFFF"/>
                  </a:gs>
                </a:gsLst>
                <a:lin ang="5400000" scaled="0"/>
              </a:gradFill>
              <a:latin typeface="Segoe UI Light"/>
            </a:endParaRPr>
          </a:p>
          <a:p>
            <a:pPr defTabSz="914099" fontAlgn="base">
              <a:lnSpc>
                <a:spcPct val="90000"/>
              </a:lnSpc>
              <a:spcAft>
                <a:spcPts val="1200"/>
              </a:spcAft>
            </a:pPr>
            <a:r>
              <a:rPr lang="en-US" sz="3600" dirty="0" smtClean="0">
                <a:gradFill>
                  <a:gsLst>
                    <a:gs pos="9000">
                      <a:srgbClr val="FFFFFF"/>
                    </a:gs>
                    <a:gs pos="38000">
                      <a:srgbClr val="FFFFFF"/>
                    </a:gs>
                  </a:gsLst>
                  <a:lin ang="5400000" scaled="0"/>
                </a:gradFill>
                <a:latin typeface="Segoe UI Light"/>
              </a:rPr>
              <a:t>Try Power BI for Office 365 at </a:t>
            </a:r>
            <a:r>
              <a:rPr lang="en-US" sz="3600" b="1" dirty="0" smtClean="0">
                <a:gradFill>
                  <a:gsLst>
                    <a:gs pos="9000">
                      <a:srgbClr val="FFFFFF"/>
                    </a:gs>
                    <a:gs pos="38000">
                      <a:srgbClr val="FFFFFF"/>
                    </a:gs>
                  </a:gsLst>
                  <a:lin ang="5400000" scaled="0"/>
                </a:gradFill>
                <a:latin typeface="Segoe UI Light"/>
              </a:rPr>
              <a:t>www.powerbi.com</a:t>
            </a:r>
          </a:p>
        </p:txBody>
      </p:sp>
    </p:spTree>
    <p:extLst>
      <p:ext uri="{BB962C8B-B14F-4D97-AF65-F5344CB8AC3E}">
        <p14:creationId xmlns:p14="http://schemas.microsoft.com/office/powerpoint/2010/main" val="3672881240"/>
      </p:ext>
    </p:extLst>
  </p:cSld>
  <p:clrMapOvr>
    <a:masterClrMapping/>
  </p:clrMapOvr>
  <mc:AlternateContent xmlns:mc="http://schemas.openxmlformats.org/markup-compatibility/2006" xmlns:p14="http://schemas.microsoft.com/office/powerpoint/2010/main">
    <mc:Choice Requires="p14">
      <p:transition spd="med" p14:dur="700">
        <p:wipe dir="r"/>
      </p:transition>
    </mc:Choice>
    <mc:Fallback xmlns="">
      <p:transition spd="med">
        <p:wipe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2013 </a:t>
            </a:r>
            <a:r>
              <a:rPr lang="en-US" sz="700"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834056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424" y="162812"/>
            <a:ext cx="11370961" cy="762786"/>
          </a:xfrm>
        </p:spPr>
        <p:txBody>
          <a:bodyPr/>
          <a:lstStyle/>
          <a:p>
            <a:r>
              <a:rPr lang="en-US" dirty="0" smtClean="0"/>
              <a:t>The World of Data is Changing</a:t>
            </a:r>
            <a:endParaRPr lang="en-US" dirty="0"/>
          </a:p>
        </p:txBody>
      </p:sp>
      <p:sp>
        <p:nvSpPr>
          <p:cNvPr id="64" name="Rectangle 63"/>
          <p:cNvSpPr/>
          <p:nvPr/>
        </p:nvSpPr>
        <p:spPr bwMode="auto">
          <a:xfrm>
            <a:off x="1002019" y="4467559"/>
            <a:ext cx="10480453" cy="2200731"/>
          </a:xfrm>
          <a:prstGeom prst="rect">
            <a:avLst/>
          </a:prstGeom>
          <a:noFill/>
          <a:ln w="38100" cap="flat" cmpd="sng" algn="ctr">
            <a:noFill/>
            <a:prstDash val="solid"/>
            <a:headEnd type="none" w="med" len="med"/>
            <a:tailEnd type="none" w="med" len="med"/>
          </a:ln>
          <a:effectLst/>
        </p:spPr>
        <p:txBody>
          <a:bodyPr vert="horz" wrap="square" lIns="0" tIns="0" rIns="0" bIns="0" numCol="1" rtlCol="0" anchor="t" anchorCtr="0" compatLnSpc="1">
            <a:prstTxWarp prst="textNoShape">
              <a:avLst/>
            </a:prstTxWarp>
            <a:spAutoFit/>
          </a:bodyPr>
          <a:lstStyle/>
          <a:p>
            <a:pPr marL="136004" indent="-134385" defTabSz="932290" fontAlgn="base">
              <a:lnSpc>
                <a:spcPct val="90000"/>
              </a:lnSpc>
              <a:spcBef>
                <a:spcPts val="1224"/>
              </a:spcBef>
              <a:spcAft>
                <a:spcPct val="0"/>
              </a:spcAft>
              <a:defRPr/>
            </a:pPr>
            <a:r>
              <a:rPr lang="en-US" sz="3400" kern="0" dirty="0">
                <a:gradFill>
                  <a:gsLst>
                    <a:gs pos="0">
                      <a:srgbClr val="505050"/>
                    </a:gs>
                    <a:gs pos="99000">
                      <a:srgbClr val="505050"/>
                    </a:gs>
                  </a:gsLst>
                  <a:lin ang="5400000" scaled="0"/>
                </a:gradFill>
                <a:latin typeface="Segoe UI Light"/>
                <a:ea typeface="Segoe UI" pitchFamily="34" charset="0"/>
                <a:cs typeface="Segoe UI" pitchFamily="34" charset="0"/>
              </a:rPr>
              <a:t>“By 2015, organizations </a:t>
            </a:r>
            <a:r>
              <a:rPr lang="en-US" sz="3400" kern="0" dirty="0" smtClean="0">
                <a:gradFill>
                  <a:gsLst>
                    <a:gs pos="0">
                      <a:srgbClr val="505050"/>
                    </a:gs>
                    <a:gs pos="99000">
                      <a:srgbClr val="505050"/>
                    </a:gs>
                  </a:gsLst>
                  <a:lin ang="5400000" scaled="0"/>
                </a:gradFill>
                <a:latin typeface="Segoe UI Light"/>
                <a:ea typeface="Segoe UI" pitchFamily="34" charset="0"/>
                <a:cs typeface="Segoe UI" pitchFamily="34" charset="0"/>
              </a:rPr>
              <a:t>that build a modern information management system will outperform their peers financially by 20 percent.”</a:t>
            </a:r>
            <a:endParaRPr lang="en-US" sz="3400" kern="0" dirty="0">
              <a:gradFill>
                <a:gsLst>
                  <a:gs pos="0">
                    <a:srgbClr val="505050"/>
                  </a:gs>
                  <a:gs pos="99000">
                    <a:srgbClr val="505050"/>
                  </a:gs>
                </a:gsLst>
                <a:lin ang="5400000" scaled="0"/>
              </a:gradFill>
              <a:latin typeface="Segoe UI Light"/>
              <a:ea typeface="Segoe UI" pitchFamily="34" charset="0"/>
              <a:cs typeface="Segoe UI" pitchFamily="34" charset="0"/>
            </a:endParaRPr>
          </a:p>
          <a:p>
            <a:pPr marL="136004" indent="-134385" algn="r" defTabSz="932290" fontAlgn="base">
              <a:lnSpc>
                <a:spcPct val="90000"/>
              </a:lnSpc>
              <a:spcBef>
                <a:spcPts val="1224"/>
              </a:spcBef>
              <a:spcAft>
                <a:spcPct val="0"/>
              </a:spcAft>
              <a:defRPr/>
            </a:pPr>
            <a:r>
              <a:rPr lang="en-US" sz="2040" kern="0" dirty="0">
                <a:gradFill>
                  <a:gsLst>
                    <a:gs pos="0">
                      <a:srgbClr val="505050"/>
                    </a:gs>
                    <a:gs pos="99000">
                      <a:srgbClr val="505050"/>
                    </a:gs>
                  </a:gsLst>
                  <a:lin ang="5400000" scaled="0"/>
                </a:gradFill>
                <a:latin typeface="Segoe UI Light"/>
                <a:ea typeface="Segoe UI" pitchFamily="34" charset="0"/>
                <a:cs typeface="Segoe UI" pitchFamily="34" charset="0"/>
              </a:rPr>
              <a:t> 		– Gartner, </a:t>
            </a:r>
            <a:r>
              <a:rPr lang="en-US" sz="2040" kern="0" dirty="0" smtClean="0">
                <a:gradFill>
                  <a:gsLst>
                    <a:gs pos="0">
                      <a:srgbClr val="505050"/>
                    </a:gs>
                    <a:gs pos="99000">
                      <a:srgbClr val="505050"/>
                    </a:gs>
                  </a:gsLst>
                  <a:lin ang="5400000" scaled="0"/>
                </a:gradFill>
                <a:latin typeface="Segoe UI Light"/>
                <a:ea typeface="Segoe UI" pitchFamily="34" charset="0"/>
                <a:cs typeface="Segoe UI" pitchFamily="34" charset="0"/>
              </a:rPr>
              <a:t>Mark Beyer., </a:t>
            </a:r>
            <a:r>
              <a:rPr lang="en-US" sz="2040" kern="0" dirty="0">
                <a:gradFill>
                  <a:gsLst>
                    <a:gs pos="0">
                      <a:srgbClr val="505050"/>
                    </a:gs>
                    <a:gs pos="99000">
                      <a:srgbClr val="505050"/>
                    </a:gs>
                  </a:gsLst>
                  <a:lin ang="5400000" scaled="0"/>
                </a:gradFill>
                <a:latin typeface="Segoe UI Light"/>
                <a:ea typeface="Segoe UI" pitchFamily="34" charset="0"/>
                <a:cs typeface="Segoe UI" pitchFamily="34" charset="0"/>
              </a:rPr>
              <a:t>“Information Management in the 21st Century”</a:t>
            </a:r>
          </a:p>
          <a:p>
            <a:pPr marL="1620" algn="r" defTabSz="932290" fontAlgn="base">
              <a:lnSpc>
                <a:spcPct val="90000"/>
              </a:lnSpc>
              <a:spcBef>
                <a:spcPts val="1224"/>
              </a:spcBef>
              <a:spcAft>
                <a:spcPct val="0"/>
              </a:spcAft>
              <a:defRPr/>
            </a:pPr>
            <a:endParaRPr lang="en-US" sz="1428" kern="0" dirty="0">
              <a:gradFill>
                <a:gsLst>
                  <a:gs pos="0">
                    <a:srgbClr val="505050"/>
                  </a:gs>
                  <a:gs pos="99000">
                    <a:srgbClr val="505050"/>
                  </a:gs>
                </a:gsLst>
                <a:lin ang="5400000" scaled="0"/>
              </a:gradFill>
              <a:ea typeface="Segoe UI" pitchFamily="34" charset="0"/>
              <a:cs typeface="Segoe UI" pitchFamily="34" charset="0"/>
            </a:endParaRPr>
          </a:p>
        </p:txBody>
      </p:sp>
      <p:sp>
        <p:nvSpPr>
          <p:cNvPr id="43" name="Rectangle 42"/>
          <p:cNvSpPr/>
          <p:nvPr/>
        </p:nvSpPr>
        <p:spPr bwMode="auto">
          <a:xfrm>
            <a:off x="6266570" y="1493089"/>
            <a:ext cx="2937701" cy="2284878"/>
          </a:xfrm>
          <a:prstGeom prst="rect">
            <a:avLst/>
          </a:prstGeom>
          <a:gradFill>
            <a:gsLst>
              <a:gs pos="10000">
                <a:schemeClr val="accent1">
                  <a:lumMod val="90000"/>
                </a:schemeClr>
              </a:gs>
              <a:gs pos="100000">
                <a:schemeClr val="accent1">
                  <a:lumMod val="90000"/>
                </a:schemeClr>
              </a:gs>
            </a:gsLst>
            <a:lin ang="16200000" scaled="1"/>
          </a:gradFill>
          <a:ln w="38100" cap="flat" cmpd="sng" algn="ctr">
            <a:noFill/>
            <a:prstDash val="solid"/>
            <a:headEnd type="none" w="med" len="med"/>
            <a:tailEnd type="none" w="med" len="med"/>
          </a:ln>
          <a:effectLst/>
        </p:spPr>
        <p:txBody>
          <a:bodyPr vert="horz" wrap="square" lIns="186521" tIns="139891" rIns="186521" bIns="139891" numCol="1" rtlCol="0" anchor="b" anchorCtr="0" compatLnSpc="1">
            <a:prstTxWarp prst="textNoShape">
              <a:avLst/>
            </a:prstTxWarp>
          </a:bodyPr>
          <a:lstStyle/>
          <a:p>
            <a:pPr defTabSz="932290" fontAlgn="base">
              <a:lnSpc>
                <a:spcPct val="90000"/>
              </a:lnSpc>
              <a:spcBef>
                <a:spcPct val="0"/>
              </a:spcBef>
              <a:spcAft>
                <a:spcPct val="0"/>
              </a:spcAft>
              <a:defRPr/>
            </a:pPr>
            <a:r>
              <a:rPr lang="en-US" sz="2856" kern="0" spc="-41" dirty="0">
                <a:gradFill>
                  <a:gsLst>
                    <a:gs pos="0">
                      <a:srgbClr val="FFFFFF"/>
                    </a:gs>
                    <a:gs pos="100000">
                      <a:srgbClr val="FFFFFF"/>
                    </a:gs>
                  </a:gsLst>
                  <a:lin ang="5400000" scaled="0"/>
                </a:gradFill>
                <a:latin typeface="Segoe UI Light" pitchFamily="34" charset="0"/>
              </a:rPr>
              <a:t>Consumerization of IT </a:t>
            </a:r>
          </a:p>
        </p:txBody>
      </p:sp>
      <p:sp>
        <p:nvSpPr>
          <p:cNvPr id="39" name="Rectangle 38"/>
          <p:cNvSpPr/>
          <p:nvPr/>
        </p:nvSpPr>
        <p:spPr bwMode="auto">
          <a:xfrm>
            <a:off x="852036" y="1493089"/>
            <a:ext cx="1119124" cy="1119124"/>
          </a:xfrm>
          <a:prstGeom prst="rect">
            <a:avLst/>
          </a:prstGeom>
          <a:solidFill>
            <a:schemeClr val="accent2"/>
          </a:soli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dirty="0">
                <a:gradFill>
                  <a:gsLst>
                    <a:gs pos="0">
                      <a:srgbClr val="FFFFFF"/>
                    </a:gs>
                    <a:gs pos="100000">
                      <a:srgbClr val="FFFFFF"/>
                    </a:gs>
                  </a:gsLst>
                  <a:lin ang="5400000" scaled="0"/>
                </a:gradFill>
                <a:ea typeface="Segoe UI" pitchFamily="34" charset="0"/>
                <a:cs typeface="Segoe UI" pitchFamily="34" charset="0"/>
              </a:rPr>
              <a:t>10x</a:t>
            </a:r>
            <a:r>
              <a:rPr lang="en-US" sz="1428" kern="0" dirty="0">
                <a:gradFill>
                  <a:gsLst>
                    <a:gs pos="0">
                      <a:srgbClr val="FFFFFF"/>
                    </a:gs>
                    <a:gs pos="100000">
                      <a:srgbClr val="FFFFFF"/>
                    </a:gs>
                  </a:gsLst>
                  <a:lin ang="5400000" scaled="0"/>
                </a:gradFill>
                <a:ea typeface="Segoe UI" pitchFamily="34" charset="0"/>
                <a:cs typeface="Segoe UI" pitchFamily="34" charset="0"/>
              </a:rPr>
              <a:t> increase every five years</a:t>
            </a:r>
          </a:p>
        </p:txBody>
      </p:sp>
      <p:sp>
        <p:nvSpPr>
          <p:cNvPr id="40" name="Rectangle 39"/>
          <p:cNvSpPr/>
          <p:nvPr/>
        </p:nvSpPr>
        <p:spPr bwMode="auto">
          <a:xfrm>
            <a:off x="2016414" y="2658843"/>
            <a:ext cx="1119124" cy="1119124"/>
          </a:xfrm>
          <a:prstGeom prst="rect">
            <a:avLst/>
          </a:prstGeom>
          <a:solidFill>
            <a:schemeClr val="accent2"/>
          </a:soli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spc="-31" dirty="0">
                <a:gradFill>
                  <a:gsLst>
                    <a:gs pos="0">
                      <a:srgbClr val="FFFFFF"/>
                    </a:gs>
                    <a:gs pos="100000">
                      <a:srgbClr val="FFFFFF"/>
                    </a:gs>
                  </a:gsLst>
                  <a:lin ang="5400000" scaled="0"/>
                </a:gradFill>
                <a:ea typeface="Segoe UI" pitchFamily="34" charset="0"/>
                <a:cs typeface="Segoe UI" pitchFamily="34" charset="0"/>
              </a:rPr>
              <a:t>85%</a:t>
            </a:r>
            <a:r>
              <a:rPr lang="en-US" sz="1428" kern="0" spc="-31" dirty="0">
                <a:gradFill>
                  <a:gsLst>
                    <a:gs pos="0">
                      <a:srgbClr val="FFFFFF"/>
                    </a:gs>
                    <a:gs pos="100000">
                      <a:srgbClr val="FFFFFF"/>
                    </a:gs>
                  </a:gsLst>
                  <a:lin ang="5400000" scaled="0"/>
                </a:gradFill>
                <a:ea typeface="Segoe UI" pitchFamily="34" charset="0"/>
                <a:cs typeface="Segoe UI" pitchFamily="34" charset="0"/>
              </a:rPr>
              <a:t> from new data types</a:t>
            </a:r>
          </a:p>
        </p:txBody>
      </p:sp>
      <p:pic>
        <p:nvPicPr>
          <p:cNvPr id="41" name="6 - pic movie"/>
          <p:cNvPicPr preferRelativeResize="0">
            <a:picLocks noChangeAspect="1" noChangeArrowheads="1"/>
          </p:cNvPicPr>
          <p:nvPr/>
        </p:nvPicPr>
        <p:blipFill rotWithShape="1">
          <a:blip r:embed="rId3" cstate="print">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 r="25085"/>
          <a:stretch/>
        </p:blipFill>
        <p:spPr bwMode="auto">
          <a:xfrm>
            <a:off x="2016414" y="1493089"/>
            <a:ext cx="1119124" cy="111912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2" name="6 - pic movie"/>
          <p:cNvPicPr preferRelativeResize="0">
            <a:picLocks noChangeAspect="1" noChangeArrowheads="1"/>
          </p:cNvPicPr>
          <p:nvPr/>
        </p:nvPicPr>
        <p:blipFill rotWithShape="1">
          <a:blip r:embed="rId3" cstate="print">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 r="25085"/>
          <a:stretch/>
        </p:blipFill>
        <p:spPr bwMode="auto">
          <a:xfrm>
            <a:off x="852036" y="2658843"/>
            <a:ext cx="1119124" cy="111912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5" name="Rectangle 44"/>
          <p:cNvSpPr/>
          <p:nvPr/>
        </p:nvSpPr>
        <p:spPr bwMode="auto">
          <a:xfrm>
            <a:off x="3232204" y="1493089"/>
            <a:ext cx="2937701" cy="2284878"/>
          </a:xfrm>
          <a:prstGeom prst="rect">
            <a:avLst/>
          </a:prstGeom>
          <a:solidFill>
            <a:schemeClr val="accent2"/>
          </a:solidFill>
          <a:ln w="38100" cap="flat" cmpd="sng" algn="ctr">
            <a:noFill/>
            <a:prstDash val="solid"/>
            <a:headEnd type="none" w="med" len="med"/>
            <a:tailEnd type="none" w="med" len="med"/>
          </a:ln>
          <a:effectLst/>
        </p:spPr>
        <p:txBody>
          <a:bodyPr vert="horz" wrap="square" lIns="186521" tIns="139891" rIns="186521" bIns="139891" numCol="1" rtlCol="0" anchor="b" anchorCtr="0" compatLnSpc="1">
            <a:prstTxWarp prst="textNoShape">
              <a:avLst/>
            </a:prstTxWarp>
          </a:bodyPr>
          <a:lstStyle/>
          <a:p>
            <a:pPr defTabSz="932290" fontAlgn="base">
              <a:lnSpc>
                <a:spcPct val="90000"/>
              </a:lnSpc>
              <a:spcBef>
                <a:spcPct val="0"/>
              </a:spcBef>
              <a:spcAft>
                <a:spcPct val="0"/>
              </a:spcAft>
              <a:defRPr/>
            </a:pPr>
            <a:r>
              <a:rPr lang="en-US" sz="2900" kern="0" spc="-41" dirty="0" smtClean="0">
                <a:gradFill>
                  <a:gsLst>
                    <a:gs pos="0">
                      <a:srgbClr val="FFFFFF"/>
                    </a:gs>
                    <a:gs pos="100000">
                      <a:srgbClr val="FFFFFF"/>
                    </a:gs>
                  </a:gsLst>
                  <a:lin ang="5400000" scaled="0"/>
                </a:gradFill>
                <a:latin typeface="Segoe UI Light" pitchFamily="34" charset="0"/>
              </a:rPr>
              <a:t>Big </a:t>
            </a:r>
          </a:p>
          <a:p>
            <a:pPr defTabSz="932290" fontAlgn="base">
              <a:lnSpc>
                <a:spcPct val="90000"/>
              </a:lnSpc>
              <a:spcBef>
                <a:spcPct val="0"/>
              </a:spcBef>
              <a:spcAft>
                <a:spcPct val="0"/>
              </a:spcAft>
              <a:defRPr/>
            </a:pPr>
            <a:r>
              <a:rPr lang="en-US" sz="2900" kern="0" spc="-41" dirty="0" smtClean="0">
                <a:gradFill>
                  <a:gsLst>
                    <a:gs pos="0">
                      <a:srgbClr val="FFFFFF"/>
                    </a:gs>
                    <a:gs pos="100000">
                      <a:srgbClr val="FFFFFF"/>
                    </a:gs>
                  </a:gsLst>
                  <a:lin ang="5400000" scaled="0"/>
                </a:gradFill>
                <a:latin typeface="Segoe UI Light" pitchFamily="34" charset="0"/>
              </a:rPr>
              <a:t>Data</a:t>
            </a:r>
            <a:endParaRPr lang="en-US" sz="2900" kern="0" spc="-41" dirty="0">
              <a:gradFill>
                <a:gsLst>
                  <a:gs pos="0">
                    <a:srgbClr val="FFFFFF"/>
                  </a:gs>
                  <a:gs pos="100000">
                    <a:srgbClr val="FFFFFF"/>
                  </a:gs>
                </a:gsLst>
                <a:lin ang="5400000" scaled="0"/>
              </a:gradFill>
              <a:latin typeface="Segoe UI Light" pitchFamily="34" charset="0"/>
            </a:endParaRPr>
          </a:p>
        </p:txBody>
      </p:sp>
      <p:grpSp>
        <p:nvGrpSpPr>
          <p:cNvPr id="5" name="Group 4"/>
          <p:cNvGrpSpPr/>
          <p:nvPr/>
        </p:nvGrpSpPr>
        <p:grpSpPr>
          <a:xfrm>
            <a:off x="9300937" y="2658843"/>
            <a:ext cx="1119125" cy="1119124"/>
            <a:chOff x="780466" y="7239000"/>
            <a:chExt cx="1097281" cy="1097280"/>
          </a:xfrm>
        </p:grpSpPr>
        <p:sp>
          <p:nvSpPr>
            <p:cNvPr id="71" name="Rectangle 70"/>
            <p:cNvSpPr/>
            <p:nvPr/>
          </p:nvSpPr>
          <p:spPr bwMode="auto">
            <a:xfrm>
              <a:off x="780466" y="7239000"/>
              <a:ext cx="1097281" cy="1097280"/>
            </a:xfrm>
            <a:prstGeom prst="rect">
              <a:avLst/>
            </a:prstGeom>
            <a:solidFill>
              <a:srgbClr val="FFFFFF">
                <a:lumMod val="85000"/>
              </a:srgbClr>
            </a:solidFill>
            <a:ln w="38100" cap="flat" cmpd="sng" algn="ctr">
              <a:noFill/>
              <a:prstDash val="solid"/>
              <a:headEnd type="none" w="med" len="med"/>
              <a:tailEnd type="none" w="med" len="med"/>
            </a:ln>
            <a:effectLst/>
          </p:spPr>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defRPr/>
              </a:pPr>
              <a:endParaRPr lang="en-US" sz="1428" kern="0" dirty="0">
                <a:gradFill>
                  <a:gsLst>
                    <a:gs pos="0">
                      <a:srgbClr val="FFFFFF"/>
                    </a:gs>
                    <a:gs pos="100000">
                      <a:srgbClr val="FFFFFF"/>
                    </a:gs>
                  </a:gsLst>
                  <a:lin ang="5400000" scaled="0"/>
                </a:gradFill>
                <a:ea typeface="Segoe UI" pitchFamily="34" charset="0"/>
                <a:cs typeface="Segoe UI" pitchFamily="34" charset="0"/>
              </a:endParaRPr>
            </a:p>
          </p:txBody>
        </p:sp>
        <p:pic>
          <p:nvPicPr>
            <p:cNvPr id="72" name="Picture 3"/>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790410" y="7334967"/>
              <a:ext cx="1077393" cy="86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0" name="Rectangle 29"/>
          <p:cNvSpPr/>
          <p:nvPr/>
        </p:nvSpPr>
        <p:spPr bwMode="auto">
          <a:xfrm>
            <a:off x="9300937" y="1493089"/>
            <a:ext cx="1119124" cy="1119124"/>
          </a:xfrm>
          <a:prstGeom prst="rect">
            <a:avLst/>
          </a:prstGeom>
          <a:gradFill>
            <a:gsLst>
              <a:gs pos="10000">
                <a:schemeClr val="accent1">
                  <a:lumMod val="90000"/>
                </a:schemeClr>
              </a:gs>
              <a:gs pos="100000">
                <a:schemeClr val="accent1">
                  <a:lumMod val="90000"/>
                </a:schemeClr>
              </a:gs>
            </a:gsLst>
            <a:lin ang="16200000" scaled="1"/>
          </a:gra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dirty="0">
                <a:gradFill>
                  <a:gsLst>
                    <a:gs pos="0">
                      <a:srgbClr val="FFFFFF"/>
                    </a:gs>
                    <a:gs pos="100000">
                      <a:srgbClr val="FFFFFF"/>
                    </a:gs>
                  </a:gsLst>
                  <a:lin ang="5400000" scaled="0"/>
                </a:gradFill>
                <a:ea typeface="Segoe UI" pitchFamily="34" charset="0"/>
                <a:cs typeface="Segoe UI" pitchFamily="34" charset="0"/>
              </a:rPr>
              <a:t>4.3</a:t>
            </a:r>
            <a:r>
              <a:rPr lang="en-US" sz="1428" kern="0" dirty="0">
                <a:gradFill>
                  <a:gsLst>
                    <a:gs pos="0">
                      <a:srgbClr val="FFFFFF"/>
                    </a:gs>
                    <a:gs pos="100000">
                      <a:srgbClr val="FFFFFF"/>
                    </a:gs>
                  </a:gsLst>
                  <a:lin ang="5400000" scaled="0"/>
                </a:gradFill>
                <a:ea typeface="Segoe UI" pitchFamily="34" charset="0"/>
                <a:cs typeface="Segoe UI" pitchFamily="34" charset="0"/>
              </a:rPr>
              <a:t> connected devices per adult</a:t>
            </a:r>
          </a:p>
        </p:txBody>
      </p:sp>
      <p:sp>
        <p:nvSpPr>
          <p:cNvPr id="31" name="Rectangle 30"/>
          <p:cNvSpPr/>
          <p:nvPr/>
        </p:nvSpPr>
        <p:spPr bwMode="auto">
          <a:xfrm>
            <a:off x="10465315" y="2658843"/>
            <a:ext cx="1119124" cy="1119124"/>
          </a:xfrm>
          <a:prstGeom prst="rect">
            <a:avLst/>
          </a:prstGeom>
          <a:gradFill>
            <a:gsLst>
              <a:gs pos="10000">
                <a:schemeClr val="accent1">
                  <a:lumMod val="90000"/>
                </a:schemeClr>
              </a:gs>
              <a:gs pos="100000">
                <a:schemeClr val="accent1">
                  <a:lumMod val="90000"/>
                </a:schemeClr>
              </a:gs>
            </a:gsLst>
            <a:lin ang="16200000" scaled="1"/>
          </a:gradFill>
          <a:ln w="38100" cap="flat" cmpd="sng" algn="ctr">
            <a:noFill/>
            <a:prstDash val="solid"/>
            <a:headEnd type="none" w="med" len="med"/>
            <a:tailEnd type="none" w="med" len="med"/>
          </a:ln>
          <a:effectLst/>
        </p:spPr>
        <p:txBody>
          <a:bodyPr vert="horz" wrap="square" lIns="111912" tIns="74608" rIns="111912" bIns="74608" numCol="1" rtlCol="0" anchor="t" anchorCtr="0" compatLnSpc="1">
            <a:prstTxWarp prst="textNoShape">
              <a:avLst/>
            </a:prstTxWarp>
          </a:bodyPr>
          <a:lstStyle/>
          <a:p>
            <a:pPr defTabSz="932290" fontAlgn="base">
              <a:lnSpc>
                <a:spcPct val="85000"/>
              </a:lnSpc>
              <a:spcBef>
                <a:spcPct val="0"/>
              </a:spcBef>
              <a:spcAft>
                <a:spcPct val="0"/>
              </a:spcAft>
              <a:defRPr/>
            </a:pPr>
            <a:r>
              <a:rPr lang="en-US" sz="2856" kern="0" spc="-31" dirty="0">
                <a:gradFill>
                  <a:gsLst>
                    <a:gs pos="0">
                      <a:srgbClr val="FFFFFF"/>
                    </a:gs>
                    <a:gs pos="100000">
                      <a:srgbClr val="FFFFFF"/>
                    </a:gs>
                  </a:gsLst>
                  <a:lin ang="5400000" scaled="0"/>
                </a:gradFill>
                <a:ea typeface="Segoe UI" pitchFamily="34" charset="0"/>
                <a:cs typeface="Segoe UI" pitchFamily="34" charset="0"/>
              </a:rPr>
              <a:t>27%</a:t>
            </a:r>
          </a:p>
          <a:p>
            <a:pPr defTabSz="932290" fontAlgn="base">
              <a:lnSpc>
                <a:spcPct val="85000"/>
              </a:lnSpc>
              <a:spcBef>
                <a:spcPct val="0"/>
              </a:spcBef>
              <a:spcAft>
                <a:spcPct val="0"/>
              </a:spcAft>
              <a:defRPr/>
            </a:pPr>
            <a:r>
              <a:rPr lang="en-US" sz="1428" kern="0" spc="-31" dirty="0">
                <a:gradFill>
                  <a:gsLst>
                    <a:gs pos="0">
                      <a:srgbClr val="FFFFFF"/>
                    </a:gs>
                    <a:gs pos="100000">
                      <a:srgbClr val="FFFFFF"/>
                    </a:gs>
                  </a:gsLst>
                  <a:lin ang="5400000" scaled="0"/>
                </a:gradFill>
                <a:ea typeface="Segoe UI" pitchFamily="34" charset="0"/>
                <a:cs typeface="Segoe UI" pitchFamily="34" charset="0"/>
              </a:rPr>
              <a:t>using social media input</a:t>
            </a:r>
          </a:p>
        </p:txBody>
      </p:sp>
      <p:grpSp>
        <p:nvGrpSpPr>
          <p:cNvPr id="4" name="Group 3"/>
          <p:cNvGrpSpPr/>
          <p:nvPr/>
        </p:nvGrpSpPr>
        <p:grpSpPr>
          <a:xfrm>
            <a:off x="10465315" y="1493089"/>
            <a:ext cx="1119124" cy="1119124"/>
            <a:chOff x="1922117" y="6096000"/>
            <a:chExt cx="1097280" cy="1097280"/>
          </a:xfrm>
        </p:grpSpPr>
        <p:sp>
          <p:nvSpPr>
            <p:cNvPr id="38" name="Rectangle 37"/>
            <p:cNvSpPr/>
            <p:nvPr/>
          </p:nvSpPr>
          <p:spPr bwMode="auto">
            <a:xfrm>
              <a:off x="1922117" y="6096000"/>
              <a:ext cx="1097280" cy="1097280"/>
            </a:xfrm>
            <a:prstGeom prst="rect">
              <a:avLst/>
            </a:prstGeom>
            <a:solidFill>
              <a:srgbClr val="FFFFFF">
                <a:lumMod val="85000"/>
              </a:srgbClr>
            </a:solidFill>
            <a:ln w="38100" cap="flat" cmpd="sng" algn="ctr">
              <a:noFill/>
              <a:prstDash val="solid"/>
              <a:headEnd type="none" w="med" len="med"/>
              <a:tailEnd type="none" w="med" len="med"/>
            </a:ln>
            <a:effectLst/>
          </p:spPr>
          <p:txBody>
            <a:bodyPr vert="horz" wrap="square" lIns="93256" tIns="46628" rIns="93256" bIns="46628" numCol="1" rtlCol="0" anchor="b" anchorCtr="0" compatLnSpc="1">
              <a:prstTxWarp prst="textNoShape">
                <a:avLst/>
              </a:prstTxWarp>
            </a:bodyPr>
            <a:lstStyle/>
            <a:p>
              <a:pPr algn="r" defTabSz="932290" fontAlgn="base">
                <a:lnSpc>
                  <a:spcPct val="90000"/>
                </a:lnSpc>
                <a:spcBef>
                  <a:spcPct val="0"/>
                </a:spcBef>
                <a:spcAft>
                  <a:spcPct val="0"/>
                </a:spcAft>
                <a:defRPr/>
              </a:pPr>
              <a:endParaRPr lang="en-US" sz="1224"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46" name="Group 45"/>
            <p:cNvGrpSpPr/>
            <p:nvPr/>
          </p:nvGrpSpPr>
          <p:grpSpPr>
            <a:xfrm>
              <a:off x="1953542" y="6244627"/>
              <a:ext cx="1034431" cy="800024"/>
              <a:chOff x="8958986" y="4228507"/>
              <a:chExt cx="2623029" cy="2099049"/>
            </a:xfrm>
          </p:grpSpPr>
          <p:pic>
            <p:nvPicPr>
              <p:cNvPr id="57" name="Picture 2" descr="E:\iPad_Assets\ipad.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958986" y="4228507"/>
                <a:ext cx="1031089" cy="1456925"/>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3" descr="G:\MyPhotos\DVD\DVD_Art_08-10-2010\Artwork_Imagery\Hardware Photos\OEM HW\COMPUTERS - PC\Windows 7\AIOs\acer aspire z5610-all-in-one.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877681" y="4311753"/>
                <a:ext cx="1704334" cy="178859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4" descr="\\SFP\Work\White_Whale\2-20426_Lees_MCB_Partner\Art\Images\Phones\VerizonDroidPhone_Full.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825512" y="5087133"/>
                <a:ext cx="436093" cy="794585"/>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0" name="Picture 5" descr="\\SFP\Work\White_Whale\2-xxxxx_Anderson_MMS\SFP_Art\Device Freedom\Symbian_Phone.pn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9292954" y="5284139"/>
                <a:ext cx="477529" cy="83855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1" name="Picture 5"/>
              <p:cNvPicPr>
                <a:picLocks noChangeAspect="1" noChangeArrowheads="1"/>
              </p:cNvPicPr>
              <p:nvPr/>
            </p:nvPicPr>
            <p:blipFill>
              <a:blip r:embed="rId10" cstate="screen">
                <a:extLst>
                  <a:ext uri="{BEBA8EAE-BF5A-486C-A8C5-ECC9F3942E4B}">
                    <a14:imgProps xmlns:a14="http://schemas.microsoft.com/office/drawing/2010/main">
                      <a14:imgLayer r:embed="rId11">
                        <a14:imgEffect>
                          <a14:colorTemperature colorTemp="5900"/>
                        </a14:imgEffect>
                        <a14:imgEffect>
                          <a14:brightnessContrast contrast="20000"/>
                        </a14:imgEffect>
                      </a14:imgLayer>
                    </a14:imgProps>
                  </a:ext>
                  <a:ext uri="{28A0092B-C50C-407E-A947-70E740481C1C}">
                    <a14:useLocalDpi xmlns:a14="http://schemas.microsoft.com/office/drawing/2010/main"/>
                  </a:ext>
                </a:extLst>
              </a:blip>
              <a:stretch>
                <a:fillRect/>
              </a:stretch>
            </p:blipFill>
            <p:spPr bwMode="auto">
              <a:xfrm>
                <a:off x="10128485" y="5400328"/>
                <a:ext cx="431560" cy="793728"/>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62" name="Picture 2"/>
              <p:cNvPicPr>
                <a:picLocks noChangeAspect="1" noChangeArrowheads="1"/>
              </p:cNvPicPr>
              <p:nvPr/>
            </p:nvPicPr>
            <p:blipFill>
              <a:blip r:embed="rId12" cstate="screen">
                <a:extLst>
                  <a:ext uri="{28A0092B-C50C-407E-A947-70E740481C1C}">
                    <a14:useLocalDpi xmlns:a14="http://schemas.microsoft.com/office/drawing/2010/main"/>
                  </a:ext>
                </a:extLst>
              </a:blip>
              <a:stretch>
                <a:fillRect/>
              </a:stretch>
            </p:blipFill>
            <p:spPr bwMode="auto">
              <a:xfrm>
                <a:off x="9613542" y="5516707"/>
                <a:ext cx="459867" cy="810849"/>
              </a:xfrm>
              <a:prstGeom prst="rect">
                <a:avLst/>
              </a:prstGeom>
              <a:noFill/>
              <a:effectLst/>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872488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15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3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45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0-#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6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0-#ppt_w/2"/>
                                          </p:val>
                                        </p:tav>
                                        <p:tav tm="100000">
                                          <p:val>
                                            <p:strVal val="#ppt_x"/>
                                          </p:val>
                                        </p:tav>
                                      </p:tavLst>
                                    </p:anim>
                                    <p:anim calcmode="lin" valueType="num">
                                      <p:cBhvr additive="base">
                                        <p:cTn id="24" dur="500" fill="hold"/>
                                        <p:tgtEl>
                                          <p:spTgt spid="42"/>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1+#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15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1+#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30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1+#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45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60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1+#ppt_w/2"/>
                                          </p:val>
                                        </p:tav>
                                        <p:tav tm="100000">
                                          <p:val>
                                            <p:strVal val="#ppt_x"/>
                                          </p:val>
                                        </p:tav>
                                      </p:tavLst>
                                    </p:anim>
                                    <p:anim calcmode="lin" valueType="num">
                                      <p:cBhvr additive="base">
                                        <p:cTn id="44" dur="500" fill="hold"/>
                                        <p:tgtEl>
                                          <p:spTgt spid="31"/>
                                        </p:tgtEl>
                                        <p:attrNameLst>
                                          <p:attrName>ppt_y</p:attrName>
                                        </p:attrNameLst>
                                      </p:cBhvr>
                                      <p:tavLst>
                                        <p:tav tm="0">
                                          <p:val>
                                            <p:strVal val="#ppt_y"/>
                                          </p:val>
                                        </p:tav>
                                        <p:tav tm="100000">
                                          <p:val>
                                            <p:strVal val="#ppt_y"/>
                                          </p:val>
                                        </p:tav>
                                      </p:tavLst>
                                    </p:anim>
                                  </p:childTnLst>
                                </p:cTn>
                              </p:par>
                            </p:childTnLst>
                          </p:cTn>
                        </p:par>
                        <p:par>
                          <p:cTn id="45" fill="hold">
                            <p:stCondLst>
                              <p:cond delay="1100"/>
                            </p:stCondLst>
                            <p:childTnLst>
                              <p:par>
                                <p:cTn id="46" presetID="42" presetClass="entr" presetSubtype="0"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1000"/>
                                        <p:tgtEl>
                                          <p:spTgt spid="64"/>
                                        </p:tgtEl>
                                      </p:cBhvr>
                                    </p:animEffect>
                                    <p:anim calcmode="lin" valueType="num">
                                      <p:cBhvr>
                                        <p:cTn id="49" dur="1000" fill="hold"/>
                                        <p:tgtEl>
                                          <p:spTgt spid="64"/>
                                        </p:tgtEl>
                                        <p:attrNameLst>
                                          <p:attrName>ppt_x</p:attrName>
                                        </p:attrNameLst>
                                      </p:cBhvr>
                                      <p:tavLst>
                                        <p:tav tm="0">
                                          <p:val>
                                            <p:strVal val="#ppt_x"/>
                                          </p:val>
                                        </p:tav>
                                        <p:tav tm="100000">
                                          <p:val>
                                            <p:strVal val="#ppt_x"/>
                                          </p:val>
                                        </p:tav>
                                      </p:tavLst>
                                    </p:anim>
                                    <p:anim calcmode="lin" valueType="num">
                                      <p:cBhvr>
                                        <p:cTn id="5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43" grpId="0" animBg="1"/>
      <p:bldP spid="39" grpId="0" animBg="1"/>
      <p:bldP spid="40" grpId="0" animBg="1"/>
      <p:bldP spid="45" grpId="0" animBg="1"/>
      <p:bldP spid="30" grpId="0" animBg="1"/>
      <p:bldP spid="3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52" y="-1"/>
            <a:ext cx="12432640" cy="6995690"/>
          </a:xfrm>
          <a:prstGeom prst="rect">
            <a:avLst/>
          </a:prstGeom>
        </p:spPr>
      </p:pic>
      <p:grpSp>
        <p:nvGrpSpPr>
          <p:cNvPr id="26" name="Group 25"/>
          <p:cNvGrpSpPr/>
          <p:nvPr/>
        </p:nvGrpSpPr>
        <p:grpSpPr>
          <a:xfrm>
            <a:off x="5866959" y="2347528"/>
            <a:ext cx="624839" cy="1444582"/>
            <a:chOff x="9337675" y="2498725"/>
            <a:chExt cx="346075" cy="800100"/>
          </a:xfrm>
          <a:solidFill>
            <a:schemeClr val="bg2">
              <a:lumMod val="75000"/>
            </a:schemeClr>
          </a:solidFill>
        </p:grpSpPr>
        <p:sp>
          <p:nvSpPr>
            <p:cNvPr id="27" name="Freeform 26"/>
            <p:cNvSpPr>
              <a:spLocks/>
            </p:cNvSpPr>
            <p:nvPr/>
          </p:nvSpPr>
          <p:spPr bwMode="auto">
            <a:xfrm>
              <a:off x="9337675" y="3063875"/>
              <a:ext cx="346075" cy="234950"/>
            </a:xfrm>
            <a:custGeom>
              <a:avLst/>
              <a:gdLst>
                <a:gd name="T0" fmla="*/ 180 w 218"/>
                <a:gd name="T1" fmla="*/ 0 h 148"/>
                <a:gd name="T2" fmla="*/ 180 w 218"/>
                <a:gd name="T3" fmla="*/ 0 h 148"/>
                <a:gd name="T4" fmla="*/ 156 w 218"/>
                <a:gd name="T5" fmla="*/ 0 h 148"/>
                <a:gd name="T6" fmla="*/ 156 w 218"/>
                <a:gd name="T7" fmla="*/ 0 h 148"/>
                <a:gd name="T8" fmla="*/ 156 w 218"/>
                <a:gd name="T9" fmla="*/ 80 h 148"/>
                <a:gd name="T10" fmla="*/ 156 w 218"/>
                <a:gd name="T11" fmla="*/ 80 h 148"/>
                <a:gd name="T12" fmla="*/ 108 w 218"/>
                <a:gd name="T13" fmla="*/ 118 h 148"/>
                <a:gd name="T14" fmla="*/ 108 w 218"/>
                <a:gd name="T15" fmla="*/ 118 h 148"/>
                <a:gd name="T16" fmla="*/ 62 w 218"/>
                <a:gd name="T17" fmla="*/ 80 h 148"/>
                <a:gd name="T18" fmla="*/ 62 w 218"/>
                <a:gd name="T19" fmla="*/ 80 h 148"/>
                <a:gd name="T20" fmla="*/ 62 w 218"/>
                <a:gd name="T21" fmla="*/ 0 h 148"/>
                <a:gd name="T22" fmla="*/ 62 w 218"/>
                <a:gd name="T23" fmla="*/ 0 h 148"/>
                <a:gd name="T24" fmla="*/ 36 w 218"/>
                <a:gd name="T25" fmla="*/ 0 h 148"/>
                <a:gd name="T26" fmla="*/ 36 w 218"/>
                <a:gd name="T27" fmla="*/ 0 h 148"/>
                <a:gd name="T28" fmla="*/ 36 w 218"/>
                <a:gd name="T29" fmla="*/ 64 h 148"/>
                <a:gd name="T30" fmla="*/ 36 w 218"/>
                <a:gd name="T31" fmla="*/ 64 h 148"/>
                <a:gd name="T32" fmla="*/ 0 w 218"/>
                <a:gd name="T33" fmla="*/ 64 h 148"/>
                <a:gd name="T34" fmla="*/ 0 w 218"/>
                <a:gd name="T35" fmla="*/ 64 h 148"/>
                <a:gd name="T36" fmla="*/ 108 w 218"/>
                <a:gd name="T37" fmla="*/ 148 h 148"/>
                <a:gd name="T38" fmla="*/ 108 w 218"/>
                <a:gd name="T39" fmla="*/ 148 h 148"/>
                <a:gd name="T40" fmla="*/ 218 w 218"/>
                <a:gd name="T41" fmla="*/ 64 h 148"/>
                <a:gd name="T42" fmla="*/ 218 w 218"/>
                <a:gd name="T43" fmla="*/ 64 h 148"/>
                <a:gd name="T44" fmla="*/ 180 w 218"/>
                <a:gd name="T45" fmla="*/ 64 h 148"/>
                <a:gd name="T46" fmla="*/ 180 w 218"/>
                <a:gd name="T47" fmla="*/ 0 h 148"/>
                <a:gd name="T48" fmla="*/ 180 w 218"/>
                <a:gd name="T49" fmla="*/ 0 h 148"/>
                <a:gd name="T50" fmla="*/ 180 w 218"/>
                <a:gd name="T5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8" h="148">
                  <a:moveTo>
                    <a:pt x="180" y="0"/>
                  </a:moveTo>
                  <a:lnTo>
                    <a:pt x="180" y="0"/>
                  </a:lnTo>
                  <a:lnTo>
                    <a:pt x="156" y="0"/>
                  </a:lnTo>
                  <a:lnTo>
                    <a:pt x="156" y="0"/>
                  </a:lnTo>
                  <a:lnTo>
                    <a:pt x="156" y="80"/>
                  </a:lnTo>
                  <a:lnTo>
                    <a:pt x="156" y="80"/>
                  </a:lnTo>
                  <a:lnTo>
                    <a:pt x="108" y="118"/>
                  </a:lnTo>
                  <a:lnTo>
                    <a:pt x="108" y="118"/>
                  </a:lnTo>
                  <a:lnTo>
                    <a:pt x="62" y="80"/>
                  </a:lnTo>
                  <a:lnTo>
                    <a:pt x="62" y="80"/>
                  </a:lnTo>
                  <a:lnTo>
                    <a:pt x="62" y="0"/>
                  </a:lnTo>
                  <a:lnTo>
                    <a:pt x="62" y="0"/>
                  </a:lnTo>
                  <a:lnTo>
                    <a:pt x="36" y="0"/>
                  </a:lnTo>
                  <a:lnTo>
                    <a:pt x="36" y="0"/>
                  </a:lnTo>
                  <a:lnTo>
                    <a:pt x="36" y="64"/>
                  </a:lnTo>
                  <a:lnTo>
                    <a:pt x="36" y="64"/>
                  </a:lnTo>
                  <a:lnTo>
                    <a:pt x="0" y="64"/>
                  </a:lnTo>
                  <a:lnTo>
                    <a:pt x="0" y="64"/>
                  </a:lnTo>
                  <a:lnTo>
                    <a:pt x="108" y="148"/>
                  </a:lnTo>
                  <a:lnTo>
                    <a:pt x="108" y="148"/>
                  </a:lnTo>
                  <a:lnTo>
                    <a:pt x="218" y="64"/>
                  </a:lnTo>
                  <a:lnTo>
                    <a:pt x="218" y="64"/>
                  </a:lnTo>
                  <a:lnTo>
                    <a:pt x="180" y="64"/>
                  </a:lnTo>
                  <a:lnTo>
                    <a:pt x="180" y="0"/>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8" name="Freeform 27"/>
            <p:cNvSpPr>
              <a:spLocks noEditPoints="1"/>
            </p:cNvSpPr>
            <p:nvPr/>
          </p:nvSpPr>
          <p:spPr bwMode="auto">
            <a:xfrm>
              <a:off x="9394825" y="2498725"/>
              <a:ext cx="244475" cy="546100"/>
            </a:xfrm>
            <a:custGeom>
              <a:avLst/>
              <a:gdLst>
                <a:gd name="T0" fmla="*/ 154 w 154"/>
                <a:gd name="T1" fmla="*/ 236 h 344"/>
                <a:gd name="T2" fmla="*/ 150 w 154"/>
                <a:gd name="T3" fmla="*/ 260 h 344"/>
                <a:gd name="T4" fmla="*/ 136 w 154"/>
                <a:gd name="T5" fmla="*/ 280 h 344"/>
                <a:gd name="T6" fmla="*/ 126 w 154"/>
                <a:gd name="T7" fmla="*/ 288 h 344"/>
                <a:gd name="T8" fmla="*/ 102 w 154"/>
                <a:gd name="T9" fmla="*/ 300 h 344"/>
                <a:gd name="T10" fmla="*/ 86 w 154"/>
                <a:gd name="T11" fmla="*/ 344 h 344"/>
                <a:gd name="T12" fmla="*/ 66 w 154"/>
                <a:gd name="T13" fmla="*/ 304 h 344"/>
                <a:gd name="T14" fmla="*/ 50 w 154"/>
                <a:gd name="T15" fmla="*/ 304 h 344"/>
                <a:gd name="T16" fmla="*/ 30 w 154"/>
                <a:gd name="T17" fmla="*/ 300 h 344"/>
                <a:gd name="T18" fmla="*/ 2 w 154"/>
                <a:gd name="T19" fmla="*/ 288 h 344"/>
                <a:gd name="T20" fmla="*/ 2 w 154"/>
                <a:gd name="T21" fmla="*/ 256 h 344"/>
                <a:gd name="T22" fmla="*/ 30 w 154"/>
                <a:gd name="T23" fmla="*/ 272 h 344"/>
                <a:gd name="T24" fmla="*/ 50 w 154"/>
                <a:gd name="T25" fmla="*/ 278 h 344"/>
                <a:gd name="T26" fmla="*/ 66 w 154"/>
                <a:gd name="T27" fmla="*/ 182 h 344"/>
                <a:gd name="T28" fmla="*/ 48 w 154"/>
                <a:gd name="T29" fmla="*/ 172 h 344"/>
                <a:gd name="T30" fmla="*/ 22 w 154"/>
                <a:gd name="T31" fmla="*/ 154 h 344"/>
                <a:gd name="T32" fmla="*/ 14 w 154"/>
                <a:gd name="T33" fmla="*/ 146 h 344"/>
                <a:gd name="T34" fmla="*/ 4 w 154"/>
                <a:gd name="T35" fmla="*/ 128 h 344"/>
                <a:gd name="T36" fmla="*/ 0 w 154"/>
                <a:gd name="T37" fmla="*/ 106 h 344"/>
                <a:gd name="T38" fmla="*/ 2 w 154"/>
                <a:gd name="T39" fmla="*/ 92 h 344"/>
                <a:gd name="T40" fmla="*/ 10 w 154"/>
                <a:gd name="T41" fmla="*/ 70 h 344"/>
                <a:gd name="T42" fmla="*/ 20 w 154"/>
                <a:gd name="T43" fmla="*/ 58 h 344"/>
                <a:gd name="T44" fmla="*/ 40 w 154"/>
                <a:gd name="T45" fmla="*/ 42 h 344"/>
                <a:gd name="T46" fmla="*/ 66 w 154"/>
                <a:gd name="T47" fmla="*/ 34 h 344"/>
                <a:gd name="T48" fmla="*/ 86 w 154"/>
                <a:gd name="T49" fmla="*/ 0 h 344"/>
                <a:gd name="T50" fmla="*/ 86 w 154"/>
                <a:gd name="T51" fmla="*/ 34 h 344"/>
                <a:gd name="T52" fmla="*/ 116 w 154"/>
                <a:gd name="T53" fmla="*/ 38 h 344"/>
                <a:gd name="T54" fmla="*/ 136 w 154"/>
                <a:gd name="T55" fmla="*/ 44 h 344"/>
                <a:gd name="T56" fmla="*/ 136 w 154"/>
                <a:gd name="T57" fmla="*/ 76 h 344"/>
                <a:gd name="T58" fmla="*/ 114 w 154"/>
                <a:gd name="T59" fmla="*/ 66 h 344"/>
                <a:gd name="T60" fmla="*/ 86 w 154"/>
                <a:gd name="T61" fmla="*/ 60 h 344"/>
                <a:gd name="T62" fmla="*/ 86 w 154"/>
                <a:gd name="T63" fmla="*/ 160 h 344"/>
                <a:gd name="T64" fmla="*/ 126 w 154"/>
                <a:gd name="T65" fmla="*/ 184 h 344"/>
                <a:gd name="T66" fmla="*/ 138 w 154"/>
                <a:gd name="T67" fmla="*/ 194 h 344"/>
                <a:gd name="T68" fmla="*/ 148 w 154"/>
                <a:gd name="T69" fmla="*/ 206 h 344"/>
                <a:gd name="T70" fmla="*/ 154 w 154"/>
                <a:gd name="T71" fmla="*/ 236 h 344"/>
                <a:gd name="T72" fmla="*/ 66 w 154"/>
                <a:gd name="T73" fmla="*/ 150 h 344"/>
                <a:gd name="T74" fmla="*/ 66 w 154"/>
                <a:gd name="T75" fmla="*/ 62 h 344"/>
                <a:gd name="T76" fmla="*/ 46 w 154"/>
                <a:gd name="T77" fmla="*/ 70 h 344"/>
                <a:gd name="T78" fmla="*/ 42 w 154"/>
                <a:gd name="T79" fmla="*/ 76 h 344"/>
                <a:gd name="T80" fmla="*/ 34 w 154"/>
                <a:gd name="T81" fmla="*/ 88 h 344"/>
                <a:gd name="T82" fmla="*/ 32 w 154"/>
                <a:gd name="T83" fmla="*/ 102 h 344"/>
                <a:gd name="T84" fmla="*/ 34 w 154"/>
                <a:gd name="T85" fmla="*/ 116 h 344"/>
                <a:gd name="T86" fmla="*/ 40 w 154"/>
                <a:gd name="T87" fmla="*/ 128 h 344"/>
                <a:gd name="T88" fmla="*/ 66 w 154"/>
                <a:gd name="T89" fmla="*/ 150 h 344"/>
                <a:gd name="T90" fmla="*/ 122 w 154"/>
                <a:gd name="T91" fmla="*/ 238 h 344"/>
                <a:gd name="T92" fmla="*/ 120 w 154"/>
                <a:gd name="T93" fmla="*/ 226 h 344"/>
                <a:gd name="T94" fmla="*/ 102 w 154"/>
                <a:gd name="T95" fmla="*/ 202 h 344"/>
                <a:gd name="T96" fmla="*/ 86 w 154"/>
                <a:gd name="T97" fmla="*/ 278 h 344"/>
                <a:gd name="T98" fmla="*/ 102 w 154"/>
                <a:gd name="T99" fmla="*/ 272 h 344"/>
                <a:gd name="T100" fmla="*/ 114 w 154"/>
                <a:gd name="T101" fmla="*/ 264 h 344"/>
                <a:gd name="T102" fmla="*/ 120 w 154"/>
                <a:gd name="T103" fmla="*/ 252 h 344"/>
                <a:gd name="T104" fmla="*/ 122 w 154"/>
                <a:gd name="T105" fmla="*/ 238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344">
                  <a:moveTo>
                    <a:pt x="154" y="236"/>
                  </a:moveTo>
                  <a:lnTo>
                    <a:pt x="154" y="236"/>
                  </a:lnTo>
                  <a:lnTo>
                    <a:pt x="152" y="248"/>
                  </a:lnTo>
                  <a:lnTo>
                    <a:pt x="150" y="260"/>
                  </a:lnTo>
                  <a:lnTo>
                    <a:pt x="144" y="270"/>
                  </a:lnTo>
                  <a:lnTo>
                    <a:pt x="136" y="280"/>
                  </a:lnTo>
                  <a:lnTo>
                    <a:pt x="136" y="280"/>
                  </a:lnTo>
                  <a:lnTo>
                    <a:pt x="126" y="288"/>
                  </a:lnTo>
                  <a:lnTo>
                    <a:pt x="114" y="294"/>
                  </a:lnTo>
                  <a:lnTo>
                    <a:pt x="102" y="300"/>
                  </a:lnTo>
                  <a:lnTo>
                    <a:pt x="86" y="304"/>
                  </a:lnTo>
                  <a:lnTo>
                    <a:pt x="86" y="344"/>
                  </a:lnTo>
                  <a:lnTo>
                    <a:pt x="66" y="344"/>
                  </a:lnTo>
                  <a:lnTo>
                    <a:pt x="66" y="304"/>
                  </a:lnTo>
                  <a:lnTo>
                    <a:pt x="66" y="304"/>
                  </a:lnTo>
                  <a:lnTo>
                    <a:pt x="50" y="304"/>
                  </a:lnTo>
                  <a:lnTo>
                    <a:pt x="30" y="300"/>
                  </a:lnTo>
                  <a:lnTo>
                    <a:pt x="30" y="300"/>
                  </a:lnTo>
                  <a:lnTo>
                    <a:pt x="14" y="294"/>
                  </a:lnTo>
                  <a:lnTo>
                    <a:pt x="2" y="288"/>
                  </a:lnTo>
                  <a:lnTo>
                    <a:pt x="2" y="256"/>
                  </a:lnTo>
                  <a:lnTo>
                    <a:pt x="2" y="256"/>
                  </a:lnTo>
                  <a:lnTo>
                    <a:pt x="14" y="264"/>
                  </a:lnTo>
                  <a:lnTo>
                    <a:pt x="30" y="272"/>
                  </a:lnTo>
                  <a:lnTo>
                    <a:pt x="30" y="272"/>
                  </a:lnTo>
                  <a:lnTo>
                    <a:pt x="50" y="278"/>
                  </a:lnTo>
                  <a:lnTo>
                    <a:pt x="66" y="278"/>
                  </a:lnTo>
                  <a:lnTo>
                    <a:pt x="66" y="182"/>
                  </a:lnTo>
                  <a:lnTo>
                    <a:pt x="66" y="182"/>
                  </a:lnTo>
                  <a:lnTo>
                    <a:pt x="48" y="172"/>
                  </a:lnTo>
                  <a:lnTo>
                    <a:pt x="32" y="164"/>
                  </a:lnTo>
                  <a:lnTo>
                    <a:pt x="22" y="154"/>
                  </a:lnTo>
                  <a:lnTo>
                    <a:pt x="14" y="146"/>
                  </a:lnTo>
                  <a:lnTo>
                    <a:pt x="14" y="146"/>
                  </a:lnTo>
                  <a:lnTo>
                    <a:pt x="8" y="138"/>
                  </a:lnTo>
                  <a:lnTo>
                    <a:pt x="4" y="128"/>
                  </a:lnTo>
                  <a:lnTo>
                    <a:pt x="2" y="118"/>
                  </a:lnTo>
                  <a:lnTo>
                    <a:pt x="0" y="106"/>
                  </a:lnTo>
                  <a:lnTo>
                    <a:pt x="0" y="106"/>
                  </a:lnTo>
                  <a:lnTo>
                    <a:pt x="2" y="92"/>
                  </a:lnTo>
                  <a:lnTo>
                    <a:pt x="6" y="80"/>
                  </a:lnTo>
                  <a:lnTo>
                    <a:pt x="10" y="70"/>
                  </a:lnTo>
                  <a:lnTo>
                    <a:pt x="20" y="58"/>
                  </a:lnTo>
                  <a:lnTo>
                    <a:pt x="20" y="58"/>
                  </a:lnTo>
                  <a:lnTo>
                    <a:pt x="30" y="50"/>
                  </a:lnTo>
                  <a:lnTo>
                    <a:pt x="40" y="42"/>
                  </a:lnTo>
                  <a:lnTo>
                    <a:pt x="52" y="38"/>
                  </a:lnTo>
                  <a:lnTo>
                    <a:pt x="66" y="34"/>
                  </a:lnTo>
                  <a:lnTo>
                    <a:pt x="66" y="0"/>
                  </a:lnTo>
                  <a:lnTo>
                    <a:pt x="86" y="0"/>
                  </a:lnTo>
                  <a:lnTo>
                    <a:pt x="86" y="34"/>
                  </a:lnTo>
                  <a:lnTo>
                    <a:pt x="86" y="34"/>
                  </a:lnTo>
                  <a:lnTo>
                    <a:pt x="102" y="36"/>
                  </a:lnTo>
                  <a:lnTo>
                    <a:pt x="116" y="38"/>
                  </a:lnTo>
                  <a:lnTo>
                    <a:pt x="128" y="40"/>
                  </a:lnTo>
                  <a:lnTo>
                    <a:pt x="136" y="44"/>
                  </a:lnTo>
                  <a:lnTo>
                    <a:pt x="136" y="76"/>
                  </a:lnTo>
                  <a:lnTo>
                    <a:pt x="136" y="76"/>
                  </a:lnTo>
                  <a:lnTo>
                    <a:pt x="126" y="70"/>
                  </a:lnTo>
                  <a:lnTo>
                    <a:pt x="114" y="66"/>
                  </a:lnTo>
                  <a:lnTo>
                    <a:pt x="102" y="62"/>
                  </a:lnTo>
                  <a:lnTo>
                    <a:pt x="86" y="60"/>
                  </a:lnTo>
                  <a:lnTo>
                    <a:pt x="86" y="160"/>
                  </a:lnTo>
                  <a:lnTo>
                    <a:pt x="86" y="160"/>
                  </a:lnTo>
                  <a:lnTo>
                    <a:pt x="108" y="172"/>
                  </a:lnTo>
                  <a:lnTo>
                    <a:pt x="126" y="184"/>
                  </a:lnTo>
                  <a:lnTo>
                    <a:pt x="126" y="184"/>
                  </a:lnTo>
                  <a:lnTo>
                    <a:pt x="138" y="194"/>
                  </a:lnTo>
                  <a:lnTo>
                    <a:pt x="148" y="206"/>
                  </a:lnTo>
                  <a:lnTo>
                    <a:pt x="148" y="206"/>
                  </a:lnTo>
                  <a:lnTo>
                    <a:pt x="152" y="220"/>
                  </a:lnTo>
                  <a:lnTo>
                    <a:pt x="154" y="236"/>
                  </a:lnTo>
                  <a:lnTo>
                    <a:pt x="154" y="236"/>
                  </a:lnTo>
                  <a:close/>
                  <a:moveTo>
                    <a:pt x="66" y="150"/>
                  </a:moveTo>
                  <a:lnTo>
                    <a:pt x="66" y="62"/>
                  </a:lnTo>
                  <a:lnTo>
                    <a:pt x="66" y="62"/>
                  </a:lnTo>
                  <a:lnTo>
                    <a:pt x="52" y="66"/>
                  </a:lnTo>
                  <a:lnTo>
                    <a:pt x="46" y="70"/>
                  </a:lnTo>
                  <a:lnTo>
                    <a:pt x="42" y="76"/>
                  </a:lnTo>
                  <a:lnTo>
                    <a:pt x="42" y="76"/>
                  </a:lnTo>
                  <a:lnTo>
                    <a:pt x="38" y="82"/>
                  </a:lnTo>
                  <a:lnTo>
                    <a:pt x="34" y="88"/>
                  </a:lnTo>
                  <a:lnTo>
                    <a:pt x="32" y="94"/>
                  </a:lnTo>
                  <a:lnTo>
                    <a:pt x="32" y="102"/>
                  </a:lnTo>
                  <a:lnTo>
                    <a:pt x="32" y="102"/>
                  </a:lnTo>
                  <a:lnTo>
                    <a:pt x="34" y="116"/>
                  </a:lnTo>
                  <a:lnTo>
                    <a:pt x="40" y="128"/>
                  </a:lnTo>
                  <a:lnTo>
                    <a:pt x="40" y="128"/>
                  </a:lnTo>
                  <a:lnTo>
                    <a:pt x="50" y="138"/>
                  </a:lnTo>
                  <a:lnTo>
                    <a:pt x="66" y="150"/>
                  </a:lnTo>
                  <a:lnTo>
                    <a:pt x="66" y="150"/>
                  </a:lnTo>
                  <a:close/>
                  <a:moveTo>
                    <a:pt x="122" y="238"/>
                  </a:moveTo>
                  <a:lnTo>
                    <a:pt x="122" y="238"/>
                  </a:lnTo>
                  <a:lnTo>
                    <a:pt x="120" y="226"/>
                  </a:lnTo>
                  <a:lnTo>
                    <a:pt x="114" y="214"/>
                  </a:lnTo>
                  <a:lnTo>
                    <a:pt x="102" y="202"/>
                  </a:lnTo>
                  <a:lnTo>
                    <a:pt x="86" y="192"/>
                  </a:lnTo>
                  <a:lnTo>
                    <a:pt x="86" y="278"/>
                  </a:lnTo>
                  <a:lnTo>
                    <a:pt x="86" y="278"/>
                  </a:lnTo>
                  <a:lnTo>
                    <a:pt x="102" y="272"/>
                  </a:lnTo>
                  <a:lnTo>
                    <a:pt x="108" y="268"/>
                  </a:lnTo>
                  <a:lnTo>
                    <a:pt x="114" y="264"/>
                  </a:lnTo>
                  <a:lnTo>
                    <a:pt x="118" y="258"/>
                  </a:lnTo>
                  <a:lnTo>
                    <a:pt x="120" y="252"/>
                  </a:lnTo>
                  <a:lnTo>
                    <a:pt x="122" y="246"/>
                  </a:lnTo>
                  <a:lnTo>
                    <a:pt x="122" y="238"/>
                  </a:lnTo>
                  <a:lnTo>
                    <a:pt x="122"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grpSp>
      <p:sp>
        <p:nvSpPr>
          <p:cNvPr id="31" name="Rectangle 30"/>
          <p:cNvSpPr/>
          <p:nvPr/>
        </p:nvSpPr>
        <p:spPr>
          <a:xfrm>
            <a:off x="10024664" y="1324860"/>
            <a:ext cx="1842713" cy="862581"/>
          </a:xfrm>
          <a:prstGeom prst="rect">
            <a:avLst/>
          </a:prstGeom>
          <a:noFill/>
        </p:spPr>
        <p:txBody>
          <a:bodyPr wrap="square">
            <a:spAutoFit/>
          </a:bodyPr>
          <a:lstStyle/>
          <a:p>
            <a:pPr defTabSz="932365" fontAlgn="base">
              <a:spcBef>
                <a:spcPct val="0"/>
              </a:spcBef>
              <a:spcAft>
                <a:spcPts val="612"/>
              </a:spcAft>
            </a:pPr>
            <a:r>
              <a:rPr lang="en-US" sz="2448" dirty="0">
                <a:solidFill>
                  <a:srgbClr val="797A7D">
                    <a:lumMod val="75000"/>
                  </a:srgbClr>
                </a:solidFill>
                <a:latin typeface="Segoe UI Light"/>
                <a:ea typeface="Segoe UI" panose="020B0502040204020203" pitchFamily="34" charset="0"/>
                <a:cs typeface="Segoe UI" panose="020B0502040204020203" pitchFamily="34" charset="0"/>
              </a:rPr>
              <a:t>Process Efficiency</a:t>
            </a:r>
          </a:p>
        </p:txBody>
      </p:sp>
      <p:sp>
        <p:nvSpPr>
          <p:cNvPr id="34" name="Rectangle 33"/>
          <p:cNvSpPr/>
          <p:nvPr/>
        </p:nvSpPr>
        <p:spPr>
          <a:xfrm>
            <a:off x="4330698" y="2369251"/>
            <a:ext cx="1536260" cy="862581"/>
          </a:xfrm>
          <a:prstGeom prst="rect">
            <a:avLst/>
          </a:prstGeom>
          <a:noFill/>
        </p:spPr>
        <p:txBody>
          <a:bodyPr wrap="square">
            <a:spAutoFit/>
          </a:bodyPr>
          <a:lstStyle/>
          <a:p>
            <a:pPr algn="r" defTabSz="932365" fontAlgn="base">
              <a:spcBef>
                <a:spcPct val="0"/>
              </a:spcBef>
              <a:spcAft>
                <a:spcPts val="612"/>
              </a:spcAft>
            </a:pPr>
            <a:r>
              <a:rPr lang="en-US" sz="2448" dirty="0">
                <a:solidFill>
                  <a:srgbClr val="797A7D">
                    <a:lumMod val="75000"/>
                  </a:srgbClr>
                </a:solidFill>
                <a:latin typeface="Segoe UI Light"/>
                <a:ea typeface="Segoe UI" panose="020B0502040204020203" pitchFamily="34" charset="0"/>
                <a:cs typeface="Segoe UI" panose="020B0502040204020203" pitchFamily="34" charset="0"/>
              </a:rPr>
              <a:t>Cost Reduction</a:t>
            </a:r>
          </a:p>
        </p:txBody>
      </p:sp>
      <p:grpSp>
        <p:nvGrpSpPr>
          <p:cNvPr id="35" name="Group 34"/>
          <p:cNvGrpSpPr/>
          <p:nvPr/>
        </p:nvGrpSpPr>
        <p:grpSpPr bwMode="black">
          <a:xfrm>
            <a:off x="8846922" y="1324861"/>
            <a:ext cx="1158709" cy="942661"/>
            <a:chOff x="5184775" y="225425"/>
            <a:chExt cx="1500188" cy="1220788"/>
          </a:xfrm>
          <a:solidFill>
            <a:schemeClr val="bg2">
              <a:lumMod val="75000"/>
            </a:schemeClr>
          </a:solidFill>
        </p:grpSpPr>
        <p:sp>
          <p:nvSpPr>
            <p:cNvPr id="37"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632">
                <a:solidFill>
                  <a:srgbClr val="000000"/>
                </a:solidFill>
              </a:endParaRPr>
            </a:p>
          </p:txBody>
        </p:sp>
        <p:sp>
          <p:nvSpPr>
            <p:cNvPr id="38"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632">
                <a:solidFill>
                  <a:srgbClr val="000000"/>
                </a:solidFill>
              </a:endParaRPr>
            </a:p>
          </p:txBody>
        </p:sp>
        <p:sp>
          <p:nvSpPr>
            <p:cNvPr id="40"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632">
                <a:solidFill>
                  <a:srgbClr val="000000"/>
                </a:solidFill>
              </a:endParaRPr>
            </a:p>
          </p:txBody>
        </p:sp>
      </p:grpSp>
      <p:cxnSp>
        <p:nvCxnSpPr>
          <p:cNvPr id="41" name="Elbow Connector 40"/>
          <p:cNvCxnSpPr/>
          <p:nvPr/>
        </p:nvCxnSpPr>
        <p:spPr>
          <a:xfrm>
            <a:off x="9692963" y="2267521"/>
            <a:ext cx="1253058" cy="737534"/>
          </a:xfrm>
          <a:prstGeom prst="bentConnector3">
            <a:avLst>
              <a:gd name="adj1" fmla="val 99364"/>
            </a:avLst>
          </a:prstGeom>
          <a:ln w="15875">
            <a:solidFill>
              <a:schemeClr val="bg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2836337" y="4485888"/>
            <a:ext cx="4368430" cy="0"/>
          </a:xfrm>
          <a:prstGeom prst="line">
            <a:avLst/>
          </a:prstGeom>
          <a:ln w="15875">
            <a:solidFill>
              <a:schemeClr val="bg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5" name="Title 2"/>
          <p:cNvSpPr txBox="1">
            <a:spLocks/>
          </p:cNvSpPr>
          <p:nvPr/>
        </p:nvSpPr>
        <p:spPr>
          <a:xfrm>
            <a:off x="883" y="551128"/>
            <a:ext cx="4017148" cy="1932766"/>
          </a:xfrm>
          <a:prstGeom prst="rect">
            <a:avLst/>
          </a:prstGeom>
          <a:solidFill>
            <a:schemeClr val="tx2">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86521" rIns="186521" bIns="186521" numCol="1" spcCol="0" rtlCol="0" fromWordArt="0" anchor="t" anchorCtr="0" forceAA="0" compatLnSpc="1">
            <a:prstTxWarp prst="textNoShape">
              <a:avLst/>
            </a:prstTxWarp>
            <a:noAutofit/>
          </a:bodyPr>
          <a:lstStyle>
            <a:defPPr>
              <a:defRPr lang="en-US"/>
            </a:defPPr>
            <a:lvl1pPr marL="91440" defTabSz="914173" fontAlgn="base">
              <a:lnSpc>
                <a:spcPts val="3200"/>
              </a:lnSpc>
              <a:spcBef>
                <a:spcPct val="0"/>
              </a:spcBef>
              <a:spcAft>
                <a:spcPct val="0"/>
              </a:spcAft>
              <a:defRPr sz="2400">
                <a:solidFill>
                  <a:schemeClr val="tx1">
                    <a:lumMod val="65000"/>
                    <a:lumOff val="35000"/>
                  </a:schemeClr>
                </a:solidFill>
                <a:latin typeface="Segoe UI Light" panose="020B0502040204020203" pitchFamily="34" charset="0"/>
                <a:ea typeface="Segoe UI" pitchFamily="34" charset="0"/>
                <a:cs typeface="Segoe UI Light"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373039">
              <a:lnSpc>
                <a:spcPct val="100000"/>
              </a:lnSpc>
            </a:pPr>
            <a:r>
              <a:rPr lang="en-US" sz="3200" dirty="0" smtClean="0">
                <a:solidFill>
                  <a:srgbClr val="FFFFFF"/>
                </a:solidFill>
              </a:rPr>
              <a:t>Bringing Big Data to ONE BILLION people</a:t>
            </a:r>
          </a:p>
        </p:txBody>
      </p:sp>
      <p:sp>
        <p:nvSpPr>
          <p:cNvPr id="19" name="Freeform 18"/>
          <p:cNvSpPr>
            <a:spLocks noEditPoints="1"/>
          </p:cNvSpPr>
          <p:nvPr/>
        </p:nvSpPr>
        <p:spPr bwMode="auto">
          <a:xfrm>
            <a:off x="2836337" y="3323318"/>
            <a:ext cx="1048947" cy="1048950"/>
          </a:xfrm>
          <a:custGeom>
            <a:avLst/>
            <a:gdLst>
              <a:gd name="T0" fmla="*/ 466 w 638"/>
              <a:gd name="T1" fmla="*/ 308 h 638"/>
              <a:gd name="T2" fmla="*/ 404 w 638"/>
              <a:gd name="T3" fmla="*/ 232 h 638"/>
              <a:gd name="T4" fmla="*/ 326 w 638"/>
              <a:gd name="T5" fmla="*/ 170 h 638"/>
              <a:gd name="T6" fmla="*/ 404 w 638"/>
              <a:gd name="T7" fmla="*/ 0 h 638"/>
              <a:gd name="T8" fmla="*/ 234 w 638"/>
              <a:gd name="T9" fmla="*/ 170 h 638"/>
              <a:gd name="T10" fmla="*/ 310 w 638"/>
              <a:gd name="T11" fmla="*/ 232 h 638"/>
              <a:gd name="T12" fmla="*/ 234 w 638"/>
              <a:gd name="T13" fmla="*/ 308 h 638"/>
              <a:gd name="T14" fmla="*/ 170 w 638"/>
              <a:gd name="T15" fmla="*/ 232 h 638"/>
              <a:gd name="T16" fmla="*/ 0 w 638"/>
              <a:gd name="T17" fmla="*/ 402 h 638"/>
              <a:gd name="T18" fmla="*/ 76 w 638"/>
              <a:gd name="T19" fmla="*/ 468 h 638"/>
              <a:gd name="T20" fmla="*/ 0 w 638"/>
              <a:gd name="T21" fmla="*/ 638 h 638"/>
              <a:gd name="T22" fmla="*/ 170 w 638"/>
              <a:gd name="T23" fmla="*/ 468 h 638"/>
              <a:gd name="T24" fmla="*/ 92 w 638"/>
              <a:gd name="T25" fmla="*/ 402 h 638"/>
              <a:gd name="T26" fmla="*/ 170 w 638"/>
              <a:gd name="T27" fmla="*/ 324 h 638"/>
              <a:gd name="T28" fmla="*/ 234 w 638"/>
              <a:gd name="T29" fmla="*/ 402 h 638"/>
              <a:gd name="T30" fmla="*/ 310 w 638"/>
              <a:gd name="T31" fmla="*/ 468 h 638"/>
              <a:gd name="T32" fmla="*/ 234 w 638"/>
              <a:gd name="T33" fmla="*/ 638 h 638"/>
              <a:gd name="T34" fmla="*/ 404 w 638"/>
              <a:gd name="T35" fmla="*/ 468 h 638"/>
              <a:gd name="T36" fmla="*/ 326 w 638"/>
              <a:gd name="T37" fmla="*/ 402 h 638"/>
              <a:gd name="T38" fmla="*/ 404 w 638"/>
              <a:gd name="T39" fmla="*/ 324 h 638"/>
              <a:gd name="T40" fmla="*/ 466 w 638"/>
              <a:gd name="T41" fmla="*/ 402 h 638"/>
              <a:gd name="T42" fmla="*/ 638 w 638"/>
              <a:gd name="T43" fmla="*/ 232 h 638"/>
              <a:gd name="T44" fmla="*/ 466 w 638"/>
              <a:gd name="T45" fmla="*/ 232 h 638"/>
              <a:gd name="T46" fmla="*/ 248 w 638"/>
              <a:gd name="T47" fmla="*/ 14 h 638"/>
              <a:gd name="T48" fmla="*/ 388 w 638"/>
              <a:gd name="T49" fmla="*/ 152 h 638"/>
              <a:gd name="T50" fmla="*/ 248 w 638"/>
              <a:gd name="T51" fmla="*/ 14 h 638"/>
              <a:gd name="T52" fmla="*/ 248 w 638"/>
              <a:gd name="T53" fmla="*/ 14 h 638"/>
              <a:gd name="T54" fmla="*/ 14 w 638"/>
              <a:gd name="T55" fmla="*/ 620 h 638"/>
              <a:gd name="T56" fmla="*/ 154 w 638"/>
              <a:gd name="T57" fmla="*/ 482 h 638"/>
              <a:gd name="T58" fmla="*/ 154 w 638"/>
              <a:gd name="T59" fmla="*/ 620 h 638"/>
              <a:gd name="T60" fmla="*/ 154 w 638"/>
              <a:gd name="T61" fmla="*/ 386 h 638"/>
              <a:gd name="T62" fmla="*/ 14 w 638"/>
              <a:gd name="T63" fmla="*/ 246 h 638"/>
              <a:gd name="T64" fmla="*/ 154 w 638"/>
              <a:gd name="T65" fmla="*/ 386 h 638"/>
              <a:gd name="T66" fmla="*/ 154 w 638"/>
              <a:gd name="T67" fmla="*/ 386 h 638"/>
              <a:gd name="T68" fmla="*/ 248 w 638"/>
              <a:gd name="T69" fmla="*/ 620 h 638"/>
              <a:gd name="T70" fmla="*/ 388 w 638"/>
              <a:gd name="T71" fmla="*/ 482 h 638"/>
              <a:gd name="T72" fmla="*/ 388 w 638"/>
              <a:gd name="T73" fmla="*/ 620 h 638"/>
              <a:gd name="T74" fmla="*/ 388 w 638"/>
              <a:gd name="T75" fmla="*/ 386 h 638"/>
              <a:gd name="T76" fmla="*/ 248 w 638"/>
              <a:gd name="T77" fmla="*/ 246 h 638"/>
              <a:gd name="T78" fmla="*/ 388 w 638"/>
              <a:gd name="T79" fmla="*/ 386 h 638"/>
              <a:gd name="T80" fmla="*/ 388 w 638"/>
              <a:gd name="T81" fmla="*/ 386 h 638"/>
              <a:gd name="T82" fmla="*/ 482 w 638"/>
              <a:gd name="T83" fmla="*/ 386 h 638"/>
              <a:gd name="T84" fmla="*/ 620 w 638"/>
              <a:gd name="T85" fmla="*/ 246 h 638"/>
              <a:gd name="T86" fmla="*/ 620 w 638"/>
              <a:gd name="T87" fmla="*/ 386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38">
                <a:moveTo>
                  <a:pt x="466" y="232"/>
                </a:moveTo>
                <a:lnTo>
                  <a:pt x="466" y="308"/>
                </a:lnTo>
                <a:lnTo>
                  <a:pt x="404" y="308"/>
                </a:lnTo>
                <a:lnTo>
                  <a:pt x="404" y="232"/>
                </a:lnTo>
                <a:lnTo>
                  <a:pt x="326" y="232"/>
                </a:lnTo>
                <a:lnTo>
                  <a:pt x="326" y="170"/>
                </a:lnTo>
                <a:lnTo>
                  <a:pt x="404" y="170"/>
                </a:lnTo>
                <a:lnTo>
                  <a:pt x="404" y="0"/>
                </a:lnTo>
                <a:lnTo>
                  <a:pt x="234" y="0"/>
                </a:lnTo>
                <a:lnTo>
                  <a:pt x="234" y="170"/>
                </a:lnTo>
                <a:lnTo>
                  <a:pt x="310" y="170"/>
                </a:lnTo>
                <a:lnTo>
                  <a:pt x="310" y="232"/>
                </a:lnTo>
                <a:lnTo>
                  <a:pt x="234" y="232"/>
                </a:lnTo>
                <a:lnTo>
                  <a:pt x="234" y="308"/>
                </a:lnTo>
                <a:lnTo>
                  <a:pt x="170" y="308"/>
                </a:lnTo>
                <a:lnTo>
                  <a:pt x="170" y="232"/>
                </a:lnTo>
                <a:lnTo>
                  <a:pt x="0" y="232"/>
                </a:lnTo>
                <a:lnTo>
                  <a:pt x="0" y="402"/>
                </a:lnTo>
                <a:lnTo>
                  <a:pt x="76" y="402"/>
                </a:lnTo>
                <a:lnTo>
                  <a:pt x="76" y="468"/>
                </a:lnTo>
                <a:lnTo>
                  <a:pt x="0" y="468"/>
                </a:lnTo>
                <a:lnTo>
                  <a:pt x="0" y="638"/>
                </a:lnTo>
                <a:lnTo>
                  <a:pt x="170" y="638"/>
                </a:lnTo>
                <a:lnTo>
                  <a:pt x="170" y="468"/>
                </a:lnTo>
                <a:lnTo>
                  <a:pt x="92" y="468"/>
                </a:lnTo>
                <a:lnTo>
                  <a:pt x="92" y="402"/>
                </a:lnTo>
                <a:lnTo>
                  <a:pt x="170" y="402"/>
                </a:lnTo>
                <a:lnTo>
                  <a:pt x="170" y="324"/>
                </a:lnTo>
                <a:lnTo>
                  <a:pt x="234" y="324"/>
                </a:lnTo>
                <a:lnTo>
                  <a:pt x="234" y="402"/>
                </a:lnTo>
                <a:lnTo>
                  <a:pt x="310" y="402"/>
                </a:lnTo>
                <a:lnTo>
                  <a:pt x="310" y="468"/>
                </a:lnTo>
                <a:lnTo>
                  <a:pt x="234" y="468"/>
                </a:lnTo>
                <a:lnTo>
                  <a:pt x="234" y="638"/>
                </a:lnTo>
                <a:lnTo>
                  <a:pt x="404" y="638"/>
                </a:lnTo>
                <a:lnTo>
                  <a:pt x="404" y="468"/>
                </a:lnTo>
                <a:lnTo>
                  <a:pt x="326" y="468"/>
                </a:lnTo>
                <a:lnTo>
                  <a:pt x="326" y="402"/>
                </a:lnTo>
                <a:lnTo>
                  <a:pt x="404" y="402"/>
                </a:lnTo>
                <a:lnTo>
                  <a:pt x="404" y="324"/>
                </a:lnTo>
                <a:lnTo>
                  <a:pt x="466" y="324"/>
                </a:lnTo>
                <a:lnTo>
                  <a:pt x="466" y="402"/>
                </a:lnTo>
                <a:lnTo>
                  <a:pt x="638" y="402"/>
                </a:lnTo>
                <a:lnTo>
                  <a:pt x="638" y="232"/>
                </a:lnTo>
                <a:lnTo>
                  <a:pt x="466" y="232"/>
                </a:lnTo>
                <a:lnTo>
                  <a:pt x="466" y="232"/>
                </a:lnTo>
                <a:lnTo>
                  <a:pt x="466" y="232"/>
                </a:lnTo>
                <a:close/>
                <a:moveTo>
                  <a:pt x="248" y="14"/>
                </a:moveTo>
                <a:lnTo>
                  <a:pt x="388" y="14"/>
                </a:lnTo>
                <a:lnTo>
                  <a:pt x="388" y="152"/>
                </a:lnTo>
                <a:lnTo>
                  <a:pt x="248" y="152"/>
                </a:lnTo>
                <a:lnTo>
                  <a:pt x="248" y="14"/>
                </a:lnTo>
                <a:lnTo>
                  <a:pt x="248" y="14"/>
                </a:lnTo>
                <a:lnTo>
                  <a:pt x="248" y="14"/>
                </a:lnTo>
                <a:close/>
                <a:moveTo>
                  <a:pt x="154" y="620"/>
                </a:moveTo>
                <a:lnTo>
                  <a:pt x="14" y="620"/>
                </a:lnTo>
                <a:lnTo>
                  <a:pt x="14" y="482"/>
                </a:lnTo>
                <a:lnTo>
                  <a:pt x="154" y="482"/>
                </a:lnTo>
                <a:lnTo>
                  <a:pt x="154" y="620"/>
                </a:lnTo>
                <a:lnTo>
                  <a:pt x="154" y="620"/>
                </a:lnTo>
                <a:lnTo>
                  <a:pt x="154" y="620"/>
                </a:lnTo>
                <a:close/>
                <a:moveTo>
                  <a:pt x="154" y="386"/>
                </a:moveTo>
                <a:lnTo>
                  <a:pt x="14" y="386"/>
                </a:lnTo>
                <a:lnTo>
                  <a:pt x="14" y="246"/>
                </a:lnTo>
                <a:lnTo>
                  <a:pt x="154" y="246"/>
                </a:lnTo>
                <a:lnTo>
                  <a:pt x="154" y="386"/>
                </a:lnTo>
                <a:lnTo>
                  <a:pt x="154" y="386"/>
                </a:lnTo>
                <a:lnTo>
                  <a:pt x="154" y="386"/>
                </a:lnTo>
                <a:close/>
                <a:moveTo>
                  <a:pt x="388" y="620"/>
                </a:moveTo>
                <a:lnTo>
                  <a:pt x="248" y="620"/>
                </a:lnTo>
                <a:lnTo>
                  <a:pt x="248" y="482"/>
                </a:lnTo>
                <a:lnTo>
                  <a:pt x="388" y="482"/>
                </a:lnTo>
                <a:lnTo>
                  <a:pt x="388" y="620"/>
                </a:lnTo>
                <a:lnTo>
                  <a:pt x="388" y="620"/>
                </a:lnTo>
                <a:lnTo>
                  <a:pt x="388" y="620"/>
                </a:lnTo>
                <a:close/>
                <a:moveTo>
                  <a:pt x="388" y="386"/>
                </a:moveTo>
                <a:lnTo>
                  <a:pt x="248" y="386"/>
                </a:lnTo>
                <a:lnTo>
                  <a:pt x="248" y="246"/>
                </a:lnTo>
                <a:lnTo>
                  <a:pt x="388" y="246"/>
                </a:lnTo>
                <a:lnTo>
                  <a:pt x="388" y="386"/>
                </a:lnTo>
                <a:lnTo>
                  <a:pt x="388" y="386"/>
                </a:lnTo>
                <a:lnTo>
                  <a:pt x="388" y="386"/>
                </a:lnTo>
                <a:close/>
                <a:moveTo>
                  <a:pt x="620" y="386"/>
                </a:moveTo>
                <a:lnTo>
                  <a:pt x="482" y="386"/>
                </a:lnTo>
                <a:lnTo>
                  <a:pt x="482" y="246"/>
                </a:lnTo>
                <a:lnTo>
                  <a:pt x="620" y="246"/>
                </a:lnTo>
                <a:lnTo>
                  <a:pt x="620" y="386"/>
                </a:lnTo>
                <a:lnTo>
                  <a:pt x="620" y="386"/>
                </a:lnTo>
                <a:lnTo>
                  <a:pt x="620" y="386"/>
                </a:lnTo>
                <a:close/>
              </a:path>
            </a:pathLst>
          </a:custGeom>
          <a:solidFill>
            <a:schemeClr val="bg2">
              <a:lumMod val="75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0" name="Rectangle 19"/>
          <p:cNvSpPr/>
          <p:nvPr/>
        </p:nvSpPr>
        <p:spPr>
          <a:xfrm>
            <a:off x="2668133" y="4489570"/>
            <a:ext cx="2034623" cy="1246787"/>
          </a:xfrm>
          <a:prstGeom prst="rect">
            <a:avLst/>
          </a:prstGeom>
          <a:noFill/>
        </p:spPr>
        <p:txBody>
          <a:bodyPr wrap="square">
            <a:spAutoFit/>
          </a:bodyPr>
          <a:lstStyle/>
          <a:p>
            <a:pPr defTabSz="932365" fontAlgn="base">
              <a:spcBef>
                <a:spcPct val="0"/>
              </a:spcBef>
              <a:spcAft>
                <a:spcPts val="612"/>
              </a:spcAft>
            </a:pPr>
            <a:r>
              <a:rPr lang="en-US" sz="2448" dirty="0">
                <a:solidFill>
                  <a:srgbClr val="797A7D">
                    <a:lumMod val="75000"/>
                  </a:srgbClr>
                </a:solidFill>
                <a:latin typeface="Segoe UI Light" panose="020B0502040204020203" pitchFamily="34" charset="0"/>
                <a:ea typeface="Segoe UI" pitchFamily="34" charset="0"/>
                <a:cs typeface="Segoe UI Light" panose="020B0502040204020203" pitchFamily="34" charset="0"/>
              </a:rPr>
              <a:t>Develop</a:t>
            </a:r>
            <a:br>
              <a:rPr lang="en-US" sz="2448" dirty="0">
                <a:solidFill>
                  <a:srgbClr val="797A7D">
                    <a:lumMod val="75000"/>
                  </a:srgbClr>
                </a:solidFill>
                <a:latin typeface="Segoe UI Light" panose="020B0502040204020203" pitchFamily="34" charset="0"/>
                <a:ea typeface="Segoe UI" pitchFamily="34" charset="0"/>
                <a:cs typeface="Segoe UI Light" panose="020B0502040204020203" pitchFamily="34" charset="0"/>
              </a:rPr>
            </a:br>
            <a:r>
              <a:rPr lang="en-US" sz="2448" dirty="0">
                <a:solidFill>
                  <a:srgbClr val="797A7D">
                    <a:lumMod val="75000"/>
                  </a:srgbClr>
                </a:solidFill>
                <a:latin typeface="Segoe UI Light" panose="020B0502040204020203" pitchFamily="34" charset="0"/>
                <a:ea typeface="Segoe UI" pitchFamily="34" charset="0"/>
                <a:cs typeface="Segoe UI Light" panose="020B0502040204020203" pitchFamily="34" charset="0"/>
              </a:rPr>
              <a:t>New Business Models</a:t>
            </a:r>
          </a:p>
        </p:txBody>
      </p:sp>
      <p:cxnSp>
        <p:nvCxnSpPr>
          <p:cNvPr id="21" name="Elbow Connector 20"/>
          <p:cNvCxnSpPr/>
          <p:nvPr/>
        </p:nvCxnSpPr>
        <p:spPr>
          <a:xfrm>
            <a:off x="6586204" y="3005055"/>
            <a:ext cx="1322774" cy="1182143"/>
          </a:xfrm>
          <a:prstGeom prst="bentConnector3">
            <a:avLst>
              <a:gd name="adj1" fmla="val 99640"/>
            </a:avLst>
          </a:prstGeom>
          <a:ln w="15875">
            <a:solidFill>
              <a:schemeClr val="bg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506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830164" y="1690851"/>
            <a:ext cx="5085869" cy="4480267"/>
            <a:chOff x="6647284" y="1690851"/>
            <a:chExt cx="5085869" cy="4480267"/>
          </a:xfrm>
        </p:grpSpPr>
        <p:pic>
          <p:nvPicPr>
            <p:cNvPr id="31" name="Picture 30"/>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59696" y="1699195"/>
              <a:ext cx="5069008" cy="2745399"/>
            </a:xfrm>
            <a:prstGeom prst="rect">
              <a:avLst/>
            </a:prstGeom>
          </p:spPr>
        </p:pic>
        <p:sp>
          <p:nvSpPr>
            <p:cNvPr id="33" name="Rectangle 32"/>
            <p:cNvSpPr/>
            <p:nvPr/>
          </p:nvSpPr>
          <p:spPr bwMode="auto">
            <a:xfrm>
              <a:off x="6647284" y="1690851"/>
              <a:ext cx="5081420" cy="960234"/>
            </a:xfrm>
            <a:prstGeom prst="rect">
              <a:avLst/>
            </a:prstGeom>
            <a:solidFill>
              <a:srgbClr val="FF8C00"/>
            </a:solidFill>
            <a:ln w="38100" cap="flat" cmpd="sng" algn="ctr">
              <a:noFill/>
              <a:prstDash val="solid"/>
              <a:headEnd type="none" w="med" len="med"/>
              <a:tailEnd type="none" w="med" len="med"/>
            </a:ln>
            <a:effectLst/>
          </p:spPr>
          <p:txBody>
            <a:bodyPr vert="horz" wrap="square" lIns="91440" tIns="91440" rIns="91440" bIns="91440" numCol="1" rtlCol="0" anchor="t" anchorCtr="0" compatLnSpc="1">
              <a:prstTxWarp prst="textNoShape">
                <a:avLst/>
              </a:prstTxWarp>
            </a:bodyPr>
            <a:lstStyle/>
            <a:p>
              <a:pPr defTabSz="932290" fontAlgn="base">
                <a:spcBef>
                  <a:spcPct val="0"/>
                </a:spcBef>
                <a:spcAft>
                  <a:spcPct val="0"/>
                </a:spcAft>
                <a:defRPr/>
              </a:pPr>
              <a:r>
                <a:rPr lang="en-US" sz="2500" b="1" kern="0" spc="-41" dirty="0" smtClean="0">
                  <a:gradFill>
                    <a:gsLst>
                      <a:gs pos="0">
                        <a:srgbClr val="FFFFFF"/>
                      </a:gs>
                      <a:gs pos="100000">
                        <a:srgbClr val="FFFFFF"/>
                      </a:gs>
                    </a:gsLst>
                    <a:lin ang="5400000" scaled="0"/>
                  </a:gradFill>
                  <a:latin typeface="Segoe UI Light" pitchFamily="34" charset="0"/>
                </a:rPr>
                <a:t>Collaborate in Power BI for Office 365</a:t>
              </a:r>
              <a:endParaRPr lang="en-US" sz="3100" b="1" kern="0" spc="-41" dirty="0" smtClean="0">
                <a:gradFill>
                  <a:gsLst>
                    <a:gs pos="0">
                      <a:srgbClr val="FFFFFF"/>
                    </a:gs>
                    <a:gs pos="100000">
                      <a:srgbClr val="FFFFFF"/>
                    </a:gs>
                  </a:gsLst>
                  <a:lin ang="5400000" scaled="0"/>
                </a:gradFill>
                <a:latin typeface="Segoe UI Light" pitchFamily="34" charset="0"/>
              </a:endParaRPr>
            </a:p>
            <a:p>
              <a:pPr defTabSz="932290" fontAlgn="base">
                <a:lnSpc>
                  <a:spcPct val="150000"/>
                </a:lnSpc>
                <a:spcBef>
                  <a:spcPct val="0"/>
                </a:spcBef>
                <a:spcAft>
                  <a:spcPct val="0"/>
                </a:spcAft>
                <a:defRPr/>
              </a:pPr>
              <a:r>
                <a:rPr lang="en-US" sz="1836" i="1" kern="0" dirty="0" smtClean="0">
                  <a:gradFill>
                    <a:gsLst>
                      <a:gs pos="0">
                        <a:srgbClr val="FFFFFF"/>
                      </a:gs>
                      <a:gs pos="100000">
                        <a:srgbClr val="FFFFFF"/>
                      </a:gs>
                    </a:gsLst>
                    <a:lin ang="5400000" scaled="0"/>
                  </a:gradFill>
                </a:rPr>
                <a:t>1 </a:t>
              </a:r>
              <a:r>
                <a:rPr lang="en-US" sz="1836" i="1" kern="0" dirty="0">
                  <a:gradFill>
                    <a:gsLst>
                      <a:gs pos="0">
                        <a:srgbClr val="FFFFFF"/>
                      </a:gs>
                      <a:gs pos="100000">
                        <a:srgbClr val="FFFFFF"/>
                      </a:gs>
                    </a:gsLst>
                    <a:lin ang="5400000" scaled="0"/>
                  </a:gradFill>
                </a:rPr>
                <a:t>in 4 </a:t>
              </a:r>
              <a:r>
                <a:rPr lang="en-US" sz="1836" i="1" kern="0" dirty="0" smtClean="0">
                  <a:gradFill>
                    <a:gsLst>
                      <a:gs pos="0">
                        <a:srgbClr val="FFFFFF"/>
                      </a:gs>
                      <a:gs pos="100000">
                        <a:srgbClr val="FFFFFF"/>
                      </a:gs>
                    </a:gsLst>
                    <a:lin ang="5400000" scaled="0"/>
                  </a:gradFill>
                </a:rPr>
                <a:t>enterprise customers on Office </a:t>
              </a:r>
              <a:r>
                <a:rPr lang="en-US" sz="1836" i="1" kern="0" dirty="0">
                  <a:gradFill>
                    <a:gsLst>
                      <a:gs pos="0">
                        <a:srgbClr val="FFFFFF"/>
                      </a:gs>
                      <a:gs pos="100000">
                        <a:srgbClr val="FFFFFF"/>
                      </a:gs>
                    </a:gsLst>
                    <a:lin ang="5400000" scaled="0"/>
                  </a:gradFill>
                </a:rPr>
                <a:t>365</a:t>
              </a:r>
            </a:p>
            <a:p>
              <a:pPr defTabSz="932290" fontAlgn="base">
                <a:lnSpc>
                  <a:spcPct val="90000"/>
                </a:lnSpc>
                <a:spcBef>
                  <a:spcPct val="0"/>
                </a:spcBef>
                <a:spcAft>
                  <a:spcPct val="0"/>
                </a:spcAft>
                <a:defRPr/>
              </a:pPr>
              <a:endParaRPr lang="en-US" sz="3100" kern="0" spc="-41" dirty="0">
                <a:gradFill>
                  <a:gsLst>
                    <a:gs pos="0">
                      <a:srgbClr val="FFFFFF"/>
                    </a:gs>
                    <a:gs pos="100000">
                      <a:srgbClr val="FFFFFF"/>
                    </a:gs>
                  </a:gsLst>
                  <a:lin ang="5400000" scaled="0"/>
                </a:gradFill>
                <a:latin typeface="Segoe UI Light" pitchFamily="34" charset="0"/>
              </a:endParaRPr>
            </a:p>
          </p:txBody>
        </p:sp>
        <p:sp>
          <p:nvSpPr>
            <p:cNvPr id="41" name="Rectangle 40"/>
            <p:cNvSpPr>
              <a:spLocks noChangeAspect="1"/>
            </p:cNvSpPr>
            <p:nvPr/>
          </p:nvSpPr>
          <p:spPr bwMode="auto">
            <a:xfrm>
              <a:off x="6657339" y="4525198"/>
              <a:ext cx="1645919" cy="16459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a:gradFill>
                    <a:gsLst>
                      <a:gs pos="0">
                        <a:srgbClr val="FFFFFF"/>
                      </a:gs>
                      <a:gs pos="100000">
                        <a:srgbClr val="FFFFFF"/>
                      </a:gs>
                    </a:gsLst>
                    <a:lin ang="5400000" scaled="0"/>
                  </a:gradFill>
                  <a:ea typeface="Segoe UI" pitchFamily="34" charset="0"/>
                  <a:cs typeface="Segoe UI" pitchFamily="34" charset="0"/>
                </a:rPr>
                <a:t>Share</a:t>
              </a:r>
            </a:p>
          </p:txBody>
        </p:sp>
        <p:sp>
          <p:nvSpPr>
            <p:cNvPr id="42" name="Freeform 41"/>
            <p:cNvSpPr>
              <a:spLocks/>
            </p:cNvSpPr>
            <p:nvPr/>
          </p:nvSpPr>
          <p:spPr bwMode="auto">
            <a:xfrm>
              <a:off x="6959143" y="5065776"/>
              <a:ext cx="957756" cy="667885"/>
            </a:xfrm>
            <a:custGeom>
              <a:avLst/>
              <a:gdLst/>
              <a:ahLst/>
              <a:cxnLst/>
              <a:rect l="l" t="t" r="r" b="b"/>
              <a:pathLst>
                <a:path w="1822529" h="1109555">
                  <a:moveTo>
                    <a:pt x="341442" y="686899"/>
                  </a:moveTo>
                  <a:cubicBezTo>
                    <a:pt x="376723" y="679869"/>
                    <a:pt x="419060" y="707989"/>
                    <a:pt x="433172" y="750169"/>
                  </a:cubicBezTo>
                  <a:cubicBezTo>
                    <a:pt x="440228" y="715019"/>
                    <a:pt x="482565" y="693929"/>
                    <a:pt x="517846" y="700959"/>
                  </a:cubicBezTo>
                  <a:cubicBezTo>
                    <a:pt x="553127" y="707989"/>
                    <a:pt x="581351" y="743139"/>
                    <a:pt x="581351" y="778289"/>
                  </a:cubicBezTo>
                  <a:cubicBezTo>
                    <a:pt x="581351" y="778283"/>
                    <a:pt x="581351" y="778218"/>
                    <a:pt x="581351" y="777410"/>
                  </a:cubicBezTo>
                  <a:lnTo>
                    <a:pt x="581351" y="771259"/>
                  </a:lnTo>
                  <a:cubicBezTo>
                    <a:pt x="588407" y="729079"/>
                    <a:pt x="630744" y="707989"/>
                    <a:pt x="673081" y="715019"/>
                  </a:cubicBezTo>
                  <a:cubicBezTo>
                    <a:pt x="715418" y="722049"/>
                    <a:pt x="743643" y="764229"/>
                    <a:pt x="729530" y="806408"/>
                  </a:cubicBezTo>
                  <a:cubicBezTo>
                    <a:pt x="729528" y="806422"/>
                    <a:pt x="729410" y="807248"/>
                    <a:pt x="722474" y="855618"/>
                  </a:cubicBezTo>
                  <a:cubicBezTo>
                    <a:pt x="736586" y="827498"/>
                    <a:pt x="771867" y="813438"/>
                    <a:pt x="807148" y="820468"/>
                  </a:cubicBezTo>
                  <a:cubicBezTo>
                    <a:pt x="842429" y="827498"/>
                    <a:pt x="870653" y="869678"/>
                    <a:pt x="863597" y="911858"/>
                  </a:cubicBezTo>
                  <a:cubicBezTo>
                    <a:pt x="863595" y="911868"/>
                    <a:pt x="863334" y="912973"/>
                    <a:pt x="835372" y="1031367"/>
                  </a:cubicBezTo>
                  <a:cubicBezTo>
                    <a:pt x="821260" y="1073546"/>
                    <a:pt x="785979" y="1094636"/>
                    <a:pt x="750699" y="1094636"/>
                  </a:cubicBezTo>
                  <a:lnTo>
                    <a:pt x="744602" y="1094636"/>
                  </a:lnTo>
                  <a:cubicBezTo>
                    <a:pt x="701306" y="1080576"/>
                    <a:pt x="680137" y="1045427"/>
                    <a:pt x="680137" y="1010277"/>
                  </a:cubicBezTo>
                  <a:cubicBezTo>
                    <a:pt x="666025" y="1031367"/>
                    <a:pt x="637800" y="1045427"/>
                    <a:pt x="609576" y="1045427"/>
                  </a:cubicBezTo>
                  <a:lnTo>
                    <a:pt x="603479" y="1045427"/>
                  </a:lnTo>
                  <a:cubicBezTo>
                    <a:pt x="560183" y="1031367"/>
                    <a:pt x="531958" y="989187"/>
                    <a:pt x="539014" y="954037"/>
                  </a:cubicBezTo>
                  <a:cubicBezTo>
                    <a:pt x="539018" y="954033"/>
                    <a:pt x="539072" y="953980"/>
                    <a:pt x="539896" y="953158"/>
                  </a:cubicBezTo>
                  <a:lnTo>
                    <a:pt x="546071" y="947007"/>
                  </a:lnTo>
                  <a:cubicBezTo>
                    <a:pt x="524902" y="968097"/>
                    <a:pt x="496678" y="982157"/>
                    <a:pt x="468453" y="982157"/>
                  </a:cubicBezTo>
                  <a:cubicBezTo>
                    <a:pt x="468446" y="982157"/>
                    <a:pt x="468376" y="982157"/>
                    <a:pt x="467571" y="982157"/>
                  </a:cubicBezTo>
                  <a:lnTo>
                    <a:pt x="461397" y="982157"/>
                  </a:lnTo>
                  <a:cubicBezTo>
                    <a:pt x="433172" y="975127"/>
                    <a:pt x="412004" y="954037"/>
                    <a:pt x="404948" y="925917"/>
                  </a:cubicBezTo>
                  <a:cubicBezTo>
                    <a:pt x="397892" y="932947"/>
                    <a:pt x="397892" y="932947"/>
                    <a:pt x="390835" y="932947"/>
                  </a:cubicBezTo>
                  <a:cubicBezTo>
                    <a:pt x="383779" y="932947"/>
                    <a:pt x="376723" y="932947"/>
                    <a:pt x="369667" y="932947"/>
                  </a:cubicBezTo>
                  <a:cubicBezTo>
                    <a:pt x="334386" y="932947"/>
                    <a:pt x="306162" y="904828"/>
                    <a:pt x="299106" y="876708"/>
                  </a:cubicBezTo>
                  <a:cubicBezTo>
                    <a:pt x="299102" y="876692"/>
                    <a:pt x="298837" y="875458"/>
                    <a:pt x="277937" y="778289"/>
                  </a:cubicBezTo>
                  <a:cubicBezTo>
                    <a:pt x="270881" y="736109"/>
                    <a:pt x="299106" y="700959"/>
                    <a:pt x="341442" y="686899"/>
                  </a:cubicBezTo>
                  <a:close/>
                  <a:moveTo>
                    <a:pt x="362511" y="142762"/>
                  </a:moveTo>
                  <a:cubicBezTo>
                    <a:pt x="362554" y="142762"/>
                    <a:pt x="390795" y="142762"/>
                    <a:pt x="433141" y="142762"/>
                  </a:cubicBezTo>
                  <a:cubicBezTo>
                    <a:pt x="404889" y="170990"/>
                    <a:pt x="383700" y="206274"/>
                    <a:pt x="383700" y="241559"/>
                  </a:cubicBezTo>
                  <a:cubicBezTo>
                    <a:pt x="376637" y="276843"/>
                    <a:pt x="383700" y="305071"/>
                    <a:pt x="397826" y="333298"/>
                  </a:cubicBezTo>
                  <a:cubicBezTo>
                    <a:pt x="426078" y="382696"/>
                    <a:pt x="468457" y="410924"/>
                    <a:pt x="517898" y="410924"/>
                  </a:cubicBezTo>
                  <a:cubicBezTo>
                    <a:pt x="546150" y="417981"/>
                    <a:pt x="581465" y="410924"/>
                    <a:pt x="609717" y="396810"/>
                  </a:cubicBezTo>
                  <a:cubicBezTo>
                    <a:pt x="609726" y="396804"/>
                    <a:pt x="610149" y="396523"/>
                    <a:pt x="630907" y="382696"/>
                  </a:cubicBezTo>
                  <a:cubicBezTo>
                    <a:pt x="630927" y="382685"/>
                    <a:pt x="632883" y="381599"/>
                    <a:pt x="821609" y="276843"/>
                  </a:cubicBezTo>
                  <a:cubicBezTo>
                    <a:pt x="821623" y="276849"/>
                    <a:pt x="822935" y="277432"/>
                    <a:pt x="948744" y="333298"/>
                  </a:cubicBezTo>
                  <a:cubicBezTo>
                    <a:pt x="948758" y="333309"/>
                    <a:pt x="951606" y="335362"/>
                    <a:pt x="1506724" y="735540"/>
                  </a:cubicBezTo>
                  <a:cubicBezTo>
                    <a:pt x="1534976" y="756711"/>
                    <a:pt x="1542039" y="806109"/>
                    <a:pt x="1520850" y="841394"/>
                  </a:cubicBezTo>
                  <a:cubicBezTo>
                    <a:pt x="1506724" y="862564"/>
                    <a:pt x="1485535" y="876678"/>
                    <a:pt x="1457283" y="876678"/>
                  </a:cubicBezTo>
                  <a:cubicBezTo>
                    <a:pt x="1457268" y="876667"/>
                    <a:pt x="1455327" y="875252"/>
                    <a:pt x="1195950" y="686142"/>
                  </a:cubicBezTo>
                  <a:cubicBezTo>
                    <a:pt x="1188887" y="679085"/>
                    <a:pt x="1181824" y="686142"/>
                    <a:pt x="1174761" y="693199"/>
                  </a:cubicBezTo>
                  <a:cubicBezTo>
                    <a:pt x="1174761" y="700256"/>
                    <a:pt x="1174761" y="707313"/>
                    <a:pt x="1181824" y="714370"/>
                  </a:cubicBezTo>
                  <a:cubicBezTo>
                    <a:pt x="1181837" y="714379"/>
                    <a:pt x="1183505" y="715545"/>
                    <a:pt x="1393715" y="862564"/>
                  </a:cubicBezTo>
                  <a:cubicBezTo>
                    <a:pt x="1393715" y="883735"/>
                    <a:pt x="1393715" y="904906"/>
                    <a:pt x="1379589" y="926076"/>
                  </a:cubicBezTo>
                  <a:cubicBezTo>
                    <a:pt x="1365463" y="947247"/>
                    <a:pt x="1337211" y="961361"/>
                    <a:pt x="1316022" y="961361"/>
                  </a:cubicBezTo>
                  <a:cubicBezTo>
                    <a:pt x="1316007" y="961350"/>
                    <a:pt x="1314082" y="959908"/>
                    <a:pt x="1061752" y="770825"/>
                  </a:cubicBezTo>
                  <a:cubicBezTo>
                    <a:pt x="1054689" y="770825"/>
                    <a:pt x="1040563" y="770825"/>
                    <a:pt x="1040563" y="777882"/>
                  </a:cubicBezTo>
                  <a:cubicBezTo>
                    <a:pt x="1033500" y="784939"/>
                    <a:pt x="1033500" y="791995"/>
                    <a:pt x="1040563" y="799052"/>
                  </a:cubicBezTo>
                  <a:cubicBezTo>
                    <a:pt x="1040576" y="799061"/>
                    <a:pt x="1042204" y="800199"/>
                    <a:pt x="1252454" y="947247"/>
                  </a:cubicBezTo>
                  <a:cubicBezTo>
                    <a:pt x="1252454" y="968418"/>
                    <a:pt x="1252454" y="989588"/>
                    <a:pt x="1238328" y="1010759"/>
                  </a:cubicBezTo>
                  <a:cubicBezTo>
                    <a:pt x="1224202" y="1031930"/>
                    <a:pt x="1203013" y="1038986"/>
                    <a:pt x="1174761" y="1038986"/>
                  </a:cubicBezTo>
                  <a:cubicBezTo>
                    <a:pt x="1174742" y="1038973"/>
                    <a:pt x="1172878" y="1037684"/>
                    <a:pt x="991122" y="911962"/>
                  </a:cubicBezTo>
                  <a:cubicBezTo>
                    <a:pt x="984059" y="904906"/>
                    <a:pt x="976996" y="904906"/>
                    <a:pt x="969933" y="911962"/>
                  </a:cubicBezTo>
                  <a:cubicBezTo>
                    <a:pt x="969933" y="919019"/>
                    <a:pt x="969933" y="926076"/>
                    <a:pt x="976996" y="933133"/>
                  </a:cubicBezTo>
                  <a:cubicBezTo>
                    <a:pt x="977008" y="933143"/>
                    <a:pt x="978180" y="934021"/>
                    <a:pt x="1090004" y="1017816"/>
                  </a:cubicBezTo>
                  <a:cubicBezTo>
                    <a:pt x="1097067" y="1038986"/>
                    <a:pt x="1090004" y="1060157"/>
                    <a:pt x="1082941" y="1074271"/>
                  </a:cubicBezTo>
                  <a:cubicBezTo>
                    <a:pt x="1061752" y="1095441"/>
                    <a:pt x="1040563" y="1109555"/>
                    <a:pt x="1019374" y="1109555"/>
                  </a:cubicBezTo>
                  <a:cubicBezTo>
                    <a:pt x="1019361" y="1109546"/>
                    <a:pt x="1018089" y="1108628"/>
                    <a:pt x="892239" y="1017816"/>
                  </a:cubicBezTo>
                  <a:cubicBezTo>
                    <a:pt x="892243" y="1017797"/>
                    <a:pt x="892533" y="1016447"/>
                    <a:pt x="913428" y="919019"/>
                  </a:cubicBezTo>
                  <a:cubicBezTo>
                    <a:pt x="913428" y="918992"/>
                    <a:pt x="913428" y="911948"/>
                    <a:pt x="913428" y="904906"/>
                  </a:cubicBezTo>
                  <a:cubicBezTo>
                    <a:pt x="920491" y="841394"/>
                    <a:pt x="878113" y="784939"/>
                    <a:pt x="814546" y="770825"/>
                  </a:cubicBezTo>
                  <a:cubicBezTo>
                    <a:pt x="807483" y="763768"/>
                    <a:pt x="807483" y="763768"/>
                    <a:pt x="800420" y="763768"/>
                  </a:cubicBezTo>
                  <a:cubicBezTo>
                    <a:pt x="793357" y="763768"/>
                    <a:pt x="786294" y="763768"/>
                    <a:pt x="779230" y="763768"/>
                  </a:cubicBezTo>
                  <a:cubicBezTo>
                    <a:pt x="772167" y="714370"/>
                    <a:pt x="736852" y="679085"/>
                    <a:pt x="687411" y="664972"/>
                  </a:cubicBezTo>
                  <a:cubicBezTo>
                    <a:pt x="680357" y="664972"/>
                    <a:pt x="673304" y="664972"/>
                    <a:pt x="673285" y="664972"/>
                  </a:cubicBezTo>
                  <a:cubicBezTo>
                    <a:pt x="637970" y="657915"/>
                    <a:pt x="609717" y="664972"/>
                    <a:pt x="588528" y="679085"/>
                  </a:cubicBezTo>
                  <a:cubicBezTo>
                    <a:pt x="574402" y="664972"/>
                    <a:pt x="553213" y="650858"/>
                    <a:pt x="524961" y="650858"/>
                  </a:cubicBezTo>
                  <a:cubicBezTo>
                    <a:pt x="524931" y="650858"/>
                    <a:pt x="517917" y="650858"/>
                    <a:pt x="517898" y="650858"/>
                  </a:cubicBezTo>
                  <a:cubicBezTo>
                    <a:pt x="489646" y="643801"/>
                    <a:pt x="461394" y="650858"/>
                    <a:pt x="440204" y="664972"/>
                  </a:cubicBezTo>
                  <a:cubicBezTo>
                    <a:pt x="419015" y="650858"/>
                    <a:pt x="390763" y="636744"/>
                    <a:pt x="369574" y="636744"/>
                  </a:cubicBezTo>
                  <a:cubicBezTo>
                    <a:pt x="355448" y="636744"/>
                    <a:pt x="341322" y="636744"/>
                    <a:pt x="327196" y="636744"/>
                  </a:cubicBezTo>
                  <a:cubicBezTo>
                    <a:pt x="284817" y="650858"/>
                    <a:pt x="256565" y="672028"/>
                    <a:pt x="242439" y="707313"/>
                  </a:cubicBezTo>
                  <a:cubicBezTo>
                    <a:pt x="242430" y="707310"/>
                    <a:pt x="242003" y="707167"/>
                    <a:pt x="221250" y="700256"/>
                  </a:cubicBezTo>
                  <a:cubicBezTo>
                    <a:pt x="214188" y="425073"/>
                    <a:pt x="362473" y="142834"/>
                    <a:pt x="362511" y="142762"/>
                  </a:cubicBezTo>
                  <a:close/>
                  <a:moveTo>
                    <a:pt x="1723364" y="112687"/>
                  </a:moveTo>
                  <a:cubicBezTo>
                    <a:pt x="1743550" y="115333"/>
                    <a:pt x="1760758" y="129886"/>
                    <a:pt x="1766052" y="156347"/>
                  </a:cubicBezTo>
                  <a:cubicBezTo>
                    <a:pt x="1766054" y="156361"/>
                    <a:pt x="1766355" y="158999"/>
                    <a:pt x="1822529" y="650276"/>
                  </a:cubicBezTo>
                  <a:cubicBezTo>
                    <a:pt x="1822529" y="678501"/>
                    <a:pt x="1801350" y="706725"/>
                    <a:pt x="1766052" y="706725"/>
                  </a:cubicBezTo>
                  <a:cubicBezTo>
                    <a:pt x="1766043" y="706725"/>
                    <a:pt x="1765216" y="706725"/>
                    <a:pt x="1688397" y="706725"/>
                  </a:cubicBezTo>
                  <a:cubicBezTo>
                    <a:pt x="1709572" y="332816"/>
                    <a:pt x="1533148" y="156409"/>
                    <a:pt x="1533086" y="156347"/>
                  </a:cubicBezTo>
                  <a:cubicBezTo>
                    <a:pt x="1533096" y="156345"/>
                    <a:pt x="1534390" y="156021"/>
                    <a:pt x="1702516" y="114010"/>
                  </a:cubicBezTo>
                  <a:cubicBezTo>
                    <a:pt x="1709576" y="112246"/>
                    <a:pt x="1716635" y="111805"/>
                    <a:pt x="1723364" y="112687"/>
                  </a:cubicBezTo>
                  <a:close/>
                  <a:moveTo>
                    <a:pt x="216121" y="52882"/>
                  </a:moveTo>
                  <a:cubicBezTo>
                    <a:pt x="222948" y="53102"/>
                    <a:pt x="229996" y="54864"/>
                    <a:pt x="237043" y="58387"/>
                  </a:cubicBezTo>
                  <a:cubicBezTo>
                    <a:pt x="237043" y="58387"/>
                    <a:pt x="237043" y="58387"/>
                    <a:pt x="321609" y="107717"/>
                  </a:cubicBezTo>
                  <a:cubicBezTo>
                    <a:pt x="321609" y="107717"/>
                    <a:pt x="159524" y="410746"/>
                    <a:pt x="173618" y="706726"/>
                  </a:cubicBezTo>
                  <a:cubicBezTo>
                    <a:pt x="173618" y="706726"/>
                    <a:pt x="173618" y="706726"/>
                    <a:pt x="39721" y="678538"/>
                  </a:cubicBezTo>
                  <a:cubicBezTo>
                    <a:pt x="11533" y="678538"/>
                    <a:pt x="-9609" y="650349"/>
                    <a:pt x="4485" y="615113"/>
                  </a:cubicBezTo>
                  <a:cubicBezTo>
                    <a:pt x="4485" y="615113"/>
                    <a:pt x="4485" y="615113"/>
                    <a:pt x="166571" y="86576"/>
                  </a:cubicBezTo>
                  <a:cubicBezTo>
                    <a:pt x="177142" y="65434"/>
                    <a:pt x="195640" y="52221"/>
                    <a:pt x="216121" y="52882"/>
                  </a:cubicBezTo>
                  <a:close/>
                  <a:moveTo>
                    <a:pt x="811860" y="637"/>
                  </a:moveTo>
                  <a:cubicBezTo>
                    <a:pt x="827743" y="-1131"/>
                    <a:pt x="843626" y="637"/>
                    <a:pt x="857745" y="7709"/>
                  </a:cubicBezTo>
                  <a:cubicBezTo>
                    <a:pt x="857763" y="7717"/>
                    <a:pt x="860458" y="8948"/>
                    <a:pt x="1260115" y="191579"/>
                  </a:cubicBezTo>
                  <a:cubicBezTo>
                    <a:pt x="1281293" y="205723"/>
                    <a:pt x="1302470" y="212795"/>
                    <a:pt x="1316589" y="212795"/>
                  </a:cubicBezTo>
                  <a:cubicBezTo>
                    <a:pt x="1358938" y="226937"/>
                    <a:pt x="1507151" y="198657"/>
                    <a:pt x="1507185" y="198651"/>
                  </a:cubicBezTo>
                  <a:cubicBezTo>
                    <a:pt x="1507263" y="198732"/>
                    <a:pt x="1655423" y="354319"/>
                    <a:pt x="1641309" y="679541"/>
                  </a:cubicBezTo>
                  <a:cubicBezTo>
                    <a:pt x="1641290" y="679545"/>
                    <a:pt x="1639948" y="679833"/>
                    <a:pt x="1542481" y="700757"/>
                  </a:cubicBezTo>
                  <a:cubicBezTo>
                    <a:pt x="1542454" y="700730"/>
                    <a:pt x="1535433" y="693697"/>
                    <a:pt x="1535422" y="693685"/>
                  </a:cubicBezTo>
                  <a:cubicBezTo>
                    <a:pt x="1535404" y="693673"/>
                    <a:pt x="1532978" y="691937"/>
                    <a:pt x="1189524" y="446168"/>
                  </a:cubicBezTo>
                  <a:cubicBezTo>
                    <a:pt x="1189512" y="446159"/>
                    <a:pt x="1187911" y="444983"/>
                    <a:pt x="977750" y="290586"/>
                  </a:cubicBezTo>
                  <a:cubicBezTo>
                    <a:pt x="977733" y="290578"/>
                    <a:pt x="976153" y="289858"/>
                    <a:pt x="822449" y="219867"/>
                  </a:cubicBezTo>
                  <a:cubicBezTo>
                    <a:pt x="822435" y="219874"/>
                    <a:pt x="820645" y="220824"/>
                    <a:pt x="582438" y="347161"/>
                  </a:cubicBezTo>
                  <a:cubicBezTo>
                    <a:pt x="568320" y="361305"/>
                    <a:pt x="547143" y="361305"/>
                    <a:pt x="525965" y="361305"/>
                  </a:cubicBezTo>
                  <a:cubicBezTo>
                    <a:pt x="490669" y="361305"/>
                    <a:pt x="462433" y="340089"/>
                    <a:pt x="448315" y="311802"/>
                  </a:cubicBezTo>
                  <a:cubicBezTo>
                    <a:pt x="420078" y="262298"/>
                    <a:pt x="434196" y="198651"/>
                    <a:pt x="483610" y="170363"/>
                  </a:cubicBezTo>
                  <a:cubicBezTo>
                    <a:pt x="483624" y="170356"/>
                    <a:pt x="484873" y="169694"/>
                    <a:pt x="603616" y="106715"/>
                  </a:cubicBezTo>
                  <a:cubicBezTo>
                    <a:pt x="603633" y="106706"/>
                    <a:pt x="605286" y="105770"/>
                    <a:pt x="765976" y="14781"/>
                  </a:cubicBezTo>
                  <a:cubicBezTo>
                    <a:pt x="780094" y="7709"/>
                    <a:pt x="795977" y="2405"/>
                    <a:pt x="811860" y="63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ln>
                  <a:solidFill>
                    <a:srgbClr val="505050">
                      <a:alpha val="0"/>
                    </a:srgbClr>
                  </a:solidFill>
                </a:ln>
                <a:gradFill>
                  <a:gsLst>
                    <a:gs pos="0">
                      <a:srgbClr val="FFFFFF"/>
                    </a:gs>
                    <a:gs pos="100000">
                      <a:srgbClr val="FFFFFF"/>
                    </a:gs>
                  </a:gsLst>
                  <a:lin ang="5400000" scaled="0"/>
                </a:gradFill>
              </a:endParaRPr>
            </a:p>
          </p:txBody>
        </p:sp>
        <p:sp>
          <p:nvSpPr>
            <p:cNvPr id="43" name="Rectangle 42"/>
            <p:cNvSpPr>
              <a:spLocks noChangeAspect="1"/>
            </p:cNvSpPr>
            <p:nvPr/>
          </p:nvSpPr>
          <p:spPr bwMode="auto">
            <a:xfrm>
              <a:off x="8372286" y="4525198"/>
              <a:ext cx="1645919" cy="16459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smtClean="0">
                  <a:gradFill>
                    <a:gsLst>
                      <a:gs pos="0">
                        <a:srgbClr val="FFFFFF"/>
                      </a:gs>
                      <a:gs pos="100000">
                        <a:srgbClr val="FFFFFF"/>
                      </a:gs>
                    </a:gsLst>
                    <a:lin ang="5400000" scaled="0"/>
                  </a:gradFill>
                  <a:ea typeface="Segoe UI" pitchFamily="34" charset="0"/>
                  <a:cs typeface="Segoe UI" pitchFamily="34" charset="0"/>
                </a:rPr>
                <a:t>Question</a:t>
              </a:r>
              <a:endParaRPr lang="en-US" sz="1836"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44" name="Group 43"/>
            <p:cNvGrpSpPr/>
            <p:nvPr/>
          </p:nvGrpSpPr>
          <p:grpSpPr>
            <a:xfrm>
              <a:off x="8760328" y="5056648"/>
              <a:ext cx="937101" cy="785651"/>
              <a:chOff x="8852766" y="4448677"/>
              <a:chExt cx="755507" cy="633406"/>
            </a:xfrm>
          </p:grpSpPr>
          <p:grpSp>
            <p:nvGrpSpPr>
              <p:cNvPr id="45" name="Group 44"/>
              <p:cNvGrpSpPr/>
              <p:nvPr/>
            </p:nvGrpSpPr>
            <p:grpSpPr bwMode="black">
              <a:xfrm>
                <a:off x="8852766" y="4448677"/>
                <a:ext cx="735022" cy="633406"/>
                <a:chOff x="5628627" y="922419"/>
                <a:chExt cx="576936" cy="497307"/>
              </a:xfrm>
            </p:grpSpPr>
            <p:sp>
              <p:nvSpPr>
                <p:cNvPr id="47" name="Rectangle 46"/>
                <p:cNvSpPr/>
                <p:nvPr/>
              </p:nvSpPr>
              <p:spPr bwMode="black">
                <a:xfrm>
                  <a:off x="5628627" y="922419"/>
                  <a:ext cx="576936" cy="360946"/>
                </a:xfrm>
                <a:prstGeom prst="rect">
                  <a:avLst/>
                </a:prstGeom>
                <a:solidFill>
                  <a:srgbClr val="FFFFFF"/>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740740"/>
                  <a:endParaRPr lang="en-US" sz="1836" kern="0" spc="-122" dirty="0" smtClean="0">
                    <a:gradFill>
                      <a:gsLst>
                        <a:gs pos="0">
                          <a:srgbClr val="FFFFFF"/>
                        </a:gs>
                        <a:gs pos="100000">
                          <a:srgbClr val="FFFFFF"/>
                        </a:gs>
                      </a:gsLst>
                      <a:lin ang="5400000" scaled="0"/>
                    </a:gradFill>
                    <a:latin typeface="Segoe Light" pitchFamily="34" charset="0"/>
                  </a:endParaRPr>
                </a:p>
              </p:txBody>
            </p:sp>
            <p:sp>
              <p:nvSpPr>
                <p:cNvPr id="48" name="Isosceles Triangle 47"/>
                <p:cNvSpPr/>
                <p:nvPr/>
              </p:nvSpPr>
              <p:spPr bwMode="black">
                <a:xfrm flipV="1">
                  <a:off x="5716871" y="1251284"/>
                  <a:ext cx="202131" cy="168442"/>
                </a:xfrm>
                <a:prstGeom prst="triangle">
                  <a:avLst>
                    <a:gd name="adj" fmla="val 20000"/>
                  </a:avLst>
                </a:prstGeom>
                <a:solidFill>
                  <a:srgbClr val="FFFFFF"/>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740740"/>
                  <a:endParaRPr lang="en-US" sz="1836" kern="0" spc="-122" dirty="0" smtClean="0">
                    <a:gradFill>
                      <a:gsLst>
                        <a:gs pos="0">
                          <a:srgbClr val="FFFFFF"/>
                        </a:gs>
                        <a:gs pos="100000">
                          <a:srgbClr val="FFFFFF"/>
                        </a:gs>
                      </a:gsLst>
                      <a:lin ang="5400000" scaled="0"/>
                    </a:gradFill>
                    <a:latin typeface="Segoe Light" pitchFamily="34" charset="0"/>
                  </a:endParaRPr>
                </a:p>
              </p:txBody>
            </p:sp>
          </p:grpSp>
          <p:sp>
            <p:nvSpPr>
              <p:cNvPr id="46" name="TextBox 45"/>
              <p:cNvSpPr txBox="1"/>
              <p:nvPr/>
            </p:nvSpPr>
            <p:spPr bwMode="black">
              <a:xfrm>
                <a:off x="8986839" y="4569351"/>
                <a:ext cx="621434" cy="241148"/>
              </a:xfrm>
              <a:prstGeom prst="rect">
                <a:avLst/>
              </a:prstGeom>
              <a:noFill/>
            </p:spPr>
            <p:txBody>
              <a:bodyPr wrap="square" lIns="0" tIns="0" rIns="0" bIns="0" rtlCol="0">
                <a:spAutoFit/>
              </a:bodyPr>
              <a:lstStyle/>
              <a:p>
                <a:pPr defTabSz="914400"/>
                <a:r>
                  <a:rPr lang="en-US" sz="1900" b="1" kern="0" dirty="0" smtClean="0">
                    <a:gradFill>
                      <a:gsLst>
                        <a:gs pos="0">
                          <a:srgbClr val="FF8C00"/>
                        </a:gs>
                        <a:gs pos="98000">
                          <a:srgbClr val="FF8C00"/>
                        </a:gs>
                      </a:gsLst>
                      <a:lin ang="5400000" scaled="0"/>
                    </a:gradFill>
                  </a:rPr>
                  <a:t>Q</a:t>
                </a:r>
                <a:r>
                  <a:rPr lang="en-US" sz="1900" kern="0" dirty="0" smtClean="0">
                    <a:gradFill>
                      <a:gsLst>
                        <a:gs pos="0">
                          <a:srgbClr val="FF8C00"/>
                        </a:gs>
                        <a:gs pos="98000">
                          <a:srgbClr val="FF8C00"/>
                        </a:gs>
                      </a:gsLst>
                      <a:lin ang="5400000" scaled="0"/>
                    </a:gradFill>
                  </a:rPr>
                  <a:t>&amp;</a:t>
                </a:r>
                <a:r>
                  <a:rPr lang="en-US" sz="1900" b="1" kern="0" dirty="0" smtClean="0">
                    <a:gradFill>
                      <a:gsLst>
                        <a:gs pos="0">
                          <a:srgbClr val="FF8C00"/>
                        </a:gs>
                        <a:gs pos="98000">
                          <a:srgbClr val="FF8C00"/>
                        </a:gs>
                      </a:gsLst>
                      <a:lin ang="5400000" scaled="0"/>
                    </a:gradFill>
                  </a:rPr>
                  <a:t>A</a:t>
                </a:r>
                <a:endParaRPr lang="en-US" sz="1900" kern="0" spc="-135" dirty="0" smtClean="0">
                  <a:gradFill>
                    <a:gsLst>
                      <a:gs pos="0">
                        <a:srgbClr val="FF8C00"/>
                      </a:gs>
                      <a:gs pos="98000">
                        <a:srgbClr val="FF8C00"/>
                      </a:gs>
                    </a:gsLst>
                    <a:lin ang="5400000" scaled="0"/>
                  </a:gradFill>
                  <a:latin typeface="Arial Black" pitchFamily="34" charset="0"/>
                  <a:cs typeface="Arial" pitchFamily="34" charset="0"/>
                </a:endParaRPr>
              </a:p>
            </p:txBody>
          </p:sp>
        </p:grpSp>
        <p:sp>
          <p:nvSpPr>
            <p:cNvPr id="49" name="Rectangle 48"/>
            <p:cNvSpPr>
              <a:spLocks noChangeAspect="1"/>
            </p:cNvSpPr>
            <p:nvPr/>
          </p:nvSpPr>
          <p:spPr bwMode="auto">
            <a:xfrm>
              <a:off x="10087234" y="4525198"/>
              <a:ext cx="1645919" cy="16459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smtClean="0">
                  <a:gradFill>
                    <a:gsLst>
                      <a:gs pos="0">
                        <a:srgbClr val="FFFFFF"/>
                      </a:gs>
                      <a:gs pos="100000">
                        <a:srgbClr val="FFFFFF"/>
                      </a:gs>
                    </a:gsLst>
                    <a:lin ang="5400000" scaled="0"/>
                  </a:gradFill>
                  <a:ea typeface="Segoe UI" pitchFamily="34" charset="0"/>
                  <a:cs typeface="Segoe UI" pitchFamily="34" charset="0"/>
                </a:rPr>
                <a:t>Mobility</a:t>
              </a:r>
              <a:endParaRPr lang="en-US" sz="1836"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50" name="Group 49"/>
            <p:cNvGrpSpPr/>
            <p:nvPr/>
          </p:nvGrpSpPr>
          <p:grpSpPr>
            <a:xfrm>
              <a:off x="10328269" y="5014387"/>
              <a:ext cx="824022" cy="812968"/>
              <a:chOff x="10280016" y="4544833"/>
              <a:chExt cx="728879" cy="719102"/>
            </a:xfrm>
          </p:grpSpPr>
          <p:grpSp>
            <p:nvGrpSpPr>
              <p:cNvPr id="51" name="Group 50"/>
              <p:cNvGrpSpPr/>
              <p:nvPr/>
            </p:nvGrpSpPr>
            <p:grpSpPr bwMode="black">
              <a:xfrm>
                <a:off x="10280016" y="4544833"/>
                <a:ext cx="728879" cy="719102"/>
                <a:chOff x="2916435" y="3914152"/>
                <a:chExt cx="930763" cy="918513"/>
              </a:xfrm>
            </p:grpSpPr>
            <p:pic>
              <p:nvPicPr>
                <p:cNvPr id="53" name="Picture 52"/>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54"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pPr defTabSz="914400"/>
                  <a:endParaRPr lang="en-US" sz="900" kern="0" dirty="0" smtClean="0">
                    <a:gradFill>
                      <a:gsLst>
                        <a:gs pos="0">
                          <a:srgbClr val="FFFFFF"/>
                        </a:gs>
                        <a:gs pos="100000">
                          <a:srgbClr val="FFFFFF"/>
                        </a:gs>
                      </a:gsLst>
                      <a:lin ang="5400000" scaled="0"/>
                    </a:gradFill>
                  </a:endParaRPr>
                </a:p>
              </p:txBody>
            </p:sp>
          </p:grpSp>
          <p:sp>
            <p:nvSpPr>
              <p:cNvPr id="52" name="Freeform 51"/>
              <p:cNvSpPr/>
              <p:nvPr>
                <p:custDataLst>
                  <p:tags r:id="rId2"/>
                </p:custDataLst>
              </p:nvPr>
            </p:nvSpPr>
            <p:spPr>
              <a:xfrm>
                <a:off x="10639372" y="4697518"/>
                <a:ext cx="294872" cy="297203"/>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algn="ctr" defTabSz="914400">
                  <a:defRPr/>
                </a:pPr>
                <a:endParaRPr lang="en-US" sz="1836" kern="0">
                  <a:gradFill>
                    <a:gsLst>
                      <a:gs pos="0">
                        <a:srgbClr val="FFFFFF"/>
                      </a:gs>
                      <a:gs pos="100000">
                        <a:srgbClr val="FFFFFF"/>
                      </a:gs>
                    </a:gsLst>
                    <a:lin ang="5400000" scaled="0"/>
                  </a:gradFill>
                  <a:latin typeface="Arial"/>
                </a:endParaRPr>
              </a:p>
            </p:txBody>
          </p:sp>
        </p:grpSp>
      </p:grpSp>
      <p:grpSp>
        <p:nvGrpSpPr>
          <p:cNvPr id="3" name="Group 2"/>
          <p:cNvGrpSpPr/>
          <p:nvPr/>
        </p:nvGrpSpPr>
        <p:grpSpPr>
          <a:xfrm>
            <a:off x="445108" y="1699195"/>
            <a:ext cx="5106992" cy="4480270"/>
            <a:chOff x="274639" y="1690849"/>
            <a:chExt cx="5106992" cy="4480270"/>
          </a:xfrm>
        </p:grpSpPr>
        <p:pic>
          <p:nvPicPr>
            <p:cNvPr id="32" name="Picture 31"/>
            <p:cNvPicPr>
              <a:picLocks noChangeAspect="1"/>
            </p:cNvPicPr>
            <p:nvPr/>
          </p:nvPicPr>
          <p:blipFill rotWithShape="1">
            <a:blip r:embed="rId8" cstate="screen">
              <a:extLst>
                <a:ext uri="{28A0092B-C50C-407E-A947-70E740481C1C}">
                  <a14:useLocalDpi xmlns:a14="http://schemas.microsoft.com/office/drawing/2010/main"/>
                </a:ext>
              </a:extLst>
            </a:blip>
            <a:srcRect t="-21416"/>
            <a:stretch/>
          </p:blipFill>
          <p:spPr>
            <a:xfrm>
              <a:off x="282248" y="1690851"/>
              <a:ext cx="5076455" cy="2753743"/>
            </a:xfrm>
            <a:prstGeom prst="rect">
              <a:avLst/>
            </a:prstGeom>
          </p:spPr>
        </p:pic>
        <p:sp>
          <p:nvSpPr>
            <p:cNvPr id="34" name="Rectangle 33"/>
            <p:cNvSpPr/>
            <p:nvPr/>
          </p:nvSpPr>
          <p:spPr bwMode="auto">
            <a:xfrm>
              <a:off x="274639" y="1690849"/>
              <a:ext cx="5084064" cy="960235"/>
            </a:xfrm>
            <a:prstGeom prst="rect">
              <a:avLst/>
            </a:prstGeom>
            <a:solidFill>
              <a:srgbClr val="7FBA00"/>
            </a:solidFill>
            <a:ln w="38100" cap="flat" cmpd="sng" algn="ctr">
              <a:noFill/>
              <a:prstDash val="solid"/>
              <a:headEnd type="none" w="med" len="med"/>
              <a:tailEnd type="none" w="med" len="med"/>
            </a:ln>
            <a:effectLst/>
          </p:spPr>
          <p:txBody>
            <a:bodyPr vert="horz" wrap="square" lIns="91440" tIns="91440" rIns="91440" bIns="139891" numCol="1" rtlCol="0" anchor="t" anchorCtr="0" compatLnSpc="1">
              <a:prstTxWarp prst="textNoShape">
                <a:avLst/>
              </a:prstTxWarp>
            </a:bodyPr>
            <a:lstStyle/>
            <a:p>
              <a:pPr defTabSz="932290" fontAlgn="base">
                <a:spcBef>
                  <a:spcPts val="1200"/>
                </a:spcBef>
                <a:spcAft>
                  <a:spcPct val="0"/>
                </a:spcAft>
                <a:defRPr/>
              </a:pPr>
              <a:r>
                <a:rPr lang="en-US" sz="2600" b="1" kern="0" spc="-41" dirty="0" smtClean="0">
                  <a:gradFill>
                    <a:gsLst>
                      <a:gs pos="0">
                        <a:srgbClr val="FFFFFF"/>
                      </a:gs>
                      <a:gs pos="100000">
                        <a:srgbClr val="FFFFFF"/>
                      </a:gs>
                    </a:gsLst>
                    <a:lin ang="5400000" scaled="0"/>
                  </a:gradFill>
                  <a:latin typeface="Segoe UI Light" pitchFamily="34" charset="0"/>
                </a:rPr>
                <a:t>Analyze in Excel</a:t>
              </a:r>
            </a:p>
            <a:p>
              <a:pPr defTabSz="932290" fontAlgn="base">
                <a:spcBef>
                  <a:spcPts val="600"/>
                </a:spcBef>
                <a:spcAft>
                  <a:spcPct val="0"/>
                </a:spcAft>
                <a:defRPr/>
              </a:pPr>
              <a:r>
                <a:rPr lang="en-US" sz="1836" i="1" kern="0" dirty="0" smtClean="0">
                  <a:gradFill>
                    <a:gsLst>
                      <a:gs pos="0">
                        <a:srgbClr val="FFFFFF"/>
                      </a:gs>
                      <a:gs pos="100000">
                        <a:srgbClr val="FFFFFF"/>
                      </a:gs>
                    </a:gsLst>
                    <a:lin ang="5400000" scaled="0"/>
                  </a:gradFill>
                </a:rPr>
                <a:t>1 </a:t>
              </a:r>
              <a:r>
                <a:rPr lang="en-US" sz="1836" i="1" kern="0" dirty="0">
                  <a:gradFill>
                    <a:gsLst>
                      <a:gs pos="0">
                        <a:srgbClr val="FFFFFF"/>
                      </a:gs>
                      <a:gs pos="100000">
                        <a:srgbClr val="FFFFFF"/>
                      </a:gs>
                    </a:gsLst>
                    <a:lin ang="5400000" scaled="0"/>
                  </a:gradFill>
                </a:rPr>
                <a:t>Billion Office Users</a:t>
              </a:r>
            </a:p>
            <a:p>
              <a:pPr defTabSz="932290" fontAlgn="base">
                <a:lnSpc>
                  <a:spcPct val="90000"/>
                </a:lnSpc>
                <a:spcBef>
                  <a:spcPct val="0"/>
                </a:spcBef>
                <a:spcAft>
                  <a:spcPct val="0"/>
                </a:spcAft>
                <a:defRPr/>
              </a:pPr>
              <a:endParaRPr lang="en-US" sz="3100" kern="0" spc="-41" dirty="0">
                <a:gradFill>
                  <a:gsLst>
                    <a:gs pos="0">
                      <a:srgbClr val="FFFFFF"/>
                    </a:gs>
                    <a:gs pos="100000">
                      <a:srgbClr val="FFFFFF"/>
                    </a:gs>
                  </a:gsLst>
                  <a:lin ang="5400000" scaled="0"/>
                </a:gradFill>
                <a:latin typeface="Segoe UI Light" pitchFamily="34" charset="0"/>
              </a:endParaRPr>
            </a:p>
          </p:txBody>
        </p:sp>
        <p:sp>
          <p:nvSpPr>
            <p:cNvPr id="35" name="Rectangle 34"/>
            <p:cNvSpPr>
              <a:spLocks noChangeAspect="1"/>
            </p:cNvSpPr>
            <p:nvPr/>
          </p:nvSpPr>
          <p:spPr bwMode="auto">
            <a:xfrm>
              <a:off x="1996786" y="4525198"/>
              <a:ext cx="1645920" cy="1645921"/>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smtClean="0">
                  <a:gradFill>
                    <a:gsLst>
                      <a:gs pos="0">
                        <a:srgbClr val="FFFFFF"/>
                      </a:gs>
                      <a:gs pos="100000">
                        <a:srgbClr val="FFFFFF"/>
                      </a:gs>
                    </a:gsLst>
                    <a:lin ang="5400000" scaled="0"/>
                  </a:gradFill>
                  <a:ea typeface="Segoe UI" pitchFamily="34" charset="0"/>
                  <a:cs typeface="Segoe UI" pitchFamily="34" charset="0"/>
                </a:rPr>
                <a:t>Analyze</a:t>
              </a:r>
            </a:p>
          </p:txBody>
        </p:sp>
        <p:grpSp>
          <p:nvGrpSpPr>
            <p:cNvPr id="36" name="Group 35"/>
            <p:cNvGrpSpPr/>
            <p:nvPr/>
          </p:nvGrpSpPr>
          <p:grpSpPr>
            <a:xfrm flipH="1">
              <a:off x="2516817" y="5026572"/>
              <a:ext cx="598930" cy="829513"/>
              <a:chOff x="1458542" y="3645051"/>
              <a:chExt cx="800271" cy="1108369"/>
            </a:xfrm>
            <a:solidFill>
              <a:srgbClr val="FFFFFF"/>
            </a:solidFill>
          </p:grpSpPr>
          <p:sp>
            <p:nvSpPr>
              <p:cNvPr id="37" name="Rectangle 24"/>
              <p:cNvSpPr/>
              <p:nvPr/>
            </p:nvSpPr>
            <p:spPr>
              <a:xfrm>
                <a:off x="1458542" y="3645051"/>
                <a:ext cx="800271" cy="1108369"/>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grpFill/>
              <a:ln w="10795" cap="flat" cmpd="sng" algn="ctr">
                <a:noFill/>
                <a:prstDash val="solid"/>
              </a:ln>
              <a:effectLst/>
            </p:spPr>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gradFill>
                    <a:gsLst>
                      <a:gs pos="0">
                        <a:srgbClr val="FFFFFF"/>
                      </a:gs>
                      <a:gs pos="100000">
                        <a:srgbClr val="FFFFFF"/>
                      </a:gs>
                    </a:gsLst>
                    <a:lin ang="5400000" scaled="0"/>
                  </a:gradFill>
                </a:endParaRPr>
              </a:p>
            </p:txBody>
          </p:sp>
          <p:sp>
            <p:nvSpPr>
              <p:cNvPr id="38" name="Freeform 37"/>
              <p:cNvSpPr>
                <a:spLocks noEditPoints="1"/>
              </p:cNvSpPr>
              <p:nvPr/>
            </p:nvSpPr>
            <p:spPr bwMode="black">
              <a:xfrm rot="17995606">
                <a:off x="1558537" y="3764955"/>
                <a:ext cx="429800" cy="337492"/>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dirty="0">
                  <a:ln>
                    <a:solidFill>
                      <a:srgbClr val="505050">
                        <a:alpha val="0"/>
                      </a:srgbClr>
                    </a:solidFill>
                  </a:ln>
                  <a:gradFill>
                    <a:gsLst>
                      <a:gs pos="0">
                        <a:srgbClr val="FFFFFF"/>
                      </a:gs>
                      <a:gs pos="100000">
                        <a:srgbClr val="FFFFFF"/>
                      </a:gs>
                    </a:gsLst>
                    <a:lin ang="5400000" scaled="0"/>
                  </a:gradFill>
                </a:endParaRPr>
              </a:p>
            </p:txBody>
          </p:sp>
        </p:grpSp>
        <p:sp>
          <p:nvSpPr>
            <p:cNvPr id="39" name="Rectangle 38"/>
            <p:cNvSpPr>
              <a:spLocks noChangeAspect="1"/>
            </p:cNvSpPr>
            <p:nvPr/>
          </p:nvSpPr>
          <p:spPr bwMode="auto">
            <a:xfrm>
              <a:off x="3735711" y="4525198"/>
              <a:ext cx="1645920" cy="1645921"/>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smtClean="0">
                  <a:gradFill>
                    <a:gsLst>
                      <a:gs pos="0">
                        <a:srgbClr val="FFFFFF"/>
                      </a:gs>
                      <a:gs pos="100000">
                        <a:srgbClr val="FFFFFF"/>
                      </a:gs>
                    </a:gsLst>
                    <a:lin ang="5400000" scaled="0"/>
                  </a:gradFill>
                  <a:ea typeface="Segoe UI" pitchFamily="34" charset="0"/>
                  <a:cs typeface="Segoe UI" pitchFamily="34" charset="0"/>
                </a:rPr>
                <a:t>Visualize</a:t>
              </a:r>
            </a:p>
          </p:txBody>
        </p:sp>
        <p:sp>
          <p:nvSpPr>
            <p:cNvPr id="40" name="Freeform 39"/>
            <p:cNvSpPr/>
            <p:nvPr>
              <p:custDataLst>
                <p:tags r:id="rId1"/>
              </p:custDataLst>
            </p:nvPr>
          </p:nvSpPr>
          <p:spPr>
            <a:xfrm>
              <a:off x="4150261" y="5016918"/>
              <a:ext cx="787338" cy="793562"/>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algn="ctr" defTabSz="914400">
                <a:defRPr/>
              </a:pPr>
              <a:endParaRPr lang="en-US" sz="1836" kern="0">
                <a:gradFill>
                  <a:gsLst>
                    <a:gs pos="0">
                      <a:srgbClr val="FFFFFF"/>
                    </a:gs>
                    <a:gs pos="100000">
                      <a:srgbClr val="FFFFFF"/>
                    </a:gs>
                  </a:gsLst>
                  <a:lin ang="5400000" scaled="0"/>
                </a:gradFill>
                <a:latin typeface="Arial"/>
              </a:endParaRPr>
            </a:p>
          </p:txBody>
        </p:sp>
        <p:sp>
          <p:nvSpPr>
            <p:cNvPr id="55" name="Rectangle 54"/>
            <p:cNvSpPr>
              <a:spLocks noChangeAspect="1"/>
            </p:cNvSpPr>
            <p:nvPr/>
          </p:nvSpPr>
          <p:spPr bwMode="auto">
            <a:xfrm>
              <a:off x="282247" y="4525198"/>
              <a:ext cx="1645920" cy="1645921"/>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defRPr/>
              </a:pPr>
              <a:r>
                <a:rPr lang="en-US" sz="1836" kern="0" dirty="0" smtClean="0">
                  <a:gradFill>
                    <a:gsLst>
                      <a:gs pos="0">
                        <a:srgbClr val="FFFFFF"/>
                      </a:gs>
                      <a:gs pos="100000">
                        <a:srgbClr val="FFFFFF"/>
                      </a:gs>
                    </a:gsLst>
                    <a:lin ang="5400000" scaled="0"/>
                  </a:gradFill>
                  <a:ea typeface="Segoe UI" pitchFamily="34" charset="0"/>
                  <a:cs typeface="Segoe UI" pitchFamily="34" charset="0"/>
                </a:rPr>
                <a:t>Discover</a:t>
              </a:r>
              <a:endParaRPr lang="en-US" sz="1836" kern="0" dirty="0">
                <a:gradFill>
                  <a:gsLst>
                    <a:gs pos="0">
                      <a:srgbClr val="FFFFFF"/>
                    </a:gs>
                    <a:gs pos="100000">
                      <a:srgbClr val="FFFFFF"/>
                    </a:gs>
                  </a:gsLst>
                  <a:lin ang="5400000" scaled="0"/>
                </a:gradFill>
                <a:ea typeface="Segoe UI" pitchFamily="34" charset="0"/>
                <a:cs typeface="Segoe UI" pitchFamily="34" charset="0"/>
              </a:endParaRPr>
            </a:p>
          </p:txBody>
        </p:sp>
        <p:sp>
          <p:nvSpPr>
            <p:cNvPr id="56" name="Freeform 8"/>
            <p:cNvSpPr>
              <a:spLocks noEditPoints="1"/>
            </p:cNvSpPr>
            <p:nvPr/>
          </p:nvSpPr>
          <p:spPr bwMode="black">
            <a:xfrm>
              <a:off x="611804" y="4988989"/>
              <a:ext cx="828137" cy="827921"/>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400"/>
              <a:endParaRPr lang="en-US" sz="1600" kern="0" smtClean="0">
                <a:gradFill>
                  <a:gsLst>
                    <a:gs pos="0">
                      <a:srgbClr val="FFFFFF"/>
                    </a:gs>
                    <a:gs pos="100000">
                      <a:srgbClr val="FFFFFF"/>
                    </a:gs>
                  </a:gsLst>
                  <a:lin ang="5400000" scaled="0"/>
                </a:gradFill>
              </a:endParaRPr>
            </a:p>
          </p:txBody>
        </p:sp>
      </p:grpSp>
      <p:sp>
        <p:nvSpPr>
          <p:cNvPr id="57" name="Rectangle 56"/>
          <p:cNvSpPr/>
          <p:nvPr/>
        </p:nvSpPr>
        <p:spPr bwMode="auto">
          <a:xfrm>
            <a:off x="445108" y="6196165"/>
            <a:ext cx="11466476" cy="501498"/>
          </a:xfrm>
          <a:prstGeom prst="rect">
            <a:avLst/>
          </a:prstGeom>
          <a:solidFill>
            <a:srgbClr val="969696"/>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algn="ctr" defTabSz="932290"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ea typeface="Segoe UI" pitchFamily="34" charset="0"/>
                <a:cs typeface="Segoe UI" pitchFamily="34" charset="0"/>
              </a:rPr>
              <a:t>Scalable  |  Manageable  |  Trusted  </a:t>
            </a: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58" name="Cross 57"/>
          <p:cNvSpPr/>
          <p:nvPr/>
        </p:nvSpPr>
        <p:spPr bwMode="auto">
          <a:xfrm>
            <a:off x="5798635" y="3519537"/>
            <a:ext cx="798760" cy="798152"/>
          </a:xfrm>
          <a:prstGeom prst="plus">
            <a:avLst>
              <a:gd name="adj" fmla="val 40783"/>
            </a:avLst>
          </a:prstGeom>
          <a:solidFill>
            <a:schemeClr val="bg2">
              <a:lumMod val="50000"/>
            </a:scheme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320" y="151406"/>
            <a:ext cx="11887200" cy="946413"/>
          </a:xfrm>
        </p:spPr>
        <p:txBody>
          <a:bodyPr/>
          <a:lstStyle/>
          <a:p>
            <a:r>
              <a:rPr lang="en-US" sz="4800" dirty="0" smtClean="0"/>
              <a:t>A powerful new way to work with data</a:t>
            </a:r>
            <a:r>
              <a:rPr lang="en-US" dirty="0" smtClean="0"/>
              <a:t/>
            </a:r>
            <a:br>
              <a:rPr lang="en-US" dirty="0" smtClean="0"/>
            </a:br>
            <a:r>
              <a:rPr lang="en-US" sz="2400" dirty="0" smtClean="0"/>
              <a:t>Self-service business intelligence and analytics with Excel and the power of the cloud</a:t>
            </a:r>
            <a:endParaRPr lang="en-US" sz="2400" dirty="0"/>
          </a:p>
        </p:txBody>
      </p:sp>
      <p:sp>
        <p:nvSpPr>
          <p:cNvPr id="5" name="Rectangle 4"/>
          <p:cNvSpPr/>
          <p:nvPr/>
        </p:nvSpPr>
        <p:spPr>
          <a:xfrm>
            <a:off x="6829484" y="1690850"/>
            <a:ext cx="5082103" cy="4480267"/>
          </a:xfrm>
          <a:prstGeom prst="rect">
            <a:avLst/>
          </a:prstGeom>
          <a:solidFill>
            <a:schemeClr val="bg1">
              <a:lumMod val="65000"/>
              <a:alpha val="74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762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36004" lvl="0" indent="-134385" defTabSz="932290" fontAlgn="base">
              <a:spcBef>
                <a:spcPts val="1224"/>
              </a:spcBef>
              <a:spcAft>
                <a:spcPct val="0"/>
              </a:spcAft>
              <a:defRPr/>
            </a:pPr>
            <a:r>
              <a:rPr lang="en-US" dirty="0" smtClean="0"/>
              <a:t>Analyzing data with Excel</a:t>
            </a:r>
            <a:br>
              <a:rPr lang="en-US" dirty="0" smtClean="0"/>
            </a:br>
            <a:endParaRPr lang="en-US" dirty="0"/>
          </a:p>
        </p:txBody>
      </p:sp>
      <p:grpSp>
        <p:nvGrpSpPr>
          <p:cNvPr id="4" name="Group 3"/>
          <p:cNvGrpSpPr/>
          <p:nvPr/>
        </p:nvGrpSpPr>
        <p:grpSpPr>
          <a:xfrm>
            <a:off x="274638" y="1798130"/>
            <a:ext cx="5455524" cy="4346068"/>
            <a:chOff x="274638" y="1798130"/>
            <a:chExt cx="5455524" cy="4346068"/>
          </a:xfrm>
        </p:grpSpPr>
        <p:sp>
          <p:nvSpPr>
            <p:cNvPr id="37" name="Rectangle 36"/>
            <p:cNvSpPr/>
            <p:nvPr/>
          </p:nvSpPr>
          <p:spPr bwMode="auto">
            <a:xfrm>
              <a:off x="274638" y="3269746"/>
              <a:ext cx="1330562" cy="1408176"/>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smtClean="0">
                  <a:gradFill>
                    <a:gsLst>
                      <a:gs pos="0">
                        <a:srgbClr val="FFFFFF"/>
                      </a:gs>
                      <a:gs pos="100000">
                        <a:srgbClr val="FFFFFF"/>
                      </a:gs>
                    </a:gsLst>
                    <a:lin ang="5400000" scaled="0"/>
                  </a:gradFill>
                  <a:ea typeface="Segoe UI" pitchFamily="34" charset="0"/>
                  <a:cs typeface="Segoe UI" pitchFamily="34" charset="0"/>
                </a:rPr>
                <a:t>Analyze</a:t>
              </a:r>
              <a:endParaRPr lang="en-US"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30" name="Group 29"/>
            <p:cNvGrpSpPr/>
            <p:nvPr/>
          </p:nvGrpSpPr>
          <p:grpSpPr>
            <a:xfrm flipH="1">
              <a:off x="625693" y="3701496"/>
              <a:ext cx="592992" cy="815913"/>
              <a:chOff x="1539997" y="3645051"/>
              <a:chExt cx="800271" cy="1108369"/>
            </a:xfrm>
            <a:solidFill>
              <a:schemeClr val="bg1"/>
            </a:solidFill>
          </p:grpSpPr>
          <p:sp>
            <p:nvSpPr>
              <p:cNvPr id="31" name="Rectangle 24"/>
              <p:cNvSpPr/>
              <p:nvPr/>
            </p:nvSpPr>
            <p:spPr>
              <a:xfrm>
                <a:off x="1539997" y="3645051"/>
                <a:ext cx="800271" cy="1108369"/>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33" name="Freeform 32"/>
              <p:cNvSpPr>
                <a:spLocks noEditPoints="1"/>
              </p:cNvSpPr>
              <p:nvPr/>
            </p:nvSpPr>
            <p:spPr bwMode="black">
              <a:xfrm rot="17995606">
                <a:off x="1607408" y="3764955"/>
                <a:ext cx="429800" cy="337492"/>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dirty="0">
                  <a:ln>
                    <a:solidFill>
                      <a:srgbClr val="505050">
                        <a:alpha val="0"/>
                      </a:srgbClr>
                    </a:solidFill>
                  </a:ln>
                  <a:solidFill>
                    <a:srgbClr val="505050"/>
                  </a:solidFill>
                </a:endParaRPr>
              </a:p>
            </p:txBody>
          </p:sp>
        </p:grpSp>
        <p:sp>
          <p:nvSpPr>
            <p:cNvPr id="44" name="Rectangle 43"/>
            <p:cNvSpPr/>
            <p:nvPr/>
          </p:nvSpPr>
          <p:spPr bwMode="auto">
            <a:xfrm>
              <a:off x="274638" y="4734646"/>
              <a:ext cx="1330562" cy="1408176"/>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kern="0" dirty="0">
                  <a:gradFill>
                    <a:gsLst>
                      <a:gs pos="0">
                        <a:srgbClr val="FFFFFF"/>
                      </a:gs>
                      <a:gs pos="100000">
                        <a:srgbClr val="FFFFFF"/>
                      </a:gs>
                    </a:gsLst>
                    <a:lin ang="5400000" scaled="0"/>
                  </a:gradFill>
                  <a:ea typeface="Segoe UI" pitchFamily="34" charset="0"/>
                  <a:cs typeface="Segoe UI" pitchFamily="34" charset="0"/>
                </a:rPr>
                <a:t>Visualize</a:t>
              </a:r>
            </a:p>
          </p:txBody>
        </p:sp>
        <p:sp>
          <p:nvSpPr>
            <p:cNvPr id="34" name="Freeform 33"/>
            <p:cNvSpPr/>
            <p:nvPr>
              <p:custDataLst>
                <p:tags r:id="rId1"/>
              </p:custDataLst>
            </p:nvPr>
          </p:nvSpPr>
          <p:spPr>
            <a:xfrm>
              <a:off x="581675" y="5175777"/>
              <a:ext cx="760692" cy="759786"/>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chemeClr val="bg1"/>
            </a:solidFill>
            <a:ln w="19050" cap="flat" cmpd="sng" algn="ctr">
              <a:noFill/>
              <a:prstDash val="solid"/>
            </a:ln>
            <a:effectLst/>
          </p:spPr>
          <p:txBody>
            <a:bodyPr rtlCol="0" anchor="ctr"/>
            <a:lstStyle/>
            <a:p>
              <a:pPr algn="ctr" defTabSz="914400">
                <a:defRPr/>
              </a:pPr>
              <a:endParaRPr lang="en-US" kern="0">
                <a:solidFill>
                  <a:sysClr val="window" lastClr="FFFFFF"/>
                </a:solidFill>
                <a:latin typeface="Arial"/>
              </a:endParaRPr>
            </a:p>
          </p:txBody>
        </p:sp>
        <p:sp>
          <p:nvSpPr>
            <p:cNvPr id="71" name="Rectangle 70"/>
            <p:cNvSpPr/>
            <p:nvPr/>
          </p:nvSpPr>
          <p:spPr bwMode="auto">
            <a:xfrm>
              <a:off x="274638" y="1798130"/>
              <a:ext cx="1330562" cy="1408176"/>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defRPr/>
              </a:pPr>
              <a:r>
                <a:rPr lang="en-US" kern="0" dirty="0" smtClean="0">
                  <a:gradFill>
                    <a:gsLst>
                      <a:gs pos="0">
                        <a:srgbClr val="FFFFFF"/>
                      </a:gs>
                      <a:gs pos="100000">
                        <a:srgbClr val="FFFFFF"/>
                      </a:gs>
                    </a:gsLst>
                    <a:lin ang="5400000" scaled="0"/>
                  </a:gradFill>
                  <a:ea typeface="Segoe UI" pitchFamily="34" charset="0"/>
                  <a:cs typeface="Segoe UI" pitchFamily="34" charset="0"/>
                </a:rPr>
                <a:t>Discover</a:t>
              </a:r>
              <a:endParaRPr lang="en-US" kern="0" dirty="0">
                <a:gradFill>
                  <a:gsLst>
                    <a:gs pos="0">
                      <a:srgbClr val="FFFFFF"/>
                    </a:gs>
                    <a:gs pos="100000">
                      <a:srgbClr val="FFFFFF"/>
                    </a:gs>
                  </a:gsLst>
                  <a:lin ang="5400000" scaled="0"/>
                </a:gradFill>
                <a:ea typeface="Segoe UI" pitchFamily="34" charset="0"/>
                <a:cs typeface="Segoe UI" pitchFamily="34" charset="0"/>
              </a:endParaRPr>
            </a:p>
          </p:txBody>
        </p:sp>
        <p:sp>
          <p:nvSpPr>
            <p:cNvPr id="62" name="Freeform 8"/>
            <p:cNvSpPr>
              <a:spLocks noEditPoints="1"/>
            </p:cNvSpPr>
            <p:nvPr/>
          </p:nvSpPr>
          <p:spPr bwMode="black">
            <a:xfrm>
              <a:off x="522439" y="2221171"/>
              <a:ext cx="819927" cy="804914"/>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38" name="Rectangle 37"/>
            <p:cNvSpPr/>
            <p:nvPr/>
          </p:nvSpPr>
          <p:spPr bwMode="auto">
            <a:xfrm>
              <a:off x="1590167" y="1798130"/>
              <a:ext cx="4139995" cy="1408176"/>
            </a:xfrm>
            <a:prstGeom prst="rect">
              <a:avLst/>
            </a:prstGeom>
            <a:solidFill>
              <a:srgbClr val="969696"/>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spcBef>
                  <a:spcPts val="2400"/>
                </a:spcBef>
                <a:spcAft>
                  <a:spcPct val="0"/>
                </a:spcAft>
                <a:defRPr/>
              </a:pPr>
              <a:r>
                <a:rPr lang="en-US" dirty="0" smtClean="0">
                  <a:gradFill>
                    <a:gsLst>
                      <a:gs pos="0">
                        <a:srgbClr val="FFFFFF"/>
                      </a:gs>
                      <a:gs pos="100000">
                        <a:srgbClr val="FFFFFF"/>
                      </a:gs>
                    </a:gsLst>
                    <a:lin ang="5400000" scaled="0"/>
                  </a:gradFill>
                </a:rPr>
                <a:t>Easily discover and access public and corporate </a:t>
              </a:r>
              <a:r>
                <a:rPr lang="en-US" dirty="0">
                  <a:gradFill>
                    <a:gsLst>
                      <a:gs pos="0">
                        <a:srgbClr val="FFFFFF"/>
                      </a:gs>
                      <a:gs pos="100000">
                        <a:srgbClr val="FFFFFF"/>
                      </a:gs>
                    </a:gsLst>
                    <a:lin ang="5400000" scaled="0"/>
                  </a:gradFill>
                </a:rPr>
                <a:t>data </a:t>
              </a:r>
              <a:r>
                <a:rPr lang="en-US" dirty="0" smtClean="0">
                  <a:gradFill>
                    <a:gsLst>
                      <a:gs pos="0">
                        <a:srgbClr val="FFFFFF"/>
                      </a:gs>
                      <a:gs pos="100000">
                        <a:srgbClr val="FFFFFF"/>
                      </a:gs>
                    </a:gsLst>
                    <a:lin ang="5400000" scaled="0"/>
                  </a:gradFill>
                </a:rPr>
                <a:t>with </a:t>
              </a:r>
              <a:r>
                <a:rPr lang="en-US" b="1" dirty="0">
                  <a:gradFill>
                    <a:gsLst>
                      <a:gs pos="0">
                        <a:srgbClr val="FFFFFF"/>
                      </a:gs>
                      <a:gs pos="100000">
                        <a:srgbClr val="FFFFFF"/>
                      </a:gs>
                    </a:gsLst>
                    <a:lin ang="5400000" scaled="0"/>
                  </a:gradFill>
                </a:rPr>
                <a:t>Power </a:t>
              </a:r>
              <a:r>
                <a:rPr lang="en-US" b="1" dirty="0" smtClean="0">
                  <a:gradFill>
                    <a:gsLst>
                      <a:gs pos="0">
                        <a:srgbClr val="FFFFFF"/>
                      </a:gs>
                      <a:gs pos="100000">
                        <a:srgbClr val="FFFFFF"/>
                      </a:gs>
                    </a:gsLst>
                    <a:lin ang="5400000" scaled="0"/>
                  </a:gradFill>
                </a:rPr>
                <a:t>Query</a:t>
              </a:r>
              <a:endParaRPr lang="en-US" kern="0"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1590167" y="3267076"/>
              <a:ext cx="4139995" cy="1408176"/>
            </a:xfrm>
            <a:prstGeom prst="rect">
              <a:avLst/>
            </a:prstGeom>
            <a:solidFill>
              <a:srgbClr val="969696"/>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dirty="0" smtClean="0">
                  <a:gradFill>
                    <a:gsLst>
                      <a:gs pos="0">
                        <a:srgbClr val="FFFFFF"/>
                      </a:gs>
                      <a:gs pos="100000">
                        <a:srgbClr val="FFFFFF"/>
                      </a:gs>
                    </a:gsLst>
                    <a:lin ang="5400000" scaled="0"/>
                  </a:gradFill>
                </a:rPr>
                <a:t>Model &amp; analyze 100’s of </a:t>
              </a:r>
              <a:r>
                <a:rPr lang="en-US" dirty="0">
                  <a:gradFill>
                    <a:gsLst>
                      <a:gs pos="0">
                        <a:srgbClr val="FFFFFF"/>
                      </a:gs>
                      <a:gs pos="100000">
                        <a:srgbClr val="FFFFFF"/>
                      </a:gs>
                    </a:gsLst>
                    <a:lin ang="5400000" scaled="0"/>
                  </a:gradFill>
                </a:rPr>
                <a:t>m</a:t>
              </a:r>
              <a:r>
                <a:rPr lang="en-US" dirty="0" smtClean="0">
                  <a:gradFill>
                    <a:gsLst>
                      <a:gs pos="0">
                        <a:srgbClr val="FFFFFF"/>
                      </a:gs>
                      <a:gs pos="100000">
                        <a:srgbClr val="FFFFFF"/>
                      </a:gs>
                    </a:gsLst>
                    <a:lin ang="5400000" scaled="0"/>
                  </a:gradFill>
                </a:rPr>
                <a:t>illions of rows lightning fast with </a:t>
              </a:r>
              <a:r>
                <a:rPr lang="en-US" b="1" dirty="0">
                  <a:gradFill>
                    <a:gsLst>
                      <a:gs pos="0">
                        <a:srgbClr val="FFFFFF"/>
                      </a:gs>
                      <a:gs pos="100000">
                        <a:srgbClr val="FFFFFF"/>
                      </a:gs>
                    </a:gsLst>
                    <a:lin ang="5400000" scaled="0"/>
                  </a:gradFill>
                </a:rPr>
                <a:t>Power Pivot</a:t>
              </a:r>
            </a:p>
          </p:txBody>
        </p:sp>
        <p:sp>
          <p:nvSpPr>
            <p:cNvPr id="41" name="Rectangle 40"/>
            <p:cNvSpPr/>
            <p:nvPr/>
          </p:nvSpPr>
          <p:spPr bwMode="auto">
            <a:xfrm>
              <a:off x="1590167" y="4736022"/>
              <a:ext cx="4139995" cy="1408176"/>
            </a:xfrm>
            <a:prstGeom prst="rect">
              <a:avLst/>
            </a:prstGeom>
            <a:solidFill>
              <a:srgbClr val="969696"/>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smtClean="0">
                  <a:gradFill>
                    <a:gsLst>
                      <a:gs pos="0">
                        <a:srgbClr val="FFFFFF"/>
                      </a:gs>
                      <a:gs pos="100000">
                        <a:srgbClr val="FFFFFF"/>
                      </a:gs>
                    </a:gsLst>
                    <a:lin ang="5400000" scaled="0"/>
                  </a:gradFill>
                </a:rPr>
                <a:t>Explore and visualize data </a:t>
              </a:r>
              <a:r>
                <a:rPr lang="en-US" dirty="0" smtClean="0">
                  <a:gradFill>
                    <a:gsLst>
                      <a:gs pos="0">
                        <a:srgbClr val="FFFFFF"/>
                      </a:gs>
                      <a:gs pos="100000">
                        <a:srgbClr val="FFFFFF"/>
                      </a:gs>
                    </a:gsLst>
                    <a:lin ang="5400000" scaled="0"/>
                  </a:gradFill>
                </a:rPr>
                <a:t>in new ways with </a:t>
              </a:r>
              <a:r>
                <a:rPr lang="en-US" b="1" dirty="0" smtClean="0">
                  <a:gradFill>
                    <a:gsLst>
                      <a:gs pos="0">
                        <a:srgbClr val="FFFFFF"/>
                      </a:gs>
                      <a:gs pos="100000">
                        <a:srgbClr val="FFFFFF"/>
                      </a:gs>
                    </a:gsLst>
                    <a:lin ang="5400000" scaled="0"/>
                  </a:gradFill>
                </a:rPr>
                <a:t>Power </a:t>
              </a:r>
              <a:r>
                <a:rPr lang="en-US" b="1" dirty="0">
                  <a:gradFill>
                    <a:gsLst>
                      <a:gs pos="0">
                        <a:srgbClr val="FFFFFF"/>
                      </a:gs>
                      <a:gs pos="100000">
                        <a:srgbClr val="FFFFFF"/>
                      </a:gs>
                    </a:gsLst>
                    <a:lin ang="5400000" scaled="0"/>
                  </a:gradFill>
                </a:rPr>
                <a:t>View </a:t>
              </a:r>
              <a:r>
                <a:rPr lang="en-US" dirty="0">
                  <a:gradFill>
                    <a:gsLst>
                      <a:gs pos="0">
                        <a:srgbClr val="FFFFFF"/>
                      </a:gs>
                      <a:gs pos="100000">
                        <a:srgbClr val="FFFFFF"/>
                      </a:gs>
                    </a:gsLst>
                    <a:lin ang="5400000" scaled="0"/>
                  </a:gradFill>
                </a:rPr>
                <a:t>and </a:t>
              </a:r>
              <a:r>
                <a:rPr lang="en-US" b="1" dirty="0">
                  <a:gradFill>
                    <a:gsLst>
                      <a:gs pos="0">
                        <a:srgbClr val="FFFFFF"/>
                      </a:gs>
                      <a:gs pos="100000">
                        <a:srgbClr val="FFFFFF"/>
                      </a:gs>
                    </a:gsLst>
                    <a:lin ang="5400000" scaled="0"/>
                  </a:gradFill>
                </a:rPr>
                <a:t>Power Map</a:t>
              </a:r>
            </a:p>
          </p:txBody>
        </p:sp>
      </p:grpSp>
      <p:grpSp>
        <p:nvGrpSpPr>
          <p:cNvPr id="5" name="Group 4"/>
          <p:cNvGrpSpPr/>
          <p:nvPr/>
        </p:nvGrpSpPr>
        <p:grpSpPr>
          <a:xfrm>
            <a:off x="6075393" y="1658430"/>
            <a:ext cx="6088810" cy="4648121"/>
            <a:chOff x="6075393" y="1658430"/>
            <a:chExt cx="6088810" cy="4648121"/>
          </a:xfrm>
        </p:grpSpPr>
        <p:pic>
          <p:nvPicPr>
            <p:cNvPr id="3" name="Picture 2"/>
            <p:cNvPicPr>
              <a:picLocks noChangeAspect="1"/>
            </p:cNvPicPr>
            <p:nvPr/>
          </p:nvPicPr>
          <p:blipFill>
            <a:blip r:embed="rId4"/>
            <a:stretch>
              <a:fillRect/>
            </a:stretch>
          </p:blipFill>
          <p:spPr>
            <a:xfrm>
              <a:off x="6075393" y="1658430"/>
              <a:ext cx="4488395" cy="2411214"/>
            </a:xfrm>
            <a:prstGeom prst="rect">
              <a:avLst/>
            </a:prstGeom>
          </p:spPr>
        </p:pic>
        <p:pic>
          <p:nvPicPr>
            <p:cNvPr id="56" name="Picture 55"/>
            <p:cNvPicPr>
              <a:picLocks noChangeAspect="1"/>
            </p:cNvPicPr>
            <p:nvPr/>
          </p:nvPicPr>
          <p:blipFill>
            <a:blip r:embed="rId5"/>
            <a:stretch>
              <a:fillRect/>
            </a:stretch>
          </p:blipFill>
          <p:spPr>
            <a:xfrm>
              <a:off x="7329015" y="3558876"/>
              <a:ext cx="4835188" cy="2747675"/>
            </a:xfrm>
            <a:prstGeom prst="rect">
              <a:avLst/>
            </a:prstGeom>
          </p:spPr>
        </p:pic>
      </p:grpSp>
    </p:spTree>
    <p:extLst>
      <p:ext uri="{BB962C8B-B14F-4D97-AF65-F5344CB8AC3E}">
        <p14:creationId xmlns:p14="http://schemas.microsoft.com/office/powerpoint/2010/main" val="3367912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274320" y="292082"/>
            <a:ext cx="11887200" cy="946413"/>
          </a:xfrm>
          <a:prstGeom prst="rect">
            <a:avLst/>
          </a:prstGeom>
        </p:spPr>
        <p:txBody>
          <a:bodyPr lIns="146304" tIns="91440" rIns="146304" bIns="91440"/>
          <a:lstStyle>
            <a:lvl1pPr algn="l" defTabSz="914400" rtl="0" eaLnBrk="1" latinLnBrk="0" hangingPunct="1">
              <a:spcBef>
                <a:spcPct val="0"/>
              </a:spcBef>
              <a:buNone/>
              <a:defRPr sz="4400" kern="1200">
                <a:gradFill>
                  <a:gsLst>
                    <a:gs pos="2917">
                      <a:schemeClr val="bg1"/>
                    </a:gs>
                    <a:gs pos="100000">
                      <a:schemeClr val="bg1"/>
                    </a:gs>
                  </a:gsLst>
                  <a:lin ang="5400000" scaled="0"/>
                </a:gra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gradFill>
                  <a:gsLst>
                    <a:gs pos="2917">
                      <a:srgbClr val="FFFFFF"/>
                    </a:gs>
                    <a:gs pos="100000">
                      <a:srgbClr val="FFFFFF"/>
                    </a:gs>
                  </a:gsLst>
                  <a:lin ang="5400000" scaled="0"/>
                </a:gradFill>
                <a:effectLst/>
                <a:uLnTx/>
                <a:uFillTx/>
                <a:latin typeface="Segoe UI Light"/>
              </a:rPr>
              <a:t>Analyzing data in Excel</a:t>
            </a:r>
            <a:br>
              <a:rPr kumimoji="0" lang="en-US" sz="4400" b="0" i="0" u="none" strike="noStrike" kern="1200" cap="none" spc="0" normalizeH="0" baseline="0" noProof="0" smtClean="0">
                <a:ln>
                  <a:noFill/>
                </a:ln>
                <a:gradFill>
                  <a:gsLst>
                    <a:gs pos="2917">
                      <a:srgbClr val="FFFFFF"/>
                    </a:gs>
                    <a:gs pos="100000">
                      <a:srgbClr val="FFFFFF"/>
                    </a:gs>
                  </a:gsLst>
                  <a:lin ang="5400000" scaled="0"/>
                </a:gradFill>
                <a:effectLst/>
                <a:uLnTx/>
                <a:uFillTx/>
                <a:latin typeface="Segoe UI Light"/>
              </a:rPr>
            </a:br>
            <a:endParaRPr kumimoji="0" lang="en-US" sz="4400" b="0" i="0" u="none" strike="noStrike" kern="1200" cap="none" spc="0" normalizeH="0" baseline="0" noProof="0" dirty="0">
              <a:ln>
                <a:noFill/>
              </a:ln>
              <a:gradFill>
                <a:gsLst>
                  <a:gs pos="2917">
                    <a:srgbClr val="FFFFFF"/>
                  </a:gs>
                  <a:gs pos="100000">
                    <a:srgbClr val="FFFFFF"/>
                  </a:gs>
                </a:gsLst>
                <a:lin ang="5400000" scaled="0"/>
              </a:gradFill>
              <a:effectLst/>
              <a:uLnTx/>
              <a:uFillTx/>
              <a:latin typeface="Segoe UI Light"/>
            </a:endParaRPr>
          </a:p>
        </p:txBody>
      </p:sp>
      <p:sp>
        <p:nvSpPr>
          <p:cNvPr id="5" name="Text Placeholder 1"/>
          <p:cNvSpPr txBox="1">
            <a:spLocks/>
          </p:cNvSpPr>
          <p:nvPr/>
        </p:nvSpPr>
        <p:spPr>
          <a:xfrm>
            <a:off x="274638" y="2125663"/>
            <a:ext cx="10058400" cy="1828800"/>
          </a:xfrm>
          <a:prstGeom prst="rect">
            <a:avLst/>
          </a:prstGeom>
        </p:spPr>
        <p:txBody>
          <a:bodyPr/>
          <a:lstStyle>
            <a:lvl1pPr marL="0" indent="0" algn="l" defTabSz="914400" rtl="0" eaLnBrk="1" latinLnBrk="0" hangingPunct="1">
              <a:spcBef>
                <a:spcPct val="20000"/>
              </a:spcBef>
              <a:buFont typeface="Arial" pitchFamily="34" charset="0"/>
              <a:buNone/>
              <a:defRPr sz="16600" kern="1200">
                <a:gradFill>
                  <a:gsLst>
                    <a:gs pos="2917">
                      <a:schemeClr val="bg1"/>
                    </a:gs>
                    <a:gs pos="100000">
                      <a:schemeClr val="bg1"/>
                    </a:gs>
                  </a:gsLst>
                  <a:lin ang="5400000" scaled="0"/>
                </a:gradFill>
                <a:latin typeface="+mj-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600" b="0" i="0" u="none" strike="noStrike" kern="1200" cap="none" spc="0" normalizeH="0" baseline="0" noProof="0" smtClean="0">
                <a:ln>
                  <a:noFill/>
                </a:ln>
                <a:gradFill>
                  <a:gsLst>
                    <a:gs pos="2917">
                      <a:srgbClr val="FFFFFF"/>
                    </a:gs>
                    <a:gs pos="100000">
                      <a:srgbClr val="FFFFFF"/>
                    </a:gs>
                  </a:gsLst>
                  <a:lin ang="5400000" scaled="0"/>
                </a:gradFill>
                <a:effectLst/>
                <a:uLnTx/>
                <a:uFillTx/>
                <a:latin typeface="Segoe UI Light"/>
              </a:rPr>
              <a:t>Demo</a:t>
            </a:r>
            <a:endParaRPr kumimoji="0" lang="en-US" sz="16600" b="0" i="0" u="none" strike="noStrike" kern="1200" cap="none" spc="0" normalizeH="0" baseline="0" noProof="0" dirty="0">
              <a:ln>
                <a:noFill/>
              </a:ln>
              <a:gradFill>
                <a:gsLst>
                  <a:gs pos="2917">
                    <a:srgbClr val="FFFFFF"/>
                  </a:gs>
                  <a:gs pos="100000">
                    <a:srgbClr val="FFFFFF"/>
                  </a:gs>
                </a:gsLst>
                <a:lin ang="5400000" scaled="0"/>
              </a:gradFill>
              <a:effectLst/>
              <a:uLnTx/>
              <a:uFillTx/>
              <a:latin typeface="Segoe UI Light"/>
            </a:endParaRPr>
          </a:p>
        </p:txBody>
      </p:sp>
    </p:spTree>
    <p:extLst>
      <p:ext uri="{BB962C8B-B14F-4D97-AF65-F5344CB8AC3E}">
        <p14:creationId xmlns:p14="http://schemas.microsoft.com/office/powerpoint/2010/main" val="978577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830164" y="1690851"/>
            <a:ext cx="5085869" cy="4480267"/>
            <a:chOff x="6647284" y="1690851"/>
            <a:chExt cx="5085869" cy="4480267"/>
          </a:xfrm>
        </p:grpSpPr>
        <p:pic>
          <p:nvPicPr>
            <p:cNvPr id="31" name="Picture 30"/>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59696" y="1699195"/>
              <a:ext cx="5069008" cy="2745399"/>
            </a:xfrm>
            <a:prstGeom prst="rect">
              <a:avLst/>
            </a:prstGeom>
          </p:spPr>
        </p:pic>
        <p:sp>
          <p:nvSpPr>
            <p:cNvPr id="33" name="Rectangle 32"/>
            <p:cNvSpPr/>
            <p:nvPr/>
          </p:nvSpPr>
          <p:spPr bwMode="auto">
            <a:xfrm>
              <a:off x="6647284" y="1690851"/>
              <a:ext cx="5081420" cy="960234"/>
            </a:xfrm>
            <a:prstGeom prst="rect">
              <a:avLst/>
            </a:prstGeom>
            <a:solidFill>
              <a:srgbClr val="FF8C00"/>
            </a:solidFill>
            <a:ln w="38100" cap="flat" cmpd="sng" algn="ctr">
              <a:noFill/>
              <a:prstDash val="solid"/>
              <a:headEnd type="none" w="med" len="med"/>
              <a:tailEnd type="none" w="med" len="med"/>
            </a:ln>
            <a:effectLst/>
          </p:spPr>
          <p:txBody>
            <a:bodyPr vert="horz" wrap="square" lIns="91440" tIns="91440" rIns="91440" bIns="91440" numCol="1" rtlCol="0" anchor="t" anchorCtr="0" compatLnSpc="1">
              <a:prstTxWarp prst="textNoShape">
                <a:avLst/>
              </a:prstTxWarp>
            </a:bodyPr>
            <a:lstStyle/>
            <a:p>
              <a:pPr defTabSz="932290" fontAlgn="base">
                <a:spcBef>
                  <a:spcPct val="0"/>
                </a:spcBef>
                <a:spcAft>
                  <a:spcPct val="0"/>
                </a:spcAft>
                <a:defRPr/>
              </a:pPr>
              <a:r>
                <a:rPr lang="en-US" sz="2500" b="1" kern="0" spc="-41" dirty="0" smtClean="0">
                  <a:gradFill>
                    <a:gsLst>
                      <a:gs pos="0">
                        <a:srgbClr val="FFFFFF"/>
                      </a:gs>
                      <a:gs pos="100000">
                        <a:srgbClr val="FFFFFF"/>
                      </a:gs>
                    </a:gsLst>
                    <a:lin ang="5400000" scaled="0"/>
                  </a:gradFill>
                  <a:latin typeface="Segoe UI Light" pitchFamily="34" charset="0"/>
                </a:rPr>
                <a:t>Collaborate in Power BI for Office 365</a:t>
              </a:r>
              <a:endParaRPr lang="en-US" sz="3100" b="1" kern="0" spc="-41" dirty="0" smtClean="0">
                <a:gradFill>
                  <a:gsLst>
                    <a:gs pos="0">
                      <a:srgbClr val="FFFFFF"/>
                    </a:gs>
                    <a:gs pos="100000">
                      <a:srgbClr val="FFFFFF"/>
                    </a:gs>
                  </a:gsLst>
                  <a:lin ang="5400000" scaled="0"/>
                </a:gradFill>
                <a:latin typeface="Segoe UI Light" pitchFamily="34" charset="0"/>
              </a:endParaRPr>
            </a:p>
            <a:p>
              <a:pPr defTabSz="932290" fontAlgn="base">
                <a:lnSpc>
                  <a:spcPct val="150000"/>
                </a:lnSpc>
                <a:spcBef>
                  <a:spcPct val="0"/>
                </a:spcBef>
                <a:spcAft>
                  <a:spcPct val="0"/>
                </a:spcAft>
                <a:defRPr/>
              </a:pPr>
              <a:r>
                <a:rPr lang="en-US" sz="1836" i="1" kern="0" dirty="0" smtClean="0">
                  <a:gradFill>
                    <a:gsLst>
                      <a:gs pos="0">
                        <a:srgbClr val="FFFFFF"/>
                      </a:gs>
                      <a:gs pos="100000">
                        <a:srgbClr val="FFFFFF"/>
                      </a:gs>
                    </a:gsLst>
                    <a:lin ang="5400000" scaled="0"/>
                  </a:gradFill>
                </a:rPr>
                <a:t>1 </a:t>
              </a:r>
              <a:r>
                <a:rPr lang="en-US" sz="1836" i="1" kern="0" dirty="0">
                  <a:gradFill>
                    <a:gsLst>
                      <a:gs pos="0">
                        <a:srgbClr val="FFFFFF"/>
                      </a:gs>
                      <a:gs pos="100000">
                        <a:srgbClr val="FFFFFF"/>
                      </a:gs>
                    </a:gsLst>
                    <a:lin ang="5400000" scaled="0"/>
                  </a:gradFill>
                </a:rPr>
                <a:t>in 4 </a:t>
              </a:r>
              <a:r>
                <a:rPr lang="en-US" sz="1836" i="1" kern="0" dirty="0" smtClean="0">
                  <a:gradFill>
                    <a:gsLst>
                      <a:gs pos="0">
                        <a:srgbClr val="FFFFFF"/>
                      </a:gs>
                      <a:gs pos="100000">
                        <a:srgbClr val="FFFFFF"/>
                      </a:gs>
                    </a:gsLst>
                    <a:lin ang="5400000" scaled="0"/>
                  </a:gradFill>
                </a:rPr>
                <a:t>enterprise customers on Office </a:t>
              </a:r>
              <a:r>
                <a:rPr lang="en-US" sz="1836" i="1" kern="0" dirty="0">
                  <a:gradFill>
                    <a:gsLst>
                      <a:gs pos="0">
                        <a:srgbClr val="FFFFFF"/>
                      </a:gs>
                      <a:gs pos="100000">
                        <a:srgbClr val="FFFFFF"/>
                      </a:gs>
                    </a:gsLst>
                    <a:lin ang="5400000" scaled="0"/>
                  </a:gradFill>
                </a:rPr>
                <a:t>365</a:t>
              </a:r>
            </a:p>
            <a:p>
              <a:pPr defTabSz="932290" fontAlgn="base">
                <a:lnSpc>
                  <a:spcPct val="90000"/>
                </a:lnSpc>
                <a:spcBef>
                  <a:spcPct val="0"/>
                </a:spcBef>
                <a:spcAft>
                  <a:spcPct val="0"/>
                </a:spcAft>
                <a:defRPr/>
              </a:pPr>
              <a:endParaRPr lang="en-US" sz="3100" kern="0" spc="-41" dirty="0">
                <a:gradFill>
                  <a:gsLst>
                    <a:gs pos="0">
                      <a:srgbClr val="FFFFFF"/>
                    </a:gs>
                    <a:gs pos="100000">
                      <a:srgbClr val="FFFFFF"/>
                    </a:gs>
                  </a:gsLst>
                  <a:lin ang="5400000" scaled="0"/>
                </a:gradFill>
                <a:latin typeface="Segoe UI Light" pitchFamily="34" charset="0"/>
              </a:endParaRPr>
            </a:p>
          </p:txBody>
        </p:sp>
        <p:sp>
          <p:nvSpPr>
            <p:cNvPr id="41" name="Rectangle 40"/>
            <p:cNvSpPr>
              <a:spLocks noChangeAspect="1"/>
            </p:cNvSpPr>
            <p:nvPr/>
          </p:nvSpPr>
          <p:spPr bwMode="auto">
            <a:xfrm>
              <a:off x="6657339" y="4525198"/>
              <a:ext cx="1645919" cy="16459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a:gradFill>
                    <a:gsLst>
                      <a:gs pos="0">
                        <a:srgbClr val="FFFFFF"/>
                      </a:gs>
                      <a:gs pos="100000">
                        <a:srgbClr val="FFFFFF"/>
                      </a:gs>
                    </a:gsLst>
                    <a:lin ang="5400000" scaled="0"/>
                  </a:gradFill>
                  <a:ea typeface="Segoe UI" pitchFamily="34" charset="0"/>
                  <a:cs typeface="Segoe UI" pitchFamily="34" charset="0"/>
                </a:rPr>
                <a:t>Share</a:t>
              </a:r>
            </a:p>
          </p:txBody>
        </p:sp>
        <p:sp>
          <p:nvSpPr>
            <p:cNvPr id="42" name="Freeform 41"/>
            <p:cNvSpPr>
              <a:spLocks/>
            </p:cNvSpPr>
            <p:nvPr/>
          </p:nvSpPr>
          <p:spPr bwMode="auto">
            <a:xfrm>
              <a:off x="6959143" y="5065776"/>
              <a:ext cx="957756" cy="667885"/>
            </a:xfrm>
            <a:custGeom>
              <a:avLst/>
              <a:gdLst/>
              <a:ahLst/>
              <a:cxnLst/>
              <a:rect l="l" t="t" r="r" b="b"/>
              <a:pathLst>
                <a:path w="1822529" h="1109555">
                  <a:moveTo>
                    <a:pt x="341442" y="686899"/>
                  </a:moveTo>
                  <a:cubicBezTo>
                    <a:pt x="376723" y="679869"/>
                    <a:pt x="419060" y="707989"/>
                    <a:pt x="433172" y="750169"/>
                  </a:cubicBezTo>
                  <a:cubicBezTo>
                    <a:pt x="440228" y="715019"/>
                    <a:pt x="482565" y="693929"/>
                    <a:pt x="517846" y="700959"/>
                  </a:cubicBezTo>
                  <a:cubicBezTo>
                    <a:pt x="553127" y="707989"/>
                    <a:pt x="581351" y="743139"/>
                    <a:pt x="581351" y="778289"/>
                  </a:cubicBezTo>
                  <a:cubicBezTo>
                    <a:pt x="581351" y="778283"/>
                    <a:pt x="581351" y="778218"/>
                    <a:pt x="581351" y="777410"/>
                  </a:cubicBezTo>
                  <a:lnTo>
                    <a:pt x="581351" y="771259"/>
                  </a:lnTo>
                  <a:cubicBezTo>
                    <a:pt x="588407" y="729079"/>
                    <a:pt x="630744" y="707989"/>
                    <a:pt x="673081" y="715019"/>
                  </a:cubicBezTo>
                  <a:cubicBezTo>
                    <a:pt x="715418" y="722049"/>
                    <a:pt x="743643" y="764229"/>
                    <a:pt x="729530" y="806408"/>
                  </a:cubicBezTo>
                  <a:cubicBezTo>
                    <a:pt x="729528" y="806422"/>
                    <a:pt x="729410" y="807248"/>
                    <a:pt x="722474" y="855618"/>
                  </a:cubicBezTo>
                  <a:cubicBezTo>
                    <a:pt x="736586" y="827498"/>
                    <a:pt x="771867" y="813438"/>
                    <a:pt x="807148" y="820468"/>
                  </a:cubicBezTo>
                  <a:cubicBezTo>
                    <a:pt x="842429" y="827498"/>
                    <a:pt x="870653" y="869678"/>
                    <a:pt x="863597" y="911858"/>
                  </a:cubicBezTo>
                  <a:cubicBezTo>
                    <a:pt x="863595" y="911868"/>
                    <a:pt x="863334" y="912973"/>
                    <a:pt x="835372" y="1031367"/>
                  </a:cubicBezTo>
                  <a:cubicBezTo>
                    <a:pt x="821260" y="1073546"/>
                    <a:pt x="785979" y="1094636"/>
                    <a:pt x="750699" y="1094636"/>
                  </a:cubicBezTo>
                  <a:lnTo>
                    <a:pt x="744602" y="1094636"/>
                  </a:lnTo>
                  <a:cubicBezTo>
                    <a:pt x="701306" y="1080576"/>
                    <a:pt x="680137" y="1045427"/>
                    <a:pt x="680137" y="1010277"/>
                  </a:cubicBezTo>
                  <a:cubicBezTo>
                    <a:pt x="666025" y="1031367"/>
                    <a:pt x="637800" y="1045427"/>
                    <a:pt x="609576" y="1045427"/>
                  </a:cubicBezTo>
                  <a:lnTo>
                    <a:pt x="603479" y="1045427"/>
                  </a:lnTo>
                  <a:cubicBezTo>
                    <a:pt x="560183" y="1031367"/>
                    <a:pt x="531958" y="989187"/>
                    <a:pt x="539014" y="954037"/>
                  </a:cubicBezTo>
                  <a:cubicBezTo>
                    <a:pt x="539018" y="954033"/>
                    <a:pt x="539072" y="953980"/>
                    <a:pt x="539896" y="953158"/>
                  </a:cubicBezTo>
                  <a:lnTo>
                    <a:pt x="546071" y="947007"/>
                  </a:lnTo>
                  <a:cubicBezTo>
                    <a:pt x="524902" y="968097"/>
                    <a:pt x="496678" y="982157"/>
                    <a:pt x="468453" y="982157"/>
                  </a:cubicBezTo>
                  <a:cubicBezTo>
                    <a:pt x="468446" y="982157"/>
                    <a:pt x="468376" y="982157"/>
                    <a:pt x="467571" y="982157"/>
                  </a:cubicBezTo>
                  <a:lnTo>
                    <a:pt x="461397" y="982157"/>
                  </a:lnTo>
                  <a:cubicBezTo>
                    <a:pt x="433172" y="975127"/>
                    <a:pt x="412004" y="954037"/>
                    <a:pt x="404948" y="925917"/>
                  </a:cubicBezTo>
                  <a:cubicBezTo>
                    <a:pt x="397892" y="932947"/>
                    <a:pt x="397892" y="932947"/>
                    <a:pt x="390835" y="932947"/>
                  </a:cubicBezTo>
                  <a:cubicBezTo>
                    <a:pt x="383779" y="932947"/>
                    <a:pt x="376723" y="932947"/>
                    <a:pt x="369667" y="932947"/>
                  </a:cubicBezTo>
                  <a:cubicBezTo>
                    <a:pt x="334386" y="932947"/>
                    <a:pt x="306162" y="904828"/>
                    <a:pt x="299106" y="876708"/>
                  </a:cubicBezTo>
                  <a:cubicBezTo>
                    <a:pt x="299102" y="876692"/>
                    <a:pt x="298837" y="875458"/>
                    <a:pt x="277937" y="778289"/>
                  </a:cubicBezTo>
                  <a:cubicBezTo>
                    <a:pt x="270881" y="736109"/>
                    <a:pt x="299106" y="700959"/>
                    <a:pt x="341442" y="686899"/>
                  </a:cubicBezTo>
                  <a:close/>
                  <a:moveTo>
                    <a:pt x="362511" y="142762"/>
                  </a:moveTo>
                  <a:cubicBezTo>
                    <a:pt x="362554" y="142762"/>
                    <a:pt x="390795" y="142762"/>
                    <a:pt x="433141" y="142762"/>
                  </a:cubicBezTo>
                  <a:cubicBezTo>
                    <a:pt x="404889" y="170990"/>
                    <a:pt x="383700" y="206274"/>
                    <a:pt x="383700" y="241559"/>
                  </a:cubicBezTo>
                  <a:cubicBezTo>
                    <a:pt x="376637" y="276843"/>
                    <a:pt x="383700" y="305071"/>
                    <a:pt x="397826" y="333298"/>
                  </a:cubicBezTo>
                  <a:cubicBezTo>
                    <a:pt x="426078" y="382696"/>
                    <a:pt x="468457" y="410924"/>
                    <a:pt x="517898" y="410924"/>
                  </a:cubicBezTo>
                  <a:cubicBezTo>
                    <a:pt x="546150" y="417981"/>
                    <a:pt x="581465" y="410924"/>
                    <a:pt x="609717" y="396810"/>
                  </a:cubicBezTo>
                  <a:cubicBezTo>
                    <a:pt x="609726" y="396804"/>
                    <a:pt x="610149" y="396523"/>
                    <a:pt x="630907" y="382696"/>
                  </a:cubicBezTo>
                  <a:cubicBezTo>
                    <a:pt x="630927" y="382685"/>
                    <a:pt x="632883" y="381599"/>
                    <a:pt x="821609" y="276843"/>
                  </a:cubicBezTo>
                  <a:cubicBezTo>
                    <a:pt x="821623" y="276849"/>
                    <a:pt x="822935" y="277432"/>
                    <a:pt x="948744" y="333298"/>
                  </a:cubicBezTo>
                  <a:cubicBezTo>
                    <a:pt x="948758" y="333309"/>
                    <a:pt x="951606" y="335362"/>
                    <a:pt x="1506724" y="735540"/>
                  </a:cubicBezTo>
                  <a:cubicBezTo>
                    <a:pt x="1534976" y="756711"/>
                    <a:pt x="1542039" y="806109"/>
                    <a:pt x="1520850" y="841394"/>
                  </a:cubicBezTo>
                  <a:cubicBezTo>
                    <a:pt x="1506724" y="862564"/>
                    <a:pt x="1485535" y="876678"/>
                    <a:pt x="1457283" y="876678"/>
                  </a:cubicBezTo>
                  <a:cubicBezTo>
                    <a:pt x="1457268" y="876667"/>
                    <a:pt x="1455327" y="875252"/>
                    <a:pt x="1195950" y="686142"/>
                  </a:cubicBezTo>
                  <a:cubicBezTo>
                    <a:pt x="1188887" y="679085"/>
                    <a:pt x="1181824" y="686142"/>
                    <a:pt x="1174761" y="693199"/>
                  </a:cubicBezTo>
                  <a:cubicBezTo>
                    <a:pt x="1174761" y="700256"/>
                    <a:pt x="1174761" y="707313"/>
                    <a:pt x="1181824" y="714370"/>
                  </a:cubicBezTo>
                  <a:cubicBezTo>
                    <a:pt x="1181837" y="714379"/>
                    <a:pt x="1183505" y="715545"/>
                    <a:pt x="1393715" y="862564"/>
                  </a:cubicBezTo>
                  <a:cubicBezTo>
                    <a:pt x="1393715" y="883735"/>
                    <a:pt x="1393715" y="904906"/>
                    <a:pt x="1379589" y="926076"/>
                  </a:cubicBezTo>
                  <a:cubicBezTo>
                    <a:pt x="1365463" y="947247"/>
                    <a:pt x="1337211" y="961361"/>
                    <a:pt x="1316022" y="961361"/>
                  </a:cubicBezTo>
                  <a:cubicBezTo>
                    <a:pt x="1316007" y="961350"/>
                    <a:pt x="1314082" y="959908"/>
                    <a:pt x="1061752" y="770825"/>
                  </a:cubicBezTo>
                  <a:cubicBezTo>
                    <a:pt x="1054689" y="770825"/>
                    <a:pt x="1040563" y="770825"/>
                    <a:pt x="1040563" y="777882"/>
                  </a:cubicBezTo>
                  <a:cubicBezTo>
                    <a:pt x="1033500" y="784939"/>
                    <a:pt x="1033500" y="791995"/>
                    <a:pt x="1040563" y="799052"/>
                  </a:cubicBezTo>
                  <a:cubicBezTo>
                    <a:pt x="1040576" y="799061"/>
                    <a:pt x="1042204" y="800199"/>
                    <a:pt x="1252454" y="947247"/>
                  </a:cubicBezTo>
                  <a:cubicBezTo>
                    <a:pt x="1252454" y="968418"/>
                    <a:pt x="1252454" y="989588"/>
                    <a:pt x="1238328" y="1010759"/>
                  </a:cubicBezTo>
                  <a:cubicBezTo>
                    <a:pt x="1224202" y="1031930"/>
                    <a:pt x="1203013" y="1038986"/>
                    <a:pt x="1174761" y="1038986"/>
                  </a:cubicBezTo>
                  <a:cubicBezTo>
                    <a:pt x="1174742" y="1038973"/>
                    <a:pt x="1172878" y="1037684"/>
                    <a:pt x="991122" y="911962"/>
                  </a:cubicBezTo>
                  <a:cubicBezTo>
                    <a:pt x="984059" y="904906"/>
                    <a:pt x="976996" y="904906"/>
                    <a:pt x="969933" y="911962"/>
                  </a:cubicBezTo>
                  <a:cubicBezTo>
                    <a:pt x="969933" y="919019"/>
                    <a:pt x="969933" y="926076"/>
                    <a:pt x="976996" y="933133"/>
                  </a:cubicBezTo>
                  <a:cubicBezTo>
                    <a:pt x="977008" y="933143"/>
                    <a:pt x="978180" y="934021"/>
                    <a:pt x="1090004" y="1017816"/>
                  </a:cubicBezTo>
                  <a:cubicBezTo>
                    <a:pt x="1097067" y="1038986"/>
                    <a:pt x="1090004" y="1060157"/>
                    <a:pt x="1082941" y="1074271"/>
                  </a:cubicBezTo>
                  <a:cubicBezTo>
                    <a:pt x="1061752" y="1095441"/>
                    <a:pt x="1040563" y="1109555"/>
                    <a:pt x="1019374" y="1109555"/>
                  </a:cubicBezTo>
                  <a:cubicBezTo>
                    <a:pt x="1019361" y="1109546"/>
                    <a:pt x="1018089" y="1108628"/>
                    <a:pt x="892239" y="1017816"/>
                  </a:cubicBezTo>
                  <a:cubicBezTo>
                    <a:pt x="892243" y="1017797"/>
                    <a:pt x="892533" y="1016447"/>
                    <a:pt x="913428" y="919019"/>
                  </a:cubicBezTo>
                  <a:cubicBezTo>
                    <a:pt x="913428" y="918992"/>
                    <a:pt x="913428" y="911948"/>
                    <a:pt x="913428" y="904906"/>
                  </a:cubicBezTo>
                  <a:cubicBezTo>
                    <a:pt x="920491" y="841394"/>
                    <a:pt x="878113" y="784939"/>
                    <a:pt x="814546" y="770825"/>
                  </a:cubicBezTo>
                  <a:cubicBezTo>
                    <a:pt x="807483" y="763768"/>
                    <a:pt x="807483" y="763768"/>
                    <a:pt x="800420" y="763768"/>
                  </a:cubicBezTo>
                  <a:cubicBezTo>
                    <a:pt x="793357" y="763768"/>
                    <a:pt x="786294" y="763768"/>
                    <a:pt x="779230" y="763768"/>
                  </a:cubicBezTo>
                  <a:cubicBezTo>
                    <a:pt x="772167" y="714370"/>
                    <a:pt x="736852" y="679085"/>
                    <a:pt x="687411" y="664972"/>
                  </a:cubicBezTo>
                  <a:cubicBezTo>
                    <a:pt x="680357" y="664972"/>
                    <a:pt x="673304" y="664972"/>
                    <a:pt x="673285" y="664972"/>
                  </a:cubicBezTo>
                  <a:cubicBezTo>
                    <a:pt x="637970" y="657915"/>
                    <a:pt x="609717" y="664972"/>
                    <a:pt x="588528" y="679085"/>
                  </a:cubicBezTo>
                  <a:cubicBezTo>
                    <a:pt x="574402" y="664972"/>
                    <a:pt x="553213" y="650858"/>
                    <a:pt x="524961" y="650858"/>
                  </a:cubicBezTo>
                  <a:cubicBezTo>
                    <a:pt x="524931" y="650858"/>
                    <a:pt x="517917" y="650858"/>
                    <a:pt x="517898" y="650858"/>
                  </a:cubicBezTo>
                  <a:cubicBezTo>
                    <a:pt x="489646" y="643801"/>
                    <a:pt x="461394" y="650858"/>
                    <a:pt x="440204" y="664972"/>
                  </a:cubicBezTo>
                  <a:cubicBezTo>
                    <a:pt x="419015" y="650858"/>
                    <a:pt x="390763" y="636744"/>
                    <a:pt x="369574" y="636744"/>
                  </a:cubicBezTo>
                  <a:cubicBezTo>
                    <a:pt x="355448" y="636744"/>
                    <a:pt x="341322" y="636744"/>
                    <a:pt x="327196" y="636744"/>
                  </a:cubicBezTo>
                  <a:cubicBezTo>
                    <a:pt x="284817" y="650858"/>
                    <a:pt x="256565" y="672028"/>
                    <a:pt x="242439" y="707313"/>
                  </a:cubicBezTo>
                  <a:cubicBezTo>
                    <a:pt x="242430" y="707310"/>
                    <a:pt x="242003" y="707167"/>
                    <a:pt x="221250" y="700256"/>
                  </a:cubicBezTo>
                  <a:cubicBezTo>
                    <a:pt x="214188" y="425073"/>
                    <a:pt x="362473" y="142834"/>
                    <a:pt x="362511" y="142762"/>
                  </a:cubicBezTo>
                  <a:close/>
                  <a:moveTo>
                    <a:pt x="1723364" y="112687"/>
                  </a:moveTo>
                  <a:cubicBezTo>
                    <a:pt x="1743550" y="115333"/>
                    <a:pt x="1760758" y="129886"/>
                    <a:pt x="1766052" y="156347"/>
                  </a:cubicBezTo>
                  <a:cubicBezTo>
                    <a:pt x="1766054" y="156361"/>
                    <a:pt x="1766355" y="158999"/>
                    <a:pt x="1822529" y="650276"/>
                  </a:cubicBezTo>
                  <a:cubicBezTo>
                    <a:pt x="1822529" y="678501"/>
                    <a:pt x="1801350" y="706725"/>
                    <a:pt x="1766052" y="706725"/>
                  </a:cubicBezTo>
                  <a:cubicBezTo>
                    <a:pt x="1766043" y="706725"/>
                    <a:pt x="1765216" y="706725"/>
                    <a:pt x="1688397" y="706725"/>
                  </a:cubicBezTo>
                  <a:cubicBezTo>
                    <a:pt x="1709572" y="332816"/>
                    <a:pt x="1533148" y="156409"/>
                    <a:pt x="1533086" y="156347"/>
                  </a:cubicBezTo>
                  <a:cubicBezTo>
                    <a:pt x="1533096" y="156345"/>
                    <a:pt x="1534390" y="156021"/>
                    <a:pt x="1702516" y="114010"/>
                  </a:cubicBezTo>
                  <a:cubicBezTo>
                    <a:pt x="1709576" y="112246"/>
                    <a:pt x="1716635" y="111805"/>
                    <a:pt x="1723364" y="112687"/>
                  </a:cubicBezTo>
                  <a:close/>
                  <a:moveTo>
                    <a:pt x="216121" y="52882"/>
                  </a:moveTo>
                  <a:cubicBezTo>
                    <a:pt x="222948" y="53102"/>
                    <a:pt x="229996" y="54864"/>
                    <a:pt x="237043" y="58387"/>
                  </a:cubicBezTo>
                  <a:cubicBezTo>
                    <a:pt x="237043" y="58387"/>
                    <a:pt x="237043" y="58387"/>
                    <a:pt x="321609" y="107717"/>
                  </a:cubicBezTo>
                  <a:cubicBezTo>
                    <a:pt x="321609" y="107717"/>
                    <a:pt x="159524" y="410746"/>
                    <a:pt x="173618" y="706726"/>
                  </a:cubicBezTo>
                  <a:cubicBezTo>
                    <a:pt x="173618" y="706726"/>
                    <a:pt x="173618" y="706726"/>
                    <a:pt x="39721" y="678538"/>
                  </a:cubicBezTo>
                  <a:cubicBezTo>
                    <a:pt x="11533" y="678538"/>
                    <a:pt x="-9609" y="650349"/>
                    <a:pt x="4485" y="615113"/>
                  </a:cubicBezTo>
                  <a:cubicBezTo>
                    <a:pt x="4485" y="615113"/>
                    <a:pt x="4485" y="615113"/>
                    <a:pt x="166571" y="86576"/>
                  </a:cubicBezTo>
                  <a:cubicBezTo>
                    <a:pt x="177142" y="65434"/>
                    <a:pt x="195640" y="52221"/>
                    <a:pt x="216121" y="52882"/>
                  </a:cubicBezTo>
                  <a:close/>
                  <a:moveTo>
                    <a:pt x="811860" y="637"/>
                  </a:moveTo>
                  <a:cubicBezTo>
                    <a:pt x="827743" y="-1131"/>
                    <a:pt x="843626" y="637"/>
                    <a:pt x="857745" y="7709"/>
                  </a:cubicBezTo>
                  <a:cubicBezTo>
                    <a:pt x="857763" y="7717"/>
                    <a:pt x="860458" y="8948"/>
                    <a:pt x="1260115" y="191579"/>
                  </a:cubicBezTo>
                  <a:cubicBezTo>
                    <a:pt x="1281293" y="205723"/>
                    <a:pt x="1302470" y="212795"/>
                    <a:pt x="1316589" y="212795"/>
                  </a:cubicBezTo>
                  <a:cubicBezTo>
                    <a:pt x="1358938" y="226937"/>
                    <a:pt x="1507151" y="198657"/>
                    <a:pt x="1507185" y="198651"/>
                  </a:cubicBezTo>
                  <a:cubicBezTo>
                    <a:pt x="1507263" y="198732"/>
                    <a:pt x="1655423" y="354319"/>
                    <a:pt x="1641309" y="679541"/>
                  </a:cubicBezTo>
                  <a:cubicBezTo>
                    <a:pt x="1641290" y="679545"/>
                    <a:pt x="1639948" y="679833"/>
                    <a:pt x="1542481" y="700757"/>
                  </a:cubicBezTo>
                  <a:cubicBezTo>
                    <a:pt x="1542454" y="700730"/>
                    <a:pt x="1535433" y="693697"/>
                    <a:pt x="1535422" y="693685"/>
                  </a:cubicBezTo>
                  <a:cubicBezTo>
                    <a:pt x="1535404" y="693673"/>
                    <a:pt x="1532978" y="691937"/>
                    <a:pt x="1189524" y="446168"/>
                  </a:cubicBezTo>
                  <a:cubicBezTo>
                    <a:pt x="1189512" y="446159"/>
                    <a:pt x="1187911" y="444983"/>
                    <a:pt x="977750" y="290586"/>
                  </a:cubicBezTo>
                  <a:cubicBezTo>
                    <a:pt x="977733" y="290578"/>
                    <a:pt x="976153" y="289858"/>
                    <a:pt x="822449" y="219867"/>
                  </a:cubicBezTo>
                  <a:cubicBezTo>
                    <a:pt x="822435" y="219874"/>
                    <a:pt x="820645" y="220824"/>
                    <a:pt x="582438" y="347161"/>
                  </a:cubicBezTo>
                  <a:cubicBezTo>
                    <a:pt x="568320" y="361305"/>
                    <a:pt x="547143" y="361305"/>
                    <a:pt x="525965" y="361305"/>
                  </a:cubicBezTo>
                  <a:cubicBezTo>
                    <a:pt x="490669" y="361305"/>
                    <a:pt x="462433" y="340089"/>
                    <a:pt x="448315" y="311802"/>
                  </a:cubicBezTo>
                  <a:cubicBezTo>
                    <a:pt x="420078" y="262298"/>
                    <a:pt x="434196" y="198651"/>
                    <a:pt x="483610" y="170363"/>
                  </a:cubicBezTo>
                  <a:cubicBezTo>
                    <a:pt x="483624" y="170356"/>
                    <a:pt x="484873" y="169694"/>
                    <a:pt x="603616" y="106715"/>
                  </a:cubicBezTo>
                  <a:cubicBezTo>
                    <a:pt x="603633" y="106706"/>
                    <a:pt x="605286" y="105770"/>
                    <a:pt x="765976" y="14781"/>
                  </a:cubicBezTo>
                  <a:cubicBezTo>
                    <a:pt x="780094" y="7709"/>
                    <a:pt x="795977" y="2405"/>
                    <a:pt x="811860" y="63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a:ln>
                  <a:solidFill>
                    <a:srgbClr val="505050">
                      <a:alpha val="0"/>
                    </a:srgbClr>
                  </a:solidFill>
                </a:ln>
                <a:gradFill>
                  <a:gsLst>
                    <a:gs pos="0">
                      <a:srgbClr val="FFFFFF"/>
                    </a:gs>
                    <a:gs pos="100000">
                      <a:srgbClr val="FFFFFF"/>
                    </a:gs>
                  </a:gsLst>
                  <a:lin ang="5400000" scaled="0"/>
                </a:gradFill>
              </a:endParaRPr>
            </a:p>
          </p:txBody>
        </p:sp>
        <p:sp>
          <p:nvSpPr>
            <p:cNvPr id="43" name="Rectangle 42"/>
            <p:cNvSpPr>
              <a:spLocks noChangeAspect="1"/>
            </p:cNvSpPr>
            <p:nvPr/>
          </p:nvSpPr>
          <p:spPr bwMode="auto">
            <a:xfrm>
              <a:off x="8372286" y="4525198"/>
              <a:ext cx="1645919" cy="16459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smtClean="0">
                  <a:gradFill>
                    <a:gsLst>
                      <a:gs pos="0">
                        <a:srgbClr val="FFFFFF"/>
                      </a:gs>
                      <a:gs pos="100000">
                        <a:srgbClr val="FFFFFF"/>
                      </a:gs>
                    </a:gsLst>
                    <a:lin ang="5400000" scaled="0"/>
                  </a:gradFill>
                  <a:ea typeface="Segoe UI" pitchFamily="34" charset="0"/>
                  <a:cs typeface="Segoe UI" pitchFamily="34" charset="0"/>
                </a:rPr>
                <a:t>Question</a:t>
              </a:r>
              <a:endParaRPr lang="en-US" sz="1836"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44" name="Group 43"/>
            <p:cNvGrpSpPr/>
            <p:nvPr/>
          </p:nvGrpSpPr>
          <p:grpSpPr>
            <a:xfrm>
              <a:off x="8760328" y="5056648"/>
              <a:ext cx="937101" cy="785651"/>
              <a:chOff x="8852766" y="4448677"/>
              <a:chExt cx="755507" cy="633406"/>
            </a:xfrm>
          </p:grpSpPr>
          <p:grpSp>
            <p:nvGrpSpPr>
              <p:cNvPr id="45" name="Group 44"/>
              <p:cNvGrpSpPr/>
              <p:nvPr/>
            </p:nvGrpSpPr>
            <p:grpSpPr bwMode="black">
              <a:xfrm>
                <a:off x="8852766" y="4448677"/>
                <a:ext cx="735022" cy="633406"/>
                <a:chOff x="5628627" y="922419"/>
                <a:chExt cx="576936" cy="497307"/>
              </a:xfrm>
            </p:grpSpPr>
            <p:sp>
              <p:nvSpPr>
                <p:cNvPr id="47" name="Rectangle 46"/>
                <p:cNvSpPr/>
                <p:nvPr/>
              </p:nvSpPr>
              <p:spPr bwMode="black">
                <a:xfrm>
                  <a:off x="5628627" y="922419"/>
                  <a:ext cx="576936" cy="360946"/>
                </a:xfrm>
                <a:prstGeom prst="rect">
                  <a:avLst/>
                </a:prstGeom>
                <a:solidFill>
                  <a:srgbClr val="FFFFFF"/>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740740"/>
                  <a:endParaRPr lang="en-US" sz="1836" kern="0" spc="-122" dirty="0" smtClean="0">
                    <a:gradFill>
                      <a:gsLst>
                        <a:gs pos="0">
                          <a:srgbClr val="FFFFFF"/>
                        </a:gs>
                        <a:gs pos="100000">
                          <a:srgbClr val="FFFFFF"/>
                        </a:gs>
                      </a:gsLst>
                      <a:lin ang="5400000" scaled="0"/>
                    </a:gradFill>
                    <a:latin typeface="Segoe Light" pitchFamily="34" charset="0"/>
                  </a:endParaRPr>
                </a:p>
              </p:txBody>
            </p:sp>
            <p:sp>
              <p:nvSpPr>
                <p:cNvPr id="48" name="Isosceles Triangle 47"/>
                <p:cNvSpPr/>
                <p:nvPr/>
              </p:nvSpPr>
              <p:spPr bwMode="black">
                <a:xfrm flipV="1">
                  <a:off x="5716871" y="1251284"/>
                  <a:ext cx="202131" cy="168442"/>
                </a:xfrm>
                <a:prstGeom prst="triangle">
                  <a:avLst>
                    <a:gd name="adj" fmla="val 20000"/>
                  </a:avLst>
                </a:prstGeom>
                <a:solidFill>
                  <a:srgbClr val="FFFFFF"/>
                </a:solid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defTabSz="740740"/>
                  <a:endParaRPr lang="en-US" sz="1836" kern="0" spc="-122" dirty="0" smtClean="0">
                    <a:gradFill>
                      <a:gsLst>
                        <a:gs pos="0">
                          <a:srgbClr val="FFFFFF"/>
                        </a:gs>
                        <a:gs pos="100000">
                          <a:srgbClr val="FFFFFF"/>
                        </a:gs>
                      </a:gsLst>
                      <a:lin ang="5400000" scaled="0"/>
                    </a:gradFill>
                    <a:latin typeface="Segoe Light" pitchFamily="34" charset="0"/>
                  </a:endParaRPr>
                </a:p>
              </p:txBody>
            </p:sp>
          </p:grpSp>
          <p:sp>
            <p:nvSpPr>
              <p:cNvPr id="46" name="TextBox 45"/>
              <p:cNvSpPr txBox="1"/>
              <p:nvPr/>
            </p:nvSpPr>
            <p:spPr bwMode="black">
              <a:xfrm>
                <a:off x="8986839" y="4569351"/>
                <a:ext cx="621434" cy="241148"/>
              </a:xfrm>
              <a:prstGeom prst="rect">
                <a:avLst/>
              </a:prstGeom>
              <a:noFill/>
            </p:spPr>
            <p:txBody>
              <a:bodyPr wrap="square" lIns="0" tIns="0" rIns="0" bIns="0" rtlCol="0">
                <a:spAutoFit/>
              </a:bodyPr>
              <a:lstStyle/>
              <a:p>
                <a:pPr defTabSz="914400"/>
                <a:r>
                  <a:rPr lang="en-US" sz="1900" b="1" kern="0" dirty="0" smtClean="0">
                    <a:gradFill>
                      <a:gsLst>
                        <a:gs pos="0">
                          <a:srgbClr val="FF8C00"/>
                        </a:gs>
                        <a:gs pos="98000">
                          <a:srgbClr val="FF8C00"/>
                        </a:gs>
                      </a:gsLst>
                      <a:lin ang="5400000" scaled="0"/>
                    </a:gradFill>
                  </a:rPr>
                  <a:t>Q</a:t>
                </a:r>
                <a:r>
                  <a:rPr lang="en-US" sz="1900" kern="0" dirty="0" smtClean="0">
                    <a:gradFill>
                      <a:gsLst>
                        <a:gs pos="0">
                          <a:srgbClr val="FF8C00"/>
                        </a:gs>
                        <a:gs pos="98000">
                          <a:srgbClr val="FF8C00"/>
                        </a:gs>
                      </a:gsLst>
                      <a:lin ang="5400000" scaled="0"/>
                    </a:gradFill>
                  </a:rPr>
                  <a:t>&amp;</a:t>
                </a:r>
                <a:r>
                  <a:rPr lang="en-US" sz="1900" b="1" kern="0" dirty="0" smtClean="0">
                    <a:gradFill>
                      <a:gsLst>
                        <a:gs pos="0">
                          <a:srgbClr val="FF8C00"/>
                        </a:gs>
                        <a:gs pos="98000">
                          <a:srgbClr val="FF8C00"/>
                        </a:gs>
                      </a:gsLst>
                      <a:lin ang="5400000" scaled="0"/>
                    </a:gradFill>
                  </a:rPr>
                  <a:t>A</a:t>
                </a:r>
                <a:endParaRPr lang="en-US" sz="1900" kern="0" spc="-135" dirty="0" smtClean="0">
                  <a:gradFill>
                    <a:gsLst>
                      <a:gs pos="0">
                        <a:srgbClr val="FF8C00"/>
                      </a:gs>
                      <a:gs pos="98000">
                        <a:srgbClr val="FF8C00"/>
                      </a:gs>
                    </a:gsLst>
                    <a:lin ang="5400000" scaled="0"/>
                  </a:gradFill>
                  <a:latin typeface="Arial Black" pitchFamily="34" charset="0"/>
                  <a:cs typeface="Arial" pitchFamily="34" charset="0"/>
                </a:endParaRPr>
              </a:p>
            </p:txBody>
          </p:sp>
        </p:grpSp>
        <p:sp>
          <p:nvSpPr>
            <p:cNvPr id="49" name="Rectangle 48"/>
            <p:cNvSpPr>
              <a:spLocks noChangeAspect="1"/>
            </p:cNvSpPr>
            <p:nvPr/>
          </p:nvSpPr>
          <p:spPr bwMode="auto">
            <a:xfrm>
              <a:off x="10087234" y="4525198"/>
              <a:ext cx="1645919" cy="16459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smtClean="0">
                  <a:gradFill>
                    <a:gsLst>
                      <a:gs pos="0">
                        <a:srgbClr val="FFFFFF"/>
                      </a:gs>
                      <a:gs pos="100000">
                        <a:srgbClr val="FFFFFF"/>
                      </a:gs>
                    </a:gsLst>
                    <a:lin ang="5400000" scaled="0"/>
                  </a:gradFill>
                  <a:ea typeface="Segoe UI" pitchFamily="34" charset="0"/>
                  <a:cs typeface="Segoe UI" pitchFamily="34" charset="0"/>
                </a:rPr>
                <a:t>Mobility</a:t>
              </a:r>
              <a:endParaRPr lang="en-US" sz="1836"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50" name="Group 49"/>
            <p:cNvGrpSpPr/>
            <p:nvPr/>
          </p:nvGrpSpPr>
          <p:grpSpPr>
            <a:xfrm>
              <a:off x="10328269" y="5014387"/>
              <a:ext cx="824022" cy="812968"/>
              <a:chOff x="10280016" y="4544833"/>
              <a:chExt cx="728879" cy="719102"/>
            </a:xfrm>
          </p:grpSpPr>
          <p:grpSp>
            <p:nvGrpSpPr>
              <p:cNvPr id="51" name="Group 50"/>
              <p:cNvGrpSpPr/>
              <p:nvPr/>
            </p:nvGrpSpPr>
            <p:grpSpPr bwMode="black">
              <a:xfrm>
                <a:off x="10280016" y="4544833"/>
                <a:ext cx="728879" cy="719102"/>
                <a:chOff x="2916435" y="3914152"/>
                <a:chExt cx="930763" cy="918513"/>
              </a:xfrm>
            </p:grpSpPr>
            <p:pic>
              <p:nvPicPr>
                <p:cNvPr id="53" name="Picture 52"/>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54"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pPr defTabSz="914400"/>
                  <a:endParaRPr lang="en-US" sz="900" kern="0" dirty="0" smtClean="0">
                    <a:gradFill>
                      <a:gsLst>
                        <a:gs pos="0">
                          <a:srgbClr val="FFFFFF"/>
                        </a:gs>
                        <a:gs pos="100000">
                          <a:srgbClr val="FFFFFF"/>
                        </a:gs>
                      </a:gsLst>
                      <a:lin ang="5400000" scaled="0"/>
                    </a:gradFill>
                  </a:endParaRPr>
                </a:p>
              </p:txBody>
            </p:sp>
          </p:grpSp>
          <p:sp>
            <p:nvSpPr>
              <p:cNvPr id="52" name="Freeform 51"/>
              <p:cNvSpPr/>
              <p:nvPr>
                <p:custDataLst>
                  <p:tags r:id="rId2"/>
                </p:custDataLst>
              </p:nvPr>
            </p:nvSpPr>
            <p:spPr>
              <a:xfrm>
                <a:off x="10639372" y="4697518"/>
                <a:ext cx="294872" cy="297203"/>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algn="ctr" defTabSz="914400">
                  <a:defRPr/>
                </a:pPr>
                <a:endParaRPr lang="en-US" sz="1836" kern="0">
                  <a:gradFill>
                    <a:gsLst>
                      <a:gs pos="0">
                        <a:srgbClr val="FFFFFF"/>
                      </a:gs>
                      <a:gs pos="100000">
                        <a:srgbClr val="FFFFFF"/>
                      </a:gs>
                    </a:gsLst>
                    <a:lin ang="5400000" scaled="0"/>
                  </a:gradFill>
                  <a:latin typeface="Arial"/>
                </a:endParaRPr>
              </a:p>
            </p:txBody>
          </p:sp>
        </p:grpSp>
      </p:grpSp>
      <p:grpSp>
        <p:nvGrpSpPr>
          <p:cNvPr id="3" name="Group 2"/>
          <p:cNvGrpSpPr/>
          <p:nvPr/>
        </p:nvGrpSpPr>
        <p:grpSpPr>
          <a:xfrm>
            <a:off x="445108" y="1699195"/>
            <a:ext cx="5106992" cy="4480270"/>
            <a:chOff x="274639" y="1690849"/>
            <a:chExt cx="5106992" cy="4480270"/>
          </a:xfrm>
        </p:grpSpPr>
        <p:pic>
          <p:nvPicPr>
            <p:cNvPr id="32" name="Picture 31"/>
            <p:cNvPicPr>
              <a:picLocks noChangeAspect="1"/>
            </p:cNvPicPr>
            <p:nvPr/>
          </p:nvPicPr>
          <p:blipFill rotWithShape="1">
            <a:blip r:embed="rId8" cstate="screen">
              <a:extLst>
                <a:ext uri="{28A0092B-C50C-407E-A947-70E740481C1C}">
                  <a14:useLocalDpi xmlns:a14="http://schemas.microsoft.com/office/drawing/2010/main"/>
                </a:ext>
              </a:extLst>
            </a:blip>
            <a:srcRect t="-21416"/>
            <a:stretch/>
          </p:blipFill>
          <p:spPr>
            <a:xfrm>
              <a:off x="282248" y="1690851"/>
              <a:ext cx="5076455" cy="2753743"/>
            </a:xfrm>
            <a:prstGeom prst="rect">
              <a:avLst/>
            </a:prstGeom>
          </p:spPr>
        </p:pic>
        <p:sp>
          <p:nvSpPr>
            <p:cNvPr id="34" name="Rectangle 33"/>
            <p:cNvSpPr/>
            <p:nvPr/>
          </p:nvSpPr>
          <p:spPr bwMode="auto">
            <a:xfrm>
              <a:off x="274639" y="1690849"/>
              <a:ext cx="5084064" cy="960235"/>
            </a:xfrm>
            <a:prstGeom prst="rect">
              <a:avLst/>
            </a:prstGeom>
            <a:solidFill>
              <a:srgbClr val="7FBA00"/>
            </a:solidFill>
            <a:ln w="38100" cap="flat" cmpd="sng" algn="ctr">
              <a:noFill/>
              <a:prstDash val="solid"/>
              <a:headEnd type="none" w="med" len="med"/>
              <a:tailEnd type="none" w="med" len="med"/>
            </a:ln>
            <a:effectLst/>
          </p:spPr>
          <p:txBody>
            <a:bodyPr vert="horz" wrap="square" lIns="91440" tIns="91440" rIns="91440" bIns="139891" numCol="1" rtlCol="0" anchor="t" anchorCtr="0" compatLnSpc="1">
              <a:prstTxWarp prst="textNoShape">
                <a:avLst/>
              </a:prstTxWarp>
            </a:bodyPr>
            <a:lstStyle/>
            <a:p>
              <a:pPr defTabSz="932290" fontAlgn="base">
                <a:spcBef>
                  <a:spcPts val="1200"/>
                </a:spcBef>
                <a:spcAft>
                  <a:spcPct val="0"/>
                </a:spcAft>
                <a:defRPr/>
              </a:pPr>
              <a:r>
                <a:rPr lang="en-US" sz="2600" b="1" kern="0" spc="-41" dirty="0" smtClean="0">
                  <a:gradFill>
                    <a:gsLst>
                      <a:gs pos="0">
                        <a:srgbClr val="FFFFFF"/>
                      </a:gs>
                      <a:gs pos="100000">
                        <a:srgbClr val="FFFFFF"/>
                      </a:gs>
                    </a:gsLst>
                    <a:lin ang="5400000" scaled="0"/>
                  </a:gradFill>
                  <a:latin typeface="Segoe UI Light" pitchFamily="34" charset="0"/>
                </a:rPr>
                <a:t>Analyze in Excel</a:t>
              </a:r>
            </a:p>
            <a:p>
              <a:pPr defTabSz="932290" fontAlgn="base">
                <a:spcBef>
                  <a:spcPts val="600"/>
                </a:spcBef>
                <a:spcAft>
                  <a:spcPct val="0"/>
                </a:spcAft>
                <a:defRPr/>
              </a:pPr>
              <a:r>
                <a:rPr lang="en-US" sz="1836" i="1" kern="0" dirty="0" smtClean="0">
                  <a:gradFill>
                    <a:gsLst>
                      <a:gs pos="0">
                        <a:srgbClr val="FFFFFF"/>
                      </a:gs>
                      <a:gs pos="100000">
                        <a:srgbClr val="FFFFFF"/>
                      </a:gs>
                    </a:gsLst>
                    <a:lin ang="5400000" scaled="0"/>
                  </a:gradFill>
                </a:rPr>
                <a:t>1 </a:t>
              </a:r>
              <a:r>
                <a:rPr lang="en-US" sz="1836" i="1" kern="0" dirty="0">
                  <a:gradFill>
                    <a:gsLst>
                      <a:gs pos="0">
                        <a:srgbClr val="FFFFFF"/>
                      </a:gs>
                      <a:gs pos="100000">
                        <a:srgbClr val="FFFFFF"/>
                      </a:gs>
                    </a:gsLst>
                    <a:lin ang="5400000" scaled="0"/>
                  </a:gradFill>
                </a:rPr>
                <a:t>Billion Office Users</a:t>
              </a:r>
            </a:p>
            <a:p>
              <a:pPr defTabSz="932290" fontAlgn="base">
                <a:lnSpc>
                  <a:spcPct val="90000"/>
                </a:lnSpc>
                <a:spcBef>
                  <a:spcPct val="0"/>
                </a:spcBef>
                <a:spcAft>
                  <a:spcPct val="0"/>
                </a:spcAft>
                <a:defRPr/>
              </a:pPr>
              <a:endParaRPr lang="en-US" sz="3100" kern="0" spc="-41" dirty="0">
                <a:gradFill>
                  <a:gsLst>
                    <a:gs pos="0">
                      <a:srgbClr val="FFFFFF"/>
                    </a:gs>
                    <a:gs pos="100000">
                      <a:srgbClr val="FFFFFF"/>
                    </a:gs>
                  </a:gsLst>
                  <a:lin ang="5400000" scaled="0"/>
                </a:gradFill>
                <a:latin typeface="Segoe UI Light" pitchFamily="34" charset="0"/>
              </a:endParaRPr>
            </a:p>
          </p:txBody>
        </p:sp>
        <p:sp>
          <p:nvSpPr>
            <p:cNvPr id="35" name="Rectangle 34"/>
            <p:cNvSpPr>
              <a:spLocks noChangeAspect="1"/>
            </p:cNvSpPr>
            <p:nvPr/>
          </p:nvSpPr>
          <p:spPr bwMode="auto">
            <a:xfrm>
              <a:off x="1996786" y="4525198"/>
              <a:ext cx="1645920" cy="1645921"/>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smtClean="0">
                  <a:gradFill>
                    <a:gsLst>
                      <a:gs pos="0">
                        <a:srgbClr val="FFFFFF"/>
                      </a:gs>
                      <a:gs pos="100000">
                        <a:srgbClr val="FFFFFF"/>
                      </a:gs>
                    </a:gsLst>
                    <a:lin ang="5400000" scaled="0"/>
                  </a:gradFill>
                  <a:ea typeface="Segoe UI" pitchFamily="34" charset="0"/>
                  <a:cs typeface="Segoe UI" pitchFamily="34" charset="0"/>
                </a:rPr>
                <a:t>Analyze</a:t>
              </a:r>
            </a:p>
          </p:txBody>
        </p:sp>
        <p:grpSp>
          <p:nvGrpSpPr>
            <p:cNvPr id="36" name="Group 35"/>
            <p:cNvGrpSpPr/>
            <p:nvPr/>
          </p:nvGrpSpPr>
          <p:grpSpPr>
            <a:xfrm flipH="1">
              <a:off x="2516817" y="5026572"/>
              <a:ext cx="598930" cy="829513"/>
              <a:chOff x="1458542" y="3645051"/>
              <a:chExt cx="800271" cy="1108369"/>
            </a:xfrm>
            <a:solidFill>
              <a:srgbClr val="FFFFFF"/>
            </a:solidFill>
          </p:grpSpPr>
          <p:sp>
            <p:nvSpPr>
              <p:cNvPr id="37" name="Rectangle 24"/>
              <p:cNvSpPr/>
              <p:nvPr/>
            </p:nvSpPr>
            <p:spPr>
              <a:xfrm>
                <a:off x="1458542" y="3645051"/>
                <a:ext cx="800271" cy="1108369"/>
              </a:xfrm>
              <a:custGeom>
                <a:avLst/>
                <a:gdLst/>
                <a:ahLst/>
                <a:cxnLst/>
                <a:rect l="l" t="t" r="r" b="b"/>
                <a:pathLst>
                  <a:path w="1518158" h="2102639">
                    <a:moveTo>
                      <a:pt x="664962" y="48"/>
                    </a:moveTo>
                    <a:cubicBezTo>
                      <a:pt x="990735" y="4734"/>
                      <a:pt x="1250103" y="195355"/>
                      <a:pt x="1311820" y="389100"/>
                    </a:cubicBezTo>
                    <a:cubicBezTo>
                      <a:pt x="1373537" y="582844"/>
                      <a:pt x="1310258" y="419568"/>
                      <a:pt x="1400880" y="656280"/>
                    </a:cubicBezTo>
                    <a:cubicBezTo>
                      <a:pt x="1411818" y="757059"/>
                      <a:pt x="1339163" y="742996"/>
                      <a:pt x="1358694" y="815651"/>
                    </a:cubicBezTo>
                    <a:cubicBezTo>
                      <a:pt x="1378225" y="888305"/>
                      <a:pt x="1514158" y="1033614"/>
                      <a:pt x="1518064" y="1092206"/>
                    </a:cubicBezTo>
                    <a:cubicBezTo>
                      <a:pt x="1521971" y="1150798"/>
                      <a:pt x="1404005" y="1135955"/>
                      <a:pt x="1382130" y="1167204"/>
                    </a:cubicBezTo>
                    <a:cubicBezTo>
                      <a:pt x="1360256" y="1198453"/>
                      <a:pt x="1390724" y="1255483"/>
                      <a:pt x="1386818" y="1279701"/>
                    </a:cubicBezTo>
                    <a:cubicBezTo>
                      <a:pt x="1382912" y="1303919"/>
                      <a:pt x="1361038" y="1303137"/>
                      <a:pt x="1358694" y="1312512"/>
                    </a:cubicBezTo>
                    <a:cubicBezTo>
                      <a:pt x="1356350" y="1321887"/>
                      <a:pt x="1382912" y="1320325"/>
                      <a:pt x="1372756" y="1335949"/>
                    </a:cubicBezTo>
                    <a:cubicBezTo>
                      <a:pt x="1362600" y="1351574"/>
                      <a:pt x="1313382" y="1359387"/>
                      <a:pt x="1297758" y="1406260"/>
                    </a:cubicBezTo>
                    <a:cubicBezTo>
                      <a:pt x="1282134" y="1453134"/>
                      <a:pt x="1409474" y="1567974"/>
                      <a:pt x="1279008" y="1617192"/>
                    </a:cubicBezTo>
                    <a:cubicBezTo>
                      <a:pt x="1148544" y="1666410"/>
                      <a:pt x="978235" y="1565631"/>
                      <a:pt x="936830" y="1645316"/>
                    </a:cubicBezTo>
                    <a:cubicBezTo>
                      <a:pt x="895425" y="1725002"/>
                      <a:pt x="843864" y="1864060"/>
                      <a:pt x="1030577" y="2095304"/>
                    </a:cubicBezTo>
                    <a:cubicBezTo>
                      <a:pt x="762616" y="2092179"/>
                      <a:pt x="244660" y="2113272"/>
                      <a:pt x="18105" y="2095304"/>
                    </a:cubicBezTo>
                    <a:cubicBezTo>
                      <a:pt x="72790" y="1927340"/>
                      <a:pt x="250130" y="1765625"/>
                      <a:pt x="247786" y="1537506"/>
                    </a:cubicBezTo>
                    <a:cubicBezTo>
                      <a:pt x="245442" y="1309387"/>
                      <a:pt x="51697" y="1118768"/>
                      <a:pt x="4042" y="726591"/>
                    </a:cubicBezTo>
                    <a:cubicBezTo>
                      <a:pt x="-20283" y="526408"/>
                      <a:pt x="67548" y="340065"/>
                      <a:pt x="203379" y="206900"/>
                    </a:cubicBezTo>
                    <a:lnTo>
                      <a:pt x="203379" y="206708"/>
                    </a:lnTo>
                    <a:lnTo>
                      <a:pt x="203605" y="206708"/>
                    </a:lnTo>
                    <a:cubicBezTo>
                      <a:pt x="332512" y="77755"/>
                      <a:pt x="505564" y="-2246"/>
                      <a:pt x="664962" y="48"/>
                    </a:cubicBezTo>
                    <a:close/>
                  </a:path>
                </a:pathLst>
              </a:custGeom>
              <a:grpFill/>
              <a:ln w="10795" cap="flat" cmpd="sng" algn="ctr">
                <a:noFill/>
                <a:prstDash val="solid"/>
              </a:ln>
              <a:effectLst/>
            </p:spPr>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endParaRPr lang="en-US" dirty="0">
                  <a:gradFill>
                    <a:gsLst>
                      <a:gs pos="0">
                        <a:srgbClr val="FFFFFF"/>
                      </a:gs>
                      <a:gs pos="100000">
                        <a:srgbClr val="FFFFFF"/>
                      </a:gs>
                    </a:gsLst>
                    <a:lin ang="5400000" scaled="0"/>
                  </a:gradFill>
                </a:endParaRPr>
              </a:p>
            </p:txBody>
          </p:sp>
          <p:sp>
            <p:nvSpPr>
              <p:cNvPr id="38" name="Freeform 37"/>
              <p:cNvSpPr>
                <a:spLocks noEditPoints="1"/>
              </p:cNvSpPr>
              <p:nvPr/>
            </p:nvSpPr>
            <p:spPr bwMode="black">
              <a:xfrm rot="17995606">
                <a:off x="1558537" y="3764955"/>
                <a:ext cx="429800" cy="337492"/>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00" dirty="0">
                  <a:ln>
                    <a:solidFill>
                      <a:srgbClr val="505050">
                        <a:alpha val="0"/>
                      </a:srgbClr>
                    </a:solidFill>
                  </a:ln>
                  <a:gradFill>
                    <a:gsLst>
                      <a:gs pos="0">
                        <a:srgbClr val="FFFFFF"/>
                      </a:gs>
                      <a:gs pos="100000">
                        <a:srgbClr val="FFFFFF"/>
                      </a:gs>
                    </a:gsLst>
                    <a:lin ang="5400000" scaled="0"/>
                  </a:gradFill>
                </a:endParaRPr>
              </a:p>
            </p:txBody>
          </p:sp>
        </p:grpSp>
        <p:sp>
          <p:nvSpPr>
            <p:cNvPr id="39" name="Rectangle 38"/>
            <p:cNvSpPr>
              <a:spLocks noChangeAspect="1"/>
            </p:cNvSpPr>
            <p:nvPr/>
          </p:nvSpPr>
          <p:spPr bwMode="auto">
            <a:xfrm>
              <a:off x="3735711" y="4525198"/>
              <a:ext cx="1645920" cy="1645921"/>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pPr>
              <a:r>
                <a:rPr lang="en-US" sz="1836" kern="0" dirty="0" smtClean="0">
                  <a:gradFill>
                    <a:gsLst>
                      <a:gs pos="0">
                        <a:srgbClr val="FFFFFF"/>
                      </a:gs>
                      <a:gs pos="100000">
                        <a:srgbClr val="FFFFFF"/>
                      </a:gs>
                    </a:gsLst>
                    <a:lin ang="5400000" scaled="0"/>
                  </a:gradFill>
                  <a:ea typeface="Segoe UI" pitchFamily="34" charset="0"/>
                  <a:cs typeface="Segoe UI" pitchFamily="34" charset="0"/>
                </a:rPr>
                <a:t>Visualize</a:t>
              </a:r>
            </a:p>
          </p:txBody>
        </p:sp>
        <p:sp>
          <p:nvSpPr>
            <p:cNvPr id="40" name="Freeform 39"/>
            <p:cNvSpPr/>
            <p:nvPr>
              <p:custDataLst>
                <p:tags r:id="rId1"/>
              </p:custDataLst>
            </p:nvPr>
          </p:nvSpPr>
          <p:spPr>
            <a:xfrm>
              <a:off x="4150261" y="5016918"/>
              <a:ext cx="787338" cy="793562"/>
            </a:xfrm>
            <a:custGeom>
              <a:avLst/>
              <a:gdLst/>
              <a:ahLst/>
              <a:cxnLst/>
              <a:rect l="l" t="t" r="r" b="b"/>
              <a:pathLst>
                <a:path w="1188720" h="1198117">
                  <a:moveTo>
                    <a:pt x="0" y="1179829"/>
                  </a:moveTo>
                  <a:lnTo>
                    <a:pt x="1188720" y="1179829"/>
                  </a:lnTo>
                  <a:lnTo>
                    <a:pt x="1188720" y="1198117"/>
                  </a:lnTo>
                  <a:lnTo>
                    <a:pt x="0" y="1198117"/>
                  </a:lnTo>
                  <a:close/>
                  <a:moveTo>
                    <a:pt x="85725" y="629228"/>
                  </a:moveTo>
                  <a:lnTo>
                    <a:pt x="228600" y="629228"/>
                  </a:lnTo>
                  <a:lnTo>
                    <a:pt x="228600" y="1174749"/>
                  </a:lnTo>
                  <a:lnTo>
                    <a:pt x="85725" y="1174749"/>
                  </a:lnTo>
                  <a:close/>
                  <a:moveTo>
                    <a:pt x="160954" y="560521"/>
                  </a:moveTo>
                  <a:lnTo>
                    <a:pt x="134893" y="565433"/>
                  </a:lnTo>
                  <a:lnTo>
                    <a:pt x="135875" y="570646"/>
                  </a:lnTo>
                  <a:lnTo>
                    <a:pt x="161936" y="565734"/>
                  </a:lnTo>
                  <a:close/>
                  <a:moveTo>
                    <a:pt x="200045" y="527408"/>
                  </a:moveTo>
                  <a:lnTo>
                    <a:pt x="95801" y="547055"/>
                  </a:lnTo>
                  <a:lnTo>
                    <a:pt x="96784" y="552268"/>
                  </a:lnTo>
                  <a:lnTo>
                    <a:pt x="201028" y="532620"/>
                  </a:lnTo>
                  <a:close/>
                  <a:moveTo>
                    <a:pt x="193530" y="502890"/>
                  </a:moveTo>
                  <a:lnTo>
                    <a:pt x="102316" y="520082"/>
                  </a:lnTo>
                  <a:lnTo>
                    <a:pt x="103299" y="525294"/>
                  </a:lnTo>
                  <a:lnTo>
                    <a:pt x="194512" y="508102"/>
                  </a:lnTo>
                  <a:close/>
                  <a:moveTo>
                    <a:pt x="180500" y="479600"/>
                  </a:moveTo>
                  <a:lnTo>
                    <a:pt x="115347" y="491880"/>
                  </a:lnTo>
                  <a:lnTo>
                    <a:pt x="116329" y="497092"/>
                  </a:lnTo>
                  <a:lnTo>
                    <a:pt x="181482" y="484813"/>
                  </a:lnTo>
                  <a:close/>
                  <a:moveTo>
                    <a:pt x="378883" y="434974"/>
                  </a:moveTo>
                  <a:lnTo>
                    <a:pt x="521758" y="434974"/>
                  </a:lnTo>
                  <a:lnTo>
                    <a:pt x="521758" y="1174749"/>
                  </a:lnTo>
                  <a:lnTo>
                    <a:pt x="378883" y="1174749"/>
                  </a:lnTo>
                  <a:close/>
                  <a:moveTo>
                    <a:pt x="672041" y="225425"/>
                  </a:moveTo>
                  <a:lnTo>
                    <a:pt x="814916" y="225425"/>
                  </a:lnTo>
                  <a:lnTo>
                    <a:pt x="814916" y="1174749"/>
                  </a:lnTo>
                  <a:lnTo>
                    <a:pt x="672041" y="1174749"/>
                  </a:lnTo>
                  <a:close/>
                  <a:moveTo>
                    <a:pt x="144046" y="189143"/>
                  </a:moveTo>
                  <a:cubicBezTo>
                    <a:pt x="151107" y="189037"/>
                    <a:pt x="156647" y="189144"/>
                    <a:pt x="164251" y="190420"/>
                  </a:cubicBezTo>
                  <a:cubicBezTo>
                    <a:pt x="171855" y="191696"/>
                    <a:pt x="181740" y="194037"/>
                    <a:pt x="189670" y="196802"/>
                  </a:cubicBezTo>
                  <a:cubicBezTo>
                    <a:pt x="197599" y="199568"/>
                    <a:pt x="204877" y="202865"/>
                    <a:pt x="211830" y="207013"/>
                  </a:cubicBezTo>
                  <a:cubicBezTo>
                    <a:pt x="218782" y="211162"/>
                    <a:pt x="225516" y="216161"/>
                    <a:pt x="231382" y="221693"/>
                  </a:cubicBezTo>
                  <a:cubicBezTo>
                    <a:pt x="237248" y="227224"/>
                    <a:pt x="242679" y="233712"/>
                    <a:pt x="247025" y="240201"/>
                  </a:cubicBezTo>
                  <a:cubicBezTo>
                    <a:pt x="251370" y="246689"/>
                    <a:pt x="254411" y="253923"/>
                    <a:pt x="257453" y="260624"/>
                  </a:cubicBezTo>
                  <a:cubicBezTo>
                    <a:pt x="260495" y="267325"/>
                    <a:pt x="263319" y="273282"/>
                    <a:pt x="265274" y="280409"/>
                  </a:cubicBezTo>
                  <a:cubicBezTo>
                    <a:pt x="267230" y="287536"/>
                    <a:pt x="268967" y="295194"/>
                    <a:pt x="269185" y="303385"/>
                  </a:cubicBezTo>
                  <a:cubicBezTo>
                    <a:pt x="269402" y="311575"/>
                    <a:pt x="268641" y="320510"/>
                    <a:pt x="266578" y="329552"/>
                  </a:cubicBezTo>
                  <a:cubicBezTo>
                    <a:pt x="264514" y="338593"/>
                    <a:pt x="261146" y="347528"/>
                    <a:pt x="256801" y="357633"/>
                  </a:cubicBezTo>
                  <a:cubicBezTo>
                    <a:pt x="252456" y="367738"/>
                    <a:pt x="246373" y="378375"/>
                    <a:pt x="240507" y="390182"/>
                  </a:cubicBezTo>
                  <a:cubicBezTo>
                    <a:pt x="234641" y="401989"/>
                    <a:pt x="226277" y="418902"/>
                    <a:pt x="221606" y="428476"/>
                  </a:cubicBezTo>
                  <a:cubicBezTo>
                    <a:pt x="216935" y="438049"/>
                    <a:pt x="213568" y="443048"/>
                    <a:pt x="212481" y="447622"/>
                  </a:cubicBezTo>
                  <a:cubicBezTo>
                    <a:pt x="211395" y="452196"/>
                    <a:pt x="215414" y="453260"/>
                    <a:pt x="215088" y="455919"/>
                  </a:cubicBezTo>
                  <a:cubicBezTo>
                    <a:pt x="214762" y="458578"/>
                    <a:pt x="210743" y="461025"/>
                    <a:pt x="210526" y="463578"/>
                  </a:cubicBezTo>
                  <a:cubicBezTo>
                    <a:pt x="210309" y="466130"/>
                    <a:pt x="214219" y="467620"/>
                    <a:pt x="213785" y="471236"/>
                  </a:cubicBezTo>
                  <a:lnTo>
                    <a:pt x="207919" y="485277"/>
                  </a:lnTo>
                  <a:cubicBezTo>
                    <a:pt x="207267" y="489213"/>
                    <a:pt x="209005" y="491766"/>
                    <a:pt x="209874" y="494850"/>
                  </a:cubicBezTo>
                  <a:cubicBezTo>
                    <a:pt x="210743" y="497935"/>
                    <a:pt x="213567" y="499743"/>
                    <a:pt x="213133" y="503785"/>
                  </a:cubicBezTo>
                  <a:cubicBezTo>
                    <a:pt x="212698" y="507827"/>
                    <a:pt x="207158" y="514954"/>
                    <a:pt x="207267" y="519102"/>
                  </a:cubicBezTo>
                  <a:cubicBezTo>
                    <a:pt x="207376" y="523251"/>
                    <a:pt x="213024" y="525166"/>
                    <a:pt x="213785" y="528676"/>
                  </a:cubicBezTo>
                  <a:lnTo>
                    <a:pt x="211830" y="540164"/>
                  </a:lnTo>
                  <a:cubicBezTo>
                    <a:pt x="210743" y="542929"/>
                    <a:pt x="207484" y="543461"/>
                    <a:pt x="207267" y="545270"/>
                  </a:cubicBezTo>
                  <a:cubicBezTo>
                    <a:pt x="207050" y="547078"/>
                    <a:pt x="209440" y="548780"/>
                    <a:pt x="210526" y="551013"/>
                  </a:cubicBezTo>
                  <a:cubicBezTo>
                    <a:pt x="211612" y="553247"/>
                    <a:pt x="213676" y="555587"/>
                    <a:pt x="213785" y="558672"/>
                  </a:cubicBezTo>
                  <a:cubicBezTo>
                    <a:pt x="213893" y="561757"/>
                    <a:pt x="213242" y="566437"/>
                    <a:pt x="211178" y="569522"/>
                  </a:cubicBezTo>
                  <a:cubicBezTo>
                    <a:pt x="209114" y="572606"/>
                    <a:pt x="207593" y="574628"/>
                    <a:pt x="201401" y="577180"/>
                  </a:cubicBezTo>
                  <a:cubicBezTo>
                    <a:pt x="195209" y="579733"/>
                    <a:pt x="179024" y="582606"/>
                    <a:pt x="174027" y="584839"/>
                  </a:cubicBezTo>
                  <a:cubicBezTo>
                    <a:pt x="169031" y="587073"/>
                    <a:pt x="172724" y="588137"/>
                    <a:pt x="171420" y="590583"/>
                  </a:cubicBezTo>
                  <a:cubicBezTo>
                    <a:pt x="170117" y="593030"/>
                    <a:pt x="169248" y="597072"/>
                    <a:pt x="166206" y="599518"/>
                  </a:cubicBezTo>
                  <a:cubicBezTo>
                    <a:pt x="163164" y="601964"/>
                    <a:pt x="157733" y="604198"/>
                    <a:pt x="153171" y="605262"/>
                  </a:cubicBezTo>
                  <a:cubicBezTo>
                    <a:pt x="148608" y="606326"/>
                    <a:pt x="142960" y="606645"/>
                    <a:pt x="138832" y="605900"/>
                  </a:cubicBezTo>
                  <a:cubicBezTo>
                    <a:pt x="134704" y="605156"/>
                    <a:pt x="131011" y="602603"/>
                    <a:pt x="128404" y="600794"/>
                  </a:cubicBezTo>
                  <a:cubicBezTo>
                    <a:pt x="125797" y="598986"/>
                    <a:pt x="124276" y="597391"/>
                    <a:pt x="123189" y="595051"/>
                  </a:cubicBezTo>
                  <a:lnTo>
                    <a:pt x="121886" y="586754"/>
                  </a:lnTo>
                  <a:cubicBezTo>
                    <a:pt x="118084" y="584626"/>
                    <a:pt x="110806" y="581648"/>
                    <a:pt x="110806" y="581648"/>
                  </a:cubicBezTo>
                  <a:cubicBezTo>
                    <a:pt x="107004" y="580052"/>
                    <a:pt x="100704" y="577712"/>
                    <a:pt x="97119" y="575904"/>
                  </a:cubicBezTo>
                  <a:cubicBezTo>
                    <a:pt x="93534" y="574096"/>
                    <a:pt x="91471" y="572713"/>
                    <a:pt x="89298" y="570798"/>
                  </a:cubicBezTo>
                  <a:cubicBezTo>
                    <a:pt x="87125" y="568883"/>
                    <a:pt x="84844" y="566756"/>
                    <a:pt x="84084" y="564416"/>
                  </a:cubicBezTo>
                  <a:cubicBezTo>
                    <a:pt x="83324" y="562076"/>
                    <a:pt x="83975" y="559417"/>
                    <a:pt x="84736" y="556757"/>
                  </a:cubicBezTo>
                  <a:lnTo>
                    <a:pt x="88646" y="548461"/>
                  </a:lnTo>
                  <a:cubicBezTo>
                    <a:pt x="88972" y="546546"/>
                    <a:pt x="87668" y="546759"/>
                    <a:pt x="86691" y="545270"/>
                  </a:cubicBezTo>
                  <a:cubicBezTo>
                    <a:pt x="85713" y="543780"/>
                    <a:pt x="83650" y="541866"/>
                    <a:pt x="82780" y="539526"/>
                  </a:cubicBezTo>
                  <a:cubicBezTo>
                    <a:pt x="81911" y="537185"/>
                    <a:pt x="81151" y="533994"/>
                    <a:pt x="81477" y="531229"/>
                  </a:cubicBezTo>
                  <a:cubicBezTo>
                    <a:pt x="81803" y="528463"/>
                    <a:pt x="83758" y="525166"/>
                    <a:pt x="84736" y="522932"/>
                  </a:cubicBezTo>
                  <a:cubicBezTo>
                    <a:pt x="85713" y="520698"/>
                    <a:pt x="87451" y="519315"/>
                    <a:pt x="87343" y="517826"/>
                  </a:cubicBezTo>
                  <a:cubicBezTo>
                    <a:pt x="87234" y="516337"/>
                    <a:pt x="85061" y="515699"/>
                    <a:pt x="84084" y="513997"/>
                  </a:cubicBezTo>
                  <a:cubicBezTo>
                    <a:pt x="83106" y="512295"/>
                    <a:pt x="81803" y="509955"/>
                    <a:pt x="81477" y="507615"/>
                  </a:cubicBezTo>
                  <a:cubicBezTo>
                    <a:pt x="81151" y="505274"/>
                    <a:pt x="81042" y="502615"/>
                    <a:pt x="82129" y="499956"/>
                  </a:cubicBezTo>
                  <a:lnTo>
                    <a:pt x="87994" y="491659"/>
                  </a:lnTo>
                  <a:cubicBezTo>
                    <a:pt x="88646" y="489319"/>
                    <a:pt x="87125" y="488681"/>
                    <a:pt x="86039" y="485915"/>
                  </a:cubicBezTo>
                  <a:cubicBezTo>
                    <a:pt x="84953" y="483150"/>
                    <a:pt x="82346" y="478469"/>
                    <a:pt x="81477" y="475065"/>
                  </a:cubicBezTo>
                  <a:cubicBezTo>
                    <a:pt x="80608" y="471662"/>
                    <a:pt x="80282" y="468790"/>
                    <a:pt x="80825" y="465492"/>
                  </a:cubicBezTo>
                  <a:cubicBezTo>
                    <a:pt x="81368" y="462195"/>
                    <a:pt x="86148" y="458259"/>
                    <a:pt x="85387" y="453366"/>
                  </a:cubicBezTo>
                  <a:cubicBezTo>
                    <a:pt x="84627" y="448473"/>
                    <a:pt x="80173" y="444005"/>
                    <a:pt x="76263" y="436134"/>
                  </a:cubicBezTo>
                  <a:cubicBezTo>
                    <a:pt x="72352" y="428263"/>
                    <a:pt x="68116" y="418583"/>
                    <a:pt x="61924" y="406138"/>
                  </a:cubicBezTo>
                  <a:cubicBezTo>
                    <a:pt x="55732" y="393693"/>
                    <a:pt x="44761" y="373695"/>
                    <a:pt x="39112" y="361463"/>
                  </a:cubicBezTo>
                  <a:cubicBezTo>
                    <a:pt x="33464" y="349230"/>
                    <a:pt x="30313" y="342635"/>
                    <a:pt x="28032" y="332743"/>
                  </a:cubicBezTo>
                  <a:cubicBezTo>
                    <a:pt x="25751" y="322850"/>
                    <a:pt x="24664" y="313064"/>
                    <a:pt x="25425" y="302108"/>
                  </a:cubicBezTo>
                  <a:cubicBezTo>
                    <a:pt x="26186" y="291152"/>
                    <a:pt x="29118" y="277324"/>
                    <a:pt x="32595" y="267006"/>
                  </a:cubicBezTo>
                  <a:cubicBezTo>
                    <a:pt x="36071" y="256688"/>
                    <a:pt x="40525" y="248498"/>
                    <a:pt x="46282" y="240201"/>
                  </a:cubicBezTo>
                  <a:cubicBezTo>
                    <a:pt x="52039" y="231904"/>
                    <a:pt x="58991" y="223820"/>
                    <a:pt x="67138" y="217225"/>
                  </a:cubicBezTo>
                  <a:cubicBezTo>
                    <a:pt x="75285" y="210630"/>
                    <a:pt x="86039" y="204992"/>
                    <a:pt x="95164" y="200631"/>
                  </a:cubicBezTo>
                  <a:cubicBezTo>
                    <a:pt x="104289" y="196270"/>
                    <a:pt x="113739" y="192973"/>
                    <a:pt x="121886" y="191058"/>
                  </a:cubicBezTo>
                  <a:cubicBezTo>
                    <a:pt x="130033" y="189143"/>
                    <a:pt x="136985" y="189250"/>
                    <a:pt x="144046" y="189143"/>
                  </a:cubicBezTo>
                  <a:close/>
                  <a:moveTo>
                    <a:pt x="965198" y="0"/>
                  </a:moveTo>
                  <a:lnTo>
                    <a:pt x="1108073" y="0"/>
                  </a:lnTo>
                  <a:lnTo>
                    <a:pt x="1108073" y="1174749"/>
                  </a:lnTo>
                  <a:lnTo>
                    <a:pt x="965198" y="1174749"/>
                  </a:lnTo>
                  <a:close/>
                </a:path>
              </a:pathLst>
            </a:custGeom>
            <a:solidFill>
              <a:srgbClr val="FFFFFF"/>
            </a:solidFill>
            <a:ln w="19050" cap="flat" cmpd="sng" algn="ctr">
              <a:noFill/>
              <a:prstDash val="solid"/>
            </a:ln>
            <a:effectLst/>
          </p:spPr>
          <p:txBody>
            <a:bodyPr rtlCol="0" anchor="ctr"/>
            <a:lstStyle/>
            <a:p>
              <a:pPr algn="ctr" defTabSz="914400">
                <a:defRPr/>
              </a:pPr>
              <a:endParaRPr lang="en-US" sz="1836" kern="0">
                <a:gradFill>
                  <a:gsLst>
                    <a:gs pos="0">
                      <a:srgbClr val="FFFFFF"/>
                    </a:gs>
                    <a:gs pos="100000">
                      <a:srgbClr val="FFFFFF"/>
                    </a:gs>
                  </a:gsLst>
                  <a:lin ang="5400000" scaled="0"/>
                </a:gradFill>
                <a:latin typeface="Arial"/>
              </a:endParaRPr>
            </a:p>
          </p:txBody>
        </p:sp>
        <p:sp>
          <p:nvSpPr>
            <p:cNvPr id="55" name="Rectangle 54"/>
            <p:cNvSpPr>
              <a:spLocks noChangeAspect="1"/>
            </p:cNvSpPr>
            <p:nvPr/>
          </p:nvSpPr>
          <p:spPr bwMode="auto">
            <a:xfrm>
              <a:off x="282247" y="4525198"/>
              <a:ext cx="1645920" cy="1645921"/>
            </a:xfrm>
            <a:prstGeom prst="rect">
              <a:avLst/>
            </a:prstGeom>
            <a:solidFill>
              <a:srgbClr val="7FBA00"/>
            </a:solidFill>
            <a:ln w="38100" cap="flat" cmpd="sng" algn="ctr">
              <a:noFill/>
              <a:prstDash val="solid"/>
              <a:headEnd type="none" w="med" len="med"/>
              <a:tailEnd type="none" w="med" len="med"/>
            </a:ln>
            <a:effectLst/>
          </p:spPr>
          <p:txBody>
            <a:bodyPr vert="horz" wrap="square" lIns="93256" tIns="91440" rIns="93256" bIns="91440" numCol="1" rtlCol="0" anchor="t" anchorCtr="0" compatLnSpc="1">
              <a:prstTxWarp prst="textNoShape">
                <a:avLst/>
              </a:prstTxWarp>
            </a:bodyPr>
            <a:lstStyle/>
            <a:p>
              <a:pPr defTabSz="932290" fontAlgn="base">
                <a:lnSpc>
                  <a:spcPct val="90000"/>
                </a:lnSpc>
                <a:spcBef>
                  <a:spcPct val="0"/>
                </a:spcBef>
                <a:spcAft>
                  <a:spcPct val="0"/>
                </a:spcAft>
                <a:defRPr/>
              </a:pPr>
              <a:r>
                <a:rPr lang="en-US" sz="1836" kern="0" dirty="0" smtClean="0">
                  <a:gradFill>
                    <a:gsLst>
                      <a:gs pos="0">
                        <a:srgbClr val="FFFFFF"/>
                      </a:gs>
                      <a:gs pos="100000">
                        <a:srgbClr val="FFFFFF"/>
                      </a:gs>
                    </a:gsLst>
                    <a:lin ang="5400000" scaled="0"/>
                  </a:gradFill>
                  <a:ea typeface="Segoe UI" pitchFamily="34" charset="0"/>
                  <a:cs typeface="Segoe UI" pitchFamily="34" charset="0"/>
                </a:rPr>
                <a:t>Discover</a:t>
              </a:r>
              <a:endParaRPr lang="en-US" sz="1836" kern="0" dirty="0">
                <a:gradFill>
                  <a:gsLst>
                    <a:gs pos="0">
                      <a:srgbClr val="FFFFFF"/>
                    </a:gs>
                    <a:gs pos="100000">
                      <a:srgbClr val="FFFFFF"/>
                    </a:gs>
                  </a:gsLst>
                  <a:lin ang="5400000" scaled="0"/>
                </a:gradFill>
                <a:ea typeface="Segoe UI" pitchFamily="34" charset="0"/>
                <a:cs typeface="Segoe UI" pitchFamily="34" charset="0"/>
              </a:endParaRPr>
            </a:p>
          </p:txBody>
        </p:sp>
        <p:sp>
          <p:nvSpPr>
            <p:cNvPr id="56" name="Freeform 8"/>
            <p:cNvSpPr>
              <a:spLocks noEditPoints="1"/>
            </p:cNvSpPr>
            <p:nvPr/>
          </p:nvSpPr>
          <p:spPr bwMode="black">
            <a:xfrm>
              <a:off x="611804" y="4988989"/>
              <a:ext cx="828137" cy="827921"/>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defTabSz="914400"/>
              <a:endParaRPr lang="en-US" sz="1600" kern="0" smtClean="0">
                <a:gradFill>
                  <a:gsLst>
                    <a:gs pos="0">
                      <a:srgbClr val="FFFFFF"/>
                    </a:gs>
                    <a:gs pos="100000">
                      <a:srgbClr val="FFFFFF"/>
                    </a:gs>
                  </a:gsLst>
                  <a:lin ang="5400000" scaled="0"/>
                </a:gradFill>
              </a:endParaRPr>
            </a:p>
          </p:txBody>
        </p:sp>
      </p:grpSp>
      <p:sp>
        <p:nvSpPr>
          <p:cNvPr id="57" name="Rectangle 56"/>
          <p:cNvSpPr/>
          <p:nvPr/>
        </p:nvSpPr>
        <p:spPr bwMode="auto">
          <a:xfrm>
            <a:off x="445108" y="6196165"/>
            <a:ext cx="11466476" cy="501498"/>
          </a:xfrm>
          <a:prstGeom prst="rect">
            <a:avLst/>
          </a:prstGeom>
          <a:solidFill>
            <a:srgbClr val="969696"/>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algn="ctr" defTabSz="932290" fontAlgn="base">
              <a:lnSpc>
                <a:spcPct val="90000"/>
              </a:lnSpc>
              <a:spcBef>
                <a:spcPct val="0"/>
              </a:spcBef>
              <a:spcAft>
                <a:spcPct val="0"/>
              </a:spcAft>
              <a:defRPr/>
            </a:pPr>
            <a:r>
              <a:rPr lang="en-US" sz="2400" kern="0" dirty="0" smtClean="0">
                <a:gradFill>
                  <a:gsLst>
                    <a:gs pos="0">
                      <a:srgbClr val="FFFFFF"/>
                    </a:gs>
                    <a:gs pos="100000">
                      <a:srgbClr val="FFFFFF"/>
                    </a:gs>
                  </a:gsLst>
                  <a:lin ang="5400000" scaled="0"/>
                </a:gradFill>
                <a:ea typeface="Segoe UI" pitchFamily="34" charset="0"/>
                <a:cs typeface="Segoe UI" pitchFamily="34" charset="0"/>
              </a:rPr>
              <a:t>Scalable  |  Manageable  |  Trusted  </a:t>
            </a: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58" name="Cross 57"/>
          <p:cNvSpPr/>
          <p:nvPr/>
        </p:nvSpPr>
        <p:spPr bwMode="auto">
          <a:xfrm>
            <a:off x="5798635" y="3519537"/>
            <a:ext cx="798760" cy="798152"/>
          </a:xfrm>
          <a:prstGeom prst="plus">
            <a:avLst>
              <a:gd name="adj" fmla="val 40783"/>
            </a:avLst>
          </a:prstGeom>
          <a:solidFill>
            <a:schemeClr val="bg2">
              <a:lumMod val="50000"/>
            </a:scheme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smtClean="0">
              <a:gradFill>
                <a:gsLst>
                  <a:gs pos="0">
                    <a:srgbClr val="FFFFFF"/>
                  </a:gs>
                  <a:gs pos="100000">
                    <a:srgbClr val="FFFFFF"/>
                  </a:gs>
                </a:gsLst>
                <a:lin ang="5400000" scaled="0"/>
              </a:gradFill>
            </a:endParaRPr>
          </a:p>
        </p:txBody>
      </p:sp>
      <p:sp>
        <p:nvSpPr>
          <p:cNvPr id="59" name="Rectangle 58"/>
          <p:cNvSpPr/>
          <p:nvPr/>
        </p:nvSpPr>
        <p:spPr>
          <a:xfrm>
            <a:off x="459948" y="1685606"/>
            <a:ext cx="5082103" cy="4480267"/>
          </a:xfrm>
          <a:prstGeom prst="rect">
            <a:avLst/>
          </a:prstGeom>
          <a:solidFill>
            <a:schemeClr val="bg1">
              <a:lumMod val="65000"/>
              <a:alpha val="74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0" name="Title 1"/>
          <p:cNvSpPr>
            <a:spLocks noGrp="1"/>
          </p:cNvSpPr>
          <p:nvPr>
            <p:ph type="title"/>
          </p:nvPr>
        </p:nvSpPr>
        <p:spPr>
          <a:xfrm>
            <a:off x="274320" y="151406"/>
            <a:ext cx="11887200" cy="946413"/>
          </a:xfrm>
        </p:spPr>
        <p:txBody>
          <a:bodyPr/>
          <a:lstStyle/>
          <a:p>
            <a:r>
              <a:rPr lang="en-US" sz="4800" dirty="0" smtClean="0"/>
              <a:t>A powerful new way to work with data</a:t>
            </a:r>
            <a:r>
              <a:rPr lang="en-US" dirty="0" smtClean="0"/>
              <a:t/>
            </a:r>
            <a:br>
              <a:rPr lang="en-US" dirty="0" smtClean="0"/>
            </a:br>
            <a:r>
              <a:rPr lang="en-US" sz="2400" dirty="0" smtClean="0"/>
              <a:t>Self-service business intelligence with familiar Excel and the power of the cloud</a:t>
            </a:r>
            <a:endParaRPr lang="en-US" sz="2400" dirty="0"/>
          </a:p>
        </p:txBody>
      </p:sp>
    </p:spTree>
    <p:extLst>
      <p:ext uri="{BB962C8B-B14F-4D97-AF65-F5344CB8AC3E}">
        <p14:creationId xmlns:p14="http://schemas.microsoft.com/office/powerpoint/2010/main" val="138804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 y="232122"/>
            <a:ext cx="11887200" cy="946413"/>
          </a:xfrm>
        </p:spPr>
        <p:txBody>
          <a:bodyPr/>
          <a:lstStyle/>
          <a:p>
            <a:pPr marL="136004" lvl="0" indent="-134385" defTabSz="932290" fontAlgn="base">
              <a:spcBef>
                <a:spcPts val="1224"/>
              </a:spcBef>
              <a:spcAft>
                <a:spcPct val="0"/>
              </a:spcAft>
              <a:defRPr/>
            </a:pPr>
            <a:r>
              <a:rPr lang="en-US" sz="4400" dirty="0" smtClean="0"/>
              <a:t>Share &amp; Collaborate with Power BI for Office 365</a:t>
            </a:r>
            <a:r>
              <a:rPr lang="en-US" dirty="0" smtClean="0"/>
              <a:t/>
            </a:r>
            <a:br>
              <a:rPr lang="en-US" dirty="0" smtClean="0"/>
            </a:br>
            <a:endParaRPr lang="en-US" dirty="0"/>
          </a:p>
        </p:txBody>
      </p:sp>
      <p:sp>
        <p:nvSpPr>
          <p:cNvPr id="62" name="Freeform 8"/>
          <p:cNvSpPr>
            <a:spLocks noEditPoints="1"/>
          </p:cNvSpPr>
          <p:nvPr/>
        </p:nvSpPr>
        <p:spPr bwMode="black">
          <a:xfrm>
            <a:off x="6984772" y="1585032"/>
            <a:ext cx="819927" cy="49747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38" name="Rectangle 37"/>
          <p:cNvSpPr/>
          <p:nvPr/>
        </p:nvSpPr>
        <p:spPr bwMode="auto">
          <a:xfrm>
            <a:off x="3367701" y="1524072"/>
            <a:ext cx="7291210"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spcBef>
                <a:spcPts val="2400"/>
              </a:spcBef>
              <a:spcAft>
                <a:spcPct val="0"/>
              </a:spcAft>
              <a:defRPr/>
            </a:pPr>
            <a:r>
              <a:rPr lang="en-US" sz="2400" dirty="0" smtClean="0">
                <a:gradFill>
                  <a:gsLst>
                    <a:gs pos="0">
                      <a:srgbClr val="FFFFFF"/>
                    </a:gs>
                    <a:gs pos="100000">
                      <a:srgbClr val="FFFFFF"/>
                    </a:gs>
                  </a:gsLst>
                  <a:lin ang="5400000" scaled="0"/>
                </a:gradFill>
              </a:rPr>
              <a:t>Quickly create collaborative BI sites</a:t>
            </a: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502581" y="1524072"/>
            <a:ext cx="1547686"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BI Sites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useBgFill="1">
        <p:nvSpPr>
          <p:cNvPr id="7" name="Rectangle 6"/>
          <p:cNvSpPr/>
          <p:nvPr/>
        </p:nvSpPr>
        <p:spPr>
          <a:xfrm>
            <a:off x="0" y="0"/>
            <a:ext cx="274320" cy="6994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3" name="Rectangle 22"/>
          <p:cNvSpPr/>
          <p:nvPr/>
        </p:nvSpPr>
        <p:spPr bwMode="auto">
          <a:xfrm>
            <a:off x="502581" y="5419450"/>
            <a:ext cx="1547686" cy="1030118"/>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Natural Language Questions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502581" y="307880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Refresh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502581" y="3859018"/>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Search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02581" y="4639234"/>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Mobile Access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02581" y="2298586"/>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Share Queries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7701" y="2298586"/>
            <a:ext cx="7291210" cy="4374180"/>
          </a:xfrm>
          <a:prstGeom prst="rect">
            <a:avLst/>
          </a:prstGeom>
        </p:spPr>
      </p:pic>
    </p:spTree>
    <p:extLst>
      <p:ext uri="{BB962C8B-B14F-4D97-AF65-F5344CB8AC3E}">
        <p14:creationId xmlns:p14="http://schemas.microsoft.com/office/powerpoint/2010/main" val="228429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8"/>
          <p:cNvSpPr>
            <a:spLocks noEditPoints="1"/>
          </p:cNvSpPr>
          <p:nvPr/>
        </p:nvSpPr>
        <p:spPr bwMode="black">
          <a:xfrm>
            <a:off x="6984772" y="1585032"/>
            <a:ext cx="819927" cy="49747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505050"/>
              </a:solidFill>
            </a:endParaRPr>
          </a:p>
        </p:txBody>
      </p:sp>
      <p:sp>
        <p:nvSpPr>
          <p:cNvPr id="38" name="Rectangle 37"/>
          <p:cNvSpPr/>
          <p:nvPr/>
        </p:nvSpPr>
        <p:spPr bwMode="auto">
          <a:xfrm>
            <a:off x="3367701" y="1524072"/>
            <a:ext cx="7291210"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defRPr/>
            </a:pPr>
            <a:r>
              <a:rPr lang="en-US" sz="2400" dirty="0" smtClean="0">
                <a:gradFill>
                  <a:gsLst>
                    <a:gs pos="0">
                      <a:srgbClr val="FFFFFF"/>
                    </a:gs>
                    <a:gs pos="100000">
                      <a:srgbClr val="FFFFFF"/>
                    </a:gs>
                  </a:gsLst>
                  <a:lin ang="5400000" scaled="0"/>
                </a:gradFill>
              </a:rPr>
              <a:t>Manage data queries for the team</a:t>
            </a:r>
            <a:endParaRPr lang="en-US" sz="2400" dirty="0">
              <a:gradFill>
                <a:gsLst>
                  <a:gs pos="0">
                    <a:srgbClr val="FFFFFF"/>
                  </a:gs>
                  <a:gs pos="100000">
                    <a:srgbClr val="FFFFFF"/>
                  </a:gs>
                </a:gsLst>
                <a:lin ang="5400000" scaled="0"/>
              </a:gradFill>
            </a:endParaRPr>
          </a:p>
        </p:txBody>
      </p:sp>
      <p:sp>
        <p:nvSpPr>
          <p:cNvPr id="16" name="Rectangle 15"/>
          <p:cNvSpPr/>
          <p:nvPr/>
        </p:nvSpPr>
        <p:spPr bwMode="auto">
          <a:xfrm>
            <a:off x="502581" y="152407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BI Sites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useBgFill="1">
        <p:nvSpPr>
          <p:cNvPr id="7" name="Rectangle 6"/>
          <p:cNvSpPr/>
          <p:nvPr/>
        </p:nvSpPr>
        <p:spPr>
          <a:xfrm>
            <a:off x="0" y="0"/>
            <a:ext cx="274320" cy="6994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3" name="Rectangle 22"/>
          <p:cNvSpPr/>
          <p:nvPr/>
        </p:nvSpPr>
        <p:spPr bwMode="auto">
          <a:xfrm>
            <a:off x="502581" y="5419450"/>
            <a:ext cx="1547686" cy="1030118"/>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Natural Language Questions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502581" y="3078802"/>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Refresh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502581" y="3859018"/>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Data Search</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02581" y="4639234"/>
            <a:ext cx="1547686" cy="731520"/>
          </a:xfrm>
          <a:prstGeom prst="rect">
            <a:avLst/>
          </a:prstGeom>
          <a:solidFill>
            <a:schemeClr val="bg1">
              <a:lumMod val="75000"/>
            </a:schemeClr>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Mobile Access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02581" y="2298586"/>
            <a:ext cx="1547686" cy="731520"/>
          </a:xfrm>
          <a:prstGeom prst="rect">
            <a:avLst/>
          </a:prstGeom>
          <a:solidFill>
            <a:srgbClr val="FF8C00"/>
          </a:solidFill>
          <a:ln w="38100" cap="flat" cmpd="sng" algn="ctr">
            <a:noFill/>
            <a:prstDash val="solid"/>
            <a:headEnd type="none" w="med" len="med"/>
            <a:tailEnd type="none" w="med" len="med"/>
          </a:ln>
          <a:effectLst/>
        </p:spPr>
        <p:txBody>
          <a:bodyPr vert="horz" wrap="square" lIns="93256" tIns="91440" rIns="93256" bIns="91440" numCol="1" rtlCol="0" anchor="ctr" anchorCtr="0" compatLnSpc="1">
            <a:prstTxWarp prst="textNoShape">
              <a:avLst/>
            </a:prstTxWarp>
          </a:bodyPr>
          <a:lstStyle/>
          <a:p>
            <a:pPr defTabSz="932290" fontAlgn="base">
              <a:lnSpc>
                <a:spcPct val="90000"/>
              </a:lnSpc>
              <a:spcBef>
                <a:spcPct val="0"/>
              </a:spcBef>
              <a:spcAft>
                <a:spcPct val="0"/>
              </a:spcAft>
            </a:pPr>
            <a:r>
              <a:rPr lang="en-US" b="1" kern="0" dirty="0" smtClean="0">
                <a:gradFill>
                  <a:gsLst>
                    <a:gs pos="0">
                      <a:srgbClr val="FFFFFF"/>
                    </a:gs>
                    <a:gs pos="100000">
                      <a:srgbClr val="FFFFFF"/>
                    </a:gs>
                  </a:gsLst>
                  <a:lin ang="5400000" scaled="0"/>
                </a:gradFill>
                <a:ea typeface="Segoe UI" pitchFamily="34" charset="0"/>
                <a:cs typeface="Segoe UI" pitchFamily="34" charset="0"/>
              </a:rPr>
              <a:t>Share Queries</a:t>
            </a:r>
            <a:endParaRPr lang="en-US" b="1" kern="0" dirty="0">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7701" y="2298586"/>
            <a:ext cx="7291210" cy="4612835"/>
          </a:xfrm>
          <a:prstGeom prst="rect">
            <a:avLst/>
          </a:prstGeom>
        </p:spPr>
      </p:pic>
      <p:sp>
        <p:nvSpPr>
          <p:cNvPr id="14" name="Title 1"/>
          <p:cNvSpPr>
            <a:spLocks noGrp="1"/>
          </p:cNvSpPr>
          <p:nvPr>
            <p:ph type="title"/>
          </p:nvPr>
        </p:nvSpPr>
        <p:spPr>
          <a:xfrm>
            <a:off x="274320" y="232122"/>
            <a:ext cx="11887200" cy="946413"/>
          </a:xfrm>
        </p:spPr>
        <p:txBody>
          <a:bodyPr/>
          <a:lstStyle/>
          <a:p>
            <a:pPr marL="136004" lvl="0" indent="-134385" defTabSz="932290" fontAlgn="base">
              <a:spcBef>
                <a:spcPts val="1224"/>
              </a:spcBef>
              <a:spcAft>
                <a:spcPct val="0"/>
              </a:spcAft>
              <a:defRPr/>
            </a:pPr>
            <a:r>
              <a:rPr lang="en-US" sz="4400" dirty="0" smtClean="0"/>
              <a:t>Share &amp; Collaborate with Power BI for Office 365</a:t>
            </a:r>
            <a:r>
              <a:rPr lang="en-US" dirty="0" smtClean="0"/>
              <a:t/>
            </a:r>
            <a:br>
              <a:rPr lang="en-US" dirty="0" smtClean="0"/>
            </a:br>
            <a:endParaRPr lang="en-US" dirty="0"/>
          </a:p>
        </p:txBody>
      </p:sp>
    </p:spTree>
    <p:extLst>
      <p:ext uri="{BB962C8B-B14F-4D97-AF65-F5344CB8AC3E}">
        <p14:creationId xmlns:p14="http://schemas.microsoft.com/office/powerpoint/2010/main" val="3502478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JDm.Jc5qL0C8b.KDEoZoB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FOuUR8PuUEOol.18EzXc_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Ox7vp82_z0iHZVYpzenjH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OYDIn4eA3028iYg4tqi_n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JDm.Jc5qL0C8b.KDEoZoB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FOuUR8PuUEOol.18EzXc_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Ox7vp82_z0iHZVYpzenjH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OYDIn4eA3028iYg4tqi_n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JDm.Jc5qL0C8b.KDEoZoB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FOuUR8PuUEOol.18EzXc_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Ox7vp82_z0iHZVYpzenjH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OYDIn4eA3028iYg4tqi_n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JDm.Jc5qL0C8b.KDEoZoB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FOuUR8PuUEOol.18EzXc_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Ox7vp82_z0iHZVYpzenjH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OYDIn4eA3028iYg4tqi_ng"/>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adLp5CSddUyH2.S4SYXsw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SQL Server 14_DRAFT_04222013_ab">
  <a:themeElements>
    <a:clrScheme name="Custom 14">
      <a:dk1>
        <a:srgbClr val="505050"/>
      </a:dk1>
      <a:lt1>
        <a:srgbClr val="FFFFFF"/>
      </a:lt1>
      <a:dk2>
        <a:srgbClr val="505050"/>
      </a:dk2>
      <a:lt2>
        <a:srgbClr val="969696"/>
      </a:lt2>
      <a:accent1>
        <a:srgbClr val="00187B"/>
      </a:accent1>
      <a:accent2>
        <a:srgbClr val="7FBA00"/>
      </a:accent2>
      <a:accent3>
        <a:srgbClr val="FF8C00"/>
      </a:accent3>
      <a:accent4>
        <a:srgbClr val="00BCF2"/>
      </a:accent4>
      <a:accent5>
        <a:srgbClr val="E81123"/>
      </a:accent5>
      <a:accent6>
        <a:srgbClr val="FFB900"/>
      </a:accent6>
      <a:hlink>
        <a:srgbClr val="00187B"/>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External_Template_16x9" id="{2FE55D51-FEBC-4A42-A4CB-0C1E7CD67338}" vid="{6B9A7899-6FE2-4C34-8CB1-94B9A5D7B2AB}"/>
    </a:ext>
  </a:extLst>
</a:theme>
</file>

<file path=ppt/theme/theme10.xml><?xml version="1.0" encoding="utf-8"?>
<a:theme xmlns:a="http://schemas.openxmlformats.org/drawingml/2006/main" name="1_3-30070_Windows_Server_Management_Marketing_Template_16x9">
  <a:themeElements>
    <a:clrScheme name="Ahead of the Game">
      <a:dk1>
        <a:srgbClr val="505050"/>
      </a:dk1>
      <a:lt1>
        <a:srgbClr val="FFFFFF"/>
      </a:lt1>
      <a:dk2>
        <a:srgbClr val="00188F"/>
      </a:dk2>
      <a:lt2>
        <a:srgbClr val="969696"/>
      </a:lt2>
      <a:accent1>
        <a:srgbClr val="471060"/>
      </a:accent1>
      <a:accent2>
        <a:srgbClr val="7FBA00"/>
      </a:accent2>
      <a:accent3>
        <a:srgbClr val="FF7F00"/>
      </a:accent3>
      <a:accent4>
        <a:srgbClr val="0072C6"/>
      </a:accent4>
      <a:accent5>
        <a:srgbClr val="45BF55"/>
      </a:accent5>
      <a:accent6>
        <a:srgbClr val="FFB900"/>
      </a:accent6>
      <a:hlink>
        <a:srgbClr val="00188F"/>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defTabSz="914099" fontAlgn="base">
          <a:lnSpc>
            <a:spcPct val="90000"/>
          </a:lnSpc>
          <a:spcBef>
            <a:spcPct val="0"/>
          </a:spcBef>
          <a:spcAft>
            <a:spcPct val="0"/>
          </a:spcAft>
          <a:defRPr sz="2000" spc="-5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spc="-5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ystem_Center_Marketing_Template_16x9.potx" id="{8F58127B-2DBD-4C1F-8F0E-1EA11AC3964C}" vid="{CBA365C4-D445-4E81-88F3-CDACCF814059}"/>
    </a:ext>
  </a:extLst>
</a:theme>
</file>

<file path=ppt/theme/theme11.xml><?xml version="1.0" encoding="utf-8"?>
<a:theme xmlns:a="http://schemas.openxmlformats.org/drawingml/2006/main" name="4_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12.xml><?xml version="1.0" encoding="utf-8"?>
<a:theme xmlns:a="http://schemas.openxmlformats.org/drawingml/2006/main" name="5_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13.xml><?xml version="1.0" encoding="utf-8"?>
<a:theme xmlns:a="http://schemas.openxmlformats.org/drawingml/2006/main" name="6_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14.xml><?xml version="1.0" encoding="utf-8"?>
<a:theme xmlns:a="http://schemas.openxmlformats.org/drawingml/2006/main" name="7_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15.xml><?xml version="1.0" encoding="utf-8"?>
<a:theme xmlns:a="http://schemas.openxmlformats.org/drawingml/2006/main" name="1_Data Insights">
  <a:themeElements>
    <a:clrScheme name="STB 2013 colors">
      <a:dk1>
        <a:srgbClr val="000000"/>
      </a:dk1>
      <a:lt1>
        <a:srgbClr val="FFFFFF"/>
      </a:lt1>
      <a:dk2>
        <a:srgbClr val="505050"/>
      </a:dk2>
      <a:lt2>
        <a:srgbClr val="D2D2D2"/>
      </a:lt2>
      <a:accent1>
        <a:srgbClr val="0072C6"/>
      </a:accent1>
      <a:accent2>
        <a:srgbClr val="008272"/>
      </a:accent2>
      <a:accent3>
        <a:srgbClr val="68217A"/>
      </a:accent3>
      <a:accent4>
        <a:srgbClr val="DC3C00"/>
      </a:accent4>
      <a:accent5>
        <a:srgbClr val="FF8C00"/>
      </a:accent5>
      <a:accent6>
        <a:srgbClr val="00BCF2"/>
      </a:accent6>
      <a:hlink>
        <a:srgbClr val="505050"/>
      </a:hlink>
      <a:folHlink>
        <a:srgbClr val="505050"/>
      </a:folHlink>
    </a:clrScheme>
    <a:fontScheme name="STB-2013-Segoe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loud and Enterprise Template July 2013" id="{4B4D3566-23A7-4298-B24F-E091AC86EA46}" vid="{4478AA4A-1A2F-450F-A079-1C3670FFC841}"/>
    </a:ext>
  </a:extLst>
</a:theme>
</file>

<file path=ppt/theme/theme16.xml><?xml version="1.0" encoding="utf-8"?>
<a:theme xmlns:a="http://schemas.openxmlformats.org/drawingml/2006/main" name="3_Data Insights">
  <a:themeElements>
    <a:clrScheme name="STB 2013 colors">
      <a:dk1>
        <a:srgbClr val="000000"/>
      </a:dk1>
      <a:lt1>
        <a:srgbClr val="FFFFFF"/>
      </a:lt1>
      <a:dk2>
        <a:srgbClr val="505050"/>
      </a:dk2>
      <a:lt2>
        <a:srgbClr val="D2D2D2"/>
      </a:lt2>
      <a:accent1>
        <a:srgbClr val="0072C6"/>
      </a:accent1>
      <a:accent2>
        <a:srgbClr val="008272"/>
      </a:accent2>
      <a:accent3>
        <a:srgbClr val="68217A"/>
      </a:accent3>
      <a:accent4>
        <a:srgbClr val="DC3C00"/>
      </a:accent4>
      <a:accent5>
        <a:srgbClr val="FF8C00"/>
      </a:accent5>
      <a:accent6>
        <a:srgbClr val="00BCF2"/>
      </a:accent6>
      <a:hlink>
        <a:srgbClr val="505050"/>
      </a:hlink>
      <a:folHlink>
        <a:srgbClr val="505050"/>
      </a:folHlink>
    </a:clrScheme>
    <a:fontScheme name="STB-2013-Segoe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loud and Enterprise Template July 2013" id="{4B4D3566-23A7-4298-B24F-E091AC86EA46}" vid="{4478AA4A-1A2F-450F-A079-1C3670FFC841}"/>
    </a:ext>
  </a:extLst>
</a:theme>
</file>

<file path=ppt/theme/theme17.xml><?xml version="1.0" encoding="utf-8"?>
<a:theme xmlns:a="http://schemas.openxmlformats.org/drawingml/2006/main" name="Office365 Template 2012 - White Background">
  <a:themeElements>
    <a:clrScheme name="Office365 Theme">
      <a:dk1>
        <a:srgbClr val="000000"/>
      </a:dk1>
      <a:lt1>
        <a:srgbClr val="FFFFFF"/>
      </a:lt1>
      <a:dk2>
        <a:srgbClr val="EB3C00"/>
      </a:dk2>
      <a:lt2>
        <a:srgbClr val="797A7D"/>
      </a:lt2>
      <a:accent1>
        <a:srgbClr val="0072C6"/>
      </a:accent1>
      <a:accent2>
        <a:srgbClr val="FFB900"/>
      </a:accent2>
      <a:accent3>
        <a:srgbClr val="505050"/>
      </a:accent3>
      <a:accent4>
        <a:srgbClr val="969696"/>
      </a:accent4>
      <a:accent5>
        <a:srgbClr val="D2D2D2"/>
      </a:accent5>
      <a:accent6>
        <a:srgbClr val="43AFFF"/>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18.xml><?xml version="1.0" encoding="utf-8"?>
<a:theme xmlns:a="http://schemas.openxmlformats.org/drawingml/2006/main" name="1_SQL Server 14_DRAFT_04222013_ab">
  <a:themeElements>
    <a:clrScheme name="Custom 14">
      <a:dk1>
        <a:srgbClr val="505050"/>
      </a:dk1>
      <a:lt1>
        <a:srgbClr val="FFFFFF"/>
      </a:lt1>
      <a:dk2>
        <a:srgbClr val="505050"/>
      </a:dk2>
      <a:lt2>
        <a:srgbClr val="969696"/>
      </a:lt2>
      <a:accent1>
        <a:srgbClr val="00187B"/>
      </a:accent1>
      <a:accent2>
        <a:srgbClr val="7FBA00"/>
      </a:accent2>
      <a:accent3>
        <a:srgbClr val="FF8C00"/>
      </a:accent3>
      <a:accent4>
        <a:srgbClr val="00BCF2"/>
      </a:accent4>
      <a:accent5>
        <a:srgbClr val="E81123"/>
      </a:accent5>
      <a:accent6>
        <a:srgbClr val="FFB900"/>
      </a:accent6>
      <a:hlink>
        <a:srgbClr val="00187B"/>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External_Template_16x9" id="{2FE55D51-FEBC-4A42-A4CB-0C1E7CD67338}" vid="{6B9A7899-6FE2-4C34-8CB1-94B9A5D7B2AB}"/>
    </a:ext>
  </a:extLst>
</a:theme>
</file>

<file path=ppt/theme/theme19.xml><?xml version="1.0" encoding="utf-8"?>
<a:theme xmlns:a="http://schemas.openxmlformats.org/drawingml/2006/main" name="8_5-30055_Office Template 2012 - 16x9 - White Background">
  <a:themeElements>
    <a:clrScheme name="Custom 7">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2247FF"/>
      </a:hlink>
      <a:folHlink>
        <a:srgbClr val="B5C1FE"/>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2.xml><?xml version="1.0" encoding="utf-8"?>
<a:theme xmlns:a="http://schemas.openxmlformats.org/drawingml/2006/main" name="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20.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30177_WPC2013_Breakout_Template_WHT">
  <a:themeElements>
    <a:clrScheme name="WPC Regional keynote template colors">
      <a:dk1>
        <a:srgbClr val="000000"/>
      </a:dk1>
      <a:lt1>
        <a:srgbClr val="FFFFFF"/>
      </a:lt1>
      <a:dk2>
        <a:srgbClr val="DC3C00"/>
      </a:dk2>
      <a:lt2>
        <a:srgbClr val="D2D2D2"/>
      </a:lt2>
      <a:accent1>
        <a:srgbClr val="DC3C00"/>
      </a:accent1>
      <a:accent2>
        <a:srgbClr val="0072C6"/>
      </a:accent2>
      <a:accent3>
        <a:srgbClr val="FF8C00"/>
      </a:accent3>
      <a:accent4>
        <a:srgbClr val="008272"/>
      </a:accent4>
      <a:accent5>
        <a:srgbClr val="00188F"/>
      </a:accent5>
      <a:accent6>
        <a:srgbClr val="002050"/>
      </a:accent6>
      <a:hlink>
        <a:srgbClr val="008272"/>
      </a:hlink>
      <a:folHlink>
        <a:srgbClr val="00827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WPC2013_Breakout_Template [Read-Only]" id="{272D3EDF-DFC8-4408-8822-671372DD8CA2}" vid="{0E6C6A36-B988-4E58-96E6-2BDA063201E7}"/>
    </a:ext>
  </a:extLst>
</a:theme>
</file>

<file path=ppt/theme/theme4.xml><?xml version="1.0" encoding="utf-8"?>
<a:theme xmlns:a="http://schemas.openxmlformats.org/drawingml/2006/main" name="1_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5.xml><?xml version="1.0" encoding="utf-8"?>
<a:theme xmlns:a="http://schemas.openxmlformats.org/drawingml/2006/main" name="2_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6.xml><?xml version="1.0" encoding="utf-8"?>
<a:theme xmlns:a="http://schemas.openxmlformats.org/drawingml/2006/main" name="3_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7.xml><?xml version="1.0" encoding="utf-8"?>
<a:theme xmlns:a="http://schemas.openxmlformats.org/drawingml/2006/main" name="2_Data Insights">
  <a:themeElements>
    <a:clrScheme name="STB 2013 colors">
      <a:dk1>
        <a:srgbClr val="000000"/>
      </a:dk1>
      <a:lt1>
        <a:srgbClr val="FFFFFF"/>
      </a:lt1>
      <a:dk2>
        <a:srgbClr val="505050"/>
      </a:dk2>
      <a:lt2>
        <a:srgbClr val="D2D2D2"/>
      </a:lt2>
      <a:accent1>
        <a:srgbClr val="0072C6"/>
      </a:accent1>
      <a:accent2>
        <a:srgbClr val="008272"/>
      </a:accent2>
      <a:accent3>
        <a:srgbClr val="68217A"/>
      </a:accent3>
      <a:accent4>
        <a:srgbClr val="DC3C00"/>
      </a:accent4>
      <a:accent5>
        <a:srgbClr val="FF8C00"/>
      </a:accent5>
      <a:accent6>
        <a:srgbClr val="00BCF2"/>
      </a:accent6>
      <a:hlink>
        <a:srgbClr val="505050"/>
      </a:hlink>
      <a:folHlink>
        <a:srgbClr val="505050"/>
      </a:folHlink>
    </a:clrScheme>
    <a:fontScheme name="STB-2013-SegoeUI">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loud and Enterprise Template July 2013" id="{4B4D3566-23A7-4298-B24F-E091AC86EA46}" vid="{4478AA4A-1A2F-450F-A079-1C3670FFC841}"/>
    </a:ext>
  </a:extLst>
</a:theme>
</file>

<file path=ppt/theme/theme8.xml><?xml version="1.0" encoding="utf-8"?>
<a:theme xmlns:a="http://schemas.openxmlformats.org/drawingml/2006/main" name="3-30070_Windows_Server_Management_Marketing_Template_16x9">
  <a:themeElements>
    <a:clrScheme name="Ahead of the Game">
      <a:dk1>
        <a:srgbClr val="505050"/>
      </a:dk1>
      <a:lt1>
        <a:srgbClr val="FFFFFF"/>
      </a:lt1>
      <a:dk2>
        <a:srgbClr val="00188F"/>
      </a:dk2>
      <a:lt2>
        <a:srgbClr val="969696"/>
      </a:lt2>
      <a:accent1>
        <a:srgbClr val="471060"/>
      </a:accent1>
      <a:accent2>
        <a:srgbClr val="7FBA00"/>
      </a:accent2>
      <a:accent3>
        <a:srgbClr val="FF7F00"/>
      </a:accent3>
      <a:accent4>
        <a:srgbClr val="0072C6"/>
      </a:accent4>
      <a:accent5>
        <a:srgbClr val="45BF55"/>
      </a:accent5>
      <a:accent6>
        <a:srgbClr val="FFB900"/>
      </a:accent6>
      <a:hlink>
        <a:srgbClr val="00188F"/>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defTabSz="914099" fontAlgn="base">
          <a:lnSpc>
            <a:spcPct val="90000"/>
          </a:lnSpc>
          <a:spcBef>
            <a:spcPct val="0"/>
          </a:spcBef>
          <a:spcAft>
            <a:spcPct val="0"/>
          </a:spcAft>
          <a:defRPr sz="2000" spc="-5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spc="-5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ystem_Center_Marketing_Template_16x9.potx" id="{8F58127B-2DBD-4C1F-8F0E-1EA11AC3964C}" vid="{CBA365C4-D445-4E81-88F3-CDACCF814059}"/>
    </a:ext>
  </a:extLst>
</a:theme>
</file>

<file path=ppt/theme/theme9.xml><?xml version="1.0" encoding="utf-8"?>
<a:theme xmlns:a="http://schemas.openxmlformats.org/drawingml/2006/main" name="7_WPC2013_ResellerBreakout_ServerSolutions">
  <a:themeElements>
    <a:clrScheme name="WPC Regional keynote template colors">
      <a:dk1>
        <a:srgbClr val="000000"/>
      </a:dk1>
      <a:lt1>
        <a:srgbClr val="FFFFFF"/>
      </a:lt1>
      <a:dk2>
        <a:srgbClr val="DC3C00"/>
      </a:dk2>
      <a:lt2>
        <a:srgbClr val="D2D2D2"/>
      </a:lt2>
      <a:accent1>
        <a:srgbClr val="DC3C00"/>
      </a:accent1>
      <a:accent2>
        <a:srgbClr val="0072C6"/>
      </a:accent2>
      <a:accent3>
        <a:srgbClr val="FF8C00"/>
      </a:accent3>
      <a:accent4>
        <a:srgbClr val="008272"/>
      </a:accent4>
      <a:accent5>
        <a:srgbClr val="00188F"/>
      </a:accent5>
      <a:accent6>
        <a:srgbClr val="002050"/>
      </a:accent6>
      <a:hlink>
        <a:srgbClr val="008272"/>
      </a:hlink>
      <a:folHlink>
        <a:srgbClr val="00827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WPC2013_ResellerBreakout_ServerSolutions" id="{61558EA8-F7CB-41F0-8F93-88F8F5F9B610}" vid="{CE9E0629-4589-433C-968D-79CA8299951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6A9F5E1F-CD00-4279-8750-80816F1778F5}"/>
</file>

<file path=docProps/app.xml><?xml version="1.0" encoding="utf-8"?>
<Properties xmlns="http://schemas.openxmlformats.org/officeDocument/2006/extended-properties" xmlns:vt="http://schemas.openxmlformats.org/officeDocument/2006/docPropsVTypes">
  <Template>SQL Server 14_DRAFT_04222013_ab</Template>
  <TotalTime>52103</TotalTime>
  <Words>2757</Words>
  <Application>Microsoft Office PowerPoint</Application>
  <PresentationFormat>Custom</PresentationFormat>
  <Paragraphs>219</Paragraphs>
  <Slides>18</Slides>
  <Notes>17</Notes>
  <HiddenSlides>0</HiddenSlides>
  <MMClips>0</MMClips>
  <ScaleCrop>false</ScaleCrop>
  <HeadingPairs>
    <vt:vector size="8" baseType="variant">
      <vt:variant>
        <vt:lpstr>Fonts Used</vt:lpstr>
      </vt:variant>
      <vt:variant>
        <vt:i4>9</vt:i4>
      </vt:variant>
      <vt:variant>
        <vt:lpstr>Theme</vt:lpstr>
      </vt:variant>
      <vt:variant>
        <vt:i4>20</vt:i4>
      </vt:variant>
      <vt:variant>
        <vt:lpstr>Embedded OLE Servers</vt:lpstr>
      </vt:variant>
      <vt:variant>
        <vt:i4>1</vt:i4>
      </vt:variant>
      <vt:variant>
        <vt:lpstr>Slide Titles</vt:lpstr>
      </vt:variant>
      <vt:variant>
        <vt:i4>18</vt:i4>
      </vt:variant>
    </vt:vector>
  </HeadingPairs>
  <TitlesOfParts>
    <vt:vector size="48" baseType="lpstr">
      <vt:lpstr>Arial</vt:lpstr>
      <vt:lpstr>Arial Black</vt:lpstr>
      <vt:lpstr>Consolas</vt:lpstr>
      <vt:lpstr>Segoe Light</vt:lpstr>
      <vt:lpstr>Segoe Pro</vt:lpstr>
      <vt:lpstr>Segoe Pro Light</vt:lpstr>
      <vt:lpstr>Segoe UI</vt:lpstr>
      <vt:lpstr>Segoe UI Light</vt:lpstr>
      <vt:lpstr>Wingdings</vt:lpstr>
      <vt:lpstr>SQL Server 14_DRAFT_04222013_ab</vt:lpstr>
      <vt:lpstr>5-30055_Office Template 2012 - 16x9 - White Background</vt:lpstr>
      <vt:lpstr>3-30177_WPC2013_Breakout_Template_WHT</vt:lpstr>
      <vt:lpstr>1_5-30055_Office Template 2012 - 16x9 - White Background</vt:lpstr>
      <vt:lpstr>2_5-30055_Office Template 2012 - 16x9 - White Background</vt:lpstr>
      <vt:lpstr>3_5-30055_Office Template 2012 - 16x9 - White Background</vt:lpstr>
      <vt:lpstr>2_Data Insights</vt:lpstr>
      <vt:lpstr>3-30070_Windows_Server_Management_Marketing_Template_16x9</vt:lpstr>
      <vt:lpstr>7_WPC2013_ResellerBreakout_ServerSolutions</vt:lpstr>
      <vt:lpstr>1_3-30070_Windows_Server_Management_Marketing_Template_16x9</vt:lpstr>
      <vt:lpstr>4_5-30055_Office Template 2012 - 16x9 - White Background</vt:lpstr>
      <vt:lpstr>5_5-30055_Office Template 2012 - 16x9 - White Background</vt:lpstr>
      <vt:lpstr>6_5-30055_Office Template 2012 - 16x9 - White Background</vt:lpstr>
      <vt:lpstr>7_5-30055_Office Template 2012 - 16x9 - White Background</vt:lpstr>
      <vt:lpstr>1_Data Insights</vt:lpstr>
      <vt:lpstr>3_Data Insights</vt:lpstr>
      <vt:lpstr>Office365 Template 2012 - White Background</vt:lpstr>
      <vt:lpstr>1_SQL Server 14_DRAFT_04222013_ab</vt:lpstr>
      <vt:lpstr>8_5-30055_Office Template 2012 - 16x9 - White Background</vt:lpstr>
      <vt:lpstr>5-30499_SPC_2014_PowerUser_Template_16x9</vt:lpstr>
      <vt:lpstr>think-cell Slide</vt:lpstr>
      <vt:lpstr>Overview of Power BI for Office 365</vt:lpstr>
      <vt:lpstr>The World of Data is Changing</vt:lpstr>
      <vt:lpstr>PowerPoint Presentation</vt:lpstr>
      <vt:lpstr>A powerful new way to work with data Self-service business intelligence and analytics with Excel and the power of the cloud</vt:lpstr>
      <vt:lpstr>Analyzing data with Excel </vt:lpstr>
      <vt:lpstr>PowerPoint Presentation</vt:lpstr>
      <vt:lpstr>A powerful new way to work with data Self-service business intelligence with familiar Excel and the power of the cloud</vt:lpstr>
      <vt:lpstr>Share &amp; Collaborate with Power BI for Office 365 </vt:lpstr>
      <vt:lpstr>Share &amp; Collaborate with Power BI for Office 365 </vt:lpstr>
      <vt:lpstr>Share &amp; Collaborate with Power BI for Office 365 </vt:lpstr>
      <vt:lpstr>Share &amp; Collaborate with Power BI for Office 365 </vt:lpstr>
      <vt:lpstr>Share &amp; Collaborate with Power BI for Office 365 </vt:lpstr>
      <vt:lpstr>Share &amp; Collaborate with Power BI for Office 365 </vt:lpstr>
      <vt:lpstr>Share and Collaborate with Power BI for Office 365 </vt:lpstr>
      <vt:lpstr>PowerPoint Presentation</vt:lpstr>
      <vt:lpstr>A powerful new way to work with data </vt:lpstr>
      <vt:lpstr>PowerPoint Presentation</vt:lpstr>
      <vt:lpstr>PowerPoint Presentation</vt:lpstr>
    </vt:vector>
  </TitlesOfParts>
  <Manager>sherrie.lotito@microsoft.com</Manager>
  <Company>Chillibreeze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Server 14</dc:title>
  <dc:creator>Michael Tejedor</dc:creator>
  <cp:keywords>Microsoft Corporation</cp:keywords>
  <dc:description>Template: Brittany Hart, Silver Fox Productions: Editor - Sherrie Lotito, 
Formatting: 
Audience Type: Internal</dc:description>
  <cp:lastModifiedBy>Erin Baranick (Silver Fox)</cp:lastModifiedBy>
  <cp:revision>2428</cp:revision>
  <cp:lastPrinted>2013-11-11T18:56:17Z</cp:lastPrinted>
  <dcterms:created xsi:type="dcterms:W3CDTF">2013-04-23T04:46:55Z</dcterms:created>
  <dcterms:modified xsi:type="dcterms:W3CDTF">2014-03-03T23:58:08Z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TaxKeyword">
    <vt:lpwstr>11;#Microsoft Corporation|11111111-1111-1111-1111-111111111111</vt:lpwstr>
  </property>
  <property fmtid="{D5CDD505-2E9C-101B-9397-08002B2CF9AE}" pid="11" name="Audience1">
    <vt:lpwstr>103;#power users|9cd1f6ed-5631-477e-a03f-22bb249bd69c</vt:lpwstr>
  </property>
  <property fmtid="{D5CDD505-2E9C-101B-9397-08002B2CF9AE}" pid="12" name="Event Name">
    <vt:lpwstr>91;#Microsoft SharePoint Conference|a629e079-6b4e-41d1-9641-98de5e4410b7</vt:lpwstr>
  </property>
  <property fmtid="{D5CDD505-2E9C-101B-9397-08002B2CF9AE}" pid="13" name="IsMyDocuments">
    <vt:bool>true</vt:bool>
  </property>
  <property fmtid="{D5CDD505-2E9C-101B-9397-08002B2CF9AE}" pid="14" name="TaxCatchAll">
    <vt:lpwstr>11;#Microsoft Corporation;#99;#Microsoft Corporation|11111111-1111-1111-1111-111111111111</vt:lpwstr>
  </property>
  <property fmtid="{D5CDD505-2E9C-101B-9397-08002B2CF9AE}" pid="15" name="TaxKeywordTaxHTField">
    <vt:lpwstr>Microsoft Corporation|11111111-1111-1111-1111-111111111111</vt:lpwstr>
  </property>
</Properties>
</file>