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56"/>
  </p:notesMasterIdLst>
  <p:handoutMasterIdLst>
    <p:handoutMasterId r:id="rId57"/>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7" r:id="rId36"/>
    <p:sldId id="288" r:id="rId37"/>
    <p:sldId id="289" r:id="rId38"/>
    <p:sldId id="290" r:id="rId39"/>
    <p:sldId id="291" r:id="rId40"/>
    <p:sldId id="292" r:id="rId41"/>
    <p:sldId id="293" r:id="rId42"/>
    <p:sldId id="295" r:id="rId43"/>
    <p:sldId id="296" r:id="rId44"/>
    <p:sldId id="297" r:id="rId45"/>
    <p:sldId id="299" r:id="rId46"/>
    <p:sldId id="300" r:id="rId47"/>
    <p:sldId id="301" r:id="rId48"/>
    <p:sldId id="302" r:id="rId49"/>
    <p:sldId id="303" r:id="rId50"/>
    <p:sldId id="304" r:id="rId51"/>
    <p:sldId id="306" r:id="rId52"/>
    <p:sldId id="307" r:id="rId53"/>
    <p:sldId id="309" r:id="rId54"/>
    <p:sldId id="308" r:id="rId5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333A982-5D21-4067-8D20-71B605E00E02}">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Lst>
        </p14:section>
        <p14:section name="Hidden" id="{C0A88A09-92AE-4988-B5AA-D43E9727DCE9}">
          <p14:sldIdLst>
            <p14:sldId id="277"/>
            <p14:sldId id="278"/>
            <p14:sldId id="279"/>
            <p14:sldId id="280"/>
            <p14:sldId id="281"/>
            <p14:sldId id="282"/>
            <p14:sldId id="283"/>
            <p14:sldId id="284"/>
            <p14:sldId id="285"/>
            <p14:sldId id="287"/>
            <p14:sldId id="288"/>
            <p14:sldId id="289"/>
            <p14:sldId id="290"/>
            <p14:sldId id="291"/>
            <p14:sldId id="292"/>
            <p14:sldId id="293"/>
            <p14:sldId id="295"/>
            <p14:sldId id="296"/>
            <p14:sldId id="297"/>
            <p14:sldId id="299"/>
            <p14:sldId id="300"/>
            <p14:sldId id="301"/>
            <p14:sldId id="302"/>
            <p14:sldId id="303"/>
            <p14:sldId id="304"/>
            <p14:sldId id="306"/>
            <p14:sldId id="307"/>
            <p14:sldId id="309"/>
            <p14:sldId id="308"/>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426"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handoutMaster" Target="handoutMasters/handout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s>
</file>

<file path=ppt/_rels/viewProps.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9.xml"/><Relationship Id="rId1" Type="http://schemas.openxmlformats.org/officeDocument/2006/relationships/slide" Target="slides/slide3.xml"/><Relationship Id="rId5" Type="http://schemas.openxmlformats.org/officeDocument/2006/relationships/slide" Target="slides/slide37.xml"/><Relationship Id="rId4"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F525A3-C50F-47AC-844B-8572D43984AA}" type="doc">
      <dgm:prSet loTypeId="urn:microsoft.com/office/officeart/2005/8/layout/process1" loCatId="process" qsTypeId="urn:microsoft.com/office/officeart/2005/8/quickstyle/simple1" qsCatId="simple" csTypeId="urn:microsoft.com/office/officeart/2005/8/colors/colorful5" csCatId="colorful" phldr="1"/>
      <dgm:spPr/>
      <dgm:t>
        <a:bodyPr/>
        <a:lstStyle/>
        <a:p>
          <a:endParaRPr lang="en-US"/>
        </a:p>
      </dgm:t>
    </dgm:pt>
    <dgm:pt modelId="{49C935EF-0DF2-4C3F-8248-3F7375BD2C9D}">
      <dgm:prSet phldrT="[Text]"/>
      <dgm:spPr/>
      <dgm:t>
        <a:bodyPr/>
        <a:lstStyle/>
        <a:p>
          <a:r>
            <a:rPr lang="en-US" dirty="0" smtClean="0"/>
            <a:t>Workloads, scenarios and document types</a:t>
          </a:r>
          <a:endParaRPr lang="en-US" dirty="0"/>
        </a:p>
      </dgm:t>
    </dgm:pt>
    <dgm:pt modelId="{0D91E0BA-D65E-47B2-AB92-4B47581CA7EB}" type="parTrans" cxnId="{C7C920D7-2074-4F0A-939A-5CFF247EB5B8}">
      <dgm:prSet/>
      <dgm:spPr/>
      <dgm:t>
        <a:bodyPr/>
        <a:lstStyle/>
        <a:p>
          <a:endParaRPr lang="en-US"/>
        </a:p>
      </dgm:t>
    </dgm:pt>
    <dgm:pt modelId="{2DDBF1F2-DEBF-4197-95FD-CB81B52BAE3A}" type="sibTrans" cxnId="{C7C920D7-2074-4F0A-939A-5CFF247EB5B8}">
      <dgm:prSet/>
      <dgm:spPr/>
      <dgm:t>
        <a:bodyPr/>
        <a:lstStyle/>
        <a:p>
          <a:endParaRPr lang="en-US"/>
        </a:p>
      </dgm:t>
    </dgm:pt>
    <dgm:pt modelId="{D98BEB20-694E-4685-8206-6CBDB03BD40E}">
      <dgm:prSet phldrT="[Text]"/>
      <dgm:spPr/>
      <dgm:t>
        <a:bodyPr/>
        <a:lstStyle/>
        <a:p>
          <a:r>
            <a:rPr lang="en-US" smtClean="0">
              <a:sym typeface="Wingdings" panose="05000000000000000000" pitchFamily="2" charset="2"/>
            </a:rPr>
            <a:t>Content Types</a:t>
          </a:r>
          <a:endParaRPr lang="en-US"/>
        </a:p>
      </dgm:t>
    </dgm:pt>
    <dgm:pt modelId="{04F7DD9A-248A-445E-A5FA-B50F8B2A46A5}" type="parTrans" cxnId="{C995E00E-B10E-42D3-881E-416AF8D0BEA8}">
      <dgm:prSet/>
      <dgm:spPr/>
      <dgm:t>
        <a:bodyPr/>
        <a:lstStyle/>
        <a:p>
          <a:endParaRPr lang="en-US"/>
        </a:p>
      </dgm:t>
    </dgm:pt>
    <dgm:pt modelId="{27A9C3AB-6880-4DB2-835F-D08E83848E8E}" type="sibTrans" cxnId="{C995E00E-B10E-42D3-881E-416AF8D0BEA8}">
      <dgm:prSet/>
      <dgm:spPr/>
      <dgm:t>
        <a:bodyPr/>
        <a:lstStyle/>
        <a:p>
          <a:endParaRPr lang="en-US"/>
        </a:p>
      </dgm:t>
    </dgm:pt>
    <dgm:pt modelId="{824D920E-7DA8-4B03-BE24-EC92E96F30C7}" type="pres">
      <dgm:prSet presAssocID="{03F525A3-C50F-47AC-844B-8572D43984AA}" presName="Name0" presStyleCnt="0">
        <dgm:presLayoutVars>
          <dgm:dir/>
          <dgm:resizeHandles val="exact"/>
        </dgm:presLayoutVars>
      </dgm:prSet>
      <dgm:spPr/>
      <dgm:t>
        <a:bodyPr/>
        <a:lstStyle/>
        <a:p>
          <a:endParaRPr lang="en-US"/>
        </a:p>
      </dgm:t>
    </dgm:pt>
    <dgm:pt modelId="{9D841459-A58E-4B11-885E-ED9F15401336}" type="pres">
      <dgm:prSet presAssocID="{49C935EF-0DF2-4C3F-8248-3F7375BD2C9D}" presName="node" presStyleLbl="node1" presStyleIdx="0" presStyleCnt="2" custLinFactNeighborX="5816">
        <dgm:presLayoutVars>
          <dgm:bulletEnabled val="1"/>
        </dgm:presLayoutVars>
      </dgm:prSet>
      <dgm:spPr/>
      <dgm:t>
        <a:bodyPr/>
        <a:lstStyle/>
        <a:p>
          <a:endParaRPr lang="en-US"/>
        </a:p>
      </dgm:t>
    </dgm:pt>
    <dgm:pt modelId="{C1F6D47C-BC64-4B0C-B6A0-8BA68048E51E}" type="pres">
      <dgm:prSet presAssocID="{2DDBF1F2-DEBF-4197-95FD-CB81B52BAE3A}" presName="sibTrans" presStyleLbl="sibTrans2D1" presStyleIdx="0" presStyleCnt="1"/>
      <dgm:spPr/>
      <dgm:t>
        <a:bodyPr/>
        <a:lstStyle/>
        <a:p>
          <a:endParaRPr lang="en-US"/>
        </a:p>
      </dgm:t>
    </dgm:pt>
    <dgm:pt modelId="{F034A218-E06A-4833-BC2F-AE7677083D0C}" type="pres">
      <dgm:prSet presAssocID="{2DDBF1F2-DEBF-4197-95FD-CB81B52BAE3A}" presName="connectorText" presStyleLbl="sibTrans2D1" presStyleIdx="0" presStyleCnt="1"/>
      <dgm:spPr/>
      <dgm:t>
        <a:bodyPr/>
        <a:lstStyle/>
        <a:p>
          <a:endParaRPr lang="en-US"/>
        </a:p>
      </dgm:t>
    </dgm:pt>
    <dgm:pt modelId="{43AF3AED-3375-4CF5-BCF0-FD1E7635752A}" type="pres">
      <dgm:prSet presAssocID="{D98BEB20-694E-4685-8206-6CBDB03BD40E}" presName="node" presStyleLbl="node1" presStyleIdx="1" presStyleCnt="2">
        <dgm:presLayoutVars>
          <dgm:bulletEnabled val="1"/>
        </dgm:presLayoutVars>
      </dgm:prSet>
      <dgm:spPr/>
      <dgm:t>
        <a:bodyPr/>
        <a:lstStyle/>
        <a:p>
          <a:endParaRPr lang="en-US"/>
        </a:p>
      </dgm:t>
    </dgm:pt>
  </dgm:ptLst>
  <dgm:cxnLst>
    <dgm:cxn modelId="{3901ADFE-BE1C-4F8A-8D4D-834908DF4DA6}" type="presOf" srcId="{2DDBF1F2-DEBF-4197-95FD-CB81B52BAE3A}" destId="{C1F6D47C-BC64-4B0C-B6A0-8BA68048E51E}" srcOrd="0" destOrd="0" presId="urn:microsoft.com/office/officeart/2005/8/layout/process1"/>
    <dgm:cxn modelId="{5FC68D07-3215-4994-9B41-DBAEBE8A796D}" type="presOf" srcId="{03F525A3-C50F-47AC-844B-8572D43984AA}" destId="{824D920E-7DA8-4B03-BE24-EC92E96F30C7}" srcOrd="0" destOrd="0" presId="urn:microsoft.com/office/officeart/2005/8/layout/process1"/>
    <dgm:cxn modelId="{19A92A65-F59E-4B3A-B31B-A92E40F975E0}" type="presOf" srcId="{D98BEB20-694E-4685-8206-6CBDB03BD40E}" destId="{43AF3AED-3375-4CF5-BCF0-FD1E7635752A}" srcOrd="0" destOrd="0" presId="urn:microsoft.com/office/officeart/2005/8/layout/process1"/>
    <dgm:cxn modelId="{C7C920D7-2074-4F0A-939A-5CFF247EB5B8}" srcId="{03F525A3-C50F-47AC-844B-8572D43984AA}" destId="{49C935EF-0DF2-4C3F-8248-3F7375BD2C9D}" srcOrd="0" destOrd="0" parTransId="{0D91E0BA-D65E-47B2-AB92-4B47581CA7EB}" sibTransId="{2DDBF1F2-DEBF-4197-95FD-CB81B52BAE3A}"/>
    <dgm:cxn modelId="{0E000F4F-453F-43A5-959E-D398BBBD2CBB}" type="presOf" srcId="{49C935EF-0DF2-4C3F-8248-3F7375BD2C9D}" destId="{9D841459-A58E-4B11-885E-ED9F15401336}" srcOrd="0" destOrd="0" presId="urn:microsoft.com/office/officeart/2005/8/layout/process1"/>
    <dgm:cxn modelId="{A101DDCC-E610-4AF8-87E3-FA1D4BAEE06F}" type="presOf" srcId="{2DDBF1F2-DEBF-4197-95FD-CB81B52BAE3A}" destId="{F034A218-E06A-4833-BC2F-AE7677083D0C}" srcOrd="1" destOrd="0" presId="urn:microsoft.com/office/officeart/2005/8/layout/process1"/>
    <dgm:cxn modelId="{C995E00E-B10E-42D3-881E-416AF8D0BEA8}" srcId="{03F525A3-C50F-47AC-844B-8572D43984AA}" destId="{D98BEB20-694E-4685-8206-6CBDB03BD40E}" srcOrd="1" destOrd="0" parTransId="{04F7DD9A-248A-445E-A5FA-B50F8B2A46A5}" sibTransId="{27A9C3AB-6880-4DB2-835F-D08E83848E8E}"/>
    <dgm:cxn modelId="{87EE2F8D-43C4-4F6E-80FB-4AC5D261AF29}" type="presParOf" srcId="{824D920E-7DA8-4B03-BE24-EC92E96F30C7}" destId="{9D841459-A58E-4B11-885E-ED9F15401336}" srcOrd="0" destOrd="0" presId="urn:microsoft.com/office/officeart/2005/8/layout/process1"/>
    <dgm:cxn modelId="{842743F2-F0C6-4C29-A2C7-9A35C78FB0D6}" type="presParOf" srcId="{824D920E-7DA8-4B03-BE24-EC92E96F30C7}" destId="{C1F6D47C-BC64-4B0C-B6A0-8BA68048E51E}" srcOrd="1" destOrd="0" presId="urn:microsoft.com/office/officeart/2005/8/layout/process1"/>
    <dgm:cxn modelId="{D95050BE-EF45-45DB-B82F-B1F838AA6596}" type="presParOf" srcId="{C1F6D47C-BC64-4B0C-B6A0-8BA68048E51E}" destId="{F034A218-E06A-4833-BC2F-AE7677083D0C}" srcOrd="0" destOrd="0" presId="urn:microsoft.com/office/officeart/2005/8/layout/process1"/>
    <dgm:cxn modelId="{01A582D7-C437-4FDE-89FA-9923A1399171}" type="presParOf" srcId="{824D920E-7DA8-4B03-BE24-EC92E96F30C7}" destId="{43AF3AED-3375-4CF5-BCF0-FD1E7635752A}" srcOrd="2"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98A1C62-51CE-4D8E-9AF0-CF946C94C894}" type="doc">
      <dgm:prSet loTypeId="urn:microsoft.com/office/officeart/2005/8/layout/hierarchy4" loCatId="hierarchy" qsTypeId="urn:microsoft.com/office/officeart/2005/8/quickstyle/simple1" qsCatId="simple" csTypeId="urn:microsoft.com/office/officeart/2005/8/colors/colorful4" csCatId="colorful" phldr="1"/>
      <dgm:spPr/>
      <dgm:t>
        <a:bodyPr/>
        <a:lstStyle/>
        <a:p>
          <a:endParaRPr lang="en-US"/>
        </a:p>
      </dgm:t>
    </dgm:pt>
    <dgm:pt modelId="{6EC53AEE-5717-4DA0-AC90-B0CD8AE01B4D}">
      <dgm:prSet phldrT="[Text]"/>
      <dgm:spPr/>
      <dgm:t>
        <a:bodyPr/>
        <a:lstStyle/>
        <a:p>
          <a:r>
            <a:rPr lang="en-US" dirty="0" smtClean="0"/>
            <a:t>Information that relates to everyone</a:t>
          </a:r>
          <a:endParaRPr lang="en-US" dirty="0"/>
        </a:p>
      </dgm:t>
    </dgm:pt>
    <dgm:pt modelId="{16BBD869-AB41-42B3-A3D9-E092651F70E7}" type="parTrans" cxnId="{7924AAAC-6636-4DC1-B4FB-6150F2FAA001}">
      <dgm:prSet/>
      <dgm:spPr/>
      <dgm:t>
        <a:bodyPr/>
        <a:lstStyle/>
        <a:p>
          <a:endParaRPr lang="en-US"/>
        </a:p>
      </dgm:t>
    </dgm:pt>
    <dgm:pt modelId="{9F046FDC-BF80-46A6-85C0-C60DDF8E8C18}" type="sibTrans" cxnId="{7924AAAC-6636-4DC1-B4FB-6150F2FAA001}">
      <dgm:prSet/>
      <dgm:spPr/>
      <dgm:t>
        <a:bodyPr/>
        <a:lstStyle/>
        <a:p>
          <a:endParaRPr lang="en-US"/>
        </a:p>
      </dgm:t>
    </dgm:pt>
    <dgm:pt modelId="{E5285219-A7AD-426A-BE94-FFA3252452E2}">
      <dgm:prSet/>
      <dgm:spPr/>
      <dgm:t>
        <a:bodyPr/>
        <a:lstStyle/>
        <a:p>
          <a:r>
            <a:rPr lang="en-US" dirty="0" smtClean="0"/>
            <a:t>Information that relates to me</a:t>
          </a:r>
          <a:endParaRPr lang="en-US" dirty="0"/>
        </a:p>
      </dgm:t>
    </dgm:pt>
    <dgm:pt modelId="{BE6FA810-C8EC-4367-8674-3DED8F6F9F3D}" type="parTrans" cxnId="{724D2DB7-EAAA-420A-9EA3-6D75BB45272B}">
      <dgm:prSet/>
      <dgm:spPr/>
      <dgm:t>
        <a:bodyPr/>
        <a:lstStyle/>
        <a:p>
          <a:endParaRPr lang="en-US"/>
        </a:p>
      </dgm:t>
    </dgm:pt>
    <dgm:pt modelId="{9A9AF4B4-8CEF-47E3-9D4F-9308F0EF90C3}" type="sibTrans" cxnId="{724D2DB7-EAAA-420A-9EA3-6D75BB45272B}">
      <dgm:prSet/>
      <dgm:spPr/>
      <dgm:t>
        <a:bodyPr/>
        <a:lstStyle/>
        <a:p>
          <a:endParaRPr lang="en-US"/>
        </a:p>
      </dgm:t>
    </dgm:pt>
    <dgm:pt modelId="{C57B036D-7E8A-4E9C-90AA-8BCF5C7557FD}">
      <dgm:prSet/>
      <dgm:spPr/>
      <dgm:t>
        <a:bodyPr/>
        <a:lstStyle/>
        <a:p>
          <a:r>
            <a:rPr lang="en-US" dirty="0" smtClean="0"/>
            <a:t>Information I need to know</a:t>
          </a:r>
          <a:endParaRPr lang="en-US" dirty="0"/>
        </a:p>
      </dgm:t>
    </dgm:pt>
    <dgm:pt modelId="{720F1571-DA62-44FC-8C72-09E4C417D639}" type="parTrans" cxnId="{715B8A4E-6CD5-48DA-ADDA-2793EF9C7A47}">
      <dgm:prSet/>
      <dgm:spPr/>
      <dgm:t>
        <a:bodyPr/>
        <a:lstStyle/>
        <a:p>
          <a:endParaRPr lang="en-US"/>
        </a:p>
      </dgm:t>
    </dgm:pt>
    <dgm:pt modelId="{83FF8D27-74CF-46C7-A534-74EBD8546FE4}" type="sibTrans" cxnId="{715B8A4E-6CD5-48DA-ADDA-2793EF9C7A47}">
      <dgm:prSet/>
      <dgm:spPr/>
      <dgm:t>
        <a:bodyPr/>
        <a:lstStyle/>
        <a:p>
          <a:endParaRPr lang="en-US"/>
        </a:p>
      </dgm:t>
    </dgm:pt>
    <dgm:pt modelId="{7E18F59F-750F-4E44-AD36-8047D63B0AD2}">
      <dgm:prSet/>
      <dgm:spPr/>
      <dgm:t>
        <a:bodyPr/>
        <a:lstStyle/>
        <a:p>
          <a:r>
            <a:rPr lang="en-US" dirty="0" smtClean="0"/>
            <a:t>Information I may want to understand</a:t>
          </a:r>
          <a:endParaRPr lang="en-US" dirty="0"/>
        </a:p>
      </dgm:t>
    </dgm:pt>
    <dgm:pt modelId="{6328E98D-0765-4999-9DE0-D1B34ACB961B}" type="parTrans" cxnId="{3F83FA77-38D3-4670-A174-7632A2445320}">
      <dgm:prSet/>
      <dgm:spPr/>
      <dgm:t>
        <a:bodyPr/>
        <a:lstStyle/>
        <a:p>
          <a:endParaRPr lang="en-US"/>
        </a:p>
      </dgm:t>
    </dgm:pt>
    <dgm:pt modelId="{428096E4-1E74-4CA4-ACD6-3DDB53B44BE0}" type="sibTrans" cxnId="{3F83FA77-38D3-4670-A174-7632A2445320}">
      <dgm:prSet/>
      <dgm:spPr/>
      <dgm:t>
        <a:bodyPr/>
        <a:lstStyle/>
        <a:p>
          <a:endParaRPr lang="en-US"/>
        </a:p>
      </dgm:t>
    </dgm:pt>
    <dgm:pt modelId="{4D86171A-4A1F-4D4A-9ABB-D00D4B167492}">
      <dgm:prSet/>
      <dgm:spPr/>
      <dgm:t>
        <a:bodyPr/>
        <a:lstStyle/>
        <a:p>
          <a:r>
            <a:rPr lang="en-US" dirty="0" smtClean="0"/>
            <a:t>Things that I work on</a:t>
          </a:r>
          <a:endParaRPr lang="en-US" dirty="0"/>
        </a:p>
      </dgm:t>
    </dgm:pt>
    <dgm:pt modelId="{1FAAD842-5D14-41E5-81BD-9BE97628848E}" type="parTrans" cxnId="{C9172DC2-C690-4F22-BE44-AFD0ADA45F86}">
      <dgm:prSet/>
      <dgm:spPr/>
      <dgm:t>
        <a:bodyPr/>
        <a:lstStyle/>
        <a:p>
          <a:endParaRPr lang="en-US"/>
        </a:p>
      </dgm:t>
    </dgm:pt>
    <dgm:pt modelId="{1158A04B-D403-472E-AD9D-184AC01A83F5}" type="sibTrans" cxnId="{C9172DC2-C690-4F22-BE44-AFD0ADA45F86}">
      <dgm:prSet/>
      <dgm:spPr/>
      <dgm:t>
        <a:bodyPr/>
        <a:lstStyle/>
        <a:p>
          <a:endParaRPr lang="en-US"/>
        </a:p>
      </dgm:t>
    </dgm:pt>
    <dgm:pt modelId="{3F9FD964-F255-439A-8AE4-69356A990D4B}" type="pres">
      <dgm:prSet presAssocID="{F98A1C62-51CE-4D8E-9AF0-CF946C94C894}" presName="Name0" presStyleCnt="0">
        <dgm:presLayoutVars>
          <dgm:chPref val="1"/>
          <dgm:dir/>
          <dgm:animOne val="branch"/>
          <dgm:animLvl val="lvl"/>
          <dgm:resizeHandles/>
        </dgm:presLayoutVars>
      </dgm:prSet>
      <dgm:spPr/>
      <dgm:t>
        <a:bodyPr/>
        <a:lstStyle/>
        <a:p>
          <a:endParaRPr lang="en-US"/>
        </a:p>
      </dgm:t>
    </dgm:pt>
    <dgm:pt modelId="{4D8F30C9-4FF0-465A-A807-77F8EC64BE87}" type="pres">
      <dgm:prSet presAssocID="{6EC53AEE-5717-4DA0-AC90-B0CD8AE01B4D}" presName="vertOne" presStyleCnt="0"/>
      <dgm:spPr/>
    </dgm:pt>
    <dgm:pt modelId="{5EF9FA6B-8258-4FC8-BC2E-54027300ADF7}" type="pres">
      <dgm:prSet presAssocID="{6EC53AEE-5717-4DA0-AC90-B0CD8AE01B4D}" presName="txOne" presStyleLbl="node0" presStyleIdx="0" presStyleCnt="1">
        <dgm:presLayoutVars>
          <dgm:chPref val="3"/>
        </dgm:presLayoutVars>
      </dgm:prSet>
      <dgm:spPr/>
      <dgm:t>
        <a:bodyPr/>
        <a:lstStyle/>
        <a:p>
          <a:endParaRPr lang="en-US"/>
        </a:p>
      </dgm:t>
    </dgm:pt>
    <dgm:pt modelId="{A3DB7DA4-7768-4722-99AC-26C5376FD4B1}" type="pres">
      <dgm:prSet presAssocID="{6EC53AEE-5717-4DA0-AC90-B0CD8AE01B4D}" presName="parTransOne" presStyleCnt="0"/>
      <dgm:spPr/>
    </dgm:pt>
    <dgm:pt modelId="{7E1EFCF9-901A-449B-A434-608B3B11A738}" type="pres">
      <dgm:prSet presAssocID="{6EC53AEE-5717-4DA0-AC90-B0CD8AE01B4D}" presName="horzOne" presStyleCnt="0"/>
      <dgm:spPr/>
    </dgm:pt>
    <dgm:pt modelId="{39E33695-BF8E-42F5-A22E-7354C6448481}" type="pres">
      <dgm:prSet presAssocID="{E5285219-A7AD-426A-BE94-FFA3252452E2}" presName="vertTwo" presStyleCnt="0"/>
      <dgm:spPr/>
    </dgm:pt>
    <dgm:pt modelId="{CFCBA666-96A9-4B35-89BA-A1E138460CFD}" type="pres">
      <dgm:prSet presAssocID="{E5285219-A7AD-426A-BE94-FFA3252452E2}" presName="txTwo" presStyleLbl="node2" presStyleIdx="0" presStyleCnt="2">
        <dgm:presLayoutVars>
          <dgm:chPref val="3"/>
        </dgm:presLayoutVars>
      </dgm:prSet>
      <dgm:spPr/>
      <dgm:t>
        <a:bodyPr/>
        <a:lstStyle/>
        <a:p>
          <a:endParaRPr lang="en-US"/>
        </a:p>
      </dgm:t>
    </dgm:pt>
    <dgm:pt modelId="{E9FD853D-B23A-4658-ACA6-9363F807250B}" type="pres">
      <dgm:prSet presAssocID="{E5285219-A7AD-426A-BE94-FFA3252452E2}" presName="horzTwo" presStyleCnt="0"/>
      <dgm:spPr/>
    </dgm:pt>
    <dgm:pt modelId="{C3295C17-6249-4768-8BB8-4E170FFCF4DF}" type="pres">
      <dgm:prSet presAssocID="{9A9AF4B4-8CEF-47E3-9D4F-9308F0EF90C3}" presName="sibSpaceTwo" presStyleCnt="0"/>
      <dgm:spPr/>
    </dgm:pt>
    <dgm:pt modelId="{B7814985-5D7B-4365-97E4-0D2305E942EE}" type="pres">
      <dgm:prSet presAssocID="{C57B036D-7E8A-4E9C-90AA-8BCF5C7557FD}" presName="vertTwo" presStyleCnt="0"/>
      <dgm:spPr/>
    </dgm:pt>
    <dgm:pt modelId="{0EBD7DC2-EAE1-4D8C-BED4-462AAA57D801}" type="pres">
      <dgm:prSet presAssocID="{C57B036D-7E8A-4E9C-90AA-8BCF5C7557FD}" presName="txTwo" presStyleLbl="node2" presStyleIdx="1" presStyleCnt="2">
        <dgm:presLayoutVars>
          <dgm:chPref val="3"/>
        </dgm:presLayoutVars>
      </dgm:prSet>
      <dgm:spPr/>
      <dgm:t>
        <a:bodyPr/>
        <a:lstStyle/>
        <a:p>
          <a:endParaRPr lang="en-US"/>
        </a:p>
      </dgm:t>
    </dgm:pt>
    <dgm:pt modelId="{5A24877F-0A3C-4F80-921B-7E4D469541F2}" type="pres">
      <dgm:prSet presAssocID="{C57B036D-7E8A-4E9C-90AA-8BCF5C7557FD}" presName="parTransTwo" presStyleCnt="0"/>
      <dgm:spPr/>
    </dgm:pt>
    <dgm:pt modelId="{A88F1749-E047-4CC2-80B3-D1112E02D19B}" type="pres">
      <dgm:prSet presAssocID="{C57B036D-7E8A-4E9C-90AA-8BCF5C7557FD}" presName="horzTwo" presStyleCnt="0"/>
      <dgm:spPr/>
    </dgm:pt>
    <dgm:pt modelId="{F298456E-8DDA-4D96-B180-F720BDA3BE3D}" type="pres">
      <dgm:prSet presAssocID="{7E18F59F-750F-4E44-AD36-8047D63B0AD2}" presName="vertThree" presStyleCnt="0"/>
      <dgm:spPr/>
    </dgm:pt>
    <dgm:pt modelId="{D1F4AFED-4F32-4AA4-85DF-9C51B4212562}" type="pres">
      <dgm:prSet presAssocID="{7E18F59F-750F-4E44-AD36-8047D63B0AD2}" presName="txThree" presStyleLbl="node3" presStyleIdx="0" presStyleCnt="2">
        <dgm:presLayoutVars>
          <dgm:chPref val="3"/>
        </dgm:presLayoutVars>
      </dgm:prSet>
      <dgm:spPr/>
      <dgm:t>
        <a:bodyPr/>
        <a:lstStyle/>
        <a:p>
          <a:endParaRPr lang="en-US"/>
        </a:p>
      </dgm:t>
    </dgm:pt>
    <dgm:pt modelId="{02274972-879D-4F01-AFE0-CA9D1B239BD9}" type="pres">
      <dgm:prSet presAssocID="{7E18F59F-750F-4E44-AD36-8047D63B0AD2}" presName="horzThree" presStyleCnt="0"/>
      <dgm:spPr/>
    </dgm:pt>
    <dgm:pt modelId="{D17FDE85-82A0-40B3-9C45-ACA0404CFB2B}" type="pres">
      <dgm:prSet presAssocID="{428096E4-1E74-4CA4-ACD6-3DDB53B44BE0}" presName="sibSpaceThree" presStyleCnt="0"/>
      <dgm:spPr/>
    </dgm:pt>
    <dgm:pt modelId="{2292E0BC-DD38-4667-9B9B-BC6366F95BE4}" type="pres">
      <dgm:prSet presAssocID="{4D86171A-4A1F-4D4A-9ABB-D00D4B167492}" presName="vertThree" presStyleCnt="0"/>
      <dgm:spPr/>
    </dgm:pt>
    <dgm:pt modelId="{A11A1A52-B9B6-42C7-9527-A76A8D4FE057}" type="pres">
      <dgm:prSet presAssocID="{4D86171A-4A1F-4D4A-9ABB-D00D4B167492}" presName="txThree" presStyleLbl="node3" presStyleIdx="1" presStyleCnt="2">
        <dgm:presLayoutVars>
          <dgm:chPref val="3"/>
        </dgm:presLayoutVars>
      </dgm:prSet>
      <dgm:spPr/>
      <dgm:t>
        <a:bodyPr/>
        <a:lstStyle/>
        <a:p>
          <a:endParaRPr lang="en-US"/>
        </a:p>
      </dgm:t>
    </dgm:pt>
    <dgm:pt modelId="{4167ED6F-3947-4049-8A13-F8ADBFD5E82D}" type="pres">
      <dgm:prSet presAssocID="{4D86171A-4A1F-4D4A-9ABB-D00D4B167492}" presName="horzThree" presStyleCnt="0"/>
      <dgm:spPr/>
    </dgm:pt>
  </dgm:ptLst>
  <dgm:cxnLst>
    <dgm:cxn modelId="{8667AB0D-FE6C-4B26-9FC7-2826BE4C4314}" type="presOf" srcId="{4D86171A-4A1F-4D4A-9ABB-D00D4B167492}" destId="{A11A1A52-B9B6-42C7-9527-A76A8D4FE057}" srcOrd="0" destOrd="0" presId="urn:microsoft.com/office/officeart/2005/8/layout/hierarchy4"/>
    <dgm:cxn modelId="{70F0ADF0-E9B9-4041-807C-8CE9BDF8E2F8}" type="presOf" srcId="{7E18F59F-750F-4E44-AD36-8047D63B0AD2}" destId="{D1F4AFED-4F32-4AA4-85DF-9C51B4212562}" srcOrd="0" destOrd="0" presId="urn:microsoft.com/office/officeart/2005/8/layout/hierarchy4"/>
    <dgm:cxn modelId="{6C4EA440-9886-4057-A5B4-2E4CF9465F5A}" type="presOf" srcId="{C57B036D-7E8A-4E9C-90AA-8BCF5C7557FD}" destId="{0EBD7DC2-EAE1-4D8C-BED4-462AAA57D801}" srcOrd="0" destOrd="0" presId="urn:microsoft.com/office/officeart/2005/8/layout/hierarchy4"/>
    <dgm:cxn modelId="{724D2DB7-EAAA-420A-9EA3-6D75BB45272B}" srcId="{6EC53AEE-5717-4DA0-AC90-B0CD8AE01B4D}" destId="{E5285219-A7AD-426A-BE94-FFA3252452E2}" srcOrd="0" destOrd="0" parTransId="{BE6FA810-C8EC-4367-8674-3DED8F6F9F3D}" sibTransId="{9A9AF4B4-8CEF-47E3-9D4F-9308F0EF90C3}"/>
    <dgm:cxn modelId="{C9172DC2-C690-4F22-BE44-AFD0ADA45F86}" srcId="{C57B036D-7E8A-4E9C-90AA-8BCF5C7557FD}" destId="{4D86171A-4A1F-4D4A-9ABB-D00D4B167492}" srcOrd="1" destOrd="0" parTransId="{1FAAD842-5D14-41E5-81BD-9BE97628848E}" sibTransId="{1158A04B-D403-472E-AD9D-184AC01A83F5}"/>
    <dgm:cxn modelId="{10381559-C246-48AE-BBA3-D611023AEF86}" type="presOf" srcId="{E5285219-A7AD-426A-BE94-FFA3252452E2}" destId="{CFCBA666-96A9-4B35-89BA-A1E138460CFD}" srcOrd="0" destOrd="0" presId="urn:microsoft.com/office/officeart/2005/8/layout/hierarchy4"/>
    <dgm:cxn modelId="{2A8B15EA-E532-4258-8572-1A2A9D13BEF0}" type="presOf" srcId="{6EC53AEE-5717-4DA0-AC90-B0CD8AE01B4D}" destId="{5EF9FA6B-8258-4FC8-BC2E-54027300ADF7}" srcOrd="0" destOrd="0" presId="urn:microsoft.com/office/officeart/2005/8/layout/hierarchy4"/>
    <dgm:cxn modelId="{3F83FA77-38D3-4670-A174-7632A2445320}" srcId="{C57B036D-7E8A-4E9C-90AA-8BCF5C7557FD}" destId="{7E18F59F-750F-4E44-AD36-8047D63B0AD2}" srcOrd="0" destOrd="0" parTransId="{6328E98D-0765-4999-9DE0-D1B34ACB961B}" sibTransId="{428096E4-1E74-4CA4-ACD6-3DDB53B44BE0}"/>
    <dgm:cxn modelId="{715B8A4E-6CD5-48DA-ADDA-2793EF9C7A47}" srcId="{6EC53AEE-5717-4DA0-AC90-B0CD8AE01B4D}" destId="{C57B036D-7E8A-4E9C-90AA-8BCF5C7557FD}" srcOrd="1" destOrd="0" parTransId="{720F1571-DA62-44FC-8C72-09E4C417D639}" sibTransId="{83FF8D27-74CF-46C7-A534-74EBD8546FE4}"/>
    <dgm:cxn modelId="{7924AAAC-6636-4DC1-B4FB-6150F2FAA001}" srcId="{F98A1C62-51CE-4D8E-9AF0-CF946C94C894}" destId="{6EC53AEE-5717-4DA0-AC90-B0CD8AE01B4D}" srcOrd="0" destOrd="0" parTransId="{16BBD869-AB41-42B3-A3D9-E092651F70E7}" sibTransId="{9F046FDC-BF80-46A6-85C0-C60DDF8E8C18}"/>
    <dgm:cxn modelId="{4F34062E-A3D3-4911-9C79-68B0474C0AC0}" type="presOf" srcId="{F98A1C62-51CE-4D8E-9AF0-CF946C94C894}" destId="{3F9FD964-F255-439A-8AE4-69356A990D4B}" srcOrd="0" destOrd="0" presId="urn:microsoft.com/office/officeart/2005/8/layout/hierarchy4"/>
    <dgm:cxn modelId="{300F23AD-5252-4FD7-9E19-5BA4A47077AB}" type="presParOf" srcId="{3F9FD964-F255-439A-8AE4-69356A990D4B}" destId="{4D8F30C9-4FF0-465A-A807-77F8EC64BE87}" srcOrd="0" destOrd="0" presId="urn:microsoft.com/office/officeart/2005/8/layout/hierarchy4"/>
    <dgm:cxn modelId="{66517459-B8B8-47CB-AEB2-F2BA321F053D}" type="presParOf" srcId="{4D8F30C9-4FF0-465A-A807-77F8EC64BE87}" destId="{5EF9FA6B-8258-4FC8-BC2E-54027300ADF7}" srcOrd="0" destOrd="0" presId="urn:microsoft.com/office/officeart/2005/8/layout/hierarchy4"/>
    <dgm:cxn modelId="{931D5142-C42C-4107-B114-2D4B91E325C4}" type="presParOf" srcId="{4D8F30C9-4FF0-465A-A807-77F8EC64BE87}" destId="{A3DB7DA4-7768-4722-99AC-26C5376FD4B1}" srcOrd="1" destOrd="0" presId="urn:microsoft.com/office/officeart/2005/8/layout/hierarchy4"/>
    <dgm:cxn modelId="{78076EAB-5432-45B0-A263-C0F716B9301B}" type="presParOf" srcId="{4D8F30C9-4FF0-465A-A807-77F8EC64BE87}" destId="{7E1EFCF9-901A-449B-A434-608B3B11A738}" srcOrd="2" destOrd="0" presId="urn:microsoft.com/office/officeart/2005/8/layout/hierarchy4"/>
    <dgm:cxn modelId="{602100B2-A27F-4999-BBF2-BF540E6107B9}" type="presParOf" srcId="{7E1EFCF9-901A-449B-A434-608B3B11A738}" destId="{39E33695-BF8E-42F5-A22E-7354C6448481}" srcOrd="0" destOrd="0" presId="urn:microsoft.com/office/officeart/2005/8/layout/hierarchy4"/>
    <dgm:cxn modelId="{30F484E2-2E3A-4E0B-834B-BF2435B405A5}" type="presParOf" srcId="{39E33695-BF8E-42F5-A22E-7354C6448481}" destId="{CFCBA666-96A9-4B35-89BA-A1E138460CFD}" srcOrd="0" destOrd="0" presId="urn:microsoft.com/office/officeart/2005/8/layout/hierarchy4"/>
    <dgm:cxn modelId="{44B24F8F-D6B5-4619-993A-9C507CE0DCF6}" type="presParOf" srcId="{39E33695-BF8E-42F5-A22E-7354C6448481}" destId="{E9FD853D-B23A-4658-ACA6-9363F807250B}" srcOrd="1" destOrd="0" presId="urn:microsoft.com/office/officeart/2005/8/layout/hierarchy4"/>
    <dgm:cxn modelId="{D85E9491-3C98-43A3-A740-EC5C24D52876}" type="presParOf" srcId="{7E1EFCF9-901A-449B-A434-608B3B11A738}" destId="{C3295C17-6249-4768-8BB8-4E170FFCF4DF}" srcOrd="1" destOrd="0" presId="urn:microsoft.com/office/officeart/2005/8/layout/hierarchy4"/>
    <dgm:cxn modelId="{E37A21EA-3579-4224-9255-A8E74EFE7DFD}" type="presParOf" srcId="{7E1EFCF9-901A-449B-A434-608B3B11A738}" destId="{B7814985-5D7B-4365-97E4-0D2305E942EE}" srcOrd="2" destOrd="0" presId="urn:microsoft.com/office/officeart/2005/8/layout/hierarchy4"/>
    <dgm:cxn modelId="{6DB97512-C676-4820-9E3E-C329A27B5FAC}" type="presParOf" srcId="{B7814985-5D7B-4365-97E4-0D2305E942EE}" destId="{0EBD7DC2-EAE1-4D8C-BED4-462AAA57D801}" srcOrd="0" destOrd="0" presId="urn:microsoft.com/office/officeart/2005/8/layout/hierarchy4"/>
    <dgm:cxn modelId="{34A47773-3DDB-4E84-B13D-E0854E2D3A82}" type="presParOf" srcId="{B7814985-5D7B-4365-97E4-0D2305E942EE}" destId="{5A24877F-0A3C-4F80-921B-7E4D469541F2}" srcOrd="1" destOrd="0" presId="urn:microsoft.com/office/officeart/2005/8/layout/hierarchy4"/>
    <dgm:cxn modelId="{22927892-C79E-4BC8-8835-ED728BE0462D}" type="presParOf" srcId="{B7814985-5D7B-4365-97E4-0D2305E942EE}" destId="{A88F1749-E047-4CC2-80B3-D1112E02D19B}" srcOrd="2" destOrd="0" presId="urn:microsoft.com/office/officeart/2005/8/layout/hierarchy4"/>
    <dgm:cxn modelId="{0FEC2F9F-120B-4254-86D9-AB181119557E}" type="presParOf" srcId="{A88F1749-E047-4CC2-80B3-D1112E02D19B}" destId="{F298456E-8DDA-4D96-B180-F720BDA3BE3D}" srcOrd="0" destOrd="0" presId="urn:microsoft.com/office/officeart/2005/8/layout/hierarchy4"/>
    <dgm:cxn modelId="{31875FA5-1C6E-43C7-BE6C-4E8F7338E428}" type="presParOf" srcId="{F298456E-8DDA-4D96-B180-F720BDA3BE3D}" destId="{D1F4AFED-4F32-4AA4-85DF-9C51B4212562}" srcOrd="0" destOrd="0" presId="urn:microsoft.com/office/officeart/2005/8/layout/hierarchy4"/>
    <dgm:cxn modelId="{5ACF6F2A-64AE-4B36-B445-8A22C833B0E6}" type="presParOf" srcId="{F298456E-8DDA-4D96-B180-F720BDA3BE3D}" destId="{02274972-879D-4F01-AFE0-CA9D1B239BD9}" srcOrd="1" destOrd="0" presId="urn:microsoft.com/office/officeart/2005/8/layout/hierarchy4"/>
    <dgm:cxn modelId="{C380104E-D25B-4460-942C-BEA050BD2CA2}" type="presParOf" srcId="{A88F1749-E047-4CC2-80B3-D1112E02D19B}" destId="{D17FDE85-82A0-40B3-9C45-ACA0404CFB2B}" srcOrd="1" destOrd="0" presId="urn:microsoft.com/office/officeart/2005/8/layout/hierarchy4"/>
    <dgm:cxn modelId="{7792532B-5BB0-4CF1-9FAB-C1F9AADFEF56}" type="presParOf" srcId="{A88F1749-E047-4CC2-80B3-D1112E02D19B}" destId="{2292E0BC-DD38-4667-9B9B-BC6366F95BE4}" srcOrd="2" destOrd="0" presId="urn:microsoft.com/office/officeart/2005/8/layout/hierarchy4"/>
    <dgm:cxn modelId="{65E6380D-30D5-43EC-9B3B-626EDB51AF37}" type="presParOf" srcId="{2292E0BC-DD38-4667-9B9B-BC6366F95BE4}" destId="{A11A1A52-B9B6-42C7-9527-A76A8D4FE057}" srcOrd="0" destOrd="0" presId="urn:microsoft.com/office/officeart/2005/8/layout/hierarchy4"/>
    <dgm:cxn modelId="{18573E03-D3E3-4AFA-8C32-DEEC888529B7}" type="presParOf" srcId="{2292E0BC-DD38-4667-9B9B-BC6366F95BE4}" destId="{4167ED6F-3947-4049-8A13-F8ADBFD5E82D}"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5FA5367-A3C2-4606-A0A2-46229F78D902}"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770D03BC-34B9-4D0A-B8C7-42F6863D0EA7}">
      <dgm:prSet phldrT="[Text]"/>
      <dgm:spPr/>
      <dgm:t>
        <a:bodyPr/>
        <a:lstStyle/>
        <a:p>
          <a:r>
            <a:rPr lang="en-US" dirty="0" smtClean="0"/>
            <a:t>Implement</a:t>
          </a:r>
          <a:endParaRPr lang="en-US" dirty="0"/>
        </a:p>
      </dgm:t>
    </dgm:pt>
    <dgm:pt modelId="{D9CF3D24-75B4-4FB9-BE8F-49178954322E}" type="parTrans" cxnId="{B9D4DB70-B3EA-4FEA-B24D-48273EDFEEBD}">
      <dgm:prSet/>
      <dgm:spPr/>
      <dgm:t>
        <a:bodyPr/>
        <a:lstStyle/>
        <a:p>
          <a:endParaRPr lang="en-US"/>
        </a:p>
      </dgm:t>
    </dgm:pt>
    <dgm:pt modelId="{1A20BD53-650F-4210-8B7B-3138B9521278}" type="sibTrans" cxnId="{B9D4DB70-B3EA-4FEA-B24D-48273EDFEEBD}">
      <dgm:prSet/>
      <dgm:spPr/>
      <dgm:t>
        <a:bodyPr/>
        <a:lstStyle/>
        <a:p>
          <a:endParaRPr lang="en-US"/>
        </a:p>
      </dgm:t>
    </dgm:pt>
    <dgm:pt modelId="{CA90D0CC-55CA-44B6-9875-20E5B4D2C41A}">
      <dgm:prSet phldrT="[Text]"/>
      <dgm:spPr/>
      <dgm:t>
        <a:bodyPr/>
        <a:lstStyle/>
        <a:p>
          <a:r>
            <a:rPr lang="en-US" dirty="0" smtClean="0"/>
            <a:t>Govern</a:t>
          </a:r>
          <a:endParaRPr lang="en-US" dirty="0"/>
        </a:p>
      </dgm:t>
    </dgm:pt>
    <dgm:pt modelId="{C9883739-CB5E-45A2-90FD-0851C91D5A19}" type="parTrans" cxnId="{52FF6EA3-3EA7-469F-A625-764939A52CDE}">
      <dgm:prSet/>
      <dgm:spPr/>
      <dgm:t>
        <a:bodyPr/>
        <a:lstStyle/>
        <a:p>
          <a:endParaRPr lang="en-US"/>
        </a:p>
      </dgm:t>
    </dgm:pt>
    <dgm:pt modelId="{034878A7-48AB-4F08-B66D-ED811369A48A}" type="sibTrans" cxnId="{52FF6EA3-3EA7-469F-A625-764939A52CDE}">
      <dgm:prSet/>
      <dgm:spPr/>
      <dgm:t>
        <a:bodyPr/>
        <a:lstStyle/>
        <a:p>
          <a:endParaRPr lang="en-US"/>
        </a:p>
      </dgm:t>
    </dgm:pt>
    <dgm:pt modelId="{78F43AE1-2C59-4A68-8387-E1E25C1110FD}">
      <dgm:prSet phldrT="[Text]"/>
      <dgm:spPr/>
      <dgm:t>
        <a:bodyPr/>
        <a:lstStyle/>
        <a:p>
          <a:r>
            <a:rPr lang="en-US" dirty="0" smtClean="0"/>
            <a:t>Measure</a:t>
          </a:r>
          <a:endParaRPr lang="en-US" dirty="0"/>
        </a:p>
      </dgm:t>
    </dgm:pt>
    <dgm:pt modelId="{EFB60734-15E2-4959-8531-5EA3EED5CE24}" type="parTrans" cxnId="{30735EBA-740A-4060-800D-BB78B9335F87}">
      <dgm:prSet/>
      <dgm:spPr/>
      <dgm:t>
        <a:bodyPr/>
        <a:lstStyle/>
        <a:p>
          <a:endParaRPr lang="en-US"/>
        </a:p>
      </dgm:t>
    </dgm:pt>
    <dgm:pt modelId="{1F7A0E47-9257-4895-92B4-1F4DFB324B25}" type="sibTrans" cxnId="{30735EBA-740A-4060-800D-BB78B9335F87}">
      <dgm:prSet/>
      <dgm:spPr/>
      <dgm:t>
        <a:bodyPr/>
        <a:lstStyle/>
        <a:p>
          <a:endParaRPr lang="en-US"/>
        </a:p>
      </dgm:t>
    </dgm:pt>
    <dgm:pt modelId="{95081011-041B-4D99-B6E2-9EED9179B6BF}">
      <dgm:prSet phldrT="[Text]"/>
      <dgm:spPr/>
      <dgm:t>
        <a:bodyPr/>
        <a:lstStyle/>
        <a:p>
          <a:r>
            <a:rPr lang="en-US" dirty="0" smtClean="0"/>
            <a:t>Improve</a:t>
          </a:r>
          <a:endParaRPr lang="en-US" dirty="0"/>
        </a:p>
      </dgm:t>
    </dgm:pt>
    <dgm:pt modelId="{936C3CE3-B326-4B93-9C40-0EDD2C4CD4C9}" type="parTrans" cxnId="{5DBFBF0F-A850-4380-8264-B344D72BD7CC}">
      <dgm:prSet/>
      <dgm:spPr/>
      <dgm:t>
        <a:bodyPr/>
        <a:lstStyle/>
        <a:p>
          <a:endParaRPr lang="en-US"/>
        </a:p>
      </dgm:t>
    </dgm:pt>
    <dgm:pt modelId="{31AF9A83-B6A4-45E6-B7E4-DECDEA6D84F3}" type="sibTrans" cxnId="{5DBFBF0F-A850-4380-8264-B344D72BD7CC}">
      <dgm:prSet/>
      <dgm:spPr/>
      <dgm:t>
        <a:bodyPr/>
        <a:lstStyle/>
        <a:p>
          <a:endParaRPr lang="en-US"/>
        </a:p>
      </dgm:t>
    </dgm:pt>
    <dgm:pt modelId="{252C4E5D-2FAB-4536-BC2C-89BBB38961EB}" type="pres">
      <dgm:prSet presAssocID="{35FA5367-A3C2-4606-A0A2-46229F78D902}" presName="cycle" presStyleCnt="0">
        <dgm:presLayoutVars>
          <dgm:dir/>
          <dgm:resizeHandles val="exact"/>
        </dgm:presLayoutVars>
      </dgm:prSet>
      <dgm:spPr/>
      <dgm:t>
        <a:bodyPr/>
        <a:lstStyle/>
        <a:p>
          <a:endParaRPr lang="en-US"/>
        </a:p>
      </dgm:t>
    </dgm:pt>
    <dgm:pt modelId="{82F2B80B-C74E-4C9B-8D30-BDD1AC54923F}" type="pres">
      <dgm:prSet presAssocID="{770D03BC-34B9-4D0A-B8C7-42F6863D0EA7}" presName="node" presStyleLbl="node1" presStyleIdx="0" presStyleCnt="4">
        <dgm:presLayoutVars>
          <dgm:bulletEnabled val="1"/>
        </dgm:presLayoutVars>
      </dgm:prSet>
      <dgm:spPr/>
      <dgm:t>
        <a:bodyPr/>
        <a:lstStyle/>
        <a:p>
          <a:endParaRPr lang="en-US"/>
        </a:p>
      </dgm:t>
    </dgm:pt>
    <dgm:pt modelId="{154E9AA9-0435-4B64-BAC4-AD13B6C0B01E}" type="pres">
      <dgm:prSet presAssocID="{770D03BC-34B9-4D0A-B8C7-42F6863D0EA7}" presName="spNode" presStyleCnt="0"/>
      <dgm:spPr/>
    </dgm:pt>
    <dgm:pt modelId="{B038928D-EB1D-4EDE-BF7C-FDD798960C84}" type="pres">
      <dgm:prSet presAssocID="{1A20BD53-650F-4210-8B7B-3138B9521278}" presName="sibTrans" presStyleLbl="sibTrans1D1" presStyleIdx="0" presStyleCnt="4"/>
      <dgm:spPr/>
      <dgm:t>
        <a:bodyPr/>
        <a:lstStyle/>
        <a:p>
          <a:endParaRPr lang="en-US"/>
        </a:p>
      </dgm:t>
    </dgm:pt>
    <dgm:pt modelId="{8DF70FE6-BBEE-4F5B-A71D-380B2724A269}" type="pres">
      <dgm:prSet presAssocID="{CA90D0CC-55CA-44B6-9875-20E5B4D2C41A}" presName="node" presStyleLbl="node1" presStyleIdx="1" presStyleCnt="4">
        <dgm:presLayoutVars>
          <dgm:bulletEnabled val="1"/>
        </dgm:presLayoutVars>
      </dgm:prSet>
      <dgm:spPr/>
      <dgm:t>
        <a:bodyPr/>
        <a:lstStyle/>
        <a:p>
          <a:endParaRPr lang="en-US"/>
        </a:p>
      </dgm:t>
    </dgm:pt>
    <dgm:pt modelId="{5B95FB78-839D-432F-9C20-750B1D48BD5D}" type="pres">
      <dgm:prSet presAssocID="{CA90D0CC-55CA-44B6-9875-20E5B4D2C41A}" presName="spNode" presStyleCnt="0"/>
      <dgm:spPr/>
    </dgm:pt>
    <dgm:pt modelId="{3B33FCDB-2A71-4215-ABDE-192E8E66C310}" type="pres">
      <dgm:prSet presAssocID="{034878A7-48AB-4F08-B66D-ED811369A48A}" presName="sibTrans" presStyleLbl="sibTrans1D1" presStyleIdx="1" presStyleCnt="4"/>
      <dgm:spPr/>
      <dgm:t>
        <a:bodyPr/>
        <a:lstStyle/>
        <a:p>
          <a:endParaRPr lang="en-US"/>
        </a:p>
      </dgm:t>
    </dgm:pt>
    <dgm:pt modelId="{B423EB1D-436A-430E-A373-8CE3481273B3}" type="pres">
      <dgm:prSet presAssocID="{78F43AE1-2C59-4A68-8387-E1E25C1110FD}" presName="node" presStyleLbl="node1" presStyleIdx="2" presStyleCnt="4">
        <dgm:presLayoutVars>
          <dgm:bulletEnabled val="1"/>
        </dgm:presLayoutVars>
      </dgm:prSet>
      <dgm:spPr/>
      <dgm:t>
        <a:bodyPr/>
        <a:lstStyle/>
        <a:p>
          <a:endParaRPr lang="en-US"/>
        </a:p>
      </dgm:t>
    </dgm:pt>
    <dgm:pt modelId="{6AB4AB9D-6EEA-4DB6-8764-D7F05AC10087}" type="pres">
      <dgm:prSet presAssocID="{78F43AE1-2C59-4A68-8387-E1E25C1110FD}" presName="spNode" presStyleCnt="0"/>
      <dgm:spPr/>
    </dgm:pt>
    <dgm:pt modelId="{983F5E1A-2F6D-49B7-B56F-85B372DF1C68}" type="pres">
      <dgm:prSet presAssocID="{1F7A0E47-9257-4895-92B4-1F4DFB324B25}" presName="sibTrans" presStyleLbl="sibTrans1D1" presStyleIdx="2" presStyleCnt="4"/>
      <dgm:spPr/>
      <dgm:t>
        <a:bodyPr/>
        <a:lstStyle/>
        <a:p>
          <a:endParaRPr lang="en-US"/>
        </a:p>
      </dgm:t>
    </dgm:pt>
    <dgm:pt modelId="{B058B17A-4CE5-4ABF-9486-EADEA6883D32}" type="pres">
      <dgm:prSet presAssocID="{95081011-041B-4D99-B6E2-9EED9179B6BF}" presName="node" presStyleLbl="node1" presStyleIdx="3" presStyleCnt="4">
        <dgm:presLayoutVars>
          <dgm:bulletEnabled val="1"/>
        </dgm:presLayoutVars>
      </dgm:prSet>
      <dgm:spPr/>
      <dgm:t>
        <a:bodyPr/>
        <a:lstStyle/>
        <a:p>
          <a:endParaRPr lang="en-US"/>
        </a:p>
      </dgm:t>
    </dgm:pt>
    <dgm:pt modelId="{7A135672-230D-4B5D-A025-8448E312A4B8}" type="pres">
      <dgm:prSet presAssocID="{95081011-041B-4D99-B6E2-9EED9179B6BF}" presName="spNode" presStyleCnt="0"/>
      <dgm:spPr/>
    </dgm:pt>
    <dgm:pt modelId="{D7C2D6B6-61AC-4CC5-9BB4-9248EC147337}" type="pres">
      <dgm:prSet presAssocID="{31AF9A83-B6A4-45E6-B7E4-DECDEA6D84F3}" presName="sibTrans" presStyleLbl="sibTrans1D1" presStyleIdx="3" presStyleCnt="4"/>
      <dgm:spPr/>
      <dgm:t>
        <a:bodyPr/>
        <a:lstStyle/>
        <a:p>
          <a:endParaRPr lang="en-US"/>
        </a:p>
      </dgm:t>
    </dgm:pt>
  </dgm:ptLst>
  <dgm:cxnLst>
    <dgm:cxn modelId="{30735EBA-740A-4060-800D-BB78B9335F87}" srcId="{35FA5367-A3C2-4606-A0A2-46229F78D902}" destId="{78F43AE1-2C59-4A68-8387-E1E25C1110FD}" srcOrd="2" destOrd="0" parTransId="{EFB60734-15E2-4959-8531-5EA3EED5CE24}" sibTransId="{1F7A0E47-9257-4895-92B4-1F4DFB324B25}"/>
    <dgm:cxn modelId="{21538DA3-6DEA-45C1-8670-FAACF212F3AE}" type="presOf" srcId="{95081011-041B-4D99-B6E2-9EED9179B6BF}" destId="{B058B17A-4CE5-4ABF-9486-EADEA6883D32}" srcOrd="0" destOrd="0" presId="urn:microsoft.com/office/officeart/2005/8/layout/cycle5"/>
    <dgm:cxn modelId="{52FF6EA3-3EA7-469F-A625-764939A52CDE}" srcId="{35FA5367-A3C2-4606-A0A2-46229F78D902}" destId="{CA90D0CC-55CA-44B6-9875-20E5B4D2C41A}" srcOrd="1" destOrd="0" parTransId="{C9883739-CB5E-45A2-90FD-0851C91D5A19}" sibTransId="{034878A7-48AB-4F08-B66D-ED811369A48A}"/>
    <dgm:cxn modelId="{8FFB015F-4A30-4D46-9AFF-873A2C43D8EF}" type="presOf" srcId="{35FA5367-A3C2-4606-A0A2-46229F78D902}" destId="{252C4E5D-2FAB-4536-BC2C-89BBB38961EB}" srcOrd="0" destOrd="0" presId="urn:microsoft.com/office/officeart/2005/8/layout/cycle5"/>
    <dgm:cxn modelId="{B9D4DB70-B3EA-4FEA-B24D-48273EDFEEBD}" srcId="{35FA5367-A3C2-4606-A0A2-46229F78D902}" destId="{770D03BC-34B9-4D0A-B8C7-42F6863D0EA7}" srcOrd="0" destOrd="0" parTransId="{D9CF3D24-75B4-4FB9-BE8F-49178954322E}" sibTransId="{1A20BD53-650F-4210-8B7B-3138B9521278}"/>
    <dgm:cxn modelId="{9BAC7DF6-0C7D-43F7-841A-70D2003B575A}" type="presOf" srcId="{CA90D0CC-55CA-44B6-9875-20E5B4D2C41A}" destId="{8DF70FE6-BBEE-4F5B-A71D-380B2724A269}" srcOrd="0" destOrd="0" presId="urn:microsoft.com/office/officeart/2005/8/layout/cycle5"/>
    <dgm:cxn modelId="{7B0FC76C-FB49-4AA0-937D-C932415C5F40}" type="presOf" srcId="{034878A7-48AB-4F08-B66D-ED811369A48A}" destId="{3B33FCDB-2A71-4215-ABDE-192E8E66C310}" srcOrd="0" destOrd="0" presId="urn:microsoft.com/office/officeart/2005/8/layout/cycle5"/>
    <dgm:cxn modelId="{01B82B42-CFE1-4939-9680-874D398FA835}" type="presOf" srcId="{31AF9A83-B6A4-45E6-B7E4-DECDEA6D84F3}" destId="{D7C2D6B6-61AC-4CC5-9BB4-9248EC147337}" srcOrd="0" destOrd="0" presId="urn:microsoft.com/office/officeart/2005/8/layout/cycle5"/>
    <dgm:cxn modelId="{79672208-A6F0-428D-BA75-2930FC6AF3A0}" type="presOf" srcId="{78F43AE1-2C59-4A68-8387-E1E25C1110FD}" destId="{B423EB1D-436A-430E-A373-8CE3481273B3}" srcOrd="0" destOrd="0" presId="urn:microsoft.com/office/officeart/2005/8/layout/cycle5"/>
    <dgm:cxn modelId="{5DBFBF0F-A850-4380-8264-B344D72BD7CC}" srcId="{35FA5367-A3C2-4606-A0A2-46229F78D902}" destId="{95081011-041B-4D99-B6E2-9EED9179B6BF}" srcOrd="3" destOrd="0" parTransId="{936C3CE3-B326-4B93-9C40-0EDD2C4CD4C9}" sibTransId="{31AF9A83-B6A4-45E6-B7E4-DECDEA6D84F3}"/>
    <dgm:cxn modelId="{70DB5FBE-F03F-4B71-8659-0F4DE53150DF}" type="presOf" srcId="{1F7A0E47-9257-4895-92B4-1F4DFB324B25}" destId="{983F5E1A-2F6D-49B7-B56F-85B372DF1C68}" srcOrd="0" destOrd="0" presId="urn:microsoft.com/office/officeart/2005/8/layout/cycle5"/>
    <dgm:cxn modelId="{6CBB4CE9-DB1A-44E2-9B68-B79F6EA09556}" type="presOf" srcId="{770D03BC-34B9-4D0A-B8C7-42F6863D0EA7}" destId="{82F2B80B-C74E-4C9B-8D30-BDD1AC54923F}" srcOrd="0" destOrd="0" presId="urn:microsoft.com/office/officeart/2005/8/layout/cycle5"/>
    <dgm:cxn modelId="{19010CB2-EED6-457C-877B-3C6147787BBC}" type="presOf" srcId="{1A20BD53-650F-4210-8B7B-3138B9521278}" destId="{B038928D-EB1D-4EDE-BF7C-FDD798960C84}" srcOrd="0" destOrd="0" presId="urn:microsoft.com/office/officeart/2005/8/layout/cycle5"/>
    <dgm:cxn modelId="{7BBE62F3-5612-4E91-AB5C-AC7CAAADC5A8}" type="presParOf" srcId="{252C4E5D-2FAB-4536-BC2C-89BBB38961EB}" destId="{82F2B80B-C74E-4C9B-8D30-BDD1AC54923F}" srcOrd="0" destOrd="0" presId="urn:microsoft.com/office/officeart/2005/8/layout/cycle5"/>
    <dgm:cxn modelId="{F1781794-F896-40C4-AD52-576D432F3B4B}" type="presParOf" srcId="{252C4E5D-2FAB-4536-BC2C-89BBB38961EB}" destId="{154E9AA9-0435-4B64-BAC4-AD13B6C0B01E}" srcOrd="1" destOrd="0" presId="urn:microsoft.com/office/officeart/2005/8/layout/cycle5"/>
    <dgm:cxn modelId="{08A0932D-ADB9-469A-96CA-8F07424EC805}" type="presParOf" srcId="{252C4E5D-2FAB-4536-BC2C-89BBB38961EB}" destId="{B038928D-EB1D-4EDE-BF7C-FDD798960C84}" srcOrd="2" destOrd="0" presId="urn:microsoft.com/office/officeart/2005/8/layout/cycle5"/>
    <dgm:cxn modelId="{973890E4-2076-4BC1-B6DA-ADAF3E127E82}" type="presParOf" srcId="{252C4E5D-2FAB-4536-BC2C-89BBB38961EB}" destId="{8DF70FE6-BBEE-4F5B-A71D-380B2724A269}" srcOrd="3" destOrd="0" presId="urn:microsoft.com/office/officeart/2005/8/layout/cycle5"/>
    <dgm:cxn modelId="{F8537595-D787-4DFE-9630-3181E6D1D6EE}" type="presParOf" srcId="{252C4E5D-2FAB-4536-BC2C-89BBB38961EB}" destId="{5B95FB78-839D-432F-9C20-750B1D48BD5D}" srcOrd="4" destOrd="0" presId="urn:microsoft.com/office/officeart/2005/8/layout/cycle5"/>
    <dgm:cxn modelId="{BA991D84-AE96-4DDD-8B31-DE4FA7ADA1C2}" type="presParOf" srcId="{252C4E5D-2FAB-4536-BC2C-89BBB38961EB}" destId="{3B33FCDB-2A71-4215-ABDE-192E8E66C310}" srcOrd="5" destOrd="0" presId="urn:microsoft.com/office/officeart/2005/8/layout/cycle5"/>
    <dgm:cxn modelId="{DEF92746-139C-49D0-B7D2-DA948C2E8969}" type="presParOf" srcId="{252C4E5D-2FAB-4536-BC2C-89BBB38961EB}" destId="{B423EB1D-436A-430E-A373-8CE3481273B3}" srcOrd="6" destOrd="0" presId="urn:microsoft.com/office/officeart/2005/8/layout/cycle5"/>
    <dgm:cxn modelId="{FA1AA326-9581-417B-8080-47770C9491ED}" type="presParOf" srcId="{252C4E5D-2FAB-4536-BC2C-89BBB38961EB}" destId="{6AB4AB9D-6EEA-4DB6-8764-D7F05AC10087}" srcOrd="7" destOrd="0" presId="urn:microsoft.com/office/officeart/2005/8/layout/cycle5"/>
    <dgm:cxn modelId="{E0C139C0-589D-4DDF-9130-31E9E2F8D792}" type="presParOf" srcId="{252C4E5D-2FAB-4536-BC2C-89BBB38961EB}" destId="{983F5E1A-2F6D-49B7-B56F-85B372DF1C68}" srcOrd="8" destOrd="0" presId="urn:microsoft.com/office/officeart/2005/8/layout/cycle5"/>
    <dgm:cxn modelId="{D988F832-6D18-4B05-8600-945AEBF8E1AC}" type="presParOf" srcId="{252C4E5D-2FAB-4536-BC2C-89BBB38961EB}" destId="{B058B17A-4CE5-4ABF-9486-EADEA6883D32}" srcOrd="9" destOrd="0" presId="urn:microsoft.com/office/officeart/2005/8/layout/cycle5"/>
    <dgm:cxn modelId="{EB640BE2-E508-47F2-934C-01938D2D7ADE}" type="presParOf" srcId="{252C4E5D-2FAB-4536-BC2C-89BBB38961EB}" destId="{7A135672-230D-4B5D-A025-8448E312A4B8}" srcOrd="10" destOrd="0" presId="urn:microsoft.com/office/officeart/2005/8/layout/cycle5"/>
    <dgm:cxn modelId="{65BA4B4A-3A85-4D97-B680-E200206112AC}" type="presParOf" srcId="{252C4E5D-2FAB-4536-BC2C-89BBB38961EB}" destId="{D7C2D6B6-61AC-4CC5-9BB4-9248EC147337}" srcOrd="11"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725486-A47E-44AA-B150-B01995F0A708}" type="doc">
      <dgm:prSet loTypeId="urn:microsoft.com/office/officeart/2005/8/layout/process1" loCatId="process" qsTypeId="urn:microsoft.com/office/officeart/2005/8/quickstyle/simple1" qsCatId="simple" csTypeId="urn:microsoft.com/office/officeart/2005/8/colors/colorful5" csCatId="colorful" phldr="1"/>
      <dgm:spPr/>
      <dgm:t>
        <a:bodyPr/>
        <a:lstStyle/>
        <a:p>
          <a:endParaRPr lang="en-US"/>
        </a:p>
      </dgm:t>
    </dgm:pt>
    <dgm:pt modelId="{AD18C503-A629-48F8-A899-0D550E745ED0}">
      <dgm:prSet/>
      <dgm:spPr/>
      <dgm:t>
        <a:bodyPr/>
        <a:lstStyle/>
        <a:p>
          <a:r>
            <a:rPr lang="en-US" dirty="0" smtClean="0"/>
            <a:t>Core information</a:t>
          </a:r>
          <a:endParaRPr lang="en-US" dirty="0"/>
        </a:p>
      </dgm:t>
    </dgm:pt>
    <dgm:pt modelId="{839043D1-B304-418C-B1B9-EA570CBEDD3E}" type="parTrans" cxnId="{27CEAD73-7588-4729-B883-5B424F03BD61}">
      <dgm:prSet/>
      <dgm:spPr/>
      <dgm:t>
        <a:bodyPr/>
        <a:lstStyle/>
        <a:p>
          <a:endParaRPr lang="en-US"/>
        </a:p>
      </dgm:t>
    </dgm:pt>
    <dgm:pt modelId="{8D2E4839-E425-4FCE-9AAD-55A03D201D01}" type="sibTrans" cxnId="{27CEAD73-7588-4729-B883-5B424F03BD61}">
      <dgm:prSet/>
      <dgm:spPr/>
      <dgm:t>
        <a:bodyPr/>
        <a:lstStyle/>
        <a:p>
          <a:endParaRPr lang="en-US"/>
        </a:p>
      </dgm:t>
    </dgm:pt>
    <dgm:pt modelId="{2E832953-2869-49CC-AAF2-D883FAD2C055}">
      <dgm:prSet/>
      <dgm:spPr/>
      <dgm:t>
        <a:bodyPr/>
        <a:lstStyle/>
        <a:p>
          <a:r>
            <a:rPr lang="en-US" dirty="0" smtClean="0">
              <a:sym typeface="Wingdings" panose="05000000000000000000" pitchFamily="2" charset="2"/>
            </a:rPr>
            <a:t>Columns, managed metadata</a:t>
          </a:r>
          <a:endParaRPr lang="en-US" dirty="0"/>
        </a:p>
      </dgm:t>
    </dgm:pt>
    <dgm:pt modelId="{A4767076-6851-404F-BAD8-F468AC848C89}" type="parTrans" cxnId="{7E1130D5-0C9E-4F87-85FD-AE7E62ED5E97}">
      <dgm:prSet/>
      <dgm:spPr/>
      <dgm:t>
        <a:bodyPr/>
        <a:lstStyle/>
        <a:p>
          <a:endParaRPr lang="en-US"/>
        </a:p>
      </dgm:t>
    </dgm:pt>
    <dgm:pt modelId="{C71D3067-C3A9-46CB-8BD6-4DD7E7428399}" type="sibTrans" cxnId="{7E1130D5-0C9E-4F87-85FD-AE7E62ED5E97}">
      <dgm:prSet/>
      <dgm:spPr/>
      <dgm:t>
        <a:bodyPr/>
        <a:lstStyle/>
        <a:p>
          <a:endParaRPr lang="en-US"/>
        </a:p>
      </dgm:t>
    </dgm:pt>
    <dgm:pt modelId="{B8609B75-5450-450E-A107-901113D13A76}" type="pres">
      <dgm:prSet presAssocID="{CD725486-A47E-44AA-B150-B01995F0A708}" presName="Name0" presStyleCnt="0">
        <dgm:presLayoutVars>
          <dgm:dir/>
          <dgm:resizeHandles val="exact"/>
        </dgm:presLayoutVars>
      </dgm:prSet>
      <dgm:spPr/>
      <dgm:t>
        <a:bodyPr/>
        <a:lstStyle/>
        <a:p>
          <a:endParaRPr lang="en-US"/>
        </a:p>
      </dgm:t>
    </dgm:pt>
    <dgm:pt modelId="{DD507540-3F70-4223-BE16-75F9A679B248}" type="pres">
      <dgm:prSet presAssocID="{AD18C503-A629-48F8-A899-0D550E745ED0}" presName="node" presStyleLbl="node1" presStyleIdx="0" presStyleCnt="2">
        <dgm:presLayoutVars>
          <dgm:bulletEnabled val="1"/>
        </dgm:presLayoutVars>
      </dgm:prSet>
      <dgm:spPr/>
      <dgm:t>
        <a:bodyPr/>
        <a:lstStyle/>
        <a:p>
          <a:endParaRPr lang="en-US"/>
        </a:p>
      </dgm:t>
    </dgm:pt>
    <dgm:pt modelId="{70C2C66E-344D-45DE-ADD4-884F75BB214B}" type="pres">
      <dgm:prSet presAssocID="{8D2E4839-E425-4FCE-9AAD-55A03D201D01}" presName="sibTrans" presStyleLbl="sibTrans2D1" presStyleIdx="0" presStyleCnt="1"/>
      <dgm:spPr/>
      <dgm:t>
        <a:bodyPr/>
        <a:lstStyle/>
        <a:p>
          <a:endParaRPr lang="en-US"/>
        </a:p>
      </dgm:t>
    </dgm:pt>
    <dgm:pt modelId="{164EC694-254C-4EC0-A424-DC62EC1B7DF4}" type="pres">
      <dgm:prSet presAssocID="{8D2E4839-E425-4FCE-9AAD-55A03D201D01}" presName="connectorText" presStyleLbl="sibTrans2D1" presStyleIdx="0" presStyleCnt="1"/>
      <dgm:spPr/>
      <dgm:t>
        <a:bodyPr/>
        <a:lstStyle/>
        <a:p>
          <a:endParaRPr lang="en-US"/>
        </a:p>
      </dgm:t>
    </dgm:pt>
    <dgm:pt modelId="{AE6C4DF9-4435-40E9-859D-92E6C420CD1A}" type="pres">
      <dgm:prSet presAssocID="{2E832953-2869-49CC-AAF2-D883FAD2C055}" presName="node" presStyleLbl="node1" presStyleIdx="1" presStyleCnt="2">
        <dgm:presLayoutVars>
          <dgm:bulletEnabled val="1"/>
        </dgm:presLayoutVars>
      </dgm:prSet>
      <dgm:spPr/>
      <dgm:t>
        <a:bodyPr/>
        <a:lstStyle/>
        <a:p>
          <a:endParaRPr lang="en-US"/>
        </a:p>
      </dgm:t>
    </dgm:pt>
  </dgm:ptLst>
  <dgm:cxnLst>
    <dgm:cxn modelId="{A6F92731-0DD4-4E25-A93B-293EFF2C6020}" type="presOf" srcId="{2E832953-2869-49CC-AAF2-D883FAD2C055}" destId="{AE6C4DF9-4435-40E9-859D-92E6C420CD1A}" srcOrd="0" destOrd="0" presId="urn:microsoft.com/office/officeart/2005/8/layout/process1"/>
    <dgm:cxn modelId="{5B000844-6C43-494F-920D-DD2DCA8CBAC8}" type="presOf" srcId="{8D2E4839-E425-4FCE-9AAD-55A03D201D01}" destId="{164EC694-254C-4EC0-A424-DC62EC1B7DF4}" srcOrd="1" destOrd="0" presId="urn:microsoft.com/office/officeart/2005/8/layout/process1"/>
    <dgm:cxn modelId="{20E6F9D9-9CAA-4C87-9B43-B7FBF5511607}" type="presOf" srcId="{AD18C503-A629-48F8-A899-0D550E745ED0}" destId="{DD507540-3F70-4223-BE16-75F9A679B248}" srcOrd="0" destOrd="0" presId="urn:microsoft.com/office/officeart/2005/8/layout/process1"/>
    <dgm:cxn modelId="{221C0E05-DD00-4AC4-9BD2-A04283EDEBEE}" type="presOf" srcId="{CD725486-A47E-44AA-B150-B01995F0A708}" destId="{B8609B75-5450-450E-A107-901113D13A76}" srcOrd="0" destOrd="0" presId="urn:microsoft.com/office/officeart/2005/8/layout/process1"/>
    <dgm:cxn modelId="{7F2CD3E2-56B3-47BE-93EB-EE8C9551621D}" type="presOf" srcId="{8D2E4839-E425-4FCE-9AAD-55A03D201D01}" destId="{70C2C66E-344D-45DE-ADD4-884F75BB214B}" srcOrd="0" destOrd="0" presId="urn:microsoft.com/office/officeart/2005/8/layout/process1"/>
    <dgm:cxn modelId="{7E1130D5-0C9E-4F87-85FD-AE7E62ED5E97}" srcId="{CD725486-A47E-44AA-B150-B01995F0A708}" destId="{2E832953-2869-49CC-AAF2-D883FAD2C055}" srcOrd="1" destOrd="0" parTransId="{A4767076-6851-404F-BAD8-F468AC848C89}" sibTransId="{C71D3067-C3A9-46CB-8BD6-4DD7E7428399}"/>
    <dgm:cxn modelId="{27CEAD73-7588-4729-B883-5B424F03BD61}" srcId="{CD725486-A47E-44AA-B150-B01995F0A708}" destId="{AD18C503-A629-48F8-A899-0D550E745ED0}" srcOrd="0" destOrd="0" parTransId="{839043D1-B304-418C-B1B9-EA570CBEDD3E}" sibTransId="{8D2E4839-E425-4FCE-9AAD-55A03D201D01}"/>
    <dgm:cxn modelId="{B744D2BB-5471-450A-9205-BF4B18400632}" type="presParOf" srcId="{B8609B75-5450-450E-A107-901113D13A76}" destId="{DD507540-3F70-4223-BE16-75F9A679B248}" srcOrd="0" destOrd="0" presId="urn:microsoft.com/office/officeart/2005/8/layout/process1"/>
    <dgm:cxn modelId="{832BD5DA-65B5-4B54-8DC6-1E9D6DC292E1}" type="presParOf" srcId="{B8609B75-5450-450E-A107-901113D13A76}" destId="{70C2C66E-344D-45DE-ADD4-884F75BB214B}" srcOrd="1" destOrd="0" presId="urn:microsoft.com/office/officeart/2005/8/layout/process1"/>
    <dgm:cxn modelId="{91A83164-936E-442C-9D59-CF80E34C9746}" type="presParOf" srcId="{70C2C66E-344D-45DE-ADD4-884F75BB214B}" destId="{164EC694-254C-4EC0-A424-DC62EC1B7DF4}" srcOrd="0" destOrd="0" presId="urn:microsoft.com/office/officeart/2005/8/layout/process1"/>
    <dgm:cxn modelId="{74D5A2DC-6A85-46F4-9B0E-1B6F4D8F8900}" type="presParOf" srcId="{B8609B75-5450-450E-A107-901113D13A76}" destId="{AE6C4DF9-4435-40E9-859D-92E6C420CD1A}" srcOrd="2"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F3CD17-7DA8-42DC-9854-75C723F64A29}" type="doc">
      <dgm:prSet loTypeId="urn:microsoft.com/office/officeart/2005/8/layout/process1" loCatId="process" qsTypeId="urn:microsoft.com/office/officeart/2005/8/quickstyle/simple1" qsCatId="simple" csTypeId="urn:microsoft.com/office/officeart/2005/8/colors/colorful5" csCatId="colorful" phldr="1"/>
      <dgm:spPr/>
      <dgm:t>
        <a:bodyPr/>
        <a:lstStyle/>
        <a:p>
          <a:endParaRPr lang="en-US"/>
        </a:p>
      </dgm:t>
    </dgm:pt>
    <dgm:pt modelId="{3498D239-63AB-49E7-BEDE-6567093852CE}">
      <dgm:prSet/>
      <dgm:spPr/>
      <dgm:t>
        <a:bodyPr/>
        <a:lstStyle/>
        <a:p>
          <a:r>
            <a:rPr lang="en-US" dirty="0" smtClean="0">
              <a:sym typeface="Wingdings" panose="05000000000000000000" pitchFamily="2" charset="2"/>
            </a:rPr>
            <a:t>Site architecture</a:t>
          </a:r>
          <a:endParaRPr lang="en-US" dirty="0"/>
        </a:p>
      </dgm:t>
    </dgm:pt>
    <dgm:pt modelId="{CE28346E-BF5F-424B-92D0-20AF497F7E59}" type="parTrans" cxnId="{D9690535-2EDB-46C5-BE84-C1235BDE826C}">
      <dgm:prSet/>
      <dgm:spPr/>
      <dgm:t>
        <a:bodyPr/>
        <a:lstStyle/>
        <a:p>
          <a:endParaRPr lang="en-US"/>
        </a:p>
      </dgm:t>
    </dgm:pt>
    <dgm:pt modelId="{E42475C0-D188-48CE-8B48-180737FC88A5}" type="sibTrans" cxnId="{D9690535-2EDB-46C5-BE84-C1235BDE826C}">
      <dgm:prSet/>
      <dgm:spPr/>
      <dgm:t>
        <a:bodyPr/>
        <a:lstStyle/>
        <a:p>
          <a:endParaRPr lang="en-US"/>
        </a:p>
      </dgm:t>
    </dgm:pt>
    <dgm:pt modelId="{075788A0-6507-4C4E-BA1A-2285BC2DD1D4}">
      <dgm:prSet/>
      <dgm:spPr/>
      <dgm:t>
        <a:bodyPr/>
        <a:lstStyle/>
        <a:p>
          <a:r>
            <a:rPr lang="en-US" dirty="0" smtClean="0">
              <a:sym typeface="Wingdings" panose="05000000000000000000" pitchFamily="2" charset="2"/>
            </a:rPr>
            <a:t>Security boundaries</a:t>
          </a:r>
          <a:endParaRPr lang="en-US" dirty="0"/>
        </a:p>
      </dgm:t>
    </dgm:pt>
    <dgm:pt modelId="{FFDC7DFA-1980-4EDE-943D-74AD9136BA68}" type="sibTrans" cxnId="{25A9B21F-E17B-4707-939B-A5E73DAA59F7}">
      <dgm:prSet/>
      <dgm:spPr/>
      <dgm:t>
        <a:bodyPr/>
        <a:lstStyle/>
        <a:p>
          <a:endParaRPr lang="en-US"/>
        </a:p>
      </dgm:t>
    </dgm:pt>
    <dgm:pt modelId="{BAA24BE5-AEEE-48F3-B5D6-424DDD6B6B7E}" type="parTrans" cxnId="{25A9B21F-E17B-4707-939B-A5E73DAA59F7}">
      <dgm:prSet/>
      <dgm:spPr/>
      <dgm:t>
        <a:bodyPr/>
        <a:lstStyle/>
        <a:p>
          <a:endParaRPr lang="en-US"/>
        </a:p>
      </dgm:t>
    </dgm:pt>
    <dgm:pt modelId="{18F7CCB9-3769-4C78-89FF-9EE369EECE83}" type="pres">
      <dgm:prSet presAssocID="{B3F3CD17-7DA8-42DC-9854-75C723F64A29}" presName="Name0" presStyleCnt="0">
        <dgm:presLayoutVars>
          <dgm:dir/>
          <dgm:resizeHandles val="exact"/>
        </dgm:presLayoutVars>
      </dgm:prSet>
      <dgm:spPr/>
      <dgm:t>
        <a:bodyPr/>
        <a:lstStyle/>
        <a:p>
          <a:endParaRPr lang="en-US"/>
        </a:p>
      </dgm:t>
    </dgm:pt>
    <dgm:pt modelId="{E3D209EE-7EBA-4798-9289-2AE594C1B73C}" type="pres">
      <dgm:prSet presAssocID="{3498D239-63AB-49E7-BEDE-6567093852CE}" presName="node" presStyleLbl="node1" presStyleIdx="0" presStyleCnt="2">
        <dgm:presLayoutVars>
          <dgm:bulletEnabled val="1"/>
        </dgm:presLayoutVars>
      </dgm:prSet>
      <dgm:spPr/>
      <dgm:t>
        <a:bodyPr/>
        <a:lstStyle/>
        <a:p>
          <a:endParaRPr lang="en-US"/>
        </a:p>
      </dgm:t>
    </dgm:pt>
    <dgm:pt modelId="{FAB18113-29F7-457E-BA41-70D5241D320B}" type="pres">
      <dgm:prSet presAssocID="{E42475C0-D188-48CE-8B48-180737FC88A5}" presName="sibTrans" presStyleLbl="sibTrans2D1" presStyleIdx="0" presStyleCnt="1"/>
      <dgm:spPr/>
      <dgm:t>
        <a:bodyPr/>
        <a:lstStyle/>
        <a:p>
          <a:endParaRPr lang="en-US"/>
        </a:p>
      </dgm:t>
    </dgm:pt>
    <dgm:pt modelId="{894C1E96-10F4-42F8-B770-56FEEF44BB49}" type="pres">
      <dgm:prSet presAssocID="{E42475C0-D188-48CE-8B48-180737FC88A5}" presName="connectorText" presStyleLbl="sibTrans2D1" presStyleIdx="0" presStyleCnt="1"/>
      <dgm:spPr/>
      <dgm:t>
        <a:bodyPr/>
        <a:lstStyle/>
        <a:p>
          <a:endParaRPr lang="en-US"/>
        </a:p>
      </dgm:t>
    </dgm:pt>
    <dgm:pt modelId="{69E30D98-EAE4-4F81-B315-273B778828A1}" type="pres">
      <dgm:prSet presAssocID="{075788A0-6507-4C4E-BA1A-2285BC2DD1D4}" presName="node" presStyleLbl="node1" presStyleIdx="1" presStyleCnt="2">
        <dgm:presLayoutVars>
          <dgm:bulletEnabled val="1"/>
        </dgm:presLayoutVars>
      </dgm:prSet>
      <dgm:spPr/>
      <dgm:t>
        <a:bodyPr/>
        <a:lstStyle/>
        <a:p>
          <a:endParaRPr lang="en-US"/>
        </a:p>
      </dgm:t>
    </dgm:pt>
  </dgm:ptLst>
  <dgm:cxnLst>
    <dgm:cxn modelId="{B4189A19-7EB0-41D4-A3AD-9448D7964771}" type="presOf" srcId="{E42475C0-D188-48CE-8B48-180737FC88A5}" destId="{894C1E96-10F4-42F8-B770-56FEEF44BB49}" srcOrd="1" destOrd="0" presId="urn:microsoft.com/office/officeart/2005/8/layout/process1"/>
    <dgm:cxn modelId="{D9690535-2EDB-46C5-BE84-C1235BDE826C}" srcId="{B3F3CD17-7DA8-42DC-9854-75C723F64A29}" destId="{3498D239-63AB-49E7-BEDE-6567093852CE}" srcOrd="0" destOrd="0" parTransId="{CE28346E-BF5F-424B-92D0-20AF497F7E59}" sibTransId="{E42475C0-D188-48CE-8B48-180737FC88A5}"/>
    <dgm:cxn modelId="{5EA70663-765E-45FE-B2E8-97EC50C04378}" type="presOf" srcId="{B3F3CD17-7DA8-42DC-9854-75C723F64A29}" destId="{18F7CCB9-3769-4C78-89FF-9EE369EECE83}" srcOrd="0" destOrd="0" presId="urn:microsoft.com/office/officeart/2005/8/layout/process1"/>
    <dgm:cxn modelId="{B1A600B1-9331-4B31-92B9-574597A66B85}" type="presOf" srcId="{075788A0-6507-4C4E-BA1A-2285BC2DD1D4}" destId="{69E30D98-EAE4-4F81-B315-273B778828A1}" srcOrd="0" destOrd="0" presId="urn:microsoft.com/office/officeart/2005/8/layout/process1"/>
    <dgm:cxn modelId="{C723BD48-CE5A-4314-98FB-F1182A7DBDF1}" type="presOf" srcId="{3498D239-63AB-49E7-BEDE-6567093852CE}" destId="{E3D209EE-7EBA-4798-9289-2AE594C1B73C}" srcOrd="0" destOrd="0" presId="urn:microsoft.com/office/officeart/2005/8/layout/process1"/>
    <dgm:cxn modelId="{25A9B21F-E17B-4707-939B-A5E73DAA59F7}" srcId="{B3F3CD17-7DA8-42DC-9854-75C723F64A29}" destId="{075788A0-6507-4C4E-BA1A-2285BC2DD1D4}" srcOrd="1" destOrd="0" parTransId="{BAA24BE5-AEEE-48F3-B5D6-424DDD6B6B7E}" sibTransId="{FFDC7DFA-1980-4EDE-943D-74AD9136BA68}"/>
    <dgm:cxn modelId="{5EE4371D-913D-4D90-9206-6DA933FC7EAB}" type="presOf" srcId="{E42475C0-D188-48CE-8B48-180737FC88A5}" destId="{FAB18113-29F7-457E-BA41-70D5241D320B}" srcOrd="0" destOrd="0" presId="urn:microsoft.com/office/officeart/2005/8/layout/process1"/>
    <dgm:cxn modelId="{8D75FB02-A64D-4B20-864E-43DE2E871B6B}" type="presParOf" srcId="{18F7CCB9-3769-4C78-89FF-9EE369EECE83}" destId="{E3D209EE-7EBA-4798-9289-2AE594C1B73C}" srcOrd="0" destOrd="0" presId="urn:microsoft.com/office/officeart/2005/8/layout/process1"/>
    <dgm:cxn modelId="{F2AEDF21-E906-4990-9E9A-C094EC76DEED}" type="presParOf" srcId="{18F7CCB9-3769-4C78-89FF-9EE369EECE83}" destId="{FAB18113-29F7-457E-BA41-70D5241D320B}" srcOrd="1" destOrd="0" presId="urn:microsoft.com/office/officeart/2005/8/layout/process1"/>
    <dgm:cxn modelId="{6804CD69-AB4F-403E-B9CE-813F5747AF6C}" type="presParOf" srcId="{FAB18113-29F7-457E-BA41-70D5241D320B}" destId="{894C1E96-10F4-42F8-B770-56FEEF44BB49}" srcOrd="0" destOrd="0" presId="urn:microsoft.com/office/officeart/2005/8/layout/process1"/>
    <dgm:cxn modelId="{C300D749-8975-46CD-9070-88F01D1A3A2A}" type="presParOf" srcId="{18F7CCB9-3769-4C78-89FF-9EE369EECE83}" destId="{69E30D98-EAE4-4F81-B315-273B778828A1}" srcOrd="2" destOrd="0" presId="urn:microsoft.com/office/officeart/2005/8/layout/process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9E414F6-B83E-45BC-8FD4-8C200995DCA9}" type="doc">
      <dgm:prSet loTypeId="urn:microsoft.com/office/officeart/2005/8/layout/process1" loCatId="process" qsTypeId="urn:microsoft.com/office/officeart/2005/8/quickstyle/simple1" qsCatId="simple" csTypeId="urn:microsoft.com/office/officeart/2005/8/colors/colorful5" csCatId="colorful" phldr="1"/>
      <dgm:spPr/>
      <dgm:t>
        <a:bodyPr/>
        <a:lstStyle/>
        <a:p>
          <a:endParaRPr lang="en-US"/>
        </a:p>
      </dgm:t>
    </dgm:pt>
    <dgm:pt modelId="{4FB07A57-47FE-48E0-9E81-A01CE3F3F9A3}">
      <dgm:prSet/>
      <dgm:spPr/>
      <dgm:t>
        <a:bodyPr/>
        <a:lstStyle/>
        <a:p>
          <a:r>
            <a:rPr lang="en-US" dirty="0" smtClean="0">
              <a:sym typeface="Wingdings" panose="05000000000000000000" pitchFamily="2" charset="2"/>
            </a:rPr>
            <a:t>Information lifecycle</a:t>
          </a:r>
          <a:endParaRPr lang="en-US" dirty="0"/>
        </a:p>
      </dgm:t>
    </dgm:pt>
    <dgm:pt modelId="{C750E4C3-F93E-4F03-80DF-2BA4AAEC288A}" type="parTrans" cxnId="{D9399D20-FD27-4116-BC50-410E5C39549D}">
      <dgm:prSet/>
      <dgm:spPr/>
      <dgm:t>
        <a:bodyPr/>
        <a:lstStyle/>
        <a:p>
          <a:endParaRPr lang="en-US"/>
        </a:p>
      </dgm:t>
    </dgm:pt>
    <dgm:pt modelId="{35BD6CD0-DC5F-403F-9922-0BB044541CCA}" type="sibTrans" cxnId="{D9399D20-FD27-4116-BC50-410E5C39549D}">
      <dgm:prSet/>
      <dgm:spPr/>
      <dgm:t>
        <a:bodyPr/>
        <a:lstStyle/>
        <a:p>
          <a:endParaRPr lang="en-US"/>
        </a:p>
      </dgm:t>
    </dgm:pt>
    <dgm:pt modelId="{79098D35-2A63-440E-AEC3-C0EB4938E810}">
      <dgm:prSet/>
      <dgm:spPr/>
      <dgm:t>
        <a:bodyPr/>
        <a:lstStyle/>
        <a:p>
          <a:r>
            <a:rPr lang="en-US" dirty="0" smtClean="0">
              <a:sym typeface="Wingdings" panose="05000000000000000000" pitchFamily="2" charset="2"/>
            </a:rPr>
            <a:t>Information policies, content disposition, workflow</a:t>
          </a:r>
        </a:p>
      </dgm:t>
    </dgm:pt>
    <dgm:pt modelId="{33C3BB4D-0C9B-4177-8C96-7BD4C3520E81}" type="parTrans" cxnId="{14C5576E-08BB-499A-9098-97DCA0F636DB}">
      <dgm:prSet/>
      <dgm:spPr/>
      <dgm:t>
        <a:bodyPr/>
        <a:lstStyle/>
        <a:p>
          <a:endParaRPr lang="en-US"/>
        </a:p>
      </dgm:t>
    </dgm:pt>
    <dgm:pt modelId="{54307EC8-591C-4533-9A83-985711C31940}" type="sibTrans" cxnId="{14C5576E-08BB-499A-9098-97DCA0F636DB}">
      <dgm:prSet/>
      <dgm:spPr/>
      <dgm:t>
        <a:bodyPr/>
        <a:lstStyle/>
        <a:p>
          <a:endParaRPr lang="en-US"/>
        </a:p>
      </dgm:t>
    </dgm:pt>
    <dgm:pt modelId="{89B9508D-9CA2-4A4A-BD94-8A1A3F64CFB6}" type="pres">
      <dgm:prSet presAssocID="{E9E414F6-B83E-45BC-8FD4-8C200995DCA9}" presName="Name0" presStyleCnt="0">
        <dgm:presLayoutVars>
          <dgm:dir/>
          <dgm:resizeHandles val="exact"/>
        </dgm:presLayoutVars>
      </dgm:prSet>
      <dgm:spPr/>
      <dgm:t>
        <a:bodyPr/>
        <a:lstStyle/>
        <a:p>
          <a:endParaRPr lang="en-US"/>
        </a:p>
      </dgm:t>
    </dgm:pt>
    <dgm:pt modelId="{9202C6B2-4639-47DF-B07B-BBDE49AA00C3}" type="pres">
      <dgm:prSet presAssocID="{4FB07A57-47FE-48E0-9E81-A01CE3F3F9A3}" presName="node" presStyleLbl="node1" presStyleIdx="0" presStyleCnt="2" custLinFactNeighborX="-117" custLinFactNeighborY="2908">
        <dgm:presLayoutVars>
          <dgm:bulletEnabled val="1"/>
        </dgm:presLayoutVars>
      </dgm:prSet>
      <dgm:spPr/>
      <dgm:t>
        <a:bodyPr/>
        <a:lstStyle/>
        <a:p>
          <a:endParaRPr lang="en-US"/>
        </a:p>
      </dgm:t>
    </dgm:pt>
    <dgm:pt modelId="{0A924680-B827-4785-AD08-0D4529189DB9}" type="pres">
      <dgm:prSet presAssocID="{35BD6CD0-DC5F-403F-9922-0BB044541CCA}" presName="sibTrans" presStyleLbl="sibTrans2D1" presStyleIdx="0" presStyleCnt="1"/>
      <dgm:spPr/>
      <dgm:t>
        <a:bodyPr/>
        <a:lstStyle/>
        <a:p>
          <a:endParaRPr lang="en-US"/>
        </a:p>
      </dgm:t>
    </dgm:pt>
    <dgm:pt modelId="{101EE3E8-DCAB-4E18-B084-2B8804C93295}" type="pres">
      <dgm:prSet presAssocID="{35BD6CD0-DC5F-403F-9922-0BB044541CCA}" presName="connectorText" presStyleLbl="sibTrans2D1" presStyleIdx="0" presStyleCnt="1"/>
      <dgm:spPr/>
      <dgm:t>
        <a:bodyPr/>
        <a:lstStyle/>
        <a:p>
          <a:endParaRPr lang="en-US"/>
        </a:p>
      </dgm:t>
    </dgm:pt>
    <dgm:pt modelId="{E8CE6269-5B25-4947-9457-368C5B6EF10F}" type="pres">
      <dgm:prSet presAssocID="{79098D35-2A63-440E-AEC3-C0EB4938E810}" presName="node" presStyleLbl="node1" presStyleIdx="1" presStyleCnt="2">
        <dgm:presLayoutVars>
          <dgm:bulletEnabled val="1"/>
        </dgm:presLayoutVars>
      </dgm:prSet>
      <dgm:spPr/>
      <dgm:t>
        <a:bodyPr/>
        <a:lstStyle/>
        <a:p>
          <a:endParaRPr lang="en-US"/>
        </a:p>
      </dgm:t>
    </dgm:pt>
  </dgm:ptLst>
  <dgm:cxnLst>
    <dgm:cxn modelId="{1D23EB7F-5E6A-4BCB-9029-E3415D89E832}" type="presOf" srcId="{4FB07A57-47FE-48E0-9E81-A01CE3F3F9A3}" destId="{9202C6B2-4639-47DF-B07B-BBDE49AA00C3}" srcOrd="0" destOrd="0" presId="urn:microsoft.com/office/officeart/2005/8/layout/process1"/>
    <dgm:cxn modelId="{14C5576E-08BB-499A-9098-97DCA0F636DB}" srcId="{E9E414F6-B83E-45BC-8FD4-8C200995DCA9}" destId="{79098D35-2A63-440E-AEC3-C0EB4938E810}" srcOrd="1" destOrd="0" parTransId="{33C3BB4D-0C9B-4177-8C96-7BD4C3520E81}" sibTransId="{54307EC8-591C-4533-9A83-985711C31940}"/>
    <dgm:cxn modelId="{29D8B1A3-DBEB-45E6-BC18-75E34F1DBA63}" type="presOf" srcId="{E9E414F6-B83E-45BC-8FD4-8C200995DCA9}" destId="{89B9508D-9CA2-4A4A-BD94-8A1A3F64CFB6}" srcOrd="0" destOrd="0" presId="urn:microsoft.com/office/officeart/2005/8/layout/process1"/>
    <dgm:cxn modelId="{DE9186DF-F08D-4D6A-AF73-26E2E07FF9A1}" type="presOf" srcId="{35BD6CD0-DC5F-403F-9922-0BB044541CCA}" destId="{101EE3E8-DCAB-4E18-B084-2B8804C93295}" srcOrd="1" destOrd="0" presId="urn:microsoft.com/office/officeart/2005/8/layout/process1"/>
    <dgm:cxn modelId="{D9399D20-FD27-4116-BC50-410E5C39549D}" srcId="{E9E414F6-B83E-45BC-8FD4-8C200995DCA9}" destId="{4FB07A57-47FE-48E0-9E81-A01CE3F3F9A3}" srcOrd="0" destOrd="0" parTransId="{C750E4C3-F93E-4F03-80DF-2BA4AAEC288A}" sibTransId="{35BD6CD0-DC5F-403F-9922-0BB044541CCA}"/>
    <dgm:cxn modelId="{843B369A-0FD8-4410-BE01-548632E8B716}" type="presOf" srcId="{35BD6CD0-DC5F-403F-9922-0BB044541CCA}" destId="{0A924680-B827-4785-AD08-0D4529189DB9}" srcOrd="0" destOrd="0" presId="urn:microsoft.com/office/officeart/2005/8/layout/process1"/>
    <dgm:cxn modelId="{FEAC01DF-32ED-48F6-B370-98681A2B1FAB}" type="presOf" srcId="{79098D35-2A63-440E-AEC3-C0EB4938E810}" destId="{E8CE6269-5B25-4947-9457-368C5B6EF10F}" srcOrd="0" destOrd="0" presId="urn:microsoft.com/office/officeart/2005/8/layout/process1"/>
    <dgm:cxn modelId="{68BC8183-3D09-4F4E-ABD2-EDC1B149217D}" type="presParOf" srcId="{89B9508D-9CA2-4A4A-BD94-8A1A3F64CFB6}" destId="{9202C6B2-4639-47DF-B07B-BBDE49AA00C3}" srcOrd="0" destOrd="0" presId="urn:microsoft.com/office/officeart/2005/8/layout/process1"/>
    <dgm:cxn modelId="{85F47202-7282-4221-932D-618531FC5D74}" type="presParOf" srcId="{89B9508D-9CA2-4A4A-BD94-8A1A3F64CFB6}" destId="{0A924680-B827-4785-AD08-0D4529189DB9}" srcOrd="1" destOrd="0" presId="urn:microsoft.com/office/officeart/2005/8/layout/process1"/>
    <dgm:cxn modelId="{5852458C-2D12-40E3-90C5-CDE9B1D96F95}" type="presParOf" srcId="{0A924680-B827-4785-AD08-0D4529189DB9}" destId="{101EE3E8-DCAB-4E18-B084-2B8804C93295}" srcOrd="0" destOrd="0" presId="urn:microsoft.com/office/officeart/2005/8/layout/process1"/>
    <dgm:cxn modelId="{89384FAB-98A4-456F-930E-4581A10D83D7}" type="presParOf" srcId="{89B9508D-9CA2-4A4A-BD94-8A1A3F64CFB6}" destId="{E8CE6269-5B25-4947-9457-368C5B6EF10F}" srcOrd="2" destOrd="0" presId="urn:microsoft.com/office/officeart/2005/8/layout/process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D16ED6-AFD8-4554-AC41-288E1B5EC6CC}" type="doc">
      <dgm:prSet loTypeId="urn:microsoft.com/office/officeart/2005/8/layout/process1" loCatId="process" qsTypeId="urn:microsoft.com/office/officeart/2005/8/quickstyle/simple1" qsCatId="simple" csTypeId="urn:microsoft.com/office/officeart/2005/8/colors/colorful5" csCatId="colorful" phldr="1"/>
      <dgm:spPr/>
      <dgm:t>
        <a:bodyPr/>
        <a:lstStyle/>
        <a:p>
          <a:endParaRPr lang="en-US"/>
        </a:p>
      </dgm:t>
    </dgm:pt>
    <dgm:pt modelId="{FA50C11F-F907-49B7-95E0-6CC1210AFA45}">
      <dgm:prSet/>
      <dgm:spPr/>
      <dgm:t>
        <a:bodyPr/>
        <a:lstStyle/>
        <a:p>
          <a:r>
            <a:rPr lang="en-US" dirty="0" smtClean="0">
              <a:sym typeface="Wingdings" panose="05000000000000000000" pitchFamily="2" charset="2"/>
            </a:rPr>
            <a:t>Communities</a:t>
          </a:r>
          <a:endParaRPr lang="en-US" dirty="0"/>
        </a:p>
      </dgm:t>
    </dgm:pt>
    <dgm:pt modelId="{13B801FA-904F-4E06-A161-3B5675082FCA}" type="parTrans" cxnId="{579D565F-1FAD-459A-ADB2-757DAC9E6F08}">
      <dgm:prSet/>
      <dgm:spPr/>
      <dgm:t>
        <a:bodyPr/>
        <a:lstStyle/>
        <a:p>
          <a:endParaRPr lang="en-US"/>
        </a:p>
      </dgm:t>
    </dgm:pt>
    <dgm:pt modelId="{1051E565-E4EF-4E3A-BA55-315F74BF8A8B}" type="sibTrans" cxnId="{579D565F-1FAD-459A-ADB2-757DAC9E6F08}">
      <dgm:prSet/>
      <dgm:spPr/>
      <dgm:t>
        <a:bodyPr/>
        <a:lstStyle/>
        <a:p>
          <a:endParaRPr lang="en-US"/>
        </a:p>
      </dgm:t>
    </dgm:pt>
    <dgm:pt modelId="{D640A482-A0D3-4E92-BB3A-299D31532485}">
      <dgm:prSet/>
      <dgm:spPr/>
      <dgm:t>
        <a:bodyPr/>
        <a:lstStyle/>
        <a:p>
          <a:r>
            <a:rPr lang="en-US" dirty="0" smtClean="0">
              <a:sym typeface="Wingdings" panose="05000000000000000000" pitchFamily="2" charset="2"/>
            </a:rPr>
            <a:t>SharePoint social, Yammer</a:t>
          </a:r>
        </a:p>
      </dgm:t>
    </dgm:pt>
    <dgm:pt modelId="{0B2EB26E-7AAA-4691-892E-BACC17523648}" type="parTrans" cxnId="{E78DBFA4-3E72-4991-A9AC-74BDDB52305D}">
      <dgm:prSet/>
      <dgm:spPr/>
      <dgm:t>
        <a:bodyPr/>
        <a:lstStyle/>
        <a:p>
          <a:endParaRPr lang="en-US"/>
        </a:p>
      </dgm:t>
    </dgm:pt>
    <dgm:pt modelId="{6FD85B20-03AC-4A8A-B545-8706CFC59F8C}" type="sibTrans" cxnId="{E78DBFA4-3E72-4991-A9AC-74BDDB52305D}">
      <dgm:prSet/>
      <dgm:spPr/>
      <dgm:t>
        <a:bodyPr/>
        <a:lstStyle/>
        <a:p>
          <a:endParaRPr lang="en-US"/>
        </a:p>
      </dgm:t>
    </dgm:pt>
    <dgm:pt modelId="{463AEC3E-31CC-4C79-B14F-EA3486D08ECF}" type="pres">
      <dgm:prSet presAssocID="{22D16ED6-AFD8-4554-AC41-288E1B5EC6CC}" presName="Name0" presStyleCnt="0">
        <dgm:presLayoutVars>
          <dgm:dir/>
          <dgm:resizeHandles val="exact"/>
        </dgm:presLayoutVars>
      </dgm:prSet>
      <dgm:spPr/>
      <dgm:t>
        <a:bodyPr/>
        <a:lstStyle/>
        <a:p>
          <a:endParaRPr lang="en-US"/>
        </a:p>
      </dgm:t>
    </dgm:pt>
    <dgm:pt modelId="{40F29FB8-4C62-486E-BF88-06FAC09DA2BE}" type="pres">
      <dgm:prSet presAssocID="{FA50C11F-F907-49B7-95E0-6CC1210AFA45}" presName="node" presStyleLbl="node1" presStyleIdx="0" presStyleCnt="2">
        <dgm:presLayoutVars>
          <dgm:bulletEnabled val="1"/>
        </dgm:presLayoutVars>
      </dgm:prSet>
      <dgm:spPr/>
      <dgm:t>
        <a:bodyPr/>
        <a:lstStyle/>
        <a:p>
          <a:endParaRPr lang="en-US"/>
        </a:p>
      </dgm:t>
    </dgm:pt>
    <dgm:pt modelId="{9F176FC1-1453-49F6-AEA3-21A673F5C78B}" type="pres">
      <dgm:prSet presAssocID="{1051E565-E4EF-4E3A-BA55-315F74BF8A8B}" presName="sibTrans" presStyleLbl="sibTrans2D1" presStyleIdx="0" presStyleCnt="1"/>
      <dgm:spPr/>
      <dgm:t>
        <a:bodyPr/>
        <a:lstStyle/>
        <a:p>
          <a:endParaRPr lang="en-US"/>
        </a:p>
      </dgm:t>
    </dgm:pt>
    <dgm:pt modelId="{96CE2CDE-2A39-4D08-B3D3-7323A22BD602}" type="pres">
      <dgm:prSet presAssocID="{1051E565-E4EF-4E3A-BA55-315F74BF8A8B}" presName="connectorText" presStyleLbl="sibTrans2D1" presStyleIdx="0" presStyleCnt="1"/>
      <dgm:spPr/>
      <dgm:t>
        <a:bodyPr/>
        <a:lstStyle/>
        <a:p>
          <a:endParaRPr lang="en-US"/>
        </a:p>
      </dgm:t>
    </dgm:pt>
    <dgm:pt modelId="{B4A3ED36-FB77-435A-989E-ACAFCC9B9F81}" type="pres">
      <dgm:prSet presAssocID="{D640A482-A0D3-4E92-BB3A-299D31532485}" presName="node" presStyleLbl="node1" presStyleIdx="1" presStyleCnt="2">
        <dgm:presLayoutVars>
          <dgm:bulletEnabled val="1"/>
        </dgm:presLayoutVars>
      </dgm:prSet>
      <dgm:spPr/>
      <dgm:t>
        <a:bodyPr/>
        <a:lstStyle/>
        <a:p>
          <a:endParaRPr lang="en-US"/>
        </a:p>
      </dgm:t>
    </dgm:pt>
  </dgm:ptLst>
  <dgm:cxnLst>
    <dgm:cxn modelId="{53B1E2D4-A9CB-4CAE-B2D0-FD354F8B668D}" type="presOf" srcId="{D640A482-A0D3-4E92-BB3A-299D31532485}" destId="{B4A3ED36-FB77-435A-989E-ACAFCC9B9F81}" srcOrd="0" destOrd="0" presId="urn:microsoft.com/office/officeart/2005/8/layout/process1"/>
    <dgm:cxn modelId="{64859A21-82D7-44DF-85C3-C9AD2AF42471}" type="presOf" srcId="{22D16ED6-AFD8-4554-AC41-288E1B5EC6CC}" destId="{463AEC3E-31CC-4C79-B14F-EA3486D08ECF}" srcOrd="0" destOrd="0" presId="urn:microsoft.com/office/officeart/2005/8/layout/process1"/>
    <dgm:cxn modelId="{6ECBCF44-BBE7-414D-9791-BFC0D0ECE99D}" type="presOf" srcId="{1051E565-E4EF-4E3A-BA55-315F74BF8A8B}" destId="{96CE2CDE-2A39-4D08-B3D3-7323A22BD602}" srcOrd="1" destOrd="0" presId="urn:microsoft.com/office/officeart/2005/8/layout/process1"/>
    <dgm:cxn modelId="{CCFB6740-9B8E-43E2-A289-F15FCB3CE56E}" type="presOf" srcId="{1051E565-E4EF-4E3A-BA55-315F74BF8A8B}" destId="{9F176FC1-1453-49F6-AEA3-21A673F5C78B}" srcOrd="0" destOrd="0" presId="urn:microsoft.com/office/officeart/2005/8/layout/process1"/>
    <dgm:cxn modelId="{E78DBFA4-3E72-4991-A9AC-74BDDB52305D}" srcId="{22D16ED6-AFD8-4554-AC41-288E1B5EC6CC}" destId="{D640A482-A0D3-4E92-BB3A-299D31532485}" srcOrd="1" destOrd="0" parTransId="{0B2EB26E-7AAA-4691-892E-BACC17523648}" sibTransId="{6FD85B20-03AC-4A8A-B545-8706CFC59F8C}"/>
    <dgm:cxn modelId="{579D565F-1FAD-459A-ADB2-757DAC9E6F08}" srcId="{22D16ED6-AFD8-4554-AC41-288E1B5EC6CC}" destId="{FA50C11F-F907-49B7-95E0-6CC1210AFA45}" srcOrd="0" destOrd="0" parTransId="{13B801FA-904F-4E06-A161-3B5675082FCA}" sibTransId="{1051E565-E4EF-4E3A-BA55-315F74BF8A8B}"/>
    <dgm:cxn modelId="{C29CE438-4E71-4CAB-9328-5D7D5C3B998D}" type="presOf" srcId="{FA50C11F-F907-49B7-95E0-6CC1210AFA45}" destId="{40F29FB8-4C62-486E-BF88-06FAC09DA2BE}" srcOrd="0" destOrd="0" presId="urn:microsoft.com/office/officeart/2005/8/layout/process1"/>
    <dgm:cxn modelId="{61D20588-8082-4A4A-97A7-A89F6C4964DD}" type="presParOf" srcId="{463AEC3E-31CC-4C79-B14F-EA3486D08ECF}" destId="{40F29FB8-4C62-486E-BF88-06FAC09DA2BE}" srcOrd="0" destOrd="0" presId="urn:microsoft.com/office/officeart/2005/8/layout/process1"/>
    <dgm:cxn modelId="{FE1904D3-7F80-4C68-A7BC-53AF930EC93F}" type="presParOf" srcId="{463AEC3E-31CC-4C79-B14F-EA3486D08ECF}" destId="{9F176FC1-1453-49F6-AEA3-21A673F5C78B}" srcOrd="1" destOrd="0" presId="urn:microsoft.com/office/officeart/2005/8/layout/process1"/>
    <dgm:cxn modelId="{64E77D25-0AC8-405E-A080-A1674BB23519}" type="presParOf" srcId="{9F176FC1-1453-49F6-AEA3-21A673F5C78B}" destId="{96CE2CDE-2A39-4D08-B3D3-7323A22BD602}" srcOrd="0" destOrd="0" presId="urn:microsoft.com/office/officeart/2005/8/layout/process1"/>
    <dgm:cxn modelId="{36AA4F5C-95BD-42E8-A8BB-1FBBA25F06AC}" type="presParOf" srcId="{463AEC3E-31CC-4C79-B14F-EA3486D08ECF}" destId="{B4A3ED36-FB77-435A-989E-ACAFCC9B9F81}" srcOrd="2" destOrd="0" presId="urn:microsoft.com/office/officeart/2005/8/layout/process1"/>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224B374-EF68-42AD-A56B-AA0FA1DE7856}" type="doc">
      <dgm:prSet loTypeId="urn:microsoft.com/office/officeart/2005/8/layout/process1" loCatId="process" qsTypeId="urn:microsoft.com/office/officeart/2005/8/quickstyle/simple1" qsCatId="simple" csTypeId="urn:microsoft.com/office/officeart/2005/8/colors/colorful5" csCatId="colorful" phldr="1"/>
      <dgm:spPr/>
      <dgm:t>
        <a:bodyPr/>
        <a:lstStyle/>
        <a:p>
          <a:endParaRPr lang="en-US"/>
        </a:p>
      </dgm:t>
    </dgm:pt>
    <dgm:pt modelId="{1548BEAE-8A20-4DDE-8C6E-4F67618021A6}">
      <dgm:prSet/>
      <dgm:spPr/>
      <dgm:t>
        <a:bodyPr/>
        <a:lstStyle/>
        <a:p>
          <a:r>
            <a:rPr lang="en-US" dirty="0" smtClean="0">
              <a:sym typeface="Wingdings" panose="05000000000000000000" pitchFamily="2" charset="2"/>
            </a:rPr>
            <a:t>Content Language</a:t>
          </a:r>
          <a:endParaRPr lang="en-US" dirty="0"/>
        </a:p>
      </dgm:t>
    </dgm:pt>
    <dgm:pt modelId="{94CC596F-E12B-4F3E-AA5D-C63A8FB51B22}" type="parTrans" cxnId="{C0ACCED0-1F1E-4D7A-A83A-AFB4E35D47CB}">
      <dgm:prSet/>
      <dgm:spPr/>
      <dgm:t>
        <a:bodyPr/>
        <a:lstStyle/>
        <a:p>
          <a:endParaRPr lang="en-US"/>
        </a:p>
      </dgm:t>
    </dgm:pt>
    <dgm:pt modelId="{7BA8A939-8B23-4E3E-978A-2232290FECF5}" type="sibTrans" cxnId="{C0ACCED0-1F1E-4D7A-A83A-AFB4E35D47CB}">
      <dgm:prSet/>
      <dgm:spPr/>
      <dgm:t>
        <a:bodyPr/>
        <a:lstStyle/>
        <a:p>
          <a:endParaRPr lang="en-US"/>
        </a:p>
      </dgm:t>
    </dgm:pt>
    <dgm:pt modelId="{5822AA77-A6EB-4F82-A9BF-FD399926FF18}">
      <dgm:prSet/>
      <dgm:spPr/>
      <dgm:t>
        <a:bodyPr/>
        <a:lstStyle/>
        <a:p>
          <a:r>
            <a:rPr lang="en-US" dirty="0" smtClean="0">
              <a:sym typeface="Wingdings" panose="05000000000000000000" pitchFamily="2" charset="2"/>
            </a:rPr>
            <a:t>Language metadata, term store labels, multilingual settings</a:t>
          </a:r>
          <a:endParaRPr lang="en-US" dirty="0"/>
        </a:p>
      </dgm:t>
    </dgm:pt>
    <dgm:pt modelId="{47D51917-625E-4C25-ABF3-41EA1D65DBF0}" type="parTrans" cxnId="{37C2B79D-FCED-48A8-8086-C5D89B8F3CDB}">
      <dgm:prSet/>
      <dgm:spPr/>
      <dgm:t>
        <a:bodyPr/>
        <a:lstStyle/>
        <a:p>
          <a:endParaRPr lang="en-US"/>
        </a:p>
      </dgm:t>
    </dgm:pt>
    <dgm:pt modelId="{FF60EA61-52FB-45EE-9C61-EFD20555F4CE}" type="sibTrans" cxnId="{37C2B79D-FCED-48A8-8086-C5D89B8F3CDB}">
      <dgm:prSet/>
      <dgm:spPr/>
      <dgm:t>
        <a:bodyPr/>
        <a:lstStyle/>
        <a:p>
          <a:endParaRPr lang="en-US"/>
        </a:p>
      </dgm:t>
    </dgm:pt>
    <dgm:pt modelId="{EF0BE63C-83F6-42B3-90B5-5647A72A4973}" type="pres">
      <dgm:prSet presAssocID="{6224B374-EF68-42AD-A56B-AA0FA1DE7856}" presName="Name0" presStyleCnt="0">
        <dgm:presLayoutVars>
          <dgm:dir/>
          <dgm:resizeHandles val="exact"/>
        </dgm:presLayoutVars>
      </dgm:prSet>
      <dgm:spPr/>
      <dgm:t>
        <a:bodyPr/>
        <a:lstStyle/>
        <a:p>
          <a:endParaRPr lang="en-US"/>
        </a:p>
      </dgm:t>
    </dgm:pt>
    <dgm:pt modelId="{B6C20B38-9748-4539-9A05-65534967EC91}" type="pres">
      <dgm:prSet presAssocID="{1548BEAE-8A20-4DDE-8C6E-4F67618021A6}" presName="node" presStyleLbl="node1" presStyleIdx="0" presStyleCnt="2">
        <dgm:presLayoutVars>
          <dgm:bulletEnabled val="1"/>
        </dgm:presLayoutVars>
      </dgm:prSet>
      <dgm:spPr/>
      <dgm:t>
        <a:bodyPr/>
        <a:lstStyle/>
        <a:p>
          <a:endParaRPr lang="en-US"/>
        </a:p>
      </dgm:t>
    </dgm:pt>
    <dgm:pt modelId="{2112E34E-87C4-4683-BFC1-90F9CBB5AE1F}" type="pres">
      <dgm:prSet presAssocID="{7BA8A939-8B23-4E3E-978A-2232290FECF5}" presName="sibTrans" presStyleLbl="sibTrans2D1" presStyleIdx="0" presStyleCnt="1"/>
      <dgm:spPr/>
      <dgm:t>
        <a:bodyPr/>
        <a:lstStyle/>
        <a:p>
          <a:endParaRPr lang="en-US"/>
        </a:p>
      </dgm:t>
    </dgm:pt>
    <dgm:pt modelId="{0B8EA39D-D90C-4923-8B96-A2D78EE2751D}" type="pres">
      <dgm:prSet presAssocID="{7BA8A939-8B23-4E3E-978A-2232290FECF5}" presName="connectorText" presStyleLbl="sibTrans2D1" presStyleIdx="0" presStyleCnt="1"/>
      <dgm:spPr/>
      <dgm:t>
        <a:bodyPr/>
        <a:lstStyle/>
        <a:p>
          <a:endParaRPr lang="en-US"/>
        </a:p>
      </dgm:t>
    </dgm:pt>
    <dgm:pt modelId="{C8573AF4-C085-4935-9CFB-4AE7889AA1F7}" type="pres">
      <dgm:prSet presAssocID="{5822AA77-A6EB-4F82-A9BF-FD399926FF18}" presName="node" presStyleLbl="node1" presStyleIdx="1" presStyleCnt="2">
        <dgm:presLayoutVars>
          <dgm:bulletEnabled val="1"/>
        </dgm:presLayoutVars>
      </dgm:prSet>
      <dgm:spPr/>
      <dgm:t>
        <a:bodyPr/>
        <a:lstStyle/>
        <a:p>
          <a:endParaRPr lang="en-US"/>
        </a:p>
      </dgm:t>
    </dgm:pt>
  </dgm:ptLst>
  <dgm:cxnLst>
    <dgm:cxn modelId="{37C2B79D-FCED-48A8-8086-C5D89B8F3CDB}" srcId="{6224B374-EF68-42AD-A56B-AA0FA1DE7856}" destId="{5822AA77-A6EB-4F82-A9BF-FD399926FF18}" srcOrd="1" destOrd="0" parTransId="{47D51917-625E-4C25-ABF3-41EA1D65DBF0}" sibTransId="{FF60EA61-52FB-45EE-9C61-EFD20555F4CE}"/>
    <dgm:cxn modelId="{3A74C7F4-0A5D-4BC6-85ED-40D8B29CEBE0}" type="presOf" srcId="{7BA8A939-8B23-4E3E-978A-2232290FECF5}" destId="{2112E34E-87C4-4683-BFC1-90F9CBB5AE1F}" srcOrd="0" destOrd="0" presId="urn:microsoft.com/office/officeart/2005/8/layout/process1"/>
    <dgm:cxn modelId="{4D0CFAE7-C6D0-4307-B253-728C3C979ACB}" type="presOf" srcId="{6224B374-EF68-42AD-A56B-AA0FA1DE7856}" destId="{EF0BE63C-83F6-42B3-90B5-5647A72A4973}" srcOrd="0" destOrd="0" presId="urn:microsoft.com/office/officeart/2005/8/layout/process1"/>
    <dgm:cxn modelId="{C0ACCED0-1F1E-4D7A-A83A-AFB4E35D47CB}" srcId="{6224B374-EF68-42AD-A56B-AA0FA1DE7856}" destId="{1548BEAE-8A20-4DDE-8C6E-4F67618021A6}" srcOrd="0" destOrd="0" parTransId="{94CC596F-E12B-4F3E-AA5D-C63A8FB51B22}" sibTransId="{7BA8A939-8B23-4E3E-978A-2232290FECF5}"/>
    <dgm:cxn modelId="{9E8AE7F3-A2C5-4A8A-9275-C381ACF61120}" type="presOf" srcId="{5822AA77-A6EB-4F82-A9BF-FD399926FF18}" destId="{C8573AF4-C085-4935-9CFB-4AE7889AA1F7}" srcOrd="0" destOrd="0" presId="urn:microsoft.com/office/officeart/2005/8/layout/process1"/>
    <dgm:cxn modelId="{E8FCCAB1-B104-49F7-9DD4-07D9055CEB82}" type="presOf" srcId="{1548BEAE-8A20-4DDE-8C6E-4F67618021A6}" destId="{B6C20B38-9748-4539-9A05-65534967EC91}" srcOrd="0" destOrd="0" presId="urn:microsoft.com/office/officeart/2005/8/layout/process1"/>
    <dgm:cxn modelId="{C37FEF16-E8C9-4709-8D40-3859B1E7F048}" type="presOf" srcId="{7BA8A939-8B23-4E3E-978A-2232290FECF5}" destId="{0B8EA39D-D90C-4923-8B96-A2D78EE2751D}" srcOrd="1" destOrd="0" presId="urn:microsoft.com/office/officeart/2005/8/layout/process1"/>
    <dgm:cxn modelId="{F4EFFE5D-16DC-48A7-B077-AA643D52FC68}" type="presParOf" srcId="{EF0BE63C-83F6-42B3-90B5-5647A72A4973}" destId="{B6C20B38-9748-4539-9A05-65534967EC91}" srcOrd="0" destOrd="0" presId="urn:microsoft.com/office/officeart/2005/8/layout/process1"/>
    <dgm:cxn modelId="{892D70AA-BDDB-482E-AFFC-49927A320085}" type="presParOf" srcId="{EF0BE63C-83F6-42B3-90B5-5647A72A4973}" destId="{2112E34E-87C4-4683-BFC1-90F9CBB5AE1F}" srcOrd="1" destOrd="0" presId="urn:microsoft.com/office/officeart/2005/8/layout/process1"/>
    <dgm:cxn modelId="{DD2D5DA1-66CD-4A85-B6FF-F10B1F4B2428}" type="presParOf" srcId="{2112E34E-87C4-4683-BFC1-90F9CBB5AE1F}" destId="{0B8EA39D-D90C-4923-8B96-A2D78EE2751D}" srcOrd="0" destOrd="0" presId="urn:microsoft.com/office/officeart/2005/8/layout/process1"/>
    <dgm:cxn modelId="{CE8A5F44-D801-40DF-9B5A-339EF2F9C6F6}" type="presParOf" srcId="{EF0BE63C-83F6-42B3-90B5-5647A72A4973}" destId="{C8573AF4-C085-4935-9CFB-4AE7889AA1F7}" srcOrd="2" destOrd="0" presId="urn:microsoft.com/office/officeart/2005/8/layout/process1"/>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A07530E-3090-4630-9533-73C7E230CD86}" type="doc">
      <dgm:prSet loTypeId="urn:microsoft.com/office/officeart/2005/8/layout/orgChart1" loCatId="hierarchy" qsTypeId="urn:microsoft.com/office/officeart/2005/8/quickstyle/simple1" qsCatId="simple" csTypeId="urn:microsoft.com/office/officeart/2005/8/colors/colorful5" csCatId="colorful" phldr="1"/>
      <dgm:spPr/>
      <dgm:t>
        <a:bodyPr/>
        <a:lstStyle/>
        <a:p>
          <a:endParaRPr lang="en-US"/>
        </a:p>
      </dgm:t>
    </dgm:pt>
    <dgm:pt modelId="{17FF598C-5EFA-411E-8E25-CC0BC89867D6}">
      <dgm:prSet phldrT="[Text]"/>
      <dgm:spPr/>
      <dgm:t>
        <a:bodyPr/>
        <a:lstStyle/>
        <a:p>
          <a:r>
            <a:rPr lang="en-US" dirty="0" smtClean="0"/>
            <a:t>Home</a:t>
          </a:r>
          <a:endParaRPr lang="en-US" dirty="0"/>
        </a:p>
      </dgm:t>
    </dgm:pt>
    <dgm:pt modelId="{AAA883DE-B2CA-403B-ABFE-DF2AD6A3CAC9}" type="parTrans" cxnId="{FE69D852-827F-471C-9A8C-D24229F764DF}">
      <dgm:prSet/>
      <dgm:spPr/>
      <dgm:t>
        <a:bodyPr/>
        <a:lstStyle/>
        <a:p>
          <a:endParaRPr lang="en-US"/>
        </a:p>
      </dgm:t>
    </dgm:pt>
    <dgm:pt modelId="{6BCB14BC-BA09-4AC8-99FA-99F0D655A469}" type="sibTrans" cxnId="{FE69D852-827F-471C-9A8C-D24229F764DF}">
      <dgm:prSet/>
      <dgm:spPr/>
      <dgm:t>
        <a:bodyPr/>
        <a:lstStyle/>
        <a:p>
          <a:endParaRPr lang="en-US" dirty="0"/>
        </a:p>
      </dgm:t>
    </dgm:pt>
    <dgm:pt modelId="{D289345C-8C58-4A26-B39F-B6294D6959C4}">
      <dgm:prSet phldrT="[Text]"/>
      <dgm:spPr/>
      <dgm:t>
        <a:bodyPr/>
        <a:lstStyle/>
        <a:p>
          <a:r>
            <a:rPr lang="en-US" dirty="0" smtClean="0"/>
            <a:t>HR</a:t>
          </a:r>
          <a:endParaRPr lang="en-US" dirty="0"/>
        </a:p>
      </dgm:t>
    </dgm:pt>
    <dgm:pt modelId="{8FAD9950-DC00-4C97-9E65-89B2F35F9EE3}" type="parTrans" cxnId="{B1730B9E-440C-458D-9CCE-C9ECD0814BD9}">
      <dgm:prSet/>
      <dgm:spPr/>
      <dgm:t>
        <a:bodyPr/>
        <a:lstStyle/>
        <a:p>
          <a:endParaRPr lang="en-US"/>
        </a:p>
      </dgm:t>
    </dgm:pt>
    <dgm:pt modelId="{C8305F38-C2EA-4F6D-9FCE-1705F4B48E77}" type="sibTrans" cxnId="{B1730B9E-440C-458D-9CCE-C9ECD0814BD9}">
      <dgm:prSet/>
      <dgm:spPr/>
      <dgm:t>
        <a:bodyPr/>
        <a:lstStyle/>
        <a:p>
          <a:endParaRPr lang="en-US"/>
        </a:p>
      </dgm:t>
    </dgm:pt>
    <dgm:pt modelId="{3D3D510D-5028-4314-B82F-49E8AB41C98A}">
      <dgm:prSet phldrT="[Text]"/>
      <dgm:spPr/>
      <dgm:t>
        <a:bodyPr/>
        <a:lstStyle/>
        <a:p>
          <a:r>
            <a:rPr lang="en-US" dirty="0" smtClean="0"/>
            <a:t>IT</a:t>
          </a:r>
          <a:endParaRPr lang="en-US" dirty="0"/>
        </a:p>
      </dgm:t>
    </dgm:pt>
    <dgm:pt modelId="{0F7DE981-189D-4C79-A5D2-16826D0BE869}" type="parTrans" cxnId="{D11B7D65-1A29-4AA1-A96F-8ABB223B4F6A}">
      <dgm:prSet/>
      <dgm:spPr/>
      <dgm:t>
        <a:bodyPr/>
        <a:lstStyle/>
        <a:p>
          <a:endParaRPr lang="en-US"/>
        </a:p>
      </dgm:t>
    </dgm:pt>
    <dgm:pt modelId="{4A37E301-2B0E-44FB-A242-799085A2A864}" type="sibTrans" cxnId="{D11B7D65-1A29-4AA1-A96F-8ABB223B4F6A}">
      <dgm:prSet/>
      <dgm:spPr/>
      <dgm:t>
        <a:bodyPr/>
        <a:lstStyle/>
        <a:p>
          <a:endParaRPr lang="en-US"/>
        </a:p>
      </dgm:t>
    </dgm:pt>
    <dgm:pt modelId="{BFAC60D3-7DC8-4530-866C-CBEAF12FA020}">
      <dgm:prSet phldrT="[Text]"/>
      <dgm:spPr/>
      <dgm:t>
        <a:bodyPr/>
        <a:lstStyle/>
        <a:p>
          <a:r>
            <a:rPr lang="en-US" dirty="0" smtClean="0"/>
            <a:t>Products</a:t>
          </a:r>
          <a:endParaRPr lang="en-US" dirty="0"/>
        </a:p>
      </dgm:t>
    </dgm:pt>
    <dgm:pt modelId="{18CBF919-8E8B-4FF4-A5EB-A44C83DB9023}" type="parTrans" cxnId="{BC703DF2-813A-4C56-B280-B5FA51C4D50D}">
      <dgm:prSet/>
      <dgm:spPr/>
      <dgm:t>
        <a:bodyPr/>
        <a:lstStyle/>
        <a:p>
          <a:endParaRPr lang="en-US"/>
        </a:p>
      </dgm:t>
    </dgm:pt>
    <dgm:pt modelId="{3C6D1654-85E5-4EAF-B759-CEA4BA0A5CC3}" type="sibTrans" cxnId="{BC703DF2-813A-4C56-B280-B5FA51C4D50D}">
      <dgm:prSet/>
      <dgm:spPr/>
      <dgm:t>
        <a:bodyPr/>
        <a:lstStyle/>
        <a:p>
          <a:endParaRPr lang="en-US"/>
        </a:p>
      </dgm:t>
    </dgm:pt>
    <dgm:pt modelId="{FE4B2F8C-A74C-4AD2-B828-170E74981113}">
      <dgm:prSet phldrT="[Text]"/>
      <dgm:spPr/>
      <dgm:t>
        <a:bodyPr/>
        <a:lstStyle/>
        <a:p>
          <a:r>
            <a:rPr lang="en-US" dirty="0" smtClean="0"/>
            <a:t>Product</a:t>
          </a:r>
          <a:endParaRPr lang="en-US" dirty="0"/>
        </a:p>
      </dgm:t>
    </dgm:pt>
    <dgm:pt modelId="{0FE89788-81BE-44D9-A18E-68ECE809CA40}" type="parTrans" cxnId="{DA0837C1-5181-462B-876B-CEE2C78C2D9E}">
      <dgm:prSet/>
      <dgm:spPr/>
      <dgm:t>
        <a:bodyPr/>
        <a:lstStyle/>
        <a:p>
          <a:endParaRPr lang="en-US"/>
        </a:p>
      </dgm:t>
    </dgm:pt>
    <dgm:pt modelId="{1181A1A6-3D39-4687-8C7B-AD372E4EC0B0}" type="sibTrans" cxnId="{DA0837C1-5181-462B-876B-CEE2C78C2D9E}">
      <dgm:prSet/>
      <dgm:spPr/>
      <dgm:t>
        <a:bodyPr/>
        <a:lstStyle/>
        <a:p>
          <a:endParaRPr lang="en-US"/>
        </a:p>
      </dgm:t>
    </dgm:pt>
    <dgm:pt modelId="{3F59970C-7317-4F23-A7FA-B172AD3F87AB}">
      <dgm:prSet phldrT="[Text]"/>
      <dgm:spPr/>
      <dgm:t>
        <a:bodyPr/>
        <a:lstStyle/>
        <a:p>
          <a:r>
            <a:rPr lang="en-US" dirty="0" smtClean="0"/>
            <a:t>Content</a:t>
          </a:r>
          <a:endParaRPr lang="en-US" dirty="0"/>
        </a:p>
      </dgm:t>
    </dgm:pt>
    <dgm:pt modelId="{A1AB493E-FE87-4E11-88F5-243C8B9D3719}" type="parTrans" cxnId="{000D19D5-9624-46DB-BF4F-07BE80F82D2A}">
      <dgm:prSet/>
      <dgm:spPr/>
      <dgm:t>
        <a:bodyPr/>
        <a:lstStyle/>
        <a:p>
          <a:endParaRPr lang="en-US"/>
        </a:p>
      </dgm:t>
    </dgm:pt>
    <dgm:pt modelId="{77E3E173-C6D7-4A4A-BFC3-60E6A2A5619E}" type="sibTrans" cxnId="{000D19D5-9624-46DB-BF4F-07BE80F82D2A}">
      <dgm:prSet/>
      <dgm:spPr/>
      <dgm:t>
        <a:bodyPr/>
        <a:lstStyle/>
        <a:p>
          <a:endParaRPr lang="en-US"/>
        </a:p>
      </dgm:t>
    </dgm:pt>
    <dgm:pt modelId="{064CA12E-0EEC-4618-BF63-1BD7C76512C4}">
      <dgm:prSet phldrT="[Text]"/>
      <dgm:spPr/>
      <dgm:t>
        <a:bodyPr/>
        <a:lstStyle/>
        <a:p>
          <a:r>
            <a:rPr lang="en-US" dirty="0" smtClean="0"/>
            <a:t>News</a:t>
          </a:r>
          <a:endParaRPr lang="en-US" dirty="0"/>
        </a:p>
      </dgm:t>
    </dgm:pt>
    <dgm:pt modelId="{D876BAA7-9D3D-4B66-9522-15B6F04C866D}" type="parTrans" cxnId="{12F93AEB-E766-4D34-82DF-F8EC09A19C03}">
      <dgm:prSet/>
      <dgm:spPr/>
      <dgm:t>
        <a:bodyPr/>
        <a:lstStyle/>
        <a:p>
          <a:endParaRPr lang="en-US"/>
        </a:p>
      </dgm:t>
    </dgm:pt>
    <dgm:pt modelId="{7E775032-D970-4791-AFF4-C375AFBFCB57}" type="sibTrans" cxnId="{12F93AEB-E766-4D34-82DF-F8EC09A19C03}">
      <dgm:prSet/>
      <dgm:spPr/>
      <dgm:t>
        <a:bodyPr/>
        <a:lstStyle/>
        <a:p>
          <a:endParaRPr lang="en-US"/>
        </a:p>
      </dgm:t>
    </dgm:pt>
    <dgm:pt modelId="{51D55AF6-C152-48ED-A143-781FD439D199}">
      <dgm:prSet phldrT="[Text]"/>
      <dgm:spPr/>
      <dgm:t>
        <a:bodyPr/>
        <a:lstStyle/>
        <a:p>
          <a:r>
            <a:rPr lang="en-US" dirty="0" smtClean="0"/>
            <a:t>Content</a:t>
          </a:r>
          <a:endParaRPr lang="en-US" dirty="0"/>
        </a:p>
      </dgm:t>
    </dgm:pt>
    <dgm:pt modelId="{1AE3B092-D0CF-4766-A3E5-B568BA2F2FFC}" type="parTrans" cxnId="{F9778EB8-0311-4B84-B2A0-F56624FAC815}">
      <dgm:prSet/>
      <dgm:spPr/>
      <dgm:t>
        <a:bodyPr/>
        <a:lstStyle/>
        <a:p>
          <a:endParaRPr lang="en-US"/>
        </a:p>
      </dgm:t>
    </dgm:pt>
    <dgm:pt modelId="{FAFF793C-E82D-481A-B2F9-9038CB13E15C}" type="sibTrans" cxnId="{F9778EB8-0311-4B84-B2A0-F56624FAC815}">
      <dgm:prSet/>
      <dgm:spPr/>
      <dgm:t>
        <a:bodyPr/>
        <a:lstStyle/>
        <a:p>
          <a:endParaRPr lang="en-US"/>
        </a:p>
      </dgm:t>
    </dgm:pt>
    <dgm:pt modelId="{49ADAC7C-F8FE-411C-B2A8-1528D1B83198}">
      <dgm:prSet phldrT="[Text]"/>
      <dgm:spPr/>
      <dgm:t>
        <a:bodyPr/>
        <a:lstStyle/>
        <a:p>
          <a:r>
            <a:rPr lang="en-US" dirty="0" smtClean="0"/>
            <a:t>Content</a:t>
          </a:r>
          <a:endParaRPr lang="en-US" dirty="0"/>
        </a:p>
      </dgm:t>
    </dgm:pt>
    <dgm:pt modelId="{7285AC54-E73A-410F-86F0-B26E0FB92CFA}" type="parTrans" cxnId="{6C384634-B597-40C1-A3BC-094B647238E2}">
      <dgm:prSet/>
      <dgm:spPr/>
      <dgm:t>
        <a:bodyPr/>
        <a:lstStyle/>
        <a:p>
          <a:endParaRPr lang="en-US"/>
        </a:p>
      </dgm:t>
    </dgm:pt>
    <dgm:pt modelId="{8799CB8C-84C0-4067-B01F-EE7A7ED56040}" type="sibTrans" cxnId="{6C384634-B597-40C1-A3BC-094B647238E2}">
      <dgm:prSet/>
      <dgm:spPr/>
      <dgm:t>
        <a:bodyPr/>
        <a:lstStyle/>
        <a:p>
          <a:endParaRPr lang="en-US"/>
        </a:p>
      </dgm:t>
    </dgm:pt>
    <dgm:pt modelId="{F23CDA45-C7EA-4D36-936D-DE07330EFDA9}">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Search</a:t>
          </a:r>
          <a:endParaRPr lang="en-US" dirty="0"/>
        </a:p>
      </dgm:t>
    </dgm:pt>
    <dgm:pt modelId="{FCBE7B11-4A04-4C82-A8ED-C82694AF2297}" type="parTrans" cxnId="{2B1746AB-8887-48B1-9537-A40EEC25A103}">
      <dgm:prSet/>
      <dgm:spPr/>
      <dgm:t>
        <a:bodyPr/>
        <a:lstStyle/>
        <a:p>
          <a:endParaRPr lang="en-US"/>
        </a:p>
      </dgm:t>
    </dgm:pt>
    <dgm:pt modelId="{1F6C6FFD-DA0E-4F57-9641-F2009442252D}" type="sibTrans" cxnId="{2B1746AB-8887-48B1-9537-A40EEC25A103}">
      <dgm:prSet/>
      <dgm:spPr/>
      <dgm:t>
        <a:bodyPr/>
        <a:lstStyle/>
        <a:p>
          <a:endParaRPr lang="en-US"/>
        </a:p>
      </dgm:t>
    </dgm:pt>
    <dgm:pt modelId="{1BE58DBC-DF8F-4116-BB51-97FC2214B714}">
      <dgm:prSet phldrT="[Text]"/>
      <dgm:spPr/>
      <dgm:t>
        <a:bodyPr/>
        <a:lstStyle/>
        <a:p>
          <a:r>
            <a:rPr lang="en-US" dirty="0" smtClean="0"/>
            <a:t>Services</a:t>
          </a:r>
          <a:endParaRPr lang="en-US" dirty="0"/>
        </a:p>
      </dgm:t>
    </dgm:pt>
    <dgm:pt modelId="{6F1015BD-41F0-48C8-8A52-60249738C211}" type="parTrans" cxnId="{3B718CB2-7E00-4A1E-B5B3-2C72FF30C803}">
      <dgm:prSet/>
      <dgm:spPr/>
      <dgm:t>
        <a:bodyPr/>
        <a:lstStyle/>
        <a:p>
          <a:endParaRPr lang="en-US"/>
        </a:p>
      </dgm:t>
    </dgm:pt>
    <dgm:pt modelId="{674A0464-D509-43D0-B0C7-2EBE1DB12C34}" type="sibTrans" cxnId="{3B718CB2-7E00-4A1E-B5B3-2C72FF30C803}">
      <dgm:prSet/>
      <dgm:spPr/>
      <dgm:t>
        <a:bodyPr/>
        <a:lstStyle/>
        <a:p>
          <a:endParaRPr lang="en-US"/>
        </a:p>
      </dgm:t>
    </dgm:pt>
    <dgm:pt modelId="{4D920341-3BD4-4371-8807-B5CD5AF3D93D}">
      <dgm:prSet phldrT="[Text]"/>
      <dgm:spPr/>
      <dgm:t>
        <a:bodyPr/>
        <a:lstStyle/>
        <a:p>
          <a:r>
            <a:rPr lang="en-US" dirty="0" smtClean="0"/>
            <a:t>Content</a:t>
          </a:r>
          <a:endParaRPr lang="en-US" dirty="0"/>
        </a:p>
      </dgm:t>
    </dgm:pt>
    <dgm:pt modelId="{63743E24-B036-4FC1-A064-9E413E842932}" type="parTrans" cxnId="{65F36E2E-51A6-4883-9BFB-BA7878431697}">
      <dgm:prSet/>
      <dgm:spPr/>
      <dgm:t>
        <a:bodyPr/>
        <a:lstStyle/>
        <a:p>
          <a:endParaRPr lang="en-US"/>
        </a:p>
      </dgm:t>
    </dgm:pt>
    <dgm:pt modelId="{F18F4980-93B7-4D62-AF62-C7204C128131}" type="sibTrans" cxnId="{65F36E2E-51A6-4883-9BFB-BA7878431697}">
      <dgm:prSet/>
      <dgm:spPr/>
      <dgm:t>
        <a:bodyPr/>
        <a:lstStyle/>
        <a:p>
          <a:endParaRPr lang="en-US"/>
        </a:p>
      </dgm:t>
    </dgm:pt>
    <dgm:pt modelId="{2E75BDEB-4236-422B-BBAA-F89BD574CC42}" type="pres">
      <dgm:prSet presAssocID="{CA07530E-3090-4630-9533-73C7E230CD86}" presName="hierChild1" presStyleCnt="0">
        <dgm:presLayoutVars>
          <dgm:orgChart val="1"/>
          <dgm:chPref val="1"/>
          <dgm:dir/>
          <dgm:animOne val="branch"/>
          <dgm:animLvl val="lvl"/>
          <dgm:resizeHandles/>
        </dgm:presLayoutVars>
      </dgm:prSet>
      <dgm:spPr/>
      <dgm:t>
        <a:bodyPr/>
        <a:lstStyle/>
        <a:p>
          <a:endParaRPr lang="en-US"/>
        </a:p>
      </dgm:t>
    </dgm:pt>
    <dgm:pt modelId="{7FDD5538-1912-441E-B521-3EE29AADDCF1}" type="pres">
      <dgm:prSet presAssocID="{17FF598C-5EFA-411E-8E25-CC0BC89867D6}" presName="hierRoot1" presStyleCnt="0">
        <dgm:presLayoutVars>
          <dgm:hierBranch val="init"/>
        </dgm:presLayoutVars>
      </dgm:prSet>
      <dgm:spPr/>
      <dgm:t>
        <a:bodyPr/>
        <a:lstStyle/>
        <a:p>
          <a:endParaRPr lang="en-US"/>
        </a:p>
      </dgm:t>
    </dgm:pt>
    <dgm:pt modelId="{EED1B0D6-C82C-4903-B155-05EA87188FDA}" type="pres">
      <dgm:prSet presAssocID="{17FF598C-5EFA-411E-8E25-CC0BC89867D6}" presName="rootComposite1" presStyleCnt="0"/>
      <dgm:spPr/>
      <dgm:t>
        <a:bodyPr/>
        <a:lstStyle/>
        <a:p>
          <a:endParaRPr lang="en-US"/>
        </a:p>
      </dgm:t>
    </dgm:pt>
    <dgm:pt modelId="{66D4BA64-C004-4A75-99BF-7D529B52C555}" type="pres">
      <dgm:prSet presAssocID="{17FF598C-5EFA-411E-8E25-CC0BC89867D6}" presName="rootText1" presStyleLbl="node0" presStyleIdx="0" presStyleCnt="1">
        <dgm:presLayoutVars>
          <dgm:chPref val="3"/>
        </dgm:presLayoutVars>
      </dgm:prSet>
      <dgm:spPr/>
      <dgm:t>
        <a:bodyPr/>
        <a:lstStyle/>
        <a:p>
          <a:endParaRPr lang="en-US"/>
        </a:p>
      </dgm:t>
    </dgm:pt>
    <dgm:pt modelId="{CDCA13BF-76BC-42D7-8937-8C8CA7681A8D}" type="pres">
      <dgm:prSet presAssocID="{17FF598C-5EFA-411E-8E25-CC0BC89867D6}" presName="rootConnector1" presStyleLbl="node1" presStyleIdx="0" presStyleCnt="0"/>
      <dgm:spPr/>
      <dgm:t>
        <a:bodyPr/>
        <a:lstStyle/>
        <a:p>
          <a:endParaRPr lang="en-US"/>
        </a:p>
      </dgm:t>
    </dgm:pt>
    <dgm:pt modelId="{D4573D21-972E-4E0F-8672-F8C8BE9D28BC}" type="pres">
      <dgm:prSet presAssocID="{17FF598C-5EFA-411E-8E25-CC0BC89867D6}" presName="hierChild2" presStyleCnt="0"/>
      <dgm:spPr/>
      <dgm:t>
        <a:bodyPr/>
        <a:lstStyle/>
        <a:p>
          <a:endParaRPr lang="en-US"/>
        </a:p>
      </dgm:t>
    </dgm:pt>
    <dgm:pt modelId="{CE7907D7-E12A-4394-8358-F667E23677F0}" type="pres">
      <dgm:prSet presAssocID="{18CBF919-8E8B-4FF4-A5EB-A44C83DB9023}" presName="Name37" presStyleLbl="parChTrans1D2" presStyleIdx="0" presStyleCnt="5"/>
      <dgm:spPr/>
      <dgm:t>
        <a:bodyPr/>
        <a:lstStyle/>
        <a:p>
          <a:endParaRPr lang="en-US"/>
        </a:p>
      </dgm:t>
    </dgm:pt>
    <dgm:pt modelId="{3826E6D2-D821-4AA9-88F1-49C16BB2B29B}" type="pres">
      <dgm:prSet presAssocID="{BFAC60D3-7DC8-4530-866C-CBEAF12FA020}" presName="hierRoot2" presStyleCnt="0">
        <dgm:presLayoutVars>
          <dgm:hierBranch val="init"/>
        </dgm:presLayoutVars>
      </dgm:prSet>
      <dgm:spPr/>
      <dgm:t>
        <a:bodyPr/>
        <a:lstStyle/>
        <a:p>
          <a:endParaRPr lang="en-US"/>
        </a:p>
      </dgm:t>
    </dgm:pt>
    <dgm:pt modelId="{F9601B1C-6783-41AB-9024-9E7AACB41385}" type="pres">
      <dgm:prSet presAssocID="{BFAC60D3-7DC8-4530-866C-CBEAF12FA020}" presName="rootComposite" presStyleCnt="0"/>
      <dgm:spPr/>
      <dgm:t>
        <a:bodyPr/>
        <a:lstStyle/>
        <a:p>
          <a:endParaRPr lang="en-US"/>
        </a:p>
      </dgm:t>
    </dgm:pt>
    <dgm:pt modelId="{322A97CD-5C47-4154-9259-02C7875ADFD1}" type="pres">
      <dgm:prSet presAssocID="{BFAC60D3-7DC8-4530-866C-CBEAF12FA020}" presName="rootText" presStyleLbl="node2" presStyleIdx="0" presStyleCnt="5">
        <dgm:presLayoutVars>
          <dgm:chPref val="3"/>
        </dgm:presLayoutVars>
      </dgm:prSet>
      <dgm:spPr/>
      <dgm:t>
        <a:bodyPr/>
        <a:lstStyle/>
        <a:p>
          <a:endParaRPr lang="en-US"/>
        </a:p>
      </dgm:t>
    </dgm:pt>
    <dgm:pt modelId="{9B13FE9C-BFB0-4EF4-8C42-30CDA4B29EDC}" type="pres">
      <dgm:prSet presAssocID="{BFAC60D3-7DC8-4530-866C-CBEAF12FA020}" presName="rootConnector" presStyleLbl="node2" presStyleIdx="0" presStyleCnt="5"/>
      <dgm:spPr/>
      <dgm:t>
        <a:bodyPr/>
        <a:lstStyle/>
        <a:p>
          <a:endParaRPr lang="en-US"/>
        </a:p>
      </dgm:t>
    </dgm:pt>
    <dgm:pt modelId="{AB506A90-BE63-43DB-904E-E6CF21832B5E}" type="pres">
      <dgm:prSet presAssocID="{BFAC60D3-7DC8-4530-866C-CBEAF12FA020}" presName="hierChild4" presStyleCnt="0"/>
      <dgm:spPr/>
      <dgm:t>
        <a:bodyPr/>
        <a:lstStyle/>
        <a:p>
          <a:endParaRPr lang="en-US"/>
        </a:p>
      </dgm:t>
    </dgm:pt>
    <dgm:pt modelId="{8A5B3C00-1B9E-4C6C-A7CA-2C80EC6D5211}" type="pres">
      <dgm:prSet presAssocID="{0FE89788-81BE-44D9-A18E-68ECE809CA40}" presName="Name37" presStyleLbl="parChTrans1D3" presStyleIdx="0" presStyleCnt="4"/>
      <dgm:spPr/>
      <dgm:t>
        <a:bodyPr/>
        <a:lstStyle/>
        <a:p>
          <a:endParaRPr lang="en-US"/>
        </a:p>
      </dgm:t>
    </dgm:pt>
    <dgm:pt modelId="{1DAAFAF9-C8B4-4B1C-9741-F751638FA159}" type="pres">
      <dgm:prSet presAssocID="{FE4B2F8C-A74C-4AD2-B828-170E74981113}" presName="hierRoot2" presStyleCnt="0">
        <dgm:presLayoutVars>
          <dgm:hierBranch val="init"/>
        </dgm:presLayoutVars>
      </dgm:prSet>
      <dgm:spPr/>
      <dgm:t>
        <a:bodyPr/>
        <a:lstStyle/>
        <a:p>
          <a:endParaRPr lang="en-US"/>
        </a:p>
      </dgm:t>
    </dgm:pt>
    <dgm:pt modelId="{FE1FDD32-E5E2-4965-B2B2-AD45D700DE3C}" type="pres">
      <dgm:prSet presAssocID="{FE4B2F8C-A74C-4AD2-B828-170E74981113}" presName="rootComposite" presStyleCnt="0"/>
      <dgm:spPr/>
      <dgm:t>
        <a:bodyPr/>
        <a:lstStyle/>
        <a:p>
          <a:endParaRPr lang="en-US"/>
        </a:p>
      </dgm:t>
    </dgm:pt>
    <dgm:pt modelId="{8DE530AA-7107-451B-B3B8-02C43C3134AD}" type="pres">
      <dgm:prSet presAssocID="{FE4B2F8C-A74C-4AD2-B828-170E74981113}" presName="rootText" presStyleLbl="node3" presStyleIdx="0" presStyleCnt="4">
        <dgm:presLayoutVars>
          <dgm:chPref val="3"/>
        </dgm:presLayoutVars>
      </dgm:prSet>
      <dgm:spPr/>
      <dgm:t>
        <a:bodyPr/>
        <a:lstStyle/>
        <a:p>
          <a:endParaRPr lang="en-US"/>
        </a:p>
      </dgm:t>
    </dgm:pt>
    <dgm:pt modelId="{1319125F-3B97-4ADB-9F59-3A637D5F7C6A}" type="pres">
      <dgm:prSet presAssocID="{FE4B2F8C-A74C-4AD2-B828-170E74981113}" presName="rootConnector" presStyleLbl="node3" presStyleIdx="0" presStyleCnt="4"/>
      <dgm:spPr/>
      <dgm:t>
        <a:bodyPr/>
        <a:lstStyle/>
        <a:p>
          <a:endParaRPr lang="en-US"/>
        </a:p>
      </dgm:t>
    </dgm:pt>
    <dgm:pt modelId="{59CF4F25-F818-4B15-BA7E-8F0232C31B1D}" type="pres">
      <dgm:prSet presAssocID="{FE4B2F8C-A74C-4AD2-B828-170E74981113}" presName="hierChild4" presStyleCnt="0"/>
      <dgm:spPr/>
      <dgm:t>
        <a:bodyPr/>
        <a:lstStyle/>
        <a:p>
          <a:endParaRPr lang="en-US"/>
        </a:p>
      </dgm:t>
    </dgm:pt>
    <dgm:pt modelId="{189681AF-57D7-409C-A5A3-9008634EF566}" type="pres">
      <dgm:prSet presAssocID="{D876BAA7-9D3D-4B66-9522-15B6F04C866D}" presName="Name37" presStyleLbl="parChTrans1D4" presStyleIdx="0" presStyleCnt="2"/>
      <dgm:spPr/>
      <dgm:t>
        <a:bodyPr/>
        <a:lstStyle/>
        <a:p>
          <a:endParaRPr lang="en-US"/>
        </a:p>
      </dgm:t>
    </dgm:pt>
    <dgm:pt modelId="{9F2BF587-48F5-4BCA-8272-916B8423E354}" type="pres">
      <dgm:prSet presAssocID="{064CA12E-0EEC-4618-BF63-1BD7C76512C4}" presName="hierRoot2" presStyleCnt="0">
        <dgm:presLayoutVars>
          <dgm:hierBranch val="init"/>
        </dgm:presLayoutVars>
      </dgm:prSet>
      <dgm:spPr/>
      <dgm:t>
        <a:bodyPr/>
        <a:lstStyle/>
        <a:p>
          <a:endParaRPr lang="en-US"/>
        </a:p>
      </dgm:t>
    </dgm:pt>
    <dgm:pt modelId="{B587A495-55EB-454B-96B4-F963E3922676}" type="pres">
      <dgm:prSet presAssocID="{064CA12E-0EEC-4618-BF63-1BD7C76512C4}" presName="rootComposite" presStyleCnt="0"/>
      <dgm:spPr/>
      <dgm:t>
        <a:bodyPr/>
        <a:lstStyle/>
        <a:p>
          <a:endParaRPr lang="en-US"/>
        </a:p>
      </dgm:t>
    </dgm:pt>
    <dgm:pt modelId="{0D1BA4BB-C499-4C0E-A0C1-B0FD7A1661C2}" type="pres">
      <dgm:prSet presAssocID="{064CA12E-0EEC-4618-BF63-1BD7C76512C4}" presName="rootText" presStyleLbl="node4" presStyleIdx="0" presStyleCnt="2">
        <dgm:presLayoutVars>
          <dgm:chPref val="3"/>
        </dgm:presLayoutVars>
      </dgm:prSet>
      <dgm:spPr/>
      <dgm:t>
        <a:bodyPr/>
        <a:lstStyle/>
        <a:p>
          <a:endParaRPr lang="en-US"/>
        </a:p>
      </dgm:t>
    </dgm:pt>
    <dgm:pt modelId="{22836CCC-7215-4CF8-B722-F19EB199C859}" type="pres">
      <dgm:prSet presAssocID="{064CA12E-0EEC-4618-BF63-1BD7C76512C4}" presName="rootConnector" presStyleLbl="node4" presStyleIdx="0" presStyleCnt="2"/>
      <dgm:spPr/>
      <dgm:t>
        <a:bodyPr/>
        <a:lstStyle/>
        <a:p>
          <a:endParaRPr lang="en-US"/>
        </a:p>
      </dgm:t>
    </dgm:pt>
    <dgm:pt modelId="{D4B02AB4-F614-4A88-A9DE-690652D2706D}" type="pres">
      <dgm:prSet presAssocID="{064CA12E-0EEC-4618-BF63-1BD7C76512C4}" presName="hierChild4" presStyleCnt="0"/>
      <dgm:spPr/>
      <dgm:t>
        <a:bodyPr/>
        <a:lstStyle/>
        <a:p>
          <a:endParaRPr lang="en-US"/>
        </a:p>
      </dgm:t>
    </dgm:pt>
    <dgm:pt modelId="{7D03A990-B5A8-4558-93B5-7D3670253B1D}" type="pres">
      <dgm:prSet presAssocID="{7285AC54-E73A-410F-86F0-B26E0FB92CFA}" presName="Name37" presStyleLbl="parChTrans1D4" presStyleIdx="1" presStyleCnt="2"/>
      <dgm:spPr/>
      <dgm:t>
        <a:bodyPr/>
        <a:lstStyle/>
        <a:p>
          <a:endParaRPr lang="en-US"/>
        </a:p>
      </dgm:t>
    </dgm:pt>
    <dgm:pt modelId="{01BA5F16-C32C-4358-9E71-653A13AA1CE2}" type="pres">
      <dgm:prSet presAssocID="{49ADAC7C-F8FE-411C-B2A8-1528D1B83198}" presName="hierRoot2" presStyleCnt="0">
        <dgm:presLayoutVars>
          <dgm:hierBranch val="init"/>
        </dgm:presLayoutVars>
      </dgm:prSet>
      <dgm:spPr/>
      <dgm:t>
        <a:bodyPr/>
        <a:lstStyle/>
        <a:p>
          <a:endParaRPr lang="en-US"/>
        </a:p>
      </dgm:t>
    </dgm:pt>
    <dgm:pt modelId="{DB48366E-BD3D-4CCC-A6FF-055B6E60A5B5}" type="pres">
      <dgm:prSet presAssocID="{49ADAC7C-F8FE-411C-B2A8-1528D1B83198}" presName="rootComposite" presStyleCnt="0"/>
      <dgm:spPr/>
      <dgm:t>
        <a:bodyPr/>
        <a:lstStyle/>
        <a:p>
          <a:endParaRPr lang="en-US"/>
        </a:p>
      </dgm:t>
    </dgm:pt>
    <dgm:pt modelId="{86493A7C-BEB6-49D1-894C-19729E469DF7}" type="pres">
      <dgm:prSet presAssocID="{49ADAC7C-F8FE-411C-B2A8-1528D1B83198}" presName="rootText" presStyleLbl="node4" presStyleIdx="1" presStyleCnt="2">
        <dgm:presLayoutVars>
          <dgm:chPref val="3"/>
        </dgm:presLayoutVars>
      </dgm:prSet>
      <dgm:spPr/>
      <dgm:t>
        <a:bodyPr/>
        <a:lstStyle/>
        <a:p>
          <a:endParaRPr lang="en-US"/>
        </a:p>
      </dgm:t>
    </dgm:pt>
    <dgm:pt modelId="{A4B03ED1-A1DD-40AE-A68F-D1C48E065865}" type="pres">
      <dgm:prSet presAssocID="{49ADAC7C-F8FE-411C-B2A8-1528D1B83198}" presName="rootConnector" presStyleLbl="node4" presStyleIdx="1" presStyleCnt="2"/>
      <dgm:spPr/>
      <dgm:t>
        <a:bodyPr/>
        <a:lstStyle/>
        <a:p>
          <a:endParaRPr lang="en-US"/>
        </a:p>
      </dgm:t>
    </dgm:pt>
    <dgm:pt modelId="{A48489A8-FE69-42E2-9267-11AB8F071587}" type="pres">
      <dgm:prSet presAssocID="{49ADAC7C-F8FE-411C-B2A8-1528D1B83198}" presName="hierChild4" presStyleCnt="0"/>
      <dgm:spPr/>
      <dgm:t>
        <a:bodyPr/>
        <a:lstStyle/>
        <a:p>
          <a:endParaRPr lang="en-US"/>
        </a:p>
      </dgm:t>
    </dgm:pt>
    <dgm:pt modelId="{78FFAA18-2D36-40CA-915A-5749275DEB1A}" type="pres">
      <dgm:prSet presAssocID="{49ADAC7C-F8FE-411C-B2A8-1528D1B83198}" presName="hierChild5" presStyleCnt="0"/>
      <dgm:spPr/>
      <dgm:t>
        <a:bodyPr/>
        <a:lstStyle/>
        <a:p>
          <a:endParaRPr lang="en-US"/>
        </a:p>
      </dgm:t>
    </dgm:pt>
    <dgm:pt modelId="{8AE792AE-D79E-42BC-83A9-D6BB52EC38E4}" type="pres">
      <dgm:prSet presAssocID="{064CA12E-0EEC-4618-BF63-1BD7C76512C4}" presName="hierChild5" presStyleCnt="0"/>
      <dgm:spPr/>
      <dgm:t>
        <a:bodyPr/>
        <a:lstStyle/>
        <a:p>
          <a:endParaRPr lang="en-US"/>
        </a:p>
      </dgm:t>
    </dgm:pt>
    <dgm:pt modelId="{3EE357EB-B997-4BA4-BF24-BD3160D9215C}" type="pres">
      <dgm:prSet presAssocID="{FE4B2F8C-A74C-4AD2-B828-170E74981113}" presName="hierChild5" presStyleCnt="0"/>
      <dgm:spPr/>
      <dgm:t>
        <a:bodyPr/>
        <a:lstStyle/>
        <a:p>
          <a:endParaRPr lang="en-US"/>
        </a:p>
      </dgm:t>
    </dgm:pt>
    <dgm:pt modelId="{34759855-9E06-4270-A5E6-DC11F4A268FB}" type="pres">
      <dgm:prSet presAssocID="{BFAC60D3-7DC8-4530-866C-CBEAF12FA020}" presName="hierChild5" presStyleCnt="0"/>
      <dgm:spPr/>
      <dgm:t>
        <a:bodyPr/>
        <a:lstStyle/>
        <a:p>
          <a:endParaRPr lang="en-US"/>
        </a:p>
      </dgm:t>
    </dgm:pt>
    <dgm:pt modelId="{DDB08FB0-F169-47DA-8C2C-77878424F222}" type="pres">
      <dgm:prSet presAssocID="{6F1015BD-41F0-48C8-8A52-60249738C211}" presName="Name37" presStyleLbl="parChTrans1D2" presStyleIdx="1" presStyleCnt="5"/>
      <dgm:spPr/>
      <dgm:t>
        <a:bodyPr/>
        <a:lstStyle/>
        <a:p>
          <a:endParaRPr lang="en-US"/>
        </a:p>
      </dgm:t>
    </dgm:pt>
    <dgm:pt modelId="{FB3982BF-0567-41AE-8AF3-CBF18A63AF52}" type="pres">
      <dgm:prSet presAssocID="{1BE58DBC-DF8F-4116-BB51-97FC2214B714}" presName="hierRoot2" presStyleCnt="0">
        <dgm:presLayoutVars>
          <dgm:hierBranch val="init"/>
        </dgm:presLayoutVars>
      </dgm:prSet>
      <dgm:spPr/>
    </dgm:pt>
    <dgm:pt modelId="{5FBD6879-FF30-4CF6-AD01-0702E83BB319}" type="pres">
      <dgm:prSet presAssocID="{1BE58DBC-DF8F-4116-BB51-97FC2214B714}" presName="rootComposite" presStyleCnt="0"/>
      <dgm:spPr/>
    </dgm:pt>
    <dgm:pt modelId="{5B6C467D-BEC0-415B-9803-BCC14610376D}" type="pres">
      <dgm:prSet presAssocID="{1BE58DBC-DF8F-4116-BB51-97FC2214B714}" presName="rootText" presStyleLbl="node2" presStyleIdx="1" presStyleCnt="5">
        <dgm:presLayoutVars>
          <dgm:chPref val="3"/>
        </dgm:presLayoutVars>
      </dgm:prSet>
      <dgm:spPr/>
      <dgm:t>
        <a:bodyPr/>
        <a:lstStyle/>
        <a:p>
          <a:endParaRPr lang="en-US"/>
        </a:p>
      </dgm:t>
    </dgm:pt>
    <dgm:pt modelId="{0ACAEDB8-29A9-4FC7-8977-E544A1B10B26}" type="pres">
      <dgm:prSet presAssocID="{1BE58DBC-DF8F-4116-BB51-97FC2214B714}" presName="rootConnector" presStyleLbl="node2" presStyleIdx="1" presStyleCnt="5"/>
      <dgm:spPr/>
      <dgm:t>
        <a:bodyPr/>
        <a:lstStyle/>
        <a:p>
          <a:endParaRPr lang="en-US"/>
        </a:p>
      </dgm:t>
    </dgm:pt>
    <dgm:pt modelId="{6DB95EFF-BA65-4F05-87F2-BB8C7242357C}" type="pres">
      <dgm:prSet presAssocID="{1BE58DBC-DF8F-4116-BB51-97FC2214B714}" presName="hierChild4" presStyleCnt="0"/>
      <dgm:spPr/>
    </dgm:pt>
    <dgm:pt modelId="{1DBFCFA9-D1E2-47A4-9053-419D2218742D}" type="pres">
      <dgm:prSet presAssocID="{63743E24-B036-4FC1-A064-9E413E842932}" presName="Name37" presStyleLbl="parChTrans1D3" presStyleIdx="1" presStyleCnt="4"/>
      <dgm:spPr/>
      <dgm:t>
        <a:bodyPr/>
        <a:lstStyle/>
        <a:p>
          <a:endParaRPr lang="en-US"/>
        </a:p>
      </dgm:t>
    </dgm:pt>
    <dgm:pt modelId="{B3137BEC-2D5B-4757-B890-9310611628B2}" type="pres">
      <dgm:prSet presAssocID="{4D920341-3BD4-4371-8807-B5CD5AF3D93D}" presName="hierRoot2" presStyleCnt="0">
        <dgm:presLayoutVars>
          <dgm:hierBranch val="init"/>
        </dgm:presLayoutVars>
      </dgm:prSet>
      <dgm:spPr/>
    </dgm:pt>
    <dgm:pt modelId="{4F30C890-0E11-4E83-BEFB-1C2BF8F820F1}" type="pres">
      <dgm:prSet presAssocID="{4D920341-3BD4-4371-8807-B5CD5AF3D93D}" presName="rootComposite" presStyleCnt="0"/>
      <dgm:spPr/>
    </dgm:pt>
    <dgm:pt modelId="{533833B0-F277-4CDD-8C00-1373DB1EA4F6}" type="pres">
      <dgm:prSet presAssocID="{4D920341-3BD4-4371-8807-B5CD5AF3D93D}" presName="rootText" presStyleLbl="node3" presStyleIdx="1" presStyleCnt="4">
        <dgm:presLayoutVars>
          <dgm:chPref val="3"/>
        </dgm:presLayoutVars>
      </dgm:prSet>
      <dgm:spPr/>
      <dgm:t>
        <a:bodyPr/>
        <a:lstStyle/>
        <a:p>
          <a:endParaRPr lang="en-US"/>
        </a:p>
      </dgm:t>
    </dgm:pt>
    <dgm:pt modelId="{366B10CB-D445-45E6-845C-AAFE24EAAB6E}" type="pres">
      <dgm:prSet presAssocID="{4D920341-3BD4-4371-8807-B5CD5AF3D93D}" presName="rootConnector" presStyleLbl="node3" presStyleIdx="1" presStyleCnt="4"/>
      <dgm:spPr/>
      <dgm:t>
        <a:bodyPr/>
        <a:lstStyle/>
        <a:p>
          <a:endParaRPr lang="en-US"/>
        </a:p>
      </dgm:t>
    </dgm:pt>
    <dgm:pt modelId="{D62BA8A9-C8EE-4507-9894-3823693AE888}" type="pres">
      <dgm:prSet presAssocID="{4D920341-3BD4-4371-8807-B5CD5AF3D93D}" presName="hierChild4" presStyleCnt="0"/>
      <dgm:spPr/>
    </dgm:pt>
    <dgm:pt modelId="{91D0EAB6-1057-4179-84B6-775F4194F5C5}" type="pres">
      <dgm:prSet presAssocID="{4D920341-3BD4-4371-8807-B5CD5AF3D93D}" presName="hierChild5" presStyleCnt="0"/>
      <dgm:spPr/>
    </dgm:pt>
    <dgm:pt modelId="{142444AA-2C72-4027-8B8F-E98EBC5B0306}" type="pres">
      <dgm:prSet presAssocID="{1BE58DBC-DF8F-4116-BB51-97FC2214B714}" presName="hierChild5" presStyleCnt="0"/>
      <dgm:spPr/>
    </dgm:pt>
    <dgm:pt modelId="{E91C381F-17E9-43DA-AE85-009077A40188}" type="pres">
      <dgm:prSet presAssocID="{8FAD9950-DC00-4C97-9E65-89B2F35F9EE3}" presName="Name37" presStyleLbl="parChTrans1D2" presStyleIdx="2" presStyleCnt="5"/>
      <dgm:spPr/>
      <dgm:t>
        <a:bodyPr/>
        <a:lstStyle/>
        <a:p>
          <a:endParaRPr lang="en-US"/>
        </a:p>
      </dgm:t>
    </dgm:pt>
    <dgm:pt modelId="{1B93AB36-46D3-4F71-89EB-40611FA79DFB}" type="pres">
      <dgm:prSet presAssocID="{D289345C-8C58-4A26-B39F-B6294D6959C4}" presName="hierRoot2" presStyleCnt="0">
        <dgm:presLayoutVars>
          <dgm:hierBranch val="init"/>
        </dgm:presLayoutVars>
      </dgm:prSet>
      <dgm:spPr/>
      <dgm:t>
        <a:bodyPr/>
        <a:lstStyle/>
        <a:p>
          <a:endParaRPr lang="en-US"/>
        </a:p>
      </dgm:t>
    </dgm:pt>
    <dgm:pt modelId="{904D1D4C-DD57-475D-BAF4-B094DC2223CB}" type="pres">
      <dgm:prSet presAssocID="{D289345C-8C58-4A26-B39F-B6294D6959C4}" presName="rootComposite" presStyleCnt="0"/>
      <dgm:spPr/>
      <dgm:t>
        <a:bodyPr/>
        <a:lstStyle/>
        <a:p>
          <a:endParaRPr lang="en-US"/>
        </a:p>
      </dgm:t>
    </dgm:pt>
    <dgm:pt modelId="{ADA528CA-16A2-4F44-99F6-B1919933593D}" type="pres">
      <dgm:prSet presAssocID="{D289345C-8C58-4A26-B39F-B6294D6959C4}" presName="rootText" presStyleLbl="node2" presStyleIdx="2" presStyleCnt="5">
        <dgm:presLayoutVars>
          <dgm:chPref val="3"/>
        </dgm:presLayoutVars>
      </dgm:prSet>
      <dgm:spPr/>
      <dgm:t>
        <a:bodyPr/>
        <a:lstStyle/>
        <a:p>
          <a:endParaRPr lang="en-US"/>
        </a:p>
      </dgm:t>
    </dgm:pt>
    <dgm:pt modelId="{1C2647E4-1654-47C7-8EE4-E81FE90559BC}" type="pres">
      <dgm:prSet presAssocID="{D289345C-8C58-4A26-B39F-B6294D6959C4}" presName="rootConnector" presStyleLbl="node2" presStyleIdx="2" presStyleCnt="5"/>
      <dgm:spPr/>
      <dgm:t>
        <a:bodyPr/>
        <a:lstStyle/>
        <a:p>
          <a:endParaRPr lang="en-US"/>
        </a:p>
      </dgm:t>
    </dgm:pt>
    <dgm:pt modelId="{F43CC1D9-7463-444F-A676-3CDB4F163852}" type="pres">
      <dgm:prSet presAssocID="{D289345C-8C58-4A26-B39F-B6294D6959C4}" presName="hierChild4" presStyleCnt="0"/>
      <dgm:spPr/>
      <dgm:t>
        <a:bodyPr/>
        <a:lstStyle/>
        <a:p>
          <a:endParaRPr lang="en-US"/>
        </a:p>
      </dgm:t>
    </dgm:pt>
    <dgm:pt modelId="{AC4F257E-D9DE-4D13-93E9-D4EB57B147E0}" type="pres">
      <dgm:prSet presAssocID="{A1AB493E-FE87-4E11-88F5-243C8B9D3719}" presName="Name37" presStyleLbl="parChTrans1D3" presStyleIdx="2" presStyleCnt="4"/>
      <dgm:spPr/>
      <dgm:t>
        <a:bodyPr/>
        <a:lstStyle/>
        <a:p>
          <a:endParaRPr lang="en-US"/>
        </a:p>
      </dgm:t>
    </dgm:pt>
    <dgm:pt modelId="{5E781C1A-F0F6-4170-9FF3-4C643CE3EA1A}" type="pres">
      <dgm:prSet presAssocID="{3F59970C-7317-4F23-A7FA-B172AD3F87AB}" presName="hierRoot2" presStyleCnt="0">
        <dgm:presLayoutVars>
          <dgm:hierBranch val="init"/>
        </dgm:presLayoutVars>
      </dgm:prSet>
      <dgm:spPr/>
      <dgm:t>
        <a:bodyPr/>
        <a:lstStyle/>
        <a:p>
          <a:endParaRPr lang="en-US"/>
        </a:p>
      </dgm:t>
    </dgm:pt>
    <dgm:pt modelId="{33F7011D-58D4-4135-BB40-9069470D39B9}" type="pres">
      <dgm:prSet presAssocID="{3F59970C-7317-4F23-A7FA-B172AD3F87AB}" presName="rootComposite" presStyleCnt="0"/>
      <dgm:spPr/>
      <dgm:t>
        <a:bodyPr/>
        <a:lstStyle/>
        <a:p>
          <a:endParaRPr lang="en-US"/>
        </a:p>
      </dgm:t>
    </dgm:pt>
    <dgm:pt modelId="{EBB0C005-D014-4F6D-8756-C4BA15691F7D}" type="pres">
      <dgm:prSet presAssocID="{3F59970C-7317-4F23-A7FA-B172AD3F87AB}" presName="rootText" presStyleLbl="node3" presStyleIdx="2" presStyleCnt="4">
        <dgm:presLayoutVars>
          <dgm:chPref val="3"/>
        </dgm:presLayoutVars>
      </dgm:prSet>
      <dgm:spPr/>
      <dgm:t>
        <a:bodyPr/>
        <a:lstStyle/>
        <a:p>
          <a:endParaRPr lang="en-US"/>
        </a:p>
      </dgm:t>
    </dgm:pt>
    <dgm:pt modelId="{DA6A794E-BE5C-4CD7-BD3D-2BF259E0014B}" type="pres">
      <dgm:prSet presAssocID="{3F59970C-7317-4F23-A7FA-B172AD3F87AB}" presName="rootConnector" presStyleLbl="node3" presStyleIdx="2" presStyleCnt="4"/>
      <dgm:spPr/>
      <dgm:t>
        <a:bodyPr/>
        <a:lstStyle/>
        <a:p>
          <a:endParaRPr lang="en-US"/>
        </a:p>
      </dgm:t>
    </dgm:pt>
    <dgm:pt modelId="{2DB9D585-DC0A-4EDA-81CD-21A4AA9D91A1}" type="pres">
      <dgm:prSet presAssocID="{3F59970C-7317-4F23-A7FA-B172AD3F87AB}" presName="hierChild4" presStyleCnt="0"/>
      <dgm:spPr/>
      <dgm:t>
        <a:bodyPr/>
        <a:lstStyle/>
        <a:p>
          <a:endParaRPr lang="en-US"/>
        </a:p>
      </dgm:t>
    </dgm:pt>
    <dgm:pt modelId="{9E1099EE-4BE6-4860-BF83-54B30CBC58AF}" type="pres">
      <dgm:prSet presAssocID="{3F59970C-7317-4F23-A7FA-B172AD3F87AB}" presName="hierChild5" presStyleCnt="0"/>
      <dgm:spPr/>
      <dgm:t>
        <a:bodyPr/>
        <a:lstStyle/>
        <a:p>
          <a:endParaRPr lang="en-US"/>
        </a:p>
      </dgm:t>
    </dgm:pt>
    <dgm:pt modelId="{615302A3-30BE-4F82-A36C-48BD9F1ED893}" type="pres">
      <dgm:prSet presAssocID="{D289345C-8C58-4A26-B39F-B6294D6959C4}" presName="hierChild5" presStyleCnt="0"/>
      <dgm:spPr/>
      <dgm:t>
        <a:bodyPr/>
        <a:lstStyle/>
        <a:p>
          <a:endParaRPr lang="en-US"/>
        </a:p>
      </dgm:t>
    </dgm:pt>
    <dgm:pt modelId="{6046ED66-EFD9-4D5D-AA72-CDF517655CD2}" type="pres">
      <dgm:prSet presAssocID="{0F7DE981-189D-4C79-A5D2-16826D0BE869}" presName="Name37" presStyleLbl="parChTrans1D2" presStyleIdx="3" presStyleCnt="5"/>
      <dgm:spPr/>
      <dgm:t>
        <a:bodyPr/>
        <a:lstStyle/>
        <a:p>
          <a:endParaRPr lang="en-US"/>
        </a:p>
      </dgm:t>
    </dgm:pt>
    <dgm:pt modelId="{2F940112-906F-4DB1-8648-A176BF019D93}" type="pres">
      <dgm:prSet presAssocID="{3D3D510D-5028-4314-B82F-49E8AB41C98A}" presName="hierRoot2" presStyleCnt="0">
        <dgm:presLayoutVars>
          <dgm:hierBranch val="init"/>
        </dgm:presLayoutVars>
      </dgm:prSet>
      <dgm:spPr/>
      <dgm:t>
        <a:bodyPr/>
        <a:lstStyle/>
        <a:p>
          <a:endParaRPr lang="en-US"/>
        </a:p>
      </dgm:t>
    </dgm:pt>
    <dgm:pt modelId="{189F880C-EEBA-4135-8176-FFE6218A6799}" type="pres">
      <dgm:prSet presAssocID="{3D3D510D-5028-4314-B82F-49E8AB41C98A}" presName="rootComposite" presStyleCnt="0"/>
      <dgm:spPr/>
      <dgm:t>
        <a:bodyPr/>
        <a:lstStyle/>
        <a:p>
          <a:endParaRPr lang="en-US"/>
        </a:p>
      </dgm:t>
    </dgm:pt>
    <dgm:pt modelId="{0E0AB45D-038D-4CC8-994C-05BBEBEBAE49}" type="pres">
      <dgm:prSet presAssocID="{3D3D510D-5028-4314-B82F-49E8AB41C98A}" presName="rootText" presStyleLbl="node2" presStyleIdx="3" presStyleCnt="5">
        <dgm:presLayoutVars>
          <dgm:chPref val="3"/>
        </dgm:presLayoutVars>
      </dgm:prSet>
      <dgm:spPr/>
      <dgm:t>
        <a:bodyPr/>
        <a:lstStyle/>
        <a:p>
          <a:endParaRPr lang="en-US"/>
        </a:p>
      </dgm:t>
    </dgm:pt>
    <dgm:pt modelId="{2A9BF540-562A-4CAD-A8FD-E44502A3FEEF}" type="pres">
      <dgm:prSet presAssocID="{3D3D510D-5028-4314-B82F-49E8AB41C98A}" presName="rootConnector" presStyleLbl="node2" presStyleIdx="3" presStyleCnt="5"/>
      <dgm:spPr/>
      <dgm:t>
        <a:bodyPr/>
        <a:lstStyle/>
        <a:p>
          <a:endParaRPr lang="en-US"/>
        </a:p>
      </dgm:t>
    </dgm:pt>
    <dgm:pt modelId="{1C65CF12-0A86-492F-BBD3-F776017602F1}" type="pres">
      <dgm:prSet presAssocID="{3D3D510D-5028-4314-B82F-49E8AB41C98A}" presName="hierChild4" presStyleCnt="0"/>
      <dgm:spPr/>
      <dgm:t>
        <a:bodyPr/>
        <a:lstStyle/>
        <a:p>
          <a:endParaRPr lang="en-US"/>
        </a:p>
      </dgm:t>
    </dgm:pt>
    <dgm:pt modelId="{B460DBFD-F603-4D14-A9C4-C938EEC60B2E}" type="pres">
      <dgm:prSet presAssocID="{1AE3B092-D0CF-4766-A3E5-B568BA2F2FFC}" presName="Name37" presStyleLbl="parChTrans1D3" presStyleIdx="3" presStyleCnt="4"/>
      <dgm:spPr/>
      <dgm:t>
        <a:bodyPr/>
        <a:lstStyle/>
        <a:p>
          <a:endParaRPr lang="en-US"/>
        </a:p>
      </dgm:t>
    </dgm:pt>
    <dgm:pt modelId="{637FC808-0C6E-47A7-954D-8C181D8C91D3}" type="pres">
      <dgm:prSet presAssocID="{51D55AF6-C152-48ED-A143-781FD439D199}" presName="hierRoot2" presStyleCnt="0">
        <dgm:presLayoutVars>
          <dgm:hierBranch val="init"/>
        </dgm:presLayoutVars>
      </dgm:prSet>
      <dgm:spPr/>
      <dgm:t>
        <a:bodyPr/>
        <a:lstStyle/>
        <a:p>
          <a:endParaRPr lang="en-US"/>
        </a:p>
      </dgm:t>
    </dgm:pt>
    <dgm:pt modelId="{08674B04-568F-484C-902E-FC3339742BF6}" type="pres">
      <dgm:prSet presAssocID="{51D55AF6-C152-48ED-A143-781FD439D199}" presName="rootComposite" presStyleCnt="0"/>
      <dgm:spPr/>
      <dgm:t>
        <a:bodyPr/>
        <a:lstStyle/>
        <a:p>
          <a:endParaRPr lang="en-US"/>
        </a:p>
      </dgm:t>
    </dgm:pt>
    <dgm:pt modelId="{4265703E-8130-43F6-B415-4D8177584C21}" type="pres">
      <dgm:prSet presAssocID="{51D55AF6-C152-48ED-A143-781FD439D199}" presName="rootText" presStyleLbl="node3" presStyleIdx="3" presStyleCnt="4">
        <dgm:presLayoutVars>
          <dgm:chPref val="3"/>
        </dgm:presLayoutVars>
      </dgm:prSet>
      <dgm:spPr/>
      <dgm:t>
        <a:bodyPr/>
        <a:lstStyle/>
        <a:p>
          <a:endParaRPr lang="en-US"/>
        </a:p>
      </dgm:t>
    </dgm:pt>
    <dgm:pt modelId="{30E303DC-7364-4852-9C70-8513BFB0D3E2}" type="pres">
      <dgm:prSet presAssocID="{51D55AF6-C152-48ED-A143-781FD439D199}" presName="rootConnector" presStyleLbl="node3" presStyleIdx="3" presStyleCnt="4"/>
      <dgm:spPr/>
      <dgm:t>
        <a:bodyPr/>
        <a:lstStyle/>
        <a:p>
          <a:endParaRPr lang="en-US"/>
        </a:p>
      </dgm:t>
    </dgm:pt>
    <dgm:pt modelId="{784AFFE5-4ADD-4487-B653-A8906AFC9037}" type="pres">
      <dgm:prSet presAssocID="{51D55AF6-C152-48ED-A143-781FD439D199}" presName="hierChild4" presStyleCnt="0"/>
      <dgm:spPr/>
      <dgm:t>
        <a:bodyPr/>
        <a:lstStyle/>
        <a:p>
          <a:endParaRPr lang="en-US"/>
        </a:p>
      </dgm:t>
    </dgm:pt>
    <dgm:pt modelId="{7F849E44-554F-4221-A1F4-03D337FD8518}" type="pres">
      <dgm:prSet presAssocID="{51D55AF6-C152-48ED-A143-781FD439D199}" presName="hierChild5" presStyleCnt="0"/>
      <dgm:spPr/>
      <dgm:t>
        <a:bodyPr/>
        <a:lstStyle/>
        <a:p>
          <a:endParaRPr lang="en-US"/>
        </a:p>
      </dgm:t>
    </dgm:pt>
    <dgm:pt modelId="{0ACBAB54-A525-4B6D-BBA0-EE26ACD89F38}" type="pres">
      <dgm:prSet presAssocID="{3D3D510D-5028-4314-B82F-49E8AB41C98A}" presName="hierChild5" presStyleCnt="0"/>
      <dgm:spPr/>
      <dgm:t>
        <a:bodyPr/>
        <a:lstStyle/>
        <a:p>
          <a:endParaRPr lang="en-US"/>
        </a:p>
      </dgm:t>
    </dgm:pt>
    <dgm:pt modelId="{FBD1BC72-BE96-4255-9885-FA4587500B2E}" type="pres">
      <dgm:prSet presAssocID="{FCBE7B11-4A04-4C82-A8ED-C82694AF2297}" presName="Name37" presStyleLbl="parChTrans1D2" presStyleIdx="4" presStyleCnt="5"/>
      <dgm:spPr/>
      <dgm:t>
        <a:bodyPr/>
        <a:lstStyle/>
        <a:p>
          <a:endParaRPr lang="en-US"/>
        </a:p>
      </dgm:t>
    </dgm:pt>
    <dgm:pt modelId="{798B764A-2AFC-413D-A8B2-BF15EEAF2D64}" type="pres">
      <dgm:prSet presAssocID="{F23CDA45-C7EA-4D36-936D-DE07330EFDA9}" presName="hierRoot2" presStyleCnt="0">
        <dgm:presLayoutVars>
          <dgm:hierBranch val="init"/>
        </dgm:presLayoutVars>
      </dgm:prSet>
      <dgm:spPr/>
      <dgm:t>
        <a:bodyPr/>
        <a:lstStyle/>
        <a:p>
          <a:endParaRPr lang="en-US"/>
        </a:p>
      </dgm:t>
    </dgm:pt>
    <dgm:pt modelId="{C11BC7BC-B9DD-4981-90B4-F06AEC7705A9}" type="pres">
      <dgm:prSet presAssocID="{F23CDA45-C7EA-4D36-936D-DE07330EFDA9}" presName="rootComposite" presStyleCnt="0"/>
      <dgm:spPr/>
      <dgm:t>
        <a:bodyPr/>
        <a:lstStyle/>
        <a:p>
          <a:endParaRPr lang="en-US"/>
        </a:p>
      </dgm:t>
    </dgm:pt>
    <dgm:pt modelId="{942AE8BD-B83F-47A3-9449-5EA601FB214A}" type="pres">
      <dgm:prSet presAssocID="{F23CDA45-C7EA-4D36-936D-DE07330EFDA9}" presName="rootText" presStyleLbl="node2" presStyleIdx="4" presStyleCnt="5">
        <dgm:presLayoutVars>
          <dgm:chPref val="3"/>
        </dgm:presLayoutVars>
      </dgm:prSet>
      <dgm:spPr/>
      <dgm:t>
        <a:bodyPr/>
        <a:lstStyle/>
        <a:p>
          <a:endParaRPr lang="en-US"/>
        </a:p>
      </dgm:t>
    </dgm:pt>
    <dgm:pt modelId="{57C66EFA-ABA8-4983-919D-7C1D31797A5D}" type="pres">
      <dgm:prSet presAssocID="{F23CDA45-C7EA-4D36-936D-DE07330EFDA9}" presName="rootConnector" presStyleLbl="node2" presStyleIdx="4" presStyleCnt="5"/>
      <dgm:spPr/>
      <dgm:t>
        <a:bodyPr/>
        <a:lstStyle/>
        <a:p>
          <a:endParaRPr lang="en-US"/>
        </a:p>
      </dgm:t>
    </dgm:pt>
    <dgm:pt modelId="{F1E5FA19-2F0D-4E31-89C5-F08DCB8BF3AB}" type="pres">
      <dgm:prSet presAssocID="{F23CDA45-C7EA-4D36-936D-DE07330EFDA9}" presName="hierChild4" presStyleCnt="0"/>
      <dgm:spPr/>
      <dgm:t>
        <a:bodyPr/>
        <a:lstStyle/>
        <a:p>
          <a:endParaRPr lang="en-US"/>
        </a:p>
      </dgm:t>
    </dgm:pt>
    <dgm:pt modelId="{1F775702-B5EA-4232-8A97-FFCFDDAAD722}" type="pres">
      <dgm:prSet presAssocID="{F23CDA45-C7EA-4D36-936D-DE07330EFDA9}" presName="hierChild5" presStyleCnt="0"/>
      <dgm:spPr/>
      <dgm:t>
        <a:bodyPr/>
        <a:lstStyle/>
        <a:p>
          <a:endParaRPr lang="en-US"/>
        </a:p>
      </dgm:t>
    </dgm:pt>
    <dgm:pt modelId="{DB32D3C1-4741-4A06-9D2B-5480DBE926D2}" type="pres">
      <dgm:prSet presAssocID="{17FF598C-5EFA-411E-8E25-CC0BC89867D6}" presName="hierChild3" presStyleCnt="0"/>
      <dgm:spPr/>
      <dgm:t>
        <a:bodyPr/>
        <a:lstStyle/>
        <a:p>
          <a:endParaRPr lang="en-US"/>
        </a:p>
      </dgm:t>
    </dgm:pt>
  </dgm:ptLst>
  <dgm:cxnLst>
    <dgm:cxn modelId="{9FF075CC-24DA-45B9-8A41-8917D1B9397C}" type="presOf" srcId="{49ADAC7C-F8FE-411C-B2A8-1528D1B83198}" destId="{86493A7C-BEB6-49D1-894C-19729E469DF7}" srcOrd="0" destOrd="0" presId="urn:microsoft.com/office/officeart/2005/8/layout/orgChart1"/>
    <dgm:cxn modelId="{01AE18F9-7F68-40CB-9C20-81F78FF7F893}" type="presOf" srcId="{51D55AF6-C152-48ED-A143-781FD439D199}" destId="{30E303DC-7364-4852-9C70-8513BFB0D3E2}" srcOrd="1" destOrd="0" presId="urn:microsoft.com/office/officeart/2005/8/layout/orgChart1"/>
    <dgm:cxn modelId="{C0B77D68-CA17-4DB2-9888-1BB3ABD4DA01}" type="presOf" srcId="{D876BAA7-9D3D-4B66-9522-15B6F04C866D}" destId="{189681AF-57D7-409C-A5A3-9008634EF566}" srcOrd="0" destOrd="0" presId="urn:microsoft.com/office/officeart/2005/8/layout/orgChart1"/>
    <dgm:cxn modelId="{14A7BB01-81AC-44ED-9223-CDC16DCD9677}" type="presOf" srcId="{BFAC60D3-7DC8-4530-866C-CBEAF12FA020}" destId="{322A97CD-5C47-4154-9259-02C7875ADFD1}" srcOrd="0" destOrd="0" presId="urn:microsoft.com/office/officeart/2005/8/layout/orgChart1"/>
    <dgm:cxn modelId="{D91536DD-5B36-44FA-AFD8-0A8619EDE3EF}" type="presOf" srcId="{D289345C-8C58-4A26-B39F-B6294D6959C4}" destId="{1C2647E4-1654-47C7-8EE4-E81FE90559BC}" srcOrd="1" destOrd="0" presId="urn:microsoft.com/office/officeart/2005/8/layout/orgChart1"/>
    <dgm:cxn modelId="{3B718CB2-7E00-4A1E-B5B3-2C72FF30C803}" srcId="{17FF598C-5EFA-411E-8E25-CC0BC89867D6}" destId="{1BE58DBC-DF8F-4116-BB51-97FC2214B714}" srcOrd="1" destOrd="0" parTransId="{6F1015BD-41F0-48C8-8A52-60249738C211}" sibTransId="{674A0464-D509-43D0-B0C7-2EBE1DB12C34}"/>
    <dgm:cxn modelId="{5E1FC599-2523-4F4B-A9D1-316C862A59C4}" type="presOf" srcId="{3D3D510D-5028-4314-B82F-49E8AB41C98A}" destId="{0E0AB45D-038D-4CC8-994C-05BBEBEBAE49}" srcOrd="0" destOrd="0" presId="urn:microsoft.com/office/officeart/2005/8/layout/orgChart1"/>
    <dgm:cxn modelId="{E528D7F9-FC2F-475D-8EDD-B6B8B10BAD77}" type="presOf" srcId="{7285AC54-E73A-410F-86F0-B26E0FB92CFA}" destId="{7D03A990-B5A8-4558-93B5-7D3670253B1D}" srcOrd="0" destOrd="0" presId="urn:microsoft.com/office/officeart/2005/8/layout/orgChart1"/>
    <dgm:cxn modelId="{10954CA6-CFEA-4954-BB5D-5DF3773D1382}" type="presOf" srcId="{FE4B2F8C-A74C-4AD2-B828-170E74981113}" destId="{1319125F-3B97-4ADB-9F59-3A637D5F7C6A}" srcOrd="1" destOrd="0" presId="urn:microsoft.com/office/officeart/2005/8/layout/orgChart1"/>
    <dgm:cxn modelId="{12F93AEB-E766-4D34-82DF-F8EC09A19C03}" srcId="{FE4B2F8C-A74C-4AD2-B828-170E74981113}" destId="{064CA12E-0EEC-4618-BF63-1BD7C76512C4}" srcOrd="0" destOrd="0" parTransId="{D876BAA7-9D3D-4B66-9522-15B6F04C866D}" sibTransId="{7E775032-D970-4791-AFF4-C375AFBFCB57}"/>
    <dgm:cxn modelId="{6DF6ABE5-2559-4C29-A4E9-637270C12E62}" type="presOf" srcId="{17FF598C-5EFA-411E-8E25-CC0BC89867D6}" destId="{CDCA13BF-76BC-42D7-8937-8C8CA7681A8D}" srcOrd="1" destOrd="0" presId="urn:microsoft.com/office/officeart/2005/8/layout/orgChart1"/>
    <dgm:cxn modelId="{4C150EED-3FA1-44D7-B12C-6C2FBE7AB7CB}" type="presOf" srcId="{D289345C-8C58-4A26-B39F-B6294D6959C4}" destId="{ADA528CA-16A2-4F44-99F6-B1919933593D}" srcOrd="0" destOrd="0" presId="urn:microsoft.com/office/officeart/2005/8/layout/orgChart1"/>
    <dgm:cxn modelId="{594CF517-56FB-4380-B997-1B034DF5E00E}" type="presOf" srcId="{1BE58DBC-DF8F-4116-BB51-97FC2214B714}" destId="{5B6C467D-BEC0-415B-9803-BCC14610376D}" srcOrd="0" destOrd="0" presId="urn:microsoft.com/office/officeart/2005/8/layout/orgChart1"/>
    <dgm:cxn modelId="{D54DFD16-B4E0-4910-93D1-D1DEE599F6E1}" type="presOf" srcId="{17FF598C-5EFA-411E-8E25-CC0BC89867D6}" destId="{66D4BA64-C004-4A75-99BF-7D529B52C555}" srcOrd="0" destOrd="0" presId="urn:microsoft.com/office/officeart/2005/8/layout/orgChart1"/>
    <dgm:cxn modelId="{96EFA7D6-DFE9-4121-88F6-14B59E891B3D}" type="presOf" srcId="{BFAC60D3-7DC8-4530-866C-CBEAF12FA020}" destId="{9B13FE9C-BFB0-4EF4-8C42-30CDA4B29EDC}" srcOrd="1" destOrd="0" presId="urn:microsoft.com/office/officeart/2005/8/layout/orgChart1"/>
    <dgm:cxn modelId="{D2D4D536-EDE9-44AA-BEF6-DF35D3F30103}" type="presOf" srcId="{8FAD9950-DC00-4C97-9E65-89B2F35F9EE3}" destId="{E91C381F-17E9-43DA-AE85-009077A40188}" srcOrd="0" destOrd="0" presId="urn:microsoft.com/office/officeart/2005/8/layout/orgChart1"/>
    <dgm:cxn modelId="{9CB27019-764A-4E46-8A07-0733AA7C52C5}" type="presOf" srcId="{064CA12E-0EEC-4618-BF63-1BD7C76512C4}" destId="{0D1BA4BB-C499-4C0E-A0C1-B0FD7A1661C2}" srcOrd="0" destOrd="0" presId="urn:microsoft.com/office/officeart/2005/8/layout/orgChart1"/>
    <dgm:cxn modelId="{EC17CB68-8454-40AB-8D0B-995B0C04E7D6}" type="presOf" srcId="{6F1015BD-41F0-48C8-8A52-60249738C211}" destId="{DDB08FB0-F169-47DA-8C2C-77878424F222}" srcOrd="0" destOrd="0" presId="urn:microsoft.com/office/officeart/2005/8/layout/orgChart1"/>
    <dgm:cxn modelId="{FE69D852-827F-471C-9A8C-D24229F764DF}" srcId="{CA07530E-3090-4630-9533-73C7E230CD86}" destId="{17FF598C-5EFA-411E-8E25-CC0BC89867D6}" srcOrd="0" destOrd="0" parTransId="{AAA883DE-B2CA-403B-ABFE-DF2AD6A3CAC9}" sibTransId="{6BCB14BC-BA09-4AC8-99FA-99F0D655A469}"/>
    <dgm:cxn modelId="{B1730B9E-440C-458D-9CCE-C9ECD0814BD9}" srcId="{17FF598C-5EFA-411E-8E25-CC0BC89867D6}" destId="{D289345C-8C58-4A26-B39F-B6294D6959C4}" srcOrd="2" destOrd="0" parTransId="{8FAD9950-DC00-4C97-9E65-89B2F35F9EE3}" sibTransId="{C8305F38-C2EA-4F6D-9FCE-1705F4B48E77}"/>
    <dgm:cxn modelId="{D393FC78-0030-49D5-878B-6D731DC21AD2}" type="presOf" srcId="{0F7DE981-189D-4C79-A5D2-16826D0BE869}" destId="{6046ED66-EFD9-4D5D-AA72-CDF517655CD2}" srcOrd="0" destOrd="0" presId="urn:microsoft.com/office/officeart/2005/8/layout/orgChart1"/>
    <dgm:cxn modelId="{3ADF5BE9-3111-4816-9EBE-2DC422AA2923}" type="presOf" srcId="{F23CDA45-C7EA-4D36-936D-DE07330EFDA9}" destId="{57C66EFA-ABA8-4983-919D-7C1D31797A5D}" srcOrd="1" destOrd="0" presId="urn:microsoft.com/office/officeart/2005/8/layout/orgChart1"/>
    <dgm:cxn modelId="{65F36E2E-51A6-4883-9BFB-BA7878431697}" srcId="{1BE58DBC-DF8F-4116-BB51-97FC2214B714}" destId="{4D920341-3BD4-4371-8807-B5CD5AF3D93D}" srcOrd="0" destOrd="0" parTransId="{63743E24-B036-4FC1-A064-9E413E842932}" sibTransId="{F18F4980-93B7-4D62-AF62-C7204C128131}"/>
    <dgm:cxn modelId="{49633E54-2B7E-4518-B5DC-C0E28F9F303B}" type="presOf" srcId="{FCBE7B11-4A04-4C82-A8ED-C82694AF2297}" destId="{FBD1BC72-BE96-4255-9885-FA4587500B2E}" srcOrd="0" destOrd="0" presId="urn:microsoft.com/office/officeart/2005/8/layout/orgChart1"/>
    <dgm:cxn modelId="{399CF44E-9EB7-4137-9A1C-D2C2CE1AD8EB}" type="presOf" srcId="{3F59970C-7317-4F23-A7FA-B172AD3F87AB}" destId="{DA6A794E-BE5C-4CD7-BD3D-2BF259E0014B}" srcOrd="1" destOrd="0" presId="urn:microsoft.com/office/officeart/2005/8/layout/orgChart1"/>
    <dgm:cxn modelId="{F2FADD9F-6EA5-4A1B-B99E-D0C9EBC1091B}" type="presOf" srcId="{4D920341-3BD4-4371-8807-B5CD5AF3D93D}" destId="{533833B0-F277-4CDD-8C00-1373DB1EA4F6}" srcOrd="0" destOrd="0" presId="urn:microsoft.com/office/officeart/2005/8/layout/orgChart1"/>
    <dgm:cxn modelId="{D11B7D65-1A29-4AA1-A96F-8ABB223B4F6A}" srcId="{17FF598C-5EFA-411E-8E25-CC0BC89867D6}" destId="{3D3D510D-5028-4314-B82F-49E8AB41C98A}" srcOrd="3" destOrd="0" parTransId="{0F7DE981-189D-4C79-A5D2-16826D0BE869}" sibTransId="{4A37E301-2B0E-44FB-A242-799085A2A864}"/>
    <dgm:cxn modelId="{0C694978-3A6D-49A4-B3E3-1CF2D64FD10D}" type="presOf" srcId="{3F59970C-7317-4F23-A7FA-B172AD3F87AB}" destId="{EBB0C005-D014-4F6D-8756-C4BA15691F7D}" srcOrd="0" destOrd="0" presId="urn:microsoft.com/office/officeart/2005/8/layout/orgChart1"/>
    <dgm:cxn modelId="{5B3C6B86-8DF9-4F55-89BF-88CC9B6116B0}" type="presOf" srcId="{F23CDA45-C7EA-4D36-936D-DE07330EFDA9}" destId="{942AE8BD-B83F-47A3-9449-5EA601FB214A}" srcOrd="0" destOrd="0" presId="urn:microsoft.com/office/officeart/2005/8/layout/orgChart1"/>
    <dgm:cxn modelId="{2689B8A5-8128-4362-B082-618C40BE6572}" type="presOf" srcId="{064CA12E-0EEC-4618-BF63-1BD7C76512C4}" destId="{22836CCC-7215-4CF8-B722-F19EB199C859}" srcOrd="1" destOrd="0" presId="urn:microsoft.com/office/officeart/2005/8/layout/orgChart1"/>
    <dgm:cxn modelId="{0C6F314C-6A1D-4029-84AA-456D093FECE1}" type="presOf" srcId="{1AE3B092-D0CF-4766-A3E5-B568BA2F2FFC}" destId="{B460DBFD-F603-4D14-A9C4-C938EEC60B2E}" srcOrd="0" destOrd="0" presId="urn:microsoft.com/office/officeart/2005/8/layout/orgChart1"/>
    <dgm:cxn modelId="{591BAC9A-03CC-4BA4-85E5-579A917E1359}" type="presOf" srcId="{CA07530E-3090-4630-9533-73C7E230CD86}" destId="{2E75BDEB-4236-422B-BBAA-F89BD574CC42}" srcOrd="0" destOrd="0" presId="urn:microsoft.com/office/officeart/2005/8/layout/orgChart1"/>
    <dgm:cxn modelId="{DA0837C1-5181-462B-876B-CEE2C78C2D9E}" srcId="{BFAC60D3-7DC8-4530-866C-CBEAF12FA020}" destId="{FE4B2F8C-A74C-4AD2-B828-170E74981113}" srcOrd="0" destOrd="0" parTransId="{0FE89788-81BE-44D9-A18E-68ECE809CA40}" sibTransId="{1181A1A6-3D39-4687-8C7B-AD372E4EC0B0}"/>
    <dgm:cxn modelId="{F9778EB8-0311-4B84-B2A0-F56624FAC815}" srcId="{3D3D510D-5028-4314-B82F-49E8AB41C98A}" destId="{51D55AF6-C152-48ED-A143-781FD439D199}" srcOrd="0" destOrd="0" parTransId="{1AE3B092-D0CF-4766-A3E5-B568BA2F2FFC}" sibTransId="{FAFF793C-E82D-481A-B2F9-9038CB13E15C}"/>
    <dgm:cxn modelId="{6689AF4A-0CC7-41E3-B8D2-CEC23E38AB25}" type="presOf" srcId="{FE4B2F8C-A74C-4AD2-B828-170E74981113}" destId="{8DE530AA-7107-451B-B3B8-02C43C3134AD}" srcOrd="0" destOrd="0" presId="urn:microsoft.com/office/officeart/2005/8/layout/orgChart1"/>
    <dgm:cxn modelId="{9636A905-E204-4CC1-83D0-AC92D0274FBC}" type="presOf" srcId="{18CBF919-8E8B-4FF4-A5EB-A44C83DB9023}" destId="{CE7907D7-E12A-4394-8358-F667E23677F0}" srcOrd="0" destOrd="0" presId="urn:microsoft.com/office/officeart/2005/8/layout/orgChart1"/>
    <dgm:cxn modelId="{59C20216-C936-4C4F-903D-2B6819B78DA9}" type="presOf" srcId="{1BE58DBC-DF8F-4116-BB51-97FC2214B714}" destId="{0ACAEDB8-29A9-4FC7-8977-E544A1B10B26}" srcOrd="1" destOrd="0" presId="urn:microsoft.com/office/officeart/2005/8/layout/orgChart1"/>
    <dgm:cxn modelId="{9E0F5ACF-AE19-461D-B78C-B43869444B7A}" type="presOf" srcId="{4D920341-3BD4-4371-8807-B5CD5AF3D93D}" destId="{366B10CB-D445-45E6-845C-AAFE24EAAB6E}" srcOrd="1" destOrd="0" presId="urn:microsoft.com/office/officeart/2005/8/layout/orgChart1"/>
    <dgm:cxn modelId="{2DB0F560-0D51-47B9-9CD8-4B022F441894}" type="presOf" srcId="{A1AB493E-FE87-4E11-88F5-243C8B9D3719}" destId="{AC4F257E-D9DE-4D13-93E9-D4EB57B147E0}" srcOrd="0" destOrd="0" presId="urn:microsoft.com/office/officeart/2005/8/layout/orgChart1"/>
    <dgm:cxn modelId="{2B1746AB-8887-48B1-9537-A40EEC25A103}" srcId="{17FF598C-5EFA-411E-8E25-CC0BC89867D6}" destId="{F23CDA45-C7EA-4D36-936D-DE07330EFDA9}" srcOrd="4" destOrd="0" parTransId="{FCBE7B11-4A04-4C82-A8ED-C82694AF2297}" sibTransId="{1F6C6FFD-DA0E-4F57-9641-F2009442252D}"/>
    <dgm:cxn modelId="{702D6B17-C1D5-44AB-899A-25727FD45FC3}" type="presOf" srcId="{3D3D510D-5028-4314-B82F-49E8AB41C98A}" destId="{2A9BF540-562A-4CAD-A8FD-E44502A3FEEF}" srcOrd="1" destOrd="0" presId="urn:microsoft.com/office/officeart/2005/8/layout/orgChart1"/>
    <dgm:cxn modelId="{CF2E6D62-B5A9-4263-8E14-BE9923B40BDA}" type="presOf" srcId="{0FE89788-81BE-44D9-A18E-68ECE809CA40}" destId="{8A5B3C00-1B9E-4C6C-A7CA-2C80EC6D5211}" srcOrd="0" destOrd="0" presId="urn:microsoft.com/office/officeart/2005/8/layout/orgChart1"/>
    <dgm:cxn modelId="{6C384634-B597-40C1-A3BC-094B647238E2}" srcId="{064CA12E-0EEC-4618-BF63-1BD7C76512C4}" destId="{49ADAC7C-F8FE-411C-B2A8-1528D1B83198}" srcOrd="0" destOrd="0" parTransId="{7285AC54-E73A-410F-86F0-B26E0FB92CFA}" sibTransId="{8799CB8C-84C0-4067-B01F-EE7A7ED56040}"/>
    <dgm:cxn modelId="{BC703DF2-813A-4C56-B280-B5FA51C4D50D}" srcId="{17FF598C-5EFA-411E-8E25-CC0BC89867D6}" destId="{BFAC60D3-7DC8-4530-866C-CBEAF12FA020}" srcOrd="0" destOrd="0" parTransId="{18CBF919-8E8B-4FF4-A5EB-A44C83DB9023}" sibTransId="{3C6D1654-85E5-4EAF-B759-CEA4BA0A5CC3}"/>
    <dgm:cxn modelId="{000D19D5-9624-46DB-BF4F-07BE80F82D2A}" srcId="{D289345C-8C58-4A26-B39F-B6294D6959C4}" destId="{3F59970C-7317-4F23-A7FA-B172AD3F87AB}" srcOrd="0" destOrd="0" parTransId="{A1AB493E-FE87-4E11-88F5-243C8B9D3719}" sibTransId="{77E3E173-C6D7-4A4A-BFC3-60E6A2A5619E}"/>
    <dgm:cxn modelId="{91D17485-34D3-4F7F-AB71-7B40CF88EF65}" type="presOf" srcId="{49ADAC7C-F8FE-411C-B2A8-1528D1B83198}" destId="{A4B03ED1-A1DD-40AE-A68F-D1C48E065865}" srcOrd="1" destOrd="0" presId="urn:microsoft.com/office/officeart/2005/8/layout/orgChart1"/>
    <dgm:cxn modelId="{071D0668-6BEF-42A7-B4AB-88852928A8B0}" type="presOf" srcId="{51D55AF6-C152-48ED-A143-781FD439D199}" destId="{4265703E-8130-43F6-B415-4D8177584C21}" srcOrd="0" destOrd="0" presId="urn:microsoft.com/office/officeart/2005/8/layout/orgChart1"/>
    <dgm:cxn modelId="{E3A6970F-E425-477C-8C1A-98A05AE98256}" type="presOf" srcId="{63743E24-B036-4FC1-A064-9E413E842932}" destId="{1DBFCFA9-D1E2-47A4-9053-419D2218742D}" srcOrd="0" destOrd="0" presId="urn:microsoft.com/office/officeart/2005/8/layout/orgChart1"/>
    <dgm:cxn modelId="{CE7E9C60-CFAE-4F49-B070-FACDC64FC19D}" type="presParOf" srcId="{2E75BDEB-4236-422B-BBAA-F89BD574CC42}" destId="{7FDD5538-1912-441E-B521-3EE29AADDCF1}" srcOrd="0" destOrd="0" presId="urn:microsoft.com/office/officeart/2005/8/layout/orgChart1"/>
    <dgm:cxn modelId="{4BCD7FF3-64D9-4F61-AB70-878D524F5C30}" type="presParOf" srcId="{7FDD5538-1912-441E-B521-3EE29AADDCF1}" destId="{EED1B0D6-C82C-4903-B155-05EA87188FDA}" srcOrd="0" destOrd="0" presId="urn:microsoft.com/office/officeart/2005/8/layout/orgChart1"/>
    <dgm:cxn modelId="{73EB0D2D-2A56-40B8-B7FC-1E1D4FE73FBB}" type="presParOf" srcId="{EED1B0D6-C82C-4903-B155-05EA87188FDA}" destId="{66D4BA64-C004-4A75-99BF-7D529B52C555}" srcOrd="0" destOrd="0" presId="urn:microsoft.com/office/officeart/2005/8/layout/orgChart1"/>
    <dgm:cxn modelId="{2991A89D-65A0-49B7-A149-31CC3043F03E}" type="presParOf" srcId="{EED1B0D6-C82C-4903-B155-05EA87188FDA}" destId="{CDCA13BF-76BC-42D7-8937-8C8CA7681A8D}" srcOrd="1" destOrd="0" presId="urn:microsoft.com/office/officeart/2005/8/layout/orgChart1"/>
    <dgm:cxn modelId="{74368C3E-93C2-47F9-B1DB-62021E408B20}" type="presParOf" srcId="{7FDD5538-1912-441E-B521-3EE29AADDCF1}" destId="{D4573D21-972E-4E0F-8672-F8C8BE9D28BC}" srcOrd="1" destOrd="0" presId="urn:microsoft.com/office/officeart/2005/8/layout/orgChart1"/>
    <dgm:cxn modelId="{1DF530F9-6FD7-4078-A405-232864CE2389}" type="presParOf" srcId="{D4573D21-972E-4E0F-8672-F8C8BE9D28BC}" destId="{CE7907D7-E12A-4394-8358-F667E23677F0}" srcOrd="0" destOrd="0" presId="urn:microsoft.com/office/officeart/2005/8/layout/orgChart1"/>
    <dgm:cxn modelId="{FB14E48F-1FA2-469A-B030-022B79CD7DB1}" type="presParOf" srcId="{D4573D21-972E-4E0F-8672-F8C8BE9D28BC}" destId="{3826E6D2-D821-4AA9-88F1-49C16BB2B29B}" srcOrd="1" destOrd="0" presId="urn:microsoft.com/office/officeart/2005/8/layout/orgChart1"/>
    <dgm:cxn modelId="{137FD79B-9D1C-4A12-BEC1-58CABE17EDF7}" type="presParOf" srcId="{3826E6D2-D821-4AA9-88F1-49C16BB2B29B}" destId="{F9601B1C-6783-41AB-9024-9E7AACB41385}" srcOrd="0" destOrd="0" presId="urn:microsoft.com/office/officeart/2005/8/layout/orgChart1"/>
    <dgm:cxn modelId="{04D9A766-24B5-4151-80DB-8A3F61481683}" type="presParOf" srcId="{F9601B1C-6783-41AB-9024-9E7AACB41385}" destId="{322A97CD-5C47-4154-9259-02C7875ADFD1}" srcOrd="0" destOrd="0" presId="urn:microsoft.com/office/officeart/2005/8/layout/orgChart1"/>
    <dgm:cxn modelId="{1D51D13F-DED8-457D-B1C5-378E95772821}" type="presParOf" srcId="{F9601B1C-6783-41AB-9024-9E7AACB41385}" destId="{9B13FE9C-BFB0-4EF4-8C42-30CDA4B29EDC}" srcOrd="1" destOrd="0" presId="urn:microsoft.com/office/officeart/2005/8/layout/orgChart1"/>
    <dgm:cxn modelId="{2FE6A364-F57F-426D-816A-3115DD3BB94C}" type="presParOf" srcId="{3826E6D2-D821-4AA9-88F1-49C16BB2B29B}" destId="{AB506A90-BE63-43DB-904E-E6CF21832B5E}" srcOrd="1" destOrd="0" presId="urn:microsoft.com/office/officeart/2005/8/layout/orgChart1"/>
    <dgm:cxn modelId="{FD4399D4-C7C9-4732-B1CF-AA0A9A60C10F}" type="presParOf" srcId="{AB506A90-BE63-43DB-904E-E6CF21832B5E}" destId="{8A5B3C00-1B9E-4C6C-A7CA-2C80EC6D5211}" srcOrd="0" destOrd="0" presId="urn:microsoft.com/office/officeart/2005/8/layout/orgChart1"/>
    <dgm:cxn modelId="{B5FEB376-32B4-4D81-A736-F32617FDEBA3}" type="presParOf" srcId="{AB506A90-BE63-43DB-904E-E6CF21832B5E}" destId="{1DAAFAF9-C8B4-4B1C-9741-F751638FA159}" srcOrd="1" destOrd="0" presId="urn:microsoft.com/office/officeart/2005/8/layout/orgChart1"/>
    <dgm:cxn modelId="{C6D9A09C-A616-4DA3-976A-595942A0418B}" type="presParOf" srcId="{1DAAFAF9-C8B4-4B1C-9741-F751638FA159}" destId="{FE1FDD32-E5E2-4965-B2B2-AD45D700DE3C}" srcOrd="0" destOrd="0" presId="urn:microsoft.com/office/officeart/2005/8/layout/orgChart1"/>
    <dgm:cxn modelId="{D373E6C3-58BD-4168-B988-5C90542D3BA8}" type="presParOf" srcId="{FE1FDD32-E5E2-4965-B2B2-AD45D700DE3C}" destId="{8DE530AA-7107-451B-B3B8-02C43C3134AD}" srcOrd="0" destOrd="0" presId="urn:microsoft.com/office/officeart/2005/8/layout/orgChart1"/>
    <dgm:cxn modelId="{7A6798FD-F027-4707-8FF6-310FF9DCA0C9}" type="presParOf" srcId="{FE1FDD32-E5E2-4965-B2B2-AD45D700DE3C}" destId="{1319125F-3B97-4ADB-9F59-3A637D5F7C6A}" srcOrd="1" destOrd="0" presId="urn:microsoft.com/office/officeart/2005/8/layout/orgChart1"/>
    <dgm:cxn modelId="{505F5395-8A15-4555-8723-254D108EC3FE}" type="presParOf" srcId="{1DAAFAF9-C8B4-4B1C-9741-F751638FA159}" destId="{59CF4F25-F818-4B15-BA7E-8F0232C31B1D}" srcOrd="1" destOrd="0" presId="urn:microsoft.com/office/officeart/2005/8/layout/orgChart1"/>
    <dgm:cxn modelId="{C3158DEC-AF3A-4A51-8F57-9B6258C227B0}" type="presParOf" srcId="{59CF4F25-F818-4B15-BA7E-8F0232C31B1D}" destId="{189681AF-57D7-409C-A5A3-9008634EF566}" srcOrd="0" destOrd="0" presId="urn:microsoft.com/office/officeart/2005/8/layout/orgChart1"/>
    <dgm:cxn modelId="{59FEA44A-D830-47A8-8EA1-2F47C2CF46CB}" type="presParOf" srcId="{59CF4F25-F818-4B15-BA7E-8F0232C31B1D}" destId="{9F2BF587-48F5-4BCA-8272-916B8423E354}" srcOrd="1" destOrd="0" presId="urn:microsoft.com/office/officeart/2005/8/layout/orgChart1"/>
    <dgm:cxn modelId="{1F12AEBF-612D-4EDF-8386-7171E27457B7}" type="presParOf" srcId="{9F2BF587-48F5-4BCA-8272-916B8423E354}" destId="{B587A495-55EB-454B-96B4-F963E3922676}" srcOrd="0" destOrd="0" presId="urn:microsoft.com/office/officeart/2005/8/layout/orgChart1"/>
    <dgm:cxn modelId="{B43B5BB9-D214-439E-B2B9-71055700CEE3}" type="presParOf" srcId="{B587A495-55EB-454B-96B4-F963E3922676}" destId="{0D1BA4BB-C499-4C0E-A0C1-B0FD7A1661C2}" srcOrd="0" destOrd="0" presId="urn:microsoft.com/office/officeart/2005/8/layout/orgChart1"/>
    <dgm:cxn modelId="{8B097263-8E4A-4883-8650-CAA0480DBA5F}" type="presParOf" srcId="{B587A495-55EB-454B-96B4-F963E3922676}" destId="{22836CCC-7215-4CF8-B722-F19EB199C859}" srcOrd="1" destOrd="0" presId="urn:microsoft.com/office/officeart/2005/8/layout/orgChart1"/>
    <dgm:cxn modelId="{C2B6D683-95AF-4D0A-895C-6A1A41678F52}" type="presParOf" srcId="{9F2BF587-48F5-4BCA-8272-916B8423E354}" destId="{D4B02AB4-F614-4A88-A9DE-690652D2706D}" srcOrd="1" destOrd="0" presId="urn:microsoft.com/office/officeart/2005/8/layout/orgChart1"/>
    <dgm:cxn modelId="{5379CDCD-CD91-42C8-94D8-203281EDA402}" type="presParOf" srcId="{D4B02AB4-F614-4A88-A9DE-690652D2706D}" destId="{7D03A990-B5A8-4558-93B5-7D3670253B1D}" srcOrd="0" destOrd="0" presId="urn:microsoft.com/office/officeart/2005/8/layout/orgChart1"/>
    <dgm:cxn modelId="{F5E89668-48A3-411A-AEA8-C8BC5AC60F25}" type="presParOf" srcId="{D4B02AB4-F614-4A88-A9DE-690652D2706D}" destId="{01BA5F16-C32C-4358-9E71-653A13AA1CE2}" srcOrd="1" destOrd="0" presId="urn:microsoft.com/office/officeart/2005/8/layout/orgChart1"/>
    <dgm:cxn modelId="{EF37A0C4-1FA4-4873-9059-23AB8A9DD126}" type="presParOf" srcId="{01BA5F16-C32C-4358-9E71-653A13AA1CE2}" destId="{DB48366E-BD3D-4CCC-A6FF-055B6E60A5B5}" srcOrd="0" destOrd="0" presId="urn:microsoft.com/office/officeart/2005/8/layout/orgChart1"/>
    <dgm:cxn modelId="{9D4B6644-A10A-4A28-A83F-B341459D414B}" type="presParOf" srcId="{DB48366E-BD3D-4CCC-A6FF-055B6E60A5B5}" destId="{86493A7C-BEB6-49D1-894C-19729E469DF7}" srcOrd="0" destOrd="0" presId="urn:microsoft.com/office/officeart/2005/8/layout/orgChart1"/>
    <dgm:cxn modelId="{7ECD2F9C-D6EB-47FC-A9CA-3DF310914A7C}" type="presParOf" srcId="{DB48366E-BD3D-4CCC-A6FF-055B6E60A5B5}" destId="{A4B03ED1-A1DD-40AE-A68F-D1C48E065865}" srcOrd="1" destOrd="0" presId="urn:microsoft.com/office/officeart/2005/8/layout/orgChart1"/>
    <dgm:cxn modelId="{DA6642B1-FECD-4993-9472-1E5256DB14BA}" type="presParOf" srcId="{01BA5F16-C32C-4358-9E71-653A13AA1CE2}" destId="{A48489A8-FE69-42E2-9267-11AB8F071587}" srcOrd="1" destOrd="0" presId="urn:microsoft.com/office/officeart/2005/8/layout/orgChart1"/>
    <dgm:cxn modelId="{BD17C9B7-3CCF-4E46-A906-4A4BBB0234B7}" type="presParOf" srcId="{01BA5F16-C32C-4358-9E71-653A13AA1CE2}" destId="{78FFAA18-2D36-40CA-915A-5749275DEB1A}" srcOrd="2" destOrd="0" presId="urn:microsoft.com/office/officeart/2005/8/layout/orgChart1"/>
    <dgm:cxn modelId="{930787B7-B239-4AB5-AC8D-15C5D2CD2547}" type="presParOf" srcId="{9F2BF587-48F5-4BCA-8272-916B8423E354}" destId="{8AE792AE-D79E-42BC-83A9-D6BB52EC38E4}" srcOrd="2" destOrd="0" presId="urn:microsoft.com/office/officeart/2005/8/layout/orgChart1"/>
    <dgm:cxn modelId="{206EA716-6607-4BD7-97A0-F655B9BB8B2A}" type="presParOf" srcId="{1DAAFAF9-C8B4-4B1C-9741-F751638FA159}" destId="{3EE357EB-B997-4BA4-BF24-BD3160D9215C}" srcOrd="2" destOrd="0" presId="urn:microsoft.com/office/officeart/2005/8/layout/orgChart1"/>
    <dgm:cxn modelId="{A4444CD8-B725-4990-A053-537EF52D97DC}" type="presParOf" srcId="{3826E6D2-D821-4AA9-88F1-49C16BB2B29B}" destId="{34759855-9E06-4270-A5E6-DC11F4A268FB}" srcOrd="2" destOrd="0" presId="urn:microsoft.com/office/officeart/2005/8/layout/orgChart1"/>
    <dgm:cxn modelId="{7CBD14A7-F5E2-4525-8BB8-7F2C0C36EDE7}" type="presParOf" srcId="{D4573D21-972E-4E0F-8672-F8C8BE9D28BC}" destId="{DDB08FB0-F169-47DA-8C2C-77878424F222}" srcOrd="2" destOrd="0" presId="urn:microsoft.com/office/officeart/2005/8/layout/orgChart1"/>
    <dgm:cxn modelId="{42F727C9-65E4-4B74-9EDA-C3284A678FD8}" type="presParOf" srcId="{D4573D21-972E-4E0F-8672-F8C8BE9D28BC}" destId="{FB3982BF-0567-41AE-8AF3-CBF18A63AF52}" srcOrd="3" destOrd="0" presId="urn:microsoft.com/office/officeart/2005/8/layout/orgChart1"/>
    <dgm:cxn modelId="{8C104295-0ADA-4AAF-9084-E28CEA2A1EC1}" type="presParOf" srcId="{FB3982BF-0567-41AE-8AF3-CBF18A63AF52}" destId="{5FBD6879-FF30-4CF6-AD01-0702E83BB319}" srcOrd="0" destOrd="0" presId="urn:microsoft.com/office/officeart/2005/8/layout/orgChart1"/>
    <dgm:cxn modelId="{84FAA46B-02DF-429D-B302-8E71139BEA37}" type="presParOf" srcId="{5FBD6879-FF30-4CF6-AD01-0702E83BB319}" destId="{5B6C467D-BEC0-415B-9803-BCC14610376D}" srcOrd="0" destOrd="0" presId="urn:microsoft.com/office/officeart/2005/8/layout/orgChart1"/>
    <dgm:cxn modelId="{7D31AA4F-702C-4663-A958-0AD3B6DA81CA}" type="presParOf" srcId="{5FBD6879-FF30-4CF6-AD01-0702E83BB319}" destId="{0ACAEDB8-29A9-4FC7-8977-E544A1B10B26}" srcOrd="1" destOrd="0" presId="urn:microsoft.com/office/officeart/2005/8/layout/orgChart1"/>
    <dgm:cxn modelId="{C9605E04-DF07-4867-8243-C309B3EE27EF}" type="presParOf" srcId="{FB3982BF-0567-41AE-8AF3-CBF18A63AF52}" destId="{6DB95EFF-BA65-4F05-87F2-BB8C7242357C}" srcOrd="1" destOrd="0" presId="urn:microsoft.com/office/officeart/2005/8/layout/orgChart1"/>
    <dgm:cxn modelId="{C0E22AB7-6F4C-4F59-8BEB-C1DCDCE98C78}" type="presParOf" srcId="{6DB95EFF-BA65-4F05-87F2-BB8C7242357C}" destId="{1DBFCFA9-D1E2-47A4-9053-419D2218742D}" srcOrd="0" destOrd="0" presId="urn:microsoft.com/office/officeart/2005/8/layout/orgChart1"/>
    <dgm:cxn modelId="{D6811579-D4C0-4754-908A-34F0219F923A}" type="presParOf" srcId="{6DB95EFF-BA65-4F05-87F2-BB8C7242357C}" destId="{B3137BEC-2D5B-4757-B890-9310611628B2}" srcOrd="1" destOrd="0" presId="urn:microsoft.com/office/officeart/2005/8/layout/orgChart1"/>
    <dgm:cxn modelId="{DE2E9E17-8839-4C3E-8A5C-4AD2353F7E6D}" type="presParOf" srcId="{B3137BEC-2D5B-4757-B890-9310611628B2}" destId="{4F30C890-0E11-4E83-BEFB-1C2BF8F820F1}" srcOrd="0" destOrd="0" presId="urn:microsoft.com/office/officeart/2005/8/layout/orgChart1"/>
    <dgm:cxn modelId="{113A1743-D443-4DD9-A949-330ECDC5FCC4}" type="presParOf" srcId="{4F30C890-0E11-4E83-BEFB-1C2BF8F820F1}" destId="{533833B0-F277-4CDD-8C00-1373DB1EA4F6}" srcOrd="0" destOrd="0" presId="urn:microsoft.com/office/officeart/2005/8/layout/orgChart1"/>
    <dgm:cxn modelId="{574743F8-EA93-47A1-A707-166D8224A5A6}" type="presParOf" srcId="{4F30C890-0E11-4E83-BEFB-1C2BF8F820F1}" destId="{366B10CB-D445-45E6-845C-AAFE24EAAB6E}" srcOrd="1" destOrd="0" presId="urn:microsoft.com/office/officeart/2005/8/layout/orgChart1"/>
    <dgm:cxn modelId="{223C7790-A300-4999-9EEF-EA73444ACE97}" type="presParOf" srcId="{B3137BEC-2D5B-4757-B890-9310611628B2}" destId="{D62BA8A9-C8EE-4507-9894-3823693AE888}" srcOrd="1" destOrd="0" presId="urn:microsoft.com/office/officeart/2005/8/layout/orgChart1"/>
    <dgm:cxn modelId="{5DC86CCB-1BAC-4C51-A987-14A040EAFC9E}" type="presParOf" srcId="{B3137BEC-2D5B-4757-B890-9310611628B2}" destId="{91D0EAB6-1057-4179-84B6-775F4194F5C5}" srcOrd="2" destOrd="0" presId="urn:microsoft.com/office/officeart/2005/8/layout/orgChart1"/>
    <dgm:cxn modelId="{80A51B85-6A76-49AE-8773-FFFC1C8ADF0B}" type="presParOf" srcId="{FB3982BF-0567-41AE-8AF3-CBF18A63AF52}" destId="{142444AA-2C72-4027-8B8F-E98EBC5B0306}" srcOrd="2" destOrd="0" presId="urn:microsoft.com/office/officeart/2005/8/layout/orgChart1"/>
    <dgm:cxn modelId="{E707E0B6-6C3A-4838-97E4-E2E45612C728}" type="presParOf" srcId="{D4573D21-972E-4E0F-8672-F8C8BE9D28BC}" destId="{E91C381F-17E9-43DA-AE85-009077A40188}" srcOrd="4" destOrd="0" presId="urn:microsoft.com/office/officeart/2005/8/layout/orgChart1"/>
    <dgm:cxn modelId="{56774DA9-2401-4896-BDD3-F61E9596006A}" type="presParOf" srcId="{D4573D21-972E-4E0F-8672-F8C8BE9D28BC}" destId="{1B93AB36-46D3-4F71-89EB-40611FA79DFB}" srcOrd="5" destOrd="0" presId="urn:microsoft.com/office/officeart/2005/8/layout/orgChart1"/>
    <dgm:cxn modelId="{63864261-F057-4834-A153-F37683ECE1F5}" type="presParOf" srcId="{1B93AB36-46D3-4F71-89EB-40611FA79DFB}" destId="{904D1D4C-DD57-475D-BAF4-B094DC2223CB}" srcOrd="0" destOrd="0" presId="urn:microsoft.com/office/officeart/2005/8/layout/orgChart1"/>
    <dgm:cxn modelId="{D5919118-33FB-49E7-AB51-0B882C76C518}" type="presParOf" srcId="{904D1D4C-DD57-475D-BAF4-B094DC2223CB}" destId="{ADA528CA-16A2-4F44-99F6-B1919933593D}" srcOrd="0" destOrd="0" presId="urn:microsoft.com/office/officeart/2005/8/layout/orgChart1"/>
    <dgm:cxn modelId="{7D80A9FE-35D1-4273-9A6A-50044FB50EB1}" type="presParOf" srcId="{904D1D4C-DD57-475D-BAF4-B094DC2223CB}" destId="{1C2647E4-1654-47C7-8EE4-E81FE90559BC}" srcOrd="1" destOrd="0" presId="urn:microsoft.com/office/officeart/2005/8/layout/orgChart1"/>
    <dgm:cxn modelId="{E5BC3E00-D894-47CC-AAAC-B00A94310EC4}" type="presParOf" srcId="{1B93AB36-46D3-4F71-89EB-40611FA79DFB}" destId="{F43CC1D9-7463-444F-A676-3CDB4F163852}" srcOrd="1" destOrd="0" presId="urn:microsoft.com/office/officeart/2005/8/layout/orgChart1"/>
    <dgm:cxn modelId="{9D9CD0C9-2909-43AD-85F9-68F2A739BE3E}" type="presParOf" srcId="{F43CC1D9-7463-444F-A676-3CDB4F163852}" destId="{AC4F257E-D9DE-4D13-93E9-D4EB57B147E0}" srcOrd="0" destOrd="0" presId="urn:microsoft.com/office/officeart/2005/8/layout/orgChart1"/>
    <dgm:cxn modelId="{DFFBD823-8C7B-4BBA-AA69-224601F5CB1D}" type="presParOf" srcId="{F43CC1D9-7463-444F-A676-3CDB4F163852}" destId="{5E781C1A-F0F6-4170-9FF3-4C643CE3EA1A}" srcOrd="1" destOrd="0" presId="urn:microsoft.com/office/officeart/2005/8/layout/orgChart1"/>
    <dgm:cxn modelId="{455DFC2C-8CD1-4712-9BB6-FDFD90F90C07}" type="presParOf" srcId="{5E781C1A-F0F6-4170-9FF3-4C643CE3EA1A}" destId="{33F7011D-58D4-4135-BB40-9069470D39B9}" srcOrd="0" destOrd="0" presId="urn:microsoft.com/office/officeart/2005/8/layout/orgChart1"/>
    <dgm:cxn modelId="{DBE40C8F-5856-410D-9935-CD47741991B6}" type="presParOf" srcId="{33F7011D-58D4-4135-BB40-9069470D39B9}" destId="{EBB0C005-D014-4F6D-8756-C4BA15691F7D}" srcOrd="0" destOrd="0" presId="urn:microsoft.com/office/officeart/2005/8/layout/orgChart1"/>
    <dgm:cxn modelId="{11D14B54-8D84-4240-9635-AC25D348B1E9}" type="presParOf" srcId="{33F7011D-58D4-4135-BB40-9069470D39B9}" destId="{DA6A794E-BE5C-4CD7-BD3D-2BF259E0014B}" srcOrd="1" destOrd="0" presId="urn:microsoft.com/office/officeart/2005/8/layout/orgChart1"/>
    <dgm:cxn modelId="{30A4C1D8-82B2-4503-917C-5097D700EB79}" type="presParOf" srcId="{5E781C1A-F0F6-4170-9FF3-4C643CE3EA1A}" destId="{2DB9D585-DC0A-4EDA-81CD-21A4AA9D91A1}" srcOrd="1" destOrd="0" presId="urn:microsoft.com/office/officeart/2005/8/layout/orgChart1"/>
    <dgm:cxn modelId="{3919DF52-3B7A-4132-97DF-D4CE7EAF5F6F}" type="presParOf" srcId="{5E781C1A-F0F6-4170-9FF3-4C643CE3EA1A}" destId="{9E1099EE-4BE6-4860-BF83-54B30CBC58AF}" srcOrd="2" destOrd="0" presId="urn:microsoft.com/office/officeart/2005/8/layout/orgChart1"/>
    <dgm:cxn modelId="{323DB5C0-0689-4DAE-98AE-C6200582A781}" type="presParOf" srcId="{1B93AB36-46D3-4F71-89EB-40611FA79DFB}" destId="{615302A3-30BE-4F82-A36C-48BD9F1ED893}" srcOrd="2" destOrd="0" presId="urn:microsoft.com/office/officeart/2005/8/layout/orgChart1"/>
    <dgm:cxn modelId="{897F4EF5-263F-4A41-85DB-C09D432B7DA4}" type="presParOf" srcId="{D4573D21-972E-4E0F-8672-F8C8BE9D28BC}" destId="{6046ED66-EFD9-4D5D-AA72-CDF517655CD2}" srcOrd="6" destOrd="0" presId="urn:microsoft.com/office/officeart/2005/8/layout/orgChart1"/>
    <dgm:cxn modelId="{F8ABD4CB-1C0B-4DA2-8FA5-0B93002BED6E}" type="presParOf" srcId="{D4573D21-972E-4E0F-8672-F8C8BE9D28BC}" destId="{2F940112-906F-4DB1-8648-A176BF019D93}" srcOrd="7" destOrd="0" presId="urn:microsoft.com/office/officeart/2005/8/layout/orgChart1"/>
    <dgm:cxn modelId="{E55A333A-B1AC-4208-AFC5-5A21E4346DC1}" type="presParOf" srcId="{2F940112-906F-4DB1-8648-A176BF019D93}" destId="{189F880C-EEBA-4135-8176-FFE6218A6799}" srcOrd="0" destOrd="0" presId="urn:microsoft.com/office/officeart/2005/8/layout/orgChart1"/>
    <dgm:cxn modelId="{9759D2AC-33FE-4E04-8B42-78D4E4E871CD}" type="presParOf" srcId="{189F880C-EEBA-4135-8176-FFE6218A6799}" destId="{0E0AB45D-038D-4CC8-994C-05BBEBEBAE49}" srcOrd="0" destOrd="0" presId="urn:microsoft.com/office/officeart/2005/8/layout/orgChart1"/>
    <dgm:cxn modelId="{01C883F1-FFCA-466E-8CF3-C70D13AB93BD}" type="presParOf" srcId="{189F880C-EEBA-4135-8176-FFE6218A6799}" destId="{2A9BF540-562A-4CAD-A8FD-E44502A3FEEF}" srcOrd="1" destOrd="0" presId="urn:microsoft.com/office/officeart/2005/8/layout/orgChart1"/>
    <dgm:cxn modelId="{5BDC72A5-8935-4E10-B6F7-2D86C132A98F}" type="presParOf" srcId="{2F940112-906F-4DB1-8648-A176BF019D93}" destId="{1C65CF12-0A86-492F-BBD3-F776017602F1}" srcOrd="1" destOrd="0" presId="urn:microsoft.com/office/officeart/2005/8/layout/orgChart1"/>
    <dgm:cxn modelId="{245D2E7C-130F-4E52-9682-1618E992C543}" type="presParOf" srcId="{1C65CF12-0A86-492F-BBD3-F776017602F1}" destId="{B460DBFD-F603-4D14-A9C4-C938EEC60B2E}" srcOrd="0" destOrd="0" presId="urn:microsoft.com/office/officeart/2005/8/layout/orgChart1"/>
    <dgm:cxn modelId="{3FCE06CD-0986-49A5-BC82-059169AE6317}" type="presParOf" srcId="{1C65CF12-0A86-492F-BBD3-F776017602F1}" destId="{637FC808-0C6E-47A7-954D-8C181D8C91D3}" srcOrd="1" destOrd="0" presId="urn:microsoft.com/office/officeart/2005/8/layout/orgChart1"/>
    <dgm:cxn modelId="{E44B89B8-EB91-4528-BFCF-222D5D812F36}" type="presParOf" srcId="{637FC808-0C6E-47A7-954D-8C181D8C91D3}" destId="{08674B04-568F-484C-902E-FC3339742BF6}" srcOrd="0" destOrd="0" presId="urn:microsoft.com/office/officeart/2005/8/layout/orgChart1"/>
    <dgm:cxn modelId="{DD94D6EC-F86B-4712-B942-C905B114F18A}" type="presParOf" srcId="{08674B04-568F-484C-902E-FC3339742BF6}" destId="{4265703E-8130-43F6-B415-4D8177584C21}" srcOrd="0" destOrd="0" presId="urn:microsoft.com/office/officeart/2005/8/layout/orgChart1"/>
    <dgm:cxn modelId="{D61F12B1-EE2F-454D-8811-3C6FE3CBC2D3}" type="presParOf" srcId="{08674B04-568F-484C-902E-FC3339742BF6}" destId="{30E303DC-7364-4852-9C70-8513BFB0D3E2}" srcOrd="1" destOrd="0" presId="urn:microsoft.com/office/officeart/2005/8/layout/orgChart1"/>
    <dgm:cxn modelId="{A4345C42-5C5D-4897-9CC8-57A37CD7589D}" type="presParOf" srcId="{637FC808-0C6E-47A7-954D-8C181D8C91D3}" destId="{784AFFE5-4ADD-4487-B653-A8906AFC9037}" srcOrd="1" destOrd="0" presId="urn:microsoft.com/office/officeart/2005/8/layout/orgChart1"/>
    <dgm:cxn modelId="{569C6D08-DBC2-4A30-8B05-1623CF02A356}" type="presParOf" srcId="{637FC808-0C6E-47A7-954D-8C181D8C91D3}" destId="{7F849E44-554F-4221-A1F4-03D337FD8518}" srcOrd="2" destOrd="0" presId="urn:microsoft.com/office/officeart/2005/8/layout/orgChart1"/>
    <dgm:cxn modelId="{9374DCCE-1F4C-469F-A578-86BE98C25D74}" type="presParOf" srcId="{2F940112-906F-4DB1-8648-A176BF019D93}" destId="{0ACBAB54-A525-4B6D-BBA0-EE26ACD89F38}" srcOrd="2" destOrd="0" presId="urn:microsoft.com/office/officeart/2005/8/layout/orgChart1"/>
    <dgm:cxn modelId="{EC2A9D34-DCD6-41FD-BAF6-3E8E90D4E71B}" type="presParOf" srcId="{D4573D21-972E-4E0F-8672-F8C8BE9D28BC}" destId="{FBD1BC72-BE96-4255-9885-FA4587500B2E}" srcOrd="8" destOrd="0" presId="urn:microsoft.com/office/officeart/2005/8/layout/orgChart1"/>
    <dgm:cxn modelId="{5C085185-EAF7-43E7-9322-0D08445FB786}" type="presParOf" srcId="{D4573D21-972E-4E0F-8672-F8C8BE9D28BC}" destId="{798B764A-2AFC-413D-A8B2-BF15EEAF2D64}" srcOrd="9" destOrd="0" presId="urn:microsoft.com/office/officeart/2005/8/layout/orgChart1"/>
    <dgm:cxn modelId="{BF906E94-6EEF-4612-807A-78300F86C435}" type="presParOf" srcId="{798B764A-2AFC-413D-A8B2-BF15EEAF2D64}" destId="{C11BC7BC-B9DD-4981-90B4-F06AEC7705A9}" srcOrd="0" destOrd="0" presId="urn:microsoft.com/office/officeart/2005/8/layout/orgChart1"/>
    <dgm:cxn modelId="{1C44F2B1-3A53-483D-BDE7-ED45E8D2B0F6}" type="presParOf" srcId="{C11BC7BC-B9DD-4981-90B4-F06AEC7705A9}" destId="{942AE8BD-B83F-47A3-9449-5EA601FB214A}" srcOrd="0" destOrd="0" presId="urn:microsoft.com/office/officeart/2005/8/layout/orgChart1"/>
    <dgm:cxn modelId="{FBB5233D-0068-4958-943F-F21973D50D63}" type="presParOf" srcId="{C11BC7BC-B9DD-4981-90B4-F06AEC7705A9}" destId="{57C66EFA-ABA8-4983-919D-7C1D31797A5D}" srcOrd="1" destOrd="0" presId="urn:microsoft.com/office/officeart/2005/8/layout/orgChart1"/>
    <dgm:cxn modelId="{FD570F68-218E-4CFA-BC45-CE6083CD9C8B}" type="presParOf" srcId="{798B764A-2AFC-413D-A8B2-BF15EEAF2D64}" destId="{F1E5FA19-2F0D-4E31-89C5-F08DCB8BF3AB}" srcOrd="1" destOrd="0" presId="urn:microsoft.com/office/officeart/2005/8/layout/orgChart1"/>
    <dgm:cxn modelId="{47376EE2-ADBC-483B-9BA3-9DE724C0564F}" type="presParOf" srcId="{798B764A-2AFC-413D-A8B2-BF15EEAF2D64}" destId="{1F775702-B5EA-4232-8A97-FFCFDDAAD722}" srcOrd="2" destOrd="0" presId="urn:microsoft.com/office/officeart/2005/8/layout/orgChart1"/>
    <dgm:cxn modelId="{CDAB77EF-F6B6-4857-AAF6-D694DCB4E37F}" type="presParOf" srcId="{7FDD5538-1912-441E-B521-3EE29AADDCF1}" destId="{DB32D3C1-4741-4A06-9D2B-5480DBE926D2}"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A07530E-3090-4630-9533-73C7E230CD86}" type="doc">
      <dgm:prSet loTypeId="urn:microsoft.com/office/officeart/2005/8/layout/orgChart1" loCatId="hierarchy" qsTypeId="urn:microsoft.com/office/officeart/2005/8/quickstyle/simple1" qsCatId="simple" csTypeId="urn:microsoft.com/office/officeart/2005/8/colors/colorful4" csCatId="colorful" phldr="1"/>
      <dgm:spPr/>
      <dgm:t>
        <a:bodyPr/>
        <a:lstStyle/>
        <a:p>
          <a:endParaRPr lang="en-US"/>
        </a:p>
      </dgm:t>
    </dgm:pt>
    <dgm:pt modelId="{17FF598C-5EFA-411E-8E25-CC0BC89867D6}">
      <dgm:prSet phldrT="[Text]"/>
      <dgm:spPr/>
      <dgm:t>
        <a:bodyPr/>
        <a:lstStyle/>
        <a:p>
          <a:r>
            <a:rPr lang="en-US" smtClean="0"/>
            <a:t>Home</a:t>
          </a:r>
          <a:endParaRPr lang="en-US" dirty="0"/>
        </a:p>
      </dgm:t>
    </dgm:pt>
    <dgm:pt modelId="{AAA883DE-B2CA-403B-ABFE-DF2AD6A3CAC9}" type="parTrans" cxnId="{FE69D852-827F-471C-9A8C-D24229F764DF}">
      <dgm:prSet/>
      <dgm:spPr/>
      <dgm:t>
        <a:bodyPr/>
        <a:lstStyle/>
        <a:p>
          <a:endParaRPr lang="en-US"/>
        </a:p>
      </dgm:t>
    </dgm:pt>
    <dgm:pt modelId="{6BCB14BC-BA09-4AC8-99FA-99F0D655A469}" type="sibTrans" cxnId="{FE69D852-827F-471C-9A8C-D24229F764DF}">
      <dgm:prSet/>
      <dgm:spPr/>
      <dgm:t>
        <a:bodyPr/>
        <a:lstStyle/>
        <a:p>
          <a:endParaRPr lang="en-US" dirty="0"/>
        </a:p>
      </dgm:t>
    </dgm:pt>
    <dgm:pt modelId="{C4CC59B0-434C-4C45-BD5D-BBE2A8B725EB}">
      <dgm:prSet phldrT="[Text]"/>
      <dgm:spPr/>
      <dgm:t>
        <a:bodyPr/>
        <a:lstStyle/>
        <a:p>
          <a:r>
            <a:rPr lang="en-US" dirty="0" smtClean="0"/>
            <a:t>Products</a:t>
          </a:r>
          <a:endParaRPr lang="en-US" dirty="0"/>
        </a:p>
      </dgm:t>
    </dgm:pt>
    <dgm:pt modelId="{13DCDCAD-331E-4C78-BFDA-64303875B4EE}" type="parTrans" cxnId="{9B09BA41-019E-4BB4-AD17-68D2308578A7}">
      <dgm:prSet/>
      <dgm:spPr/>
      <dgm:t>
        <a:bodyPr/>
        <a:lstStyle/>
        <a:p>
          <a:endParaRPr lang="en-US"/>
        </a:p>
      </dgm:t>
    </dgm:pt>
    <dgm:pt modelId="{1CD8D438-2B5E-42A6-9630-45C453966B9A}" type="sibTrans" cxnId="{9B09BA41-019E-4BB4-AD17-68D2308578A7}">
      <dgm:prSet/>
      <dgm:spPr/>
      <dgm:t>
        <a:bodyPr/>
        <a:lstStyle/>
        <a:p>
          <a:endParaRPr lang="en-US"/>
        </a:p>
      </dgm:t>
    </dgm:pt>
    <dgm:pt modelId="{E07E5FCF-B28F-4F50-8886-56098B16E078}">
      <dgm:prSet phldrT="[Text]"/>
      <dgm:spPr/>
      <dgm:t>
        <a:bodyPr/>
        <a:lstStyle/>
        <a:p>
          <a:r>
            <a:rPr lang="en-US" dirty="0" smtClean="0"/>
            <a:t>Product</a:t>
          </a:r>
          <a:endParaRPr lang="en-US" dirty="0"/>
        </a:p>
      </dgm:t>
    </dgm:pt>
    <dgm:pt modelId="{6C4CCAB2-BC17-4740-92EF-814B60AD3FB6}" type="parTrans" cxnId="{603DFF7D-DE23-474A-A569-93994B90D4A6}">
      <dgm:prSet/>
      <dgm:spPr/>
      <dgm:t>
        <a:bodyPr/>
        <a:lstStyle/>
        <a:p>
          <a:endParaRPr lang="en-US"/>
        </a:p>
      </dgm:t>
    </dgm:pt>
    <dgm:pt modelId="{AEB8DEB7-E38C-4CBC-B2F6-3E9C93738219}" type="sibTrans" cxnId="{603DFF7D-DE23-474A-A569-93994B90D4A6}">
      <dgm:prSet/>
      <dgm:spPr/>
      <dgm:t>
        <a:bodyPr/>
        <a:lstStyle/>
        <a:p>
          <a:endParaRPr lang="en-US"/>
        </a:p>
      </dgm:t>
    </dgm:pt>
    <dgm:pt modelId="{DBD9F667-970C-443F-AF7F-C1072BE08E84}">
      <dgm:prSet phldrT="[Text]"/>
      <dgm:spPr/>
      <dgm:t>
        <a:bodyPr/>
        <a:lstStyle/>
        <a:p>
          <a:r>
            <a:rPr lang="en-US" dirty="0" smtClean="0"/>
            <a:t>News</a:t>
          </a:r>
          <a:endParaRPr lang="en-US" dirty="0"/>
        </a:p>
      </dgm:t>
    </dgm:pt>
    <dgm:pt modelId="{B5C944A9-9881-4D87-8330-66055E5447B4}" type="parTrans" cxnId="{0C476A69-CF29-4C2F-AF4D-B9D75464424D}">
      <dgm:prSet/>
      <dgm:spPr/>
      <dgm:t>
        <a:bodyPr/>
        <a:lstStyle/>
        <a:p>
          <a:endParaRPr lang="en-US"/>
        </a:p>
      </dgm:t>
    </dgm:pt>
    <dgm:pt modelId="{F8EFA0BE-2F5C-40E1-BC04-59F286EBDE61}" type="sibTrans" cxnId="{0C476A69-CF29-4C2F-AF4D-B9D75464424D}">
      <dgm:prSet/>
      <dgm:spPr/>
      <dgm:t>
        <a:bodyPr/>
        <a:lstStyle/>
        <a:p>
          <a:endParaRPr lang="en-US"/>
        </a:p>
      </dgm:t>
    </dgm:pt>
    <dgm:pt modelId="{368DC635-200A-4159-B876-06EDDAD336AD}">
      <dgm:prSet phldrT="[Text]"/>
      <dgm:spPr/>
      <dgm:t>
        <a:bodyPr/>
        <a:lstStyle/>
        <a:p>
          <a:r>
            <a:rPr lang="en-US" dirty="0" smtClean="0"/>
            <a:t>Content</a:t>
          </a:r>
          <a:endParaRPr lang="en-US" dirty="0"/>
        </a:p>
      </dgm:t>
    </dgm:pt>
    <dgm:pt modelId="{1336E9FF-C31E-4FA0-9CAC-B74362B0FE68}" type="parTrans" cxnId="{CF0D0D19-9132-410D-A8E1-BDEB466D11F8}">
      <dgm:prSet/>
      <dgm:spPr/>
      <dgm:t>
        <a:bodyPr/>
        <a:lstStyle/>
        <a:p>
          <a:endParaRPr lang="en-US"/>
        </a:p>
      </dgm:t>
    </dgm:pt>
    <dgm:pt modelId="{600B3484-5655-4FED-BE2A-4D8F60C45FEF}" type="sibTrans" cxnId="{CF0D0D19-9132-410D-A8E1-BDEB466D11F8}">
      <dgm:prSet/>
      <dgm:spPr/>
      <dgm:t>
        <a:bodyPr/>
        <a:lstStyle/>
        <a:p>
          <a:endParaRPr lang="en-US"/>
        </a:p>
      </dgm:t>
    </dgm:pt>
    <dgm:pt modelId="{1C271223-55F8-47DE-85A7-3250BE86829F}">
      <dgm:prSet phldrT="[Text]"/>
      <dgm:spPr/>
      <dgm:t>
        <a:bodyPr/>
        <a:lstStyle/>
        <a:p>
          <a:r>
            <a:rPr lang="en-US" dirty="0" smtClean="0"/>
            <a:t>Services</a:t>
          </a:r>
          <a:endParaRPr lang="en-US" dirty="0"/>
        </a:p>
      </dgm:t>
    </dgm:pt>
    <dgm:pt modelId="{BE3A51DD-D53E-43E6-9B97-ECE42A92BA5E}" type="parTrans" cxnId="{BC057701-C1BC-4FE7-8337-1EBA789215E6}">
      <dgm:prSet/>
      <dgm:spPr/>
      <dgm:t>
        <a:bodyPr/>
        <a:lstStyle/>
        <a:p>
          <a:endParaRPr lang="en-US"/>
        </a:p>
      </dgm:t>
    </dgm:pt>
    <dgm:pt modelId="{D74E10F5-0A0F-4EB4-A8D3-C17608943C64}" type="sibTrans" cxnId="{BC057701-C1BC-4FE7-8337-1EBA789215E6}">
      <dgm:prSet/>
      <dgm:spPr/>
      <dgm:t>
        <a:bodyPr/>
        <a:lstStyle/>
        <a:p>
          <a:endParaRPr lang="en-US"/>
        </a:p>
      </dgm:t>
    </dgm:pt>
    <dgm:pt modelId="{0A56B5E8-C715-4F8F-B61C-40A93529E746}">
      <dgm:prSet phldrT="[Text]"/>
      <dgm:spPr/>
      <dgm:t>
        <a:bodyPr/>
        <a:lstStyle/>
        <a:p>
          <a:r>
            <a:rPr lang="en-US" dirty="0" smtClean="0"/>
            <a:t>Content</a:t>
          </a:r>
          <a:endParaRPr lang="en-US" dirty="0"/>
        </a:p>
      </dgm:t>
    </dgm:pt>
    <dgm:pt modelId="{584BF83F-3C78-4712-AFE3-9681030F7763}" type="parTrans" cxnId="{FE81A2E3-828B-4127-9B53-0516AA3CBEF8}">
      <dgm:prSet/>
      <dgm:spPr/>
      <dgm:t>
        <a:bodyPr/>
        <a:lstStyle/>
        <a:p>
          <a:endParaRPr lang="en-US"/>
        </a:p>
      </dgm:t>
    </dgm:pt>
    <dgm:pt modelId="{DAE391CD-1C1D-4552-9843-BBE7D8FEA742}" type="sibTrans" cxnId="{FE81A2E3-828B-4127-9B53-0516AA3CBEF8}">
      <dgm:prSet/>
      <dgm:spPr/>
      <dgm:t>
        <a:bodyPr/>
        <a:lstStyle/>
        <a:p>
          <a:endParaRPr lang="en-US"/>
        </a:p>
      </dgm:t>
    </dgm:pt>
    <dgm:pt modelId="{0E36F0C5-5DBB-48BE-AEF4-9E9F56A97018}">
      <dgm:prSet phldrT="[Text]"/>
      <dgm:spPr/>
      <dgm:t>
        <a:bodyPr/>
        <a:lstStyle/>
        <a:p>
          <a:r>
            <a:rPr lang="en-US" dirty="0" smtClean="0"/>
            <a:t>HR</a:t>
          </a:r>
          <a:endParaRPr lang="en-US" dirty="0"/>
        </a:p>
      </dgm:t>
    </dgm:pt>
    <dgm:pt modelId="{41696CF4-4941-4154-AD8A-2E093205F116}" type="parTrans" cxnId="{D4DAF456-5B0F-47BA-8834-3B02D2C5522E}">
      <dgm:prSet/>
      <dgm:spPr/>
      <dgm:t>
        <a:bodyPr/>
        <a:lstStyle/>
        <a:p>
          <a:endParaRPr lang="en-US"/>
        </a:p>
      </dgm:t>
    </dgm:pt>
    <dgm:pt modelId="{4B9FF782-CFBB-4464-B09E-21FB910BAB00}" type="sibTrans" cxnId="{D4DAF456-5B0F-47BA-8834-3B02D2C5522E}">
      <dgm:prSet/>
      <dgm:spPr/>
      <dgm:t>
        <a:bodyPr/>
        <a:lstStyle/>
        <a:p>
          <a:endParaRPr lang="en-US"/>
        </a:p>
      </dgm:t>
    </dgm:pt>
    <dgm:pt modelId="{34DF5E16-FCC3-43ED-9B61-FA35A3D885ED}">
      <dgm:prSet phldrT="[Text]"/>
      <dgm:spPr/>
      <dgm:t>
        <a:bodyPr/>
        <a:lstStyle/>
        <a:p>
          <a:r>
            <a:rPr lang="en-US" dirty="0" smtClean="0"/>
            <a:t>Content</a:t>
          </a:r>
          <a:endParaRPr lang="en-US" dirty="0"/>
        </a:p>
      </dgm:t>
    </dgm:pt>
    <dgm:pt modelId="{ACFB2725-7DBA-41A0-BA57-C206887C3F5C}" type="parTrans" cxnId="{EAE44819-9EBA-4C1E-942A-1B800661DF1A}">
      <dgm:prSet/>
      <dgm:spPr/>
      <dgm:t>
        <a:bodyPr/>
        <a:lstStyle/>
        <a:p>
          <a:endParaRPr lang="en-US"/>
        </a:p>
      </dgm:t>
    </dgm:pt>
    <dgm:pt modelId="{66C78CC1-D34A-494C-8122-2CD46077AD0A}" type="sibTrans" cxnId="{EAE44819-9EBA-4C1E-942A-1B800661DF1A}">
      <dgm:prSet/>
      <dgm:spPr/>
      <dgm:t>
        <a:bodyPr/>
        <a:lstStyle/>
        <a:p>
          <a:endParaRPr lang="en-US"/>
        </a:p>
      </dgm:t>
    </dgm:pt>
    <dgm:pt modelId="{F0232874-B211-47BF-801A-21DD48CB86C3}">
      <dgm:prSet phldrT="[Text]"/>
      <dgm:spPr/>
      <dgm:t>
        <a:bodyPr/>
        <a:lstStyle/>
        <a:p>
          <a:r>
            <a:rPr lang="en-US" dirty="0" smtClean="0"/>
            <a:t>IT</a:t>
          </a:r>
          <a:endParaRPr lang="en-US" dirty="0"/>
        </a:p>
      </dgm:t>
    </dgm:pt>
    <dgm:pt modelId="{8C822CF4-ED55-47C2-935D-3BFB698D613A}" type="parTrans" cxnId="{0A632FE1-8FD0-421B-B841-ED51E6569C3F}">
      <dgm:prSet/>
      <dgm:spPr/>
      <dgm:t>
        <a:bodyPr/>
        <a:lstStyle/>
        <a:p>
          <a:endParaRPr lang="en-US"/>
        </a:p>
      </dgm:t>
    </dgm:pt>
    <dgm:pt modelId="{EA1A6DFD-4B33-4B62-BA11-98FF57917407}" type="sibTrans" cxnId="{0A632FE1-8FD0-421B-B841-ED51E6569C3F}">
      <dgm:prSet/>
      <dgm:spPr/>
      <dgm:t>
        <a:bodyPr/>
        <a:lstStyle/>
        <a:p>
          <a:endParaRPr lang="en-US"/>
        </a:p>
      </dgm:t>
    </dgm:pt>
    <dgm:pt modelId="{9D71E15A-4941-464F-BBCD-4186C5EC29A8}">
      <dgm:prSet phldrT="[Text]"/>
      <dgm:spPr/>
      <dgm:t>
        <a:bodyPr/>
        <a:lstStyle/>
        <a:p>
          <a:r>
            <a:rPr lang="en-US" dirty="0" smtClean="0"/>
            <a:t>Content</a:t>
          </a:r>
          <a:endParaRPr lang="en-US" dirty="0"/>
        </a:p>
      </dgm:t>
    </dgm:pt>
    <dgm:pt modelId="{7B8C1767-FE8C-46FB-8808-6A1BE6C6C6F6}" type="parTrans" cxnId="{292868A0-49D0-43F4-909D-2C38C24EE385}">
      <dgm:prSet/>
      <dgm:spPr/>
      <dgm:t>
        <a:bodyPr/>
        <a:lstStyle/>
        <a:p>
          <a:endParaRPr lang="en-US"/>
        </a:p>
      </dgm:t>
    </dgm:pt>
    <dgm:pt modelId="{BE3CA2D8-4FDD-4D80-A4D4-2BFDE4F3F90E}" type="sibTrans" cxnId="{292868A0-49D0-43F4-909D-2C38C24EE385}">
      <dgm:prSet/>
      <dgm:spPr/>
      <dgm:t>
        <a:bodyPr/>
        <a:lstStyle/>
        <a:p>
          <a:endParaRPr lang="en-US"/>
        </a:p>
      </dgm:t>
    </dgm:pt>
    <dgm:pt modelId="{4CB42D76-A22E-486C-866D-EE33FE638E29}">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Search</a:t>
          </a:r>
          <a:endParaRPr lang="en-US" dirty="0"/>
        </a:p>
      </dgm:t>
    </dgm:pt>
    <dgm:pt modelId="{B2B37FE8-BD03-46C7-9917-67161DF030AE}" type="parTrans" cxnId="{36A91E69-ADF3-4592-A3D6-5B5506E3A58B}">
      <dgm:prSet/>
      <dgm:spPr/>
      <dgm:t>
        <a:bodyPr/>
        <a:lstStyle/>
        <a:p>
          <a:endParaRPr lang="en-US"/>
        </a:p>
      </dgm:t>
    </dgm:pt>
    <dgm:pt modelId="{134ADE81-8215-4837-9C63-2F978C8ADA1E}" type="sibTrans" cxnId="{36A91E69-ADF3-4592-A3D6-5B5506E3A58B}">
      <dgm:prSet/>
      <dgm:spPr/>
      <dgm:t>
        <a:bodyPr/>
        <a:lstStyle/>
        <a:p>
          <a:endParaRPr lang="en-US"/>
        </a:p>
      </dgm:t>
    </dgm:pt>
    <dgm:pt modelId="{2E75BDEB-4236-422B-BBAA-F89BD574CC42}" type="pres">
      <dgm:prSet presAssocID="{CA07530E-3090-4630-9533-73C7E230CD86}" presName="hierChild1" presStyleCnt="0">
        <dgm:presLayoutVars>
          <dgm:orgChart val="1"/>
          <dgm:chPref val="1"/>
          <dgm:dir/>
          <dgm:animOne val="branch"/>
          <dgm:animLvl val="lvl"/>
          <dgm:resizeHandles/>
        </dgm:presLayoutVars>
      </dgm:prSet>
      <dgm:spPr/>
      <dgm:t>
        <a:bodyPr/>
        <a:lstStyle/>
        <a:p>
          <a:endParaRPr lang="en-US"/>
        </a:p>
      </dgm:t>
    </dgm:pt>
    <dgm:pt modelId="{7FDD5538-1912-441E-B521-3EE29AADDCF1}" type="pres">
      <dgm:prSet presAssocID="{17FF598C-5EFA-411E-8E25-CC0BC89867D6}" presName="hierRoot1" presStyleCnt="0">
        <dgm:presLayoutVars>
          <dgm:hierBranch val="init"/>
        </dgm:presLayoutVars>
      </dgm:prSet>
      <dgm:spPr/>
      <dgm:t>
        <a:bodyPr/>
        <a:lstStyle/>
        <a:p>
          <a:endParaRPr lang="en-US"/>
        </a:p>
      </dgm:t>
    </dgm:pt>
    <dgm:pt modelId="{EED1B0D6-C82C-4903-B155-05EA87188FDA}" type="pres">
      <dgm:prSet presAssocID="{17FF598C-5EFA-411E-8E25-CC0BC89867D6}" presName="rootComposite1" presStyleCnt="0"/>
      <dgm:spPr/>
      <dgm:t>
        <a:bodyPr/>
        <a:lstStyle/>
        <a:p>
          <a:endParaRPr lang="en-US"/>
        </a:p>
      </dgm:t>
    </dgm:pt>
    <dgm:pt modelId="{66D4BA64-C004-4A75-99BF-7D529B52C555}" type="pres">
      <dgm:prSet presAssocID="{17FF598C-5EFA-411E-8E25-CC0BC89867D6}" presName="rootText1" presStyleLbl="node0" presStyleIdx="0" presStyleCnt="1">
        <dgm:presLayoutVars>
          <dgm:chPref val="3"/>
        </dgm:presLayoutVars>
      </dgm:prSet>
      <dgm:spPr/>
      <dgm:t>
        <a:bodyPr/>
        <a:lstStyle/>
        <a:p>
          <a:endParaRPr lang="en-US"/>
        </a:p>
      </dgm:t>
    </dgm:pt>
    <dgm:pt modelId="{CDCA13BF-76BC-42D7-8937-8C8CA7681A8D}" type="pres">
      <dgm:prSet presAssocID="{17FF598C-5EFA-411E-8E25-CC0BC89867D6}" presName="rootConnector1" presStyleLbl="node1" presStyleIdx="0" presStyleCnt="0"/>
      <dgm:spPr/>
      <dgm:t>
        <a:bodyPr/>
        <a:lstStyle/>
        <a:p>
          <a:endParaRPr lang="en-US"/>
        </a:p>
      </dgm:t>
    </dgm:pt>
    <dgm:pt modelId="{D4573D21-972E-4E0F-8672-F8C8BE9D28BC}" type="pres">
      <dgm:prSet presAssocID="{17FF598C-5EFA-411E-8E25-CC0BC89867D6}" presName="hierChild2" presStyleCnt="0"/>
      <dgm:spPr/>
      <dgm:t>
        <a:bodyPr/>
        <a:lstStyle/>
        <a:p>
          <a:endParaRPr lang="en-US"/>
        </a:p>
      </dgm:t>
    </dgm:pt>
    <dgm:pt modelId="{43BE4576-ED0A-40B2-A568-D999D3D803F1}" type="pres">
      <dgm:prSet presAssocID="{13DCDCAD-331E-4C78-BFDA-64303875B4EE}" presName="Name37" presStyleLbl="parChTrans1D2" presStyleIdx="0" presStyleCnt="5"/>
      <dgm:spPr/>
      <dgm:t>
        <a:bodyPr/>
        <a:lstStyle/>
        <a:p>
          <a:endParaRPr lang="en-US"/>
        </a:p>
      </dgm:t>
    </dgm:pt>
    <dgm:pt modelId="{41FDA041-F118-459D-BEF8-1ABC296C1D88}" type="pres">
      <dgm:prSet presAssocID="{C4CC59B0-434C-4C45-BD5D-BBE2A8B725EB}" presName="hierRoot2" presStyleCnt="0">
        <dgm:presLayoutVars>
          <dgm:hierBranch val="init"/>
        </dgm:presLayoutVars>
      </dgm:prSet>
      <dgm:spPr/>
    </dgm:pt>
    <dgm:pt modelId="{93CECDE8-41DA-4A79-BA60-4C644283D279}" type="pres">
      <dgm:prSet presAssocID="{C4CC59B0-434C-4C45-BD5D-BBE2A8B725EB}" presName="rootComposite" presStyleCnt="0"/>
      <dgm:spPr/>
    </dgm:pt>
    <dgm:pt modelId="{947B358C-4B3A-4541-864A-C4D7C78E878D}" type="pres">
      <dgm:prSet presAssocID="{C4CC59B0-434C-4C45-BD5D-BBE2A8B725EB}" presName="rootText" presStyleLbl="node2" presStyleIdx="0" presStyleCnt="5">
        <dgm:presLayoutVars>
          <dgm:chPref val="3"/>
        </dgm:presLayoutVars>
      </dgm:prSet>
      <dgm:spPr/>
      <dgm:t>
        <a:bodyPr/>
        <a:lstStyle/>
        <a:p>
          <a:endParaRPr lang="en-US"/>
        </a:p>
      </dgm:t>
    </dgm:pt>
    <dgm:pt modelId="{93CD0324-EB36-425D-8632-C78A82C41BC1}" type="pres">
      <dgm:prSet presAssocID="{C4CC59B0-434C-4C45-BD5D-BBE2A8B725EB}" presName="rootConnector" presStyleLbl="node2" presStyleIdx="0" presStyleCnt="5"/>
      <dgm:spPr/>
      <dgm:t>
        <a:bodyPr/>
        <a:lstStyle/>
        <a:p>
          <a:endParaRPr lang="en-US"/>
        </a:p>
      </dgm:t>
    </dgm:pt>
    <dgm:pt modelId="{D9D67D15-63A6-44A4-9A3C-FA6B60431343}" type="pres">
      <dgm:prSet presAssocID="{C4CC59B0-434C-4C45-BD5D-BBE2A8B725EB}" presName="hierChild4" presStyleCnt="0"/>
      <dgm:spPr/>
    </dgm:pt>
    <dgm:pt modelId="{FBBB2321-8361-4D06-A9AB-C47D3EA5FD04}" type="pres">
      <dgm:prSet presAssocID="{6C4CCAB2-BC17-4740-92EF-814B60AD3FB6}" presName="Name37" presStyleLbl="parChTrans1D3" presStyleIdx="0" presStyleCnt="4"/>
      <dgm:spPr/>
      <dgm:t>
        <a:bodyPr/>
        <a:lstStyle/>
        <a:p>
          <a:endParaRPr lang="en-US"/>
        </a:p>
      </dgm:t>
    </dgm:pt>
    <dgm:pt modelId="{4D588F68-4071-4669-BE13-1E8D6F57D8CB}" type="pres">
      <dgm:prSet presAssocID="{E07E5FCF-B28F-4F50-8886-56098B16E078}" presName="hierRoot2" presStyleCnt="0">
        <dgm:presLayoutVars>
          <dgm:hierBranch val="init"/>
        </dgm:presLayoutVars>
      </dgm:prSet>
      <dgm:spPr/>
    </dgm:pt>
    <dgm:pt modelId="{7F2A265D-D8AF-4A50-9CF5-AF1B08B439BF}" type="pres">
      <dgm:prSet presAssocID="{E07E5FCF-B28F-4F50-8886-56098B16E078}" presName="rootComposite" presStyleCnt="0"/>
      <dgm:spPr/>
    </dgm:pt>
    <dgm:pt modelId="{09A2F9A8-72F5-464D-81AC-7492957D424A}" type="pres">
      <dgm:prSet presAssocID="{E07E5FCF-B28F-4F50-8886-56098B16E078}" presName="rootText" presStyleLbl="node3" presStyleIdx="0" presStyleCnt="4">
        <dgm:presLayoutVars>
          <dgm:chPref val="3"/>
        </dgm:presLayoutVars>
      </dgm:prSet>
      <dgm:spPr/>
      <dgm:t>
        <a:bodyPr/>
        <a:lstStyle/>
        <a:p>
          <a:endParaRPr lang="en-US"/>
        </a:p>
      </dgm:t>
    </dgm:pt>
    <dgm:pt modelId="{4639511E-B3F4-4403-851B-832A86212F4A}" type="pres">
      <dgm:prSet presAssocID="{E07E5FCF-B28F-4F50-8886-56098B16E078}" presName="rootConnector" presStyleLbl="node3" presStyleIdx="0" presStyleCnt="4"/>
      <dgm:spPr/>
      <dgm:t>
        <a:bodyPr/>
        <a:lstStyle/>
        <a:p>
          <a:endParaRPr lang="en-US"/>
        </a:p>
      </dgm:t>
    </dgm:pt>
    <dgm:pt modelId="{7AE50510-C233-4637-9395-157723A3C4E2}" type="pres">
      <dgm:prSet presAssocID="{E07E5FCF-B28F-4F50-8886-56098B16E078}" presName="hierChild4" presStyleCnt="0"/>
      <dgm:spPr/>
    </dgm:pt>
    <dgm:pt modelId="{0B631808-E112-4F6C-A6A4-45D79C19F076}" type="pres">
      <dgm:prSet presAssocID="{B5C944A9-9881-4D87-8330-66055E5447B4}" presName="Name37" presStyleLbl="parChTrans1D4" presStyleIdx="0" presStyleCnt="2"/>
      <dgm:spPr/>
      <dgm:t>
        <a:bodyPr/>
        <a:lstStyle/>
        <a:p>
          <a:endParaRPr lang="en-US"/>
        </a:p>
      </dgm:t>
    </dgm:pt>
    <dgm:pt modelId="{2C04CD8D-AF28-4302-BC99-226D44335682}" type="pres">
      <dgm:prSet presAssocID="{DBD9F667-970C-443F-AF7F-C1072BE08E84}" presName="hierRoot2" presStyleCnt="0">
        <dgm:presLayoutVars>
          <dgm:hierBranch val="init"/>
        </dgm:presLayoutVars>
      </dgm:prSet>
      <dgm:spPr/>
    </dgm:pt>
    <dgm:pt modelId="{2287AFE0-0618-47A5-AC9C-B8B7ABDBC79D}" type="pres">
      <dgm:prSet presAssocID="{DBD9F667-970C-443F-AF7F-C1072BE08E84}" presName="rootComposite" presStyleCnt="0"/>
      <dgm:spPr/>
    </dgm:pt>
    <dgm:pt modelId="{43D1C234-153F-43C3-B215-39E578F9A22C}" type="pres">
      <dgm:prSet presAssocID="{DBD9F667-970C-443F-AF7F-C1072BE08E84}" presName="rootText" presStyleLbl="node4" presStyleIdx="0" presStyleCnt="2">
        <dgm:presLayoutVars>
          <dgm:chPref val="3"/>
        </dgm:presLayoutVars>
      </dgm:prSet>
      <dgm:spPr/>
      <dgm:t>
        <a:bodyPr/>
        <a:lstStyle/>
        <a:p>
          <a:endParaRPr lang="en-US"/>
        </a:p>
      </dgm:t>
    </dgm:pt>
    <dgm:pt modelId="{2BA8DA9A-0005-4E2D-BDBE-E064BF989B55}" type="pres">
      <dgm:prSet presAssocID="{DBD9F667-970C-443F-AF7F-C1072BE08E84}" presName="rootConnector" presStyleLbl="node4" presStyleIdx="0" presStyleCnt="2"/>
      <dgm:spPr/>
      <dgm:t>
        <a:bodyPr/>
        <a:lstStyle/>
        <a:p>
          <a:endParaRPr lang="en-US"/>
        </a:p>
      </dgm:t>
    </dgm:pt>
    <dgm:pt modelId="{2BCC3548-6E0B-4018-864F-FDC93807DF0B}" type="pres">
      <dgm:prSet presAssocID="{DBD9F667-970C-443F-AF7F-C1072BE08E84}" presName="hierChild4" presStyleCnt="0"/>
      <dgm:spPr/>
    </dgm:pt>
    <dgm:pt modelId="{347587F7-E798-4672-A697-174DA1FAEE1C}" type="pres">
      <dgm:prSet presAssocID="{1336E9FF-C31E-4FA0-9CAC-B74362B0FE68}" presName="Name37" presStyleLbl="parChTrans1D4" presStyleIdx="1" presStyleCnt="2"/>
      <dgm:spPr/>
      <dgm:t>
        <a:bodyPr/>
        <a:lstStyle/>
        <a:p>
          <a:endParaRPr lang="en-US"/>
        </a:p>
      </dgm:t>
    </dgm:pt>
    <dgm:pt modelId="{E1809C03-5D89-40E8-B5F4-99F6493FFA44}" type="pres">
      <dgm:prSet presAssocID="{368DC635-200A-4159-B876-06EDDAD336AD}" presName="hierRoot2" presStyleCnt="0">
        <dgm:presLayoutVars>
          <dgm:hierBranch val="init"/>
        </dgm:presLayoutVars>
      </dgm:prSet>
      <dgm:spPr/>
    </dgm:pt>
    <dgm:pt modelId="{B38A973F-1116-4033-B4E0-870BCF919EDA}" type="pres">
      <dgm:prSet presAssocID="{368DC635-200A-4159-B876-06EDDAD336AD}" presName="rootComposite" presStyleCnt="0"/>
      <dgm:spPr/>
    </dgm:pt>
    <dgm:pt modelId="{EF8945BA-C919-490D-9EBD-91F21CA66160}" type="pres">
      <dgm:prSet presAssocID="{368DC635-200A-4159-B876-06EDDAD336AD}" presName="rootText" presStyleLbl="node4" presStyleIdx="1" presStyleCnt="2">
        <dgm:presLayoutVars>
          <dgm:chPref val="3"/>
        </dgm:presLayoutVars>
      </dgm:prSet>
      <dgm:spPr/>
      <dgm:t>
        <a:bodyPr/>
        <a:lstStyle/>
        <a:p>
          <a:endParaRPr lang="en-US"/>
        </a:p>
      </dgm:t>
    </dgm:pt>
    <dgm:pt modelId="{AFB40652-F9F8-44F5-B55A-7EC6074A3066}" type="pres">
      <dgm:prSet presAssocID="{368DC635-200A-4159-B876-06EDDAD336AD}" presName="rootConnector" presStyleLbl="node4" presStyleIdx="1" presStyleCnt="2"/>
      <dgm:spPr/>
      <dgm:t>
        <a:bodyPr/>
        <a:lstStyle/>
        <a:p>
          <a:endParaRPr lang="en-US"/>
        </a:p>
      </dgm:t>
    </dgm:pt>
    <dgm:pt modelId="{B7910406-A3C6-4AF0-9F8A-927DC2E8A1D1}" type="pres">
      <dgm:prSet presAssocID="{368DC635-200A-4159-B876-06EDDAD336AD}" presName="hierChild4" presStyleCnt="0"/>
      <dgm:spPr/>
    </dgm:pt>
    <dgm:pt modelId="{E2E3A4C1-5C7A-454F-81D0-8F9F9EA7274C}" type="pres">
      <dgm:prSet presAssocID="{368DC635-200A-4159-B876-06EDDAD336AD}" presName="hierChild5" presStyleCnt="0"/>
      <dgm:spPr/>
    </dgm:pt>
    <dgm:pt modelId="{31E539D9-B3A8-424E-8656-626EBFEDA9AF}" type="pres">
      <dgm:prSet presAssocID="{DBD9F667-970C-443F-AF7F-C1072BE08E84}" presName="hierChild5" presStyleCnt="0"/>
      <dgm:spPr/>
    </dgm:pt>
    <dgm:pt modelId="{0F4378B2-A53D-4289-8D2F-ACBDDC25ACC9}" type="pres">
      <dgm:prSet presAssocID="{E07E5FCF-B28F-4F50-8886-56098B16E078}" presName="hierChild5" presStyleCnt="0"/>
      <dgm:spPr/>
    </dgm:pt>
    <dgm:pt modelId="{608B6ABC-037D-4B5B-98DA-2EB7857D3C20}" type="pres">
      <dgm:prSet presAssocID="{C4CC59B0-434C-4C45-BD5D-BBE2A8B725EB}" presName="hierChild5" presStyleCnt="0"/>
      <dgm:spPr/>
    </dgm:pt>
    <dgm:pt modelId="{B20C5BF0-AB3D-49E5-9F21-EE9B53E2ADAB}" type="pres">
      <dgm:prSet presAssocID="{BE3A51DD-D53E-43E6-9B97-ECE42A92BA5E}" presName="Name37" presStyleLbl="parChTrans1D2" presStyleIdx="1" presStyleCnt="5"/>
      <dgm:spPr/>
      <dgm:t>
        <a:bodyPr/>
        <a:lstStyle/>
        <a:p>
          <a:endParaRPr lang="en-US"/>
        </a:p>
      </dgm:t>
    </dgm:pt>
    <dgm:pt modelId="{51C07D28-0BCB-4446-93E0-2BDCD62818AF}" type="pres">
      <dgm:prSet presAssocID="{1C271223-55F8-47DE-85A7-3250BE86829F}" presName="hierRoot2" presStyleCnt="0">
        <dgm:presLayoutVars>
          <dgm:hierBranch val="init"/>
        </dgm:presLayoutVars>
      </dgm:prSet>
      <dgm:spPr/>
    </dgm:pt>
    <dgm:pt modelId="{86FB83D8-CCF7-43AD-950A-BBC54D31F15F}" type="pres">
      <dgm:prSet presAssocID="{1C271223-55F8-47DE-85A7-3250BE86829F}" presName="rootComposite" presStyleCnt="0"/>
      <dgm:spPr/>
    </dgm:pt>
    <dgm:pt modelId="{FC459828-DF0F-4438-830F-3CFA33CF6E05}" type="pres">
      <dgm:prSet presAssocID="{1C271223-55F8-47DE-85A7-3250BE86829F}" presName="rootText" presStyleLbl="node2" presStyleIdx="1" presStyleCnt="5">
        <dgm:presLayoutVars>
          <dgm:chPref val="3"/>
        </dgm:presLayoutVars>
      </dgm:prSet>
      <dgm:spPr/>
      <dgm:t>
        <a:bodyPr/>
        <a:lstStyle/>
        <a:p>
          <a:endParaRPr lang="en-US"/>
        </a:p>
      </dgm:t>
    </dgm:pt>
    <dgm:pt modelId="{3660A693-5A2E-47B5-9B88-BCFF47D71912}" type="pres">
      <dgm:prSet presAssocID="{1C271223-55F8-47DE-85A7-3250BE86829F}" presName="rootConnector" presStyleLbl="node2" presStyleIdx="1" presStyleCnt="5"/>
      <dgm:spPr/>
      <dgm:t>
        <a:bodyPr/>
        <a:lstStyle/>
        <a:p>
          <a:endParaRPr lang="en-US"/>
        </a:p>
      </dgm:t>
    </dgm:pt>
    <dgm:pt modelId="{6E675DC4-1542-4726-B46B-9D081C5B145E}" type="pres">
      <dgm:prSet presAssocID="{1C271223-55F8-47DE-85A7-3250BE86829F}" presName="hierChild4" presStyleCnt="0"/>
      <dgm:spPr/>
    </dgm:pt>
    <dgm:pt modelId="{07B3CD62-E719-4BCB-9454-7FD9FC551750}" type="pres">
      <dgm:prSet presAssocID="{584BF83F-3C78-4712-AFE3-9681030F7763}" presName="Name37" presStyleLbl="parChTrans1D3" presStyleIdx="1" presStyleCnt="4"/>
      <dgm:spPr/>
      <dgm:t>
        <a:bodyPr/>
        <a:lstStyle/>
        <a:p>
          <a:endParaRPr lang="en-US"/>
        </a:p>
      </dgm:t>
    </dgm:pt>
    <dgm:pt modelId="{3B3A60FB-73BB-4F08-9A15-446C6A514520}" type="pres">
      <dgm:prSet presAssocID="{0A56B5E8-C715-4F8F-B61C-40A93529E746}" presName="hierRoot2" presStyleCnt="0">
        <dgm:presLayoutVars>
          <dgm:hierBranch val="init"/>
        </dgm:presLayoutVars>
      </dgm:prSet>
      <dgm:spPr/>
    </dgm:pt>
    <dgm:pt modelId="{CEFDD4E5-98CC-47E4-A545-E4AD26E04E26}" type="pres">
      <dgm:prSet presAssocID="{0A56B5E8-C715-4F8F-B61C-40A93529E746}" presName="rootComposite" presStyleCnt="0"/>
      <dgm:spPr/>
    </dgm:pt>
    <dgm:pt modelId="{D0061EDD-E0A8-417B-94B4-87241AC34C52}" type="pres">
      <dgm:prSet presAssocID="{0A56B5E8-C715-4F8F-B61C-40A93529E746}" presName="rootText" presStyleLbl="node3" presStyleIdx="1" presStyleCnt="4">
        <dgm:presLayoutVars>
          <dgm:chPref val="3"/>
        </dgm:presLayoutVars>
      </dgm:prSet>
      <dgm:spPr/>
      <dgm:t>
        <a:bodyPr/>
        <a:lstStyle/>
        <a:p>
          <a:endParaRPr lang="en-US"/>
        </a:p>
      </dgm:t>
    </dgm:pt>
    <dgm:pt modelId="{25E76D8E-E28F-4B61-B4CB-CE4BF4B57BB0}" type="pres">
      <dgm:prSet presAssocID="{0A56B5E8-C715-4F8F-B61C-40A93529E746}" presName="rootConnector" presStyleLbl="node3" presStyleIdx="1" presStyleCnt="4"/>
      <dgm:spPr/>
      <dgm:t>
        <a:bodyPr/>
        <a:lstStyle/>
        <a:p>
          <a:endParaRPr lang="en-US"/>
        </a:p>
      </dgm:t>
    </dgm:pt>
    <dgm:pt modelId="{B5257D34-EB9C-49E1-A963-B3FF323155EC}" type="pres">
      <dgm:prSet presAssocID="{0A56B5E8-C715-4F8F-B61C-40A93529E746}" presName="hierChild4" presStyleCnt="0"/>
      <dgm:spPr/>
    </dgm:pt>
    <dgm:pt modelId="{D9EC9F40-0515-4569-8E27-A0EFC8D4C1A9}" type="pres">
      <dgm:prSet presAssocID="{0A56B5E8-C715-4F8F-B61C-40A93529E746}" presName="hierChild5" presStyleCnt="0"/>
      <dgm:spPr/>
    </dgm:pt>
    <dgm:pt modelId="{8A34C3FB-C6BF-446C-8B7B-BC81670BC2DE}" type="pres">
      <dgm:prSet presAssocID="{1C271223-55F8-47DE-85A7-3250BE86829F}" presName="hierChild5" presStyleCnt="0"/>
      <dgm:spPr/>
    </dgm:pt>
    <dgm:pt modelId="{85D314EC-FE80-4A74-8019-4FC4BB0995AA}" type="pres">
      <dgm:prSet presAssocID="{41696CF4-4941-4154-AD8A-2E093205F116}" presName="Name37" presStyleLbl="parChTrans1D2" presStyleIdx="2" presStyleCnt="5"/>
      <dgm:spPr/>
      <dgm:t>
        <a:bodyPr/>
        <a:lstStyle/>
        <a:p>
          <a:endParaRPr lang="en-US"/>
        </a:p>
      </dgm:t>
    </dgm:pt>
    <dgm:pt modelId="{8DA4BBED-FCD9-4284-8CCB-44DDF09AC125}" type="pres">
      <dgm:prSet presAssocID="{0E36F0C5-5DBB-48BE-AEF4-9E9F56A97018}" presName="hierRoot2" presStyleCnt="0">
        <dgm:presLayoutVars>
          <dgm:hierBranch val="init"/>
        </dgm:presLayoutVars>
      </dgm:prSet>
      <dgm:spPr/>
    </dgm:pt>
    <dgm:pt modelId="{BE7B536B-3B56-4410-BB67-99F2DF17609A}" type="pres">
      <dgm:prSet presAssocID="{0E36F0C5-5DBB-48BE-AEF4-9E9F56A97018}" presName="rootComposite" presStyleCnt="0"/>
      <dgm:spPr/>
    </dgm:pt>
    <dgm:pt modelId="{781FDB9A-026D-42D9-A6E4-D1890AFD7AB4}" type="pres">
      <dgm:prSet presAssocID="{0E36F0C5-5DBB-48BE-AEF4-9E9F56A97018}" presName="rootText" presStyleLbl="node2" presStyleIdx="2" presStyleCnt="5">
        <dgm:presLayoutVars>
          <dgm:chPref val="3"/>
        </dgm:presLayoutVars>
      </dgm:prSet>
      <dgm:spPr/>
      <dgm:t>
        <a:bodyPr/>
        <a:lstStyle/>
        <a:p>
          <a:endParaRPr lang="en-US"/>
        </a:p>
      </dgm:t>
    </dgm:pt>
    <dgm:pt modelId="{84B03B3A-8B9E-4FDE-B9D8-9067FBFBFB9A}" type="pres">
      <dgm:prSet presAssocID="{0E36F0C5-5DBB-48BE-AEF4-9E9F56A97018}" presName="rootConnector" presStyleLbl="node2" presStyleIdx="2" presStyleCnt="5"/>
      <dgm:spPr/>
      <dgm:t>
        <a:bodyPr/>
        <a:lstStyle/>
        <a:p>
          <a:endParaRPr lang="en-US"/>
        </a:p>
      </dgm:t>
    </dgm:pt>
    <dgm:pt modelId="{EDE522E2-D2F8-4656-8E7D-99C6B94B254F}" type="pres">
      <dgm:prSet presAssocID="{0E36F0C5-5DBB-48BE-AEF4-9E9F56A97018}" presName="hierChild4" presStyleCnt="0"/>
      <dgm:spPr/>
    </dgm:pt>
    <dgm:pt modelId="{1839B181-F3FD-41CF-B537-759D0D3A7858}" type="pres">
      <dgm:prSet presAssocID="{ACFB2725-7DBA-41A0-BA57-C206887C3F5C}" presName="Name37" presStyleLbl="parChTrans1D3" presStyleIdx="2" presStyleCnt="4"/>
      <dgm:spPr/>
      <dgm:t>
        <a:bodyPr/>
        <a:lstStyle/>
        <a:p>
          <a:endParaRPr lang="en-US"/>
        </a:p>
      </dgm:t>
    </dgm:pt>
    <dgm:pt modelId="{996BE2AB-F081-452B-90A2-F27CA23DCD9E}" type="pres">
      <dgm:prSet presAssocID="{34DF5E16-FCC3-43ED-9B61-FA35A3D885ED}" presName="hierRoot2" presStyleCnt="0">
        <dgm:presLayoutVars>
          <dgm:hierBranch val="init"/>
        </dgm:presLayoutVars>
      </dgm:prSet>
      <dgm:spPr/>
    </dgm:pt>
    <dgm:pt modelId="{944B87A9-D710-47BB-B20F-5DAF3BA8E0A1}" type="pres">
      <dgm:prSet presAssocID="{34DF5E16-FCC3-43ED-9B61-FA35A3D885ED}" presName="rootComposite" presStyleCnt="0"/>
      <dgm:spPr/>
    </dgm:pt>
    <dgm:pt modelId="{E422D48C-9B7E-4F63-A873-67E361FE924D}" type="pres">
      <dgm:prSet presAssocID="{34DF5E16-FCC3-43ED-9B61-FA35A3D885ED}" presName="rootText" presStyleLbl="node3" presStyleIdx="2" presStyleCnt="4">
        <dgm:presLayoutVars>
          <dgm:chPref val="3"/>
        </dgm:presLayoutVars>
      </dgm:prSet>
      <dgm:spPr/>
      <dgm:t>
        <a:bodyPr/>
        <a:lstStyle/>
        <a:p>
          <a:endParaRPr lang="en-US"/>
        </a:p>
      </dgm:t>
    </dgm:pt>
    <dgm:pt modelId="{E4A142F7-373B-4FB7-9461-874BDE8792FF}" type="pres">
      <dgm:prSet presAssocID="{34DF5E16-FCC3-43ED-9B61-FA35A3D885ED}" presName="rootConnector" presStyleLbl="node3" presStyleIdx="2" presStyleCnt="4"/>
      <dgm:spPr/>
      <dgm:t>
        <a:bodyPr/>
        <a:lstStyle/>
        <a:p>
          <a:endParaRPr lang="en-US"/>
        </a:p>
      </dgm:t>
    </dgm:pt>
    <dgm:pt modelId="{44D6190F-63BB-41BA-91F0-CF959F272C92}" type="pres">
      <dgm:prSet presAssocID="{34DF5E16-FCC3-43ED-9B61-FA35A3D885ED}" presName="hierChild4" presStyleCnt="0"/>
      <dgm:spPr/>
    </dgm:pt>
    <dgm:pt modelId="{2E0F6ECE-910B-431B-84B4-1CEF105751CA}" type="pres">
      <dgm:prSet presAssocID="{34DF5E16-FCC3-43ED-9B61-FA35A3D885ED}" presName="hierChild5" presStyleCnt="0"/>
      <dgm:spPr/>
    </dgm:pt>
    <dgm:pt modelId="{7DA16217-E9A1-4A99-9AEC-701C55512344}" type="pres">
      <dgm:prSet presAssocID="{0E36F0C5-5DBB-48BE-AEF4-9E9F56A97018}" presName="hierChild5" presStyleCnt="0"/>
      <dgm:spPr/>
    </dgm:pt>
    <dgm:pt modelId="{C7425533-09B4-4DED-B046-FC01AEC88207}" type="pres">
      <dgm:prSet presAssocID="{8C822CF4-ED55-47C2-935D-3BFB698D613A}" presName="Name37" presStyleLbl="parChTrans1D2" presStyleIdx="3" presStyleCnt="5"/>
      <dgm:spPr/>
      <dgm:t>
        <a:bodyPr/>
        <a:lstStyle/>
        <a:p>
          <a:endParaRPr lang="en-US"/>
        </a:p>
      </dgm:t>
    </dgm:pt>
    <dgm:pt modelId="{B3116FDD-2EFB-4945-86FA-6845518DA259}" type="pres">
      <dgm:prSet presAssocID="{F0232874-B211-47BF-801A-21DD48CB86C3}" presName="hierRoot2" presStyleCnt="0">
        <dgm:presLayoutVars>
          <dgm:hierBranch val="init"/>
        </dgm:presLayoutVars>
      </dgm:prSet>
      <dgm:spPr/>
    </dgm:pt>
    <dgm:pt modelId="{02863FD3-83EA-4D69-BD30-E37497866701}" type="pres">
      <dgm:prSet presAssocID="{F0232874-B211-47BF-801A-21DD48CB86C3}" presName="rootComposite" presStyleCnt="0"/>
      <dgm:spPr/>
    </dgm:pt>
    <dgm:pt modelId="{C39F42AE-0E5F-464B-8229-FED2971A373A}" type="pres">
      <dgm:prSet presAssocID="{F0232874-B211-47BF-801A-21DD48CB86C3}" presName="rootText" presStyleLbl="node2" presStyleIdx="3" presStyleCnt="5">
        <dgm:presLayoutVars>
          <dgm:chPref val="3"/>
        </dgm:presLayoutVars>
      </dgm:prSet>
      <dgm:spPr/>
      <dgm:t>
        <a:bodyPr/>
        <a:lstStyle/>
        <a:p>
          <a:endParaRPr lang="en-US"/>
        </a:p>
      </dgm:t>
    </dgm:pt>
    <dgm:pt modelId="{B8F8847D-BB4F-4B5B-98A8-DF647800AF05}" type="pres">
      <dgm:prSet presAssocID="{F0232874-B211-47BF-801A-21DD48CB86C3}" presName="rootConnector" presStyleLbl="node2" presStyleIdx="3" presStyleCnt="5"/>
      <dgm:spPr/>
      <dgm:t>
        <a:bodyPr/>
        <a:lstStyle/>
        <a:p>
          <a:endParaRPr lang="en-US"/>
        </a:p>
      </dgm:t>
    </dgm:pt>
    <dgm:pt modelId="{1C4F3917-E05A-4FA4-B729-B90C9BC69EB2}" type="pres">
      <dgm:prSet presAssocID="{F0232874-B211-47BF-801A-21DD48CB86C3}" presName="hierChild4" presStyleCnt="0"/>
      <dgm:spPr/>
    </dgm:pt>
    <dgm:pt modelId="{DA60BD54-72C7-42A9-85F8-FC54EEAE8A99}" type="pres">
      <dgm:prSet presAssocID="{7B8C1767-FE8C-46FB-8808-6A1BE6C6C6F6}" presName="Name37" presStyleLbl="parChTrans1D3" presStyleIdx="3" presStyleCnt="4"/>
      <dgm:spPr/>
      <dgm:t>
        <a:bodyPr/>
        <a:lstStyle/>
        <a:p>
          <a:endParaRPr lang="en-US"/>
        </a:p>
      </dgm:t>
    </dgm:pt>
    <dgm:pt modelId="{63414640-7945-445D-81E3-A5F051DFEC48}" type="pres">
      <dgm:prSet presAssocID="{9D71E15A-4941-464F-BBCD-4186C5EC29A8}" presName="hierRoot2" presStyleCnt="0">
        <dgm:presLayoutVars>
          <dgm:hierBranch val="init"/>
        </dgm:presLayoutVars>
      </dgm:prSet>
      <dgm:spPr/>
    </dgm:pt>
    <dgm:pt modelId="{304F9A24-19AB-4B4C-AEF1-DF6915C2E179}" type="pres">
      <dgm:prSet presAssocID="{9D71E15A-4941-464F-BBCD-4186C5EC29A8}" presName="rootComposite" presStyleCnt="0"/>
      <dgm:spPr/>
    </dgm:pt>
    <dgm:pt modelId="{DC90BDB6-D69D-43CA-8095-3DE12266318E}" type="pres">
      <dgm:prSet presAssocID="{9D71E15A-4941-464F-BBCD-4186C5EC29A8}" presName="rootText" presStyleLbl="node3" presStyleIdx="3" presStyleCnt="4">
        <dgm:presLayoutVars>
          <dgm:chPref val="3"/>
        </dgm:presLayoutVars>
      </dgm:prSet>
      <dgm:spPr/>
      <dgm:t>
        <a:bodyPr/>
        <a:lstStyle/>
        <a:p>
          <a:endParaRPr lang="en-US"/>
        </a:p>
      </dgm:t>
    </dgm:pt>
    <dgm:pt modelId="{25CF0C6C-1D59-4928-9A4B-4CD6B304529F}" type="pres">
      <dgm:prSet presAssocID="{9D71E15A-4941-464F-BBCD-4186C5EC29A8}" presName="rootConnector" presStyleLbl="node3" presStyleIdx="3" presStyleCnt="4"/>
      <dgm:spPr/>
      <dgm:t>
        <a:bodyPr/>
        <a:lstStyle/>
        <a:p>
          <a:endParaRPr lang="en-US"/>
        </a:p>
      </dgm:t>
    </dgm:pt>
    <dgm:pt modelId="{DD0D6038-778A-48F8-BB76-D49B43BA11E1}" type="pres">
      <dgm:prSet presAssocID="{9D71E15A-4941-464F-BBCD-4186C5EC29A8}" presName="hierChild4" presStyleCnt="0"/>
      <dgm:spPr/>
    </dgm:pt>
    <dgm:pt modelId="{D308B19E-7585-48E0-A688-ECB8E6DC1D89}" type="pres">
      <dgm:prSet presAssocID="{9D71E15A-4941-464F-BBCD-4186C5EC29A8}" presName="hierChild5" presStyleCnt="0"/>
      <dgm:spPr/>
    </dgm:pt>
    <dgm:pt modelId="{BB4BD506-1044-4437-BD3A-A72B4386A245}" type="pres">
      <dgm:prSet presAssocID="{F0232874-B211-47BF-801A-21DD48CB86C3}" presName="hierChild5" presStyleCnt="0"/>
      <dgm:spPr/>
    </dgm:pt>
    <dgm:pt modelId="{E42A37B8-7056-4CB9-9E55-48ABA4CA7922}" type="pres">
      <dgm:prSet presAssocID="{B2B37FE8-BD03-46C7-9917-67161DF030AE}" presName="Name37" presStyleLbl="parChTrans1D2" presStyleIdx="4" presStyleCnt="5"/>
      <dgm:spPr/>
      <dgm:t>
        <a:bodyPr/>
        <a:lstStyle/>
        <a:p>
          <a:endParaRPr lang="en-US"/>
        </a:p>
      </dgm:t>
    </dgm:pt>
    <dgm:pt modelId="{6899086F-E5B0-4BE9-81AC-DF4A8B4F5194}" type="pres">
      <dgm:prSet presAssocID="{4CB42D76-A22E-486C-866D-EE33FE638E29}" presName="hierRoot2" presStyleCnt="0">
        <dgm:presLayoutVars>
          <dgm:hierBranch val="init"/>
        </dgm:presLayoutVars>
      </dgm:prSet>
      <dgm:spPr/>
    </dgm:pt>
    <dgm:pt modelId="{08752742-AAB2-4822-82DB-46AE10B6A2B3}" type="pres">
      <dgm:prSet presAssocID="{4CB42D76-A22E-486C-866D-EE33FE638E29}" presName="rootComposite" presStyleCnt="0"/>
      <dgm:spPr/>
    </dgm:pt>
    <dgm:pt modelId="{125FC4E6-6A3C-4F43-A242-DF58DE7021FA}" type="pres">
      <dgm:prSet presAssocID="{4CB42D76-A22E-486C-866D-EE33FE638E29}" presName="rootText" presStyleLbl="node2" presStyleIdx="4" presStyleCnt="5">
        <dgm:presLayoutVars>
          <dgm:chPref val="3"/>
        </dgm:presLayoutVars>
      </dgm:prSet>
      <dgm:spPr/>
      <dgm:t>
        <a:bodyPr/>
        <a:lstStyle/>
        <a:p>
          <a:endParaRPr lang="en-US"/>
        </a:p>
      </dgm:t>
    </dgm:pt>
    <dgm:pt modelId="{29D9269C-FA72-4499-AC8E-B697E6D1494C}" type="pres">
      <dgm:prSet presAssocID="{4CB42D76-A22E-486C-866D-EE33FE638E29}" presName="rootConnector" presStyleLbl="node2" presStyleIdx="4" presStyleCnt="5"/>
      <dgm:spPr/>
      <dgm:t>
        <a:bodyPr/>
        <a:lstStyle/>
        <a:p>
          <a:endParaRPr lang="en-US"/>
        </a:p>
      </dgm:t>
    </dgm:pt>
    <dgm:pt modelId="{D9840006-9DCB-494D-99B5-F7A339123020}" type="pres">
      <dgm:prSet presAssocID="{4CB42D76-A22E-486C-866D-EE33FE638E29}" presName="hierChild4" presStyleCnt="0"/>
      <dgm:spPr/>
    </dgm:pt>
    <dgm:pt modelId="{4F370A5E-BDB5-47AD-9DA3-5C695380D946}" type="pres">
      <dgm:prSet presAssocID="{4CB42D76-A22E-486C-866D-EE33FE638E29}" presName="hierChild5" presStyleCnt="0"/>
      <dgm:spPr/>
    </dgm:pt>
    <dgm:pt modelId="{DB32D3C1-4741-4A06-9D2B-5480DBE926D2}" type="pres">
      <dgm:prSet presAssocID="{17FF598C-5EFA-411E-8E25-CC0BC89867D6}" presName="hierChild3" presStyleCnt="0"/>
      <dgm:spPr/>
      <dgm:t>
        <a:bodyPr/>
        <a:lstStyle/>
        <a:p>
          <a:endParaRPr lang="en-US"/>
        </a:p>
      </dgm:t>
    </dgm:pt>
  </dgm:ptLst>
  <dgm:cxnLst>
    <dgm:cxn modelId="{0C476A69-CF29-4C2F-AF4D-B9D75464424D}" srcId="{E07E5FCF-B28F-4F50-8886-56098B16E078}" destId="{DBD9F667-970C-443F-AF7F-C1072BE08E84}" srcOrd="0" destOrd="0" parTransId="{B5C944A9-9881-4D87-8330-66055E5447B4}" sibTransId="{F8EFA0BE-2F5C-40E1-BC04-59F286EBDE61}"/>
    <dgm:cxn modelId="{C2B1E7BF-1590-4269-A232-DEA523DA76B2}" type="presOf" srcId="{9D71E15A-4941-464F-BBCD-4186C5EC29A8}" destId="{DC90BDB6-D69D-43CA-8095-3DE12266318E}" srcOrd="0" destOrd="0" presId="urn:microsoft.com/office/officeart/2005/8/layout/orgChart1"/>
    <dgm:cxn modelId="{7A975E02-57D7-4161-90FF-E213E95D81FD}" type="presOf" srcId="{584BF83F-3C78-4712-AFE3-9681030F7763}" destId="{07B3CD62-E719-4BCB-9454-7FD9FC551750}" srcOrd="0" destOrd="0" presId="urn:microsoft.com/office/officeart/2005/8/layout/orgChart1"/>
    <dgm:cxn modelId="{937B64DA-2C9F-49B1-AAF6-48EE56EAE907}" type="presOf" srcId="{1336E9FF-C31E-4FA0-9CAC-B74362B0FE68}" destId="{347587F7-E798-4672-A697-174DA1FAEE1C}" srcOrd="0" destOrd="0" presId="urn:microsoft.com/office/officeart/2005/8/layout/orgChart1"/>
    <dgm:cxn modelId="{B89FE1F2-BC88-447F-8294-1E8590BACFD5}" type="presOf" srcId="{C4CC59B0-434C-4C45-BD5D-BBE2A8B725EB}" destId="{93CD0324-EB36-425D-8632-C78A82C41BC1}" srcOrd="1" destOrd="0" presId="urn:microsoft.com/office/officeart/2005/8/layout/orgChart1"/>
    <dgm:cxn modelId="{95A1F2DA-76C5-45F6-BEA2-41C3E399329A}" type="presOf" srcId="{368DC635-200A-4159-B876-06EDDAD336AD}" destId="{EF8945BA-C919-490D-9EBD-91F21CA66160}" srcOrd="0" destOrd="0" presId="urn:microsoft.com/office/officeart/2005/8/layout/orgChart1"/>
    <dgm:cxn modelId="{FE81A2E3-828B-4127-9B53-0516AA3CBEF8}" srcId="{1C271223-55F8-47DE-85A7-3250BE86829F}" destId="{0A56B5E8-C715-4F8F-B61C-40A93529E746}" srcOrd="0" destOrd="0" parTransId="{584BF83F-3C78-4712-AFE3-9681030F7763}" sibTransId="{DAE391CD-1C1D-4552-9843-BBE7D8FEA742}"/>
    <dgm:cxn modelId="{B0A4B247-EA92-4D98-AAAF-832336444D24}" type="presOf" srcId="{0E36F0C5-5DBB-48BE-AEF4-9E9F56A97018}" destId="{84B03B3A-8B9E-4FDE-B9D8-9067FBFBFB9A}" srcOrd="1" destOrd="0" presId="urn:microsoft.com/office/officeart/2005/8/layout/orgChart1"/>
    <dgm:cxn modelId="{09A119AF-7967-49FF-B02E-7A00AE9F9E8F}" type="presOf" srcId="{7B8C1767-FE8C-46FB-8808-6A1BE6C6C6F6}" destId="{DA60BD54-72C7-42A9-85F8-FC54EEAE8A99}" srcOrd="0" destOrd="0" presId="urn:microsoft.com/office/officeart/2005/8/layout/orgChart1"/>
    <dgm:cxn modelId="{B7182FFF-B3E6-46D1-BFA6-D057EB1228B6}" type="presOf" srcId="{17FF598C-5EFA-411E-8E25-CC0BC89867D6}" destId="{66D4BA64-C004-4A75-99BF-7D529B52C555}" srcOrd="0" destOrd="0" presId="urn:microsoft.com/office/officeart/2005/8/layout/orgChart1"/>
    <dgm:cxn modelId="{5E711FDE-68C6-4852-B7C7-2BECDAF906BF}" type="presOf" srcId="{E07E5FCF-B28F-4F50-8886-56098B16E078}" destId="{4639511E-B3F4-4403-851B-832A86212F4A}" srcOrd="1" destOrd="0" presId="urn:microsoft.com/office/officeart/2005/8/layout/orgChart1"/>
    <dgm:cxn modelId="{CF0D0D19-9132-410D-A8E1-BDEB466D11F8}" srcId="{DBD9F667-970C-443F-AF7F-C1072BE08E84}" destId="{368DC635-200A-4159-B876-06EDDAD336AD}" srcOrd="0" destOrd="0" parTransId="{1336E9FF-C31E-4FA0-9CAC-B74362B0FE68}" sibTransId="{600B3484-5655-4FED-BE2A-4D8F60C45FEF}"/>
    <dgm:cxn modelId="{9393FB33-229F-4C75-B6E2-0859A8F5172F}" type="presOf" srcId="{0A56B5E8-C715-4F8F-B61C-40A93529E746}" destId="{25E76D8E-E28F-4B61-B4CB-CE4BF4B57BB0}" srcOrd="1" destOrd="0" presId="urn:microsoft.com/office/officeart/2005/8/layout/orgChart1"/>
    <dgm:cxn modelId="{06237510-1388-439E-8B54-9A48352D7B0A}" type="presOf" srcId="{34DF5E16-FCC3-43ED-9B61-FA35A3D885ED}" destId="{E422D48C-9B7E-4F63-A873-67E361FE924D}" srcOrd="0" destOrd="0" presId="urn:microsoft.com/office/officeart/2005/8/layout/orgChart1"/>
    <dgm:cxn modelId="{BC057701-C1BC-4FE7-8337-1EBA789215E6}" srcId="{17FF598C-5EFA-411E-8E25-CC0BC89867D6}" destId="{1C271223-55F8-47DE-85A7-3250BE86829F}" srcOrd="1" destOrd="0" parTransId="{BE3A51DD-D53E-43E6-9B97-ECE42A92BA5E}" sibTransId="{D74E10F5-0A0F-4EB4-A8D3-C17608943C64}"/>
    <dgm:cxn modelId="{E06755C4-90B3-49A4-9E37-172220A1480C}" type="presOf" srcId="{8C822CF4-ED55-47C2-935D-3BFB698D613A}" destId="{C7425533-09B4-4DED-B046-FC01AEC88207}" srcOrd="0" destOrd="0" presId="urn:microsoft.com/office/officeart/2005/8/layout/orgChart1"/>
    <dgm:cxn modelId="{E813AC79-DFF7-4B79-8031-A866BEDE91D1}" type="presOf" srcId="{CA07530E-3090-4630-9533-73C7E230CD86}" destId="{2E75BDEB-4236-422B-BBAA-F89BD574CC42}" srcOrd="0" destOrd="0" presId="urn:microsoft.com/office/officeart/2005/8/layout/orgChart1"/>
    <dgm:cxn modelId="{1ADF942C-E73E-44F9-865C-6870CE64A1DF}" type="presOf" srcId="{1C271223-55F8-47DE-85A7-3250BE86829F}" destId="{3660A693-5A2E-47B5-9B88-BCFF47D71912}" srcOrd="1" destOrd="0" presId="urn:microsoft.com/office/officeart/2005/8/layout/orgChart1"/>
    <dgm:cxn modelId="{E62C0C50-3101-4D58-9B06-FBF53AB79AD2}" type="presOf" srcId="{BE3A51DD-D53E-43E6-9B97-ECE42A92BA5E}" destId="{B20C5BF0-AB3D-49E5-9F21-EE9B53E2ADAB}" srcOrd="0" destOrd="0" presId="urn:microsoft.com/office/officeart/2005/8/layout/orgChart1"/>
    <dgm:cxn modelId="{75FB7A45-CA3D-4D95-BD56-7AD29AEED4B0}" type="presOf" srcId="{9D71E15A-4941-464F-BBCD-4186C5EC29A8}" destId="{25CF0C6C-1D59-4928-9A4B-4CD6B304529F}" srcOrd="1" destOrd="0" presId="urn:microsoft.com/office/officeart/2005/8/layout/orgChart1"/>
    <dgm:cxn modelId="{7679B7D0-69F9-4FEA-8980-92D9BF7EC4A7}" type="presOf" srcId="{B2B37FE8-BD03-46C7-9917-67161DF030AE}" destId="{E42A37B8-7056-4CB9-9E55-48ABA4CA7922}" srcOrd="0" destOrd="0" presId="urn:microsoft.com/office/officeart/2005/8/layout/orgChart1"/>
    <dgm:cxn modelId="{FE69D852-827F-471C-9A8C-D24229F764DF}" srcId="{CA07530E-3090-4630-9533-73C7E230CD86}" destId="{17FF598C-5EFA-411E-8E25-CC0BC89867D6}" srcOrd="0" destOrd="0" parTransId="{AAA883DE-B2CA-403B-ABFE-DF2AD6A3CAC9}" sibTransId="{6BCB14BC-BA09-4AC8-99FA-99F0D655A469}"/>
    <dgm:cxn modelId="{0A632FE1-8FD0-421B-B841-ED51E6569C3F}" srcId="{17FF598C-5EFA-411E-8E25-CC0BC89867D6}" destId="{F0232874-B211-47BF-801A-21DD48CB86C3}" srcOrd="3" destOrd="0" parTransId="{8C822CF4-ED55-47C2-935D-3BFB698D613A}" sibTransId="{EA1A6DFD-4B33-4B62-BA11-98FF57917407}"/>
    <dgm:cxn modelId="{E4DB816C-A475-48BA-8412-20243ADC12A0}" type="presOf" srcId="{0E36F0C5-5DBB-48BE-AEF4-9E9F56A97018}" destId="{781FDB9A-026D-42D9-A6E4-D1890AFD7AB4}" srcOrd="0" destOrd="0" presId="urn:microsoft.com/office/officeart/2005/8/layout/orgChart1"/>
    <dgm:cxn modelId="{9B09BA41-019E-4BB4-AD17-68D2308578A7}" srcId="{17FF598C-5EFA-411E-8E25-CC0BC89867D6}" destId="{C4CC59B0-434C-4C45-BD5D-BBE2A8B725EB}" srcOrd="0" destOrd="0" parTransId="{13DCDCAD-331E-4C78-BFDA-64303875B4EE}" sibTransId="{1CD8D438-2B5E-42A6-9630-45C453966B9A}"/>
    <dgm:cxn modelId="{603DFF7D-DE23-474A-A569-93994B90D4A6}" srcId="{C4CC59B0-434C-4C45-BD5D-BBE2A8B725EB}" destId="{E07E5FCF-B28F-4F50-8886-56098B16E078}" srcOrd="0" destOrd="0" parTransId="{6C4CCAB2-BC17-4740-92EF-814B60AD3FB6}" sibTransId="{AEB8DEB7-E38C-4CBC-B2F6-3E9C93738219}"/>
    <dgm:cxn modelId="{A51339AD-1805-4A37-BC36-1A8035352CCF}" type="presOf" srcId="{6C4CCAB2-BC17-4740-92EF-814B60AD3FB6}" destId="{FBBB2321-8361-4D06-A9AB-C47D3EA5FD04}" srcOrd="0" destOrd="0" presId="urn:microsoft.com/office/officeart/2005/8/layout/orgChart1"/>
    <dgm:cxn modelId="{E9B5C935-2774-49C2-8991-C3FE555C5DAF}" type="presOf" srcId="{1C271223-55F8-47DE-85A7-3250BE86829F}" destId="{FC459828-DF0F-4438-830F-3CFA33CF6E05}" srcOrd="0" destOrd="0" presId="urn:microsoft.com/office/officeart/2005/8/layout/orgChart1"/>
    <dgm:cxn modelId="{32EE0F44-3A63-47CE-B8B3-08182A36E460}" type="presOf" srcId="{C4CC59B0-434C-4C45-BD5D-BBE2A8B725EB}" destId="{947B358C-4B3A-4541-864A-C4D7C78E878D}" srcOrd="0" destOrd="0" presId="urn:microsoft.com/office/officeart/2005/8/layout/orgChart1"/>
    <dgm:cxn modelId="{8BB03768-8511-4290-91AA-075204D7DC45}" type="presOf" srcId="{0A56B5E8-C715-4F8F-B61C-40A93529E746}" destId="{D0061EDD-E0A8-417B-94B4-87241AC34C52}" srcOrd="0" destOrd="0" presId="urn:microsoft.com/office/officeart/2005/8/layout/orgChart1"/>
    <dgm:cxn modelId="{EAE44819-9EBA-4C1E-942A-1B800661DF1A}" srcId="{0E36F0C5-5DBB-48BE-AEF4-9E9F56A97018}" destId="{34DF5E16-FCC3-43ED-9B61-FA35A3D885ED}" srcOrd="0" destOrd="0" parTransId="{ACFB2725-7DBA-41A0-BA57-C206887C3F5C}" sibTransId="{66C78CC1-D34A-494C-8122-2CD46077AD0A}"/>
    <dgm:cxn modelId="{9FAEC49A-92BD-46B3-A137-ABE780500381}" type="presOf" srcId="{4CB42D76-A22E-486C-866D-EE33FE638E29}" destId="{29D9269C-FA72-4499-AC8E-B697E6D1494C}" srcOrd="1" destOrd="0" presId="urn:microsoft.com/office/officeart/2005/8/layout/orgChart1"/>
    <dgm:cxn modelId="{70729EF2-561E-4AC2-A07D-BCA91CBE3EA0}" type="presOf" srcId="{DBD9F667-970C-443F-AF7F-C1072BE08E84}" destId="{43D1C234-153F-43C3-B215-39E578F9A22C}" srcOrd="0" destOrd="0" presId="urn:microsoft.com/office/officeart/2005/8/layout/orgChart1"/>
    <dgm:cxn modelId="{EBCCCB09-E994-40A3-AB86-1333056B96CE}" type="presOf" srcId="{17FF598C-5EFA-411E-8E25-CC0BC89867D6}" destId="{CDCA13BF-76BC-42D7-8937-8C8CA7681A8D}" srcOrd="1" destOrd="0" presId="urn:microsoft.com/office/officeart/2005/8/layout/orgChart1"/>
    <dgm:cxn modelId="{291DD48E-4714-4823-860B-D8D5A555C40E}" type="presOf" srcId="{34DF5E16-FCC3-43ED-9B61-FA35A3D885ED}" destId="{E4A142F7-373B-4FB7-9461-874BDE8792FF}" srcOrd="1" destOrd="0" presId="urn:microsoft.com/office/officeart/2005/8/layout/orgChart1"/>
    <dgm:cxn modelId="{36B98570-7A5A-4190-A94D-74D21C0119C8}" type="presOf" srcId="{4CB42D76-A22E-486C-866D-EE33FE638E29}" destId="{125FC4E6-6A3C-4F43-A242-DF58DE7021FA}" srcOrd="0" destOrd="0" presId="urn:microsoft.com/office/officeart/2005/8/layout/orgChart1"/>
    <dgm:cxn modelId="{DA97BBF2-A2D6-4672-A974-6FA620E7580E}" type="presOf" srcId="{DBD9F667-970C-443F-AF7F-C1072BE08E84}" destId="{2BA8DA9A-0005-4E2D-BDBE-E064BF989B55}" srcOrd="1" destOrd="0" presId="urn:microsoft.com/office/officeart/2005/8/layout/orgChart1"/>
    <dgm:cxn modelId="{42A45026-3333-4FA9-A677-9D99D441DE24}" type="presOf" srcId="{ACFB2725-7DBA-41A0-BA57-C206887C3F5C}" destId="{1839B181-F3FD-41CF-B537-759D0D3A7858}" srcOrd="0" destOrd="0" presId="urn:microsoft.com/office/officeart/2005/8/layout/orgChart1"/>
    <dgm:cxn modelId="{9083FCF7-AF57-40DB-8D81-862059C1E01C}" type="presOf" srcId="{368DC635-200A-4159-B876-06EDDAD336AD}" destId="{AFB40652-F9F8-44F5-B55A-7EC6074A3066}" srcOrd="1" destOrd="0" presId="urn:microsoft.com/office/officeart/2005/8/layout/orgChart1"/>
    <dgm:cxn modelId="{36A91E69-ADF3-4592-A3D6-5B5506E3A58B}" srcId="{17FF598C-5EFA-411E-8E25-CC0BC89867D6}" destId="{4CB42D76-A22E-486C-866D-EE33FE638E29}" srcOrd="4" destOrd="0" parTransId="{B2B37FE8-BD03-46C7-9917-67161DF030AE}" sibTransId="{134ADE81-8215-4837-9C63-2F978C8ADA1E}"/>
    <dgm:cxn modelId="{5E678823-F1BC-4ACE-B226-F33A12471C70}" type="presOf" srcId="{F0232874-B211-47BF-801A-21DD48CB86C3}" destId="{C39F42AE-0E5F-464B-8229-FED2971A373A}" srcOrd="0" destOrd="0" presId="urn:microsoft.com/office/officeart/2005/8/layout/orgChart1"/>
    <dgm:cxn modelId="{A51BDF01-3521-49ED-9924-1111ED210EF7}" type="presOf" srcId="{B5C944A9-9881-4D87-8330-66055E5447B4}" destId="{0B631808-E112-4F6C-A6A4-45D79C19F076}" srcOrd="0" destOrd="0" presId="urn:microsoft.com/office/officeart/2005/8/layout/orgChart1"/>
    <dgm:cxn modelId="{747A6021-9922-4A1A-A777-253D8DDB8CC2}" type="presOf" srcId="{F0232874-B211-47BF-801A-21DD48CB86C3}" destId="{B8F8847D-BB4F-4B5B-98A8-DF647800AF05}" srcOrd="1" destOrd="0" presId="urn:microsoft.com/office/officeart/2005/8/layout/orgChart1"/>
    <dgm:cxn modelId="{292868A0-49D0-43F4-909D-2C38C24EE385}" srcId="{F0232874-B211-47BF-801A-21DD48CB86C3}" destId="{9D71E15A-4941-464F-BBCD-4186C5EC29A8}" srcOrd="0" destOrd="0" parTransId="{7B8C1767-FE8C-46FB-8808-6A1BE6C6C6F6}" sibTransId="{BE3CA2D8-4FDD-4D80-A4D4-2BFDE4F3F90E}"/>
    <dgm:cxn modelId="{D40B883C-C5D0-4765-A47B-AAAD1E4CEB44}" type="presOf" srcId="{13DCDCAD-331E-4C78-BFDA-64303875B4EE}" destId="{43BE4576-ED0A-40B2-A568-D999D3D803F1}" srcOrd="0" destOrd="0" presId="urn:microsoft.com/office/officeart/2005/8/layout/orgChart1"/>
    <dgm:cxn modelId="{D4DAF456-5B0F-47BA-8834-3B02D2C5522E}" srcId="{17FF598C-5EFA-411E-8E25-CC0BC89867D6}" destId="{0E36F0C5-5DBB-48BE-AEF4-9E9F56A97018}" srcOrd="2" destOrd="0" parTransId="{41696CF4-4941-4154-AD8A-2E093205F116}" sibTransId="{4B9FF782-CFBB-4464-B09E-21FB910BAB00}"/>
    <dgm:cxn modelId="{BE0F1DCF-0270-44C9-A5DB-E8C94E352BF6}" type="presOf" srcId="{E07E5FCF-B28F-4F50-8886-56098B16E078}" destId="{09A2F9A8-72F5-464D-81AC-7492957D424A}" srcOrd="0" destOrd="0" presId="urn:microsoft.com/office/officeart/2005/8/layout/orgChart1"/>
    <dgm:cxn modelId="{843B7108-1D1A-467F-BEC2-A6DDBD4E3802}" type="presOf" srcId="{41696CF4-4941-4154-AD8A-2E093205F116}" destId="{85D314EC-FE80-4A74-8019-4FC4BB0995AA}" srcOrd="0" destOrd="0" presId="urn:microsoft.com/office/officeart/2005/8/layout/orgChart1"/>
    <dgm:cxn modelId="{838AF4E7-BA6F-479F-A395-57A44AD446DB}" type="presParOf" srcId="{2E75BDEB-4236-422B-BBAA-F89BD574CC42}" destId="{7FDD5538-1912-441E-B521-3EE29AADDCF1}" srcOrd="0" destOrd="0" presId="urn:microsoft.com/office/officeart/2005/8/layout/orgChart1"/>
    <dgm:cxn modelId="{191A4DBE-AFB0-461C-B68A-3EC60A8C52FB}" type="presParOf" srcId="{7FDD5538-1912-441E-B521-3EE29AADDCF1}" destId="{EED1B0D6-C82C-4903-B155-05EA87188FDA}" srcOrd="0" destOrd="0" presId="urn:microsoft.com/office/officeart/2005/8/layout/orgChart1"/>
    <dgm:cxn modelId="{DA1241EA-D1FB-40DB-BCD8-C8911B76CD71}" type="presParOf" srcId="{EED1B0D6-C82C-4903-B155-05EA87188FDA}" destId="{66D4BA64-C004-4A75-99BF-7D529B52C555}" srcOrd="0" destOrd="0" presId="urn:microsoft.com/office/officeart/2005/8/layout/orgChart1"/>
    <dgm:cxn modelId="{E4F615E2-78E4-47B0-9779-42F069FE30F2}" type="presParOf" srcId="{EED1B0D6-C82C-4903-B155-05EA87188FDA}" destId="{CDCA13BF-76BC-42D7-8937-8C8CA7681A8D}" srcOrd="1" destOrd="0" presId="urn:microsoft.com/office/officeart/2005/8/layout/orgChart1"/>
    <dgm:cxn modelId="{A3221B27-478E-4A42-9625-D3BAA01AA581}" type="presParOf" srcId="{7FDD5538-1912-441E-B521-3EE29AADDCF1}" destId="{D4573D21-972E-4E0F-8672-F8C8BE9D28BC}" srcOrd="1" destOrd="0" presId="urn:microsoft.com/office/officeart/2005/8/layout/orgChart1"/>
    <dgm:cxn modelId="{6274F69A-84B1-49E3-BB84-5E6A37C256BE}" type="presParOf" srcId="{D4573D21-972E-4E0F-8672-F8C8BE9D28BC}" destId="{43BE4576-ED0A-40B2-A568-D999D3D803F1}" srcOrd="0" destOrd="0" presId="urn:microsoft.com/office/officeart/2005/8/layout/orgChart1"/>
    <dgm:cxn modelId="{047FBF87-975C-47EC-BA2D-01567C724B03}" type="presParOf" srcId="{D4573D21-972E-4E0F-8672-F8C8BE9D28BC}" destId="{41FDA041-F118-459D-BEF8-1ABC296C1D88}" srcOrd="1" destOrd="0" presId="urn:microsoft.com/office/officeart/2005/8/layout/orgChart1"/>
    <dgm:cxn modelId="{9EB1BEB0-A952-456C-80F6-659F2AC5B6B0}" type="presParOf" srcId="{41FDA041-F118-459D-BEF8-1ABC296C1D88}" destId="{93CECDE8-41DA-4A79-BA60-4C644283D279}" srcOrd="0" destOrd="0" presId="urn:microsoft.com/office/officeart/2005/8/layout/orgChart1"/>
    <dgm:cxn modelId="{5174D165-57CA-4B9B-9B80-888FF84331A3}" type="presParOf" srcId="{93CECDE8-41DA-4A79-BA60-4C644283D279}" destId="{947B358C-4B3A-4541-864A-C4D7C78E878D}" srcOrd="0" destOrd="0" presId="urn:microsoft.com/office/officeart/2005/8/layout/orgChart1"/>
    <dgm:cxn modelId="{7E836451-FC5F-49A3-9572-F42BD123E3A7}" type="presParOf" srcId="{93CECDE8-41DA-4A79-BA60-4C644283D279}" destId="{93CD0324-EB36-425D-8632-C78A82C41BC1}" srcOrd="1" destOrd="0" presId="urn:microsoft.com/office/officeart/2005/8/layout/orgChart1"/>
    <dgm:cxn modelId="{6852C2B8-EF44-46DA-8883-9498A3BC5B17}" type="presParOf" srcId="{41FDA041-F118-459D-BEF8-1ABC296C1D88}" destId="{D9D67D15-63A6-44A4-9A3C-FA6B60431343}" srcOrd="1" destOrd="0" presId="urn:microsoft.com/office/officeart/2005/8/layout/orgChart1"/>
    <dgm:cxn modelId="{D5063A21-C95E-4EA4-AB62-142DC149CAB5}" type="presParOf" srcId="{D9D67D15-63A6-44A4-9A3C-FA6B60431343}" destId="{FBBB2321-8361-4D06-A9AB-C47D3EA5FD04}" srcOrd="0" destOrd="0" presId="urn:microsoft.com/office/officeart/2005/8/layout/orgChart1"/>
    <dgm:cxn modelId="{F8D6F934-9BE9-451D-9ABD-FD0FD3AA1273}" type="presParOf" srcId="{D9D67D15-63A6-44A4-9A3C-FA6B60431343}" destId="{4D588F68-4071-4669-BE13-1E8D6F57D8CB}" srcOrd="1" destOrd="0" presId="urn:microsoft.com/office/officeart/2005/8/layout/orgChart1"/>
    <dgm:cxn modelId="{EF375305-A350-4E63-8766-3358BE8BDC46}" type="presParOf" srcId="{4D588F68-4071-4669-BE13-1E8D6F57D8CB}" destId="{7F2A265D-D8AF-4A50-9CF5-AF1B08B439BF}" srcOrd="0" destOrd="0" presId="urn:microsoft.com/office/officeart/2005/8/layout/orgChart1"/>
    <dgm:cxn modelId="{B42792B5-2AEC-42A6-9AE9-D51FCE15FC8C}" type="presParOf" srcId="{7F2A265D-D8AF-4A50-9CF5-AF1B08B439BF}" destId="{09A2F9A8-72F5-464D-81AC-7492957D424A}" srcOrd="0" destOrd="0" presId="urn:microsoft.com/office/officeart/2005/8/layout/orgChart1"/>
    <dgm:cxn modelId="{DA1C374E-FDC6-4CDB-9DAB-AEFE230EC80D}" type="presParOf" srcId="{7F2A265D-D8AF-4A50-9CF5-AF1B08B439BF}" destId="{4639511E-B3F4-4403-851B-832A86212F4A}" srcOrd="1" destOrd="0" presId="urn:microsoft.com/office/officeart/2005/8/layout/orgChart1"/>
    <dgm:cxn modelId="{3539CB31-3AB6-4C9D-A7E3-F69B1D85FCB7}" type="presParOf" srcId="{4D588F68-4071-4669-BE13-1E8D6F57D8CB}" destId="{7AE50510-C233-4637-9395-157723A3C4E2}" srcOrd="1" destOrd="0" presId="urn:microsoft.com/office/officeart/2005/8/layout/orgChart1"/>
    <dgm:cxn modelId="{40DF391C-BD8B-4B2F-BA41-43D31EB91208}" type="presParOf" srcId="{7AE50510-C233-4637-9395-157723A3C4E2}" destId="{0B631808-E112-4F6C-A6A4-45D79C19F076}" srcOrd="0" destOrd="0" presId="urn:microsoft.com/office/officeart/2005/8/layout/orgChart1"/>
    <dgm:cxn modelId="{6C490C22-C655-47D1-954D-9DD2C73CBE68}" type="presParOf" srcId="{7AE50510-C233-4637-9395-157723A3C4E2}" destId="{2C04CD8D-AF28-4302-BC99-226D44335682}" srcOrd="1" destOrd="0" presId="urn:microsoft.com/office/officeart/2005/8/layout/orgChart1"/>
    <dgm:cxn modelId="{3EDA30DB-FE99-4CE5-9899-9FBBBEF0D44D}" type="presParOf" srcId="{2C04CD8D-AF28-4302-BC99-226D44335682}" destId="{2287AFE0-0618-47A5-AC9C-B8B7ABDBC79D}" srcOrd="0" destOrd="0" presId="urn:microsoft.com/office/officeart/2005/8/layout/orgChart1"/>
    <dgm:cxn modelId="{3736CF2F-55DF-4EBD-8B64-032A5740DB8F}" type="presParOf" srcId="{2287AFE0-0618-47A5-AC9C-B8B7ABDBC79D}" destId="{43D1C234-153F-43C3-B215-39E578F9A22C}" srcOrd="0" destOrd="0" presId="urn:microsoft.com/office/officeart/2005/8/layout/orgChart1"/>
    <dgm:cxn modelId="{1D377E9B-E3FF-4A4E-8369-3DB9AC2CEAE0}" type="presParOf" srcId="{2287AFE0-0618-47A5-AC9C-B8B7ABDBC79D}" destId="{2BA8DA9A-0005-4E2D-BDBE-E064BF989B55}" srcOrd="1" destOrd="0" presId="urn:microsoft.com/office/officeart/2005/8/layout/orgChart1"/>
    <dgm:cxn modelId="{975D6CA1-D1E5-4D4B-A591-A5B4C1887A38}" type="presParOf" srcId="{2C04CD8D-AF28-4302-BC99-226D44335682}" destId="{2BCC3548-6E0B-4018-864F-FDC93807DF0B}" srcOrd="1" destOrd="0" presId="urn:microsoft.com/office/officeart/2005/8/layout/orgChart1"/>
    <dgm:cxn modelId="{DED8B3C9-BE4D-48E5-BBC6-ABE3212A7B56}" type="presParOf" srcId="{2BCC3548-6E0B-4018-864F-FDC93807DF0B}" destId="{347587F7-E798-4672-A697-174DA1FAEE1C}" srcOrd="0" destOrd="0" presId="urn:microsoft.com/office/officeart/2005/8/layout/orgChart1"/>
    <dgm:cxn modelId="{B1A37CC0-1DB1-4783-BD20-CE47EBBD7AD0}" type="presParOf" srcId="{2BCC3548-6E0B-4018-864F-FDC93807DF0B}" destId="{E1809C03-5D89-40E8-B5F4-99F6493FFA44}" srcOrd="1" destOrd="0" presId="urn:microsoft.com/office/officeart/2005/8/layout/orgChart1"/>
    <dgm:cxn modelId="{B6CA143D-7CB6-4EF7-BB82-EF2B440B3DE8}" type="presParOf" srcId="{E1809C03-5D89-40E8-B5F4-99F6493FFA44}" destId="{B38A973F-1116-4033-B4E0-870BCF919EDA}" srcOrd="0" destOrd="0" presId="urn:microsoft.com/office/officeart/2005/8/layout/orgChart1"/>
    <dgm:cxn modelId="{42BD6700-9EB3-41C2-B479-91097BB18B37}" type="presParOf" srcId="{B38A973F-1116-4033-B4E0-870BCF919EDA}" destId="{EF8945BA-C919-490D-9EBD-91F21CA66160}" srcOrd="0" destOrd="0" presId="urn:microsoft.com/office/officeart/2005/8/layout/orgChart1"/>
    <dgm:cxn modelId="{C01243C7-AFEB-4C75-BBD8-C32081AF5A6C}" type="presParOf" srcId="{B38A973F-1116-4033-B4E0-870BCF919EDA}" destId="{AFB40652-F9F8-44F5-B55A-7EC6074A3066}" srcOrd="1" destOrd="0" presId="urn:microsoft.com/office/officeart/2005/8/layout/orgChart1"/>
    <dgm:cxn modelId="{AA980D25-0243-4CB5-B4D0-9307C8889CCF}" type="presParOf" srcId="{E1809C03-5D89-40E8-B5F4-99F6493FFA44}" destId="{B7910406-A3C6-4AF0-9F8A-927DC2E8A1D1}" srcOrd="1" destOrd="0" presId="urn:microsoft.com/office/officeart/2005/8/layout/orgChart1"/>
    <dgm:cxn modelId="{AB1E6845-B4BE-4E99-8F16-9E1559A50A24}" type="presParOf" srcId="{E1809C03-5D89-40E8-B5F4-99F6493FFA44}" destId="{E2E3A4C1-5C7A-454F-81D0-8F9F9EA7274C}" srcOrd="2" destOrd="0" presId="urn:microsoft.com/office/officeart/2005/8/layout/orgChart1"/>
    <dgm:cxn modelId="{3C6156D5-CDB4-4D1F-BF4A-D87BC7341839}" type="presParOf" srcId="{2C04CD8D-AF28-4302-BC99-226D44335682}" destId="{31E539D9-B3A8-424E-8656-626EBFEDA9AF}" srcOrd="2" destOrd="0" presId="urn:microsoft.com/office/officeart/2005/8/layout/orgChart1"/>
    <dgm:cxn modelId="{591C1D23-45AD-4038-96A2-D5EE1D23466B}" type="presParOf" srcId="{4D588F68-4071-4669-BE13-1E8D6F57D8CB}" destId="{0F4378B2-A53D-4289-8D2F-ACBDDC25ACC9}" srcOrd="2" destOrd="0" presId="urn:microsoft.com/office/officeart/2005/8/layout/orgChart1"/>
    <dgm:cxn modelId="{EE1CD130-AA9A-468F-8FEE-6D95F744944E}" type="presParOf" srcId="{41FDA041-F118-459D-BEF8-1ABC296C1D88}" destId="{608B6ABC-037D-4B5B-98DA-2EB7857D3C20}" srcOrd="2" destOrd="0" presId="urn:microsoft.com/office/officeart/2005/8/layout/orgChart1"/>
    <dgm:cxn modelId="{E5316382-5CC0-4C8D-A700-31D01668225C}" type="presParOf" srcId="{D4573D21-972E-4E0F-8672-F8C8BE9D28BC}" destId="{B20C5BF0-AB3D-49E5-9F21-EE9B53E2ADAB}" srcOrd="2" destOrd="0" presId="urn:microsoft.com/office/officeart/2005/8/layout/orgChart1"/>
    <dgm:cxn modelId="{B27C0019-ACC1-41B2-AB28-8F397758C612}" type="presParOf" srcId="{D4573D21-972E-4E0F-8672-F8C8BE9D28BC}" destId="{51C07D28-0BCB-4446-93E0-2BDCD62818AF}" srcOrd="3" destOrd="0" presId="urn:microsoft.com/office/officeart/2005/8/layout/orgChart1"/>
    <dgm:cxn modelId="{922D2D17-9EA4-4CC4-BAA1-8F6B01795756}" type="presParOf" srcId="{51C07D28-0BCB-4446-93E0-2BDCD62818AF}" destId="{86FB83D8-CCF7-43AD-950A-BBC54D31F15F}" srcOrd="0" destOrd="0" presId="urn:microsoft.com/office/officeart/2005/8/layout/orgChart1"/>
    <dgm:cxn modelId="{8663D812-9497-4B95-B53C-4AAB2107F4E6}" type="presParOf" srcId="{86FB83D8-CCF7-43AD-950A-BBC54D31F15F}" destId="{FC459828-DF0F-4438-830F-3CFA33CF6E05}" srcOrd="0" destOrd="0" presId="urn:microsoft.com/office/officeart/2005/8/layout/orgChart1"/>
    <dgm:cxn modelId="{E659FD25-CDAB-4F07-9D29-2152D19D6C85}" type="presParOf" srcId="{86FB83D8-CCF7-43AD-950A-BBC54D31F15F}" destId="{3660A693-5A2E-47B5-9B88-BCFF47D71912}" srcOrd="1" destOrd="0" presId="urn:microsoft.com/office/officeart/2005/8/layout/orgChart1"/>
    <dgm:cxn modelId="{592CFA8F-F9D1-4743-849C-F73E3D7010AC}" type="presParOf" srcId="{51C07D28-0BCB-4446-93E0-2BDCD62818AF}" destId="{6E675DC4-1542-4726-B46B-9D081C5B145E}" srcOrd="1" destOrd="0" presId="urn:microsoft.com/office/officeart/2005/8/layout/orgChart1"/>
    <dgm:cxn modelId="{ABBFDB85-8551-43D1-9102-FAADF94A49A2}" type="presParOf" srcId="{6E675DC4-1542-4726-B46B-9D081C5B145E}" destId="{07B3CD62-E719-4BCB-9454-7FD9FC551750}" srcOrd="0" destOrd="0" presId="urn:microsoft.com/office/officeart/2005/8/layout/orgChart1"/>
    <dgm:cxn modelId="{AADD822A-82A0-41F7-9C17-A3C65F7E1E51}" type="presParOf" srcId="{6E675DC4-1542-4726-B46B-9D081C5B145E}" destId="{3B3A60FB-73BB-4F08-9A15-446C6A514520}" srcOrd="1" destOrd="0" presId="urn:microsoft.com/office/officeart/2005/8/layout/orgChart1"/>
    <dgm:cxn modelId="{D68DB350-FEE9-47A3-980F-4B3A04E2A45A}" type="presParOf" srcId="{3B3A60FB-73BB-4F08-9A15-446C6A514520}" destId="{CEFDD4E5-98CC-47E4-A545-E4AD26E04E26}" srcOrd="0" destOrd="0" presId="urn:microsoft.com/office/officeart/2005/8/layout/orgChart1"/>
    <dgm:cxn modelId="{51D0D3D6-13FD-41E7-B021-F3524C8E3DF9}" type="presParOf" srcId="{CEFDD4E5-98CC-47E4-A545-E4AD26E04E26}" destId="{D0061EDD-E0A8-417B-94B4-87241AC34C52}" srcOrd="0" destOrd="0" presId="urn:microsoft.com/office/officeart/2005/8/layout/orgChart1"/>
    <dgm:cxn modelId="{DAAF8DB3-8966-4B40-AC57-DAC611A9F407}" type="presParOf" srcId="{CEFDD4E5-98CC-47E4-A545-E4AD26E04E26}" destId="{25E76D8E-E28F-4B61-B4CB-CE4BF4B57BB0}" srcOrd="1" destOrd="0" presId="urn:microsoft.com/office/officeart/2005/8/layout/orgChart1"/>
    <dgm:cxn modelId="{3A5866AB-60EF-4B77-88A0-396B2E7EF6B8}" type="presParOf" srcId="{3B3A60FB-73BB-4F08-9A15-446C6A514520}" destId="{B5257D34-EB9C-49E1-A963-B3FF323155EC}" srcOrd="1" destOrd="0" presId="urn:microsoft.com/office/officeart/2005/8/layout/orgChart1"/>
    <dgm:cxn modelId="{9F29FCC7-313B-45BC-88CB-1A0940B87CB0}" type="presParOf" srcId="{3B3A60FB-73BB-4F08-9A15-446C6A514520}" destId="{D9EC9F40-0515-4569-8E27-A0EFC8D4C1A9}" srcOrd="2" destOrd="0" presId="urn:microsoft.com/office/officeart/2005/8/layout/orgChart1"/>
    <dgm:cxn modelId="{63E52666-F8C8-4F2E-B8B3-0EC3E869E1EC}" type="presParOf" srcId="{51C07D28-0BCB-4446-93E0-2BDCD62818AF}" destId="{8A34C3FB-C6BF-446C-8B7B-BC81670BC2DE}" srcOrd="2" destOrd="0" presId="urn:microsoft.com/office/officeart/2005/8/layout/orgChart1"/>
    <dgm:cxn modelId="{7D204FDC-7D45-4F22-ACF2-93BFD871F6B9}" type="presParOf" srcId="{D4573D21-972E-4E0F-8672-F8C8BE9D28BC}" destId="{85D314EC-FE80-4A74-8019-4FC4BB0995AA}" srcOrd="4" destOrd="0" presId="urn:microsoft.com/office/officeart/2005/8/layout/orgChart1"/>
    <dgm:cxn modelId="{313F624A-651E-42B3-BDEF-2F19BC76F914}" type="presParOf" srcId="{D4573D21-972E-4E0F-8672-F8C8BE9D28BC}" destId="{8DA4BBED-FCD9-4284-8CCB-44DDF09AC125}" srcOrd="5" destOrd="0" presId="urn:microsoft.com/office/officeart/2005/8/layout/orgChart1"/>
    <dgm:cxn modelId="{BFFDC0EC-137A-4930-81D9-5C656CAB606E}" type="presParOf" srcId="{8DA4BBED-FCD9-4284-8CCB-44DDF09AC125}" destId="{BE7B536B-3B56-4410-BB67-99F2DF17609A}" srcOrd="0" destOrd="0" presId="urn:microsoft.com/office/officeart/2005/8/layout/orgChart1"/>
    <dgm:cxn modelId="{27CDF6EA-1E04-4D74-94E1-05CB726F05AB}" type="presParOf" srcId="{BE7B536B-3B56-4410-BB67-99F2DF17609A}" destId="{781FDB9A-026D-42D9-A6E4-D1890AFD7AB4}" srcOrd="0" destOrd="0" presId="urn:microsoft.com/office/officeart/2005/8/layout/orgChart1"/>
    <dgm:cxn modelId="{F0CF85FE-1F91-48A2-B888-70B5F8C05BE6}" type="presParOf" srcId="{BE7B536B-3B56-4410-BB67-99F2DF17609A}" destId="{84B03B3A-8B9E-4FDE-B9D8-9067FBFBFB9A}" srcOrd="1" destOrd="0" presId="urn:microsoft.com/office/officeart/2005/8/layout/orgChart1"/>
    <dgm:cxn modelId="{BCC406F1-2AD2-4DB6-8EC2-A499BC454297}" type="presParOf" srcId="{8DA4BBED-FCD9-4284-8CCB-44DDF09AC125}" destId="{EDE522E2-D2F8-4656-8E7D-99C6B94B254F}" srcOrd="1" destOrd="0" presId="urn:microsoft.com/office/officeart/2005/8/layout/orgChart1"/>
    <dgm:cxn modelId="{6FB2DF09-3F8C-49B9-B0A0-4F6DAAE32D5C}" type="presParOf" srcId="{EDE522E2-D2F8-4656-8E7D-99C6B94B254F}" destId="{1839B181-F3FD-41CF-B537-759D0D3A7858}" srcOrd="0" destOrd="0" presId="urn:microsoft.com/office/officeart/2005/8/layout/orgChart1"/>
    <dgm:cxn modelId="{35A88606-0F48-4145-A274-BEC650DA6715}" type="presParOf" srcId="{EDE522E2-D2F8-4656-8E7D-99C6B94B254F}" destId="{996BE2AB-F081-452B-90A2-F27CA23DCD9E}" srcOrd="1" destOrd="0" presId="urn:microsoft.com/office/officeart/2005/8/layout/orgChart1"/>
    <dgm:cxn modelId="{5A55AD77-24A2-4B57-BBDC-ADCF4E9326AF}" type="presParOf" srcId="{996BE2AB-F081-452B-90A2-F27CA23DCD9E}" destId="{944B87A9-D710-47BB-B20F-5DAF3BA8E0A1}" srcOrd="0" destOrd="0" presId="urn:microsoft.com/office/officeart/2005/8/layout/orgChart1"/>
    <dgm:cxn modelId="{15CD598A-916F-45EF-9EF0-C63631DB527E}" type="presParOf" srcId="{944B87A9-D710-47BB-B20F-5DAF3BA8E0A1}" destId="{E422D48C-9B7E-4F63-A873-67E361FE924D}" srcOrd="0" destOrd="0" presId="urn:microsoft.com/office/officeart/2005/8/layout/orgChart1"/>
    <dgm:cxn modelId="{D16C86CD-A4CA-42B6-85E2-6D149FF83A06}" type="presParOf" srcId="{944B87A9-D710-47BB-B20F-5DAF3BA8E0A1}" destId="{E4A142F7-373B-4FB7-9461-874BDE8792FF}" srcOrd="1" destOrd="0" presId="urn:microsoft.com/office/officeart/2005/8/layout/orgChart1"/>
    <dgm:cxn modelId="{E7C8F357-CF48-4738-A100-527AFFB420C0}" type="presParOf" srcId="{996BE2AB-F081-452B-90A2-F27CA23DCD9E}" destId="{44D6190F-63BB-41BA-91F0-CF959F272C92}" srcOrd="1" destOrd="0" presId="urn:microsoft.com/office/officeart/2005/8/layout/orgChart1"/>
    <dgm:cxn modelId="{5835C48C-61CB-4AA1-96C3-EFCFA2606D26}" type="presParOf" srcId="{996BE2AB-F081-452B-90A2-F27CA23DCD9E}" destId="{2E0F6ECE-910B-431B-84B4-1CEF105751CA}" srcOrd="2" destOrd="0" presId="urn:microsoft.com/office/officeart/2005/8/layout/orgChart1"/>
    <dgm:cxn modelId="{02998690-EE0E-461F-BF0B-6DB00C5C0969}" type="presParOf" srcId="{8DA4BBED-FCD9-4284-8CCB-44DDF09AC125}" destId="{7DA16217-E9A1-4A99-9AEC-701C55512344}" srcOrd="2" destOrd="0" presId="urn:microsoft.com/office/officeart/2005/8/layout/orgChart1"/>
    <dgm:cxn modelId="{6A1DCDE0-00C2-41AB-B1E6-926ABCFDE9F2}" type="presParOf" srcId="{D4573D21-972E-4E0F-8672-F8C8BE9D28BC}" destId="{C7425533-09B4-4DED-B046-FC01AEC88207}" srcOrd="6" destOrd="0" presId="urn:microsoft.com/office/officeart/2005/8/layout/orgChart1"/>
    <dgm:cxn modelId="{72873F45-0B29-4B9B-BFE3-F63D1B5D1425}" type="presParOf" srcId="{D4573D21-972E-4E0F-8672-F8C8BE9D28BC}" destId="{B3116FDD-2EFB-4945-86FA-6845518DA259}" srcOrd="7" destOrd="0" presId="urn:microsoft.com/office/officeart/2005/8/layout/orgChart1"/>
    <dgm:cxn modelId="{0657E1AE-A03F-41F1-957B-1B8430EA20A0}" type="presParOf" srcId="{B3116FDD-2EFB-4945-86FA-6845518DA259}" destId="{02863FD3-83EA-4D69-BD30-E37497866701}" srcOrd="0" destOrd="0" presId="urn:microsoft.com/office/officeart/2005/8/layout/orgChart1"/>
    <dgm:cxn modelId="{FA8E5D1C-E8F8-444D-9818-BADFD702C5B0}" type="presParOf" srcId="{02863FD3-83EA-4D69-BD30-E37497866701}" destId="{C39F42AE-0E5F-464B-8229-FED2971A373A}" srcOrd="0" destOrd="0" presId="urn:microsoft.com/office/officeart/2005/8/layout/orgChart1"/>
    <dgm:cxn modelId="{53539CA4-E926-40E1-B1A5-100C43FF33C8}" type="presParOf" srcId="{02863FD3-83EA-4D69-BD30-E37497866701}" destId="{B8F8847D-BB4F-4B5B-98A8-DF647800AF05}" srcOrd="1" destOrd="0" presId="urn:microsoft.com/office/officeart/2005/8/layout/orgChart1"/>
    <dgm:cxn modelId="{4BED6716-5397-4277-8B8F-295EBEE7C7E8}" type="presParOf" srcId="{B3116FDD-2EFB-4945-86FA-6845518DA259}" destId="{1C4F3917-E05A-4FA4-B729-B90C9BC69EB2}" srcOrd="1" destOrd="0" presId="urn:microsoft.com/office/officeart/2005/8/layout/orgChart1"/>
    <dgm:cxn modelId="{49A7FA06-1BF7-4E27-8112-72E85930DFAB}" type="presParOf" srcId="{1C4F3917-E05A-4FA4-B729-B90C9BC69EB2}" destId="{DA60BD54-72C7-42A9-85F8-FC54EEAE8A99}" srcOrd="0" destOrd="0" presId="urn:microsoft.com/office/officeart/2005/8/layout/orgChart1"/>
    <dgm:cxn modelId="{57D98958-316E-4BCB-827B-57137974C3BD}" type="presParOf" srcId="{1C4F3917-E05A-4FA4-B729-B90C9BC69EB2}" destId="{63414640-7945-445D-81E3-A5F051DFEC48}" srcOrd="1" destOrd="0" presId="urn:microsoft.com/office/officeart/2005/8/layout/orgChart1"/>
    <dgm:cxn modelId="{0CB8134D-6EE0-4E7A-BA52-438A75546851}" type="presParOf" srcId="{63414640-7945-445D-81E3-A5F051DFEC48}" destId="{304F9A24-19AB-4B4C-AEF1-DF6915C2E179}" srcOrd="0" destOrd="0" presId="urn:microsoft.com/office/officeart/2005/8/layout/orgChart1"/>
    <dgm:cxn modelId="{A066702A-C095-45CC-82B1-2E83B4B06AF0}" type="presParOf" srcId="{304F9A24-19AB-4B4C-AEF1-DF6915C2E179}" destId="{DC90BDB6-D69D-43CA-8095-3DE12266318E}" srcOrd="0" destOrd="0" presId="urn:microsoft.com/office/officeart/2005/8/layout/orgChart1"/>
    <dgm:cxn modelId="{E8C88940-4919-451B-877D-D1A540AC1B5A}" type="presParOf" srcId="{304F9A24-19AB-4B4C-AEF1-DF6915C2E179}" destId="{25CF0C6C-1D59-4928-9A4B-4CD6B304529F}" srcOrd="1" destOrd="0" presId="urn:microsoft.com/office/officeart/2005/8/layout/orgChart1"/>
    <dgm:cxn modelId="{84E6DDFB-914B-48C3-9F2A-88AB68606F49}" type="presParOf" srcId="{63414640-7945-445D-81E3-A5F051DFEC48}" destId="{DD0D6038-778A-48F8-BB76-D49B43BA11E1}" srcOrd="1" destOrd="0" presId="urn:microsoft.com/office/officeart/2005/8/layout/orgChart1"/>
    <dgm:cxn modelId="{C9FCD5F5-756B-4301-81CE-4E8ABD65844C}" type="presParOf" srcId="{63414640-7945-445D-81E3-A5F051DFEC48}" destId="{D308B19E-7585-48E0-A688-ECB8E6DC1D89}" srcOrd="2" destOrd="0" presId="urn:microsoft.com/office/officeart/2005/8/layout/orgChart1"/>
    <dgm:cxn modelId="{31D265E8-1A32-4023-BD32-963A0BBE6D90}" type="presParOf" srcId="{B3116FDD-2EFB-4945-86FA-6845518DA259}" destId="{BB4BD506-1044-4437-BD3A-A72B4386A245}" srcOrd="2" destOrd="0" presId="urn:microsoft.com/office/officeart/2005/8/layout/orgChart1"/>
    <dgm:cxn modelId="{B26BDF30-673E-48DB-81B9-A1ED97532C02}" type="presParOf" srcId="{D4573D21-972E-4E0F-8672-F8C8BE9D28BC}" destId="{E42A37B8-7056-4CB9-9E55-48ABA4CA7922}" srcOrd="8" destOrd="0" presId="urn:microsoft.com/office/officeart/2005/8/layout/orgChart1"/>
    <dgm:cxn modelId="{A4547953-D216-408E-949E-A212519AC197}" type="presParOf" srcId="{D4573D21-972E-4E0F-8672-F8C8BE9D28BC}" destId="{6899086F-E5B0-4BE9-81AC-DF4A8B4F5194}" srcOrd="9" destOrd="0" presId="urn:microsoft.com/office/officeart/2005/8/layout/orgChart1"/>
    <dgm:cxn modelId="{57A02BB9-5035-4CA8-B591-9B235ECF1AC3}" type="presParOf" srcId="{6899086F-E5B0-4BE9-81AC-DF4A8B4F5194}" destId="{08752742-AAB2-4822-82DB-46AE10B6A2B3}" srcOrd="0" destOrd="0" presId="urn:microsoft.com/office/officeart/2005/8/layout/orgChart1"/>
    <dgm:cxn modelId="{27F81DC5-A83D-412A-9759-EE7DE761A13C}" type="presParOf" srcId="{08752742-AAB2-4822-82DB-46AE10B6A2B3}" destId="{125FC4E6-6A3C-4F43-A242-DF58DE7021FA}" srcOrd="0" destOrd="0" presId="urn:microsoft.com/office/officeart/2005/8/layout/orgChart1"/>
    <dgm:cxn modelId="{815108C1-7F92-475E-9510-EFF2B34AE0CF}" type="presParOf" srcId="{08752742-AAB2-4822-82DB-46AE10B6A2B3}" destId="{29D9269C-FA72-4499-AC8E-B697E6D1494C}" srcOrd="1" destOrd="0" presId="urn:microsoft.com/office/officeart/2005/8/layout/orgChart1"/>
    <dgm:cxn modelId="{6BB9CB0E-C7C2-4EF1-80F9-F1A841672151}" type="presParOf" srcId="{6899086F-E5B0-4BE9-81AC-DF4A8B4F5194}" destId="{D9840006-9DCB-494D-99B5-F7A339123020}" srcOrd="1" destOrd="0" presId="urn:microsoft.com/office/officeart/2005/8/layout/orgChart1"/>
    <dgm:cxn modelId="{26A02B74-9F4B-45C7-BE89-C2F28A0BF6E0}" type="presParOf" srcId="{6899086F-E5B0-4BE9-81AC-DF4A8B4F5194}" destId="{4F370A5E-BDB5-47AD-9DA3-5C695380D946}" srcOrd="2" destOrd="0" presId="urn:microsoft.com/office/officeart/2005/8/layout/orgChart1"/>
    <dgm:cxn modelId="{F0B6C45B-379C-48F1-B06E-8ABC22A7A835}" type="presParOf" srcId="{7FDD5538-1912-441E-B521-3EE29AADDCF1}" destId="{DB32D3C1-4741-4A06-9D2B-5480DBE926D2}"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A07530E-3090-4630-9533-73C7E230CD86}" type="doc">
      <dgm:prSet loTypeId="urn:microsoft.com/office/officeart/2005/8/layout/orgChart1" loCatId="hierarchy" qsTypeId="urn:microsoft.com/office/officeart/2005/8/quickstyle/simple1" qsCatId="simple" csTypeId="urn:microsoft.com/office/officeart/2005/8/colors/colorful5" csCatId="colorful" phldr="1"/>
      <dgm:spPr/>
      <dgm:t>
        <a:bodyPr/>
        <a:lstStyle/>
        <a:p>
          <a:endParaRPr lang="en-US"/>
        </a:p>
      </dgm:t>
    </dgm:pt>
    <dgm:pt modelId="{17FF598C-5EFA-411E-8E25-CC0BC89867D6}">
      <dgm:prSet phldrT="[Text]">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US" dirty="0" smtClean="0"/>
            <a:t>Home</a:t>
          </a:r>
          <a:endParaRPr lang="en-US" dirty="0"/>
        </a:p>
      </dgm:t>
    </dgm:pt>
    <dgm:pt modelId="{AAA883DE-B2CA-403B-ABFE-DF2AD6A3CAC9}" type="parTrans" cxnId="{FE69D852-827F-471C-9A8C-D24229F764DF}">
      <dgm:prSet/>
      <dgm:spPr/>
      <dgm:t>
        <a:bodyPr/>
        <a:lstStyle/>
        <a:p>
          <a:endParaRPr lang="en-US"/>
        </a:p>
      </dgm:t>
    </dgm:pt>
    <dgm:pt modelId="{6BCB14BC-BA09-4AC8-99FA-99F0D655A469}" type="sibTrans" cxnId="{FE69D852-827F-471C-9A8C-D24229F764DF}">
      <dgm:prSet/>
      <dgm:spPr/>
      <dgm:t>
        <a:bodyPr/>
        <a:lstStyle/>
        <a:p>
          <a:endParaRPr lang="en-US" dirty="0"/>
        </a:p>
      </dgm:t>
    </dgm:pt>
    <dgm:pt modelId="{CCB7914C-2C28-475C-B6E8-819524CDB5F1}">
      <dgm:prSet phldrT="[Tex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dirty="0" smtClean="0"/>
            <a:t>Summary of Summaries</a:t>
          </a:r>
          <a:endParaRPr lang="en-US" dirty="0"/>
        </a:p>
      </dgm:t>
    </dgm:pt>
    <dgm:pt modelId="{352A0625-3152-467D-BF07-D7C8ACD308C7}" type="parTrans" cxnId="{0D3CC890-CBCB-4EF8-B821-62212A6524DD}">
      <dgm:prSet/>
      <dgm:spPr/>
      <dgm:t>
        <a:bodyPr/>
        <a:lstStyle/>
        <a:p>
          <a:endParaRPr lang="en-US"/>
        </a:p>
      </dgm:t>
    </dgm:pt>
    <dgm:pt modelId="{3077B48F-2109-4312-ABD6-472615156410}" type="sibTrans" cxnId="{0D3CC890-CBCB-4EF8-B821-62212A6524DD}">
      <dgm:prSet/>
      <dgm:spPr/>
      <dgm:t>
        <a:bodyPr/>
        <a:lstStyle/>
        <a:p>
          <a:endParaRPr lang="en-US"/>
        </a:p>
      </dgm:t>
    </dgm:pt>
    <dgm:pt modelId="{45980777-91C1-4126-B471-8E9EB677D70A}">
      <dgm:prSet phldrT="[Text]"/>
      <dgm:spPr/>
      <dgm:t>
        <a:bodyPr/>
        <a:lstStyle/>
        <a:p>
          <a:r>
            <a:rPr lang="en-US" dirty="0" smtClean="0"/>
            <a:t>Summaries</a:t>
          </a:r>
          <a:endParaRPr lang="en-US" dirty="0"/>
        </a:p>
      </dgm:t>
    </dgm:pt>
    <dgm:pt modelId="{0C0419E5-8AFE-4068-95AE-60267F4499CA}" type="parTrans" cxnId="{BFA3B247-0C6B-4655-8EE5-572CAA6ED922}">
      <dgm:prSet/>
      <dgm:spPr/>
      <dgm:t>
        <a:bodyPr/>
        <a:lstStyle/>
        <a:p>
          <a:endParaRPr lang="en-US"/>
        </a:p>
      </dgm:t>
    </dgm:pt>
    <dgm:pt modelId="{D4C0154A-9300-41C5-9824-FF38207BB29C}" type="sibTrans" cxnId="{BFA3B247-0C6B-4655-8EE5-572CAA6ED922}">
      <dgm:prSet/>
      <dgm:spPr/>
      <dgm:t>
        <a:bodyPr/>
        <a:lstStyle/>
        <a:p>
          <a:endParaRPr lang="en-US"/>
        </a:p>
      </dgm:t>
    </dgm:pt>
    <dgm:pt modelId="{21240280-12A6-4B4F-AA52-8081A520DEEF}">
      <dgm:prSet phldrT="[Text]"/>
      <dgm:spPr/>
      <dgm:t>
        <a:bodyPr/>
        <a:lstStyle/>
        <a:p>
          <a:r>
            <a:rPr lang="en-US" dirty="0" smtClean="0"/>
            <a:t>Detail</a:t>
          </a:r>
          <a:endParaRPr lang="en-US" dirty="0"/>
        </a:p>
      </dgm:t>
    </dgm:pt>
    <dgm:pt modelId="{650CA30E-5531-44F0-9D08-CB1E584ED4C6}" type="parTrans" cxnId="{9FBEE658-0A5B-402A-BF2A-6362AA73470C}">
      <dgm:prSet/>
      <dgm:spPr/>
      <dgm:t>
        <a:bodyPr/>
        <a:lstStyle/>
        <a:p>
          <a:endParaRPr lang="en-US"/>
        </a:p>
      </dgm:t>
    </dgm:pt>
    <dgm:pt modelId="{82ADD319-5CF1-4E6F-9504-13BE700AE89C}" type="sibTrans" cxnId="{9FBEE658-0A5B-402A-BF2A-6362AA73470C}">
      <dgm:prSet/>
      <dgm:spPr/>
      <dgm:t>
        <a:bodyPr/>
        <a:lstStyle/>
        <a:p>
          <a:endParaRPr lang="en-US"/>
        </a:p>
      </dgm:t>
    </dgm:pt>
    <dgm:pt modelId="{2E75BDEB-4236-422B-BBAA-F89BD574CC42}" type="pres">
      <dgm:prSet presAssocID="{CA07530E-3090-4630-9533-73C7E230CD86}" presName="hierChild1" presStyleCnt="0">
        <dgm:presLayoutVars>
          <dgm:orgChart val="1"/>
          <dgm:chPref val="1"/>
          <dgm:dir/>
          <dgm:animOne val="branch"/>
          <dgm:animLvl val="lvl"/>
          <dgm:resizeHandles/>
        </dgm:presLayoutVars>
      </dgm:prSet>
      <dgm:spPr/>
      <dgm:t>
        <a:bodyPr/>
        <a:lstStyle/>
        <a:p>
          <a:endParaRPr lang="en-US"/>
        </a:p>
      </dgm:t>
    </dgm:pt>
    <dgm:pt modelId="{7FDD5538-1912-441E-B521-3EE29AADDCF1}" type="pres">
      <dgm:prSet presAssocID="{17FF598C-5EFA-411E-8E25-CC0BC89867D6}" presName="hierRoot1" presStyleCnt="0">
        <dgm:presLayoutVars>
          <dgm:hierBranch val="init"/>
        </dgm:presLayoutVars>
      </dgm:prSet>
      <dgm:spPr/>
      <dgm:t>
        <a:bodyPr/>
        <a:lstStyle/>
        <a:p>
          <a:endParaRPr lang="en-US"/>
        </a:p>
      </dgm:t>
    </dgm:pt>
    <dgm:pt modelId="{EED1B0D6-C82C-4903-B155-05EA87188FDA}" type="pres">
      <dgm:prSet presAssocID="{17FF598C-5EFA-411E-8E25-CC0BC89867D6}" presName="rootComposite1" presStyleCnt="0"/>
      <dgm:spPr/>
      <dgm:t>
        <a:bodyPr/>
        <a:lstStyle/>
        <a:p>
          <a:endParaRPr lang="en-US"/>
        </a:p>
      </dgm:t>
    </dgm:pt>
    <dgm:pt modelId="{66D4BA64-C004-4A75-99BF-7D529B52C555}" type="pres">
      <dgm:prSet presAssocID="{17FF598C-5EFA-411E-8E25-CC0BC89867D6}" presName="rootText1" presStyleLbl="node0" presStyleIdx="0" presStyleCnt="1" custLinFactNeighborY="3070">
        <dgm:presLayoutVars>
          <dgm:chPref val="3"/>
        </dgm:presLayoutVars>
      </dgm:prSet>
      <dgm:spPr/>
      <dgm:t>
        <a:bodyPr/>
        <a:lstStyle/>
        <a:p>
          <a:endParaRPr lang="en-US"/>
        </a:p>
      </dgm:t>
    </dgm:pt>
    <dgm:pt modelId="{CDCA13BF-76BC-42D7-8937-8C8CA7681A8D}" type="pres">
      <dgm:prSet presAssocID="{17FF598C-5EFA-411E-8E25-CC0BC89867D6}" presName="rootConnector1" presStyleLbl="node1" presStyleIdx="0" presStyleCnt="0"/>
      <dgm:spPr/>
      <dgm:t>
        <a:bodyPr/>
        <a:lstStyle/>
        <a:p>
          <a:endParaRPr lang="en-US"/>
        </a:p>
      </dgm:t>
    </dgm:pt>
    <dgm:pt modelId="{D4573D21-972E-4E0F-8672-F8C8BE9D28BC}" type="pres">
      <dgm:prSet presAssocID="{17FF598C-5EFA-411E-8E25-CC0BC89867D6}" presName="hierChild2" presStyleCnt="0"/>
      <dgm:spPr/>
      <dgm:t>
        <a:bodyPr/>
        <a:lstStyle/>
        <a:p>
          <a:endParaRPr lang="en-US"/>
        </a:p>
      </dgm:t>
    </dgm:pt>
    <dgm:pt modelId="{D7FE1C10-F3FF-428E-A52B-46EE15D4BE7A}" type="pres">
      <dgm:prSet presAssocID="{352A0625-3152-467D-BF07-D7C8ACD308C7}" presName="Name37" presStyleLbl="parChTrans1D2" presStyleIdx="0" presStyleCnt="1"/>
      <dgm:spPr/>
      <dgm:t>
        <a:bodyPr/>
        <a:lstStyle/>
        <a:p>
          <a:endParaRPr lang="en-US"/>
        </a:p>
      </dgm:t>
    </dgm:pt>
    <dgm:pt modelId="{13E4DF21-C2A5-403C-BFC9-2AE244185715}" type="pres">
      <dgm:prSet presAssocID="{CCB7914C-2C28-475C-B6E8-819524CDB5F1}" presName="hierRoot2" presStyleCnt="0">
        <dgm:presLayoutVars>
          <dgm:hierBranch val="init"/>
        </dgm:presLayoutVars>
      </dgm:prSet>
      <dgm:spPr/>
    </dgm:pt>
    <dgm:pt modelId="{ED9B7888-3311-4884-BFE1-CA7540810BD6}" type="pres">
      <dgm:prSet presAssocID="{CCB7914C-2C28-475C-B6E8-819524CDB5F1}" presName="rootComposite" presStyleCnt="0"/>
      <dgm:spPr/>
    </dgm:pt>
    <dgm:pt modelId="{7C2F8347-24C1-4B7B-B72F-5CC6C189584D}" type="pres">
      <dgm:prSet presAssocID="{CCB7914C-2C28-475C-B6E8-819524CDB5F1}" presName="rootText" presStyleLbl="node2" presStyleIdx="0" presStyleCnt="1">
        <dgm:presLayoutVars>
          <dgm:chPref val="3"/>
        </dgm:presLayoutVars>
      </dgm:prSet>
      <dgm:spPr/>
      <dgm:t>
        <a:bodyPr/>
        <a:lstStyle/>
        <a:p>
          <a:endParaRPr lang="en-US"/>
        </a:p>
      </dgm:t>
    </dgm:pt>
    <dgm:pt modelId="{D66841F1-6B24-45A9-853D-D7C203EF9507}" type="pres">
      <dgm:prSet presAssocID="{CCB7914C-2C28-475C-B6E8-819524CDB5F1}" presName="rootConnector" presStyleLbl="node2" presStyleIdx="0" presStyleCnt="1"/>
      <dgm:spPr/>
      <dgm:t>
        <a:bodyPr/>
        <a:lstStyle/>
        <a:p>
          <a:endParaRPr lang="en-US"/>
        </a:p>
      </dgm:t>
    </dgm:pt>
    <dgm:pt modelId="{B0321A15-7163-421C-9060-A75BECE0E8F4}" type="pres">
      <dgm:prSet presAssocID="{CCB7914C-2C28-475C-B6E8-819524CDB5F1}" presName="hierChild4" presStyleCnt="0"/>
      <dgm:spPr/>
    </dgm:pt>
    <dgm:pt modelId="{B73FB267-BF04-4B0B-9923-795CCBC30BA6}" type="pres">
      <dgm:prSet presAssocID="{0C0419E5-8AFE-4068-95AE-60267F4499CA}" presName="Name37" presStyleLbl="parChTrans1D3" presStyleIdx="0" presStyleCnt="1"/>
      <dgm:spPr/>
      <dgm:t>
        <a:bodyPr/>
        <a:lstStyle/>
        <a:p>
          <a:endParaRPr lang="en-US"/>
        </a:p>
      </dgm:t>
    </dgm:pt>
    <dgm:pt modelId="{B35E162D-1696-4879-BE3B-3A27DDBE1F49}" type="pres">
      <dgm:prSet presAssocID="{45980777-91C1-4126-B471-8E9EB677D70A}" presName="hierRoot2" presStyleCnt="0">
        <dgm:presLayoutVars>
          <dgm:hierBranch val="init"/>
        </dgm:presLayoutVars>
      </dgm:prSet>
      <dgm:spPr/>
    </dgm:pt>
    <dgm:pt modelId="{A10AA9DB-30DB-4209-BA2D-36396354B804}" type="pres">
      <dgm:prSet presAssocID="{45980777-91C1-4126-B471-8E9EB677D70A}" presName="rootComposite" presStyleCnt="0"/>
      <dgm:spPr/>
    </dgm:pt>
    <dgm:pt modelId="{E193929C-53EE-4490-9444-1A98A8327C2F}" type="pres">
      <dgm:prSet presAssocID="{45980777-91C1-4126-B471-8E9EB677D70A}" presName="rootText" presStyleLbl="node3" presStyleIdx="0" presStyleCnt="1">
        <dgm:presLayoutVars>
          <dgm:chPref val="3"/>
        </dgm:presLayoutVars>
      </dgm:prSet>
      <dgm:spPr/>
      <dgm:t>
        <a:bodyPr/>
        <a:lstStyle/>
        <a:p>
          <a:endParaRPr lang="en-US"/>
        </a:p>
      </dgm:t>
    </dgm:pt>
    <dgm:pt modelId="{DE932A48-78A9-4002-ADF6-3C95E5BF4C6B}" type="pres">
      <dgm:prSet presAssocID="{45980777-91C1-4126-B471-8E9EB677D70A}" presName="rootConnector" presStyleLbl="node3" presStyleIdx="0" presStyleCnt="1"/>
      <dgm:spPr/>
      <dgm:t>
        <a:bodyPr/>
        <a:lstStyle/>
        <a:p>
          <a:endParaRPr lang="en-US"/>
        </a:p>
      </dgm:t>
    </dgm:pt>
    <dgm:pt modelId="{35E569D0-2497-4CCE-BE4C-F7EF35416E00}" type="pres">
      <dgm:prSet presAssocID="{45980777-91C1-4126-B471-8E9EB677D70A}" presName="hierChild4" presStyleCnt="0"/>
      <dgm:spPr/>
    </dgm:pt>
    <dgm:pt modelId="{A37CACE9-6685-4F2C-B0E4-786A9275C992}" type="pres">
      <dgm:prSet presAssocID="{650CA30E-5531-44F0-9D08-CB1E584ED4C6}" presName="Name37" presStyleLbl="parChTrans1D4" presStyleIdx="0" presStyleCnt="1"/>
      <dgm:spPr/>
      <dgm:t>
        <a:bodyPr/>
        <a:lstStyle/>
        <a:p>
          <a:endParaRPr lang="en-US"/>
        </a:p>
      </dgm:t>
    </dgm:pt>
    <dgm:pt modelId="{B2479F3D-B77D-47FF-B5B1-C1C5D857F588}" type="pres">
      <dgm:prSet presAssocID="{21240280-12A6-4B4F-AA52-8081A520DEEF}" presName="hierRoot2" presStyleCnt="0">
        <dgm:presLayoutVars>
          <dgm:hierBranch val="init"/>
        </dgm:presLayoutVars>
      </dgm:prSet>
      <dgm:spPr/>
    </dgm:pt>
    <dgm:pt modelId="{C02881B3-E3DE-4FF5-A5E7-05D741C20CBD}" type="pres">
      <dgm:prSet presAssocID="{21240280-12A6-4B4F-AA52-8081A520DEEF}" presName="rootComposite" presStyleCnt="0"/>
      <dgm:spPr/>
    </dgm:pt>
    <dgm:pt modelId="{2A260C71-4C7F-4F98-A08A-B38516BEE790}" type="pres">
      <dgm:prSet presAssocID="{21240280-12A6-4B4F-AA52-8081A520DEEF}" presName="rootText" presStyleLbl="node4" presStyleIdx="0" presStyleCnt="1">
        <dgm:presLayoutVars>
          <dgm:chPref val="3"/>
        </dgm:presLayoutVars>
      </dgm:prSet>
      <dgm:spPr/>
      <dgm:t>
        <a:bodyPr/>
        <a:lstStyle/>
        <a:p>
          <a:endParaRPr lang="en-US"/>
        </a:p>
      </dgm:t>
    </dgm:pt>
    <dgm:pt modelId="{213C908D-BEEA-404E-B6D1-D428C900A629}" type="pres">
      <dgm:prSet presAssocID="{21240280-12A6-4B4F-AA52-8081A520DEEF}" presName="rootConnector" presStyleLbl="node4" presStyleIdx="0" presStyleCnt="1"/>
      <dgm:spPr/>
      <dgm:t>
        <a:bodyPr/>
        <a:lstStyle/>
        <a:p>
          <a:endParaRPr lang="en-US"/>
        </a:p>
      </dgm:t>
    </dgm:pt>
    <dgm:pt modelId="{6C20894B-06AA-4C2A-A2CA-19A52EE939F7}" type="pres">
      <dgm:prSet presAssocID="{21240280-12A6-4B4F-AA52-8081A520DEEF}" presName="hierChild4" presStyleCnt="0"/>
      <dgm:spPr/>
    </dgm:pt>
    <dgm:pt modelId="{A17730F7-2EB6-449A-A45F-90A4997BF867}" type="pres">
      <dgm:prSet presAssocID="{21240280-12A6-4B4F-AA52-8081A520DEEF}" presName="hierChild5" presStyleCnt="0"/>
      <dgm:spPr/>
    </dgm:pt>
    <dgm:pt modelId="{93FA39AB-1584-4368-8D5F-B2CD9311933D}" type="pres">
      <dgm:prSet presAssocID="{45980777-91C1-4126-B471-8E9EB677D70A}" presName="hierChild5" presStyleCnt="0"/>
      <dgm:spPr/>
    </dgm:pt>
    <dgm:pt modelId="{F89BB353-36AB-402F-9901-003E99CB8779}" type="pres">
      <dgm:prSet presAssocID="{CCB7914C-2C28-475C-B6E8-819524CDB5F1}" presName="hierChild5" presStyleCnt="0"/>
      <dgm:spPr/>
    </dgm:pt>
    <dgm:pt modelId="{DB32D3C1-4741-4A06-9D2B-5480DBE926D2}" type="pres">
      <dgm:prSet presAssocID="{17FF598C-5EFA-411E-8E25-CC0BC89867D6}" presName="hierChild3" presStyleCnt="0"/>
      <dgm:spPr/>
      <dgm:t>
        <a:bodyPr/>
        <a:lstStyle/>
        <a:p>
          <a:endParaRPr lang="en-US"/>
        </a:p>
      </dgm:t>
    </dgm:pt>
  </dgm:ptLst>
  <dgm:cxnLst>
    <dgm:cxn modelId="{BFA3B247-0C6B-4655-8EE5-572CAA6ED922}" srcId="{CCB7914C-2C28-475C-B6E8-819524CDB5F1}" destId="{45980777-91C1-4126-B471-8E9EB677D70A}" srcOrd="0" destOrd="0" parTransId="{0C0419E5-8AFE-4068-95AE-60267F4499CA}" sibTransId="{D4C0154A-9300-41C5-9824-FF38207BB29C}"/>
    <dgm:cxn modelId="{599D55A9-9EB4-4D2C-99B4-551D425F0792}" type="presOf" srcId="{CCB7914C-2C28-475C-B6E8-819524CDB5F1}" destId="{D66841F1-6B24-45A9-853D-D7C203EF9507}" srcOrd="1" destOrd="0" presId="urn:microsoft.com/office/officeart/2005/8/layout/orgChart1"/>
    <dgm:cxn modelId="{117A9F3C-3E0C-4A6C-A216-755C05115661}" type="presOf" srcId="{45980777-91C1-4126-B471-8E9EB677D70A}" destId="{E193929C-53EE-4490-9444-1A98A8327C2F}" srcOrd="0" destOrd="0" presId="urn:microsoft.com/office/officeart/2005/8/layout/orgChart1"/>
    <dgm:cxn modelId="{0D3CC890-CBCB-4EF8-B821-62212A6524DD}" srcId="{17FF598C-5EFA-411E-8E25-CC0BC89867D6}" destId="{CCB7914C-2C28-475C-B6E8-819524CDB5F1}" srcOrd="0" destOrd="0" parTransId="{352A0625-3152-467D-BF07-D7C8ACD308C7}" sibTransId="{3077B48F-2109-4312-ABD6-472615156410}"/>
    <dgm:cxn modelId="{BEECFDEE-FA81-43C5-9FA9-ED9ABBC473E4}" type="presOf" srcId="{21240280-12A6-4B4F-AA52-8081A520DEEF}" destId="{213C908D-BEEA-404E-B6D1-D428C900A629}" srcOrd="1" destOrd="0" presId="urn:microsoft.com/office/officeart/2005/8/layout/orgChart1"/>
    <dgm:cxn modelId="{FE69D852-827F-471C-9A8C-D24229F764DF}" srcId="{CA07530E-3090-4630-9533-73C7E230CD86}" destId="{17FF598C-5EFA-411E-8E25-CC0BC89867D6}" srcOrd="0" destOrd="0" parTransId="{AAA883DE-B2CA-403B-ABFE-DF2AD6A3CAC9}" sibTransId="{6BCB14BC-BA09-4AC8-99FA-99F0D655A469}"/>
    <dgm:cxn modelId="{9FBEE658-0A5B-402A-BF2A-6362AA73470C}" srcId="{45980777-91C1-4126-B471-8E9EB677D70A}" destId="{21240280-12A6-4B4F-AA52-8081A520DEEF}" srcOrd="0" destOrd="0" parTransId="{650CA30E-5531-44F0-9D08-CB1E584ED4C6}" sibTransId="{82ADD319-5CF1-4E6F-9504-13BE700AE89C}"/>
    <dgm:cxn modelId="{A7A491AE-5D48-4708-9F0C-87546FDCC39C}" type="presOf" srcId="{21240280-12A6-4B4F-AA52-8081A520DEEF}" destId="{2A260C71-4C7F-4F98-A08A-B38516BEE790}" srcOrd="0" destOrd="0" presId="urn:microsoft.com/office/officeart/2005/8/layout/orgChart1"/>
    <dgm:cxn modelId="{5E67B77F-E827-4811-AF8B-D3BB12D2C021}" type="presOf" srcId="{650CA30E-5531-44F0-9D08-CB1E584ED4C6}" destId="{A37CACE9-6685-4F2C-B0E4-786A9275C992}" srcOrd="0" destOrd="0" presId="urn:microsoft.com/office/officeart/2005/8/layout/orgChart1"/>
    <dgm:cxn modelId="{9CD83BBD-B55E-4F55-9519-A366B59AF4C4}" type="presOf" srcId="{CCB7914C-2C28-475C-B6E8-819524CDB5F1}" destId="{7C2F8347-24C1-4B7B-B72F-5CC6C189584D}" srcOrd="0" destOrd="0" presId="urn:microsoft.com/office/officeart/2005/8/layout/orgChart1"/>
    <dgm:cxn modelId="{461FF537-F716-4A02-BBAF-C9CC742FF179}" type="presOf" srcId="{352A0625-3152-467D-BF07-D7C8ACD308C7}" destId="{D7FE1C10-F3FF-428E-A52B-46EE15D4BE7A}" srcOrd="0" destOrd="0" presId="urn:microsoft.com/office/officeart/2005/8/layout/orgChart1"/>
    <dgm:cxn modelId="{20988246-BD6B-4CDF-9D47-750DF2263027}" type="presOf" srcId="{CA07530E-3090-4630-9533-73C7E230CD86}" destId="{2E75BDEB-4236-422B-BBAA-F89BD574CC42}" srcOrd="0" destOrd="0" presId="urn:microsoft.com/office/officeart/2005/8/layout/orgChart1"/>
    <dgm:cxn modelId="{40F151DB-B97B-471E-AD78-D67E9423D270}" type="presOf" srcId="{0C0419E5-8AFE-4068-95AE-60267F4499CA}" destId="{B73FB267-BF04-4B0B-9923-795CCBC30BA6}" srcOrd="0" destOrd="0" presId="urn:microsoft.com/office/officeart/2005/8/layout/orgChart1"/>
    <dgm:cxn modelId="{CCF53B21-D28D-45F8-9C3E-F5402D1F8E40}" type="presOf" srcId="{17FF598C-5EFA-411E-8E25-CC0BC89867D6}" destId="{CDCA13BF-76BC-42D7-8937-8C8CA7681A8D}" srcOrd="1" destOrd="0" presId="urn:microsoft.com/office/officeart/2005/8/layout/orgChart1"/>
    <dgm:cxn modelId="{913B3425-59A3-4A25-BFAB-9D3E3C159D1B}" type="presOf" srcId="{45980777-91C1-4126-B471-8E9EB677D70A}" destId="{DE932A48-78A9-4002-ADF6-3C95E5BF4C6B}" srcOrd="1" destOrd="0" presId="urn:microsoft.com/office/officeart/2005/8/layout/orgChart1"/>
    <dgm:cxn modelId="{3BEEDA7F-8F22-47CF-8405-E5B74259DEA3}" type="presOf" srcId="{17FF598C-5EFA-411E-8E25-CC0BC89867D6}" destId="{66D4BA64-C004-4A75-99BF-7D529B52C555}" srcOrd="0" destOrd="0" presId="urn:microsoft.com/office/officeart/2005/8/layout/orgChart1"/>
    <dgm:cxn modelId="{0A9B10DA-7CCD-4872-8EA4-3FFA6D309BAF}" type="presParOf" srcId="{2E75BDEB-4236-422B-BBAA-F89BD574CC42}" destId="{7FDD5538-1912-441E-B521-3EE29AADDCF1}" srcOrd="0" destOrd="0" presId="urn:microsoft.com/office/officeart/2005/8/layout/orgChart1"/>
    <dgm:cxn modelId="{D34A99D2-7F7C-4782-84CC-E7A2788BBAE5}" type="presParOf" srcId="{7FDD5538-1912-441E-B521-3EE29AADDCF1}" destId="{EED1B0D6-C82C-4903-B155-05EA87188FDA}" srcOrd="0" destOrd="0" presId="urn:microsoft.com/office/officeart/2005/8/layout/orgChart1"/>
    <dgm:cxn modelId="{5E990516-3768-4C31-AF94-FCEA645368E3}" type="presParOf" srcId="{EED1B0D6-C82C-4903-B155-05EA87188FDA}" destId="{66D4BA64-C004-4A75-99BF-7D529B52C555}" srcOrd="0" destOrd="0" presId="urn:microsoft.com/office/officeart/2005/8/layout/orgChart1"/>
    <dgm:cxn modelId="{30C5F557-A83E-408D-9157-2270A139BC66}" type="presParOf" srcId="{EED1B0D6-C82C-4903-B155-05EA87188FDA}" destId="{CDCA13BF-76BC-42D7-8937-8C8CA7681A8D}" srcOrd="1" destOrd="0" presId="urn:microsoft.com/office/officeart/2005/8/layout/orgChart1"/>
    <dgm:cxn modelId="{D598F6AC-67CE-43BF-A99A-FA16A3051BF6}" type="presParOf" srcId="{7FDD5538-1912-441E-B521-3EE29AADDCF1}" destId="{D4573D21-972E-4E0F-8672-F8C8BE9D28BC}" srcOrd="1" destOrd="0" presId="urn:microsoft.com/office/officeart/2005/8/layout/orgChart1"/>
    <dgm:cxn modelId="{A2211851-7FF3-434F-958A-CBD8B97BF329}" type="presParOf" srcId="{D4573D21-972E-4E0F-8672-F8C8BE9D28BC}" destId="{D7FE1C10-F3FF-428E-A52B-46EE15D4BE7A}" srcOrd="0" destOrd="0" presId="urn:microsoft.com/office/officeart/2005/8/layout/orgChart1"/>
    <dgm:cxn modelId="{4B2268B0-8775-49BD-97D0-EFB2DC41B37F}" type="presParOf" srcId="{D4573D21-972E-4E0F-8672-F8C8BE9D28BC}" destId="{13E4DF21-C2A5-403C-BFC9-2AE244185715}" srcOrd="1" destOrd="0" presId="urn:microsoft.com/office/officeart/2005/8/layout/orgChart1"/>
    <dgm:cxn modelId="{915C488C-2837-4F62-AD40-0567883AE134}" type="presParOf" srcId="{13E4DF21-C2A5-403C-BFC9-2AE244185715}" destId="{ED9B7888-3311-4884-BFE1-CA7540810BD6}" srcOrd="0" destOrd="0" presId="urn:microsoft.com/office/officeart/2005/8/layout/orgChart1"/>
    <dgm:cxn modelId="{5E9D7D11-52B4-4F5C-BCF0-6E7AA5554BBF}" type="presParOf" srcId="{ED9B7888-3311-4884-BFE1-CA7540810BD6}" destId="{7C2F8347-24C1-4B7B-B72F-5CC6C189584D}" srcOrd="0" destOrd="0" presId="urn:microsoft.com/office/officeart/2005/8/layout/orgChart1"/>
    <dgm:cxn modelId="{0407636F-FE0B-490A-8723-A448EE7FBECF}" type="presParOf" srcId="{ED9B7888-3311-4884-BFE1-CA7540810BD6}" destId="{D66841F1-6B24-45A9-853D-D7C203EF9507}" srcOrd="1" destOrd="0" presId="urn:microsoft.com/office/officeart/2005/8/layout/orgChart1"/>
    <dgm:cxn modelId="{EAAA9800-239A-4801-BC19-814E5BC12127}" type="presParOf" srcId="{13E4DF21-C2A5-403C-BFC9-2AE244185715}" destId="{B0321A15-7163-421C-9060-A75BECE0E8F4}" srcOrd="1" destOrd="0" presId="urn:microsoft.com/office/officeart/2005/8/layout/orgChart1"/>
    <dgm:cxn modelId="{B7B63ACF-AF9E-40A3-9894-9D0F3A2CB16A}" type="presParOf" srcId="{B0321A15-7163-421C-9060-A75BECE0E8F4}" destId="{B73FB267-BF04-4B0B-9923-795CCBC30BA6}" srcOrd="0" destOrd="0" presId="urn:microsoft.com/office/officeart/2005/8/layout/orgChart1"/>
    <dgm:cxn modelId="{C138B636-BFB7-4EF1-9F8E-DB59F69C5AFC}" type="presParOf" srcId="{B0321A15-7163-421C-9060-A75BECE0E8F4}" destId="{B35E162D-1696-4879-BE3B-3A27DDBE1F49}" srcOrd="1" destOrd="0" presId="urn:microsoft.com/office/officeart/2005/8/layout/orgChart1"/>
    <dgm:cxn modelId="{11127A3C-C175-484E-A1D5-E144364B4219}" type="presParOf" srcId="{B35E162D-1696-4879-BE3B-3A27DDBE1F49}" destId="{A10AA9DB-30DB-4209-BA2D-36396354B804}" srcOrd="0" destOrd="0" presId="urn:microsoft.com/office/officeart/2005/8/layout/orgChart1"/>
    <dgm:cxn modelId="{126F6C84-711F-4B4F-BA82-4AB1E459596C}" type="presParOf" srcId="{A10AA9DB-30DB-4209-BA2D-36396354B804}" destId="{E193929C-53EE-4490-9444-1A98A8327C2F}" srcOrd="0" destOrd="0" presId="urn:microsoft.com/office/officeart/2005/8/layout/orgChart1"/>
    <dgm:cxn modelId="{F111D99D-BF57-4DD7-954F-6C36DF2A7515}" type="presParOf" srcId="{A10AA9DB-30DB-4209-BA2D-36396354B804}" destId="{DE932A48-78A9-4002-ADF6-3C95E5BF4C6B}" srcOrd="1" destOrd="0" presId="urn:microsoft.com/office/officeart/2005/8/layout/orgChart1"/>
    <dgm:cxn modelId="{A1725410-CD58-4F53-B0FC-937E63711AAA}" type="presParOf" srcId="{B35E162D-1696-4879-BE3B-3A27DDBE1F49}" destId="{35E569D0-2497-4CCE-BE4C-F7EF35416E00}" srcOrd="1" destOrd="0" presId="urn:microsoft.com/office/officeart/2005/8/layout/orgChart1"/>
    <dgm:cxn modelId="{97AC421B-3E54-4AA4-BD42-A249C05D15FF}" type="presParOf" srcId="{35E569D0-2497-4CCE-BE4C-F7EF35416E00}" destId="{A37CACE9-6685-4F2C-B0E4-786A9275C992}" srcOrd="0" destOrd="0" presId="urn:microsoft.com/office/officeart/2005/8/layout/orgChart1"/>
    <dgm:cxn modelId="{84A71E3F-AC4A-49FE-A174-4159D667D0E4}" type="presParOf" srcId="{35E569D0-2497-4CCE-BE4C-F7EF35416E00}" destId="{B2479F3D-B77D-47FF-B5B1-C1C5D857F588}" srcOrd="1" destOrd="0" presId="urn:microsoft.com/office/officeart/2005/8/layout/orgChart1"/>
    <dgm:cxn modelId="{8AAD95FE-71C2-441B-845A-3466A4B1CD7D}" type="presParOf" srcId="{B2479F3D-B77D-47FF-B5B1-C1C5D857F588}" destId="{C02881B3-E3DE-4FF5-A5E7-05D741C20CBD}" srcOrd="0" destOrd="0" presId="urn:microsoft.com/office/officeart/2005/8/layout/orgChart1"/>
    <dgm:cxn modelId="{1D921C27-86AF-4471-BC51-5FB4B1E8D75B}" type="presParOf" srcId="{C02881B3-E3DE-4FF5-A5E7-05D741C20CBD}" destId="{2A260C71-4C7F-4F98-A08A-B38516BEE790}" srcOrd="0" destOrd="0" presId="urn:microsoft.com/office/officeart/2005/8/layout/orgChart1"/>
    <dgm:cxn modelId="{FCF712E7-4C64-48E7-B7CD-0C112776D1EE}" type="presParOf" srcId="{C02881B3-E3DE-4FF5-A5E7-05D741C20CBD}" destId="{213C908D-BEEA-404E-B6D1-D428C900A629}" srcOrd="1" destOrd="0" presId="urn:microsoft.com/office/officeart/2005/8/layout/orgChart1"/>
    <dgm:cxn modelId="{47D09D7E-7FA5-4B37-913B-DCD2066ECD24}" type="presParOf" srcId="{B2479F3D-B77D-47FF-B5B1-C1C5D857F588}" destId="{6C20894B-06AA-4C2A-A2CA-19A52EE939F7}" srcOrd="1" destOrd="0" presId="urn:microsoft.com/office/officeart/2005/8/layout/orgChart1"/>
    <dgm:cxn modelId="{502F452D-0662-439A-85D3-B8C778894011}" type="presParOf" srcId="{B2479F3D-B77D-47FF-B5B1-C1C5D857F588}" destId="{A17730F7-2EB6-449A-A45F-90A4997BF867}" srcOrd="2" destOrd="0" presId="urn:microsoft.com/office/officeart/2005/8/layout/orgChart1"/>
    <dgm:cxn modelId="{E0B0C513-613B-44BE-B004-DFF829F7F5AE}" type="presParOf" srcId="{B35E162D-1696-4879-BE3B-3A27DDBE1F49}" destId="{93FA39AB-1584-4368-8D5F-B2CD9311933D}" srcOrd="2" destOrd="0" presId="urn:microsoft.com/office/officeart/2005/8/layout/orgChart1"/>
    <dgm:cxn modelId="{B89384E1-A253-4B9A-90A3-4B100D39D261}" type="presParOf" srcId="{13E4DF21-C2A5-403C-BFC9-2AE244185715}" destId="{F89BB353-36AB-402F-9901-003E99CB8779}" srcOrd="2" destOrd="0" presId="urn:microsoft.com/office/officeart/2005/8/layout/orgChart1"/>
    <dgm:cxn modelId="{054BFBF4-C9BB-4EB8-B600-FBC6402041F6}" type="presParOf" srcId="{7FDD5538-1912-441E-B521-3EE29AADDCF1}" destId="{DB32D3C1-4741-4A06-9D2B-5480DBE926D2}"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173682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451611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397621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7449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091686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838562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222705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0194456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875106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42559942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42626579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61381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2161943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1372627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42209956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2906529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0896575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75660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35136839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41515530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27149687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49</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02349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3730243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444536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8DC2CD-0D64-4EAC-9B39-4F5F83703024}"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801901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5586963F-743D-4B0D-9026-97702C303F3D}" type="slidenum">
              <a:rPr lang="en-US">
                <a:solidFill>
                  <a:prstClr val="black"/>
                </a:solidFill>
              </a:rPr>
              <a:pPr/>
              <a:t>5</a:t>
            </a:fld>
            <a:endParaRPr lang="en-US" dirty="0">
              <a:solidFill>
                <a:prstClr val="black"/>
              </a:solidFill>
            </a:endParaRPr>
          </a:p>
        </p:txBody>
      </p:sp>
      <p:sp>
        <p:nvSpPr>
          <p:cNvPr id="48130" name="Rectangle 2"/>
          <p:cNvSpPr>
            <a:spLocks noGrp="1" noRot="1" noChangeAspect="1" noChangeArrowheads="1" noTextEdit="1"/>
          </p:cNvSpPr>
          <p:nvPr>
            <p:ph type="sldImg"/>
          </p:nvPr>
        </p:nvSpPr>
        <p:spPr bwMode="auto">
          <a:xfrm>
            <a:off x="382588" y="685800"/>
            <a:ext cx="6094412" cy="3429000"/>
          </a:xfrm>
          <a:prstGeom prst="rect">
            <a:avLst/>
          </a:prstGeom>
          <a:solidFill>
            <a:srgbClr val="FFFFFF"/>
          </a:solidFill>
          <a:ln>
            <a:solidFill>
              <a:srgbClr val="000000"/>
            </a:solidFill>
            <a:miter lim="800000"/>
            <a:headEnd/>
            <a:tailEnd/>
          </a:ln>
        </p:spPr>
      </p:sp>
      <p:sp>
        <p:nvSpPr>
          <p:cNvPr id="48131" name="Rectangle 3"/>
          <p:cNvSpPr>
            <a:spLocks noGrp="1" noChangeArrowheads="1"/>
          </p:cNvSpPr>
          <p:nvPr>
            <p:ph type="body" idx="1"/>
          </p:nvPr>
        </p:nvSpPr>
        <p:spPr bwMode="auto">
          <a:xfrm>
            <a:off x="913805" y="4343704"/>
            <a:ext cx="5030391" cy="4113892"/>
          </a:xfrm>
          <a:prstGeom prst="rect">
            <a:avLst/>
          </a:prstGeom>
          <a:solidFill>
            <a:srgbClr val="FFFFFF"/>
          </a:solidFill>
          <a:ln>
            <a:solidFill>
              <a:srgbClr val="000000"/>
            </a:solidFill>
            <a:miter lim="800000"/>
            <a:headEnd/>
            <a:tailEnd/>
          </a:ln>
        </p:spPr>
        <p:txBody>
          <a:bodyPr lIns="89722" tIns="44861" rIns="89722" bIns="44861"/>
          <a:lstStyle/>
          <a:p>
            <a:endParaRPr lang="en-US" dirty="0"/>
          </a:p>
        </p:txBody>
      </p:sp>
    </p:spTree>
    <p:extLst>
      <p:ext uri="{BB962C8B-B14F-4D97-AF65-F5344CB8AC3E}">
        <p14:creationId xmlns:p14="http://schemas.microsoft.com/office/powerpoint/2010/main" val="2040825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8DC2CD-0D64-4EAC-9B39-4F5F83703024}"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153738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8DC2CD-0D64-4EAC-9B39-4F5F83703024}"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0223068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281580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EE96B-2CAB-4A36-8484-D922D46B4AE4}"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1635682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58332" y="6184087"/>
            <a:ext cx="1552931" cy="331014"/>
          </a:xfrm>
          <a:prstGeom prst="rect">
            <a:avLst/>
          </a:prstGeom>
        </p:spPr>
      </p:pic>
      <p:sp>
        <p:nvSpPr>
          <p:cNvPr id="3" name="Rectangle 2"/>
          <p:cNvSpPr/>
          <p:nvPr/>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p:nvSpPr>
        <p:spPr bwMode="gray">
          <a:xfrm>
            <a:off x="0" y="2895600"/>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p:nvSpPr>
        <p:spPr bwMode="gray">
          <a:xfrm>
            <a:off x="274639" y="3497264"/>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37125" y="3100829"/>
            <a:ext cx="3681991" cy="633985"/>
          </a:xfrm>
          <a:prstGeom prst="rect">
            <a:avLst/>
          </a:prstGeom>
        </p:spPr>
      </p:pic>
    </p:spTree>
    <p:extLst>
      <p:ext uri="{BB962C8B-B14F-4D97-AF65-F5344CB8AC3E}">
        <p14:creationId xmlns:p14="http://schemas.microsoft.com/office/powerpoint/2010/main" val="17628563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gray">
          <a:xfrm>
            <a:off x="1554848" y="479426"/>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p:nvSpPr>
        <p:spPr bwMode="gray">
          <a:xfrm>
            <a:off x="452527" y="665741"/>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p:nvSpPr>
        <p:spPr bwMode="gray">
          <a:xfrm>
            <a:off x="7035837"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p:nvSpPr>
        <p:spPr bwMode="gray">
          <a:xfrm>
            <a:off x="7198360" y="3937001"/>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p:nvSpPr>
        <p:spPr bwMode="gray">
          <a:xfrm>
            <a:off x="7035837"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58" y="600047"/>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7" y="3060901"/>
            <a:ext cx="8214225" cy="1371600"/>
          </a:xfrm>
          <a:noFill/>
        </p:spPr>
        <p:txBody>
          <a:bodyPr vert="horz" wrap="square" lIns="146304" tIns="91440" rIns="146304" bIns="91440" rtlCol="0" anchor="t" anchorCtr="0">
            <a:noAutofit/>
          </a:bodyPr>
          <a:lstStyle>
            <a:lvl1pPr>
              <a:defRPr lang="en-US" sz="4399"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199"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563"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247439" y="479426"/>
            <a:ext cx="731837" cy="155994"/>
          </a:xfrm>
          <a:prstGeom prst="rect">
            <a:avLst/>
          </a:prstGeom>
        </p:spPr>
      </p:pic>
    </p:spTree>
    <p:extLst>
      <p:ext uri="{BB962C8B-B14F-4D97-AF65-F5344CB8AC3E}">
        <p14:creationId xmlns:p14="http://schemas.microsoft.com/office/powerpoint/2010/main" val="18209127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p:nvSpPr>
        <p:spPr bwMode="gray">
          <a:xfrm flipH="1">
            <a:off x="6675438" y="5741677"/>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p:nvSpPr>
        <p:spPr bwMode="gray">
          <a:xfrm flipH="1">
            <a:off x="7438038" y="5910384"/>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p:nvSpPr>
        <p:spPr bwMode="gray">
          <a:xfrm flipH="1">
            <a:off x="7193592" y="6282994"/>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8828284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p:nvSpPr>
        <p:spPr bwMode="gray">
          <a:xfrm flipH="1">
            <a:off x="6675438" y="5741677"/>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p:nvSpPr>
        <p:spPr bwMode="gray">
          <a:xfrm flipH="1">
            <a:off x="7438038" y="5910384"/>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p:nvSpPr>
        <p:spPr bwMode="gray">
          <a:xfrm flipH="1">
            <a:off x="7193592" y="6282994"/>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8411016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p:nvSpPr>
        <p:spPr bwMode="gray">
          <a:xfrm>
            <a:off x="693870" y="479426"/>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p:nvSpPr>
        <p:spPr bwMode="gray">
          <a:xfrm flipH="1">
            <a:off x="6675438" y="5741677"/>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p:nvSpPr>
        <p:spPr bwMode="gray">
          <a:xfrm flipH="1">
            <a:off x="7438038" y="5910384"/>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p:nvSpPr>
        <p:spPr bwMode="gray">
          <a:xfrm flipH="1">
            <a:off x="7193592" y="6282994"/>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12175562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320422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19336157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2427767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6702016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2"/>
                    </a:gs>
                    <a:gs pos="39000">
                      <a:schemeClr val="tx2"/>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765416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2229830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154234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807450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5109">
                      <a:schemeClr val="tx2"/>
                    </a:gs>
                    <a:gs pos="25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gradFill>
                  <a:gsLst>
                    <a:gs pos="100000">
                      <a:schemeClr val="tx2"/>
                    </a:gs>
                    <a:gs pos="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388333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7035"/>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72651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89148458"/>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970001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spTree>
    <p:extLst>
      <p:ext uri="{BB962C8B-B14F-4D97-AF65-F5344CB8AC3E}">
        <p14:creationId xmlns:p14="http://schemas.microsoft.com/office/powerpoint/2010/main" val="84683685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202291869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42748011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22387722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7026909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98869660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410634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52147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21018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404548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4531801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773020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5008" y="1861968"/>
            <a:ext cx="5285502" cy="27820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95965" y="1861968"/>
            <a:ext cx="5285502" cy="27820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55008" y="6482889"/>
            <a:ext cx="2798207" cy="372394"/>
          </a:xfrm>
          <a:prstGeom prst="rect">
            <a:avLst/>
          </a:prstGeom>
        </p:spPr>
        <p:txBody>
          <a:bodyPr/>
          <a:lstStyle/>
          <a:p>
            <a:pPr defTabSz="932597"/>
            <a:fld id="{3FD824C4-F9F3-4229-BDF5-2C1288C370DB}" type="datetimeFigureOut">
              <a:rPr lang="en-US" smtClean="0">
                <a:solidFill>
                  <a:srgbClr val="505050"/>
                </a:solidFill>
              </a:rPr>
              <a:pPr defTabSz="932597"/>
              <a:t>3/5/2014</a:t>
            </a:fld>
            <a:endParaRPr lang="en-US">
              <a:solidFill>
                <a:srgbClr val="505050"/>
              </a:solidFill>
            </a:endParaRPr>
          </a:p>
        </p:txBody>
      </p:sp>
      <p:sp>
        <p:nvSpPr>
          <p:cNvPr id="6" name="Footer Placeholder 5"/>
          <p:cNvSpPr>
            <a:spLocks noGrp="1"/>
          </p:cNvSpPr>
          <p:nvPr>
            <p:ph type="ftr" sz="quarter" idx="11"/>
          </p:nvPr>
        </p:nvSpPr>
        <p:spPr>
          <a:xfrm>
            <a:off x="4119583" y="6482889"/>
            <a:ext cx="4197310" cy="372394"/>
          </a:xfrm>
          <a:prstGeom prst="rect">
            <a:avLst/>
          </a:prstGeom>
        </p:spPr>
        <p:txBody>
          <a:bodyPr/>
          <a:lstStyle/>
          <a:p>
            <a:pPr defTabSz="932597"/>
            <a:endParaRPr lang="en-US">
              <a:solidFill>
                <a:srgbClr val="505050"/>
              </a:solidFill>
            </a:endParaRPr>
          </a:p>
        </p:txBody>
      </p:sp>
      <p:sp>
        <p:nvSpPr>
          <p:cNvPr id="7" name="Slide Number Placeholder 6"/>
          <p:cNvSpPr>
            <a:spLocks noGrp="1"/>
          </p:cNvSpPr>
          <p:nvPr>
            <p:ph type="sldNum" sz="quarter" idx="12"/>
          </p:nvPr>
        </p:nvSpPr>
        <p:spPr>
          <a:xfrm>
            <a:off x="8783260" y="6482889"/>
            <a:ext cx="2798207" cy="372394"/>
          </a:xfrm>
          <a:prstGeom prst="rect">
            <a:avLst/>
          </a:prstGeom>
        </p:spPr>
        <p:txBody>
          <a:bodyPr/>
          <a:lstStyle/>
          <a:p>
            <a:pPr defTabSz="932597"/>
            <a:fld id="{170372D9-5D39-4F21-A646-865BECBDF343}" type="slidenum">
              <a:rPr lang="en-US" smtClean="0">
                <a:solidFill>
                  <a:srgbClr val="505050"/>
                </a:solidFill>
              </a:rPr>
              <a:pPr defTabSz="932597"/>
              <a:t>‹#›</a:t>
            </a:fld>
            <a:endParaRPr lang="en-US">
              <a:solidFill>
                <a:srgbClr val="505050"/>
              </a:solidFill>
            </a:endParaRPr>
          </a:p>
        </p:txBody>
      </p:sp>
    </p:spTree>
    <p:extLst>
      <p:ext uri="{BB962C8B-B14F-4D97-AF65-F5344CB8AC3E}">
        <p14:creationId xmlns:p14="http://schemas.microsoft.com/office/powerpoint/2010/main" val="1479994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image" Target="../media/image1.png"/><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2" cstate="screen">
            <a:extLst>
              <a:ext uri="{28A0092B-C50C-407E-A947-70E740481C1C}">
                <a14:useLocalDpi xmlns:a14="http://schemas.microsoft.com/office/drawing/2010/main"/>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2099033769"/>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26" Type="http://schemas.openxmlformats.org/officeDocument/2006/relationships/diagramColors" Target="../diagrams/colors5.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QuickStyle" Target="../diagrams/quickStyle5.xml"/><Relationship Id="rId2" Type="http://schemas.openxmlformats.org/officeDocument/2006/relationships/notesSlide" Target="../notesSlides/notesSlide10.xml"/><Relationship Id="rId16" Type="http://schemas.openxmlformats.org/officeDocument/2006/relationships/diagramColors" Target="../diagrams/colors3.xml"/><Relationship Id="rId20" Type="http://schemas.openxmlformats.org/officeDocument/2006/relationships/diagramQuickStyle" Target="../diagrams/quickStyle4.xml"/><Relationship Id="rId29" Type="http://schemas.openxmlformats.org/officeDocument/2006/relationships/diagramLayout" Target="../diagrams/layout6.xml"/><Relationship Id="rId1" Type="http://schemas.openxmlformats.org/officeDocument/2006/relationships/slideLayout" Target="../slideLayouts/slideLayout37.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5.xml"/><Relationship Id="rId32" Type="http://schemas.microsoft.com/office/2007/relationships/diagramDrawing" Target="../diagrams/drawing6.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diagramData" Target="../diagrams/data5.xml"/><Relationship Id="rId28" Type="http://schemas.openxmlformats.org/officeDocument/2006/relationships/diagramData" Target="../diagrams/data6.xml"/><Relationship Id="rId10" Type="http://schemas.openxmlformats.org/officeDocument/2006/relationships/diagramQuickStyle" Target="../diagrams/quickStyle2.xml"/><Relationship Id="rId19" Type="http://schemas.openxmlformats.org/officeDocument/2006/relationships/diagramLayout" Target="../diagrams/layout4.xml"/><Relationship Id="rId31" Type="http://schemas.openxmlformats.org/officeDocument/2006/relationships/diagramColors" Target="../diagrams/colors6.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 Id="rId27" Type="http://schemas.microsoft.com/office/2007/relationships/diagramDrawing" Target="../diagrams/drawing5.xml"/><Relationship Id="rId30"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hyperlink" Target="http://www.nngroup.com/articles/intranet-information-architecture-ia/" TargetMode="External"/><Relationship Id="rId2" Type="http://schemas.openxmlformats.org/officeDocument/2006/relationships/diagramData" Target="../diagrams/data7.xml"/><Relationship Id="rId1" Type="http://schemas.openxmlformats.org/officeDocument/2006/relationships/slideLayout" Target="../slideLayouts/slideLayout4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9.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4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5.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45.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jpeg"/><Relationship Id="rId7" Type="http://schemas.openxmlformats.org/officeDocument/2006/relationships/image" Target="../media/image38.png"/><Relationship Id="rId12" Type="http://schemas.openxmlformats.org/officeDocument/2006/relationships/image" Target="../media/image43.jpg"/><Relationship Id="rId2" Type="http://schemas.openxmlformats.org/officeDocument/2006/relationships/notesSlide" Target="../notesSlides/notesSlide20.xml"/><Relationship Id="rId1" Type="http://schemas.openxmlformats.org/officeDocument/2006/relationships/slideLayout" Target="../slideLayouts/slideLayout37.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jpg"/><Relationship Id="rId9" Type="http://schemas.openxmlformats.org/officeDocument/2006/relationships/image" Target="../media/image40.png"/></Relationships>
</file>

<file path=ppt/slides/_rels/slide3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4.jpeg"/><Relationship Id="rId7" Type="http://schemas.openxmlformats.org/officeDocument/2006/relationships/image" Target="../media/image39.png"/><Relationship Id="rId12"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37.xml"/><Relationship Id="rId6" Type="http://schemas.openxmlformats.org/officeDocument/2006/relationships/image" Target="../media/image38.png"/><Relationship Id="rId11" Type="http://schemas.openxmlformats.org/officeDocument/2006/relationships/image" Target="../media/image43.jpg"/><Relationship Id="rId5" Type="http://schemas.openxmlformats.org/officeDocument/2006/relationships/image" Target="../media/image36.png"/><Relationship Id="rId10" Type="http://schemas.openxmlformats.org/officeDocument/2006/relationships/image" Target="../media/image42.png"/><Relationship Id="rId4" Type="http://schemas.openxmlformats.org/officeDocument/2006/relationships/image" Target="../media/image35.jpg"/><Relationship Id="rId9"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8.xml"/><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37.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G"/><Relationship Id="rId7" Type="http://schemas.openxmlformats.org/officeDocument/2006/relationships/image" Target="../media/image52.jpeg"/><Relationship Id="rId2" Type="http://schemas.openxmlformats.org/officeDocument/2006/relationships/notesSlide" Target="../notesSlides/notesSlide24.xml"/><Relationship Id="rId1" Type="http://schemas.openxmlformats.org/officeDocument/2006/relationships/slideLayout" Target="../slideLayouts/slideLayout52.xml"/><Relationship Id="rId6" Type="http://schemas.openxmlformats.org/officeDocument/2006/relationships/image" Target="../media/image51.jpeg"/><Relationship Id="rId5" Type="http://schemas.openxmlformats.org/officeDocument/2006/relationships/image" Target="../media/image50.JPG"/><Relationship Id="rId4" Type="http://schemas.openxmlformats.org/officeDocument/2006/relationships/image" Target="../media/image49.WMF"/></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38.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4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6.xml"/><Relationship Id="rId1" Type="http://schemas.openxmlformats.org/officeDocument/2006/relationships/slideLayout" Target="../slideLayouts/slideLayout52.xml"/></Relationships>
</file>

<file path=ppt/slides/_rels/slide47.xml.rels><?xml version="1.0" encoding="UTF-8" standalone="yes"?>
<Relationships xmlns="http://schemas.openxmlformats.org/package/2006/relationships"><Relationship Id="rId3" Type="http://schemas.openxmlformats.org/officeDocument/2006/relationships/hyperlink" Target="mailto:aghy@aghy.hu" TargetMode="External"/><Relationship Id="rId2" Type="http://schemas.openxmlformats.org/officeDocument/2006/relationships/notesSlide" Target="../notesSlides/notesSlide27.xml"/><Relationship Id="rId1" Type="http://schemas.openxmlformats.org/officeDocument/2006/relationships/slideLayout" Target="../slideLayouts/slideLayout37.xml"/><Relationship Id="rId4" Type="http://schemas.openxmlformats.org/officeDocument/2006/relationships/hyperlink" Target="mailto:ivega@inkblotconsulting.com"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7.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3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5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0.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image" Target="../media/image16.jpeg"/><Relationship Id="rId7" Type="http://schemas.openxmlformats.org/officeDocument/2006/relationships/image" Target="../media/image20.WMF"/><Relationship Id="rId2" Type="http://schemas.openxmlformats.org/officeDocument/2006/relationships/notesSlide" Target="../notesSlides/notesSlide9.xml"/><Relationship Id="rId1" Type="http://schemas.openxmlformats.org/officeDocument/2006/relationships/slideLayout" Target="../slideLayouts/slideLayout58.xml"/><Relationship Id="rId6" Type="http://schemas.openxmlformats.org/officeDocument/2006/relationships/image" Target="../media/image19.jpg"/><Relationship Id="rId5" Type="http://schemas.openxmlformats.org/officeDocument/2006/relationships/image" Target="../media/image18.jpeg"/><Relationship Id="rId4" Type="http://schemas.openxmlformats.org/officeDocument/2006/relationships/image" Target="../media/image17.png"/><Relationship Id="rId9" Type="http://schemas.openxmlformats.org/officeDocument/2006/relationships/image" Target="../media/image2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576499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Recommended Minimum Components</a:t>
            </a:r>
            <a:endParaRPr lang="en-US" dirty="0"/>
          </a:p>
        </p:txBody>
      </p:sp>
      <p:sp>
        <p:nvSpPr>
          <p:cNvPr id="3" name="Text Placeholder 2"/>
          <p:cNvSpPr>
            <a:spLocks noGrp="1"/>
          </p:cNvSpPr>
          <p:nvPr>
            <p:ph type="body" sz="quarter" idx="10"/>
          </p:nvPr>
        </p:nvSpPr>
        <p:spPr>
          <a:xfrm>
            <a:off x="275482" y="1212849"/>
            <a:ext cx="5485621" cy="5475068"/>
          </a:xfrm>
        </p:spPr>
        <p:txBody>
          <a:bodyPr/>
          <a:lstStyle/>
          <a:p>
            <a:r>
              <a:rPr lang="en-US" dirty="0" smtClean="0"/>
              <a:t>Metadata</a:t>
            </a:r>
          </a:p>
          <a:p>
            <a:pPr lvl="1"/>
            <a:r>
              <a:rPr lang="en-US" dirty="0" smtClean="0"/>
              <a:t>Content</a:t>
            </a:r>
            <a:r>
              <a:rPr lang="en-US" dirty="0"/>
              <a:t>, search, implied, structured, developer, </a:t>
            </a:r>
            <a:r>
              <a:rPr lang="en-US" dirty="0" smtClean="0"/>
              <a:t>workflow</a:t>
            </a:r>
          </a:p>
          <a:p>
            <a:pPr lvl="1"/>
            <a:r>
              <a:rPr lang="en-US" dirty="0" smtClean="0"/>
              <a:t>Field types</a:t>
            </a:r>
          </a:p>
          <a:p>
            <a:r>
              <a:rPr lang="en-US" dirty="0" smtClean="0"/>
              <a:t>Site Structure</a:t>
            </a:r>
          </a:p>
          <a:p>
            <a:pPr lvl="1"/>
            <a:r>
              <a:rPr lang="en-US" dirty="0" smtClean="0"/>
              <a:t>In SP 2010 these were equal</a:t>
            </a:r>
          </a:p>
          <a:p>
            <a:pPr lvl="1"/>
            <a:r>
              <a:rPr lang="en-US" dirty="0" smtClean="0"/>
              <a:t>In SP 2013 these can be different for publishing sites</a:t>
            </a:r>
          </a:p>
          <a:p>
            <a:r>
              <a:rPr lang="en-US" dirty="0" smtClean="0"/>
              <a:t>Navigational structures</a:t>
            </a:r>
            <a:endParaRPr lang="en-US" dirty="0"/>
          </a:p>
          <a:p>
            <a:pPr lvl="1"/>
            <a:r>
              <a:rPr lang="en-US" dirty="0"/>
              <a:t>Hierarchy, random, </a:t>
            </a:r>
            <a:r>
              <a:rPr lang="en-US" dirty="0" smtClean="0"/>
              <a:t>functional, </a:t>
            </a:r>
            <a:r>
              <a:rPr lang="en-US" dirty="0"/>
              <a:t>topics, groups, format, location</a:t>
            </a:r>
          </a:p>
          <a:p>
            <a:pPr lvl="1"/>
            <a:r>
              <a:rPr lang="en-US" dirty="0"/>
              <a:t>Grouping </a:t>
            </a:r>
            <a:r>
              <a:rPr lang="en-US" dirty="0" smtClean="0"/>
              <a:t>structures hierarchy </a:t>
            </a:r>
            <a:r>
              <a:rPr lang="en-US" dirty="0"/>
              <a:t>for hierarchy sake</a:t>
            </a:r>
          </a:p>
          <a:p>
            <a:pPr lvl="1"/>
            <a:r>
              <a:rPr lang="en-US" dirty="0" smtClean="0"/>
              <a:t>Consider reorgs and alignments</a:t>
            </a:r>
          </a:p>
        </p:txBody>
      </p:sp>
      <p:sp>
        <p:nvSpPr>
          <p:cNvPr id="4" name="Text Placeholder 3"/>
          <p:cNvSpPr>
            <a:spLocks noGrp="1"/>
          </p:cNvSpPr>
          <p:nvPr>
            <p:ph type="body" sz="quarter" idx="11"/>
          </p:nvPr>
        </p:nvSpPr>
        <p:spPr>
          <a:xfrm>
            <a:off x="6675374" y="1212849"/>
            <a:ext cx="5485621" cy="4705743"/>
          </a:xfrm>
        </p:spPr>
        <p:txBody>
          <a:bodyPr/>
          <a:lstStyle/>
          <a:p>
            <a:r>
              <a:rPr lang="en-US" dirty="0" smtClean="0"/>
              <a:t>Navigation Components</a:t>
            </a:r>
            <a:endParaRPr lang="en-US" dirty="0"/>
          </a:p>
          <a:p>
            <a:pPr lvl="1"/>
            <a:r>
              <a:rPr lang="en-US" dirty="0"/>
              <a:t>Global Navigation</a:t>
            </a:r>
          </a:p>
          <a:p>
            <a:pPr lvl="1"/>
            <a:r>
              <a:rPr lang="en-US" dirty="0"/>
              <a:t>Local Navigation</a:t>
            </a:r>
          </a:p>
          <a:p>
            <a:pPr lvl="1"/>
            <a:r>
              <a:rPr lang="en-US" dirty="0"/>
              <a:t>Breadcrumbs</a:t>
            </a:r>
          </a:p>
          <a:p>
            <a:r>
              <a:rPr lang="en-US" dirty="0"/>
              <a:t>Site Types</a:t>
            </a:r>
          </a:p>
          <a:p>
            <a:pPr lvl="1"/>
            <a:r>
              <a:rPr lang="en-US" dirty="0"/>
              <a:t>Site classification</a:t>
            </a:r>
          </a:p>
          <a:p>
            <a:pPr lvl="1"/>
            <a:r>
              <a:rPr lang="en-US" dirty="0"/>
              <a:t>Site Templates</a:t>
            </a:r>
          </a:p>
          <a:p>
            <a:r>
              <a:rPr lang="en-US" dirty="0"/>
              <a:t>Visual Layouts</a:t>
            </a:r>
          </a:p>
          <a:p>
            <a:pPr lvl="1"/>
            <a:r>
              <a:rPr lang="en-US" dirty="0"/>
              <a:t>Master Pages</a:t>
            </a:r>
          </a:p>
          <a:p>
            <a:pPr lvl="1"/>
            <a:r>
              <a:rPr lang="en-US" dirty="0"/>
              <a:t>Page Layouts</a:t>
            </a:r>
          </a:p>
          <a:p>
            <a:pPr lvl="1"/>
            <a:r>
              <a:rPr lang="en-US" dirty="0"/>
              <a:t>Web </a:t>
            </a:r>
            <a:r>
              <a:rPr lang="en-US" dirty="0" smtClean="0"/>
              <a:t>Parts</a:t>
            </a:r>
            <a:endParaRPr lang="en-US" dirty="0"/>
          </a:p>
        </p:txBody>
      </p:sp>
    </p:spTree>
    <p:extLst>
      <p:ext uri="{BB962C8B-B14F-4D97-AF65-F5344CB8AC3E}">
        <p14:creationId xmlns:p14="http://schemas.microsoft.com/office/powerpoint/2010/main" val="347154887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IA Design Drivers</a:t>
            </a:r>
            <a:endParaRPr lang="en-US" dirty="0"/>
          </a:p>
        </p:txBody>
      </p:sp>
      <p:graphicFrame>
        <p:nvGraphicFramePr>
          <p:cNvPr id="4" name="Diagram 3"/>
          <p:cNvGraphicFramePr/>
          <p:nvPr>
            <p:extLst/>
          </p:nvPr>
        </p:nvGraphicFramePr>
        <p:xfrm>
          <a:off x="6531696" y="1122179"/>
          <a:ext cx="5129318" cy="13056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extLst/>
          </p:nvPr>
        </p:nvGraphicFramePr>
        <p:xfrm>
          <a:off x="275481" y="1122179"/>
          <a:ext cx="5129318" cy="130564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6" name="Diagram 5"/>
          <p:cNvGraphicFramePr/>
          <p:nvPr>
            <p:extLst/>
          </p:nvPr>
        </p:nvGraphicFramePr>
        <p:xfrm>
          <a:off x="6531696" y="4766638"/>
          <a:ext cx="5129318" cy="130564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7" name="Diagram 6"/>
          <p:cNvGraphicFramePr/>
          <p:nvPr>
            <p:extLst/>
          </p:nvPr>
        </p:nvGraphicFramePr>
        <p:xfrm>
          <a:off x="275481" y="2944409"/>
          <a:ext cx="5129318" cy="1305645"/>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8" name="Diagram 7"/>
          <p:cNvGraphicFramePr/>
          <p:nvPr>
            <p:extLst/>
          </p:nvPr>
        </p:nvGraphicFramePr>
        <p:xfrm>
          <a:off x="275481" y="4766638"/>
          <a:ext cx="5129318" cy="1305645"/>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9" name="Diagram 8"/>
          <p:cNvGraphicFramePr/>
          <p:nvPr>
            <p:extLst/>
          </p:nvPr>
        </p:nvGraphicFramePr>
        <p:xfrm>
          <a:off x="6531696" y="2944409"/>
          <a:ext cx="5129318" cy="1305645"/>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Tree>
    <p:extLst>
      <p:ext uri="{BB962C8B-B14F-4D97-AF65-F5344CB8AC3E}">
        <p14:creationId xmlns:p14="http://schemas.microsoft.com/office/powerpoint/2010/main" val="166318227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Site Architecture (Master Pages)</a:t>
            </a:r>
            <a:endParaRPr lang="en-US" dirty="0"/>
          </a:p>
        </p:txBody>
      </p:sp>
      <p:graphicFrame>
        <p:nvGraphicFramePr>
          <p:cNvPr id="8" name="Content Placeholder 5"/>
          <p:cNvGraphicFramePr>
            <a:graphicFrameLocks noGrp="1"/>
          </p:cNvGraphicFramePr>
          <p:nvPr>
            <p:ph idx="4294967295"/>
            <p:extLst/>
          </p:nvPr>
        </p:nvGraphicFramePr>
        <p:xfrm>
          <a:off x="1501157" y="1686260"/>
          <a:ext cx="8030751" cy="4437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Rectangle 9"/>
          <p:cNvSpPr/>
          <p:nvPr/>
        </p:nvSpPr>
        <p:spPr>
          <a:xfrm>
            <a:off x="10814801" y="2799500"/>
            <a:ext cx="1088037" cy="556971"/>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932597"/>
            <a:r>
              <a:rPr lang="en-US" sz="1836" dirty="0">
                <a:solidFill>
                  <a:srgbClr val="FFFFFF"/>
                </a:solidFill>
              </a:rPr>
              <a:t>MP 1</a:t>
            </a:r>
          </a:p>
        </p:txBody>
      </p:sp>
      <p:sp>
        <p:nvSpPr>
          <p:cNvPr id="11" name="Rectangle 10"/>
          <p:cNvSpPr/>
          <p:nvPr/>
        </p:nvSpPr>
        <p:spPr>
          <a:xfrm>
            <a:off x="10814801" y="3516762"/>
            <a:ext cx="1088037" cy="556971"/>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32597"/>
            <a:r>
              <a:rPr lang="en-US" sz="1836" dirty="0">
                <a:solidFill>
                  <a:srgbClr val="FFFFFF"/>
                </a:solidFill>
              </a:rPr>
              <a:t>MP 2</a:t>
            </a:r>
          </a:p>
        </p:txBody>
      </p:sp>
      <p:sp>
        <p:nvSpPr>
          <p:cNvPr id="12" name="Rectangle 11"/>
          <p:cNvSpPr/>
          <p:nvPr/>
        </p:nvSpPr>
        <p:spPr>
          <a:xfrm>
            <a:off x="10814801" y="4216214"/>
            <a:ext cx="1088037" cy="556971"/>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932597"/>
            <a:r>
              <a:rPr lang="en-US" sz="1836" dirty="0">
                <a:solidFill>
                  <a:srgbClr val="FFFFFF"/>
                </a:solidFill>
              </a:rPr>
              <a:t>MP 3</a:t>
            </a:r>
          </a:p>
        </p:txBody>
      </p:sp>
      <p:sp>
        <p:nvSpPr>
          <p:cNvPr id="4" name="Rounded Rectangle 3"/>
          <p:cNvSpPr/>
          <p:nvPr/>
        </p:nvSpPr>
        <p:spPr bwMode="auto">
          <a:xfrm>
            <a:off x="1367123" y="3356471"/>
            <a:ext cx="2143973" cy="3388008"/>
          </a:xfrm>
          <a:prstGeom prst="round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b" anchorCtr="0" compatLnSpc="1">
            <a:prstTxWarp prst="textNoShape">
              <a:avLst/>
            </a:prstTxWarp>
          </a:bodyPr>
          <a:lstStyle/>
          <a:p>
            <a:pPr algn="ctr" defTabSz="951028" fontAlgn="base">
              <a:spcBef>
                <a:spcPct val="0"/>
              </a:spcBef>
              <a:spcAft>
                <a:spcPct val="0"/>
              </a:spcAft>
            </a:pPr>
            <a:r>
              <a:rPr lang="en-US" sz="1836" dirty="0">
                <a:solidFill>
                  <a:srgbClr val="505050"/>
                </a:solidFill>
              </a:rPr>
              <a:t>Product Sites</a:t>
            </a:r>
          </a:p>
        </p:txBody>
      </p:sp>
      <p:sp>
        <p:nvSpPr>
          <p:cNvPr id="13" name="Rectangle 12"/>
          <p:cNvSpPr/>
          <p:nvPr/>
        </p:nvSpPr>
        <p:spPr>
          <a:xfrm>
            <a:off x="10814801" y="4943122"/>
            <a:ext cx="1088037" cy="556971"/>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defTabSz="932597"/>
            <a:r>
              <a:rPr lang="en-US" sz="1836" dirty="0">
                <a:solidFill>
                  <a:srgbClr val="FFFFFF"/>
                </a:solidFill>
              </a:rPr>
              <a:t>MP 4</a:t>
            </a:r>
          </a:p>
        </p:txBody>
      </p:sp>
      <p:sp>
        <p:nvSpPr>
          <p:cNvPr id="3" name="Rectangle 2"/>
          <p:cNvSpPr/>
          <p:nvPr/>
        </p:nvSpPr>
        <p:spPr>
          <a:xfrm>
            <a:off x="4054270" y="5991110"/>
            <a:ext cx="7848568" cy="766513"/>
          </a:xfrm>
          <a:prstGeom prst="rect">
            <a:avLst/>
          </a:prstGeom>
        </p:spPr>
        <p:txBody>
          <a:bodyPr wrap="square">
            <a:spAutoFit/>
          </a:bodyPr>
          <a:lstStyle/>
          <a:p>
            <a:pPr defTabSz="932597"/>
            <a:r>
              <a:rPr lang="en-US" sz="1428" dirty="0">
                <a:solidFill>
                  <a:srgbClr val="000000"/>
                </a:solidFill>
                <a:latin typeface="Calibri" panose="020F0502020204030204" pitchFamily="34" charset="0"/>
              </a:rPr>
              <a:t>Don’t know where to start?</a:t>
            </a:r>
          </a:p>
          <a:p>
            <a:pPr defTabSz="932597"/>
            <a:r>
              <a:rPr lang="en-US" sz="1428" dirty="0">
                <a:solidFill>
                  <a:srgbClr val="000000"/>
                </a:solidFill>
                <a:latin typeface="Calibri" panose="020F0502020204030204" pitchFamily="34" charset="0"/>
              </a:rPr>
              <a:t>According to </a:t>
            </a:r>
            <a:r>
              <a:rPr lang="en-US" sz="1428" dirty="0">
                <a:solidFill>
                  <a:srgbClr val="000000"/>
                </a:solidFill>
                <a:latin typeface="Calibri" panose="020F0502020204030204" pitchFamily="34" charset="0"/>
                <a:hlinkClick r:id="rId7"/>
              </a:rPr>
              <a:t>http://www.nngroup.com/articles/intranet-information-architecture-ia/</a:t>
            </a:r>
            <a:r>
              <a:rPr lang="en-US" sz="1428" dirty="0">
                <a:solidFill>
                  <a:srgbClr val="000000"/>
                </a:solidFill>
                <a:latin typeface="Calibri" panose="020F0502020204030204" pitchFamily="34" charset="0"/>
              </a:rPr>
              <a:t> Jacob Nielsen</a:t>
            </a:r>
          </a:p>
          <a:p>
            <a:pPr defTabSz="932597"/>
            <a:r>
              <a:rPr lang="en-US" sz="1428" dirty="0">
                <a:solidFill>
                  <a:srgbClr val="000000"/>
                </a:solidFill>
                <a:latin typeface="Calibri" panose="020F0502020204030204" pitchFamily="34" charset="0"/>
              </a:rPr>
              <a:t>Company, human resources, news are common among most intranets</a:t>
            </a:r>
          </a:p>
        </p:txBody>
      </p:sp>
    </p:spTree>
    <p:extLst>
      <p:ext uri="{BB962C8B-B14F-4D97-AF65-F5344CB8AC3E}">
        <p14:creationId xmlns:p14="http://schemas.microsoft.com/office/powerpoint/2010/main" val="212403321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Site </a:t>
            </a:r>
            <a:r>
              <a:rPr lang="en-US" dirty="0" smtClean="0"/>
              <a:t>Architecture (Layouts)</a:t>
            </a:r>
            <a:endParaRPr lang="en-US" dirty="0"/>
          </a:p>
        </p:txBody>
      </p:sp>
      <p:graphicFrame>
        <p:nvGraphicFramePr>
          <p:cNvPr id="6" name="Content Placeholder 5"/>
          <p:cNvGraphicFramePr>
            <a:graphicFrameLocks noGrp="1"/>
          </p:cNvGraphicFramePr>
          <p:nvPr>
            <p:ph idx="4294967295"/>
            <p:extLst/>
          </p:nvPr>
        </p:nvGraphicFramePr>
        <p:xfrm>
          <a:off x="1288279" y="1726809"/>
          <a:ext cx="8030751" cy="4437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Rectangle 9"/>
          <p:cNvSpPr/>
          <p:nvPr/>
        </p:nvSpPr>
        <p:spPr>
          <a:xfrm>
            <a:off x="10350188" y="2137216"/>
            <a:ext cx="1593197" cy="556971"/>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932597"/>
            <a:r>
              <a:rPr lang="en-US" sz="1836" dirty="0">
                <a:solidFill>
                  <a:srgbClr val="FFFFFF"/>
                </a:solidFill>
              </a:rPr>
              <a:t>Layout 1</a:t>
            </a:r>
          </a:p>
        </p:txBody>
      </p:sp>
      <p:sp>
        <p:nvSpPr>
          <p:cNvPr id="11" name="Rectangle 10"/>
          <p:cNvSpPr/>
          <p:nvPr/>
        </p:nvSpPr>
        <p:spPr>
          <a:xfrm>
            <a:off x="10350188" y="2854478"/>
            <a:ext cx="1593197" cy="556971"/>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defTabSz="932597"/>
            <a:r>
              <a:rPr lang="en-US" sz="1836" dirty="0">
                <a:solidFill>
                  <a:srgbClr val="FFFFFF"/>
                </a:solidFill>
              </a:rPr>
              <a:t>Layout 2</a:t>
            </a:r>
          </a:p>
        </p:txBody>
      </p:sp>
      <p:sp>
        <p:nvSpPr>
          <p:cNvPr id="12" name="Rectangle 11"/>
          <p:cNvSpPr/>
          <p:nvPr/>
        </p:nvSpPr>
        <p:spPr>
          <a:xfrm>
            <a:off x="10350188" y="3553930"/>
            <a:ext cx="1593197" cy="556971"/>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defTabSz="932597"/>
            <a:r>
              <a:rPr lang="en-US" sz="1836" dirty="0">
                <a:solidFill>
                  <a:srgbClr val="FFFFFF"/>
                </a:solidFill>
              </a:rPr>
              <a:t>Layout 3</a:t>
            </a:r>
          </a:p>
        </p:txBody>
      </p:sp>
      <p:sp>
        <p:nvSpPr>
          <p:cNvPr id="7" name="Rectangle 6"/>
          <p:cNvSpPr/>
          <p:nvPr/>
        </p:nvSpPr>
        <p:spPr>
          <a:xfrm>
            <a:off x="10350188" y="4253383"/>
            <a:ext cx="1593197" cy="556971"/>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932597"/>
            <a:r>
              <a:rPr lang="en-US" sz="1836" dirty="0">
                <a:solidFill>
                  <a:srgbClr val="FFFFFF"/>
                </a:solidFill>
              </a:rPr>
              <a:t>Layout 4</a:t>
            </a:r>
          </a:p>
        </p:txBody>
      </p:sp>
      <p:sp>
        <p:nvSpPr>
          <p:cNvPr id="9" name="Rectangle 8"/>
          <p:cNvSpPr/>
          <p:nvPr/>
        </p:nvSpPr>
        <p:spPr>
          <a:xfrm>
            <a:off x="10350188" y="4952835"/>
            <a:ext cx="1593197" cy="556971"/>
          </a:xfrm>
          <a:prstGeom prst="rect">
            <a:avLst/>
          </a:prstGeom>
        </p:spPr>
        <p:style>
          <a:lnRef idx="3">
            <a:schemeClr val="lt1"/>
          </a:lnRef>
          <a:fillRef idx="1">
            <a:schemeClr val="accent4"/>
          </a:fillRef>
          <a:effectRef idx="1">
            <a:schemeClr val="accent4"/>
          </a:effectRef>
          <a:fontRef idx="minor">
            <a:schemeClr val="lt1"/>
          </a:fontRef>
        </p:style>
        <p:txBody>
          <a:bodyPr rtlCol="0" anchor="ctr"/>
          <a:lstStyle/>
          <a:p>
            <a:pPr algn="ctr" defTabSz="932597"/>
            <a:r>
              <a:rPr lang="en-US" sz="1836" dirty="0">
                <a:solidFill>
                  <a:srgbClr val="FFFFFF"/>
                </a:solidFill>
              </a:rPr>
              <a:t>Layout 5</a:t>
            </a:r>
          </a:p>
        </p:txBody>
      </p:sp>
    </p:spTree>
    <p:extLst>
      <p:ext uri="{BB962C8B-B14F-4D97-AF65-F5344CB8AC3E}">
        <p14:creationId xmlns:p14="http://schemas.microsoft.com/office/powerpoint/2010/main" val="207837823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mms"/>
          <p:cNvPicPr>
            <a:picLocks noChangeAspect="1"/>
          </p:cNvPicPr>
          <p:nvPr/>
        </p:nvPicPr>
        <p:blipFill>
          <a:blip r:embed="rId3"/>
          <a:stretch>
            <a:fillRect/>
          </a:stretch>
        </p:blipFill>
        <p:spPr>
          <a:xfrm>
            <a:off x="815043" y="1562741"/>
            <a:ext cx="3199660" cy="4934054"/>
          </a:xfrm>
          <a:prstGeom prst="rect">
            <a:avLst/>
          </a:prstGeom>
        </p:spPr>
      </p:pic>
      <p:sp>
        <p:nvSpPr>
          <p:cNvPr id="2" name="Title 1"/>
          <p:cNvSpPr>
            <a:spLocks noGrp="1"/>
          </p:cNvSpPr>
          <p:nvPr>
            <p:ph type="title"/>
          </p:nvPr>
        </p:nvSpPr>
        <p:spPr/>
        <p:txBody>
          <a:bodyPr/>
          <a:lstStyle/>
          <a:p>
            <a:r>
              <a:rPr lang="en-US" dirty="0"/>
              <a:t>Example Content </a:t>
            </a:r>
            <a:r>
              <a:rPr lang="en-US" dirty="0" smtClean="0"/>
              <a:t>Types</a:t>
            </a:r>
            <a:endParaRPr lang="en-US" dirty="0"/>
          </a:p>
        </p:txBody>
      </p:sp>
      <p:cxnSp>
        <p:nvCxnSpPr>
          <p:cNvPr id="14" name="sales to mms"/>
          <p:cNvCxnSpPr>
            <a:stCxn id="48" idx="1"/>
          </p:cNvCxnSpPr>
          <p:nvPr/>
        </p:nvCxnSpPr>
        <p:spPr>
          <a:xfrm flipH="1">
            <a:off x="3239788" y="5963862"/>
            <a:ext cx="5430139" cy="42757"/>
          </a:xfrm>
          <a:prstGeom prst="straightConnector1">
            <a:avLst/>
          </a:prstGeom>
          <a:ln w="38100">
            <a:solidFill>
              <a:schemeClr val="bg2">
                <a:lumMod val="9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 name="leg to mms"/>
          <p:cNvGrpSpPr/>
          <p:nvPr/>
        </p:nvGrpSpPr>
        <p:grpSpPr>
          <a:xfrm>
            <a:off x="3239787" y="2483326"/>
            <a:ext cx="7332800" cy="2530941"/>
            <a:chOff x="3175686" y="2434855"/>
            <a:chExt cx="7189672" cy="2481540"/>
          </a:xfrm>
        </p:grpSpPr>
        <p:cxnSp>
          <p:nvCxnSpPr>
            <p:cNvPr id="13" name="legal to mms2"/>
            <p:cNvCxnSpPr>
              <a:stCxn id="38" idx="1"/>
            </p:cNvCxnSpPr>
            <p:nvPr/>
          </p:nvCxnSpPr>
          <p:spPr>
            <a:xfrm flipH="1" flipV="1">
              <a:off x="3175686" y="2434855"/>
              <a:ext cx="7189672" cy="1671522"/>
            </a:xfrm>
            <a:prstGeom prst="straightConnector1">
              <a:avLst/>
            </a:prstGeom>
            <a:ln w="38100">
              <a:solidFill>
                <a:srgbClr val="00B0F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legal to mms"/>
            <p:cNvCxnSpPr>
              <a:stCxn id="38" idx="1"/>
            </p:cNvCxnSpPr>
            <p:nvPr/>
          </p:nvCxnSpPr>
          <p:spPr>
            <a:xfrm flipH="1">
              <a:off x="3543300" y="4106377"/>
              <a:ext cx="6822058" cy="810018"/>
            </a:xfrm>
            <a:prstGeom prst="straightConnector1">
              <a:avLst/>
            </a:prstGeom>
            <a:ln w="38100">
              <a:solidFill>
                <a:srgbClr val="00B0F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cxnSp>
        <p:nvCxnSpPr>
          <p:cNvPr id="27" name="corp to mms"/>
          <p:cNvCxnSpPr>
            <a:stCxn id="45" idx="1"/>
          </p:cNvCxnSpPr>
          <p:nvPr/>
        </p:nvCxnSpPr>
        <p:spPr>
          <a:xfrm flipH="1">
            <a:off x="3239787" y="2664704"/>
            <a:ext cx="6104191" cy="159578"/>
          </a:xfrm>
          <a:prstGeom prst="straightConnector1">
            <a:avLst/>
          </a:prstGeom>
          <a:ln w="381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finance to mms"/>
          <p:cNvCxnSpPr>
            <a:stCxn id="51" idx="1"/>
          </p:cNvCxnSpPr>
          <p:nvPr/>
        </p:nvCxnSpPr>
        <p:spPr>
          <a:xfrm flipH="1" flipV="1">
            <a:off x="3219591" y="4614451"/>
            <a:ext cx="7352996" cy="1349411"/>
          </a:xfrm>
          <a:prstGeom prst="straightConnector1">
            <a:avLst/>
          </a:prstGeom>
          <a:ln w="38100">
            <a:solidFill>
              <a:srgbClr val="00B05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1" name="legal"/>
          <p:cNvGrpSpPr/>
          <p:nvPr/>
        </p:nvGrpSpPr>
        <p:grpSpPr>
          <a:xfrm>
            <a:off x="10572587" y="3563280"/>
            <a:ext cx="1249688" cy="1249688"/>
            <a:chOff x="9968224" y="3450494"/>
            <a:chExt cx="1225296" cy="1225296"/>
          </a:xfrm>
        </p:grpSpPr>
        <p:sp>
          <p:nvSpPr>
            <p:cNvPr id="38" name="Rectangle 37"/>
            <p:cNvSpPr/>
            <p:nvPr/>
          </p:nvSpPr>
          <p:spPr bwMode="auto">
            <a:xfrm>
              <a:off x="9968224" y="3450494"/>
              <a:ext cx="1225296" cy="1225296"/>
            </a:xfrm>
            <a:prstGeom prst="rect">
              <a:avLst/>
            </a:prstGeom>
            <a:ln/>
          </p:spPr>
          <p:style>
            <a:lnRef idx="3">
              <a:schemeClr val="lt1"/>
            </a:lnRef>
            <a:fillRef idx="1">
              <a:schemeClr val="accent2"/>
            </a:fillRef>
            <a:effectRef idx="1">
              <a:schemeClr val="accent2"/>
            </a:effectRef>
            <a:fontRef idx="minor">
              <a:schemeClr val="lt1"/>
            </a:fontRef>
          </p:style>
          <p:txBody>
            <a:bodyPr vert="horz" wrap="square" lIns="0" tIns="46620" rIns="0" bIns="0" rtlCol="0" anchor="b" anchorCtr="0">
              <a:noAutofit/>
            </a:bodyPr>
            <a:lstStyle/>
            <a:p>
              <a:pPr algn="ctr" defTabSz="932597">
                <a:lnSpc>
                  <a:spcPct val="90000"/>
                </a:lnSpc>
                <a:spcBef>
                  <a:spcPct val="0"/>
                </a:spcBef>
              </a:pPr>
              <a:r>
                <a:rPr lang="en-US" sz="1836" dirty="0">
                  <a:solidFill>
                    <a:srgbClr val="FFFFFF"/>
                  </a:solidFill>
                </a:rPr>
                <a:t>Legal Document</a:t>
              </a:r>
            </a:p>
          </p:txBody>
        </p:sp>
        <p:sp>
          <p:nvSpPr>
            <p:cNvPr id="39" name="Freeform 128"/>
            <p:cNvSpPr>
              <a:spLocks noEditPoints="1"/>
            </p:cNvSpPr>
            <p:nvPr/>
          </p:nvSpPr>
          <p:spPr bwMode="black">
            <a:xfrm>
              <a:off x="10352272" y="3582095"/>
              <a:ext cx="457200" cy="45720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505050"/>
                </a:solidFill>
              </a:endParaRPr>
            </a:p>
          </p:txBody>
        </p:sp>
      </p:grpSp>
      <p:grpSp>
        <p:nvGrpSpPr>
          <p:cNvPr id="4" name="item"/>
          <p:cNvGrpSpPr/>
          <p:nvPr/>
        </p:nvGrpSpPr>
        <p:grpSpPr>
          <a:xfrm>
            <a:off x="9343978" y="533391"/>
            <a:ext cx="1249688" cy="1249688"/>
            <a:chOff x="8898807" y="987595"/>
            <a:chExt cx="1225296" cy="1225296"/>
          </a:xfrm>
        </p:grpSpPr>
        <p:sp>
          <p:nvSpPr>
            <p:cNvPr id="42" name="Rectangle 41"/>
            <p:cNvSpPr/>
            <p:nvPr/>
          </p:nvSpPr>
          <p:spPr bwMode="auto">
            <a:xfrm>
              <a:off x="8898807" y="987595"/>
              <a:ext cx="1225296" cy="1225296"/>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20" rIns="0" bIns="0" rtlCol="0" anchor="b" anchorCtr="0">
              <a:noAutofit/>
            </a:bodyPr>
            <a:lstStyle/>
            <a:p>
              <a:pPr algn="ctr" defTabSz="932597">
                <a:lnSpc>
                  <a:spcPct val="90000"/>
                </a:lnSpc>
                <a:spcBef>
                  <a:spcPct val="0"/>
                </a:spcBef>
              </a:pPr>
              <a:r>
                <a:rPr lang="en-US" sz="1836" dirty="0">
                  <a:solidFill>
                    <a:srgbClr val="FFFFFF"/>
                  </a:solidFill>
                </a:rPr>
                <a:t>Item/</a:t>
              </a:r>
            </a:p>
            <a:p>
              <a:pPr algn="ctr" defTabSz="932597">
                <a:lnSpc>
                  <a:spcPct val="90000"/>
                </a:lnSpc>
                <a:spcBef>
                  <a:spcPct val="0"/>
                </a:spcBef>
              </a:pPr>
              <a:r>
                <a:rPr lang="en-US" sz="1836" dirty="0">
                  <a:solidFill>
                    <a:srgbClr val="FFFFFF"/>
                  </a:solidFill>
                </a:rPr>
                <a:t>Document</a:t>
              </a:r>
            </a:p>
          </p:txBody>
        </p:sp>
        <p:sp>
          <p:nvSpPr>
            <p:cNvPr id="43" name="Freeform 128"/>
            <p:cNvSpPr>
              <a:spLocks noEditPoints="1"/>
            </p:cNvSpPr>
            <p:nvPr/>
          </p:nvSpPr>
          <p:spPr bwMode="black">
            <a:xfrm>
              <a:off x="9282855" y="1119196"/>
              <a:ext cx="457200" cy="45720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505050"/>
                </a:solidFill>
              </a:endParaRPr>
            </a:p>
          </p:txBody>
        </p:sp>
      </p:grpSp>
      <p:grpSp>
        <p:nvGrpSpPr>
          <p:cNvPr id="53" name="company"/>
          <p:cNvGrpSpPr/>
          <p:nvPr/>
        </p:nvGrpSpPr>
        <p:grpSpPr>
          <a:xfrm>
            <a:off x="9343978" y="2039859"/>
            <a:ext cx="1249688" cy="1249688"/>
            <a:chOff x="8743865" y="2104220"/>
            <a:chExt cx="1225296" cy="1225296"/>
          </a:xfrm>
        </p:grpSpPr>
        <p:sp>
          <p:nvSpPr>
            <p:cNvPr id="45" name="Rectangle 44"/>
            <p:cNvSpPr/>
            <p:nvPr/>
          </p:nvSpPr>
          <p:spPr bwMode="auto">
            <a:xfrm>
              <a:off x="8743865" y="2104220"/>
              <a:ext cx="1225296" cy="1225296"/>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0" rIns="0" bIns="0" rtlCol="0" anchor="b" anchorCtr="0">
              <a:noAutofit/>
            </a:bodyPr>
            <a:lstStyle/>
            <a:p>
              <a:pPr algn="ctr" defTabSz="932597">
                <a:lnSpc>
                  <a:spcPct val="90000"/>
                </a:lnSpc>
                <a:spcBef>
                  <a:spcPct val="0"/>
                </a:spcBef>
              </a:pPr>
              <a:r>
                <a:rPr lang="en-US" sz="1836" dirty="0">
                  <a:solidFill>
                    <a:srgbClr val="FFFFFF"/>
                  </a:solidFill>
                </a:rPr>
                <a:t>Company Document</a:t>
              </a:r>
            </a:p>
          </p:txBody>
        </p:sp>
        <p:sp>
          <p:nvSpPr>
            <p:cNvPr id="46" name="Freeform 128"/>
            <p:cNvSpPr>
              <a:spLocks noEditPoints="1"/>
            </p:cNvSpPr>
            <p:nvPr/>
          </p:nvSpPr>
          <p:spPr bwMode="black">
            <a:xfrm>
              <a:off x="9127913" y="2235821"/>
              <a:ext cx="457200" cy="45720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505050"/>
                </a:solidFill>
              </a:endParaRPr>
            </a:p>
          </p:txBody>
        </p:sp>
      </p:grpSp>
      <p:grpSp>
        <p:nvGrpSpPr>
          <p:cNvPr id="7" name="Sales"/>
          <p:cNvGrpSpPr/>
          <p:nvPr/>
        </p:nvGrpSpPr>
        <p:grpSpPr>
          <a:xfrm>
            <a:off x="8669926" y="5339018"/>
            <a:ext cx="1249688" cy="1249688"/>
            <a:chOff x="7730096" y="3366974"/>
            <a:chExt cx="1225296" cy="1225296"/>
          </a:xfrm>
        </p:grpSpPr>
        <p:sp>
          <p:nvSpPr>
            <p:cNvPr id="48" name="Rectangle 47"/>
            <p:cNvSpPr/>
            <p:nvPr/>
          </p:nvSpPr>
          <p:spPr bwMode="auto">
            <a:xfrm>
              <a:off x="7730096" y="3366974"/>
              <a:ext cx="1225296" cy="1225296"/>
            </a:xfrm>
            <a:prstGeom prst="rect">
              <a:avLst/>
            </a:prstGeom>
            <a:ln/>
          </p:spPr>
          <p:style>
            <a:lnRef idx="1">
              <a:schemeClr val="dk1"/>
            </a:lnRef>
            <a:fillRef idx="2">
              <a:schemeClr val="dk1"/>
            </a:fillRef>
            <a:effectRef idx="1">
              <a:schemeClr val="dk1"/>
            </a:effectRef>
            <a:fontRef idx="minor">
              <a:schemeClr val="dk1"/>
            </a:fontRef>
          </p:style>
          <p:txBody>
            <a:bodyPr vert="horz" wrap="square" lIns="0" tIns="46620" rIns="0" bIns="0" rtlCol="0" anchor="b" anchorCtr="0">
              <a:noAutofit/>
            </a:bodyPr>
            <a:lstStyle/>
            <a:p>
              <a:pPr algn="ctr" defTabSz="932597">
                <a:lnSpc>
                  <a:spcPct val="90000"/>
                </a:lnSpc>
                <a:spcBef>
                  <a:spcPct val="0"/>
                </a:spcBef>
              </a:pPr>
              <a:r>
                <a:rPr lang="en-US" sz="1836" dirty="0">
                  <a:solidFill>
                    <a:srgbClr val="FFFFFF"/>
                  </a:solidFill>
                </a:rPr>
                <a:t>Sales</a:t>
              </a:r>
            </a:p>
            <a:p>
              <a:pPr algn="ctr" defTabSz="932597">
                <a:lnSpc>
                  <a:spcPct val="90000"/>
                </a:lnSpc>
                <a:spcBef>
                  <a:spcPct val="0"/>
                </a:spcBef>
              </a:pPr>
              <a:r>
                <a:rPr lang="en-US" sz="1836" dirty="0">
                  <a:solidFill>
                    <a:srgbClr val="FFFFFF"/>
                  </a:solidFill>
                </a:rPr>
                <a:t>Document</a:t>
              </a:r>
            </a:p>
          </p:txBody>
        </p:sp>
        <p:sp>
          <p:nvSpPr>
            <p:cNvPr id="49" name="Freeform 128"/>
            <p:cNvSpPr>
              <a:spLocks noEditPoints="1"/>
            </p:cNvSpPr>
            <p:nvPr/>
          </p:nvSpPr>
          <p:spPr bwMode="black">
            <a:xfrm>
              <a:off x="8156041" y="3564344"/>
              <a:ext cx="457200" cy="45720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505050"/>
                </a:solidFill>
              </a:endParaRPr>
            </a:p>
          </p:txBody>
        </p:sp>
      </p:grpSp>
      <p:grpSp>
        <p:nvGrpSpPr>
          <p:cNvPr id="6" name="finance"/>
          <p:cNvGrpSpPr/>
          <p:nvPr/>
        </p:nvGrpSpPr>
        <p:grpSpPr>
          <a:xfrm>
            <a:off x="10572587" y="5339018"/>
            <a:ext cx="1249688" cy="1249688"/>
            <a:chOff x="8998864" y="5018096"/>
            <a:chExt cx="1225296" cy="1225296"/>
          </a:xfrm>
        </p:grpSpPr>
        <p:sp>
          <p:nvSpPr>
            <p:cNvPr id="51" name="Rectangle 50"/>
            <p:cNvSpPr/>
            <p:nvPr/>
          </p:nvSpPr>
          <p:spPr bwMode="auto">
            <a:xfrm>
              <a:off x="8998864" y="5018096"/>
              <a:ext cx="1225296" cy="1225296"/>
            </a:xfrm>
            <a:prstGeom prst="rect">
              <a:avLst/>
            </a:prstGeom>
            <a:ln/>
          </p:spPr>
          <p:style>
            <a:lnRef idx="3">
              <a:schemeClr val="lt1"/>
            </a:lnRef>
            <a:fillRef idx="1">
              <a:schemeClr val="accent5"/>
            </a:fillRef>
            <a:effectRef idx="1">
              <a:schemeClr val="accent5"/>
            </a:effectRef>
            <a:fontRef idx="minor">
              <a:schemeClr val="lt1"/>
            </a:fontRef>
          </p:style>
          <p:txBody>
            <a:bodyPr vert="horz" wrap="square" lIns="0" tIns="46620" rIns="0" bIns="0" rtlCol="0" anchor="b" anchorCtr="0">
              <a:noAutofit/>
            </a:bodyPr>
            <a:lstStyle/>
            <a:p>
              <a:pPr algn="ctr" defTabSz="932597">
                <a:lnSpc>
                  <a:spcPct val="90000"/>
                </a:lnSpc>
                <a:spcBef>
                  <a:spcPct val="0"/>
                </a:spcBef>
              </a:pPr>
              <a:r>
                <a:rPr lang="en-US" sz="1836" dirty="0">
                  <a:solidFill>
                    <a:srgbClr val="FFFFFF"/>
                  </a:solidFill>
                </a:rPr>
                <a:t>Finance</a:t>
              </a:r>
            </a:p>
            <a:p>
              <a:pPr algn="ctr" defTabSz="932597">
                <a:lnSpc>
                  <a:spcPct val="90000"/>
                </a:lnSpc>
                <a:spcBef>
                  <a:spcPct val="0"/>
                </a:spcBef>
              </a:pPr>
              <a:r>
                <a:rPr lang="en-US" sz="1836" dirty="0">
                  <a:solidFill>
                    <a:srgbClr val="FFFFFF"/>
                  </a:solidFill>
                </a:rPr>
                <a:t>Document</a:t>
              </a:r>
            </a:p>
          </p:txBody>
        </p:sp>
        <p:sp>
          <p:nvSpPr>
            <p:cNvPr id="52" name="Freeform 128"/>
            <p:cNvSpPr>
              <a:spLocks noEditPoints="1"/>
            </p:cNvSpPr>
            <p:nvPr/>
          </p:nvSpPr>
          <p:spPr bwMode="black">
            <a:xfrm>
              <a:off x="9382912" y="5149697"/>
              <a:ext cx="457200" cy="457200"/>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505050"/>
                </a:solidFill>
              </a:endParaRPr>
            </a:p>
          </p:txBody>
        </p:sp>
      </p:grpSp>
      <p:cxnSp>
        <p:nvCxnSpPr>
          <p:cNvPr id="55" name="corp to item"/>
          <p:cNvCxnSpPr>
            <a:endCxn id="42" idx="2"/>
          </p:cNvCxnSpPr>
          <p:nvPr/>
        </p:nvCxnSpPr>
        <p:spPr>
          <a:xfrm rot="5400000" flipH="1" flipV="1">
            <a:off x="9833956" y="1911469"/>
            <a:ext cx="263256" cy="6476"/>
          </a:xfrm>
          <a:prstGeom prst="bentConnector3">
            <a:avLst>
              <a:gd name="adj1" fmla="val 50000"/>
            </a:avLst>
          </a:prstGeom>
          <a:ln w="38100">
            <a:headEnd type="none"/>
            <a:tailEnd type="triangle"/>
          </a:ln>
        </p:spPr>
        <p:style>
          <a:lnRef idx="1">
            <a:schemeClr val="dk1"/>
          </a:lnRef>
          <a:fillRef idx="0">
            <a:schemeClr val="dk1"/>
          </a:fillRef>
          <a:effectRef idx="0">
            <a:schemeClr val="dk1"/>
          </a:effectRef>
          <a:fontRef idx="minor">
            <a:schemeClr val="tx1"/>
          </a:fontRef>
        </p:style>
      </p:cxnSp>
      <p:cxnSp>
        <p:nvCxnSpPr>
          <p:cNvPr id="56" name="corp to legal"/>
          <p:cNvCxnSpPr>
            <a:stCxn id="38" idx="0"/>
            <a:endCxn id="45" idx="2"/>
          </p:cNvCxnSpPr>
          <p:nvPr/>
        </p:nvCxnSpPr>
        <p:spPr>
          <a:xfrm flipH="1" flipV="1">
            <a:off x="9968822" y="3289548"/>
            <a:ext cx="1228609" cy="273732"/>
          </a:xfrm>
          <a:prstGeom prst="straightConnector1">
            <a:avLst/>
          </a:prstGeom>
          <a:ln w="38100">
            <a:solidFill>
              <a:schemeClr val="tx1"/>
            </a:solidFill>
            <a:headEnd type="none"/>
            <a:tailEnd type="triangle"/>
          </a:ln>
        </p:spPr>
        <p:style>
          <a:lnRef idx="1">
            <a:schemeClr val="dk1"/>
          </a:lnRef>
          <a:fillRef idx="0">
            <a:schemeClr val="dk1"/>
          </a:fillRef>
          <a:effectRef idx="0">
            <a:schemeClr val="dk1"/>
          </a:effectRef>
          <a:fontRef idx="minor">
            <a:schemeClr val="tx1"/>
          </a:fontRef>
        </p:style>
      </p:cxnSp>
      <p:cxnSp>
        <p:nvCxnSpPr>
          <p:cNvPr id="60" name="finance to legal"/>
          <p:cNvCxnSpPr>
            <a:stCxn id="51" idx="0"/>
            <a:endCxn id="38" idx="2"/>
          </p:cNvCxnSpPr>
          <p:nvPr/>
        </p:nvCxnSpPr>
        <p:spPr>
          <a:xfrm flipV="1">
            <a:off x="11197431" y="4812968"/>
            <a:ext cx="0" cy="526050"/>
          </a:xfrm>
          <a:prstGeom prst="straightConnector1">
            <a:avLst/>
          </a:prstGeom>
          <a:ln w="38100">
            <a:headEnd type="none"/>
            <a:tailEnd type="triangle"/>
          </a:ln>
        </p:spPr>
        <p:style>
          <a:lnRef idx="1">
            <a:schemeClr val="dk1"/>
          </a:lnRef>
          <a:fillRef idx="0">
            <a:schemeClr val="dk1"/>
          </a:fillRef>
          <a:effectRef idx="0">
            <a:schemeClr val="dk1"/>
          </a:effectRef>
          <a:fontRef idx="minor">
            <a:schemeClr val="tx1"/>
          </a:fontRef>
        </p:style>
      </p:cxnSp>
      <p:cxnSp>
        <p:nvCxnSpPr>
          <p:cNvPr id="66" name="sales to corp"/>
          <p:cNvCxnSpPr>
            <a:stCxn id="48" idx="0"/>
            <a:endCxn id="45" idx="2"/>
          </p:cNvCxnSpPr>
          <p:nvPr/>
        </p:nvCxnSpPr>
        <p:spPr>
          <a:xfrm flipV="1">
            <a:off x="9294771" y="3289548"/>
            <a:ext cx="674052" cy="2049470"/>
          </a:xfrm>
          <a:prstGeom prst="straightConnector1">
            <a:avLst/>
          </a:prstGeom>
          <a:ln w="38100">
            <a:solidFill>
              <a:schemeClr val="tx1"/>
            </a:solidFill>
            <a:headEnd type="none"/>
            <a:tailEnd type="triangle"/>
          </a:ln>
        </p:spPr>
        <p:style>
          <a:lnRef idx="1">
            <a:schemeClr val="dk1"/>
          </a:lnRef>
          <a:fillRef idx="0">
            <a:schemeClr val="dk1"/>
          </a:fillRef>
          <a:effectRef idx="0">
            <a:schemeClr val="dk1"/>
          </a:effectRef>
          <a:fontRef idx="minor">
            <a:schemeClr val="tx1"/>
          </a:fontRef>
        </p:style>
      </p:cxnSp>
      <p:sp>
        <p:nvSpPr>
          <p:cNvPr id="95" name="modify item"/>
          <p:cNvSpPr/>
          <p:nvPr/>
        </p:nvSpPr>
        <p:spPr bwMode="auto">
          <a:xfrm flipH="1">
            <a:off x="10622423" y="652763"/>
            <a:ext cx="1650334" cy="1113228"/>
          </a:xfrm>
          <a:prstGeom prst="rightArrowCallout">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Never Modify!!</a:t>
            </a:r>
          </a:p>
        </p:txBody>
      </p:sp>
      <p:sp>
        <p:nvSpPr>
          <p:cNvPr id="96" name="content disp"/>
          <p:cNvSpPr/>
          <p:nvPr/>
        </p:nvSpPr>
        <p:spPr bwMode="auto">
          <a:xfrm>
            <a:off x="4942808" y="3501223"/>
            <a:ext cx="3933362" cy="1113228"/>
          </a:xfrm>
          <a:prstGeom prst="rightArrowCallout">
            <a:avLst/>
          </a:prstGeom>
          <a:noFill/>
          <a:ln w="57150">
            <a:solidFill>
              <a:schemeClr val="tx1">
                <a:alpha val="50000"/>
              </a:schemeClr>
            </a:solid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solidFill>
                  <a:srgbClr val="505050"/>
                </a:solidFill>
              </a:rPr>
              <a:t>Content Disposition</a:t>
            </a:r>
          </a:p>
        </p:txBody>
      </p:sp>
      <p:sp>
        <p:nvSpPr>
          <p:cNvPr id="97" name="core"/>
          <p:cNvSpPr/>
          <p:nvPr/>
        </p:nvSpPr>
        <p:spPr bwMode="auto">
          <a:xfrm rot="993192">
            <a:off x="6233696" y="1408753"/>
            <a:ext cx="3096134" cy="1113228"/>
          </a:xfrm>
          <a:prstGeom prst="rightArrowCallout">
            <a:avLst/>
          </a:prstGeom>
          <a:noFill/>
          <a:ln w="57150">
            <a:solidFill>
              <a:schemeClr val="tx1">
                <a:alpha val="50000"/>
              </a:schemeClr>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solidFill>
                  <a:srgbClr val="505050"/>
                </a:solidFill>
              </a:rPr>
              <a:t>Core Metadata</a:t>
            </a:r>
          </a:p>
        </p:txBody>
      </p:sp>
    </p:spTree>
    <p:extLst>
      <p:ext uri="{BB962C8B-B14F-4D97-AF65-F5344CB8AC3E}">
        <p14:creationId xmlns:p14="http://schemas.microsoft.com/office/powerpoint/2010/main" val="9604821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Navigation Concepts In SP 2013</a:t>
            </a:r>
            <a:endParaRPr lang="en-US" dirty="0"/>
          </a:p>
        </p:txBody>
      </p:sp>
      <p:sp>
        <p:nvSpPr>
          <p:cNvPr id="5" name="Text Placeholder 4"/>
          <p:cNvSpPr>
            <a:spLocks noGrp="1"/>
          </p:cNvSpPr>
          <p:nvPr>
            <p:ph type="body" sz="quarter" idx="10"/>
          </p:nvPr>
        </p:nvSpPr>
        <p:spPr>
          <a:xfrm>
            <a:off x="275482" y="1212849"/>
            <a:ext cx="5485621" cy="2379325"/>
          </a:xfrm>
        </p:spPr>
        <p:txBody>
          <a:bodyPr/>
          <a:lstStyle/>
          <a:p>
            <a:r>
              <a:rPr lang="en-US" dirty="0" smtClean="0"/>
              <a:t>Logical</a:t>
            </a:r>
          </a:p>
          <a:p>
            <a:pPr lvl="1"/>
            <a:r>
              <a:rPr lang="en-US" dirty="0" smtClean="0"/>
              <a:t>Global Navigation – Top level places to go</a:t>
            </a:r>
          </a:p>
          <a:p>
            <a:pPr lvl="1"/>
            <a:r>
              <a:rPr lang="en-US" dirty="0" smtClean="0"/>
              <a:t>Secondary Navigation - Peers</a:t>
            </a:r>
          </a:p>
          <a:p>
            <a:pPr lvl="1"/>
            <a:r>
              <a:rPr lang="en-US" dirty="0" smtClean="0"/>
              <a:t>Current  - Where I am</a:t>
            </a:r>
          </a:p>
          <a:p>
            <a:pPr lvl="1"/>
            <a:r>
              <a:rPr lang="en-US" dirty="0" smtClean="0"/>
              <a:t>Recent – Where I have been</a:t>
            </a:r>
          </a:p>
          <a:p>
            <a:pPr lvl="1"/>
            <a:r>
              <a:rPr lang="en-US" dirty="0" smtClean="0"/>
              <a:t>Breadcrumb – Navigation</a:t>
            </a:r>
            <a:r>
              <a:rPr lang="en-US" b="1" i="1" dirty="0" smtClean="0"/>
              <a:t> </a:t>
            </a:r>
            <a:r>
              <a:rPr lang="en-US" dirty="0" smtClean="0"/>
              <a:t>path to </a:t>
            </a:r>
            <a:r>
              <a:rPr lang="en-US" b="1" i="1" dirty="0" smtClean="0"/>
              <a:t>here</a:t>
            </a:r>
            <a:endParaRPr lang="en-US" dirty="0"/>
          </a:p>
        </p:txBody>
      </p:sp>
      <p:pic>
        <p:nvPicPr>
          <p:cNvPr id="8" name="Picture 7"/>
          <p:cNvPicPr>
            <a:picLocks noChangeAspect="1"/>
          </p:cNvPicPr>
          <p:nvPr/>
        </p:nvPicPr>
        <p:blipFill rotWithShape="1">
          <a:blip r:embed="rId3"/>
          <a:srcRect r="77958"/>
          <a:stretch/>
        </p:blipFill>
        <p:spPr>
          <a:xfrm>
            <a:off x="8649358" y="4892633"/>
            <a:ext cx="3514001" cy="8501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Text Placeholder 4"/>
          <p:cNvSpPr>
            <a:spLocks noGrp="1"/>
          </p:cNvSpPr>
          <p:nvPr>
            <p:ph type="body" sz="quarter" idx="10"/>
          </p:nvPr>
        </p:nvSpPr>
        <p:spPr>
          <a:xfrm>
            <a:off x="275482" y="3699723"/>
            <a:ext cx="5485621" cy="3056310"/>
          </a:xfrm>
        </p:spPr>
        <p:txBody>
          <a:bodyPr/>
          <a:lstStyle/>
          <a:p>
            <a:r>
              <a:rPr lang="en-US" dirty="0" smtClean="0"/>
              <a:t>Physical</a:t>
            </a:r>
          </a:p>
          <a:p>
            <a:pPr lvl="1"/>
            <a:r>
              <a:rPr lang="en-US" dirty="0" smtClean="0"/>
              <a:t>Structural</a:t>
            </a:r>
          </a:p>
          <a:p>
            <a:pPr lvl="1"/>
            <a:r>
              <a:rPr lang="en-US" dirty="0" smtClean="0"/>
              <a:t>Managed</a:t>
            </a:r>
          </a:p>
          <a:p>
            <a:pPr lvl="1"/>
            <a:r>
              <a:rPr lang="en-US" dirty="0" smtClean="0"/>
              <a:t>Suite bar</a:t>
            </a:r>
          </a:p>
          <a:p>
            <a:pPr lvl="1"/>
            <a:r>
              <a:rPr lang="en-US" dirty="0" smtClean="0"/>
              <a:t>Quick links</a:t>
            </a:r>
          </a:p>
          <a:p>
            <a:pPr lvl="1"/>
            <a:r>
              <a:rPr lang="en-US" dirty="0" smtClean="0"/>
              <a:t>Breadcrumb *</a:t>
            </a:r>
          </a:p>
          <a:p>
            <a:pPr lvl="1"/>
            <a:r>
              <a:rPr lang="en-US" dirty="0" smtClean="0"/>
              <a:t>Ribbon</a:t>
            </a:r>
          </a:p>
          <a:p>
            <a:pPr lvl="1"/>
            <a:r>
              <a:rPr lang="en-US" dirty="0" smtClean="0"/>
              <a:t>Custom</a:t>
            </a:r>
            <a:endParaRPr lang="en-US" dirty="0"/>
          </a:p>
        </p:txBody>
      </p:sp>
      <p:pic>
        <p:nvPicPr>
          <p:cNvPr id="2" name="global"/>
          <p:cNvPicPr>
            <a:picLocks noChangeAspect="1"/>
          </p:cNvPicPr>
          <p:nvPr/>
        </p:nvPicPr>
        <p:blipFill>
          <a:blip r:embed="rId4"/>
          <a:stretch>
            <a:fillRect/>
          </a:stretch>
        </p:blipFill>
        <p:spPr>
          <a:xfrm>
            <a:off x="5986855" y="1356420"/>
            <a:ext cx="5449901" cy="5148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Local-recent"/>
          <p:cNvPicPr>
            <a:picLocks noChangeAspect="1"/>
          </p:cNvPicPr>
          <p:nvPr/>
        </p:nvPicPr>
        <p:blipFill>
          <a:blip r:embed="rId5"/>
          <a:stretch>
            <a:fillRect/>
          </a:stretch>
        </p:blipFill>
        <p:spPr>
          <a:xfrm>
            <a:off x="5986854" y="2208752"/>
            <a:ext cx="2436751" cy="35340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6"/>
          <a:stretch>
            <a:fillRect/>
          </a:stretch>
        </p:blipFill>
        <p:spPr>
          <a:xfrm>
            <a:off x="3195954" y="5886323"/>
            <a:ext cx="8967405" cy="9377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15"/>
          <p:cNvPicPr>
            <a:picLocks noChangeAspect="1"/>
          </p:cNvPicPr>
          <p:nvPr/>
        </p:nvPicPr>
        <p:blipFill>
          <a:blip r:embed="rId7"/>
          <a:stretch>
            <a:fillRect/>
          </a:stretch>
        </p:blipFill>
        <p:spPr>
          <a:xfrm>
            <a:off x="8644031" y="2252941"/>
            <a:ext cx="3519328" cy="7088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7211587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Types</a:t>
            </a:r>
            <a:endParaRPr lang="en-US" dirty="0"/>
          </a:p>
        </p:txBody>
      </p:sp>
      <p:graphicFrame>
        <p:nvGraphicFramePr>
          <p:cNvPr id="3" name="Content Placeholder 5"/>
          <p:cNvGraphicFramePr>
            <a:graphicFrameLocks/>
          </p:cNvGraphicFramePr>
          <p:nvPr>
            <p:extLst/>
          </p:nvPr>
        </p:nvGraphicFramePr>
        <p:xfrm>
          <a:off x="1501157" y="1686260"/>
          <a:ext cx="6103032" cy="4437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1" name="summary"/>
          <p:cNvGrpSpPr/>
          <p:nvPr/>
        </p:nvGrpSpPr>
        <p:grpSpPr>
          <a:xfrm>
            <a:off x="2456451" y="2763069"/>
            <a:ext cx="8438938" cy="2269701"/>
            <a:chOff x="2407640" y="2709137"/>
            <a:chExt cx="8274220" cy="2225399"/>
          </a:xfrm>
        </p:grpSpPr>
        <p:sp>
          <p:nvSpPr>
            <p:cNvPr id="5" name="Left Arrow Callout 4"/>
            <p:cNvSpPr/>
            <p:nvPr/>
          </p:nvSpPr>
          <p:spPr bwMode="auto">
            <a:xfrm>
              <a:off x="6071760" y="3162300"/>
              <a:ext cx="4610100" cy="1319074"/>
            </a:xfrm>
            <a:prstGeom prst="leftArrowCallou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Content rollups of information or rollups of rollups</a:t>
              </a:r>
            </a:p>
          </p:txBody>
        </p:sp>
        <p:sp>
          <p:nvSpPr>
            <p:cNvPr id="6" name="Rectangle 5"/>
            <p:cNvSpPr/>
            <p:nvPr/>
          </p:nvSpPr>
          <p:spPr bwMode="auto">
            <a:xfrm>
              <a:off x="2407640" y="2709137"/>
              <a:ext cx="3664120" cy="2225399"/>
            </a:xfrm>
            <a:prstGeom prst="rect">
              <a:avLst/>
            </a:prstGeom>
            <a:noFill/>
            <a:ln w="38100">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grpSp>
      <p:grpSp>
        <p:nvGrpSpPr>
          <p:cNvPr id="12" name="detail"/>
          <p:cNvGrpSpPr/>
          <p:nvPr/>
        </p:nvGrpSpPr>
        <p:grpSpPr>
          <a:xfrm>
            <a:off x="2456452" y="5032770"/>
            <a:ext cx="8527474" cy="1307221"/>
            <a:chOff x="2407640" y="4934536"/>
            <a:chExt cx="8361028" cy="1281706"/>
          </a:xfrm>
        </p:grpSpPr>
        <p:sp>
          <p:nvSpPr>
            <p:cNvPr id="7" name="Left Arrow Callout 6"/>
            <p:cNvSpPr/>
            <p:nvPr/>
          </p:nvSpPr>
          <p:spPr bwMode="auto">
            <a:xfrm>
              <a:off x="6158568" y="4934536"/>
              <a:ext cx="4610100" cy="1066800"/>
            </a:xfrm>
            <a:prstGeom prst="leftArrowCallou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Detailed content page</a:t>
              </a:r>
            </a:p>
          </p:txBody>
        </p:sp>
        <p:sp>
          <p:nvSpPr>
            <p:cNvPr id="8" name="Rectangle 7"/>
            <p:cNvSpPr/>
            <p:nvPr/>
          </p:nvSpPr>
          <p:spPr bwMode="auto">
            <a:xfrm>
              <a:off x="2407640" y="5041783"/>
              <a:ext cx="3664120" cy="1174459"/>
            </a:xfrm>
            <a:prstGeom prst="rect">
              <a:avLst/>
            </a:prstGeom>
            <a:noFill/>
            <a:ln w="38100">
              <a:solidFill>
                <a:srgbClr val="00B0F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grpSp>
      <p:grpSp>
        <p:nvGrpSpPr>
          <p:cNvPr id="10" name="home"/>
          <p:cNvGrpSpPr/>
          <p:nvPr/>
        </p:nvGrpSpPr>
        <p:grpSpPr>
          <a:xfrm>
            <a:off x="2482357" y="1455848"/>
            <a:ext cx="8413033" cy="1307222"/>
            <a:chOff x="2433040" y="1427431"/>
            <a:chExt cx="8248820" cy="1281707"/>
          </a:xfrm>
        </p:grpSpPr>
        <p:sp>
          <p:nvSpPr>
            <p:cNvPr id="4" name="Left Arrow Callout 3"/>
            <p:cNvSpPr/>
            <p:nvPr/>
          </p:nvSpPr>
          <p:spPr bwMode="auto">
            <a:xfrm>
              <a:off x="6071760" y="1642338"/>
              <a:ext cx="4610100" cy="1066800"/>
            </a:xfrm>
            <a:prstGeom prst="leftArrowCallou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Most likely not edited, just summarized from content below</a:t>
              </a:r>
            </a:p>
          </p:txBody>
        </p:sp>
        <p:sp>
          <p:nvSpPr>
            <p:cNvPr id="9" name="Rectangle 8"/>
            <p:cNvSpPr/>
            <p:nvPr/>
          </p:nvSpPr>
          <p:spPr bwMode="auto">
            <a:xfrm>
              <a:off x="2433040" y="1427431"/>
              <a:ext cx="3664120" cy="1174459"/>
            </a:xfrm>
            <a:prstGeom prst="rect">
              <a:avLst/>
            </a:prstGeom>
            <a:noFill/>
            <a:ln w="38100">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6702767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1+#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Home </a:t>
            </a:r>
            <a:r>
              <a:rPr lang="en-US" dirty="0" smtClean="0"/>
              <a:t>Page Wireframe Overlay</a:t>
            </a:r>
            <a:endParaRPr lang="en-US" dirty="0"/>
          </a:p>
        </p:txBody>
      </p:sp>
      <p:pic>
        <p:nvPicPr>
          <p:cNvPr id="6" name="Picture 5"/>
          <p:cNvPicPr>
            <a:picLocks noChangeAspect="1"/>
          </p:cNvPicPr>
          <p:nvPr/>
        </p:nvPicPr>
        <p:blipFill>
          <a:blip r:embed="rId2"/>
          <a:stretch>
            <a:fillRect/>
          </a:stretch>
        </p:blipFill>
        <p:spPr>
          <a:xfrm>
            <a:off x="719155" y="1358569"/>
            <a:ext cx="6783451" cy="4615921"/>
          </a:xfrm>
          <a:prstGeom prst="rect">
            <a:avLst/>
          </a:prstGeom>
        </p:spPr>
      </p:pic>
      <p:sp>
        <p:nvSpPr>
          <p:cNvPr id="8" name="Rectangle 7"/>
          <p:cNvSpPr/>
          <p:nvPr/>
        </p:nvSpPr>
        <p:spPr>
          <a:xfrm>
            <a:off x="745505" y="2068991"/>
            <a:ext cx="6608076" cy="2688636"/>
          </a:xfrm>
          <a:prstGeom prst="rect">
            <a:avLst/>
          </a:prstGeom>
          <a:solidFill>
            <a:srgbClr val="DC3C00">
              <a:alpha val="50000"/>
            </a:srgb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932597"/>
            <a:r>
              <a:rPr lang="en-US" sz="2040" dirty="0">
                <a:solidFill>
                  <a:srgbClr val="FFFFFF"/>
                </a:solidFill>
              </a:rPr>
              <a:t>Page picture</a:t>
            </a:r>
          </a:p>
        </p:txBody>
      </p:sp>
      <p:sp>
        <p:nvSpPr>
          <p:cNvPr id="9" name="Rectangle 8"/>
          <p:cNvSpPr/>
          <p:nvPr/>
        </p:nvSpPr>
        <p:spPr>
          <a:xfrm>
            <a:off x="759235" y="4774983"/>
            <a:ext cx="6608076" cy="1773727"/>
          </a:xfrm>
          <a:prstGeom prst="rect">
            <a:avLst/>
          </a:prstGeom>
          <a:solidFill>
            <a:srgbClr val="DC3C00">
              <a:alpha val="50000"/>
            </a:srgb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932597"/>
            <a:r>
              <a:rPr lang="en-US" sz="2040" dirty="0">
                <a:solidFill>
                  <a:srgbClr val="FFFFFF"/>
                </a:solidFill>
              </a:rPr>
              <a:t>News Rollup</a:t>
            </a:r>
          </a:p>
        </p:txBody>
      </p:sp>
      <p:sp>
        <p:nvSpPr>
          <p:cNvPr id="10" name="Rectangle 9"/>
          <p:cNvSpPr/>
          <p:nvPr/>
        </p:nvSpPr>
        <p:spPr>
          <a:xfrm>
            <a:off x="1713350" y="1460537"/>
            <a:ext cx="3166804" cy="591099"/>
          </a:xfrm>
          <a:prstGeom prst="rect">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040" dirty="0">
                <a:solidFill>
                  <a:srgbClr val="FFFFFF"/>
                </a:solidFill>
              </a:rPr>
              <a:t>Top Navigation</a:t>
            </a:r>
          </a:p>
        </p:txBody>
      </p:sp>
      <p:sp>
        <p:nvSpPr>
          <p:cNvPr id="16" name="Rectangle 15"/>
          <p:cNvSpPr/>
          <p:nvPr/>
        </p:nvSpPr>
        <p:spPr>
          <a:xfrm>
            <a:off x="4880154" y="1460537"/>
            <a:ext cx="2487156" cy="591098"/>
          </a:xfrm>
          <a:prstGeom prst="rect">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040" dirty="0">
                <a:solidFill>
                  <a:srgbClr val="FFFFFF"/>
                </a:solidFill>
              </a:rPr>
              <a:t>Search</a:t>
            </a:r>
          </a:p>
        </p:txBody>
      </p:sp>
      <p:graphicFrame>
        <p:nvGraphicFramePr>
          <p:cNvPr id="4" name="Table 3"/>
          <p:cNvGraphicFramePr>
            <a:graphicFrameLocks noGrp="1"/>
          </p:cNvGraphicFramePr>
          <p:nvPr>
            <p:extLst/>
          </p:nvPr>
        </p:nvGraphicFramePr>
        <p:xfrm>
          <a:off x="7491562" y="2214933"/>
          <a:ext cx="4089144" cy="2903808"/>
        </p:xfrm>
        <a:graphic>
          <a:graphicData uri="http://schemas.openxmlformats.org/drawingml/2006/table">
            <a:tbl>
              <a:tblPr firstCol="1" bandRow="1">
                <a:tableStyleId>{5DA37D80-6434-44D0-A028-1B22A696006F}</a:tableStyleId>
              </a:tblPr>
              <a:tblGrid>
                <a:gridCol w="2044572"/>
                <a:gridCol w="2044572"/>
              </a:tblGrid>
              <a:tr h="354692">
                <a:tc>
                  <a:txBody>
                    <a:bodyPr/>
                    <a:lstStyle/>
                    <a:p>
                      <a:r>
                        <a:rPr lang="en-US" sz="1400" dirty="0" smtClean="0"/>
                        <a:t>Content Type:</a:t>
                      </a:r>
                      <a:endParaRPr lang="en-US" sz="1400" dirty="0"/>
                    </a:p>
                  </a:txBody>
                  <a:tcPr marL="93260" marR="93260" marT="46630" marB="46630"/>
                </a:tc>
                <a:tc>
                  <a:txBody>
                    <a:bodyPr/>
                    <a:lstStyle/>
                    <a:p>
                      <a:r>
                        <a:rPr lang="en-US" sz="1400" dirty="0" err="1" smtClean="0"/>
                        <a:t>HomePage</a:t>
                      </a:r>
                      <a:endParaRPr lang="en-US" sz="1400" dirty="0"/>
                    </a:p>
                  </a:txBody>
                  <a:tcPr marL="93260" marR="93260" marT="46630" marB="46630"/>
                </a:tc>
              </a:tr>
              <a:tr h="528475">
                <a:tc>
                  <a:txBody>
                    <a:bodyPr/>
                    <a:lstStyle/>
                    <a:p>
                      <a:r>
                        <a:rPr lang="en-US" sz="1400" dirty="0" smtClean="0"/>
                        <a:t>Layout:</a:t>
                      </a:r>
                      <a:endParaRPr lang="en-US" sz="1400" dirty="0"/>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err="1" smtClean="0"/>
                        <a:t>HomePage</a:t>
                      </a:r>
                      <a:endParaRPr lang="en-US" sz="1400" dirty="0" smtClean="0"/>
                    </a:p>
                    <a:p>
                      <a:endParaRPr lang="en-US" sz="1400" dirty="0"/>
                    </a:p>
                  </a:txBody>
                  <a:tcPr marL="93260" marR="93260" marT="46630" marB="46630"/>
                </a:tc>
              </a:tr>
              <a:tr h="746083">
                <a:tc>
                  <a:txBody>
                    <a:bodyPr/>
                    <a:lstStyle/>
                    <a:p>
                      <a:r>
                        <a:rPr lang="en-US" sz="1400" dirty="0" smtClean="0"/>
                        <a:t>Required Content Fields:</a:t>
                      </a:r>
                    </a:p>
                    <a:p>
                      <a:endParaRPr lang="en-US" sz="1400" dirty="0"/>
                    </a:p>
                  </a:txBody>
                  <a:tcPr marL="93260" marR="93260" marT="46630" marB="46630"/>
                </a:tc>
                <a:tc>
                  <a:txBody>
                    <a:bodyPr/>
                    <a:lstStyle/>
                    <a:p>
                      <a:r>
                        <a:rPr lang="en-US" sz="1400" dirty="0" smtClean="0"/>
                        <a:t>Author</a:t>
                      </a:r>
                      <a:endParaRPr lang="en-US" sz="1400" dirty="0"/>
                    </a:p>
                  </a:txBody>
                  <a:tcPr marL="93260" marR="93260" marT="46630" marB="46630"/>
                </a:tc>
              </a:tr>
              <a:tr h="528475">
                <a:tc>
                  <a:txBody>
                    <a:bodyPr/>
                    <a:lstStyle/>
                    <a:p>
                      <a:r>
                        <a:rPr lang="en-US" sz="1400" dirty="0" smtClean="0"/>
                        <a:t>Required Administrative Fields:</a:t>
                      </a:r>
                    </a:p>
                  </a:txBody>
                  <a:tcPr marL="93260" marR="93260" marT="46630" marB="46630"/>
                </a:tc>
                <a:tc>
                  <a:txBody>
                    <a:bodyPr/>
                    <a:lstStyle/>
                    <a:p>
                      <a:r>
                        <a:rPr lang="en-US" sz="1400" dirty="0" smtClean="0"/>
                        <a:t>Title</a:t>
                      </a:r>
                    </a:p>
                    <a:p>
                      <a:r>
                        <a:rPr lang="en-US" sz="1400" dirty="0" smtClean="0"/>
                        <a:t>Page Title</a:t>
                      </a:r>
                      <a:endParaRPr lang="en-US" sz="1400" dirty="0"/>
                    </a:p>
                  </a:txBody>
                  <a:tcPr marL="93260" marR="93260" marT="46630" marB="46630"/>
                </a:tc>
              </a:tr>
              <a:tr h="7460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Required Developer Fields:</a:t>
                      </a:r>
                    </a:p>
                    <a:p>
                      <a:endParaRPr lang="en-US" sz="1400" dirty="0"/>
                    </a:p>
                  </a:txBody>
                  <a:tcPr marL="93260" marR="93260" marT="46630" marB="46630"/>
                </a:tc>
                <a:tc>
                  <a:txBody>
                    <a:bodyPr/>
                    <a:lstStyle/>
                    <a:p>
                      <a:endParaRPr lang="en-US" sz="1400" dirty="0"/>
                    </a:p>
                  </a:txBody>
                  <a:tcPr marL="93260" marR="93260" marT="46630" marB="46630"/>
                </a:tc>
              </a:tr>
            </a:tbl>
          </a:graphicData>
        </a:graphic>
      </p:graphicFrame>
    </p:spTree>
    <p:extLst>
      <p:ext uri="{BB962C8B-B14F-4D97-AF65-F5344CB8AC3E}">
        <p14:creationId xmlns:p14="http://schemas.microsoft.com/office/powerpoint/2010/main" val="52401319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878249" y="1309282"/>
            <a:ext cx="5341171" cy="4557716"/>
          </a:xfrm>
          <a:prstGeom prst="rect">
            <a:avLst/>
          </a:prstGeom>
        </p:spPr>
      </p:pic>
      <p:sp>
        <p:nvSpPr>
          <p:cNvPr id="3" name="Title 2"/>
          <p:cNvSpPr>
            <a:spLocks noGrp="1"/>
          </p:cNvSpPr>
          <p:nvPr>
            <p:ph type="title"/>
          </p:nvPr>
        </p:nvSpPr>
        <p:spPr/>
        <p:txBody>
          <a:bodyPr/>
          <a:lstStyle/>
          <a:p>
            <a:r>
              <a:rPr lang="en-US" dirty="0"/>
              <a:t>Example </a:t>
            </a:r>
            <a:r>
              <a:rPr lang="en-US" dirty="0" smtClean="0"/>
              <a:t>Content </a:t>
            </a:r>
            <a:r>
              <a:rPr lang="en-US" dirty="0"/>
              <a:t>Page Wireframe Overlay</a:t>
            </a:r>
          </a:p>
        </p:txBody>
      </p:sp>
      <p:graphicFrame>
        <p:nvGraphicFramePr>
          <p:cNvPr id="5" name="Table 4"/>
          <p:cNvGraphicFramePr>
            <a:graphicFrameLocks noGrp="1"/>
          </p:cNvGraphicFramePr>
          <p:nvPr>
            <p:extLst/>
          </p:nvPr>
        </p:nvGraphicFramePr>
        <p:xfrm>
          <a:off x="7491562" y="2214933"/>
          <a:ext cx="4089144" cy="3121415"/>
        </p:xfrm>
        <a:graphic>
          <a:graphicData uri="http://schemas.openxmlformats.org/drawingml/2006/table">
            <a:tbl>
              <a:tblPr firstCol="1" bandRow="1">
                <a:tableStyleId>{5DA37D80-6434-44D0-A028-1B22A696006F}</a:tableStyleId>
              </a:tblPr>
              <a:tblGrid>
                <a:gridCol w="2044572"/>
                <a:gridCol w="2044572"/>
              </a:tblGrid>
              <a:tr h="354692">
                <a:tc>
                  <a:txBody>
                    <a:bodyPr/>
                    <a:lstStyle/>
                    <a:p>
                      <a:r>
                        <a:rPr lang="en-US" sz="1400" dirty="0" smtClean="0"/>
                        <a:t>Content Type:</a:t>
                      </a:r>
                      <a:endParaRPr lang="en-US" sz="1400" dirty="0"/>
                    </a:p>
                  </a:txBody>
                  <a:tcPr marL="93260" marR="93260" marT="46630" marB="46630"/>
                </a:tc>
                <a:tc>
                  <a:txBody>
                    <a:bodyPr/>
                    <a:lstStyle/>
                    <a:p>
                      <a:r>
                        <a:rPr lang="en-US" sz="1400" dirty="0" err="1" smtClean="0"/>
                        <a:t>ContentPage</a:t>
                      </a:r>
                      <a:endParaRPr lang="en-US" sz="1400" dirty="0"/>
                    </a:p>
                  </a:txBody>
                  <a:tcPr marL="93260" marR="93260" marT="46630" marB="46630"/>
                </a:tc>
              </a:tr>
              <a:tr h="528475">
                <a:tc>
                  <a:txBody>
                    <a:bodyPr/>
                    <a:lstStyle/>
                    <a:p>
                      <a:r>
                        <a:rPr lang="en-US" sz="1400" dirty="0" smtClean="0"/>
                        <a:t>Layout:</a:t>
                      </a:r>
                      <a:endParaRPr lang="en-US" sz="1400" dirty="0"/>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err="1" smtClean="0"/>
                        <a:t>ContentPage</a:t>
                      </a:r>
                      <a:endParaRPr lang="en-US" sz="1400" dirty="0" smtClean="0"/>
                    </a:p>
                    <a:p>
                      <a:endParaRPr lang="en-US" sz="1400" dirty="0"/>
                    </a:p>
                  </a:txBody>
                  <a:tcPr marL="93260" marR="93260" marT="46630" marB="46630"/>
                </a:tc>
              </a:tr>
              <a:tr h="963690">
                <a:tc>
                  <a:txBody>
                    <a:bodyPr/>
                    <a:lstStyle/>
                    <a:p>
                      <a:r>
                        <a:rPr lang="en-US" sz="1400" dirty="0" smtClean="0"/>
                        <a:t>Required Content Fields:</a:t>
                      </a:r>
                    </a:p>
                    <a:p>
                      <a:endParaRPr lang="en-US" sz="1400" dirty="0"/>
                    </a:p>
                  </a:txBody>
                  <a:tcPr marL="93260" marR="93260" marT="46630" marB="46630"/>
                </a:tc>
                <a:tc>
                  <a:txBody>
                    <a:bodyPr/>
                    <a:lstStyle/>
                    <a:p>
                      <a:r>
                        <a:rPr lang="en-US" sz="1400" dirty="0" smtClean="0"/>
                        <a:t>Title</a:t>
                      </a:r>
                    </a:p>
                    <a:p>
                      <a:r>
                        <a:rPr lang="en-US" sz="1400" dirty="0" smtClean="0"/>
                        <a:t>Sub Title</a:t>
                      </a:r>
                    </a:p>
                    <a:p>
                      <a:r>
                        <a:rPr lang="en-US" sz="1400" dirty="0" smtClean="0"/>
                        <a:t>By Line</a:t>
                      </a:r>
                    </a:p>
                    <a:p>
                      <a:r>
                        <a:rPr lang="en-US" sz="1400" dirty="0" smtClean="0"/>
                        <a:t>Body Content</a:t>
                      </a:r>
                      <a:endParaRPr lang="en-US" sz="1400" dirty="0"/>
                    </a:p>
                  </a:txBody>
                  <a:tcPr marL="93260" marR="93260" marT="46630" marB="46630"/>
                </a:tc>
              </a:tr>
              <a:tr h="528475">
                <a:tc>
                  <a:txBody>
                    <a:bodyPr/>
                    <a:lstStyle/>
                    <a:p>
                      <a:r>
                        <a:rPr lang="en-US" sz="1400" dirty="0" smtClean="0"/>
                        <a:t>Required Administrative Fields:</a:t>
                      </a:r>
                    </a:p>
                  </a:txBody>
                  <a:tcPr marL="93260" marR="93260" marT="46630" marB="46630"/>
                </a:tc>
                <a:tc>
                  <a:txBody>
                    <a:bodyPr/>
                    <a:lstStyle/>
                    <a:p>
                      <a:r>
                        <a:rPr lang="en-US" sz="1400" dirty="0" smtClean="0"/>
                        <a:t>Page Title</a:t>
                      </a:r>
                    </a:p>
                    <a:p>
                      <a:r>
                        <a:rPr lang="en-US" sz="1400" dirty="0" smtClean="0"/>
                        <a:t>Last Modified</a:t>
                      </a:r>
                    </a:p>
                  </a:txBody>
                  <a:tcPr marL="93260" marR="93260" marT="46630" marB="46630"/>
                </a:tc>
              </a:tr>
              <a:tr h="7460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Required Developer Fields:</a:t>
                      </a:r>
                    </a:p>
                    <a:p>
                      <a:endParaRPr lang="en-US" sz="1400" dirty="0"/>
                    </a:p>
                  </a:txBody>
                  <a:tcPr marL="93260" marR="93260" marT="46630" marB="46630"/>
                </a:tc>
                <a:tc>
                  <a:txBody>
                    <a:bodyPr/>
                    <a:lstStyle/>
                    <a:p>
                      <a:r>
                        <a:rPr lang="en-US" sz="1400" dirty="0" smtClean="0"/>
                        <a:t>Page</a:t>
                      </a:r>
                      <a:r>
                        <a:rPr lang="en-US" sz="1400" baseline="0" dirty="0" smtClean="0"/>
                        <a:t> </a:t>
                      </a:r>
                      <a:r>
                        <a:rPr lang="en-US" sz="1400" dirty="0" smtClean="0"/>
                        <a:t>Thumbnail</a:t>
                      </a:r>
                      <a:endParaRPr lang="en-US" sz="1400" dirty="0"/>
                    </a:p>
                  </a:txBody>
                  <a:tcPr marL="93260" marR="93260" marT="46630" marB="46630"/>
                </a:tc>
              </a:tr>
            </a:tbl>
          </a:graphicData>
        </a:graphic>
      </p:graphicFrame>
      <p:sp>
        <p:nvSpPr>
          <p:cNvPr id="6" name="Rectangle 5"/>
          <p:cNvSpPr/>
          <p:nvPr/>
        </p:nvSpPr>
        <p:spPr>
          <a:xfrm>
            <a:off x="892549" y="3475006"/>
            <a:ext cx="2400617" cy="279781"/>
          </a:xfrm>
          <a:prstGeom prst="rect">
            <a:avLst/>
          </a:prstGeom>
          <a:solidFill>
            <a:schemeClr val="tx2">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040" dirty="0">
                <a:solidFill>
                  <a:srgbClr val="FFFFFF"/>
                </a:solidFill>
              </a:rPr>
              <a:t>Title</a:t>
            </a:r>
          </a:p>
        </p:txBody>
      </p:sp>
      <p:sp>
        <p:nvSpPr>
          <p:cNvPr id="7" name="Rectangle 6"/>
          <p:cNvSpPr/>
          <p:nvPr/>
        </p:nvSpPr>
        <p:spPr>
          <a:xfrm>
            <a:off x="3548835" y="3475006"/>
            <a:ext cx="2327772" cy="279781"/>
          </a:xfrm>
          <a:prstGeom prst="rect">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040" dirty="0">
                <a:solidFill>
                  <a:srgbClr val="FFFFFF"/>
                </a:solidFill>
              </a:rPr>
              <a:t>Page Information</a:t>
            </a:r>
          </a:p>
        </p:txBody>
      </p:sp>
      <p:sp>
        <p:nvSpPr>
          <p:cNvPr id="8" name="Rectangle 7"/>
          <p:cNvSpPr/>
          <p:nvPr/>
        </p:nvSpPr>
        <p:spPr>
          <a:xfrm>
            <a:off x="1765162" y="1320480"/>
            <a:ext cx="2432435" cy="365811"/>
          </a:xfrm>
          <a:prstGeom prst="rect">
            <a:avLst/>
          </a:prstGeom>
          <a:solidFill>
            <a:schemeClr val="accent6">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2040" dirty="0">
                <a:solidFill>
                  <a:srgbClr val="FFFFFF"/>
                </a:solidFill>
              </a:rPr>
              <a:t>Top Navigation</a:t>
            </a:r>
          </a:p>
        </p:txBody>
      </p:sp>
      <p:sp>
        <p:nvSpPr>
          <p:cNvPr id="9" name="Rectangle 8" hidden="1"/>
          <p:cNvSpPr/>
          <p:nvPr/>
        </p:nvSpPr>
        <p:spPr>
          <a:xfrm>
            <a:off x="4215054" y="1320481"/>
            <a:ext cx="1744126" cy="365810"/>
          </a:xfrm>
          <a:prstGeom prst="rect">
            <a:avLst/>
          </a:prstGeom>
          <a:solidFill>
            <a:schemeClr val="accent6">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632" dirty="0">
                <a:solidFill>
                  <a:srgbClr val="FFFFFF"/>
                </a:solidFill>
              </a:rPr>
              <a:t>Search</a:t>
            </a:r>
          </a:p>
        </p:txBody>
      </p:sp>
      <p:sp>
        <p:nvSpPr>
          <p:cNvPr id="10" name="Rectangle 9"/>
          <p:cNvSpPr/>
          <p:nvPr/>
        </p:nvSpPr>
        <p:spPr>
          <a:xfrm>
            <a:off x="892549" y="1750362"/>
            <a:ext cx="5064399" cy="1683891"/>
          </a:xfrm>
          <a:prstGeom prst="rect">
            <a:avLst/>
          </a:prstGeom>
          <a:solidFill>
            <a:schemeClr val="tx2">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040" dirty="0">
                <a:solidFill>
                  <a:srgbClr val="FFFFFF"/>
                </a:solidFill>
              </a:rPr>
              <a:t>Page Image</a:t>
            </a:r>
          </a:p>
        </p:txBody>
      </p:sp>
      <p:sp>
        <p:nvSpPr>
          <p:cNvPr id="11" name="Rectangle 10"/>
          <p:cNvSpPr/>
          <p:nvPr/>
        </p:nvSpPr>
        <p:spPr>
          <a:xfrm>
            <a:off x="1134388" y="1826348"/>
            <a:ext cx="1314577" cy="331163"/>
          </a:xfrm>
          <a:prstGeom prst="rect">
            <a:avLst/>
          </a:prstGeom>
          <a:solidFill>
            <a:schemeClr val="tx2">
              <a:alpha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defTabSz="932597"/>
            <a:r>
              <a:rPr lang="en-US" sz="2040" dirty="0">
                <a:solidFill>
                  <a:srgbClr val="FFFFFF"/>
                </a:solidFill>
              </a:rPr>
              <a:t>Sub title</a:t>
            </a:r>
          </a:p>
        </p:txBody>
      </p:sp>
      <p:sp>
        <p:nvSpPr>
          <p:cNvPr id="18" name="Rectangle 17"/>
          <p:cNvSpPr/>
          <p:nvPr/>
        </p:nvSpPr>
        <p:spPr>
          <a:xfrm>
            <a:off x="897620" y="3795540"/>
            <a:ext cx="5059328" cy="2721027"/>
          </a:xfrm>
          <a:prstGeom prst="rect">
            <a:avLst/>
          </a:prstGeom>
          <a:solidFill>
            <a:schemeClr val="tx2">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040" dirty="0">
                <a:solidFill>
                  <a:srgbClr val="FFFFFF"/>
                </a:solidFill>
              </a:rPr>
              <a:t>Body Content</a:t>
            </a:r>
          </a:p>
        </p:txBody>
      </p:sp>
      <p:sp>
        <p:nvSpPr>
          <p:cNvPr id="12" name="Rectangle 11"/>
          <p:cNvSpPr/>
          <p:nvPr/>
        </p:nvSpPr>
        <p:spPr>
          <a:xfrm>
            <a:off x="4322054" y="1320480"/>
            <a:ext cx="1634894" cy="389128"/>
          </a:xfrm>
          <a:prstGeom prst="rect">
            <a:avLst/>
          </a:prstGeom>
          <a:solidFill>
            <a:schemeClr val="accent6">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040" dirty="0">
                <a:solidFill>
                  <a:srgbClr val="FFFFFF"/>
                </a:solidFill>
              </a:rPr>
              <a:t>Search</a:t>
            </a:r>
          </a:p>
        </p:txBody>
      </p:sp>
    </p:spTree>
    <p:extLst>
      <p:ext uri="{BB962C8B-B14F-4D97-AF65-F5344CB8AC3E}">
        <p14:creationId xmlns:p14="http://schemas.microsoft.com/office/powerpoint/2010/main" val="215719991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974673" y="1320480"/>
            <a:ext cx="5341171" cy="4843740"/>
          </a:xfrm>
          <a:prstGeom prst="rect">
            <a:avLst/>
          </a:prstGeom>
        </p:spPr>
      </p:pic>
      <p:sp>
        <p:nvSpPr>
          <p:cNvPr id="2" name="Title 1"/>
          <p:cNvSpPr>
            <a:spLocks noGrp="1"/>
          </p:cNvSpPr>
          <p:nvPr>
            <p:ph type="title"/>
          </p:nvPr>
        </p:nvSpPr>
        <p:spPr/>
        <p:txBody>
          <a:bodyPr/>
          <a:lstStyle/>
          <a:p>
            <a:r>
              <a:rPr lang="en-US" dirty="0" smtClean="0"/>
              <a:t>Example Product Page Wireframe Overlay</a:t>
            </a:r>
            <a:endParaRPr lang="en-US" dirty="0"/>
          </a:p>
        </p:txBody>
      </p:sp>
      <p:graphicFrame>
        <p:nvGraphicFramePr>
          <p:cNvPr id="14" name="Table 13"/>
          <p:cNvGraphicFramePr>
            <a:graphicFrameLocks noGrp="1"/>
          </p:cNvGraphicFramePr>
          <p:nvPr>
            <p:extLst/>
          </p:nvPr>
        </p:nvGraphicFramePr>
        <p:xfrm>
          <a:off x="7491562" y="2214933"/>
          <a:ext cx="4089144" cy="3556630"/>
        </p:xfrm>
        <a:graphic>
          <a:graphicData uri="http://schemas.openxmlformats.org/drawingml/2006/table">
            <a:tbl>
              <a:tblPr firstCol="1" bandRow="1">
                <a:tableStyleId>{5DA37D80-6434-44D0-A028-1B22A696006F}</a:tableStyleId>
              </a:tblPr>
              <a:tblGrid>
                <a:gridCol w="2044572"/>
                <a:gridCol w="2044572"/>
              </a:tblGrid>
              <a:tr h="354692">
                <a:tc>
                  <a:txBody>
                    <a:bodyPr/>
                    <a:lstStyle/>
                    <a:p>
                      <a:r>
                        <a:rPr lang="en-US" sz="1400" dirty="0" smtClean="0"/>
                        <a:t>Content Type:</a:t>
                      </a:r>
                      <a:endParaRPr lang="en-US" sz="1400" dirty="0"/>
                    </a:p>
                  </a:txBody>
                  <a:tcPr marL="93260" marR="93260" marT="46630" marB="46630"/>
                </a:tc>
                <a:tc>
                  <a:txBody>
                    <a:bodyPr/>
                    <a:lstStyle/>
                    <a:p>
                      <a:r>
                        <a:rPr lang="en-US" sz="1400" dirty="0" err="1" smtClean="0"/>
                        <a:t>ProductPage</a:t>
                      </a:r>
                      <a:endParaRPr lang="en-US" sz="1400" dirty="0"/>
                    </a:p>
                  </a:txBody>
                  <a:tcPr marL="93260" marR="93260" marT="46630" marB="46630"/>
                </a:tc>
              </a:tr>
              <a:tr h="528475">
                <a:tc>
                  <a:txBody>
                    <a:bodyPr/>
                    <a:lstStyle/>
                    <a:p>
                      <a:r>
                        <a:rPr lang="en-US" sz="1400" dirty="0" smtClean="0"/>
                        <a:t>Layout:</a:t>
                      </a:r>
                      <a:endParaRPr lang="en-US" sz="1400" dirty="0"/>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err="1" smtClean="0"/>
                        <a:t>ProductPage</a:t>
                      </a:r>
                      <a:endParaRPr lang="en-US" sz="1400" dirty="0" smtClean="0"/>
                    </a:p>
                    <a:p>
                      <a:endParaRPr lang="en-US" sz="1400" dirty="0"/>
                    </a:p>
                  </a:txBody>
                  <a:tcPr marL="93260" marR="93260" marT="46630" marB="46630"/>
                </a:tc>
              </a:tr>
              <a:tr h="1398905">
                <a:tc>
                  <a:txBody>
                    <a:bodyPr/>
                    <a:lstStyle/>
                    <a:p>
                      <a:r>
                        <a:rPr lang="en-US" sz="1400" dirty="0" smtClean="0"/>
                        <a:t>Required Content Fields:</a:t>
                      </a:r>
                    </a:p>
                    <a:p>
                      <a:endParaRPr lang="en-US" sz="1400" dirty="0"/>
                    </a:p>
                  </a:txBody>
                  <a:tcPr marL="93260" marR="93260" marT="46630" marB="46630"/>
                </a:tc>
                <a:tc>
                  <a:txBody>
                    <a:bodyPr/>
                    <a:lstStyle/>
                    <a:p>
                      <a:r>
                        <a:rPr lang="en-US" sz="1400" dirty="0" smtClean="0"/>
                        <a:t>Title</a:t>
                      </a:r>
                    </a:p>
                    <a:p>
                      <a:r>
                        <a:rPr lang="en-US" sz="1400" dirty="0" smtClean="0"/>
                        <a:t>Sub Title</a:t>
                      </a:r>
                    </a:p>
                    <a:p>
                      <a:r>
                        <a:rPr lang="en-US" sz="1400" dirty="0" smtClean="0"/>
                        <a:t>Product Name (MMS)</a:t>
                      </a:r>
                    </a:p>
                    <a:p>
                      <a:r>
                        <a:rPr lang="en-US" sz="1400" dirty="0" smtClean="0"/>
                        <a:t>Product</a:t>
                      </a:r>
                      <a:r>
                        <a:rPr lang="en-US" sz="1400" baseline="0" dirty="0" smtClean="0"/>
                        <a:t> </a:t>
                      </a:r>
                      <a:r>
                        <a:rPr lang="en-US" sz="1400" dirty="0" smtClean="0"/>
                        <a:t>Contact Email</a:t>
                      </a:r>
                    </a:p>
                    <a:p>
                      <a:r>
                        <a:rPr lang="en-US" sz="1400" dirty="0" smtClean="0"/>
                        <a:t>Product</a:t>
                      </a:r>
                      <a:r>
                        <a:rPr lang="en-US" sz="1400" baseline="0" dirty="0" smtClean="0"/>
                        <a:t> Intro</a:t>
                      </a:r>
                      <a:endParaRPr lang="en-US" sz="1400" dirty="0" smtClean="0"/>
                    </a:p>
                    <a:p>
                      <a:r>
                        <a:rPr lang="en-US" sz="1400" dirty="0" smtClean="0"/>
                        <a:t>Body Content</a:t>
                      </a:r>
                      <a:endParaRPr lang="en-US" sz="1400" dirty="0"/>
                    </a:p>
                  </a:txBody>
                  <a:tcPr marL="93260" marR="93260" marT="46630" marB="46630"/>
                </a:tc>
              </a:tr>
              <a:tr h="528475">
                <a:tc>
                  <a:txBody>
                    <a:bodyPr/>
                    <a:lstStyle/>
                    <a:p>
                      <a:r>
                        <a:rPr lang="en-US" sz="1400" dirty="0" smtClean="0"/>
                        <a:t>Required Administrative Fields:</a:t>
                      </a:r>
                    </a:p>
                  </a:txBody>
                  <a:tcPr marL="93260" marR="93260" marT="46630" marB="46630"/>
                </a:tc>
                <a:tc>
                  <a:txBody>
                    <a:bodyPr/>
                    <a:lstStyle/>
                    <a:p>
                      <a:r>
                        <a:rPr lang="en-US" sz="1400" dirty="0" smtClean="0"/>
                        <a:t>Page Title</a:t>
                      </a:r>
                    </a:p>
                    <a:p>
                      <a:r>
                        <a:rPr lang="en-US" sz="1400" dirty="0" smtClean="0"/>
                        <a:t>Last Modified</a:t>
                      </a:r>
                      <a:endParaRPr lang="en-US" sz="1400" dirty="0"/>
                    </a:p>
                  </a:txBody>
                  <a:tcPr marL="93260" marR="93260" marT="46630" marB="46630"/>
                </a:tc>
              </a:tr>
              <a:tr h="7460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Required Developer Fields:</a:t>
                      </a:r>
                    </a:p>
                    <a:p>
                      <a:endParaRPr lang="en-US" sz="1400" dirty="0"/>
                    </a:p>
                  </a:txBody>
                  <a:tcPr marL="93260" marR="93260" marT="46630" marB="46630"/>
                </a:tc>
                <a:tc>
                  <a:txBody>
                    <a:bodyPr/>
                    <a:lstStyle/>
                    <a:p>
                      <a:r>
                        <a:rPr lang="en-US" sz="1400" dirty="0" smtClean="0"/>
                        <a:t>Page</a:t>
                      </a:r>
                      <a:r>
                        <a:rPr lang="en-US" sz="1400" baseline="0" dirty="0" smtClean="0"/>
                        <a:t> </a:t>
                      </a:r>
                      <a:r>
                        <a:rPr lang="en-US" sz="1400" dirty="0" smtClean="0"/>
                        <a:t>Thumbnail</a:t>
                      </a:r>
                    </a:p>
                    <a:p>
                      <a:r>
                        <a:rPr lang="en-US" sz="1400" dirty="0" smtClean="0"/>
                        <a:t>Product Id</a:t>
                      </a:r>
                      <a:endParaRPr lang="en-US" sz="1400" dirty="0"/>
                    </a:p>
                  </a:txBody>
                  <a:tcPr marL="93260" marR="93260" marT="46630" marB="46630"/>
                </a:tc>
              </a:tr>
            </a:tbl>
          </a:graphicData>
        </a:graphic>
      </p:graphicFrame>
      <p:sp>
        <p:nvSpPr>
          <p:cNvPr id="15" name="Rectangle 14"/>
          <p:cNvSpPr/>
          <p:nvPr/>
        </p:nvSpPr>
        <p:spPr>
          <a:xfrm>
            <a:off x="1086577" y="3470976"/>
            <a:ext cx="2400617" cy="279781"/>
          </a:xfrm>
          <a:prstGeom prst="rect">
            <a:avLst/>
          </a:prstGeom>
          <a:solidFill>
            <a:schemeClr val="accent3">
              <a:alpha val="77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448" dirty="0">
                <a:solidFill>
                  <a:srgbClr val="FFFFFF"/>
                </a:solidFill>
              </a:rPr>
              <a:t>Title</a:t>
            </a:r>
          </a:p>
        </p:txBody>
      </p:sp>
      <p:sp>
        <p:nvSpPr>
          <p:cNvPr id="17" name="Rectangle 16"/>
          <p:cNvSpPr/>
          <p:nvPr/>
        </p:nvSpPr>
        <p:spPr>
          <a:xfrm>
            <a:off x="1102599" y="4465895"/>
            <a:ext cx="3367007" cy="2059573"/>
          </a:xfrm>
          <a:prstGeom prst="rect">
            <a:avLst/>
          </a:prstGeom>
          <a:solidFill>
            <a:schemeClr val="accent4">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448" dirty="0">
                <a:solidFill>
                  <a:srgbClr val="FFFFFF"/>
                </a:solidFill>
              </a:rPr>
              <a:t>Summary Content</a:t>
            </a:r>
          </a:p>
        </p:txBody>
      </p:sp>
      <p:sp>
        <p:nvSpPr>
          <p:cNvPr id="19" name="Rectangle 18"/>
          <p:cNvSpPr/>
          <p:nvPr/>
        </p:nvSpPr>
        <p:spPr>
          <a:xfrm>
            <a:off x="3599099" y="3456277"/>
            <a:ext cx="2604842" cy="257758"/>
          </a:xfrm>
          <a:prstGeom prst="rect">
            <a:avLst/>
          </a:prstGeom>
          <a:solidFill>
            <a:schemeClr val="accent3">
              <a:alpha val="77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448" dirty="0">
                <a:solidFill>
                  <a:srgbClr val="FFFFFF"/>
                </a:solidFill>
              </a:rPr>
              <a:t>Page Information</a:t>
            </a:r>
          </a:p>
        </p:txBody>
      </p:sp>
      <p:sp>
        <p:nvSpPr>
          <p:cNvPr id="21" name="Rectangle 20"/>
          <p:cNvSpPr/>
          <p:nvPr/>
        </p:nvSpPr>
        <p:spPr>
          <a:xfrm>
            <a:off x="2457437" y="1781619"/>
            <a:ext cx="3501744" cy="1643400"/>
          </a:xfrm>
          <a:prstGeom prst="rect">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932597"/>
            <a:r>
              <a:rPr lang="en-US" sz="1071" dirty="0">
                <a:solidFill>
                  <a:srgbClr val="FFFFFF"/>
                </a:solidFill>
              </a:rPr>
              <a:t>Department Image</a:t>
            </a:r>
          </a:p>
        </p:txBody>
      </p:sp>
      <p:sp>
        <p:nvSpPr>
          <p:cNvPr id="27" name="Rectangle 26"/>
          <p:cNvSpPr/>
          <p:nvPr/>
        </p:nvSpPr>
        <p:spPr>
          <a:xfrm>
            <a:off x="1933549" y="1320480"/>
            <a:ext cx="2432435" cy="365811"/>
          </a:xfrm>
          <a:prstGeom prst="rect">
            <a:avLst/>
          </a:prstGeom>
          <a:solidFill>
            <a:schemeClr val="accent6">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2448" dirty="0">
                <a:solidFill>
                  <a:srgbClr val="FFFFFF"/>
                </a:solidFill>
              </a:rPr>
              <a:t>Top Navigation</a:t>
            </a:r>
          </a:p>
        </p:txBody>
      </p:sp>
      <p:sp>
        <p:nvSpPr>
          <p:cNvPr id="28" name="Rectangle 27"/>
          <p:cNvSpPr/>
          <p:nvPr/>
        </p:nvSpPr>
        <p:spPr>
          <a:xfrm>
            <a:off x="4383441" y="1320481"/>
            <a:ext cx="1744126" cy="365810"/>
          </a:xfrm>
          <a:prstGeom prst="rect">
            <a:avLst/>
          </a:prstGeom>
          <a:solidFill>
            <a:schemeClr val="accent6">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2448" dirty="0">
                <a:solidFill>
                  <a:srgbClr val="FFFFFF"/>
                </a:solidFill>
              </a:rPr>
              <a:t>Search</a:t>
            </a:r>
          </a:p>
        </p:txBody>
      </p:sp>
      <p:sp>
        <p:nvSpPr>
          <p:cNvPr id="29" name="Rectangle 28"/>
          <p:cNvSpPr/>
          <p:nvPr/>
        </p:nvSpPr>
        <p:spPr>
          <a:xfrm>
            <a:off x="1086577" y="1750362"/>
            <a:ext cx="5117362" cy="1683891"/>
          </a:xfrm>
          <a:prstGeom prst="rect">
            <a:avLst/>
          </a:prstGeom>
          <a:solidFill>
            <a:schemeClr val="accent3">
              <a:alpha val="77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448" dirty="0">
                <a:solidFill>
                  <a:srgbClr val="FFFFFF"/>
                </a:solidFill>
              </a:rPr>
              <a:t>Page Image</a:t>
            </a:r>
          </a:p>
        </p:txBody>
      </p:sp>
      <p:sp>
        <p:nvSpPr>
          <p:cNvPr id="16" name="Rectangle 15"/>
          <p:cNvSpPr/>
          <p:nvPr/>
        </p:nvSpPr>
        <p:spPr>
          <a:xfrm>
            <a:off x="1134388" y="1826348"/>
            <a:ext cx="1568840" cy="331163"/>
          </a:xfrm>
          <a:prstGeom prst="rect">
            <a:avLst/>
          </a:prstGeom>
          <a:solidFill>
            <a:schemeClr val="accent3">
              <a:alpha val="77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defTabSz="932597"/>
            <a:r>
              <a:rPr lang="en-US" sz="2448" dirty="0">
                <a:solidFill>
                  <a:srgbClr val="FFFFFF"/>
                </a:solidFill>
              </a:rPr>
              <a:t>Sub Title</a:t>
            </a:r>
          </a:p>
        </p:txBody>
      </p:sp>
      <p:sp>
        <p:nvSpPr>
          <p:cNvPr id="18" name="Rectangle 17"/>
          <p:cNvSpPr/>
          <p:nvPr/>
        </p:nvSpPr>
        <p:spPr>
          <a:xfrm>
            <a:off x="1086577" y="3787481"/>
            <a:ext cx="5117363" cy="641691"/>
          </a:xfrm>
          <a:prstGeom prst="rect">
            <a:avLst/>
          </a:prstGeom>
          <a:solidFill>
            <a:schemeClr val="accent3">
              <a:alpha val="77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448" dirty="0">
                <a:solidFill>
                  <a:srgbClr val="FFFFFF"/>
                </a:solidFill>
              </a:rPr>
              <a:t>Product Intro</a:t>
            </a:r>
          </a:p>
        </p:txBody>
      </p:sp>
      <p:sp>
        <p:nvSpPr>
          <p:cNvPr id="30" name="Rectangle 29"/>
          <p:cNvSpPr/>
          <p:nvPr/>
        </p:nvSpPr>
        <p:spPr>
          <a:xfrm>
            <a:off x="4597531" y="4502619"/>
            <a:ext cx="1606408" cy="859851"/>
          </a:xfrm>
          <a:prstGeom prst="rect">
            <a:avLst/>
          </a:prstGeom>
          <a:solidFill>
            <a:schemeClr val="accent3">
              <a:alpha val="77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040" dirty="0">
                <a:solidFill>
                  <a:srgbClr val="FFFFFF"/>
                </a:solidFill>
              </a:rPr>
              <a:t>Product Info</a:t>
            </a:r>
          </a:p>
        </p:txBody>
      </p:sp>
      <p:sp>
        <p:nvSpPr>
          <p:cNvPr id="31" name="Rectangle 30"/>
          <p:cNvSpPr/>
          <p:nvPr/>
        </p:nvSpPr>
        <p:spPr>
          <a:xfrm>
            <a:off x="4597531" y="5407213"/>
            <a:ext cx="1606408" cy="1118256"/>
          </a:xfrm>
          <a:prstGeom prst="rect">
            <a:avLst/>
          </a:prstGeom>
          <a:solidFill>
            <a:schemeClr val="accent4">
              <a:alpha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32597"/>
            <a:r>
              <a:rPr lang="en-US" sz="2448" dirty="0">
                <a:solidFill>
                  <a:srgbClr val="FFFFFF"/>
                </a:solidFill>
              </a:rPr>
              <a:t>FAQ list</a:t>
            </a:r>
          </a:p>
        </p:txBody>
      </p:sp>
    </p:spTree>
    <p:extLst>
      <p:ext uri="{BB962C8B-B14F-4D97-AF65-F5344CB8AC3E}">
        <p14:creationId xmlns:p14="http://schemas.microsoft.com/office/powerpoint/2010/main" val="42869696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64" dirty="0"/>
              <a:t>SPC229 - Designing and Applying Information Architecture for SharePoint and Office 365</a:t>
            </a:r>
          </a:p>
        </p:txBody>
      </p:sp>
      <p:sp>
        <p:nvSpPr>
          <p:cNvPr id="5" name="Text Placeholder 4"/>
          <p:cNvSpPr>
            <a:spLocks noGrp="1"/>
          </p:cNvSpPr>
          <p:nvPr>
            <p:ph type="body" sz="quarter" idx="14"/>
          </p:nvPr>
        </p:nvSpPr>
        <p:spPr/>
        <p:txBody>
          <a:bodyPr/>
          <a:lstStyle/>
          <a:p>
            <a:r>
              <a:rPr lang="en-US" dirty="0" smtClean="0"/>
              <a:t>Agnes Molnar</a:t>
            </a:r>
          </a:p>
          <a:p>
            <a:r>
              <a:rPr lang="en-US" dirty="0" smtClean="0"/>
              <a:t>SharePoint </a:t>
            </a:r>
            <a:r>
              <a:rPr lang="en-US" dirty="0"/>
              <a:t>Server </a:t>
            </a:r>
            <a:r>
              <a:rPr lang="en-US" dirty="0" smtClean="0"/>
              <a:t>MVP</a:t>
            </a:r>
          </a:p>
        </p:txBody>
      </p:sp>
      <p:sp>
        <p:nvSpPr>
          <p:cNvPr id="2" name="Text Placeholder 1"/>
          <p:cNvSpPr>
            <a:spLocks noGrp="1"/>
          </p:cNvSpPr>
          <p:nvPr>
            <p:ph type="body" sz="quarter" idx="15"/>
          </p:nvPr>
        </p:nvSpPr>
        <p:spPr/>
        <p:txBody>
          <a:bodyPr/>
          <a:lstStyle/>
          <a:p>
            <a:r>
              <a:rPr lang="en-US" dirty="0" smtClean="0"/>
              <a:t>SPC229</a:t>
            </a:r>
            <a:endParaRPr lang="en-US" dirty="0"/>
          </a:p>
        </p:txBody>
      </p:sp>
      <p:sp>
        <p:nvSpPr>
          <p:cNvPr id="6" name="Text Placeholder 4"/>
          <p:cNvSpPr txBox="1">
            <a:spLocks/>
          </p:cNvSpPr>
          <p:nvPr/>
        </p:nvSpPr>
        <p:spPr bwMode="ltGray">
          <a:xfrm>
            <a:off x="6128669" y="4432307"/>
            <a:ext cx="4016885" cy="1371600"/>
          </a:xfrm>
          <a:prstGeom prst="rect">
            <a:avLst/>
          </a:prstGeom>
        </p:spPr>
        <p:txBody>
          <a:bodyPr vert="horz" wrap="square" lIns="149217" tIns="111912" rIns="149217" bIns="111912" rtlCol="0">
            <a:noAutofit/>
          </a:bodyPr>
          <a:lstStyle>
            <a:lvl1pPr marL="0" marR="0" indent="0" algn="l" defTabSz="914367"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lang="en-US" sz="3137" b="0" kern="1200" cap="none" spc="-98"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r">
              <a:buClr>
                <a:srgbClr val="505050"/>
              </a:buClr>
            </a:pPr>
            <a:r>
              <a:rPr sz="3199">
                <a:gradFill>
                  <a:gsLst>
                    <a:gs pos="0">
                      <a:srgbClr val="E6E6E6">
                        <a:lumMod val="10000"/>
                      </a:srgbClr>
                    </a:gs>
                    <a:gs pos="100000">
                      <a:srgbClr val="E6E6E6">
                        <a:lumMod val="10000"/>
                      </a:srgbClr>
                    </a:gs>
                  </a:gsLst>
                  <a:lin ang="5400000" scaled="0"/>
                </a:gradFill>
              </a:rPr>
              <a:t>Israel Vega, Jr</a:t>
            </a:r>
          </a:p>
          <a:p>
            <a:pPr algn="r">
              <a:buClr>
                <a:srgbClr val="505050"/>
              </a:buClr>
            </a:pPr>
            <a:r>
              <a:rPr sz="3199">
                <a:gradFill>
                  <a:gsLst>
                    <a:gs pos="0">
                      <a:srgbClr val="E6E6E6">
                        <a:lumMod val="10000"/>
                      </a:srgbClr>
                    </a:gs>
                    <a:gs pos="100000">
                      <a:srgbClr val="E6E6E6">
                        <a:lumMod val="10000"/>
                      </a:srgbClr>
                    </a:gs>
                  </a:gsLst>
                  <a:lin ang="5400000" scaled="0"/>
                </a:gradFill>
              </a:rPr>
              <a:t>SharePoint Architect</a:t>
            </a:r>
          </a:p>
          <a:p>
            <a:pPr algn="r">
              <a:buClr>
                <a:srgbClr val="505050"/>
              </a:buClr>
            </a:pPr>
            <a:endParaRPr sz="3199">
              <a:gradFill>
                <a:gsLst>
                  <a:gs pos="0">
                    <a:srgbClr val="E6E6E6">
                      <a:lumMod val="10000"/>
                    </a:srgbClr>
                  </a:gs>
                  <a:gs pos="100000">
                    <a:srgbClr val="E6E6E6">
                      <a:lumMod val="10000"/>
                    </a:srgbClr>
                  </a:gs>
                </a:gsLst>
                <a:lin ang="5400000" scaled="0"/>
              </a:gradFill>
            </a:endParaRPr>
          </a:p>
        </p:txBody>
      </p:sp>
      <p:pic>
        <p:nvPicPr>
          <p:cNvPr id="1026" name="Picture 2" descr="http://aghy.azurewebsites.net/Media/Default/_layouts/aghy-logo-motto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2493" y="5516783"/>
            <a:ext cx="1282330" cy="68973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5052" y="5516589"/>
            <a:ext cx="2240502" cy="690126"/>
          </a:xfrm>
          <a:prstGeom prst="rect">
            <a:avLst/>
          </a:prstGeom>
        </p:spPr>
      </p:pic>
    </p:spTree>
    <p:extLst>
      <p:ext uri="{BB962C8B-B14F-4D97-AF65-F5344CB8AC3E}">
        <p14:creationId xmlns:p14="http://schemas.microsoft.com/office/powerpoint/2010/main" val="3083997839"/>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Types</a:t>
            </a:r>
            <a:endParaRPr lang="en-US" dirty="0"/>
          </a:p>
        </p:txBody>
      </p:sp>
      <p:sp>
        <p:nvSpPr>
          <p:cNvPr id="3" name="Text Placeholder 2"/>
          <p:cNvSpPr>
            <a:spLocks noGrp="1"/>
          </p:cNvSpPr>
          <p:nvPr>
            <p:ph type="body" sz="quarter" idx="11"/>
          </p:nvPr>
        </p:nvSpPr>
        <p:spPr>
          <a:xfrm>
            <a:off x="275481" y="1212849"/>
            <a:ext cx="11887878" cy="4126983"/>
          </a:xfrm>
        </p:spPr>
        <p:txBody>
          <a:bodyPr/>
          <a:lstStyle/>
          <a:p>
            <a:r>
              <a:rPr lang="en-US" dirty="0" smtClean="0"/>
              <a:t>Site Templates *</a:t>
            </a:r>
          </a:p>
          <a:p>
            <a:pPr lvl="1"/>
            <a:r>
              <a:rPr lang="en-US" dirty="0" smtClean="0"/>
              <a:t>Determine basic behavior</a:t>
            </a:r>
          </a:p>
          <a:p>
            <a:pPr lvl="1"/>
            <a:r>
              <a:rPr lang="en-US" dirty="0" smtClean="0"/>
              <a:t>Provide basic starting point</a:t>
            </a:r>
          </a:p>
          <a:p>
            <a:pPr lvl="1"/>
            <a:r>
              <a:rPr lang="en-US" dirty="0" smtClean="0"/>
              <a:t>Can be customized</a:t>
            </a:r>
          </a:p>
          <a:p>
            <a:r>
              <a:rPr lang="en-US" dirty="0" smtClean="0"/>
              <a:t>Examples</a:t>
            </a:r>
          </a:p>
          <a:p>
            <a:pPr lvl="1"/>
            <a:r>
              <a:rPr lang="en-US" dirty="0" smtClean="0"/>
              <a:t>Team Sites</a:t>
            </a:r>
          </a:p>
          <a:p>
            <a:pPr lvl="1"/>
            <a:r>
              <a:rPr lang="en-US" dirty="0" smtClean="0"/>
              <a:t>Publishing Sites</a:t>
            </a:r>
          </a:p>
          <a:p>
            <a:pPr lvl="1"/>
            <a:r>
              <a:rPr lang="en-US" dirty="0" smtClean="0"/>
              <a:t>Blog</a:t>
            </a:r>
          </a:p>
          <a:p>
            <a:endParaRPr lang="en-US" dirty="0"/>
          </a:p>
        </p:txBody>
      </p:sp>
      <p:pic>
        <p:nvPicPr>
          <p:cNvPr id="4" name="Picture 3"/>
          <p:cNvPicPr>
            <a:picLocks noChangeAspect="1"/>
          </p:cNvPicPr>
          <p:nvPr/>
        </p:nvPicPr>
        <p:blipFill rotWithShape="1">
          <a:blip r:embed="rId2"/>
          <a:srcRect l="42986"/>
          <a:stretch/>
        </p:blipFill>
        <p:spPr>
          <a:xfrm>
            <a:off x="8044585" y="867622"/>
            <a:ext cx="3445451" cy="5022907"/>
          </a:xfrm>
          <a:prstGeom prst="rect">
            <a:avLst/>
          </a:prstGeom>
        </p:spPr>
      </p:pic>
      <p:sp>
        <p:nvSpPr>
          <p:cNvPr id="5" name="Rectangle 4"/>
          <p:cNvSpPr/>
          <p:nvPr/>
        </p:nvSpPr>
        <p:spPr bwMode="auto">
          <a:xfrm>
            <a:off x="6619774" y="5375421"/>
            <a:ext cx="3548962" cy="388585"/>
          </a:xfrm>
          <a:prstGeom prst="rect">
            <a:avLst/>
          </a:prstGeom>
          <a:no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defTabSz="951028" fontAlgn="base">
              <a:spcBef>
                <a:spcPct val="0"/>
              </a:spcBef>
              <a:spcAft>
                <a:spcPct val="0"/>
              </a:spcAft>
            </a:pPr>
            <a:r>
              <a:rPr lang="en-US" sz="2040" dirty="0">
                <a:solidFill>
                  <a:srgbClr val="0072C6"/>
                </a:solidFill>
              </a:rPr>
              <a:t>Cloud only</a:t>
            </a:r>
          </a:p>
        </p:txBody>
      </p:sp>
    </p:spTree>
    <p:extLst>
      <p:ext uri="{BB962C8B-B14F-4D97-AF65-F5344CB8AC3E}">
        <p14:creationId xmlns:p14="http://schemas.microsoft.com/office/powerpoint/2010/main" val="223551733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bwMode="auto">
          <a:xfrm>
            <a:off x="2001680" y="1307132"/>
            <a:ext cx="8443036" cy="2688676"/>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46630" rIns="93260" bIns="46630" numCol="1" rtlCol="0" anchor="t" anchorCtr="0" compatLnSpc="1">
            <a:prstTxWarp prst="textNoShape">
              <a:avLst/>
            </a:prstTxWarp>
          </a:bodyPr>
          <a:lstStyle/>
          <a:p>
            <a:pPr algn="ctr" defTabSz="932597" fontAlgn="base">
              <a:spcBef>
                <a:spcPct val="0"/>
              </a:spcBef>
              <a:spcAft>
                <a:spcPct val="0"/>
              </a:spcAft>
            </a:pPr>
            <a:r>
              <a:rPr lang="en-US" sz="2448" dirty="0">
                <a:solidFill>
                  <a:srgbClr val="FFFFFF"/>
                </a:solidFill>
                <a:latin typeface="Arial" pitchFamily="-107" charset="0"/>
                <a:ea typeface="ヒラギノ角ゴ Pro W3" pitchFamily="-107" charset="-128"/>
                <a:cs typeface="ヒラギノ角ゴ Pro W3" pitchFamily="-107" charset="-128"/>
              </a:rPr>
              <a:t>Crawled Properties</a:t>
            </a:r>
          </a:p>
        </p:txBody>
      </p:sp>
      <p:sp>
        <p:nvSpPr>
          <p:cNvPr id="40" name="Rectangle 39"/>
          <p:cNvSpPr/>
          <p:nvPr/>
        </p:nvSpPr>
        <p:spPr bwMode="auto">
          <a:xfrm>
            <a:off x="2001680" y="3995808"/>
            <a:ext cx="8443036" cy="2688676"/>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3260" tIns="46630" rIns="93260" bIns="46630" numCol="1" rtlCol="0" anchor="b" anchorCtr="0" compatLnSpc="1">
            <a:prstTxWarp prst="textNoShape">
              <a:avLst/>
            </a:prstTxWarp>
          </a:bodyPr>
          <a:lstStyle/>
          <a:p>
            <a:pPr algn="ctr" defTabSz="932597" fontAlgn="base">
              <a:spcBef>
                <a:spcPct val="0"/>
              </a:spcBef>
              <a:spcAft>
                <a:spcPct val="0"/>
              </a:spcAft>
            </a:pPr>
            <a:r>
              <a:rPr lang="en-US" sz="2448" dirty="0">
                <a:solidFill>
                  <a:srgbClr val="FFFFFF"/>
                </a:solidFill>
                <a:latin typeface="Arial" pitchFamily="-107" charset="0"/>
                <a:ea typeface="ヒラギノ角ゴ Pro W3" pitchFamily="-107" charset="-128"/>
                <a:cs typeface="ヒラギノ角ゴ Pro W3" pitchFamily="-107" charset="-128"/>
              </a:rPr>
              <a:t>Mapped Properties</a:t>
            </a:r>
          </a:p>
        </p:txBody>
      </p:sp>
      <p:sp>
        <p:nvSpPr>
          <p:cNvPr id="2" name="Title 1"/>
          <p:cNvSpPr>
            <a:spLocks noGrp="1"/>
          </p:cNvSpPr>
          <p:nvPr>
            <p:ph type="title"/>
          </p:nvPr>
        </p:nvSpPr>
        <p:spPr/>
        <p:txBody>
          <a:bodyPr/>
          <a:lstStyle/>
          <a:p>
            <a:r>
              <a:rPr lang="en-US" dirty="0" smtClean="0"/>
              <a:t>Search Properties Design Example</a:t>
            </a:r>
            <a:endParaRPr lang="en-US" dirty="0"/>
          </a:p>
        </p:txBody>
      </p:sp>
      <p:sp>
        <p:nvSpPr>
          <p:cNvPr id="8" name="Rectangle 7"/>
          <p:cNvSpPr/>
          <p:nvPr/>
        </p:nvSpPr>
        <p:spPr>
          <a:xfrm>
            <a:off x="4329969" y="4298261"/>
            <a:ext cx="3897180" cy="388585"/>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932597"/>
            <a:r>
              <a:rPr lang="en-US" sz="1377" dirty="0">
                <a:solidFill>
                  <a:srgbClr val="FFFFFF"/>
                </a:solidFill>
              </a:rPr>
              <a:t>Project Number</a:t>
            </a:r>
          </a:p>
        </p:txBody>
      </p:sp>
      <p:sp>
        <p:nvSpPr>
          <p:cNvPr id="9" name="Rectangle 8"/>
          <p:cNvSpPr/>
          <p:nvPr/>
        </p:nvSpPr>
        <p:spPr>
          <a:xfrm>
            <a:off x="4329969" y="4739112"/>
            <a:ext cx="3897180" cy="388585"/>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932597"/>
            <a:r>
              <a:rPr lang="en-US" sz="1377" dirty="0">
                <a:solidFill>
                  <a:srgbClr val="FFFFFF"/>
                </a:solidFill>
              </a:rPr>
              <a:t>Client Name</a:t>
            </a:r>
          </a:p>
        </p:txBody>
      </p:sp>
      <p:sp>
        <p:nvSpPr>
          <p:cNvPr id="10" name="Rectangle 9"/>
          <p:cNvSpPr/>
          <p:nvPr/>
        </p:nvSpPr>
        <p:spPr>
          <a:xfrm>
            <a:off x="4329969" y="5174043"/>
            <a:ext cx="3897180" cy="388585"/>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932597"/>
            <a:r>
              <a:rPr lang="en-US" sz="1377" dirty="0">
                <a:solidFill>
                  <a:srgbClr val="FFFFFF"/>
                </a:solidFill>
              </a:rPr>
              <a:t>Project Financial ID</a:t>
            </a:r>
          </a:p>
        </p:txBody>
      </p:sp>
      <p:sp>
        <p:nvSpPr>
          <p:cNvPr id="11" name="Rectangle 10"/>
          <p:cNvSpPr/>
          <p:nvPr/>
        </p:nvSpPr>
        <p:spPr>
          <a:xfrm>
            <a:off x="4329969" y="5608975"/>
            <a:ext cx="3897180" cy="388585"/>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932597"/>
            <a:r>
              <a:rPr lang="en-US" sz="1377" dirty="0">
                <a:solidFill>
                  <a:srgbClr val="FFFFFF"/>
                </a:solidFill>
              </a:rPr>
              <a:t>Project Number</a:t>
            </a:r>
          </a:p>
        </p:txBody>
      </p:sp>
      <p:grpSp>
        <p:nvGrpSpPr>
          <p:cNvPr id="45" name="Group 44"/>
          <p:cNvGrpSpPr/>
          <p:nvPr/>
        </p:nvGrpSpPr>
        <p:grpSpPr>
          <a:xfrm>
            <a:off x="8370176" y="1918492"/>
            <a:ext cx="1871692" cy="1548139"/>
            <a:chOff x="6681934" y="1076074"/>
            <a:chExt cx="1835159" cy="1517921"/>
          </a:xfrm>
        </p:grpSpPr>
        <p:sp>
          <p:nvSpPr>
            <p:cNvPr id="7" name="Rectangle 6"/>
            <p:cNvSpPr/>
            <p:nvPr/>
          </p:nvSpPr>
          <p:spPr>
            <a:xfrm>
              <a:off x="6681934" y="1076074"/>
              <a:ext cx="1835159" cy="151792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932597"/>
              <a:r>
                <a:rPr lang="en-US" sz="1632" dirty="0">
                  <a:solidFill>
                    <a:srgbClr val="505050"/>
                  </a:solidFill>
                </a:rPr>
                <a:t>External Content</a:t>
              </a:r>
            </a:p>
            <a:p>
              <a:pPr algn="ctr" defTabSz="932597"/>
              <a:r>
                <a:rPr lang="en-US" sz="1632" dirty="0">
                  <a:solidFill>
                    <a:srgbClr val="505050"/>
                  </a:solidFill>
                </a:rPr>
                <a:t>CustomerNo</a:t>
              </a:r>
            </a:p>
            <a:p>
              <a:pPr algn="ctr" defTabSz="932597"/>
              <a:r>
                <a:rPr lang="en-US" sz="1632" dirty="0">
                  <a:solidFill>
                    <a:srgbClr val="505050"/>
                  </a:solidFill>
                </a:rPr>
                <a:t>ProjectNo</a:t>
              </a:r>
            </a:p>
          </p:txBody>
        </p:sp>
        <p:sp>
          <p:nvSpPr>
            <p:cNvPr id="12" name="Rectangle 11"/>
            <p:cNvSpPr/>
            <p:nvPr/>
          </p:nvSpPr>
          <p:spPr>
            <a:xfrm>
              <a:off x="6835927" y="1991697"/>
              <a:ext cx="1527173" cy="2667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377" dirty="0">
                <a:solidFill>
                  <a:srgbClr val="FFFFFF"/>
                </a:solidFill>
              </a:endParaRPr>
            </a:p>
          </p:txBody>
        </p:sp>
      </p:grpSp>
      <p:grpSp>
        <p:nvGrpSpPr>
          <p:cNvPr id="44" name="Group 43"/>
          <p:cNvGrpSpPr/>
          <p:nvPr/>
        </p:nvGrpSpPr>
        <p:grpSpPr>
          <a:xfrm>
            <a:off x="6278561" y="1918492"/>
            <a:ext cx="1871692" cy="1548139"/>
            <a:chOff x="4631145" y="1076074"/>
            <a:chExt cx="1835159" cy="1517921"/>
          </a:xfrm>
        </p:grpSpPr>
        <p:sp>
          <p:nvSpPr>
            <p:cNvPr id="6" name="Rectangle 5"/>
            <p:cNvSpPr/>
            <p:nvPr/>
          </p:nvSpPr>
          <p:spPr>
            <a:xfrm>
              <a:off x="4631145" y="1076074"/>
              <a:ext cx="1835159" cy="151792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932597"/>
              <a:r>
                <a:rPr lang="en-US" sz="1632" dirty="0">
                  <a:solidFill>
                    <a:srgbClr val="505050"/>
                  </a:solidFill>
                </a:rPr>
                <a:t>Unstructured Content</a:t>
              </a:r>
            </a:p>
            <a:p>
              <a:pPr algn="ctr" defTabSz="932597"/>
              <a:r>
                <a:rPr lang="en-US" sz="1632" dirty="0">
                  <a:solidFill>
                    <a:srgbClr val="505050"/>
                  </a:solidFill>
                </a:rPr>
                <a:t>Project NBR</a:t>
              </a:r>
            </a:p>
            <a:p>
              <a:pPr algn="ctr" defTabSz="932597"/>
              <a:r>
                <a:rPr lang="en-US" sz="1632" dirty="0">
                  <a:solidFill>
                    <a:srgbClr val="505050"/>
                  </a:solidFill>
                </a:rPr>
                <a:t>ClientNumber</a:t>
              </a:r>
            </a:p>
            <a:p>
              <a:pPr algn="ctr" defTabSz="932597"/>
              <a:r>
                <a:rPr lang="en-US" sz="1632" dirty="0">
                  <a:solidFill>
                    <a:srgbClr val="505050"/>
                  </a:solidFill>
                </a:rPr>
                <a:t>ClientName</a:t>
              </a:r>
            </a:p>
          </p:txBody>
        </p:sp>
        <p:sp>
          <p:nvSpPr>
            <p:cNvPr id="13" name="Rectangle 12"/>
            <p:cNvSpPr/>
            <p:nvPr/>
          </p:nvSpPr>
          <p:spPr>
            <a:xfrm>
              <a:off x="4785138" y="1731166"/>
              <a:ext cx="1527173" cy="2667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377" dirty="0">
                <a:solidFill>
                  <a:srgbClr val="FFFFFF"/>
                </a:solidFill>
              </a:endParaRPr>
            </a:p>
          </p:txBody>
        </p:sp>
      </p:grpSp>
      <p:grpSp>
        <p:nvGrpSpPr>
          <p:cNvPr id="43" name="Group 42"/>
          <p:cNvGrpSpPr/>
          <p:nvPr/>
        </p:nvGrpSpPr>
        <p:grpSpPr>
          <a:xfrm>
            <a:off x="4186946" y="1918492"/>
            <a:ext cx="1871692" cy="1548139"/>
            <a:chOff x="2580356" y="1076074"/>
            <a:chExt cx="1835159" cy="1517921"/>
          </a:xfrm>
        </p:grpSpPr>
        <p:sp>
          <p:nvSpPr>
            <p:cNvPr id="5" name="Rectangle 4"/>
            <p:cNvSpPr/>
            <p:nvPr/>
          </p:nvSpPr>
          <p:spPr>
            <a:xfrm>
              <a:off x="2580356" y="1076074"/>
              <a:ext cx="1835159" cy="151792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932597"/>
              <a:r>
                <a:rPr lang="en-US" sz="1632" dirty="0">
                  <a:solidFill>
                    <a:srgbClr val="505050"/>
                  </a:solidFill>
                </a:rPr>
                <a:t>List data</a:t>
              </a:r>
            </a:p>
            <a:p>
              <a:pPr algn="ctr" defTabSz="932597"/>
              <a:r>
                <a:rPr lang="en-US" sz="1632" dirty="0">
                  <a:solidFill>
                    <a:srgbClr val="505050"/>
                  </a:solidFill>
                </a:rPr>
                <a:t>Project ID</a:t>
              </a:r>
            </a:p>
            <a:p>
              <a:pPr algn="ctr" defTabSz="932597"/>
              <a:r>
                <a:rPr lang="en-US" sz="1632" dirty="0">
                  <a:solidFill>
                    <a:srgbClr val="505050"/>
                  </a:solidFill>
                </a:rPr>
                <a:t>ClientID</a:t>
              </a:r>
            </a:p>
            <a:p>
              <a:pPr algn="ctr" defTabSz="932597"/>
              <a:r>
                <a:rPr lang="en-US" sz="1632" dirty="0">
                  <a:solidFill>
                    <a:srgbClr val="505050"/>
                  </a:solidFill>
                </a:rPr>
                <a:t>Client Name</a:t>
              </a:r>
            </a:p>
          </p:txBody>
        </p:sp>
        <p:sp>
          <p:nvSpPr>
            <p:cNvPr id="14" name="Rectangle 13"/>
            <p:cNvSpPr/>
            <p:nvPr/>
          </p:nvSpPr>
          <p:spPr>
            <a:xfrm>
              <a:off x="2734349" y="1591014"/>
              <a:ext cx="1527173" cy="2667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377" dirty="0">
                <a:solidFill>
                  <a:srgbClr val="FFFFFF"/>
                </a:solidFill>
              </a:endParaRPr>
            </a:p>
          </p:txBody>
        </p:sp>
      </p:grpSp>
      <p:grpSp>
        <p:nvGrpSpPr>
          <p:cNvPr id="42" name="Group 41"/>
          <p:cNvGrpSpPr/>
          <p:nvPr/>
        </p:nvGrpSpPr>
        <p:grpSpPr>
          <a:xfrm>
            <a:off x="2164411" y="1918492"/>
            <a:ext cx="1871692" cy="1548139"/>
            <a:chOff x="597298" y="1076074"/>
            <a:chExt cx="1835159" cy="1517921"/>
          </a:xfrm>
        </p:grpSpPr>
        <p:sp>
          <p:nvSpPr>
            <p:cNvPr id="4" name="Rectangle 3"/>
            <p:cNvSpPr/>
            <p:nvPr/>
          </p:nvSpPr>
          <p:spPr>
            <a:xfrm>
              <a:off x="597298" y="1076074"/>
              <a:ext cx="1835159" cy="151792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defTabSz="932597"/>
              <a:r>
                <a:rPr lang="en-US" sz="1632" dirty="0">
                  <a:solidFill>
                    <a:srgbClr val="505050"/>
                  </a:solidFill>
                </a:rPr>
                <a:t>Content Type</a:t>
              </a:r>
            </a:p>
            <a:p>
              <a:pPr algn="ctr" defTabSz="932597"/>
              <a:r>
                <a:rPr lang="en-US" sz="1632" dirty="0">
                  <a:solidFill>
                    <a:srgbClr val="505050"/>
                  </a:solidFill>
                </a:rPr>
                <a:t>Project ID</a:t>
              </a:r>
            </a:p>
            <a:p>
              <a:pPr algn="ctr" defTabSz="932597"/>
              <a:r>
                <a:rPr lang="en-US" sz="1632" dirty="0">
                  <a:solidFill>
                    <a:srgbClr val="505050"/>
                  </a:solidFill>
                </a:rPr>
                <a:t>Customer</a:t>
              </a:r>
            </a:p>
          </p:txBody>
        </p:sp>
        <p:sp>
          <p:nvSpPr>
            <p:cNvPr id="15" name="Rectangle 14"/>
            <p:cNvSpPr/>
            <p:nvPr/>
          </p:nvSpPr>
          <p:spPr>
            <a:xfrm>
              <a:off x="751291" y="1724364"/>
              <a:ext cx="1527173" cy="2667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377" dirty="0">
                <a:solidFill>
                  <a:srgbClr val="FFFFFF"/>
                </a:solidFill>
              </a:endParaRPr>
            </a:p>
          </p:txBody>
        </p:sp>
      </p:grpSp>
      <p:cxnSp>
        <p:nvCxnSpPr>
          <p:cNvPr id="21" name="Elbow Connector 20"/>
          <p:cNvCxnSpPr>
            <a:stCxn id="15" idx="2"/>
            <a:endCxn id="8" idx="1"/>
          </p:cNvCxnSpPr>
          <p:nvPr/>
        </p:nvCxnSpPr>
        <p:spPr bwMode="auto">
          <a:xfrm rot="16200000" flipH="1">
            <a:off x="2894684" y="3057268"/>
            <a:ext cx="1640859" cy="1229714"/>
          </a:xfrm>
          <a:prstGeom prst="bentConnector2">
            <a:avLst/>
          </a:prstGeom>
          <a:ln w="57150">
            <a:solidFill>
              <a:schemeClr val="accent3">
                <a:alpha val="50000"/>
              </a:schemeClr>
            </a:solidFill>
            <a:headEnd type="none" w="med" len="med"/>
            <a:tailEnd type="triangle"/>
          </a:ln>
        </p:spPr>
        <p:style>
          <a:lnRef idx="3">
            <a:schemeClr val="lt1"/>
          </a:lnRef>
          <a:fillRef idx="1">
            <a:schemeClr val="accent2"/>
          </a:fillRef>
          <a:effectRef idx="1">
            <a:schemeClr val="accent2"/>
          </a:effectRef>
          <a:fontRef idx="minor">
            <a:schemeClr val="lt1"/>
          </a:fontRef>
        </p:style>
      </p:cxnSp>
      <p:cxnSp>
        <p:nvCxnSpPr>
          <p:cNvPr id="22" name="Elbow Connector 21"/>
          <p:cNvCxnSpPr>
            <a:endCxn id="8" idx="0"/>
          </p:cNvCxnSpPr>
          <p:nvPr/>
        </p:nvCxnSpPr>
        <p:spPr bwMode="auto">
          <a:xfrm rot="16200000" flipH="1">
            <a:off x="4875834" y="2895533"/>
            <a:ext cx="1605700" cy="1199756"/>
          </a:xfrm>
          <a:prstGeom prst="bentConnector3">
            <a:avLst>
              <a:gd name="adj1" fmla="val 66065"/>
            </a:avLst>
          </a:prstGeom>
          <a:ln w="57150">
            <a:solidFill>
              <a:schemeClr val="accent3">
                <a:alpha val="50000"/>
              </a:schemeClr>
            </a:solidFill>
            <a:headEnd type="none" w="med" len="med"/>
            <a:tailEnd type="triangle"/>
          </a:ln>
        </p:spPr>
        <p:style>
          <a:lnRef idx="3">
            <a:schemeClr val="lt1"/>
          </a:lnRef>
          <a:fillRef idx="1">
            <a:schemeClr val="accent2"/>
          </a:fillRef>
          <a:effectRef idx="1">
            <a:schemeClr val="accent2"/>
          </a:effectRef>
          <a:fontRef idx="minor">
            <a:schemeClr val="lt1"/>
          </a:fontRef>
        </p:style>
      </p:cxnSp>
      <p:cxnSp>
        <p:nvCxnSpPr>
          <p:cNvPr id="26" name="Elbow Connector 25"/>
          <p:cNvCxnSpPr>
            <a:stCxn id="13" idx="2"/>
            <a:endCxn id="8" idx="0"/>
          </p:cNvCxnSpPr>
          <p:nvPr/>
        </p:nvCxnSpPr>
        <p:spPr bwMode="auto">
          <a:xfrm rot="5400000">
            <a:off x="6026670" y="3110523"/>
            <a:ext cx="1439629" cy="935847"/>
          </a:xfrm>
          <a:prstGeom prst="bentConnector3">
            <a:avLst>
              <a:gd name="adj1" fmla="val 61716"/>
            </a:avLst>
          </a:prstGeom>
          <a:ln w="57150">
            <a:solidFill>
              <a:schemeClr val="accent3">
                <a:alpha val="50000"/>
              </a:schemeClr>
            </a:solidFill>
            <a:headEnd type="none" w="med" len="med"/>
            <a:tailEnd type="triangle"/>
          </a:ln>
        </p:spPr>
        <p:style>
          <a:lnRef idx="3">
            <a:schemeClr val="lt1"/>
          </a:lnRef>
          <a:fillRef idx="1">
            <a:schemeClr val="accent2"/>
          </a:fillRef>
          <a:effectRef idx="1">
            <a:schemeClr val="accent2"/>
          </a:effectRef>
          <a:fontRef idx="minor">
            <a:schemeClr val="lt1"/>
          </a:fontRef>
        </p:style>
      </p:cxnSp>
      <p:cxnSp>
        <p:nvCxnSpPr>
          <p:cNvPr id="27" name="Elbow Connector 26"/>
          <p:cNvCxnSpPr>
            <a:stCxn id="12" idx="2"/>
            <a:endCxn id="8" idx="3"/>
          </p:cNvCxnSpPr>
          <p:nvPr/>
        </p:nvCxnSpPr>
        <p:spPr bwMode="auto">
          <a:xfrm rot="5400000">
            <a:off x="8082484" y="3269019"/>
            <a:ext cx="1368204" cy="1078871"/>
          </a:xfrm>
          <a:prstGeom prst="bentConnector2">
            <a:avLst/>
          </a:prstGeom>
          <a:ln w="57150">
            <a:solidFill>
              <a:schemeClr val="accent3">
                <a:alpha val="50000"/>
              </a:schemeClr>
            </a:solidFill>
            <a:headEnd type="none" w="med" len="med"/>
            <a:tailEnd type="triangle"/>
          </a:ln>
        </p:spPr>
        <p:style>
          <a:lnRef idx="3">
            <a:schemeClr val="lt1"/>
          </a:lnRef>
          <a:fillRef idx="1">
            <a:schemeClr val="accent2"/>
          </a:fillRef>
          <a:effectRef idx="1">
            <a:schemeClr val="accent2"/>
          </a:effectRef>
          <a:fontRef idx="minor">
            <a:schemeClr val="lt1"/>
          </a:fontRef>
        </p:style>
      </p:cxnSp>
    </p:spTree>
    <p:extLst>
      <p:ext uri="{BB962C8B-B14F-4D97-AF65-F5344CB8AC3E}">
        <p14:creationId xmlns:p14="http://schemas.microsoft.com/office/powerpoint/2010/main" val="246262164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Quick Survey - Who are you?</a:t>
            </a:r>
            <a:endParaRPr lang="en-US" dirty="0"/>
          </a:p>
        </p:txBody>
      </p:sp>
      <p:sp>
        <p:nvSpPr>
          <p:cNvPr id="3" name="Text Placeholder 2"/>
          <p:cNvSpPr>
            <a:spLocks noGrp="1"/>
          </p:cNvSpPr>
          <p:nvPr>
            <p:ph type="body" sz="quarter" idx="11"/>
          </p:nvPr>
        </p:nvSpPr>
        <p:spPr>
          <a:xfrm>
            <a:off x="275481" y="1212849"/>
            <a:ext cx="11887878" cy="4803707"/>
          </a:xfrm>
        </p:spPr>
        <p:txBody>
          <a:bodyPr/>
          <a:lstStyle/>
          <a:p>
            <a:r>
              <a:rPr lang="en-US" dirty="0" smtClean="0"/>
              <a:t>Brand new to SharePoint</a:t>
            </a:r>
          </a:p>
          <a:p>
            <a:r>
              <a:rPr lang="en-US" dirty="0" smtClean="0"/>
              <a:t>Previous version</a:t>
            </a:r>
          </a:p>
          <a:p>
            <a:r>
              <a:rPr lang="en-US" dirty="0" smtClean="0"/>
              <a:t>Integrating with something else</a:t>
            </a:r>
          </a:p>
          <a:p>
            <a:r>
              <a:rPr lang="en-US" dirty="0" smtClean="0"/>
              <a:t>Migrating to the cloud</a:t>
            </a:r>
          </a:p>
          <a:p>
            <a:r>
              <a:rPr lang="en-US" dirty="0" smtClean="0"/>
              <a:t>Already in the cloud</a:t>
            </a:r>
          </a:p>
          <a:p>
            <a:r>
              <a:rPr lang="en-US" dirty="0" smtClean="0"/>
              <a:t>Half in the cloud</a:t>
            </a:r>
          </a:p>
          <a:p>
            <a:endParaRPr lang="en-US" dirty="0"/>
          </a:p>
        </p:txBody>
      </p:sp>
    </p:spTree>
    <p:extLst>
      <p:ext uri="{BB962C8B-B14F-4D97-AF65-F5344CB8AC3E}">
        <p14:creationId xmlns:p14="http://schemas.microsoft.com/office/powerpoint/2010/main" val="125168782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Our Recommended IA Process</a:t>
            </a:r>
            <a:endParaRPr lang="en-US" dirty="0"/>
          </a:p>
        </p:txBody>
      </p:sp>
      <p:sp>
        <p:nvSpPr>
          <p:cNvPr id="6" name="Text Placeholder 5"/>
          <p:cNvSpPr>
            <a:spLocks noGrp="1"/>
          </p:cNvSpPr>
          <p:nvPr>
            <p:ph type="body" sz="quarter" idx="11"/>
          </p:nvPr>
        </p:nvSpPr>
        <p:spPr>
          <a:xfrm>
            <a:off x="275481" y="1212849"/>
            <a:ext cx="11887878" cy="3515066"/>
          </a:xfrm>
        </p:spPr>
        <p:txBody>
          <a:bodyPr/>
          <a:lstStyle/>
          <a:p>
            <a:pPr marL="757735" indent="-757735">
              <a:buFont typeface="+mj-lt"/>
              <a:buAutoNum type="arabicPeriod"/>
            </a:pPr>
            <a:r>
              <a:rPr lang="en-US" dirty="0" smtClean="0"/>
              <a:t>What are you trying to do?</a:t>
            </a:r>
          </a:p>
          <a:p>
            <a:pPr marL="757735" indent="-757735">
              <a:buFont typeface="+mj-lt"/>
              <a:buAutoNum type="arabicPeriod"/>
            </a:pPr>
            <a:r>
              <a:rPr lang="en-US" dirty="0" smtClean="0"/>
              <a:t>Why are you trying to do it?</a:t>
            </a:r>
          </a:p>
          <a:p>
            <a:pPr marL="757735" indent="-757735">
              <a:buFont typeface="+mj-lt"/>
              <a:buAutoNum type="arabicPeriod"/>
            </a:pPr>
            <a:r>
              <a:rPr lang="en-US" dirty="0" smtClean="0"/>
              <a:t>How will you know you did it right?</a:t>
            </a:r>
          </a:p>
          <a:p>
            <a:pPr marL="757735" indent="-757735">
              <a:buFont typeface="+mj-lt"/>
              <a:buAutoNum type="arabicPeriod"/>
            </a:pPr>
            <a:r>
              <a:rPr lang="en-US" dirty="0" smtClean="0"/>
              <a:t>How will you know you did it wrong?</a:t>
            </a:r>
          </a:p>
          <a:p>
            <a:endParaRPr lang="en-US" dirty="0"/>
          </a:p>
        </p:txBody>
      </p:sp>
    </p:spTree>
    <p:extLst>
      <p:ext uri="{BB962C8B-B14F-4D97-AF65-F5344CB8AC3E}">
        <p14:creationId xmlns:p14="http://schemas.microsoft.com/office/powerpoint/2010/main" val="119382725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marL="1165746" indent="-1165746">
              <a:buFont typeface="+mj-lt"/>
              <a:buAutoNum type="arabicPeriod"/>
            </a:pPr>
            <a:r>
              <a:rPr lang="en-US" dirty="0" smtClean="0"/>
              <a:t>WHAT ARE YOU TRYING TO DO?</a:t>
            </a:r>
            <a:endParaRPr lang="en-US" dirty="0"/>
          </a:p>
        </p:txBody>
      </p:sp>
    </p:spTree>
    <p:extLst>
      <p:ext uri="{BB962C8B-B14F-4D97-AF65-F5344CB8AC3E}">
        <p14:creationId xmlns:p14="http://schemas.microsoft.com/office/powerpoint/2010/main" val="366738324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 plan a SharePoint implementation</a:t>
            </a:r>
            <a:endParaRPr lang="en-US" dirty="0"/>
          </a:p>
        </p:txBody>
      </p:sp>
      <p:sp>
        <p:nvSpPr>
          <p:cNvPr id="6" name="Text Placeholder 5"/>
          <p:cNvSpPr>
            <a:spLocks noGrp="1"/>
          </p:cNvSpPr>
          <p:nvPr>
            <p:ph type="body" sz="quarter" idx="10"/>
          </p:nvPr>
        </p:nvSpPr>
        <p:spPr>
          <a:xfrm>
            <a:off x="275482" y="1212850"/>
            <a:ext cx="5485621" cy="3807258"/>
          </a:xfrm>
        </p:spPr>
        <p:txBody>
          <a:bodyPr/>
          <a:lstStyle/>
          <a:p>
            <a:r>
              <a:rPr lang="en-US" dirty="0" smtClean="0"/>
              <a:t>Do workshops</a:t>
            </a:r>
          </a:p>
          <a:p>
            <a:r>
              <a:rPr lang="en-US" dirty="0" smtClean="0"/>
              <a:t>Do ask the users</a:t>
            </a:r>
          </a:p>
          <a:p>
            <a:r>
              <a:rPr lang="en-US" dirty="0" smtClean="0"/>
              <a:t>Do get input from IT</a:t>
            </a:r>
          </a:p>
          <a:p>
            <a:r>
              <a:rPr lang="en-US" dirty="0" smtClean="0"/>
              <a:t>Do plan and design</a:t>
            </a:r>
          </a:p>
          <a:p>
            <a:r>
              <a:rPr lang="en-US" dirty="0" smtClean="0"/>
              <a:t>Do </a:t>
            </a:r>
            <a:r>
              <a:rPr lang="en-US" dirty="0"/>
              <a:t>have a vision beyond the initial </a:t>
            </a:r>
            <a:r>
              <a:rPr lang="en-US" dirty="0" smtClean="0"/>
              <a:t>rollout</a:t>
            </a:r>
          </a:p>
        </p:txBody>
      </p:sp>
      <p:sp>
        <p:nvSpPr>
          <p:cNvPr id="2" name="Text Placeholder 1"/>
          <p:cNvSpPr>
            <a:spLocks noGrp="1"/>
          </p:cNvSpPr>
          <p:nvPr>
            <p:ph type="body" sz="quarter" idx="11"/>
          </p:nvPr>
        </p:nvSpPr>
        <p:spPr>
          <a:xfrm>
            <a:off x="6675374" y="1212849"/>
            <a:ext cx="5485621" cy="5145861"/>
          </a:xfrm>
        </p:spPr>
        <p:txBody>
          <a:bodyPr/>
          <a:lstStyle/>
          <a:p>
            <a:r>
              <a:rPr lang="en-US" dirty="0"/>
              <a:t>Don’t try to design it </a:t>
            </a:r>
            <a:r>
              <a:rPr lang="en-US" dirty="0" smtClean="0"/>
              <a:t>all -</a:t>
            </a:r>
            <a:r>
              <a:rPr lang="en-US" b="1" i="1" dirty="0" smtClean="0"/>
              <a:t>it will be wrong the first time</a:t>
            </a:r>
            <a:endParaRPr lang="en-US" b="1" i="1" dirty="0"/>
          </a:p>
          <a:p>
            <a:r>
              <a:rPr lang="en-US" dirty="0"/>
              <a:t>Don’t build it first, then plan </a:t>
            </a:r>
            <a:r>
              <a:rPr lang="en-US" dirty="0" smtClean="0"/>
              <a:t>it</a:t>
            </a:r>
          </a:p>
          <a:p>
            <a:r>
              <a:rPr lang="en-US" dirty="0" smtClean="0"/>
              <a:t>Don’t customize day 1</a:t>
            </a:r>
          </a:p>
          <a:p>
            <a:r>
              <a:rPr lang="en-US" dirty="0" smtClean="0"/>
              <a:t>Don’t start without knowing what product can do</a:t>
            </a:r>
            <a:endParaRPr lang="en-US" dirty="0"/>
          </a:p>
        </p:txBody>
      </p:sp>
      <p:sp>
        <p:nvSpPr>
          <p:cNvPr id="3" name="Rectangle 2"/>
          <p:cNvSpPr/>
          <p:nvPr/>
        </p:nvSpPr>
        <p:spPr>
          <a:xfrm>
            <a:off x="279269" y="6170368"/>
            <a:ext cx="6217356" cy="382308"/>
          </a:xfrm>
          <a:prstGeom prst="rect">
            <a:avLst/>
          </a:prstGeom>
        </p:spPr>
        <p:txBody>
          <a:bodyPr>
            <a:spAutoFit/>
          </a:bodyPr>
          <a:lstStyle/>
          <a:p>
            <a:pPr defTabSz="932597"/>
            <a:r>
              <a:rPr lang="en-US" sz="1836" i="1" dirty="0">
                <a:solidFill>
                  <a:srgbClr val="505050"/>
                </a:solidFill>
              </a:rPr>
              <a:t>“Know your enemy and know yourself” … </a:t>
            </a:r>
            <a:r>
              <a:rPr lang="en-US" sz="1836" dirty="0">
                <a:solidFill>
                  <a:srgbClr val="505050"/>
                </a:solidFill>
              </a:rPr>
              <a:t>- </a:t>
            </a:r>
            <a:r>
              <a:rPr lang="en-US" sz="1836" b="1" dirty="0">
                <a:solidFill>
                  <a:srgbClr val="505050"/>
                </a:solidFill>
              </a:rPr>
              <a:t>Sun Tzu</a:t>
            </a:r>
            <a:endParaRPr lang="en-US" sz="1836" dirty="0">
              <a:solidFill>
                <a:srgbClr val="505050"/>
              </a:solidFill>
            </a:endParaRPr>
          </a:p>
        </p:txBody>
      </p:sp>
    </p:spTree>
    <p:extLst>
      <p:ext uri="{BB962C8B-B14F-4D97-AF65-F5344CB8AC3E}">
        <p14:creationId xmlns:p14="http://schemas.microsoft.com/office/powerpoint/2010/main" val="126115268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 start a migration</a:t>
            </a:r>
            <a:r>
              <a:rPr lang="en-US" dirty="0"/>
              <a:t/>
            </a:r>
            <a:br>
              <a:rPr lang="en-US" dirty="0"/>
            </a:br>
            <a:endParaRPr lang="en-US" dirty="0"/>
          </a:p>
        </p:txBody>
      </p:sp>
      <p:sp>
        <p:nvSpPr>
          <p:cNvPr id="6" name="Text Placeholder 5"/>
          <p:cNvSpPr>
            <a:spLocks noGrp="1"/>
          </p:cNvSpPr>
          <p:nvPr>
            <p:ph type="body" sz="quarter" idx="11"/>
          </p:nvPr>
        </p:nvSpPr>
        <p:spPr>
          <a:xfrm>
            <a:off x="275481" y="1212849"/>
            <a:ext cx="11887878" cy="4657937"/>
          </a:xfrm>
        </p:spPr>
        <p:txBody>
          <a:bodyPr/>
          <a:lstStyle/>
          <a:p>
            <a:r>
              <a:rPr lang="en-US" dirty="0"/>
              <a:t>Inventory </a:t>
            </a:r>
            <a:r>
              <a:rPr lang="en-US" dirty="0" smtClean="0"/>
              <a:t>current state</a:t>
            </a:r>
          </a:p>
          <a:p>
            <a:pPr lvl="1"/>
            <a:r>
              <a:rPr lang="en-US" dirty="0" smtClean="0"/>
              <a:t>Get your existing </a:t>
            </a:r>
            <a:r>
              <a:rPr lang="en-US" dirty="0"/>
              <a:t>taxonomy</a:t>
            </a:r>
          </a:p>
          <a:p>
            <a:pPr lvl="1"/>
            <a:r>
              <a:rPr lang="en-US" dirty="0"/>
              <a:t>Count the things - documents, document types, document sizes, content categories</a:t>
            </a:r>
          </a:p>
          <a:p>
            <a:pPr lvl="1"/>
            <a:r>
              <a:rPr lang="en-US" sz="1673" dirty="0"/>
              <a:t>Content clean up, Owners</a:t>
            </a:r>
          </a:p>
          <a:p>
            <a:pPr lvl="1"/>
            <a:r>
              <a:rPr lang="en-US" sz="1673" dirty="0"/>
              <a:t>Security</a:t>
            </a:r>
            <a:endParaRPr lang="en-US" dirty="0" smtClean="0"/>
          </a:p>
          <a:p>
            <a:r>
              <a:rPr lang="en-US" dirty="0"/>
              <a:t>Understand </a:t>
            </a:r>
            <a:r>
              <a:rPr lang="en-US" dirty="0" smtClean="0"/>
              <a:t>how </a:t>
            </a:r>
            <a:r>
              <a:rPr lang="en-US" dirty="0"/>
              <a:t>do things get managed </a:t>
            </a:r>
            <a:r>
              <a:rPr lang="en-US" dirty="0" smtClean="0"/>
              <a:t>(now and future state)</a:t>
            </a:r>
            <a:endParaRPr lang="en-US" dirty="0"/>
          </a:p>
          <a:p>
            <a:pPr lvl="1"/>
            <a:r>
              <a:rPr lang="en-US" dirty="0"/>
              <a:t>Groups, people</a:t>
            </a:r>
          </a:p>
          <a:p>
            <a:pPr lvl="1"/>
            <a:r>
              <a:rPr lang="en-US" dirty="0"/>
              <a:t>Legal, content disposition</a:t>
            </a:r>
          </a:p>
          <a:p>
            <a:r>
              <a:rPr lang="en-US" dirty="0" smtClean="0"/>
              <a:t>Understand what </a:t>
            </a:r>
            <a:r>
              <a:rPr lang="en-US" dirty="0"/>
              <a:t>is working, what is </a:t>
            </a:r>
            <a:r>
              <a:rPr lang="en-US" dirty="0" smtClean="0"/>
              <a:t>not</a:t>
            </a:r>
          </a:p>
        </p:txBody>
      </p:sp>
    </p:spTree>
    <p:extLst>
      <p:ext uri="{BB962C8B-B14F-4D97-AF65-F5344CB8AC3E}">
        <p14:creationId xmlns:p14="http://schemas.microsoft.com/office/powerpoint/2010/main" val="68033840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for the first time</a:t>
            </a:r>
            <a:endParaRPr lang="en-US" dirty="0"/>
          </a:p>
        </p:txBody>
      </p:sp>
      <p:sp>
        <p:nvSpPr>
          <p:cNvPr id="3" name="Text Placeholder 2"/>
          <p:cNvSpPr>
            <a:spLocks noGrp="1"/>
          </p:cNvSpPr>
          <p:nvPr>
            <p:ph type="body" sz="quarter" idx="11"/>
          </p:nvPr>
        </p:nvSpPr>
        <p:spPr>
          <a:xfrm>
            <a:off x="275481" y="1212849"/>
            <a:ext cx="11887878" cy="3687779"/>
          </a:xfrm>
        </p:spPr>
        <p:txBody>
          <a:bodyPr/>
          <a:lstStyle/>
          <a:p>
            <a:r>
              <a:rPr lang="en-US" sz="6119" b="1" i="1" u="sng"/>
              <a:t>Seriously</a:t>
            </a:r>
            <a:r>
              <a:rPr lang="en-US" sz="6119"/>
              <a:t> </a:t>
            </a:r>
            <a:r>
              <a:rPr lang="en-US" smtClean="0"/>
              <a:t>evaluate the cloud first</a:t>
            </a:r>
          </a:p>
          <a:p>
            <a:pPr lvl="1"/>
            <a:r>
              <a:rPr lang="en-US" smtClean="0"/>
              <a:t>Figure out why it won’t work and how you could </a:t>
            </a:r>
            <a:r>
              <a:rPr lang="en-US" sz="3264" b="1" i="1" u="sng"/>
              <a:t>make it work</a:t>
            </a:r>
            <a:endParaRPr lang="en-US" b="1" i="1" u="sng" smtClean="0"/>
          </a:p>
          <a:p>
            <a:r>
              <a:rPr lang="en-US" smtClean="0"/>
              <a:t>Know where will SharePoint play in your organization</a:t>
            </a:r>
          </a:p>
          <a:p>
            <a:pPr lvl="1"/>
            <a:r>
              <a:rPr lang="en-US" smtClean="0"/>
              <a:t>Based on that, organize around those use cases</a:t>
            </a:r>
          </a:p>
          <a:p>
            <a:pPr lvl="1"/>
            <a:r>
              <a:rPr lang="en-US" smtClean="0"/>
              <a:t>Systems of record for content and data</a:t>
            </a:r>
          </a:p>
          <a:p>
            <a:r>
              <a:rPr lang="en-US" smtClean="0"/>
              <a:t>You don’t have to model everything</a:t>
            </a:r>
            <a:endParaRPr lang="en-US" dirty="0"/>
          </a:p>
        </p:txBody>
      </p:sp>
    </p:spTree>
    <p:extLst>
      <p:ext uri="{BB962C8B-B14F-4D97-AF65-F5344CB8AC3E}">
        <p14:creationId xmlns:p14="http://schemas.microsoft.com/office/powerpoint/2010/main" val="219845317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 organize sites</a:t>
            </a:r>
            <a:endParaRPr lang="en-US" dirty="0"/>
          </a:p>
        </p:txBody>
      </p:sp>
      <p:graphicFrame>
        <p:nvGraphicFramePr>
          <p:cNvPr id="5" name="Diagram 4"/>
          <p:cNvGraphicFramePr/>
          <p:nvPr>
            <p:extLst/>
          </p:nvPr>
        </p:nvGraphicFramePr>
        <p:xfrm>
          <a:off x="557853" y="1593197"/>
          <a:ext cx="11307815" cy="45982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4495323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standardize </a:t>
            </a:r>
            <a:r>
              <a:rPr lang="en-US" dirty="0"/>
              <a:t>i</a:t>
            </a:r>
            <a:r>
              <a:rPr lang="en-US" dirty="0" smtClean="0"/>
              <a:t>nformation </a:t>
            </a:r>
            <a:r>
              <a:rPr lang="en-US" dirty="0"/>
              <a:t>l</a:t>
            </a:r>
            <a:r>
              <a:rPr lang="en-US" dirty="0" smtClean="0"/>
              <a:t>ifecycle</a:t>
            </a:r>
            <a:endParaRPr lang="en-US" dirty="0"/>
          </a:p>
        </p:txBody>
      </p:sp>
      <p:sp>
        <p:nvSpPr>
          <p:cNvPr id="4" name="Text Placeholder 3"/>
          <p:cNvSpPr>
            <a:spLocks noGrp="1"/>
          </p:cNvSpPr>
          <p:nvPr>
            <p:ph type="body" sz="quarter" idx="11"/>
          </p:nvPr>
        </p:nvSpPr>
        <p:spPr>
          <a:xfrm>
            <a:off x="275481" y="1212849"/>
            <a:ext cx="11887878" cy="5142395"/>
          </a:xfrm>
        </p:spPr>
        <p:txBody>
          <a:bodyPr/>
          <a:lstStyle/>
          <a:p>
            <a:r>
              <a:rPr lang="en-US" dirty="0" smtClean="0"/>
              <a:t>Understand scale</a:t>
            </a:r>
          </a:p>
          <a:p>
            <a:r>
              <a:rPr lang="en-US" dirty="0" smtClean="0"/>
              <a:t>Think governance first</a:t>
            </a:r>
          </a:p>
          <a:p>
            <a:r>
              <a:rPr lang="en-US" dirty="0" smtClean="0"/>
              <a:t>Know your limits</a:t>
            </a:r>
          </a:p>
          <a:p>
            <a:pPr lvl="1"/>
            <a:r>
              <a:rPr lang="en-US" dirty="0"/>
              <a:t>MUST  - This word, or the terms "REQUIRED" or "SHALL</a:t>
            </a:r>
            <a:r>
              <a:rPr lang="en-US" dirty="0" smtClean="0"/>
              <a:t>"</a:t>
            </a:r>
            <a:endParaRPr lang="en-US" dirty="0"/>
          </a:p>
          <a:p>
            <a:pPr lvl="1"/>
            <a:r>
              <a:rPr lang="en-US" dirty="0"/>
              <a:t>MUST NOT   - This phrase, or the phrase "SHALL NOT</a:t>
            </a:r>
            <a:r>
              <a:rPr lang="en-US" dirty="0" smtClean="0"/>
              <a:t>"</a:t>
            </a:r>
            <a:endParaRPr lang="en-US" dirty="0"/>
          </a:p>
          <a:p>
            <a:pPr lvl="1"/>
            <a:r>
              <a:rPr lang="en-US" dirty="0"/>
              <a:t>SHOULD  - This word, or the adjective "RECOMMENDED</a:t>
            </a:r>
            <a:r>
              <a:rPr lang="en-US" dirty="0" smtClean="0"/>
              <a:t>"</a:t>
            </a:r>
            <a:endParaRPr lang="en-US" dirty="0"/>
          </a:p>
          <a:p>
            <a:pPr lvl="1"/>
            <a:r>
              <a:rPr lang="en-US" dirty="0"/>
              <a:t>SHOULD NOT - This phrase, or the phrase "NOT RECOMMENDED</a:t>
            </a:r>
            <a:r>
              <a:rPr lang="en-US" dirty="0" smtClean="0"/>
              <a:t>"</a:t>
            </a:r>
          </a:p>
          <a:p>
            <a:r>
              <a:rPr lang="en-US" dirty="0" smtClean="0"/>
              <a:t>Know what can be enforced and how</a:t>
            </a:r>
          </a:p>
          <a:p>
            <a:pPr lvl="1"/>
            <a:r>
              <a:rPr lang="en-US" dirty="0" smtClean="0"/>
              <a:t>Policy</a:t>
            </a:r>
          </a:p>
          <a:p>
            <a:pPr lvl="1"/>
            <a:r>
              <a:rPr lang="en-US" dirty="0" smtClean="0"/>
              <a:t>Technology</a:t>
            </a:r>
          </a:p>
          <a:p>
            <a:pPr lvl="1"/>
            <a:r>
              <a:rPr lang="en-US" dirty="0" smtClean="0"/>
              <a:t>Not enforced</a:t>
            </a:r>
            <a:endParaRPr lang="en-US" dirty="0"/>
          </a:p>
        </p:txBody>
      </p:sp>
    </p:spTree>
    <p:extLst>
      <p:ext uri="{BB962C8B-B14F-4D97-AF65-F5344CB8AC3E}">
        <p14:creationId xmlns:p14="http://schemas.microsoft.com/office/powerpoint/2010/main" val="318997878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type="body" sz="quarter" idx="11"/>
          </p:nvPr>
        </p:nvSpPr>
        <p:spPr>
          <a:xfrm>
            <a:off x="275481" y="1212849"/>
            <a:ext cx="11887878" cy="3880764"/>
          </a:xfrm>
        </p:spPr>
        <p:txBody>
          <a:bodyPr/>
          <a:lstStyle/>
          <a:p>
            <a:r>
              <a:rPr lang="en-US" dirty="0" smtClean="0"/>
              <a:t>We will share design tips, tricks, challenges, gotchas and workarounds that cover:</a:t>
            </a:r>
          </a:p>
          <a:p>
            <a:pPr lvl="1"/>
            <a:r>
              <a:rPr lang="en-US" dirty="0" smtClean="0"/>
              <a:t>All on premise</a:t>
            </a:r>
          </a:p>
          <a:p>
            <a:pPr lvl="1"/>
            <a:r>
              <a:rPr lang="en-US" dirty="0" smtClean="0"/>
              <a:t>All on premise with an eye on the cloud</a:t>
            </a:r>
          </a:p>
          <a:p>
            <a:pPr lvl="1"/>
            <a:r>
              <a:rPr lang="en-US" dirty="0" smtClean="0"/>
              <a:t>All in the cloud</a:t>
            </a:r>
          </a:p>
          <a:p>
            <a:pPr lvl="1"/>
            <a:r>
              <a:rPr lang="en-US" dirty="0" smtClean="0"/>
              <a:t>Hybrid</a:t>
            </a:r>
          </a:p>
          <a:p>
            <a:r>
              <a:rPr lang="en-US" dirty="0" smtClean="0"/>
              <a:t>Specific focus on what is possible OOTB or with little configuration</a:t>
            </a:r>
          </a:p>
        </p:txBody>
      </p:sp>
    </p:spTree>
    <p:extLst>
      <p:ext uri="{BB962C8B-B14F-4D97-AF65-F5344CB8AC3E}">
        <p14:creationId xmlns:p14="http://schemas.microsoft.com/office/powerpoint/2010/main" val="302879352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…author in many places, consume in one</a:t>
            </a:r>
            <a:endParaRPr lang="en-US" dirty="0"/>
          </a:p>
        </p:txBody>
      </p:sp>
      <p:sp>
        <p:nvSpPr>
          <p:cNvPr id="4" name="Text Placeholder 3"/>
          <p:cNvSpPr>
            <a:spLocks noGrp="1"/>
          </p:cNvSpPr>
          <p:nvPr>
            <p:ph type="body" sz="quarter" idx="10"/>
          </p:nvPr>
        </p:nvSpPr>
        <p:spPr>
          <a:xfrm>
            <a:off x="274640" y="1212850"/>
            <a:ext cx="5486399" cy="4880952"/>
          </a:xfrm>
        </p:spPr>
        <p:txBody>
          <a:bodyPr/>
          <a:lstStyle/>
          <a:p>
            <a:r>
              <a:rPr lang="en-US" dirty="0" smtClean="0"/>
              <a:t>Feature: Cross Site Publishing</a:t>
            </a:r>
            <a:endParaRPr lang="en-US" dirty="0"/>
          </a:p>
          <a:p>
            <a:pPr lvl="1"/>
            <a:r>
              <a:rPr lang="en-US" dirty="0"/>
              <a:t>Catalog pages</a:t>
            </a:r>
          </a:p>
          <a:p>
            <a:pPr lvl="1"/>
            <a:r>
              <a:rPr lang="en-US" dirty="0"/>
              <a:t>Publishing site collections</a:t>
            </a:r>
          </a:p>
          <a:p>
            <a:pPr lvl="1"/>
            <a:r>
              <a:rPr lang="en-US" dirty="0"/>
              <a:t>Friendly URLs</a:t>
            </a:r>
          </a:p>
          <a:p>
            <a:pPr lvl="1"/>
            <a:r>
              <a:rPr lang="en-US" dirty="0"/>
              <a:t>Term driven pages</a:t>
            </a:r>
          </a:p>
          <a:p>
            <a:pPr lvl="1"/>
            <a:r>
              <a:rPr lang="en-US" dirty="0" smtClean="0"/>
              <a:t>Search</a:t>
            </a:r>
          </a:p>
          <a:p>
            <a:r>
              <a:rPr lang="en-US" dirty="0" smtClean="0"/>
              <a:t>Scenarios</a:t>
            </a:r>
          </a:p>
          <a:p>
            <a:pPr lvl="1"/>
            <a:r>
              <a:rPr lang="en-US" dirty="0" smtClean="0"/>
              <a:t>Multilingual</a:t>
            </a:r>
          </a:p>
          <a:p>
            <a:pPr lvl="1"/>
            <a:r>
              <a:rPr lang="en-US" dirty="0" smtClean="0"/>
              <a:t>Separate authoring containers</a:t>
            </a:r>
          </a:p>
          <a:p>
            <a:pPr lvl="1"/>
            <a:r>
              <a:rPr lang="en-US" dirty="0" smtClean="0"/>
              <a:t>Internet Sites</a:t>
            </a:r>
          </a:p>
          <a:p>
            <a:pPr lvl="1"/>
            <a:r>
              <a:rPr lang="en-US" dirty="0" smtClean="0"/>
              <a:t>Content catalogs</a:t>
            </a:r>
            <a:endParaRPr lang="en-US" dirty="0"/>
          </a:p>
        </p:txBody>
      </p:sp>
      <p:sp>
        <p:nvSpPr>
          <p:cNvPr id="5" name="Text Placeholder 4"/>
          <p:cNvSpPr>
            <a:spLocks noGrp="1"/>
          </p:cNvSpPr>
          <p:nvPr>
            <p:ph type="body" sz="quarter" idx="11"/>
          </p:nvPr>
        </p:nvSpPr>
        <p:spPr>
          <a:xfrm>
            <a:off x="6675374" y="1212849"/>
            <a:ext cx="5485621" cy="4705743"/>
          </a:xfrm>
        </p:spPr>
        <p:txBody>
          <a:bodyPr/>
          <a:lstStyle/>
          <a:p>
            <a:r>
              <a:rPr lang="en-US" dirty="0" smtClean="0"/>
              <a:t>Benefits</a:t>
            </a:r>
          </a:p>
          <a:p>
            <a:pPr lvl="1"/>
            <a:r>
              <a:rPr lang="en-US" dirty="0" smtClean="0"/>
              <a:t>Separate content from presentation</a:t>
            </a:r>
          </a:p>
          <a:p>
            <a:pPr lvl="1"/>
            <a:r>
              <a:rPr lang="en-US" dirty="0" smtClean="0"/>
              <a:t>Author autonomy</a:t>
            </a:r>
          </a:p>
          <a:p>
            <a:pPr lvl="1"/>
            <a:r>
              <a:rPr lang="en-US" dirty="0" smtClean="0"/>
              <a:t>Portal is dynamic and alive</a:t>
            </a:r>
          </a:p>
          <a:p>
            <a:pPr lvl="1"/>
            <a:r>
              <a:rPr lang="en-US" dirty="0"/>
              <a:t>Available in the </a:t>
            </a:r>
            <a:r>
              <a:rPr lang="en-US" dirty="0" smtClean="0"/>
              <a:t>cloud (for specific plans)</a:t>
            </a:r>
            <a:endParaRPr lang="en-US" dirty="0"/>
          </a:p>
          <a:p>
            <a:pPr lvl="1"/>
            <a:endParaRPr lang="en-US" dirty="0" smtClean="0"/>
          </a:p>
          <a:p>
            <a:r>
              <a:rPr lang="en-US" dirty="0" smtClean="0"/>
              <a:t>Challenges</a:t>
            </a:r>
            <a:endParaRPr lang="en-US" dirty="0"/>
          </a:p>
          <a:p>
            <a:pPr lvl="1"/>
            <a:r>
              <a:rPr lang="en-US" dirty="0" smtClean="0"/>
              <a:t>Takes effort in design</a:t>
            </a:r>
          </a:p>
          <a:p>
            <a:pPr lvl="1"/>
            <a:r>
              <a:rPr lang="en-US" dirty="0" smtClean="0"/>
              <a:t>Content type and metadata separation</a:t>
            </a:r>
          </a:p>
          <a:p>
            <a:pPr lvl="1"/>
            <a:r>
              <a:rPr lang="en-US" dirty="0" smtClean="0"/>
              <a:t>Search driven paradigm</a:t>
            </a:r>
          </a:p>
          <a:p>
            <a:endParaRPr lang="en-US" dirty="0"/>
          </a:p>
        </p:txBody>
      </p:sp>
    </p:spTree>
    <p:extLst>
      <p:ext uri="{BB962C8B-B14F-4D97-AF65-F5344CB8AC3E}">
        <p14:creationId xmlns:p14="http://schemas.microsoft.com/office/powerpoint/2010/main" val="378647080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1165746" indent="-1165746">
              <a:buFont typeface="+mj-lt"/>
              <a:buAutoNum type="arabicPeriod" startAt="2"/>
            </a:pPr>
            <a:r>
              <a:rPr lang="en-US" sz="6119" dirty="0"/>
              <a:t>WHY ARE YOU TRYING TO DO IT?</a:t>
            </a:r>
          </a:p>
        </p:txBody>
      </p:sp>
    </p:spTree>
    <p:extLst>
      <p:ext uri="{BB962C8B-B14F-4D97-AF65-F5344CB8AC3E}">
        <p14:creationId xmlns:p14="http://schemas.microsoft.com/office/powerpoint/2010/main" val="393026696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96" dirty="0"/>
              <a:t>Typical Reasons for SharePoint Deployment </a:t>
            </a:r>
          </a:p>
        </p:txBody>
      </p:sp>
      <p:sp>
        <p:nvSpPr>
          <p:cNvPr id="4" name="Text Placeholder 3"/>
          <p:cNvSpPr>
            <a:spLocks noGrp="1"/>
          </p:cNvSpPr>
          <p:nvPr>
            <p:ph type="body" sz="quarter" idx="10"/>
          </p:nvPr>
        </p:nvSpPr>
        <p:spPr>
          <a:xfrm>
            <a:off x="274640" y="1212850"/>
            <a:ext cx="5486399" cy="2689711"/>
          </a:xfrm>
        </p:spPr>
        <p:txBody>
          <a:bodyPr/>
          <a:lstStyle/>
          <a:p>
            <a:r>
              <a:rPr lang="en-US" smtClean="0"/>
              <a:t>Technical</a:t>
            </a:r>
          </a:p>
          <a:p>
            <a:pPr lvl="1"/>
            <a:r>
              <a:rPr lang="en-US" smtClean="0"/>
              <a:t>Storage</a:t>
            </a:r>
          </a:p>
          <a:p>
            <a:pPr lvl="1"/>
            <a:r>
              <a:rPr lang="en-US" smtClean="0"/>
              <a:t>Cost</a:t>
            </a:r>
          </a:p>
          <a:p>
            <a:r>
              <a:rPr lang="en-US" smtClean="0"/>
              <a:t>Adoption</a:t>
            </a:r>
          </a:p>
          <a:p>
            <a:pPr lvl="1"/>
            <a:r>
              <a:rPr lang="en-US" smtClean="0"/>
              <a:t>Ease of deployment</a:t>
            </a:r>
          </a:p>
          <a:p>
            <a:pPr lvl="1"/>
            <a:r>
              <a:rPr lang="en-US" smtClean="0"/>
              <a:t>Social</a:t>
            </a:r>
            <a:endParaRPr lang="en-US" dirty="0" smtClean="0"/>
          </a:p>
        </p:txBody>
      </p:sp>
      <p:sp>
        <p:nvSpPr>
          <p:cNvPr id="2" name="Text Placeholder 1"/>
          <p:cNvSpPr>
            <a:spLocks noGrp="1"/>
          </p:cNvSpPr>
          <p:nvPr>
            <p:ph type="body" sz="quarter" idx="11"/>
          </p:nvPr>
        </p:nvSpPr>
        <p:spPr>
          <a:xfrm>
            <a:off x="6675439" y="1212850"/>
            <a:ext cx="5486399" cy="2689711"/>
          </a:xfrm>
        </p:spPr>
        <p:txBody>
          <a:bodyPr/>
          <a:lstStyle/>
          <a:p>
            <a:r>
              <a:rPr lang="en-US" smtClean="0"/>
              <a:t>Migration</a:t>
            </a:r>
          </a:p>
          <a:p>
            <a:pPr lvl="1"/>
            <a:r>
              <a:rPr lang="en-US" smtClean="0"/>
              <a:t>File shares</a:t>
            </a:r>
          </a:p>
          <a:p>
            <a:pPr lvl="1"/>
            <a:r>
              <a:rPr lang="en-US" smtClean="0"/>
              <a:t>Existing SharePoint</a:t>
            </a:r>
          </a:p>
          <a:p>
            <a:r>
              <a:rPr lang="en-US" smtClean="0"/>
              <a:t>Functional</a:t>
            </a:r>
          </a:p>
          <a:p>
            <a:pPr lvl="1"/>
            <a:r>
              <a:rPr lang="en-US" smtClean="0"/>
              <a:t>Search</a:t>
            </a:r>
          </a:p>
          <a:p>
            <a:pPr lvl="1"/>
            <a:r>
              <a:rPr lang="en-US" smtClean="0"/>
              <a:t>Organization</a:t>
            </a:r>
            <a:endParaRPr lang="en-US" dirty="0"/>
          </a:p>
        </p:txBody>
      </p:sp>
    </p:spTree>
    <p:extLst>
      <p:ext uri="{BB962C8B-B14F-4D97-AF65-F5344CB8AC3E}">
        <p14:creationId xmlns:p14="http://schemas.microsoft.com/office/powerpoint/2010/main" val="330448890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Migrating to the Cloud?</a:t>
            </a:r>
            <a:endParaRPr lang="en-US" dirty="0"/>
          </a:p>
        </p:txBody>
      </p:sp>
      <p:sp>
        <p:nvSpPr>
          <p:cNvPr id="5" name="Text Placeholder 4"/>
          <p:cNvSpPr>
            <a:spLocks noGrp="1"/>
          </p:cNvSpPr>
          <p:nvPr>
            <p:ph type="body" sz="quarter" idx="11"/>
          </p:nvPr>
        </p:nvSpPr>
        <p:spPr>
          <a:xfrm>
            <a:off x="275481" y="1212849"/>
            <a:ext cx="11887878" cy="2773143"/>
          </a:xfrm>
        </p:spPr>
        <p:txBody>
          <a:bodyPr/>
          <a:lstStyle/>
          <a:p>
            <a:r>
              <a:rPr lang="en-US" dirty="0" smtClean="0"/>
              <a:t>On Premise to the Cloud – Potential challenges</a:t>
            </a:r>
          </a:p>
          <a:p>
            <a:pPr lvl="1"/>
            <a:r>
              <a:rPr lang="en-US" dirty="0" smtClean="0"/>
              <a:t>Managed Paths</a:t>
            </a:r>
          </a:p>
          <a:p>
            <a:pPr lvl="1"/>
            <a:r>
              <a:rPr lang="en-US" dirty="0" smtClean="0"/>
              <a:t>Multiple web applications</a:t>
            </a:r>
          </a:p>
          <a:p>
            <a:pPr lvl="1"/>
            <a:r>
              <a:rPr lang="en-US" dirty="0" smtClean="0"/>
              <a:t>Host Header Site Collections</a:t>
            </a:r>
          </a:p>
          <a:p>
            <a:pPr lvl="1"/>
            <a:r>
              <a:rPr lang="en-US" dirty="0" smtClean="0"/>
              <a:t>Custom Site definitions</a:t>
            </a:r>
          </a:p>
          <a:p>
            <a:pPr lvl="1"/>
            <a:r>
              <a:rPr lang="en-US" dirty="0" smtClean="0"/>
              <a:t>Heavy customizations</a:t>
            </a:r>
          </a:p>
          <a:p>
            <a:pPr lvl="1"/>
            <a:r>
              <a:rPr lang="en-US" dirty="0" smtClean="0"/>
              <a:t>Large content sources</a:t>
            </a:r>
          </a:p>
        </p:txBody>
      </p:sp>
    </p:spTree>
    <p:extLst>
      <p:ext uri="{BB962C8B-B14F-4D97-AF65-F5344CB8AC3E}">
        <p14:creationId xmlns:p14="http://schemas.microsoft.com/office/powerpoint/2010/main" val="281451799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Making Search Better</a:t>
            </a:r>
            <a:endParaRPr lang="en-US" dirty="0"/>
          </a:p>
        </p:txBody>
      </p:sp>
      <p:sp>
        <p:nvSpPr>
          <p:cNvPr id="4" name="Oval 3"/>
          <p:cNvSpPr/>
          <p:nvPr/>
        </p:nvSpPr>
        <p:spPr bwMode="auto">
          <a:xfrm>
            <a:off x="3774076" y="1907987"/>
            <a:ext cx="4192436" cy="3576765"/>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Content</a:t>
            </a:r>
          </a:p>
        </p:txBody>
      </p:sp>
      <p:grpSp>
        <p:nvGrpSpPr>
          <p:cNvPr id="27" name="rank"/>
          <p:cNvGrpSpPr/>
          <p:nvPr/>
        </p:nvGrpSpPr>
        <p:grpSpPr>
          <a:xfrm>
            <a:off x="881674" y="2237512"/>
            <a:ext cx="2892401" cy="1458858"/>
            <a:chOff x="863600" y="2193838"/>
            <a:chExt cx="2835945" cy="1430383"/>
          </a:xfrm>
        </p:grpSpPr>
        <p:sp>
          <p:nvSpPr>
            <p:cNvPr id="6" name="Oval 5"/>
            <p:cNvSpPr/>
            <p:nvPr/>
          </p:nvSpPr>
          <p:spPr bwMode="auto">
            <a:xfrm>
              <a:off x="863600" y="2193838"/>
              <a:ext cx="2468880" cy="13716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Ranking</a:t>
              </a:r>
            </a:p>
          </p:txBody>
        </p:sp>
        <p:cxnSp>
          <p:nvCxnSpPr>
            <p:cNvPr id="10" name="Straight Arrow Connector 9"/>
            <p:cNvCxnSpPr>
              <a:stCxn id="6" idx="6"/>
              <a:endCxn id="4" idx="2"/>
            </p:cNvCxnSpPr>
            <p:nvPr/>
          </p:nvCxnSpPr>
          <p:spPr>
            <a:xfrm>
              <a:off x="3332480" y="2879638"/>
              <a:ext cx="367065" cy="744583"/>
            </a:xfrm>
            <a:prstGeom prst="straightConnector1">
              <a:avLst/>
            </a:prstGeom>
            <a:ln w="571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8" name="crawl"/>
          <p:cNvGrpSpPr/>
          <p:nvPr/>
        </p:nvGrpSpPr>
        <p:grpSpPr>
          <a:xfrm>
            <a:off x="917942" y="3696370"/>
            <a:ext cx="2856133" cy="1788382"/>
            <a:chOff x="899160" y="3624221"/>
            <a:chExt cx="2800385" cy="1753475"/>
          </a:xfrm>
        </p:grpSpPr>
        <p:sp>
          <p:nvSpPr>
            <p:cNvPr id="7" name="Oval 6"/>
            <p:cNvSpPr/>
            <p:nvPr/>
          </p:nvSpPr>
          <p:spPr bwMode="auto">
            <a:xfrm>
              <a:off x="899160" y="4006096"/>
              <a:ext cx="2468880" cy="13716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Crawling &amp; Indexing</a:t>
              </a:r>
            </a:p>
          </p:txBody>
        </p:sp>
        <p:cxnSp>
          <p:nvCxnSpPr>
            <p:cNvPr id="11" name="Straight Arrow Connector 10"/>
            <p:cNvCxnSpPr>
              <a:stCxn id="7" idx="6"/>
              <a:endCxn id="4" idx="2"/>
            </p:cNvCxnSpPr>
            <p:nvPr/>
          </p:nvCxnSpPr>
          <p:spPr>
            <a:xfrm flipV="1">
              <a:off x="3368040" y="3624221"/>
              <a:ext cx="331505" cy="1067675"/>
            </a:xfrm>
            <a:prstGeom prst="straightConnector1">
              <a:avLst/>
            </a:prstGeom>
            <a:ln w="571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3" name="display"/>
          <p:cNvGrpSpPr/>
          <p:nvPr/>
        </p:nvGrpSpPr>
        <p:grpSpPr>
          <a:xfrm>
            <a:off x="7966511" y="2237512"/>
            <a:ext cx="2984688" cy="1458858"/>
            <a:chOff x="7810150" y="2193838"/>
            <a:chExt cx="2926430" cy="1430383"/>
          </a:xfrm>
        </p:grpSpPr>
        <p:sp>
          <p:nvSpPr>
            <p:cNvPr id="5" name="Oval 4"/>
            <p:cNvSpPr/>
            <p:nvPr/>
          </p:nvSpPr>
          <p:spPr bwMode="auto">
            <a:xfrm>
              <a:off x="8267700" y="2193838"/>
              <a:ext cx="2468880" cy="13716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Display Results</a:t>
              </a:r>
            </a:p>
          </p:txBody>
        </p:sp>
        <p:cxnSp>
          <p:nvCxnSpPr>
            <p:cNvPr id="19" name="Straight Arrow Connector 18"/>
            <p:cNvCxnSpPr>
              <a:stCxn id="5" idx="2"/>
              <a:endCxn id="4" idx="6"/>
            </p:cNvCxnSpPr>
            <p:nvPr/>
          </p:nvCxnSpPr>
          <p:spPr>
            <a:xfrm flipH="1">
              <a:off x="7810150" y="2879638"/>
              <a:ext cx="457550" cy="744583"/>
            </a:xfrm>
            <a:prstGeom prst="straightConnector1">
              <a:avLst/>
            </a:prstGeom>
            <a:ln w="571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0" name="Flowchart: Alternate Process 29"/>
          <p:cNvSpPr/>
          <p:nvPr/>
        </p:nvSpPr>
        <p:spPr bwMode="auto">
          <a:xfrm>
            <a:off x="2386791" y="5963646"/>
            <a:ext cx="2098358" cy="624844"/>
          </a:xfrm>
          <a:prstGeom prst="flowChartAlternateProcess">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SharePoint</a:t>
            </a:r>
          </a:p>
        </p:txBody>
      </p:sp>
      <p:grpSp>
        <p:nvGrpSpPr>
          <p:cNvPr id="35" name="Admins"/>
          <p:cNvGrpSpPr/>
          <p:nvPr/>
        </p:nvGrpSpPr>
        <p:grpSpPr>
          <a:xfrm>
            <a:off x="7347723" y="3696370"/>
            <a:ext cx="3603476" cy="2862657"/>
            <a:chOff x="7203440" y="3624221"/>
            <a:chExt cx="3533140" cy="2806781"/>
          </a:xfrm>
        </p:grpSpPr>
        <p:grpSp>
          <p:nvGrpSpPr>
            <p:cNvPr id="29" name="Group 28"/>
            <p:cNvGrpSpPr/>
            <p:nvPr/>
          </p:nvGrpSpPr>
          <p:grpSpPr>
            <a:xfrm>
              <a:off x="7810150" y="3624221"/>
              <a:ext cx="2926430" cy="1753475"/>
              <a:chOff x="7810150" y="3624221"/>
              <a:chExt cx="2926430" cy="1753475"/>
            </a:xfrm>
          </p:grpSpPr>
          <p:sp>
            <p:nvSpPr>
              <p:cNvPr id="8" name="Oval 7"/>
              <p:cNvSpPr/>
              <p:nvPr/>
            </p:nvSpPr>
            <p:spPr bwMode="auto">
              <a:xfrm>
                <a:off x="8267700" y="4006096"/>
                <a:ext cx="2468880" cy="1371600"/>
              </a:xfrm>
              <a:prstGeom prst="ellipse">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Optimizing</a:t>
                </a:r>
              </a:p>
            </p:txBody>
          </p:sp>
          <p:cxnSp>
            <p:nvCxnSpPr>
              <p:cNvPr id="14" name="Straight Arrow Connector 13"/>
              <p:cNvCxnSpPr>
                <a:stCxn id="8" idx="2"/>
                <a:endCxn id="4" idx="6"/>
              </p:cNvCxnSpPr>
              <p:nvPr/>
            </p:nvCxnSpPr>
            <p:spPr>
              <a:xfrm flipH="1" flipV="1">
                <a:off x="7810150" y="3624221"/>
                <a:ext cx="457550" cy="1067675"/>
              </a:xfrm>
              <a:prstGeom prst="straightConnector1">
                <a:avLst/>
              </a:prstGeom>
              <a:ln w="57150">
                <a:solidFill>
                  <a:srgbClr val="00B05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32" name="Flowchart: Alternate Process 31"/>
            <p:cNvSpPr/>
            <p:nvPr/>
          </p:nvSpPr>
          <p:spPr bwMode="auto">
            <a:xfrm>
              <a:off x="7203440" y="5818354"/>
              <a:ext cx="2057400" cy="612648"/>
            </a:xfrm>
            <a:prstGeom prst="flowChartAlternateProcess">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Admins</a:t>
              </a:r>
            </a:p>
          </p:txBody>
        </p:sp>
      </p:grpSp>
      <p:grpSp>
        <p:nvGrpSpPr>
          <p:cNvPr id="34" name="users"/>
          <p:cNvGrpSpPr/>
          <p:nvPr/>
        </p:nvGrpSpPr>
        <p:grpSpPr>
          <a:xfrm>
            <a:off x="4867257" y="2623063"/>
            <a:ext cx="2098358" cy="3944418"/>
            <a:chOff x="4771390" y="2571864"/>
            <a:chExt cx="2057400" cy="3867428"/>
          </a:xfrm>
        </p:grpSpPr>
        <p:sp>
          <p:nvSpPr>
            <p:cNvPr id="31" name="Flowchart: Alternate Process 30"/>
            <p:cNvSpPr/>
            <p:nvPr/>
          </p:nvSpPr>
          <p:spPr bwMode="auto">
            <a:xfrm>
              <a:off x="4771390" y="5826644"/>
              <a:ext cx="2057400" cy="612648"/>
            </a:xfrm>
            <a:prstGeom prst="flowChartAlternate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Users</a:t>
              </a:r>
            </a:p>
          </p:txBody>
        </p:sp>
        <p:pic>
          <p:nvPicPr>
            <p:cNvPr id="26" name="Picture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5804" y="2571864"/>
              <a:ext cx="1828571" cy="1828571"/>
            </a:xfrm>
            <a:prstGeom prst="rect">
              <a:avLst/>
            </a:prstGeom>
          </p:spPr>
        </p:pic>
      </p:grpSp>
    </p:spTree>
    <p:extLst>
      <p:ext uri="{BB962C8B-B14F-4D97-AF65-F5344CB8AC3E}">
        <p14:creationId xmlns:p14="http://schemas.microsoft.com/office/powerpoint/2010/main" val="34929808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 not ready to go completely to the cloud</a:t>
            </a:r>
            <a:endParaRPr lang="en-US" dirty="0"/>
          </a:p>
        </p:txBody>
      </p:sp>
    </p:spTree>
    <p:extLst>
      <p:ext uri="{BB962C8B-B14F-4D97-AF65-F5344CB8AC3E}">
        <p14:creationId xmlns:p14="http://schemas.microsoft.com/office/powerpoint/2010/main" val="160973596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Rectangle 10"/>
          <p:cNvSpPr/>
          <p:nvPr/>
        </p:nvSpPr>
        <p:spPr bwMode="auto">
          <a:xfrm>
            <a:off x="2857906" y="2649778"/>
            <a:ext cx="6513418" cy="3582381"/>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7565" rIns="0" bIns="47565" numCol="1" rtlCol="0" anchor="t" anchorCtr="0" compatLnSpc="1">
            <a:prstTxWarp prst="textNoShape">
              <a:avLst/>
            </a:prstTxWarp>
          </a:bodyPr>
          <a:lstStyle/>
          <a:p>
            <a:pPr algn="ctr" defTabSz="951028" fontAlgn="base">
              <a:spcBef>
                <a:spcPct val="0"/>
              </a:spcBef>
              <a:spcAft>
                <a:spcPct val="0"/>
              </a:spcAft>
            </a:pPr>
            <a:r>
              <a:rPr lang="en-US" sz="2040" dirty="0">
                <a:solidFill>
                  <a:srgbClr val="505050"/>
                </a:solidFill>
              </a:rPr>
              <a:t>Solution Architecture</a:t>
            </a:r>
          </a:p>
        </p:txBody>
      </p:sp>
      <p:sp>
        <p:nvSpPr>
          <p:cNvPr id="3" name="Title 2"/>
          <p:cNvSpPr>
            <a:spLocks noGrp="1"/>
          </p:cNvSpPr>
          <p:nvPr>
            <p:ph type="title"/>
          </p:nvPr>
        </p:nvSpPr>
        <p:spPr/>
        <p:txBody>
          <a:bodyPr/>
          <a:lstStyle/>
          <a:p>
            <a:r>
              <a:rPr lang="en-US" dirty="0" smtClean="0"/>
              <a:t>Designing Hybrid</a:t>
            </a:r>
            <a:endParaRPr lang="en-US" dirty="0"/>
          </a:p>
        </p:txBody>
      </p:sp>
      <p:sp>
        <p:nvSpPr>
          <p:cNvPr id="2" name="Text Placeholder 1"/>
          <p:cNvSpPr>
            <a:spLocks noGrp="1"/>
          </p:cNvSpPr>
          <p:nvPr>
            <p:ph type="body" sz="quarter" idx="10"/>
          </p:nvPr>
        </p:nvSpPr>
        <p:spPr>
          <a:xfrm>
            <a:off x="275482" y="1212849"/>
            <a:ext cx="5485621" cy="1025354"/>
          </a:xfrm>
        </p:spPr>
        <p:txBody>
          <a:bodyPr/>
          <a:lstStyle/>
          <a:p>
            <a:r>
              <a:rPr lang="en-US" dirty="0" smtClean="0"/>
              <a:t>“Inside out”</a:t>
            </a:r>
          </a:p>
          <a:p>
            <a:pPr lvl="1"/>
            <a:r>
              <a:rPr lang="en-US" dirty="0" smtClean="0"/>
              <a:t>Design first then divide capabilities</a:t>
            </a:r>
          </a:p>
        </p:txBody>
      </p:sp>
      <p:sp>
        <p:nvSpPr>
          <p:cNvPr id="6" name="Text Placeholder 5"/>
          <p:cNvSpPr>
            <a:spLocks noGrp="1"/>
          </p:cNvSpPr>
          <p:nvPr>
            <p:ph type="body" sz="quarter" idx="11"/>
          </p:nvPr>
        </p:nvSpPr>
        <p:spPr>
          <a:xfrm>
            <a:off x="6675374" y="1212849"/>
            <a:ext cx="5485621" cy="1302308"/>
          </a:xfrm>
        </p:spPr>
        <p:txBody>
          <a:bodyPr/>
          <a:lstStyle/>
          <a:p>
            <a:r>
              <a:rPr lang="en-US" dirty="0"/>
              <a:t>“Outside in”</a:t>
            </a:r>
          </a:p>
          <a:p>
            <a:pPr lvl="1"/>
            <a:r>
              <a:rPr lang="en-US" dirty="0" smtClean="0"/>
              <a:t>Understand capabilities and limitations then design</a:t>
            </a:r>
            <a:endParaRPr lang="en-US" dirty="0"/>
          </a:p>
        </p:txBody>
      </p:sp>
      <p:sp>
        <p:nvSpPr>
          <p:cNvPr id="4" name="Rectangle 3"/>
          <p:cNvSpPr/>
          <p:nvPr/>
        </p:nvSpPr>
        <p:spPr bwMode="auto">
          <a:xfrm>
            <a:off x="3463912" y="3093642"/>
            <a:ext cx="5301406" cy="2905605"/>
          </a:xfrm>
          <a:prstGeom prst="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solidFill>
                  <a:srgbClr val="505050"/>
                </a:solidFill>
              </a:rPr>
              <a:t>Information Architecture</a:t>
            </a:r>
          </a:p>
        </p:txBody>
      </p:sp>
      <p:sp>
        <p:nvSpPr>
          <p:cNvPr id="5" name="Right Arrow 4"/>
          <p:cNvSpPr/>
          <p:nvPr/>
        </p:nvSpPr>
        <p:spPr bwMode="auto">
          <a:xfrm>
            <a:off x="6433810" y="3266263"/>
            <a:ext cx="2331508" cy="880792"/>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Requirements</a:t>
            </a:r>
          </a:p>
        </p:txBody>
      </p:sp>
      <p:sp>
        <p:nvSpPr>
          <p:cNvPr id="8" name="Right Arrow 7"/>
          <p:cNvSpPr/>
          <p:nvPr/>
        </p:nvSpPr>
        <p:spPr bwMode="auto">
          <a:xfrm rot="10800000" flipV="1">
            <a:off x="3463912" y="3266263"/>
            <a:ext cx="2331508" cy="880792"/>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Requirements</a:t>
            </a:r>
          </a:p>
        </p:txBody>
      </p:sp>
      <p:sp>
        <p:nvSpPr>
          <p:cNvPr id="9" name="Right Arrow 8"/>
          <p:cNvSpPr/>
          <p:nvPr/>
        </p:nvSpPr>
        <p:spPr bwMode="auto">
          <a:xfrm>
            <a:off x="667028" y="4889544"/>
            <a:ext cx="2144988" cy="880792"/>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Capabilities</a:t>
            </a:r>
          </a:p>
        </p:txBody>
      </p:sp>
      <p:sp>
        <p:nvSpPr>
          <p:cNvPr id="10" name="Right Arrow 9"/>
          <p:cNvSpPr/>
          <p:nvPr/>
        </p:nvSpPr>
        <p:spPr bwMode="auto">
          <a:xfrm rot="10800000" flipV="1">
            <a:off x="9508483" y="4889544"/>
            <a:ext cx="2144988" cy="880792"/>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Capabilities</a:t>
            </a:r>
          </a:p>
        </p:txBody>
      </p:sp>
    </p:spTree>
    <p:extLst>
      <p:ext uri="{BB962C8B-B14F-4D97-AF65-F5344CB8AC3E}">
        <p14:creationId xmlns:p14="http://schemas.microsoft.com/office/powerpoint/2010/main" val="262960133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Integration-What </a:t>
            </a:r>
            <a:r>
              <a:rPr lang="en-US" dirty="0"/>
              <a:t>Goes “Cloud”</a:t>
            </a:r>
          </a:p>
        </p:txBody>
      </p:sp>
      <p:sp>
        <p:nvSpPr>
          <p:cNvPr id="3" name="Content Placeholder 2"/>
          <p:cNvSpPr>
            <a:spLocks noGrp="1"/>
          </p:cNvSpPr>
          <p:nvPr>
            <p:ph type="body" sz="quarter" idx="11"/>
          </p:nvPr>
        </p:nvSpPr>
        <p:spPr>
          <a:xfrm>
            <a:off x="275481" y="1212849"/>
            <a:ext cx="11887878" cy="5142199"/>
          </a:xfrm>
        </p:spPr>
        <p:txBody>
          <a:bodyPr/>
          <a:lstStyle/>
          <a:p>
            <a:r>
              <a:rPr lang="en-US" dirty="0" smtClean="0"/>
              <a:t>Workload Separation</a:t>
            </a:r>
          </a:p>
          <a:p>
            <a:r>
              <a:rPr lang="en-US" dirty="0" smtClean="0"/>
              <a:t>Workload Sun-setting (Old stays, New goes)</a:t>
            </a:r>
          </a:p>
          <a:p>
            <a:r>
              <a:rPr lang="en-US" dirty="0" smtClean="0"/>
              <a:t>Provisioning and use based business impact</a:t>
            </a:r>
          </a:p>
          <a:p>
            <a:r>
              <a:rPr lang="en-US" dirty="0" smtClean="0"/>
              <a:t>Based on user access needs/licensing</a:t>
            </a:r>
          </a:p>
          <a:p>
            <a:r>
              <a:rPr lang="en-US" dirty="0" smtClean="0"/>
              <a:t>Branding Separation/Integration</a:t>
            </a:r>
          </a:p>
          <a:p>
            <a:pPr lvl="1"/>
            <a:r>
              <a:rPr lang="en-US" dirty="0" smtClean="0"/>
              <a:t>May lead to confusion</a:t>
            </a:r>
          </a:p>
          <a:p>
            <a:r>
              <a:rPr lang="en-US" dirty="0" smtClean="0"/>
              <a:t>Search Driven Applications</a:t>
            </a:r>
          </a:p>
          <a:p>
            <a:r>
              <a:rPr lang="en-US" dirty="0" smtClean="0"/>
              <a:t>LOB/Cloud App Integration</a:t>
            </a:r>
          </a:p>
        </p:txBody>
      </p:sp>
    </p:spTree>
    <p:extLst>
      <p:ext uri="{BB962C8B-B14F-4D97-AF65-F5344CB8AC3E}">
        <p14:creationId xmlns:p14="http://schemas.microsoft.com/office/powerpoint/2010/main" val="3083159132"/>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285" y="365654"/>
            <a:ext cx="11887878" cy="917575"/>
          </a:xfrm>
        </p:spPr>
        <p:txBody>
          <a:bodyPr/>
          <a:lstStyle/>
          <a:p>
            <a:r>
              <a:rPr lang="en-US" dirty="0" smtClean="0"/>
              <a:t>Hybrid Site Structure Planning</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962" y="3118535"/>
            <a:ext cx="950730" cy="895299"/>
          </a:xfrm>
          <a:prstGeom prst="rect">
            <a:avLst/>
          </a:prstGeom>
          <a:ln>
            <a:noFill/>
          </a:ln>
          <a:effectLst>
            <a:outerShdw blurRad="190500" algn="tl" rotWithShape="0">
              <a:srgbClr val="000000">
                <a:alpha val="70000"/>
              </a:srgbClr>
            </a:outerShdw>
          </a:effectLst>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65133" y="3118535"/>
            <a:ext cx="950730" cy="895299"/>
          </a:xfrm>
          <a:prstGeom prst="rect">
            <a:avLst/>
          </a:prstGeom>
          <a:ln>
            <a:noFill/>
          </a:ln>
          <a:effectLst>
            <a:outerShdw blurRad="190500" algn="tl" rotWithShape="0">
              <a:srgbClr val="000000">
                <a:alpha val="70000"/>
              </a:srgbClr>
            </a:outerShdw>
          </a:effectLst>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b="35451"/>
          <a:stretch/>
        </p:blipFill>
        <p:spPr>
          <a:xfrm>
            <a:off x="326961" y="4425496"/>
            <a:ext cx="949289" cy="895299"/>
          </a:xfrm>
          <a:prstGeom prst="rect">
            <a:avLst/>
          </a:prstGeom>
          <a:ln>
            <a:noFill/>
          </a:ln>
          <a:effectLst>
            <a:outerShdw blurRad="190500" algn="tl" rotWithShape="0">
              <a:srgbClr val="000000">
                <a:alpha val="70000"/>
              </a:srgbClr>
            </a:outerShdw>
          </a:effectLst>
        </p:spPr>
      </p:pic>
      <p:pic>
        <p:nvPicPr>
          <p:cNvPr id="29" name="Picture 28"/>
          <p:cNvPicPr>
            <a:picLocks noChangeAspect="1"/>
          </p:cNvPicPr>
          <p:nvPr/>
        </p:nvPicPr>
        <p:blipFill rotWithShape="1">
          <a:blip r:embed="rId4">
            <a:extLst>
              <a:ext uri="{28A0092B-C50C-407E-A947-70E740481C1C}">
                <a14:useLocalDpi xmlns:a14="http://schemas.microsoft.com/office/drawing/2010/main" val="0"/>
              </a:ext>
            </a:extLst>
          </a:blip>
          <a:srcRect b="35451"/>
          <a:stretch/>
        </p:blipFill>
        <p:spPr>
          <a:xfrm>
            <a:off x="9865853" y="4425496"/>
            <a:ext cx="949290" cy="895299"/>
          </a:xfrm>
          <a:prstGeom prst="rect">
            <a:avLst/>
          </a:prstGeom>
          <a:ln>
            <a:noFill/>
          </a:ln>
          <a:effectLst>
            <a:outerShdw blurRad="190500" algn="tl" rotWithShape="0">
              <a:srgbClr val="000000">
                <a:alpha val="70000"/>
              </a:srgbClr>
            </a:outerShdw>
          </a:effectLst>
        </p:spPr>
      </p:pic>
      <p:pic>
        <p:nvPicPr>
          <p:cNvPr id="15" name="Picture 14"/>
          <p:cNvPicPr>
            <a:picLocks noChangeAspect="1"/>
          </p:cNvPicPr>
          <p:nvPr/>
        </p:nvPicPr>
        <p:blipFill>
          <a:blip r:embed="rId5"/>
          <a:stretch>
            <a:fillRect/>
          </a:stretch>
        </p:blipFill>
        <p:spPr>
          <a:xfrm>
            <a:off x="1755223" y="3118535"/>
            <a:ext cx="938117" cy="895299"/>
          </a:xfrm>
          <a:prstGeom prst="rect">
            <a:avLst/>
          </a:prstGeom>
          <a:ln>
            <a:noFill/>
          </a:ln>
          <a:effectLst>
            <a:outerShdw blurRad="190500" algn="tl" rotWithShape="0">
              <a:srgbClr val="000000">
                <a:alpha val="70000"/>
              </a:srgbClr>
            </a:outerShdw>
          </a:effectLst>
        </p:spPr>
      </p:pic>
      <p:pic>
        <p:nvPicPr>
          <p:cNvPr id="31" name="Picture 30"/>
          <p:cNvPicPr>
            <a:picLocks noChangeAspect="1"/>
          </p:cNvPicPr>
          <p:nvPr/>
        </p:nvPicPr>
        <p:blipFill>
          <a:blip r:embed="rId5"/>
          <a:stretch>
            <a:fillRect/>
          </a:stretch>
        </p:blipFill>
        <p:spPr>
          <a:xfrm>
            <a:off x="11219260" y="3118535"/>
            <a:ext cx="938117" cy="895299"/>
          </a:xfrm>
          <a:prstGeom prst="rect">
            <a:avLst/>
          </a:prstGeom>
          <a:ln>
            <a:noFill/>
          </a:ln>
          <a:effectLst>
            <a:outerShdw blurRad="190500" algn="tl" rotWithShape="0">
              <a:srgbClr val="000000">
                <a:alpha val="70000"/>
              </a:srgbClr>
            </a:outerShdw>
          </a:effectLst>
        </p:spPr>
      </p:pic>
      <p:grpSp>
        <p:nvGrpSpPr>
          <p:cNvPr id="68" name="Group 67"/>
          <p:cNvGrpSpPr/>
          <p:nvPr/>
        </p:nvGrpSpPr>
        <p:grpSpPr>
          <a:xfrm>
            <a:off x="3178387" y="5565078"/>
            <a:ext cx="2638665" cy="1253186"/>
            <a:chOff x="3128736" y="5624018"/>
            <a:chExt cx="2587161" cy="1228725"/>
          </a:xfrm>
        </p:grpSpPr>
        <p:sp>
          <p:nvSpPr>
            <p:cNvPr id="34" name="Rectangle 33"/>
            <p:cNvSpPr/>
            <p:nvPr/>
          </p:nvSpPr>
          <p:spPr bwMode="auto">
            <a:xfrm>
              <a:off x="3128736" y="5624018"/>
              <a:ext cx="2587161"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Projects</a:t>
              </a:r>
            </a:p>
          </p:txBody>
        </p:sp>
        <p:pic>
          <p:nvPicPr>
            <p:cNvPr id="35" name="Picture 6" descr="\\MAGNUM\Projects\Microsoft\Cloud Power FY12\Design\ICONS_PNG\Professionals.png"/>
            <p:cNvPicPr>
              <a:picLocks noChangeAspect="1" noChangeArrowheads="1"/>
            </p:cNvPicPr>
            <p:nvPr/>
          </p:nvPicPr>
          <p:blipFill>
            <a:blip r:embed="rId6" cstate="print">
              <a:biLevel thresh="25000"/>
            </a:blip>
            <a:srcRect/>
            <a:stretch>
              <a:fillRect/>
            </a:stretch>
          </p:blipFill>
          <p:spPr bwMode="auto">
            <a:xfrm>
              <a:off x="4010836" y="5694380"/>
              <a:ext cx="822960" cy="822960"/>
            </a:xfrm>
            <a:prstGeom prst="rect">
              <a:avLst/>
            </a:prstGeom>
            <a:noFill/>
          </p:spPr>
        </p:pic>
      </p:grpSp>
      <p:grpSp>
        <p:nvGrpSpPr>
          <p:cNvPr id="97" name="Group 96"/>
          <p:cNvGrpSpPr/>
          <p:nvPr/>
        </p:nvGrpSpPr>
        <p:grpSpPr>
          <a:xfrm>
            <a:off x="3191902" y="2939592"/>
            <a:ext cx="1253185" cy="1253186"/>
            <a:chOff x="3128736" y="2866442"/>
            <a:chExt cx="1228724" cy="1228725"/>
          </a:xfrm>
        </p:grpSpPr>
        <p:sp>
          <p:nvSpPr>
            <p:cNvPr id="42" name="Rectangle 41"/>
            <p:cNvSpPr/>
            <p:nvPr/>
          </p:nvSpPr>
          <p:spPr bwMode="auto">
            <a:xfrm>
              <a:off x="3128736" y="2866442"/>
              <a:ext cx="1228724"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Legal</a:t>
              </a:r>
            </a:p>
          </p:txBody>
        </p:sp>
        <p:pic>
          <p:nvPicPr>
            <p:cNvPr id="43" name="Picture 5" descr="\\MAGNUM\Projects\Microsoft\Journey to the Cloud Campaign\102810 Drop\PUBLIC ICONS\Integrity.png"/>
            <p:cNvPicPr>
              <a:picLocks noChangeAspect="1" noChangeArrowheads="1"/>
            </p:cNvPicPr>
            <p:nvPr/>
          </p:nvPicPr>
          <p:blipFill>
            <a:blip r:embed="rId7" cstate="print"/>
            <a:srcRect/>
            <a:stretch>
              <a:fillRect/>
            </a:stretch>
          </p:blipFill>
          <p:spPr bwMode="auto">
            <a:xfrm>
              <a:off x="3339024" y="3021674"/>
              <a:ext cx="808148" cy="654052"/>
            </a:xfrm>
            <a:prstGeom prst="rect">
              <a:avLst/>
            </a:prstGeom>
            <a:noFill/>
          </p:spPr>
        </p:pic>
      </p:grpSp>
      <p:grpSp>
        <p:nvGrpSpPr>
          <p:cNvPr id="96" name="Group 95"/>
          <p:cNvGrpSpPr/>
          <p:nvPr/>
        </p:nvGrpSpPr>
        <p:grpSpPr>
          <a:xfrm>
            <a:off x="4563866" y="2939592"/>
            <a:ext cx="1253185" cy="1253186"/>
            <a:chOff x="4458329" y="2866442"/>
            <a:chExt cx="1228724" cy="1228725"/>
          </a:xfrm>
        </p:grpSpPr>
        <p:sp>
          <p:nvSpPr>
            <p:cNvPr id="45" name="Rectangle 44"/>
            <p:cNvSpPr/>
            <p:nvPr/>
          </p:nvSpPr>
          <p:spPr bwMode="auto">
            <a:xfrm>
              <a:off x="4458329" y="2866442"/>
              <a:ext cx="1228724"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139891"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Finance</a:t>
              </a:r>
            </a:p>
          </p:txBody>
        </p:sp>
        <p:sp>
          <p:nvSpPr>
            <p:cNvPr id="44" name="Freeform 159"/>
            <p:cNvSpPr>
              <a:spLocks noEditPoints="1"/>
            </p:cNvSpPr>
            <p:nvPr/>
          </p:nvSpPr>
          <p:spPr bwMode="black">
            <a:xfrm>
              <a:off x="4859276" y="3027677"/>
              <a:ext cx="426830" cy="642047"/>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pPr algn="ctr" defTabSz="932597"/>
              <a:endParaRPr lang="en-US" sz="1632">
                <a:solidFill>
                  <a:srgbClr val="505050"/>
                </a:solidFill>
              </a:endParaRPr>
            </a:p>
          </p:txBody>
        </p:sp>
      </p:grpSp>
      <p:grpSp>
        <p:nvGrpSpPr>
          <p:cNvPr id="100" name="Group 99"/>
          <p:cNvGrpSpPr/>
          <p:nvPr/>
        </p:nvGrpSpPr>
        <p:grpSpPr>
          <a:xfrm>
            <a:off x="7102884" y="1608073"/>
            <a:ext cx="2528152" cy="1253186"/>
            <a:chOff x="6963379" y="1576685"/>
            <a:chExt cx="2478805" cy="1228725"/>
          </a:xfrm>
        </p:grpSpPr>
        <p:sp>
          <p:nvSpPr>
            <p:cNvPr id="52" name="Rectangle 51"/>
            <p:cNvSpPr/>
            <p:nvPr/>
          </p:nvSpPr>
          <p:spPr bwMode="auto">
            <a:xfrm>
              <a:off x="6963379" y="1576685"/>
              <a:ext cx="2478805" cy="1228725"/>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Office 365</a:t>
              </a:r>
            </a:p>
          </p:txBody>
        </p:sp>
        <p:pic>
          <p:nvPicPr>
            <p:cNvPr id="53" name="Picture 5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97690" y="1715170"/>
              <a:ext cx="1210183" cy="616587"/>
            </a:xfrm>
            <a:prstGeom prst="rect">
              <a:avLst/>
            </a:prstGeom>
          </p:spPr>
        </p:pic>
      </p:grpSp>
      <p:grpSp>
        <p:nvGrpSpPr>
          <p:cNvPr id="98" name="Group 97"/>
          <p:cNvGrpSpPr/>
          <p:nvPr/>
        </p:nvGrpSpPr>
        <p:grpSpPr>
          <a:xfrm>
            <a:off x="3237222" y="1487283"/>
            <a:ext cx="2579829" cy="1373975"/>
            <a:chOff x="3128736" y="1458253"/>
            <a:chExt cx="2529474" cy="1347157"/>
          </a:xfrm>
        </p:grpSpPr>
        <p:sp>
          <p:nvSpPr>
            <p:cNvPr id="57" name="Rectangle 56"/>
            <p:cNvSpPr/>
            <p:nvPr/>
          </p:nvSpPr>
          <p:spPr bwMode="auto">
            <a:xfrm>
              <a:off x="3128736" y="1576685"/>
              <a:ext cx="2529474" cy="1228725"/>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Intranet</a:t>
              </a:r>
            </a:p>
          </p:txBody>
        </p:sp>
        <p:pic>
          <p:nvPicPr>
            <p:cNvPr id="58" name="Picture 4" descr="\\MAGNUM\Projects\Microsoft\Cloud Power FY12\Design\ICONS_PNG\IIS-MULTI-TENANCY.png"/>
            <p:cNvPicPr>
              <a:picLocks noChangeAspect="1" noChangeArrowheads="1"/>
            </p:cNvPicPr>
            <p:nvPr/>
          </p:nvPicPr>
          <p:blipFill>
            <a:blip r:embed="rId9" cstate="print">
              <a:biLevel thresh="25000"/>
            </a:blip>
            <a:stretch>
              <a:fillRect/>
            </a:stretch>
          </p:blipFill>
          <p:spPr bwMode="auto">
            <a:xfrm>
              <a:off x="3828263" y="1458253"/>
              <a:ext cx="1130421" cy="1130421"/>
            </a:xfrm>
            <a:prstGeom prst="rect">
              <a:avLst/>
            </a:prstGeom>
            <a:noFill/>
            <a:ln>
              <a:noFill/>
            </a:ln>
          </p:spPr>
        </p:pic>
      </p:grpSp>
      <p:grpSp>
        <p:nvGrpSpPr>
          <p:cNvPr id="84" name="Group 83"/>
          <p:cNvGrpSpPr/>
          <p:nvPr/>
        </p:nvGrpSpPr>
        <p:grpSpPr>
          <a:xfrm>
            <a:off x="9713904" y="1608073"/>
            <a:ext cx="1253185" cy="1253186"/>
            <a:chOff x="9581164" y="1576685"/>
            <a:chExt cx="1228724" cy="1228725"/>
          </a:xfrm>
        </p:grpSpPr>
        <p:sp>
          <p:nvSpPr>
            <p:cNvPr id="61" name="Rectangle 60"/>
            <p:cNvSpPr/>
            <p:nvPr/>
          </p:nvSpPr>
          <p:spPr bwMode="auto">
            <a:xfrm>
              <a:off x="9581164" y="1576685"/>
              <a:ext cx="1228724" cy="1228725"/>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Social</a:t>
              </a:r>
            </a:p>
          </p:txBody>
        </p:sp>
        <p:pic>
          <p:nvPicPr>
            <p:cNvPr id="62" name="Picture 6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692380" y="1633888"/>
              <a:ext cx="1006293" cy="779151"/>
            </a:xfrm>
            <a:prstGeom prst="rect">
              <a:avLst/>
            </a:prstGeom>
          </p:spPr>
          <p:style>
            <a:lnRef idx="1">
              <a:schemeClr val="accent3"/>
            </a:lnRef>
            <a:fillRef idx="3">
              <a:schemeClr val="accent3"/>
            </a:fillRef>
            <a:effectRef idx="2">
              <a:schemeClr val="accent3"/>
            </a:effectRef>
            <a:fontRef idx="minor">
              <a:schemeClr val="lt1"/>
            </a:fontRef>
          </p:style>
        </p:pic>
      </p:grpSp>
      <p:grpSp>
        <p:nvGrpSpPr>
          <p:cNvPr id="99" name="Group 98"/>
          <p:cNvGrpSpPr/>
          <p:nvPr/>
        </p:nvGrpSpPr>
        <p:grpSpPr>
          <a:xfrm>
            <a:off x="327430" y="1608073"/>
            <a:ext cx="2365911" cy="1253186"/>
            <a:chOff x="320173" y="1576685"/>
            <a:chExt cx="2319731" cy="1228725"/>
          </a:xfrm>
        </p:grpSpPr>
        <p:sp>
          <p:nvSpPr>
            <p:cNvPr id="54" name="Rectangle 53"/>
            <p:cNvSpPr/>
            <p:nvPr/>
          </p:nvSpPr>
          <p:spPr bwMode="auto">
            <a:xfrm>
              <a:off x="320173" y="1576685"/>
              <a:ext cx="2319731" cy="1228725"/>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err="1">
                  <a:solidFill>
                    <a:srgbClr val="FFFFFF"/>
                  </a:solidFill>
                  <a:ea typeface="Segoe UI" pitchFamily="34" charset="0"/>
                  <a:cs typeface="Segoe UI" pitchFamily="34" charset="0"/>
                </a:rPr>
                <a:t>MySites</a:t>
              </a:r>
              <a:endParaRPr lang="en-US" sz="1632" dirty="0">
                <a:solidFill>
                  <a:srgbClr val="FFFFFF"/>
                </a:solidFill>
                <a:ea typeface="Segoe UI" pitchFamily="34" charset="0"/>
                <a:cs typeface="Segoe UI" pitchFamily="34" charset="0"/>
              </a:endParaRPr>
            </a:p>
          </p:txBody>
        </p:sp>
        <p:pic>
          <p:nvPicPr>
            <p:cNvPr id="63" name="Picture 3" descr="\\MAGNUM\Projects\Microsoft\Cloud Power FY12\Design\ICONS_PNG\User.png"/>
            <p:cNvPicPr>
              <a:picLocks noChangeAspect="1" noChangeArrowheads="1"/>
            </p:cNvPicPr>
            <p:nvPr/>
          </p:nvPicPr>
          <p:blipFill>
            <a:blip r:embed="rId11" cstate="print">
              <a:biLevel thresh="25000"/>
            </a:blip>
            <a:srcRect/>
            <a:stretch>
              <a:fillRect/>
            </a:stretch>
          </p:blipFill>
          <p:spPr bwMode="auto">
            <a:xfrm>
              <a:off x="1068558" y="1611983"/>
              <a:ext cx="822960" cy="822960"/>
            </a:xfrm>
            <a:prstGeom prst="rect">
              <a:avLst/>
            </a:prstGeom>
            <a:noFill/>
          </p:spPr>
        </p:pic>
      </p:grpSp>
      <p:grpSp>
        <p:nvGrpSpPr>
          <p:cNvPr id="85" name="Group 84"/>
          <p:cNvGrpSpPr/>
          <p:nvPr/>
        </p:nvGrpSpPr>
        <p:grpSpPr>
          <a:xfrm>
            <a:off x="11063475" y="1608073"/>
            <a:ext cx="1249688" cy="1253186"/>
            <a:chOff x="10846664" y="1576685"/>
            <a:chExt cx="1225296" cy="1228725"/>
          </a:xfrm>
        </p:grpSpPr>
        <p:sp>
          <p:nvSpPr>
            <p:cNvPr id="64" name="Rectangle 63"/>
            <p:cNvSpPr/>
            <p:nvPr/>
          </p:nvSpPr>
          <p:spPr bwMode="auto">
            <a:xfrm>
              <a:off x="10846664" y="1576685"/>
              <a:ext cx="1225296" cy="1228725"/>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err="1">
                  <a:solidFill>
                    <a:srgbClr val="FFFFFF"/>
                  </a:solidFill>
                  <a:ea typeface="Segoe UI" pitchFamily="34" charset="0"/>
                  <a:cs typeface="Segoe UI" pitchFamily="34" charset="0"/>
                </a:rPr>
                <a:t>MySites</a:t>
              </a:r>
              <a:endParaRPr lang="en-US" sz="1632" dirty="0">
                <a:solidFill>
                  <a:srgbClr val="FFFFFF"/>
                </a:solidFill>
                <a:ea typeface="Segoe UI" pitchFamily="34" charset="0"/>
                <a:cs typeface="Segoe UI" pitchFamily="34" charset="0"/>
              </a:endParaRPr>
            </a:p>
          </p:txBody>
        </p:sp>
        <p:pic>
          <p:nvPicPr>
            <p:cNvPr id="65" name="Picture 3" descr="\\MAGNUM\Projects\Microsoft\Cloud Power FY12\Design\ICONS_PNG\User.png"/>
            <p:cNvPicPr>
              <a:picLocks noChangeAspect="1" noChangeArrowheads="1"/>
            </p:cNvPicPr>
            <p:nvPr/>
          </p:nvPicPr>
          <p:blipFill>
            <a:blip r:embed="rId11" cstate="print">
              <a:biLevel thresh="25000"/>
            </a:blip>
            <a:srcRect/>
            <a:stretch>
              <a:fillRect/>
            </a:stretch>
          </p:blipFill>
          <p:spPr bwMode="auto">
            <a:xfrm>
              <a:off x="11047832" y="1611983"/>
              <a:ext cx="822960" cy="822960"/>
            </a:xfrm>
            <a:prstGeom prst="rect">
              <a:avLst/>
            </a:prstGeom>
            <a:noFill/>
          </p:spPr>
        </p:pic>
      </p:grpSp>
      <p:grpSp>
        <p:nvGrpSpPr>
          <p:cNvPr id="89" name="Group 88"/>
          <p:cNvGrpSpPr/>
          <p:nvPr/>
        </p:nvGrpSpPr>
        <p:grpSpPr>
          <a:xfrm>
            <a:off x="4563866" y="4246554"/>
            <a:ext cx="1253185" cy="1253186"/>
            <a:chOff x="4458329" y="4163666"/>
            <a:chExt cx="1228724" cy="1228725"/>
          </a:xfrm>
        </p:grpSpPr>
        <p:sp>
          <p:nvSpPr>
            <p:cNvPr id="67" name="Rectangle 66"/>
            <p:cNvSpPr/>
            <p:nvPr/>
          </p:nvSpPr>
          <p:spPr bwMode="auto">
            <a:xfrm>
              <a:off x="4458329" y="4163666"/>
              <a:ext cx="1228724"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Sales</a:t>
              </a:r>
            </a:p>
          </p:txBody>
        </p:sp>
        <p:sp>
          <p:nvSpPr>
            <p:cNvPr id="66" name="Freeform 90"/>
            <p:cNvSpPr>
              <a:spLocks noEditPoints="1"/>
            </p:cNvSpPr>
            <p:nvPr/>
          </p:nvSpPr>
          <p:spPr bwMode="black">
            <a:xfrm>
              <a:off x="4821114" y="4334755"/>
              <a:ext cx="539268" cy="591646"/>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93260" numCol="1" anchor="t" anchorCtr="0" compatLnSpc="1">
              <a:prstTxWarp prst="textNoShape">
                <a:avLst/>
              </a:prstTxWarp>
            </a:bodyPr>
            <a:lstStyle/>
            <a:p>
              <a:pPr algn="ctr" defTabSz="932597"/>
              <a:endParaRPr lang="en-US" sz="1632">
                <a:solidFill>
                  <a:srgbClr val="505050"/>
                </a:solidFill>
              </a:endParaRPr>
            </a:p>
          </p:txBody>
        </p:sp>
      </p:grpSp>
      <p:grpSp>
        <p:nvGrpSpPr>
          <p:cNvPr id="94" name="Group 93"/>
          <p:cNvGrpSpPr/>
          <p:nvPr/>
        </p:nvGrpSpPr>
        <p:grpSpPr>
          <a:xfrm>
            <a:off x="8377850" y="2939592"/>
            <a:ext cx="1253185" cy="1253186"/>
            <a:chOff x="8292972" y="2897987"/>
            <a:chExt cx="1228724" cy="1228725"/>
          </a:xfrm>
        </p:grpSpPr>
        <p:sp>
          <p:nvSpPr>
            <p:cNvPr id="71" name="Rectangle 70"/>
            <p:cNvSpPr/>
            <p:nvPr/>
          </p:nvSpPr>
          <p:spPr bwMode="auto">
            <a:xfrm>
              <a:off x="8292972" y="2897987"/>
              <a:ext cx="1228724"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Finance</a:t>
              </a:r>
            </a:p>
          </p:txBody>
        </p:sp>
        <p:sp>
          <p:nvSpPr>
            <p:cNvPr id="72" name="Freeform 159"/>
            <p:cNvSpPr>
              <a:spLocks noEditPoints="1"/>
            </p:cNvSpPr>
            <p:nvPr/>
          </p:nvSpPr>
          <p:spPr bwMode="black">
            <a:xfrm>
              <a:off x="8693919" y="3027677"/>
              <a:ext cx="426830" cy="642047"/>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pPr algn="ctr" defTabSz="932597"/>
              <a:endParaRPr lang="en-US" sz="1632">
                <a:solidFill>
                  <a:srgbClr val="505050"/>
                </a:solidFill>
              </a:endParaRPr>
            </a:p>
          </p:txBody>
        </p:sp>
      </p:grpSp>
      <p:grpSp>
        <p:nvGrpSpPr>
          <p:cNvPr id="93" name="Group 92"/>
          <p:cNvGrpSpPr/>
          <p:nvPr/>
        </p:nvGrpSpPr>
        <p:grpSpPr>
          <a:xfrm>
            <a:off x="8377850" y="4246554"/>
            <a:ext cx="1253185" cy="1253186"/>
            <a:chOff x="8292972" y="4163666"/>
            <a:chExt cx="1228724" cy="1228725"/>
          </a:xfrm>
        </p:grpSpPr>
        <p:sp>
          <p:nvSpPr>
            <p:cNvPr id="81" name="Rectangle 80"/>
            <p:cNvSpPr/>
            <p:nvPr/>
          </p:nvSpPr>
          <p:spPr bwMode="auto">
            <a:xfrm>
              <a:off x="8292972" y="4163666"/>
              <a:ext cx="1228724"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Sales</a:t>
              </a:r>
            </a:p>
          </p:txBody>
        </p:sp>
        <p:sp>
          <p:nvSpPr>
            <p:cNvPr id="82" name="Freeform 90"/>
            <p:cNvSpPr>
              <a:spLocks noEditPoints="1"/>
            </p:cNvSpPr>
            <p:nvPr/>
          </p:nvSpPr>
          <p:spPr bwMode="black">
            <a:xfrm>
              <a:off x="8655757" y="4334755"/>
              <a:ext cx="539268" cy="591646"/>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FFFFFF"/>
            </a:solidFill>
            <a:ln w="9525">
              <a:noFill/>
              <a:round/>
              <a:headEnd/>
              <a:tailEnd/>
            </a:ln>
            <a:extLst/>
          </p:spPr>
          <p:txBody>
            <a:bodyPr vert="horz" wrap="square" lIns="83943" tIns="41972" rIns="83943" bIns="93260" numCol="1" anchor="t" anchorCtr="0" compatLnSpc="1">
              <a:prstTxWarp prst="textNoShape">
                <a:avLst/>
              </a:prstTxWarp>
            </a:bodyPr>
            <a:lstStyle/>
            <a:p>
              <a:pPr algn="ctr" defTabSz="932597"/>
              <a:endParaRPr lang="en-US" sz="1632">
                <a:solidFill>
                  <a:srgbClr val="505050"/>
                </a:solidFill>
              </a:endParaRPr>
            </a:p>
          </p:txBody>
        </p:sp>
      </p:grpSp>
      <p:grpSp>
        <p:nvGrpSpPr>
          <p:cNvPr id="88" name="Group 87"/>
          <p:cNvGrpSpPr/>
          <p:nvPr/>
        </p:nvGrpSpPr>
        <p:grpSpPr>
          <a:xfrm>
            <a:off x="3191902" y="4246554"/>
            <a:ext cx="1253185" cy="1253186"/>
            <a:chOff x="3128736" y="4163666"/>
            <a:chExt cx="1228724" cy="1228725"/>
          </a:xfrm>
        </p:grpSpPr>
        <p:sp>
          <p:nvSpPr>
            <p:cNvPr id="46" name="Rectangle 45"/>
            <p:cNvSpPr/>
            <p:nvPr/>
          </p:nvSpPr>
          <p:spPr bwMode="auto">
            <a:xfrm>
              <a:off x="3128736" y="4163666"/>
              <a:ext cx="1228724"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HR</a:t>
              </a:r>
            </a:p>
          </p:txBody>
        </p:sp>
        <p:sp>
          <p:nvSpPr>
            <p:cNvPr id="86" name="Freeform 35"/>
            <p:cNvSpPr>
              <a:spLocks noEditPoints="1"/>
            </p:cNvSpPr>
            <p:nvPr/>
          </p:nvSpPr>
          <p:spPr bwMode="black">
            <a:xfrm>
              <a:off x="3440495" y="4322206"/>
              <a:ext cx="609073" cy="616744"/>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3943" tIns="41972" rIns="83943" bIns="93260" numCol="1" anchor="t" anchorCtr="0" compatLnSpc="1">
              <a:prstTxWarp prst="textNoShape">
                <a:avLst/>
              </a:prstTxWarp>
            </a:bodyPr>
            <a:lstStyle/>
            <a:p>
              <a:pPr defTabSz="932597"/>
              <a:endParaRPr lang="en-US" sz="1632">
                <a:solidFill>
                  <a:srgbClr val="505050"/>
                </a:solidFill>
              </a:endParaRPr>
            </a:p>
          </p:txBody>
        </p:sp>
      </p:grpSp>
      <p:grpSp>
        <p:nvGrpSpPr>
          <p:cNvPr id="95" name="Group 94"/>
          <p:cNvGrpSpPr/>
          <p:nvPr/>
        </p:nvGrpSpPr>
        <p:grpSpPr>
          <a:xfrm>
            <a:off x="7102883" y="4246554"/>
            <a:ext cx="1253185" cy="1253186"/>
            <a:chOff x="6963379" y="4163666"/>
            <a:chExt cx="1228724" cy="1228725"/>
          </a:xfrm>
        </p:grpSpPr>
        <p:sp>
          <p:nvSpPr>
            <p:cNvPr id="74" name="Rectangle 73"/>
            <p:cNvSpPr/>
            <p:nvPr/>
          </p:nvSpPr>
          <p:spPr bwMode="auto">
            <a:xfrm>
              <a:off x="6963379" y="4163666"/>
              <a:ext cx="1228724"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HR</a:t>
              </a:r>
            </a:p>
          </p:txBody>
        </p:sp>
        <p:sp>
          <p:nvSpPr>
            <p:cNvPr id="87" name="Freeform 35"/>
            <p:cNvSpPr>
              <a:spLocks noEditPoints="1"/>
            </p:cNvSpPr>
            <p:nvPr/>
          </p:nvSpPr>
          <p:spPr bwMode="black">
            <a:xfrm>
              <a:off x="7275138" y="4322206"/>
              <a:ext cx="609073" cy="616744"/>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3943" tIns="41972" rIns="83943" bIns="93260" numCol="1" anchor="t" anchorCtr="0" compatLnSpc="1">
              <a:prstTxWarp prst="textNoShape">
                <a:avLst/>
              </a:prstTxWarp>
            </a:bodyPr>
            <a:lstStyle/>
            <a:p>
              <a:pPr defTabSz="932597"/>
              <a:endParaRPr lang="en-US" sz="1632">
                <a:solidFill>
                  <a:srgbClr val="505050"/>
                </a:solidFill>
              </a:endParaRPr>
            </a:p>
          </p:txBody>
        </p:sp>
      </p:grpSp>
      <p:sp>
        <p:nvSpPr>
          <p:cNvPr id="4" name="Rectangle 3"/>
          <p:cNvSpPr/>
          <p:nvPr/>
        </p:nvSpPr>
        <p:spPr bwMode="auto">
          <a:xfrm>
            <a:off x="169268" y="1487283"/>
            <a:ext cx="2810763" cy="4263771"/>
          </a:xfrm>
          <a:prstGeom prst="rect">
            <a:avLst/>
          </a:prstGeom>
          <a:noFill/>
          <a:ln w="3810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1" name="Rectangle 50"/>
          <p:cNvSpPr/>
          <p:nvPr/>
        </p:nvSpPr>
        <p:spPr bwMode="auto">
          <a:xfrm>
            <a:off x="9713904" y="1292267"/>
            <a:ext cx="2599259" cy="4263771"/>
          </a:xfrm>
          <a:prstGeom prst="rect">
            <a:avLst/>
          </a:prstGeom>
          <a:noFill/>
          <a:ln w="3810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cxnSp>
        <p:nvCxnSpPr>
          <p:cNvPr id="6" name="Straight Arrow Connector 5"/>
          <p:cNvCxnSpPr>
            <a:stCxn id="45" idx="3"/>
            <a:endCxn id="71" idx="1"/>
          </p:cNvCxnSpPr>
          <p:nvPr/>
        </p:nvCxnSpPr>
        <p:spPr>
          <a:xfrm>
            <a:off x="5817052" y="3566185"/>
            <a:ext cx="2560799" cy="0"/>
          </a:xfrm>
          <a:prstGeom prst="straightConnector1">
            <a:avLst/>
          </a:prstGeom>
          <a:ln w="57150">
            <a:prstDash val="dash"/>
            <a:headEnd type="none"/>
            <a:tailEnd type="triangle"/>
          </a:ln>
        </p:spPr>
        <p:style>
          <a:lnRef idx="1">
            <a:schemeClr val="accent3"/>
          </a:lnRef>
          <a:fillRef idx="0">
            <a:schemeClr val="accent3"/>
          </a:fillRef>
          <a:effectRef idx="0">
            <a:schemeClr val="accent3"/>
          </a:effectRef>
          <a:fontRef idx="minor">
            <a:schemeClr val="tx1"/>
          </a:fontRef>
        </p:style>
      </p:cxnSp>
      <p:sp>
        <p:nvSpPr>
          <p:cNvPr id="56" name="Rectangle 55"/>
          <p:cNvSpPr/>
          <p:nvPr/>
        </p:nvSpPr>
        <p:spPr bwMode="auto">
          <a:xfrm>
            <a:off x="6876522" y="4229431"/>
            <a:ext cx="2754513" cy="1347174"/>
          </a:xfrm>
          <a:prstGeom prst="rect">
            <a:avLst/>
          </a:prstGeom>
          <a:noFill/>
          <a:ln w="3810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9" name="Rectangle 58"/>
          <p:cNvSpPr/>
          <p:nvPr/>
        </p:nvSpPr>
        <p:spPr bwMode="auto">
          <a:xfrm>
            <a:off x="3120462" y="4208864"/>
            <a:ext cx="2754513" cy="1347174"/>
          </a:xfrm>
          <a:prstGeom prst="rect">
            <a:avLst/>
          </a:prstGeom>
          <a:noFill/>
          <a:ln w="3810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60" name="Rectangle 59"/>
          <p:cNvSpPr/>
          <p:nvPr/>
        </p:nvSpPr>
        <p:spPr bwMode="auto">
          <a:xfrm>
            <a:off x="4520648" y="2873694"/>
            <a:ext cx="1354327" cy="1347174"/>
          </a:xfrm>
          <a:prstGeom prst="rect">
            <a:avLst/>
          </a:prstGeom>
          <a:noFill/>
          <a:ln w="3810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69" name="Rectangle 68"/>
          <p:cNvSpPr/>
          <p:nvPr/>
        </p:nvSpPr>
        <p:spPr bwMode="auto">
          <a:xfrm>
            <a:off x="8354601" y="2873694"/>
            <a:ext cx="1354327" cy="1347174"/>
          </a:xfrm>
          <a:prstGeom prst="rect">
            <a:avLst/>
          </a:prstGeom>
          <a:noFill/>
          <a:ln w="38100">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cxnSp>
        <p:nvCxnSpPr>
          <p:cNvPr id="70" name="Straight Arrow Connector 69"/>
          <p:cNvCxnSpPr>
            <a:stCxn id="59" idx="3"/>
            <a:endCxn id="56" idx="1"/>
          </p:cNvCxnSpPr>
          <p:nvPr/>
        </p:nvCxnSpPr>
        <p:spPr>
          <a:xfrm>
            <a:off x="5874975" y="4882452"/>
            <a:ext cx="1001547" cy="20566"/>
          </a:xfrm>
          <a:prstGeom prst="straightConnector1">
            <a:avLst/>
          </a:prstGeom>
          <a:ln w="57150">
            <a:prstDash val="dash"/>
            <a:headEnd type="none"/>
            <a:tailEnd type="triangle"/>
          </a:ln>
        </p:spPr>
        <p:style>
          <a:lnRef idx="1">
            <a:schemeClr val="accent3"/>
          </a:lnRef>
          <a:fillRef idx="0">
            <a:schemeClr val="accent3"/>
          </a:fillRef>
          <a:effectRef idx="0">
            <a:schemeClr val="accent3"/>
          </a:effectRef>
          <a:fontRef idx="minor">
            <a:schemeClr val="tx1"/>
          </a:fontRef>
        </p:style>
      </p:cxnSp>
      <p:pic>
        <p:nvPicPr>
          <p:cNvPr id="10" name="Picture 9"/>
          <p:cNvPicPr>
            <a:picLocks/>
          </p:cNvPicPr>
          <p:nvPr/>
        </p:nvPicPr>
        <p:blipFill>
          <a:blip r:embed="rId12">
            <a:extLst>
              <a:ext uri="{28A0092B-C50C-407E-A947-70E740481C1C}">
                <a14:useLocalDpi xmlns:a14="http://schemas.microsoft.com/office/drawing/2010/main" val="0"/>
              </a:ext>
            </a:extLst>
          </a:blip>
          <a:stretch>
            <a:fillRect/>
          </a:stretch>
        </p:blipFill>
        <p:spPr>
          <a:xfrm>
            <a:off x="11219260" y="4408250"/>
            <a:ext cx="951255" cy="895299"/>
          </a:xfrm>
          <a:prstGeom prst="rect">
            <a:avLst/>
          </a:prstGeom>
          <a:ln>
            <a:noFill/>
          </a:ln>
          <a:effectLst>
            <a:outerShdw blurRad="292100" dist="139700" dir="2700000" algn="tl" rotWithShape="0">
              <a:srgbClr val="333333">
                <a:alpha val="65000"/>
              </a:srgbClr>
            </a:outerShdw>
          </a:effectLst>
        </p:spPr>
      </p:pic>
      <p:pic>
        <p:nvPicPr>
          <p:cNvPr id="73" name="Picture 72"/>
          <p:cNvPicPr>
            <a:picLocks/>
          </p:cNvPicPr>
          <p:nvPr/>
        </p:nvPicPr>
        <p:blipFill>
          <a:blip r:embed="rId12">
            <a:extLst>
              <a:ext uri="{28A0092B-C50C-407E-A947-70E740481C1C}">
                <a14:useLocalDpi xmlns:a14="http://schemas.microsoft.com/office/drawing/2010/main" val="0"/>
              </a:ext>
            </a:extLst>
          </a:blip>
          <a:stretch>
            <a:fillRect/>
          </a:stretch>
        </p:blipFill>
        <p:spPr>
          <a:xfrm>
            <a:off x="1677467" y="4434794"/>
            <a:ext cx="951255" cy="8952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764370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wipe(down)">
                                      <p:cBhvr>
                                        <p:cTn id="10" dur="500"/>
                                        <p:tgtEl>
                                          <p:spTgt spid="5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down)">
                                      <p:cBhvr>
                                        <p:cTn id="16" dur="500"/>
                                        <p:tgtEl>
                                          <p:spTgt spid="6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down)">
                                      <p:cBhvr>
                                        <p:cTn id="19" dur="500"/>
                                        <p:tgtEl>
                                          <p:spTgt spid="5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wipe(down)">
                                      <p:cBhvr>
                                        <p:cTn id="22" dur="500"/>
                                        <p:tgtEl>
                                          <p:spTgt spid="6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0-#ppt_w/2"/>
                                          </p:val>
                                        </p:tav>
                                        <p:tav tm="100000">
                                          <p:val>
                                            <p:strVal val="#ppt_x"/>
                                          </p:val>
                                        </p:tav>
                                      </p:tavLst>
                                    </p:anim>
                                    <p:anim calcmode="lin" valueType="num">
                                      <p:cBhvr additive="base">
                                        <p:cTn id="28" dur="500" fill="hold"/>
                                        <p:tgtEl>
                                          <p:spTgt spid="7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1" grpId="0" animBg="1"/>
      <p:bldP spid="56" grpId="0" animBg="1"/>
      <p:bldP spid="59" grpId="0" animBg="1"/>
      <p:bldP spid="60" grpId="0" animBg="1"/>
      <p:bldP spid="6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285" y="365654"/>
            <a:ext cx="11887878" cy="917575"/>
          </a:xfrm>
        </p:spPr>
        <p:txBody>
          <a:bodyPr/>
          <a:lstStyle/>
          <a:p>
            <a:r>
              <a:rPr lang="en-US" dirty="0" smtClean="0"/>
              <a:t>Hybrid Demo Site Structure Design</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962" y="3102448"/>
            <a:ext cx="950730" cy="895299"/>
          </a:xfrm>
          <a:prstGeom prst="rect">
            <a:avLst/>
          </a:prstGeom>
          <a:ln>
            <a:noFill/>
          </a:ln>
          <a:effectLst>
            <a:outerShdw blurRad="190500" algn="tl" rotWithShape="0">
              <a:srgbClr val="000000">
                <a:alpha val="70000"/>
              </a:srgbClr>
            </a:outerShdw>
          </a:effectLst>
        </p:spPr>
      </p:pic>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65133" y="3102448"/>
            <a:ext cx="950730" cy="895299"/>
          </a:xfrm>
          <a:prstGeom prst="rect">
            <a:avLst/>
          </a:prstGeom>
          <a:ln>
            <a:noFill/>
          </a:ln>
          <a:effectLst>
            <a:outerShdw blurRad="190500" algn="tl" rotWithShape="0">
              <a:srgbClr val="000000">
                <a:alpha val="70000"/>
              </a:srgbClr>
            </a:outerShdw>
          </a:effectLst>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b="35451"/>
          <a:stretch/>
        </p:blipFill>
        <p:spPr>
          <a:xfrm>
            <a:off x="326961" y="4425496"/>
            <a:ext cx="949289" cy="895299"/>
          </a:xfrm>
          <a:prstGeom prst="rect">
            <a:avLst/>
          </a:prstGeom>
          <a:ln>
            <a:noFill/>
          </a:ln>
          <a:effectLst>
            <a:outerShdw blurRad="190500" algn="tl" rotWithShape="0">
              <a:srgbClr val="000000">
                <a:alpha val="70000"/>
              </a:srgbClr>
            </a:outerShdw>
          </a:effectLst>
        </p:spPr>
      </p:pic>
      <p:pic>
        <p:nvPicPr>
          <p:cNvPr id="29" name="Picture 28"/>
          <p:cNvPicPr>
            <a:picLocks noChangeAspect="1"/>
          </p:cNvPicPr>
          <p:nvPr/>
        </p:nvPicPr>
        <p:blipFill rotWithShape="1">
          <a:blip r:embed="rId4">
            <a:extLst>
              <a:ext uri="{28A0092B-C50C-407E-A947-70E740481C1C}">
                <a14:useLocalDpi xmlns:a14="http://schemas.microsoft.com/office/drawing/2010/main" val="0"/>
              </a:ext>
            </a:extLst>
          </a:blip>
          <a:srcRect b="35451"/>
          <a:stretch/>
        </p:blipFill>
        <p:spPr>
          <a:xfrm>
            <a:off x="9865853" y="4425496"/>
            <a:ext cx="949290" cy="895299"/>
          </a:xfrm>
          <a:prstGeom prst="rect">
            <a:avLst/>
          </a:prstGeom>
          <a:ln>
            <a:noFill/>
          </a:ln>
          <a:effectLst>
            <a:outerShdw blurRad="190500" algn="tl" rotWithShape="0">
              <a:srgbClr val="000000">
                <a:alpha val="70000"/>
              </a:srgbClr>
            </a:outerShdw>
          </a:effectLst>
        </p:spPr>
      </p:pic>
      <p:pic>
        <p:nvPicPr>
          <p:cNvPr id="15" name="Picture 14"/>
          <p:cNvPicPr>
            <a:picLocks noChangeAspect="1"/>
          </p:cNvPicPr>
          <p:nvPr/>
        </p:nvPicPr>
        <p:blipFill>
          <a:blip r:embed="rId5"/>
          <a:stretch>
            <a:fillRect/>
          </a:stretch>
        </p:blipFill>
        <p:spPr>
          <a:xfrm>
            <a:off x="1755223" y="3102448"/>
            <a:ext cx="938117" cy="895299"/>
          </a:xfrm>
          <a:prstGeom prst="rect">
            <a:avLst/>
          </a:prstGeom>
          <a:ln>
            <a:noFill/>
          </a:ln>
          <a:effectLst>
            <a:outerShdw blurRad="190500" algn="tl" rotWithShape="0">
              <a:srgbClr val="000000">
                <a:alpha val="70000"/>
              </a:srgbClr>
            </a:outerShdw>
          </a:effectLst>
        </p:spPr>
      </p:pic>
      <p:pic>
        <p:nvPicPr>
          <p:cNvPr id="31" name="Picture 30"/>
          <p:cNvPicPr>
            <a:picLocks noChangeAspect="1"/>
          </p:cNvPicPr>
          <p:nvPr/>
        </p:nvPicPr>
        <p:blipFill>
          <a:blip r:embed="rId5"/>
          <a:stretch>
            <a:fillRect/>
          </a:stretch>
        </p:blipFill>
        <p:spPr>
          <a:xfrm>
            <a:off x="11219260" y="3102448"/>
            <a:ext cx="938117" cy="895299"/>
          </a:xfrm>
          <a:prstGeom prst="rect">
            <a:avLst/>
          </a:prstGeom>
          <a:ln>
            <a:noFill/>
          </a:ln>
          <a:effectLst>
            <a:outerShdw blurRad="190500" algn="tl" rotWithShape="0">
              <a:srgbClr val="000000">
                <a:alpha val="70000"/>
              </a:srgbClr>
            </a:outerShdw>
          </a:effectLst>
        </p:spPr>
      </p:pic>
      <p:grpSp>
        <p:nvGrpSpPr>
          <p:cNvPr id="97" name="Group 96"/>
          <p:cNvGrpSpPr/>
          <p:nvPr/>
        </p:nvGrpSpPr>
        <p:grpSpPr>
          <a:xfrm>
            <a:off x="3191902" y="2923505"/>
            <a:ext cx="1253185" cy="1253186"/>
            <a:chOff x="3128736" y="2866442"/>
            <a:chExt cx="1228724" cy="1228725"/>
          </a:xfrm>
        </p:grpSpPr>
        <p:sp>
          <p:nvSpPr>
            <p:cNvPr id="42" name="Rectangle 41"/>
            <p:cNvSpPr/>
            <p:nvPr/>
          </p:nvSpPr>
          <p:spPr bwMode="auto">
            <a:xfrm>
              <a:off x="3128736" y="2866442"/>
              <a:ext cx="1228724"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Legal</a:t>
              </a:r>
            </a:p>
          </p:txBody>
        </p:sp>
        <p:pic>
          <p:nvPicPr>
            <p:cNvPr id="43" name="Picture 5" descr="\\MAGNUM\Projects\Microsoft\Journey to the Cloud Campaign\102810 Drop\PUBLIC ICONS\Integrity.png"/>
            <p:cNvPicPr>
              <a:picLocks noChangeAspect="1" noChangeArrowheads="1"/>
            </p:cNvPicPr>
            <p:nvPr/>
          </p:nvPicPr>
          <p:blipFill>
            <a:blip r:embed="rId6" cstate="print"/>
            <a:srcRect/>
            <a:stretch>
              <a:fillRect/>
            </a:stretch>
          </p:blipFill>
          <p:spPr bwMode="auto">
            <a:xfrm>
              <a:off x="3339024" y="3021674"/>
              <a:ext cx="808148" cy="654052"/>
            </a:xfrm>
            <a:prstGeom prst="rect">
              <a:avLst/>
            </a:prstGeom>
            <a:noFill/>
          </p:spPr>
        </p:pic>
      </p:grpSp>
      <p:grpSp>
        <p:nvGrpSpPr>
          <p:cNvPr id="96" name="Group 95"/>
          <p:cNvGrpSpPr/>
          <p:nvPr/>
        </p:nvGrpSpPr>
        <p:grpSpPr>
          <a:xfrm>
            <a:off x="4563866" y="2923505"/>
            <a:ext cx="1253185" cy="1253186"/>
            <a:chOff x="4458329" y="2866442"/>
            <a:chExt cx="1228724" cy="1228725"/>
          </a:xfrm>
        </p:grpSpPr>
        <p:sp>
          <p:nvSpPr>
            <p:cNvPr id="45" name="Rectangle 44"/>
            <p:cNvSpPr/>
            <p:nvPr/>
          </p:nvSpPr>
          <p:spPr bwMode="auto">
            <a:xfrm>
              <a:off x="4458329" y="2866442"/>
              <a:ext cx="1228724"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139891"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Finance</a:t>
              </a:r>
            </a:p>
          </p:txBody>
        </p:sp>
        <p:sp>
          <p:nvSpPr>
            <p:cNvPr id="44" name="Freeform 159"/>
            <p:cNvSpPr>
              <a:spLocks noEditPoints="1"/>
            </p:cNvSpPr>
            <p:nvPr/>
          </p:nvSpPr>
          <p:spPr bwMode="black">
            <a:xfrm>
              <a:off x="4859276" y="3027677"/>
              <a:ext cx="426830" cy="642047"/>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pPr algn="ctr" defTabSz="932597"/>
              <a:endParaRPr lang="en-US" sz="1632">
                <a:solidFill>
                  <a:srgbClr val="505050"/>
                </a:solidFill>
              </a:endParaRPr>
            </a:p>
          </p:txBody>
        </p:sp>
      </p:grpSp>
      <p:grpSp>
        <p:nvGrpSpPr>
          <p:cNvPr id="100" name="Group 99"/>
          <p:cNvGrpSpPr/>
          <p:nvPr/>
        </p:nvGrpSpPr>
        <p:grpSpPr>
          <a:xfrm>
            <a:off x="7102884" y="1608073"/>
            <a:ext cx="2528152" cy="1253186"/>
            <a:chOff x="6963379" y="1576685"/>
            <a:chExt cx="2478805" cy="1228725"/>
          </a:xfrm>
        </p:grpSpPr>
        <p:sp>
          <p:nvSpPr>
            <p:cNvPr id="52" name="Rectangle 51"/>
            <p:cNvSpPr/>
            <p:nvPr/>
          </p:nvSpPr>
          <p:spPr bwMode="auto">
            <a:xfrm>
              <a:off x="6963379" y="1576685"/>
              <a:ext cx="2478805" cy="1228725"/>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Office 365</a:t>
              </a:r>
            </a:p>
          </p:txBody>
        </p:sp>
        <p:pic>
          <p:nvPicPr>
            <p:cNvPr id="53" name="Picture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97690" y="1715170"/>
              <a:ext cx="1210183" cy="616587"/>
            </a:xfrm>
            <a:prstGeom prst="rect">
              <a:avLst/>
            </a:prstGeom>
          </p:spPr>
        </p:pic>
      </p:grpSp>
      <p:grpSp>
        <p:nvGrpSpPr>
          <p:cNvPr id="98" name="Group 97"/>
          <p:cNvGrpSpPr/>
          <p:nvPr/>
        </p:nvGrpSpPr>
        <p:grpSpPr>
          <a:xfrm>
            <a:off x="3237222" y="1487283"/>
            <a:ext cx="2579829" cy="1373975"/>
            <a:chOff x="3128736" y="1458253"/>
            <a:chExt cx="2529474" cy="1347157"/>
          </a:xfrm>
        </p:grpSpPr>
        <p:sp>
          <p:nvSpPr>
            <p:cNvPr id="57" name="Rectangle 56"/>
            <p:cNvSpPr/>
            <p:nvPr/>
          </p:nvSpPr>
          <p:spPr bwMode="auto">
            <a:xfrm>
              <a:off x="3128736" y="1576685"/>
              <a:ext cx="2529474" cy="1228725"/>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Intranet</a:t>
              </a:r>
            </a:p>
          </p:txBody>
        </p:sp>
        <p:pic>
          <p:nvPicPr>
            <p:cNvPr id="58" name="Picture 4" descr="\\MAGNUM\Projects\Microsoft\Cloud Power FY12\Design\ICONS_PNG\IIS-MULTI-TENANCY.png"/>
            <p:cNvPicPr>
              <a:picLocks noChangeAspect="1" noChangeArrowheads="1"/>
            </p:cNvPicPr>
            <p:nvPr/>
          </p:nvPicPr>
          <p:blipFill>
            <a:blip r:embed="rId8" cstate="print">
              <a:biLevel thresh="25000"/>
            </a:blip>
            <a:stretch>
              <a:fillRect/>
            </a:stretch>
          </p:blipFill>
          <p:spPr bwMode="auto">
            <a:xfrm>
              <a:off x="3828263" y="1458253"/>
              <a:ext cx="1130421" cy="1130421"/>
            </a:xfrm>
            <a:prstGeom prst="rect">
              <a:avLst/>
            </a:prstGeom>
            <a:noFill/>
            <a:ln>
              <a:noFill/>
            </a:ln>
          </p:spPr>
        </p:pic>
      </p:grpSp>
      <p:grpSp>
        <p:nvGrpSpPr>
          <p:cNvPr id="84" name="Group 83"/>
          <p:cNvGrpSpPr/>
          <p:nvPr/>
        </p:nvGrpSpPr>
        <p:grpSpPr>
          <a:xfrm>
            <a:off x="9713904" y="1608073"/>
            <a:ext cx="1253185" cy="1253186"/>
            <a:chOff x="9581164" y="1576685"/>
            <a:chExt cx="1228724" cy="1228725"/>
          </a:xfrm>
        </p:grpSpPr>
        <p:sp>
          <p:nvSpPr>
            <p:cNvPr id="61" name="Rectangle 60"/>
            <p:cNvSpPr/>
            <p:nvPr/>
          </p:nvSpPr>
          <p:spPr bwMode="auto">
            <a:xfrm>
              <a:off x="9581164" y="1576685"/>
              <a:ext cx="1228724" cy="1228725"/>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Social</a:t>
              </a:r>
            </a:p>
          </p:txBody>
        </p:sp>
        <p:pic>
          <p:nvPicPr>
            <p:cNvPr id="62" name="Picture 6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692380" y="1633888"/>
              <a:ext cx="1006293" cy="779151"/>
            </a:xfrm>
            <a:prstGeom prst="rect">
              <a:avLst/>
            </a:prstGeom>
          </p:spPr>
          <p:style>
            <a:lnRef idx="1">
              <a:schemeClr val="accent3"/>
            </a:lnRef>
            <a:fillRef idx="3">
              <a:schemeClr val="accent3"/>
            </a:fillRef>
            <a:effectRef idx="2">
              <a:schemeClr val="accent3"/>
            </a:effectRef>
            <a:fontRef idx="minor">
              <a:schemeClr val="lt1"/>
            </a:fontRef>
          </p:style>
        </p:pic>
      </p:grpSp>
      <p:grpSp>
        <p:nvGrpSpPr>
          <p:cNvPr id="99" name="Group 98"/>
          <p:cNvGrpSpPr/>
          <p:nvPr/>
        </p:nvGrpSpPr>
        <p:grpSpPr>
          <a:xfrm>
            <a:off x="327430" y="1608073"/>
            <a:ext cx="2365911" cy="1253186"/>
            <a:chOff x="320173" y="1576685"/>
            <a:chExt cx="2319731" cy="1228725"/>
          </a:xfrm>
        </p:grpSpPr>
        <p:sp>
          <p:nvSpPr>
            <p:cNvPr id="54" name="Rectangle 53"/>
            <p:cNvSpPr/>
            <p:nvPr/>
          </p:nvSpPr>
          <p:spPr bwMode="auto">
            <a:xfrm>
              <a:off x="320173" y="1576685"/>
              <a:ext cx="2319731" cy="1228725"/>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err="1">
                  <a:solidFill>
                    <a:srgbClr val="FFFFFF"/>
                  </a:solidFill>
                  <a:ea typeface="Segoe UI" pitchFamily="34" charset="0"/>
                  <a:cs typeface="Segoe UI" pitchFamily="34" charset="0"/>
                </a:rPr>
                <a:t>MySites</a:t>
              </a:r>
              <a:endParaRPr lang="en-US" sz="1632" dirty="0">
                <a:solidFill>
                  <a:srgbClr val="FFFFFF"/>
                </a:solidFill>
                <a:ea typeface="Segoe UI" pitchFamily="34" charset="0"/>
                <a:cs typeface="Segoe UI" pitchFamily="34" charset="0"/>
              </a:endParaRPr>
            </a:p>
          </p:txBody>
        </p:sp>
        <p:pic>
          <p:nvPicPr>
            <p:cNvPr id="63" name="Picture 3" descr="\\MAGNUM\Projects\Microsoft\Cloud Power FY12\Design\ICONS_PNG\User.png"/>
            <p:cNvPicPr>
              <a:picLocks noChangeAspect="1" noChangeArrowheads="1"/>
            </p:cNvPicPr>
            <p:nvPr/>
          </p:nvPicPr>
          <p:blipFill>
            <a:blip r:embed="rId10" cstate="print">
              <a:biLevel thresh="25000"/>
            </a:blip>
            <a:srcRect/>
            <a:stretch>
              <a:fillRect/>
            </a:stretch>
          </p:blipFill>
          <p:spPr bwMode="auto">
            <a:xfrm>
              <a:off x="1068558" y="1611983"/>
              <a:ext cx="822960" cy="822960"/>
            </a:xfrm>
            <a:prstGeom prst="rect">
              <a:avLst/>
            </a:prstGeom>
            <a:noFill/>
          </p:spPr>
        </p:pic>
      </p:grpSp>
      <p:grpSp>
        <p:nvGrpSpPr>
          <p:cNvPr id="85" name="Group 84"/>
          <p:cNvGrpSpPr/>
          <p:nvPr/>
        </p:nvGrpSpPr>
        <p:grpSpPr>
          <a:xfrm>
            <a:off x="11063475" y="1608073"/>
            <a:ext cx="1249688" cy="1253186"/>
            <a:chOff x="10846664" y="1576685"/>
            <a:chExt cx="1225296" cy="1228725"/>
          </a:xfrm>
        </p:grpSpPr>
        <p:sp>
          <p:nvSpPr>
            <p:cNvPr id="64" name="Rectangle 63"/>
            <p:cNvSpPr/>
            <p:nvPr/>
          </p:nvSpPr>
          <p:spPr bwMode="auto">
            <a:xfrm>
              <a:off x="10846664" y="1576685"/>
              <a:ext cx="1225296" cy="1228725"/>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err="1">
                  <a:solidFill>
                    <a:srgbClr val="FFFFFF"/>
                  </a:solidFill>
                  <a:ea typeface="Segoe UI" pitchFamily="34" charset="0"/>
                  <a:cs typeface="Segoe UI" pitchFamily="34" charset="0"/>
                </a:rPr>
                <a:t>MySites</a:t>
              </a:r>
              <a:endParaRPr lang="en-US" sz="1632" dirty="0">
                <a:solidFill>
                  <a:srgbClr val="FFFFFF"/>
                </a:solidFill>
                <a:ea typeface="Segoe UI" pitchFamily="34" charset="0"/>
                <a:cs typeface="Segoe UI" pitchFamily="34" charset="0"/>
              </a:endParaRPr>
            </a:p>
          </p:txBody>
        </p:sp>
        <p:pic>
          <p:nvPicPr>
            <p:cNvPr id="65" name="Picture 3" descr="\\MAGNUM\Projects\Microsoft\Cloud Power FY12\Design\ICONS_PNG\User.png"/>
            <p:cNvPicPr>
              <a:picLocks noChangeAspect="1" noChangeArrowheads="1"/>
            </p:cNvPicPr>
            <p:nvPr/>
          </p:nvPicPr>
          <p:blipFill>
            <a:blip r:embed="rId10" cstate="print">
              <a:biLevel thresh="25000"/>
            </a:blip>
            <a:srcRect/>
            <a:stretch>
              <a:fillRect/>
            </a:stretch>
          </p:blipFill>
          <p:spPr bwMode="auto">
            <a:xfrm>
              <a:off x="11047832" y="1611983"/>
              <a:ext cx="822960" cy="822960"/>
            </a:xfrm>
            <a:prstGeom prst="rect">
              <a:avLst/>
            </a:prstGeom>
            <a:noFill/>
          </p:spPr>
        </p:pic>
      </p:grpSp>
      <p:sp>
        <p:nvSpPr>
          <p:cNvPr id="81" name="Rectangle 80"/>
          <p:cNvSpPr/>
          <p:nvPr/>
        </p:nvSpPr>
        <p:spPr bwMode="auto">
          <a:xfrm>
            <a:off x="8460987" y="4246554"/>
            <a:ext cx="1253185" cy="1253186"/>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Sales</a:t>
            </a:r>
          </a:p>
        </p:txBody>
      </p:sp>
      <p:sp>
        <p:nvSpPr>
          <p:cNvPr id="82" name="Freeform 90"/>
          <p:cNvSpPr>
            <a:spLocks noEditPoints="1"/>
          </p:cNvSpPr>
          <p:nvPr/>
        </p:nvSpPr>
        <p:spPr bwMode="black">
          <a:xfrm>
            <a:off x="8747857" y="4421048"/>
            <a:ext cx="550003" cy="603424"/>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FFFFFF"/>
          </a:solidFill>
          <a:ln w="9525">
            <a:noFill/>
            <a:round/>
            <a:headEnd/>
            <a:tailEnd/>
          </a:ln>
          <a:extLst/>
        </p:spPr>
        <p:txBody>
          <a:bodyPr vert="horz" wrap="square" lIns="83943" tIns="41972" rIns="83943" bIns="93260" numCol="1" anchor="t" anchorCtr="0" compatLnSpc="1">
            <a:prstTxWarp prst="textNoShape">
              <a:avLst/>
            </a:prstTxWarp>
          </a:bodyPr>
          <a:lstStyle/>
          <a:p>
            <a:pPr algn="ctr" defTabSz="932597"/>
            <a:endParaRPr lang="en-US" sz="1632">
              <a:solidFill>
                <a:srgbClr val="505050"/>
              </a:solidFill>
            </a:endParaRPr>
          </a:p>
        </p:txBody>
      </p:sp>
      <p:sp>
        <p:nvSpPr>
          <p:cNvPr id="74" name="Rectangle 73"/>
          <p:cNvSpPr/>
          <p:nvPr/>
        </p:nvSpPr>
        <p:spPr bwMode="auto">
          <a:xfrm>
            <a:off x="7102883" y="4246554"/>
            <a:ext cx="1253185" cy="1253186"/>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HR</a:t>
            </a:r>
          </a:p>
        </p:txBody>
      </p:sp>
      <p:sp>
        <p:nvSpPr>
          <p:cNvPr id="87" name="Freeform 35"/>
          <p:cNvSpPr>
            <a:spLocks noEditPoints="1"/>
          </p:cNvSpPr>
          <p:nvPr/>
        </p:nvSpPr>
        <p:spPr bwMode="black">
          <a:xfrm>
            <a:off x="7420849" y="4408249"/>
            <a:ext cx="621198" cy="629022"/>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3943" tIns="41972" rIns="83943" bIns="93260" numCol="1" anchor="t" anchorCtr="0" compatLnSpc="1">
            <a:prstTxWarp prst="textNoShape">
              <a:avLst/>
            </a:prstTxWarp>
          </a:bodyPr>
          <a:lstStyle/>
          <a:p>
            <a:pPr defTabSz="932597"/>
            <a:endParaRPr lang="en-US" sz="1632">
              <a:solidFill>
                <a:srgbClr val="505050"/>
              </a:solidFill>
            </a:endParaRPr>
          </a:p>
        </p:txBody>
      </p:sp>
      <p:grpSp>
        <p:nvGrpSpPr>
          <p:cNvPr id="4" name="Group 3"/>
          <p:cNvGrpSpPr/>
          <p:nvPr/>
        </p:nvGrpSpPr>
        <p:grpSpPr>
          <a:xfrm>
            <a:off x="838873" y="1251344"/>
            <a:ext cx="10868123" cy="1672162"/>
            <a:chOff x="821635" y="1226919"/>
            <a:chExt cx="10655990" cy="1639523"/>
          </a:xfrm>
        </p:grpSpPr>
        <p:sp>
          <p:nvSpPr>
            <p:cNvPr id="56" name="U-Turn Arrow 55"/>
            <p:cNvSpPr/>
            <p:nvPr/>
          </p:nvSpPr>
          <p:spPr bwMode="auto">
            <a:xfrm>
              <a:off x="1412221" y="1226919"/>
              <a:ext cx="10065404" cy="344460"/>
            </a:xfrm>
            <a:prstGeom prst="uturnArrow">
              <a:avLst>
                <a:gd name="adj1" fmla="val 25000"/>
                <a:gd name="adj2" fmla="val 25000"/>
                <a:gd name="adj3" fmla="val 25000"/>
                <a:gd name="adj4" fmla="val 43750"/>
                <a:gd name="adj5" fmla="val 100000"/>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9" name="&quot;No&quot; Symbol 58"/>
            <p:cNvSpPr/>
            <p:nvPr/>
          </p:nvSpPr>
          <p:spPr bwMode="auto">
            <a:xfrm>
              <a:off x="821635" y="1530823"/>
              <a:ext cx="1257796" cy="1335619"/>
            </a:xfrm>
            <a:prstGeom prst="noSmoking">
              <a:avLst>
                <a:gd name="adj" fmla="val 7922"/>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grpSp>
      <p:cxnSp>
        <p:nvCxnSpPr>
          <p:cNvPr id="60" name="Straight Arrow Connector 59"/>
          <p:cNvCxnSpPr/>
          <p:nvPr/>
        </p:nvCxnSpPr>
        <p:spPr>
          <a:xfrm>
            <a:off x="5824362" y="3854345"/>
            <a:ext cx="1368680" cy="2564"/>
          </a:xfrm>
          <a:prstGeom prst="straightConnector1">
            <a:avLst/>
          </a:prstGeom>
          <a:ln w="76200">
            <a:solidFill>
              <a:srgbClr val="00B0F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4471665" y="3506838"/>
            <a:ext cx="2735236" cy="0"/>
          </a:xfrm>
          <a:prstGeom prst="straightConnector1">
            <a:avLst/>
          </a:prstGeom>
          <a:ln w="76200">
            <a:solidFill>
              <a:srgbClr val="00B0F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70" name="&quot;No&quot; Symbol 69"/>
          <p:cNvSpPr/>
          <p:nvPr/>
        </p:nvSpPr>
        <p:spPr bwMode="auto">
          <a:xfrm>
            <a:off x="5909254" y="3235591"/>
            <a:ext cx="962214" cy="893879"/>
          </a:xfrm>
          <a:prstGeom prst="noSmoking">
            <a:avLst>
              <a:gd name="adj" fmla="val 10795"/>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pic>
        <p:nvPicPr>
          <p:cNvPr id="71" name="Picture 70"/>
          <p:cNvPicPr>
            <a:picLocks/>
          </p:cNvPicPr>
          <p:nvPr/>
        </p:nvPicPr>
        <p:blipFill>
          <a:blip r:embed="rId11">
            <a:extLst>
              <a:ext uri="{28A0092B-C50C-407E-A947-70E740481C1C}">
                <a14:useLocalDpi xmlns:a14="http://schemas.microsoft.com/office/drawing/2010/main" val="0"/>
              </a:ext>
            </a:extLst>
          </a:blip>
          <a:stretch>
            <a:fillRect/>
          </a:stretch>
        </p:blipFill>
        <p:spPr>
          <a:xfrm>
            <a:off x="1677467" y="4434794"/>
            <a:ext cx="951255" cy="895299"/>
          </a:xfrm>
          <a:prstGeom prst="rect">
            <a:avLst/>
          </a:prstGeom>
          <a:ln>
            <a:noFill/>
          </a:ln>
          <a:effectLst>
            <a:outerShdw blurRad="292100" dist="139700" dir="2700000" algn="tl" rotWithShape="0">
              <a:srgbClr val="333333">
                <a:alpha val="65000"/>
              </a:srgbClr>
            </a:outerShdw>
          </a:effectLst>
        </p:spPr>
      </p:pic>
      <p:grpSp>
        <p:nvGrpSpPr>
          <p:cNvPr id="5" name="Group 4"/>
          <p:cNvGrpSpPr/>
          <p:nvPr/>
        </p:nvGrpSpPr>
        <p:grpSpPr>
          <a:xfrm>
            <a:off x="7102882" y="5561785"/>
            <a:ext cx="2611289" cy="1253186"/>
            <a:chOff x="6963379" y="5453226"/>
            <a:chExt cx="2478805" cy="1228725"/>
          </a:xfrm>
        </p:grpSpPr>
        <p:sp>
          <p:nvSpPr>
            <p:cNvPr id="75" name="Rectangle 74"/>
            <p:cNvSpPr/>
            <p:nvPr/>
          </p:nvSpPr>
          <p:spPr bwMode="auto">
            <a:xfrm>
              <a:off x="6963379" y="5453226"/>
              <a:ext cx="2478805" cy="1228725"/>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Projects</a:t>
              </a:r>
            </a:p>
          </p:txBody>
        </p:sp>
        <p:pic>
          <p:nvPicPr>
            <p:cNvPr id="76" name="Picture 6" descr="\\MAGNUM\Projects\Microsoft\Cloud Power FY12\Design\ICONS_PNG\Professionals.png"/>
            <p:cNvPicPr>
              <a:picLocks noChangeAspect="1" noChangeArrowheads="1"/>
            </p:cNvPicPr>
            <p:nvPr/>
          </p:nvPicPr>
          <p:blipFill>
            <a:blip r:embed="rId12" cstate="print">
              <a:biLevel thresh="25000"/>
            </a:blip>
            <a:srcRect/>
            <a:stretch>
              <a:fillRect/>
            </a:stretch>
          </p:blipFill>
          <p:spPr bwMode="auto">
            <a:xfrm>
              <a:off x="7791301" y="5523588"/>
              <a:ext cx="822960" cy="822960"/>
            </a:xfrm>
            <a:prstGeom prst="rect">
              <a:avLst/>
            </a:prstGeom>
            <a:noFill/>
          </p:spPr>
        </p:pic>
      </p:grpSp>
      <p:pic>
        <p:nvPicPr>
          <p:cNvPr id="72" name="Picture 71"/>
          <p:cNvPicPr>
            <a:picLocks/>
          </p:cNvPicPr>
          <p:nvPr/>
        </p:nvPicPr>
        <p:blipFill>
          <a:blip r:embed="rId11">
            <a:extLst>
              <a:ext uri="{28A0092B-C50C-407E-A947-70E740481C1C}">
                <a14:useLocalDpi xmlns:a14="http://schemas.microsoft.com/office/drawing/2010/main" val="0"/>
              </a:ext>
            </a:extLst>
          </a:blip>
          <a:stretch>
            <a:fillRect/>
          </a:stretch>
        </p:blipFill>
        <p:spPr>
          <a:xfrm>
            <a:off x="11156735" y="4425496"/>
            <a:ext cx="951255" cy="895299"/>
          </a:xfrm>
          <a:prstGeom prst="rect">
            <a:avLst/>
          </a:prstGeom>
          <a:ln>
            <a:noFill/>
          </a:ln>
          <a:effectLst>
            <a:outerShdw blurRad="292100" dist="139700" dir="2700000" algn="tl" rotWithShape="0">
              <a:srgbClr val="333333">
                <a:alpha val="65000"/>
              </a:srgbClr>
            </a:outerShdw>
          </a:effectLst>
        </p:spPr>
      </p:pic>
      <p:sp>
        <p:nvSpPr>
          <p:cNvPr id="18" name="Rectangle 17"/>
          <p:cNvSpPr/>
          <p:nvPr/>
        </p:nvSpPr>
        <p:spPr bwMode="auto">
          <a:xfrm>
            <a:off x="326961" y="2923505"/>
            <a:ext cx="2366379" cy="2638280"/>
          </a:xfrm>
          <a:prstGeom prst="rect">
            <a:avLst/>
          </a:prstGeom>
          <a:solidFill>
            <a:schemeClr val="accent1">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68" name="Group 67"/>
          <p:cNvGrpSpPr/>
          <p:nvPr/>
        </p:nvGrpSpPr>
        <p:grpSpPr>
          <a:xfrm>
            <a:off x="3178387" y="5561785"/>
            <a:ext cx="2611289" cy="1253186"/>
            <a:chOff x="3128736" y="5624018"/>
            <a:chExt cx="2587161" cy="1228725"/>
          </a:xfrm>
        </p:grpSpPr>
        <p:sp>
          <p:nvSpPr>
            <p:cNvPr id="34" name="Rectangle 33"/>
            <p:cNvSpPr/>
            <p:nvPr/>
          </p:nvSpPr>
          <p:spPr bwMode="auto">
            <a:xfrm>
              <a:off x="3128736" y="5624018"/>
              <a:ext cx="2587161"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Projects</a:t>
              </a:r>
            </a:p>
          </p:txBody>
        </p:sp>
        <p:pic>
          <p:nvPicPr>
            <p:cNvPr id="35" name="Picture 6" descr="\\MAGNUM\Projects\Microsoft\Cloud Power FY12\Design\ICONS_PNG\Professionals.png"/>
            <p:cNvPicPr>
              <a:picLocks noChangeAspect="1" noChangeArrowheads="1"/>
            </p:cNvPicPr>
            <p:nvPr/>
          </p:nvPicPr>
          <p:blipFill>
            <a:blip r:embed="rId12" cstate="print">
              <a:biLevel thresh="25000"/>
            </a:blip>
            <a:srcRect/>
            <a:stretch>
              <a:fillRect/>
            </a:stretch>
          </p:blipFill>
          <p:spPr bwMode="auto">
            <a:xfrm>
              <a:off x="4010836" y="5694380"/>
              <a:ext cx="822960" cy="822960"/>
            </a:xfrm>
            <a:prstGeom prst="rect">
              <a:avLst/>
            </a:prstGeom>
            <a:noFill/>
          </p:spPr>
        </p:pic>
      </p:grpSp>
      <p:grpSp>
        <p:nvGrpSpPr>
          <p:cNvPr id="89" name="Group 88"/>
          <p:cNvGrpSpPr/>
          <p:nvPr/>
        </p:nvGrpSpPr>
        <p:grpSpPr>
          <a:xfrm>
            <a:off x="4563866" y="4246554"/>
            <a:ext cx="1253185" cy="1253186"/>
            <a:chOff x="4458329" y="4163666"/>
            <a:chExt cx="1228724" cy="1228725"/>
          </a:xfrm>
        </p:grpSpPr>
        <p:sp>
          <p:nvSpPr>
            <p:cNvPr id="67" name="Rectangle 66"/>
            <p:cNvSpPr/>
            <p:nvPr/>
          </p:nvSpPr>
          <p:spPr bwMode="auto">
            <a:xfrm>
              <a:off x="4458329" y="4163666"/>
              <a:ext cx="1228724"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Sales</a:t>
              </a:r>
            </a:p>
          </p:txBody>
        </p:sp>
        <p:sp>
          <p:nvSpPr>
            <p:cNvPr id="66" name="Freeform 90"/>
            <p:cNvSpPr>
              <a:spLocks noEditPoints="1"/>
            </p:cNvSpPr>
            <p:nvPr/>
          </p:nvSpPr>
          <p:spPr bwMode="black">
            <a:xfrm>
              <a:off x="4821114" y="4334755"/>
              <a:ext cx="539268" cy="591646"/>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93260" numCol="1" anchor="t" anchorCtr="0" compatLnSpc="1">
              <a:prstTxWarp prst="textNoShape">
                <a:avLst/>
              </a:prstTxWarp>
            </a:bodyPr>
            <a:lstStyle/>
            <a:p>
              <a:pPr algn="ctr" defTabSz="932597"/>
              <a:endParaRPr lang="en-US" sz="1632">
                <a:solidFill>
                  <a:srgbClr val="505050"/>
                </a:solidFill>
              </a:endParaRPr>
            </a:p>
          </p:txBody>
        </p:sp>
      </p:grpSp>
      <p:grpSp>
        <p:nvGrpSpPr>
          <p:cNvPr id="88" name="Group 87"/>
          <p:cNvGrpSpPr/>
          <p:nvPr/>
        </p:nvGrpSpPr>
        <p:grpSpPr>
          <a:xfrm>
            <a:off x="3191902" y="4246554"/>
            <a:ext cx="1253185" cy="1253186"/>
            <a:chOff x="3128736" y="4163666"/>
            <a:chExt cx="1228724" cy="1228725"/>
          </a:xfrm>
        </p:grpSpPr>
        <p:sp>
          <p:nvSpPr>
            <p:cNvPr id="46" name="Rectangle 45"/>
            <p:cNvSpPr/>
            <p:nvPr/>
          </p:nvSpPr>
          <p:spPr bwMode="auto">
            <a:xfrm>
              <a:off x="3128736" y="4163666"/>
              <a:ext cx="1228724" cy="1228725"/>
            </a:xfrm>
            <a:prstGeom prst="rect">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4663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r>
                <a:rPr lang="en-US" sz="1632" dirty="0">
                  <a:solidFill>
                    <a:srgbClr val="FFFFFF"/>
                  </a:solidFill>
                  <a:ea typeface="Segoe UI" pitchFamily="34" charset="0"/>
                  <a:cs typeface="Segoe UI" pitchFamily="34" charset="0"/>
                </a:rPr>
                <a:t>HR</a:t>
              </a:r>
            </a:p>
          </p:txBody>
        </p:sp>
        <p:sp>
          <p:nvSpPr>
            <p:cNvPr id="86" name="Freeform 35"/>
            <p:cNvSpPr>
              <a:spLocks noEditPoints="1"/>
            </p:cNvSpPr>
            <p:nvPr/>
          </p:nvSpPr>
          <p:spPr bwMode="black">
            <a:xfrm>
              <a:off x="3440495" y="4322206"/>
              <a:ext cx="609073" cy="616744"/>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3943" tIns="41972" rIns="83943" bIns="93260" numCol="1" anchor="t" anchorCtr="0" compatLnSpc="1">
              <a:prstTxWarp prst="textNoShape">
                <a:avLst/>
              </a:prstTxWarp>
            </a:bodyPr>
            <a:lstStyle/>
            <a:p>
              <a:pPr defTabSz="932597"/>
              <a:endParaRPr lang="en-US" sz="1632">
                <a:solidFill>
                  <a:srgbClr val="505050"/>
                </a:solidFill>
              </a:endParaRPr>
            </a:p>
          </p:txBody>
        </p:sp>
      </p:grpSp>
      <p:cxnSp>
        <p:nvCxnSpPr>
          <p:cNvPr id="50" name="Straight Arrow Connector 49"/>
          <p:cNvCxnSpPr>
            <a:stCxn id="34" idx="3"/>
            <a:endCxn id="75" idx="1"/>
          </p:cNvCxnSpPr>
          <p:nvPr/>
        </p:nvCxnSpPr>
        <p:spPr>
          <a:xfrm>
            <a:off x="5789676" y="6188378"/>
            <a:ext cx="1313206" cy="0"/>
          </a:xfrm>
          <a:prstGeom prst="straightConnector1">
            <a:avLst/>
          </a:prstGeom>
          <a:ln w="76200">
            <a:solidFill>
              <a:srgbClr val="00B0F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4466870" y="4638178"/>
            <a:ext cx="2562416" cy="31531"/>
          </a:xfrm>
          <a:prstGeom prst="straightConnector1">
            <a:avLst/>
          </a:prstGeom>
          <a:ln w="76200">
            <a:solidFill>
              <a:srgbClr val="00B0F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5824361" y="5147038"/>
            <a:ext cx="2585636" cy="5194"/>
          </a:xfrm>
          <a:prstGeom prst="straightConnector1">
            <a:avLst/>
          </a:prstGeom>
          <a:ln w="76200">
            <a:solidFill>
              <a:srgbClr val="00B0F0"/>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94622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22" presetClass="entr" presetSubtype="4"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down)">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0"/>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60"/>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51"/>
                                        </p:tgtEl>
                                        <p:attrNameLst>
                                          <p:attrName>style.visibility</p:attrName>
                                        </p:attrNameLst>
                                      </p:cBhvr>
                                      <p:to>
                                        <p:strVal val="visible"/>
                                      </p:to>
                                    </p:set>
                                  </p:childTnLst>
                                </p:cTn>
                              </p:par>
                            </p:childTnLst>
                          </p:cTn>
                        </p:par>
                        <p:par>
                          <p:cTn id="22" fill="hold">
                            <p:stCondLst>
                              <p:cond delay="0"/>
                            </p:stCondLst>
                            <p:childTnLst>
                              <p:par>
                                <p:cTn id="23" presetID="42" presetClass="path" presetSubtype="0" accel="50000" decel="50000" fill="hold" nodeType="afterEffect">
                                  <p:stCondLst>
                                    <p:cond delay="0"/>
                                  </p:stCondLst>
                                  <p:childTnLst>
                                    <p:animMotion origin="layout" path="M -1.25E-6 7.40741E-7 L 0.31615 0.00185 " pathEditMode="relative" rAng="0" ptsTypes="AA">
                                      <p:cBhvr>
                                        <p:cTn id="24" dur="2000" fill="hold"/>
                                        <p:tgtEl>
                                          <p:spTgt spid="88"/>
                                        </p:tgtEl>
                                        <p:attrNameLst>
                                          <p:attrName>ppt_x</p:attrName>
                                          <p:attrName>ppt_y</p:attrName>
                                        </p:attrNameLst>
                                      </p:cBhvr>
                                      <p:rCtr x="15807" y="93"/>
                                    </p:animMotion>
                                  </p:childTnLst>
                                </p:cTn>
                              </p:par>
                              <p:par>
                                <p:cTn id="25" presetID="1" presetClass="entr" presetSubtype="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childTnLst>
                          </p:cTn>
                        </p:par>
                        <p:par>
                          <p:cTn id="27" fill="hold">
                            <p:stCondLst>
                              <p:cond delay="2000"/>
                            </p:stCondLst>
                            <p:childTnLst>
                              <p:par>
                                <p:cTn id="28" presetID="42" presetClass="path" presetSubtype="0" accel="50000" decel="50000" fill="hold" nodeType="afterEffect">
                                  <p:stCondLst>
                                    <p:cond delay="0"/>
                                  </p:stCondLst>
                                  <p:childTnLst>
                                    <p:animMotion origin="layout" path="M 2.29167E-6 7.40741E-7 L 0.31484 7.40741E-7 " pathEditMode="relative" rAng="0" ptsTypes="AA">
                                      <p:cBhvr>
                                        <p:cTn id="29" dur="2000" fill="hold"/>
                                        <p:tgtEl>
                                          <p:spTgt spid="89"/>
                                        </p:tgtEl>
                                        <p:attrNameLst>
                                          <p:attrName>ppt_x</p:attrName>
                                          <p:attrName>ppt_y</p:attrName>
                                        </p:attrNameLst>
                                      </p:cBhvr>
                                      <p:rCtr x="15742" y="0"/>
                                    </p:animMotion>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50"/>
                                        </p:tgtEl>
                                        <p:attrNameLst>
                                          <p:attrName>style.visibility</p:attrName>
                                        </p:attrNameLst>
                                      </p:cBhvr>
                                      <p:to>
                                        <p:strVal val="visible"/>
                                      </p:to>
                                    </p:set>
                                  </p:childTnLst>
                                </p:cTn>
                              </p:par>
                            </p:childTnLst>
                          </p:cTn>
                        </p:par>
                        <p:par>
                          <p:cTn id="34" fill="hold">
                            <p:stCondLst>
                              <p:cond delay="0"/>
                            </p:stCondLst>
                            <p:childTnLst>
                              <p:par>
                                <p:cTn id="35" presetID="42" presetClass="path" presetSubtype="0" accel="50000" decel="50000" fill="hold" nodeType="afterEffect">
                                  <p:stCondLst>
                                    <p:cond delay="0"/>
                                  </p:stCondLst>
                                  <p:childTnLst>
                                    <p:animMotion origin="layout" path="M -0.00117 -2.22222E-6 L 0.31471 -0.00278 " pathEditMode="relative" rAng="0" ptsTypes="AA">
                                      <p:cBhvr>
                                        <p:cTn id="36" dur="2000" fill="hold"/>
                                        <p:tgtEl>
                                          <p:spTgt spid="68"/>
                                        </p:tgtEl>
                                        <p:attrNameLst>
                                          <p:attrName>ppt_x</p:attrName>
                                          <p:attrName>ppt_y</p:attrName>
                                        </p:attrNameLst>
                                      </p:cBhvr>
                                      <p:rCtr x="15794" y="-1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1904947" y="2093392"/>
            <a:ext cx="8393430" cy="4532452"/>
          </a:xfrm>
          <a:prstGeom prst="rect">
            <a:avLst/>
          </a:prstGeom>
        </p:spPr>
        <p:txBody>
          <a:bodyPr vert="horz" lIns="93260" tIns="46630" rIns="93260" bIns="46630" rtlCol="1">
            <a:normAutofit/>
          </a:bodyPr>
          <a:lstStyle/>
          <a:p>
            <a:pPr defTabSz="932597">
              <a:spcBef>
                <a:spcPts val="1224"/>
              </a:spcBef>
              <a:spcAft>
                <a:spcPts val="612"/>
              </a:spcAft>
              <a:buSzPct val="85000"/>
              <a:tabLst>
                <a:tab pos="2331491" algn="l"/>
              </a:tabLst>
            </a:pPr>
            <a:endParaRPr lang="en-US" sz="2448" dirty="0">
              <a:solidFill>
                <a:srgbClr val="505050"/>
              </a:solidFill>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7412" y="3675519"/>
            <a:ext cx="3973456" cy="295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509" y="3621860"/>
            <a:ext cx="4044102" cy="3003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p:txBody>
          <a:bodyPr/>
          <a:lstStyle/>
          <a:p>
            <a:r>
              <a:rPr lang="en-US" smtClean="0"/>
              <a:t>Information Architecture</a:t>
            </a:r>
            <a:endParaRPr lang="en-US" dirty="0"/>
          </a:p>
        </p:txBody>
      </p:sp>
      <p:sp>
        <p:nvSpPr>
          <p:cNvPr id="3" name="Text Placeholder 2"/>
          <p:cNvSpPr>
            <a:spLocks noGrp="1"/>
          </p:cNvSpPr>
          <p:nvPr>
            <p:ph type="body" sz="quarter" idx="11"/>
          </p:nvPr>
        </p:nvSpPr>
        <p:spPr/>
        <p:txBody>
          <a:bodyPr>
            <a:normAutofit fontScale="92500" lnSpcReduction="20000"/>
          </a:bodyPr>
          <a:lstStyle/>
          <a:p>
            <a:r>
              <a:rPr lang="en-US" dirty="0" smtClean="0"/>
              <a:t>The art and science of organizing and labeling the CONTENT</a:t>
            </a:r>
          </a:p>
          <a:p>
            <a:r>
              <a:rPr lang="en-US" dirty="0" smtClean="0"/>
              <a:t>(documents, web sites, blog posts, database entries, etc.) </a:t>
            </a:r>
          </a:p>
          <a:p>
            <a:r>
              <a:rPr lang="en-US" dirty="0" smtClean="0"/>
              <a:t>to support </a:t>
            </a:r>
            <a:r>
              <a:rPr lang="en-US" dirty="0" err="1" smtClean="0"/>
              <a:t>findability</a:t>
            </a:r>
            <a:r>
              <a:rPr lang="en-US" dirty="0" smtClean="0"/>
              <a:t> and usability</a:t>
            </a:r>
          </a:p>
          <a:p>
            <a:endParaRPr lang="en-US" dirty="0" smtClean="0"/>
          </a:p>
          <a:p>
            <a:endParaRPr lang="en-US" dirty="0"/>
          </a:p>
        </p:txBody>
      </p:sp>
      <p:sp>
        <p:nvSpPr>
          <p:cNvPr id="15" name="Right Arrow 14"/>
          <p:cNvSpPr/>
          <p:nvPr/>
        </p:nvSpPr>
        <p:spPr bwMode="auto">
          <a:xfrm>
            <a:off x="4926015" y="4543660"/>
            <a:ext cx="2331396" cy="888124"/>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742413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par>
                                <p:cTn id="12" presetID="9" presetClass="emph" presetSubtype="0" nodeType="withEffect">
                                  <p:stCondLst>
                                    <p:cond delay="0"/>
                                  </p:stCondLst>
                                  <p:childTnLst>
                                    <p:set>
                                      <p:cBhvr rctx="PPT">
                                        <p:cTn id="13" dur="indefinite"/>
                                        <p:tgtEl>
                                          <p:spTgt spid="11"/>
                                        </p:tgtEl>
                                        <p:attrNameLst>
                                          <p:attrName>style.opacity</p:attrName>
                                        </p:attrNameLst>
                                      </p:cBhvr>
                                      <p:to>
                                        <p:strVal val="0.5"/>
                                      </p:to>
                                    </p:set>
                                    <p:animEffect filter="image" prLst="opacity: 0.5">
                                      <p:cBhvr rctx="IE">
                                        <p:cTn id="14" dur="indefinite"/>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05772" y="1628155"/>
            <a:ext cx="2427561" cy="4844566"/>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rotWithShape="1">
          <a:blip r:embed="rId4"/>
          <a:srcRect r="6774"/>
          <a:stretch/>
        </p:blipFill>
        <p:spPr>
          <a:xfrm>
            <a:off x="9144831" y="1628155"/>
            <a:ext cx="2456779" cy="4844566"/>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smtClean="0"/>
              <a:t>Hybrid Taxonomy Example</a:t>
            </a:r>
            <a:endParaRPr lang="en-US" dirty="0"/>
          </a:p>
        </p:txBody>
      </p:sp>
      <p:sp>
        <p:nvSpPr>
          <p:cNvPr id="5" name="Oval 4"/>
          <p:cNvSpPr/>
          <p:nvPr/>
        </p:nvSpPr>
        <p:spPr bwMode="auto">
          <a:xfrm>
            <a:off x="9189447" y="5037269"/>
            <a:ext cx="1766199" cy="542714"/>
          </a:xfrm>
          <a:prstGeom prst="ellipse">
            <a:avLst/>
          </a:prstGeom>
          <a:noFill/>
          <a:ln w="38100">
            <a:solidFill>
              <a:srgbClr val="FF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7" name="Left-Right Arrow 6"/>
          <p:cNvSpPr/>
          <p:nvPr/>
        </p:nvSpPr>
        <p:spPr bwMode="auto">
          <a:xfrm>
            <a:off x="3250292" y="2379641"/>
            <a:ext cx="5838507" cy="954512"/>
          </a:xfrm>
          <a:prstGeom prst="leftRightArrow">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Not the same</a:t>
            </a:r>
          </a:p>
        </p:txBody>
      </p:sp>
      <p:pic>
        <p:nvPicPr>
          <p:cNvPr id="20" name="Picture 19"/>
          <p:cNvPicPr>
            <a:picLocks noChangeAspect="1"/>
          </p:cNvPicPr>
          <p:nvPr/>
        </p:nvPicPr>
        <p:blipFill rotWithShape="1">
          <a:blip r:embed="rId4"/>
          <a:srcRect t="66426" r="6774" b="17131"/>
          <a:stretch/>
        </p:blipFill>
        <p:spPr>
          <a:xfrm>
            <a:off x="6025593" y="4509338"/>
            <a:ext cx="3163854" cy="1025864"/>
          </a:xfrm>
          <a:prstGeom prst="wedgeRectCallout">
            <a:avLst>
              <a:gd name="adj1" fmla="val 64261"/>
              <a:gd name="adj2" fmla="val -4390"/>
            </a:avLst>
          </a:prstGeom>
          <a:ln>
            <a:solidFill>
              <a:schemeClr val="tx1"/>
            </a:solidFill>
          </a:ln>
          <a:effectLst>
            <a:outerShdw blurRad="292100" dist="139700" dir="2700000" algn="tl" rotWithShape="0">
              <a:srgbClr val="333333">
                <a:alpha val="65000"/>
              </a:srgbClr>
            </a:outerShdw>
          </a:effectLst>
        </p:spPr>
      </p:pic>
      <p:pic>
        <p:nvPicPr>
          <p:cNvPr id="23" name="Picture 22"/>
          <p:cNvPicPr>
            <a:picLocks noChangeAspect="1"/>
          </p:cNvPicPr>
          <p:nvPr/>
        </p:nvPicPr>
        <p:blipFill rotWithShape="1">
          <a:blip r:embed="rId3"/>
          <a:srcRect t="69025" b="15697"/>
          <a:stretch/>
        </p:blipFill>
        <p:spPr>
          <a:xfrm>
            <a:off x="2504376" y="4488869"/>
            <a:ext cx="3364595" cy="1025864"/>
          </a:xfrm>
          <a:prstGeom prst="wedgeRectCallout">
            <a:avLst>
              <a:gd name="adj1" fmla="val -53046"/>
              <a:gd name="adj2" fmla="val 88404"/>
            </a:avLst>
          </a:prstGeom>
          <a:ln>
            <a:solidFill>
              <a:schemeClr val="tx1"/>
            </a:solidFill>
          </a:ln>
          <a:effectLst>
            <a:outerShdw blurRad="292100" dist="139700" dir="2700000" algn="tl" rotWithShape="0">
              <a:srgbClr val="333333">
                <a:alpha val="65000"/>
              </a:srgbClr>
            </a:outerShdw>
          </a:effectLst>
        </p:spPr>
      </p:pic>
      <p:sp>
        <p:nvSpPr>
          <p:cNvPr id="21" name="Oval 20"/>
          <p:cNvSpPr/>
          <p:nvPr/>
        </p:nvSpPr>
        <p:spPr bwMode="auto">
          <a:xfrm>
            <a:off x="2504375" y="4271672"/>
            <a:ext cx="6900256" cy="1531193"/>
          </a:xfrm>
          <a:prstGeom prst="ellipse">
            <a:avLst/>
          </a:prstGeom>
          <a:noFill/>
          <a:ln w="38100">
            <a:solidFill>
              <a:srgbClr val="FF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1" name="TextBox 10"/>
          <p:cNvSpPr txBox="1"/>
          <p:nvPr/>
        </p:nvSpPr>
        <p:spPr>
          <a:xfrm>
            <a:off x="705772" y="1232243"/>
            <a:ext cx="2427561" cy="5838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186521" tIns="149217" rIns="186521" bIns="149217" rtlCol="0">
            <a:spAutoFit/>
          </a:bodyPr>
          <a:lstStyle/>
          <a:p>
            <a:pPr defTabSz="932597">
              <a:lnSpc>
                <a:spcPct val="90000"/>
              </a:lnSpc>
              <a:spcAft>
                <a:spcPts val="612"/>
              </a:spcAft>
            </a:pPr>
            <a:r>
              <a:rPr lang="en-US" sz="2040" dirty="0">
                <a:solidFill>
                  <a:srgbClr val="FFFFFF"/>
                </a:solidFill>
              </a:rPr>
              <a:t>Inside Taxonomy</a:t>
            </a:r>
          </a:p>
        </p:txBody>
      </p:sp>
      <p:sp>
        <p:nvSpPr>
          <p:cNvPr id="24" name="TextBox 23"/>
          <p:cNvSpPr txBox="1"/>
          <p:nvPr/>
        </p:nvSpPr>
        <p:spPr>
          <a:xfrm>
            <a:off x="9144831" y="1034879"/>
            <a:ext cx="2456779" cy="58386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lIns="186521" tIns="149217" rIns="186521" bIns="149217" rtlCol="0">
            <a:spAutoFit/>
          </a:bodyPr>
          <a:lstStyle/>
          <a:p>
            <a:pPr defTabSz="932597">
              <a:lnSpc>
                <a:spcPct val="90000"/>
              </a:lnSpc>
              <a:spcAft>
                <a:spcPts val="612"/>
              </a:spcAft>
            </a:pPr>
            <a:r>
              <a:rPr lang="en-US" sz="2040" dirty="0">
                <a:solidFill>
                  <a:srgbClr val="FFFFFF"/>
                </a:solidFill>
              </a:rPr>
              <a:t>Cloud Taxonomy</a:t>
            </a:r>
          </a:p>
        </p:txBody>
      </p:sp>
      <p:sp>
        <p:nvSpPr>
          <p:cNvPr id="12" name="Oval 11"/>
          <p:cNvSpPr/>
          <p:nvPr/>
        </p:nvSpPr>
        <p:spPr bwMode="auto">
          <a:xfrm>
            <a:off x="844590" y="6063839"/>
            <a:ext cx="1766199" cy="542714"/>
          </a:xfrm>
          <a:prstGeom prst="ellipse">
            <a:avLst/>
          </a:prstGeom>
          <a:noFill/>
          <a:ln w="38100">
            <a:solidFill>
              <a:srgbClr val="FF0000"/>
            </a:solid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6920929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21"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Hybrid Search Verticals</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15499"/>
          <a:stretch/>
        </p:blipFill>
        <p:spPr>
          <a:xfrm>
            <a:off x="636780" y="2265299"/>
            <a:ext cx="4884033" cy="4186827"/>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25460"/>
          <a:stretch/>
        </p:blipFill>
        <p:spPr>
          <a:xfrm>
            <a:off x="6696449" y="2265299"/>
            <a:ext cx="4336332" cy="4186827"/>
          </a:xfrm>
          <a:prstGeom prst="rect">
            <a:avLst/>
          </a:prstGeom>
        </p:spPr>
      </p:pic>
      <p:grpSp>
        <p:nvGrpSpPr>
          <p:cNvPr id="22" name="Group 21"/>
          <p:cNvGrpSpPr/>
          <p:nvPr/>
        </p:nvGrpSpPr>
        <p:grpSpPr>
          <a:xfrm>
            <a:off x="832591" y="1352479"/>
            <a:ext cx="3295385" cy="1684218"/>
            <a:chOff x="701175" y="1442745"/>
            <a:chExt cx="3231063" cy="1651344"/>
          </a:xfrm>
        </p:grpSpPr>
        <p:sp>
          <p:nvSpPr>
            <p:cNvPr id="10" name="Rectangle 9"/>
            <p:cNvSpPr/>
            <p:nvPr/>
          </p:nvSpPr>
          <p:spPr bwMode="auto">
            <a:xfrm>
              <a:off x="701175" y="1442745"/>
              <a:ext cx="3231063" cy="589855"/>
            </a:xfrm>
            <a:prstGeom prst="rect">
              <a:avLst/>
            </a:prstGeom>
            <a:solidFill>
              <a:schemeClr val="bg1"/>
            </a:solidFill>
            <a:ln w="28575" cap="flat" cmpd="sng" algn="ctr">
              <a:solidFill>
                <a:srgbClr val="E15F1E"/>
              </a:solidFill>
              <a:prstDash val="solid"/>
              <a:tailEnd type="oval"/>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defTabSz="932597"/>
              <a:r>
                <a:rPr lang="en-US" sz="2040" b="1" dirty="0">
                  <a:solidFill>
                    <a:srgbClr val="E15F1E"/>
                  </a:solidFill>
                  <a:latin typeface="Calibri"/>
                  <a:ea typeface="ＭＳ Ｐゴシック" charset="-128"/>
                  <a:cs typeface="Segoe UI" charset="0"/>
                </a:rPr>
                <a:t>On Premise Search Vertical</a:t>
              </a:r>
            </a:p>
          </p:txBody>
        </p:sp>
        <p:sp>
          <p:nvSpPr>
            <p:cNvPr id="11" name="Rectangle 10"/>
            <p:cNvSpPr/>
            <p:nvPr/>
          </p:nvSpPr>
          <p:spPr bwMode="auto">
            <a:xfrm>
              <a:off x="1813205" y="2563812"/>
              <a:ext cx="1007002" cy="530277"/>
            </a:xfrm>
            <a:prstGeom prst="rect">
              <a:avLst/>
            </a:prstGeom>
            <a:noFill/>
            <a:ln w="28575" cap="flat" cmpd="sng" algn="ctr">
              <a:solidFill>
                <a:srgbClr val="E15F1E"/>
              </a:solidFill>
              <a:prstDash val="solid"/>
              <a:tailEnd type="oval"/>
            </a:ln>
            <a:effectLst/>
          </p:spPr>
          <p:txBody>
            <a:bodyPr vert="horz" wrap="square" lIns="93260" tIns="46630" rIns="93260" bIns="46630" numCol="1" rtlCol="0" anchor="b" anchorCtr="0" compatLnSpc="1">
              <a:prstTxWarp prst="textNoShape">
                <a:avLst/>
              </a:prstTxWarp>
            </a:bodyPr>
            <a:lstStyle/>
            <a:p>
              <a:pPr defTabSz="932597"/>
              <a:endParaRPr lang="en-US" sz="2448" dirty="0">
                <a:solidFill>
                  <a:srgbClr val="E05F1E"/>
                </a:solidFill>
                <a:latin typeface="Arial" pitchFamily="-107" charset="0"/>
                <a:ea typeface="ヒラギノ角ゴ Pro W3" pitchFamily="-107" charset="-128"/>
                <a:cs typeface="ヒラギノ角ゴ Pro W3" pitchFamily="-107" charset="-128"/>
              </a:endParaRPr>
            </a:p>
          </p:txBody>
        </p:sp>
        <p:cxnSp>
          <p:nvCxnSpPr>
            <p:cNvPr id="13" name="Straight Arrow Connector 12"/>
            <p:cNvCxnSpPr/>
            <p:nvPr/>
          </p:nvCxnSpPr>
          <p:spPr>
            <a:xfrm>
              <a:off x="2316706" y="2032600"/>
              <a:ext cx="0" cy="462950"/>
            </a:xfrm>
            <a:prstGeom prst="straightConnector1">
              <a:avLst/>
            </a:prstGeom>
            <a:ln>
              <a:solidFill>
                <a:srgbClr val="DC3C00"/>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7017031" y="1352479"/>
            <a:ext cx="2795614" cy="1761668"/>
            <a:chOff x="6879202" y="1326081"/>
            <a:chExt cx="2741047" cy="1727282"/>
          </a:xfrm>
        </p:grpSpPr>
        <p:sp>
          <p:nvSpPr>
            <p:cNvPr id="7" name="Rectangle 6"/>
            <p:cNvSpPr/>
            <p:nvPr/>
          </p:nvSpPr>
          <p:spPr bwMode="auto">
            <a:xfrm>
              <a:off x="6879202" y="1326081"/>
              <a:ext cx="2741047" cy="589855"/>
            </a:xfrm>
            <a:prstGeom prst="rect">
              <a:avLst/>
            </a:prstGeom>
            <a:solidFill>
              <a:schemeClr val="bg1"/>
            </a:solidFill>
            <a:ln w="28575" cap="flat" cmpd="sng" algn="ctr">
              <a:solidFill>
                <a:srgbClr val="E15F1E"/>
              </a:solidFill>
              <a:prstDash val="solid"/>
              <a:tailEnd type="oval"/>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defTabSz="932597"/>
              <a:r>
                <a:rPr lang="en-US" sz="2040" b="1" dirty="0">
                  <a:solidFill>
                    <a:srgbClr val="E15F1E"/>
                  </a:solidFill>
                  <a:latin typeface="Calibri"/>
                  <a:ea typeface="ＭＳ Ｐゴシック" charset="-128"/>
                  <a:cs typeface="Segoe UI" charset="0"/>
                </a:rPr>
                <a:t>O365 Search Vertical</a:t>
              </a:r>
            </a:p>
          </p:txBody>
        </p:sp>
        <p:sp>
          <p:nvSpPr>
            <p:cNvPr id="9" name="Rectangle 8"/>
            <p:cNvSpPr/>
            <p:nvPr/>
          </p:nvSpPr>
          <p:spPr bwMode="auto">
            <a:xfrm>
              <a:off x="7746224" y="2523086"/>
              <a:ext cx="1007002" cy="530277"/>
            </a:xfrm>
            <a:prstGeom prst="rect">
              <a:avLst/>
            </a:prstGeom>
            <a:noFill/>
            <a:ln w="28575" cap="flat" cmpd="sng" algn="ctr">
              <a:solidFill>
                <a:srgbClr val="E15F1E"/>
              </a:solidFill>
              <a:prstDash val="solid"/>
              <a:tailEnd type="oval"/>
            </a:ln>
            <a:effectLst/>
          </p:spPr>
          <p:txBody>
            <a:bodyPr vert="horz" wrap="square" lIns="93260" tIns="46630" rIns="93260" bIns="46630" numCol="1" rtlCol="0" anchor="b" anchorCtr="0" compatLnSpc="1">
              <a:prstTxWarp prst="textNoShape">
                <a:avLst/>
              </a:prstTxWarp>
            </a:bodyPr>
            <a:lstStyle/>
            <a:p>
              <a:pPr defTabSz="932597"/>
              <a:endParaRPr lang="en-US" sz="2448" dirty="0">
                <a:solidFill>
                  <a:srgbClr val="E05F1E"/>
                </a:solidFill>
                <a:latin typeface="Arial" pitchFamily="-107" charset="0"/>
                <a:ea typeface="ヒラギノ角ゴ Pro W3" pitchFamily="-107" charset="-128"/>
                <a:cs typeface="ヒラギノ角ゴ Pro W3" pitchFamily="-107" charset="-128"/>
              </a:endParaRPr>
            </a:p>
          </p:txBody>
        </p:sp>
        <p:cxnSp>
          <p:nvCxnSpPr>
            <p:cNvPr id="14" name="Straight Arrow Connector 13"/>
            <p:cNvCxnSpPr>
              <a:stCxn id="7" idx="2"/>
              <a:endCxn id="9" idx="0"/>
            </p:cNvCxnSpPr>
            <p:nvPr/>
          </p:nvCxnSpPr>
          <p:spPr>
            <a:xfrm flipH="1">
              <a:off x="8249725" y="1915936"/>
              <a:ext cx="1" cy="607150"/>
            </a:xfrm>
            <a:prstGeom prst="straightConnector1">
              <a:avLst/>
            </a:prstGeom>
            <a:ln>
              <a:solidFill>
                <a:srgbClr val="DC3C00"/>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23591735"/>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marL="1165746" indent="-1165746">
              <a:buFont typeface="+mj-lt"/>
              <a:buAutoNum type="arabicPeriod" startAt="3"/>
            </a:pPr>
            <a:r>
              <a:rPr lang="en-US" sz="6119" dirty="0"/>
              <a:t>HOW WILL YOU KNOW YOU DID IT RIGHT?</a:t>
            </a:r>
          </a:p>
        </p:txBody>
      </p:sp>
    </p:spTree>
    <p:extLst>
      <p:ext uri="{BB962C8B-B14F-4D97-AF65-F5344CB8AC3E}">
        <p14:creationId xmlns:p14="http://schemas.microsoft.com/office/powerpoint/2010/main" val="3640281970"/>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half" idx="4294967295"/>
          </p:nvPr>
        </p:nvPicPr>
        <p:blipFill>
          <a:blip r:embed="rId3">
            <a:extLst>
              <a:ext uri="{28A0092B-C50C-407E-A947-70E740481C1C}">
                <a14:useLocalDpi xmlns:a14="http://schemas.microsoft.com/office/drawing/2010/main" val="0"/>
              </a:ext>
            </a:extLst>
          </a:blip>
          <a:stretch>
            <a:fillRect/>
          </a:stretch>
        </p:blipFill>
        <p:spPr>
          <a:xfrm>
            <a:off x="5423274" y="0"/>
            <a:ext cx="7012318" cy="7012318"/>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41472" y="3467480"/>
            <a:ext cx="1285443" cy="757204"/>
          </a:xfrm>
          <a:prstGeom prst="rect">
            <a:avLst/>
          </a:prstGeom>
        </p:spPr>
      </p:pic>
      <p:pic>
        <p:nvPicPr>
          <p:cNvPr id="3" name="Picture 2"/>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36669" y="4204116"/>
            <a:ext cx="5186606" cy="2754191"/>
          </a:xfrm>
          <a:prstGeom prst="rect">
            <a:avLst/>
          </a:prstGeom>
        </p:spPr>
      </p:pic>
      <p:pic>
        <p:nvPicPr>
          <p:cNvPr id="5" name="Picture 4"/>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291554" y="592130"/>
            <a:ext cx="690163" cy="1137632"/>
          </a:xfrm>
          <a:prstGeom prst="rect">
            <a:avLst/>
          </a:prstGeom>
        </p:spPr>
      </p:pic>
      <p:sp>
        <p:nvSpPr>
          <p:cNvPr id="7" name="Cloud Callout 6"/>
          <p:cNvSpPr/>
          <p:nvPr/>
        </p:nvSpPr>
        <p:spPr bwMode="auto">
          <a:xfrm>
            <a:off x="10045561" y="88820"/>
            <a:ext cx="2096276" cy="2785993"/>
          </a:xfrm>
          <a:prstGeom prst="cloudCallout">
            <a:avLst>
              <a:gd name="adj1" fmla="val -89953"/>
              <a:gd name="adj2" fmla="val 20936"/>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76033" y="669133"/>
            <a:ext cx="1018220" cy="1527331"/>
          </a:xfrm>
          <a:prstGeom prst="rect">
            <a:avLst/>
          </a:prstGeom>
        </p:spPr>
      </p:pic>
    </p:spTree>
    <p:extLst>
      <p:ext uri="{BB962C8B-B14F-4D97-AF65-F5344CB8AC3E}">
        <p14:creationId xmlns:p14="http://schemas.microsoft.com/office/powerpoint/2010/main" val="10850612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 Measure, Measure</a:t>
            </a:r>
            <a:endParaRPr lang="en-US" dirty="0"/>
          </a:p>
        </p:txBody>
      </p:sp>
      <p:sp>
        <p:nvSpPr>
          <p:cNvPr id="3" name="Text Placeholder 2"/>
          <p:cNvSpPr>
            <a:spLocks noGrp="1"/>
          </p:cNvSpPr>
          <p:nvPr>
            <p:ph type="body" sz="quarter" idx="11"/>
          </p:nvPr>
        </p:nvSpPr>
        <p:spPr>
          <a:xfrm>
            <a:off x="275481" y="1212849"/>
            <a:ext cx="11887878" cy="2096026"/>
          </a:xfrm>
        </p:spPr>
        <p:txBody>
          <a:bodyPr/>
          <a:lstStyle/>
          <a:p>
            <a:r>
              <a:rPr lang="en-US" dirty="0" smtClean="0"/>
              <a:t>You can’t improve what can’t measure</a:t>
            </a:r>
          </a:p>
          <a:p>
            <a:r>
              <a:rPr lang="en-US" dirty="0" smtClean="0"/>
              <a:t>Know what success looks like</a:t>
            </a:r>
          </a:p>
          <a:p>
            <a:r>
              <a:rPr lang="en-US" dirty="0" smtClean="0"/>
              <a:t>You will get it wrong</a:t>
            </a:r>
          </a:p>
        </p:txBody>
      </p:sp>
      <p:graphicFrame>
        <p:nvGraphicFramePr>
          <p:cNvPr id="4" name="Diagram 3"/>
          <p:cNvGraphicFramePr/>
          <p:nvPr>
            <p:extLst/>
          </p:nvPr>
        </p:nvGraphicFramePr>
        <p:xfrm>
          <a:off x="6010992" y="1983632"/>
          <a:ext cx="5566014" cy="45001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6489201"/>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marL="1398895" indent="-1398895">
              <a:buFont typeface="+mj-lt"/>
              <a:buAutoNum type="arabicPeriod" startAt="4"/>
            </a:pPr>
            <a:r>
              <a:rPr lang="en-US" sz="6119" dirty="0"/>
              <a:t>HOW WILL YOU KNOW YOU DID IT WRONG?</a:t>
            </a:r>
            <a:br>
              <a:rPr lang="en-US" sz="6119" dirty="0"/>
            </a:br>
            <a:endParaRPr lang="en-US" sz="6119" dirty="0"/>
          </a:p>
        </p:txBody>
      </p:sp>
    </p:spTree>
    <p:extLst>
      <p:ext uri="{BB962C8B-B14F-4D97-AF65-F5344CB8AC3E}">
        <p14:creationId xmlns:p14="http://schemas.microsoft.com/office/powerpoint/2010/main" val="18266935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4294967295"/>
          </p:nvPr>
        </p:nvPicPr>
        <p:blipFill>
          <a:blip r:embed="rId3" cstate="print">
            <a:extLst>
              <a:ext uri="{28A0092B-C50C-407E-A947-70E740481C1C}">
                <a14:useLocalDpi xmlns:a14="http://schemas.microsoft.com/office/drawing/2010/main" val="0"/>
              </a:ext>
            </a:extLst>
          </a:blip>
          <a:stretch>
            <a:fillRect/>
          </a:stretch>
        </p:blipFill>
        <p:spPr>
          <a:xfrm>
            <a:off x="1235950" y="232136"/>
            <a:ext cx="9250416" cy="6164109"/>
          </a:xfrm>
        </p:spPr>
      </p:pic>
    </p:spTree>
    <p:extLst>
      <p:ext uri="{BB962C8B-B14F-4D97-AF65-F5344CB8AC3E}">
        <p14:creationId xmlns:p14="http://schemas.microsoft.com/office/powerpoint/2010/main" val="314608916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Us</a:t>
            </a:r>
            <a:endParaRPr lang="en-US" dirty="0"/>
          </a:p>
        </p:txBody>
      </p:sp>
      <p:sp>
        <p:nvSpPr>
          <p:cNvPr id="3" name="Text Placeholder 2"/>
          <p:cNvSpPr>
            <a:spLocks noGrp="1"/>
          </p:cNvSpPr>
          <p:nvPr>
            <p:ph type="body" sz="quarter" idx="11"/>
          </p:nvPr>
        </p:nvSpPr>
        <p:spPr>
          <a:xfrm>
            <a:off x="275481" y="1212850"/>
            <a:ext cx="11887878" cy="3449866"/>
          </a:xfrm>
        </p:spPr>
        <p:txBody>
          <a:bodyPr/>
          <a:lstStyle/>
          <a:p>
            <a:r>
              <a:rPr lang="en-US" dirty="0"/>
              <a:t>Agnes Molnar</a:t>
            </a:r>
          </a:p>
          <a:p>
            <a:r>
              <a:rPr lang="en-US" dirty="0" smtClean="0">
                <a:hlinkClick r:id="rId3"/>
              </a:rPr>
              <a:t>aghy@aghy.hu</a:t>
            </a:r>
            <a:endParaRPr lang="en-US" dirty="0" smtClean="0"/>
          </a:p>
          <a:p>
            <a:endParaRPr lang="en-US" dirty="0" smtClean="0"/>
          </a:p>
          <a:p>
            <a:r>
              <a:rPr lang="en-US" dirty="0" smtClean="0"/>
              <a:t>Israel Vega</a:t>
            </a:r>
          </a:p>
          <a:p>
            <a:r>
              <a:rPr lang="en-US" dirty="0" smtClean="0">
                <a:hlinkClick r:id="rId4"/>
              </a:rPr>
              <a:t>ivega@inkblotconsulting.com</a:t>
            </a:r>
            <a:endParaRPr lang="en-US" dirty="0"/>
          </a:p>
        </p:txBody>
      </p:sp>
    </p:spTree>
    <p:extLst>
      <p:ext uri="{BB962C8B-B14F-4D97-AF65-F5344CB8AC3E}">
        <p14:creationId xmlns:p14="http://schemas.microsoft.com/office/powerpoint/2010/main" val="1880721438"/>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graphicFrame>
        <p:nvGraphicFramePr>
          <p:cNvPr id="4" name="Table 3"/>
          <p:cNvGraphicFramePr>
            <a:graphicFrameLocks noGrp="1"/>
          </p:cNvGraphicFramePr>
          <p:nvPr>
            <p:extLst/>
          </p:nvPr>
        </p:nvGraphicFramePr>
        <p:xfrm>
          <a:off x="467183" y="1235370"/>
          <a:ext cx="11126631" cy="5343384"/>
        </p:xfrm>
        <a:graphic>
          <a:graphicData uri="http://schemas.openxmlformats.org/drawingml/2006/table">
            <a:tbl>
              <a:tblPr firstRow="1" bandRow="1">
                <a:tableStyleId>{9DCAF9ED-07DC-4A11-8D7F-57B35C25682E}</a:tableStyleId>
              </a:tblPr>
              <a:tblGrid>
                <a:gridCol w="1946488"/>
                <a:gridCol w="9180143"/>
              </a:tblGrid>
              <a:tr h="530996">
                <a:tc>
                  <a:txBody>
                    <a:bodyPr/>
                    <a:lstStyle/>
                    <a:p>
                      <a:pPr algn="ctr"/>
                      <a:r>
                        <a:rPr lang="en-US" sz="1800" dirty="0" smtClean="0"/>
                        <a:t>Code</a:t>
                      </a:r>
                      <a:endParaRPr lang="en-US" sz="1800" dirty="0"/>
                    </a:p>
                  </a:txBody>
                  <a:tcPr marL="93260" marR="93260" marT="46630" marB="46630"/>
                </a:tc>
                <a:tc>
                  <a:txBody>
                    <a:bodyPr/>
                    <a:lstStyle/>
                    <a:p>
                      <a:r>
                        <a:rPr lang="en-US" sz="1800" dirty="0" smtClean="0"/>
                        <a:t>Title</a:t>
                      </a:r>
                      <a:endParaRPr lang="en-US" sz="1800" dirty="0"/>
                    </a:p>
                  </a:txBody>
                  <a:tcPr marL="93260" marR="93260" marT="46630" marB="46630"/>
                </a:tc>
              </a:tr>
              <a:tr h="530996">
                <a:tc>
                  <a:txBody>
                    <a:bodyPr/>
                    <a:lstStyle/>
                    <a:p>
                      <a:pPr algn="ctr" fontAlgn="b"/>
                      <a:r>
                        <a:rPr lang="en-US" sz="1800" dirty="0" smtClean="0"/>
                        <a:t>SPC 207</a:t>
                      </a:r>
                      <a:endParaRPr lang="en-US" sz="1800" dirty="0"/>
                    </a:p>
                  </a:txBody>
                  <a:tcPr marL="4858" marR="4858" marT="4858" marB="0" anchor="b"/>
                </a:tc>
                <a:tc>
                  <a:txBody>
                    <a:bodyPr/>
                    <a:lstStyle/>
                    <a:p>
                      <a:pPr algn="l" fontAlgn="b"/>
                      <a:r>
                        <a:rPr lang="en-US" sz="1800"/>
                        <a:t>Best practices for Information Architecture and Enterprise Search </a:t>
                      </a:r>
                    </a:p>
                  </a:txBody>
                  <a:tcPr marL="4858" marR="4858" marT="4858" marB="0" anchor="b"/>
                </a:tc>
              </a:tr>
              <a:tr h="530996">
                <a:tc>
                  <a:txBody>
                    <a:bodyPr/>
                    <a:lstStyle/>
                    <a:p>
                      <a:pPr algn="ctr" fontAlgn="b"/>
                      <a:r>
                        <a:rPr lang="en-US" sz="1800" dirty="0" smtClean="0"/>
                        <a:t>SPC 217</a:t>
                      </a:r>
                      <a:endParaRPr lang="en-US" sz="1800" dirty="0"/>
                    </a:p>
                  </a:txBody>
                  <a:tcPr marL="4858" marR="4858" marT="4858" marB="0" anchor="b"/>
                </a:tc>
                <a:tc>
                  <a:txBody>
                    <a:bodyPr/>
                    <a:lstStyle/>
                    <a:p>
                      <a:pPr algn="l" fontAlgn="b"/>
                      <a:r>
                        <a:rPr lang="en-US" sz="1800"/>
                        <a:t>Making SharePoint Collaboration Rock by Increasing Discoverability </a:t>
                      </a:r>
                    </a:p>
                  </a:txBody>
                  <a:tcPr marL="4858" marR="4858" marT="4858" marB="0" anchor="b"/>
                </a:tc>
              </a:tr>
              <a:tr h="530996">
                <a:tc>
                  <a:txBody>
                    <a:bodyPr/>
                    <a:lstStyle/>
                    <a:p>
                      <a:pPr algn="ctr" fontAlgn="b"/>
                      <a:r>
                        <a:rPr lang="en-US" sz="1800" dirty="0" smtClean="0"/>
                        <a:t>SPC 226</a:t>
                      </a:r>
                      <a:endParaRPr lang="en-US" sz="1800" dirty="0"/>
                    </a:p>
                  </a:txBody>
                  <a:tcPr marL="4858" marR="4858" marT="4858" marB="0" anchor="b"/>
                </a:tc>
                <a:tc>
                  <a:txBody>
                    <a:bodyPr/>
                    <a:lstStyle/>
                    <a:p>
                      <a:pPr algn="l" fontAlgn="b"/>
                      <a:r>
                        <a:rPr lang="en-US" sz="1800" dirty="0"/>
                        <a:t>Content Types, Managed Metadata, and You </a:t>
                      </a:r>
                    </a:p>
                  </a:txBody>
                  <a:tcPr marL="4858" marR="4858" marT="4858" marB="0" anchor="b"/>
                </a:tc>
              </a:tr>
              <a:tr h="530996">
                <a:tc>
                  <a:txBody>
                    <a:bodyPr/>
                    <a:lstStyle/>
                    <a:p>
                      <a:pPr algn="ctr" fontAlgn="b"/>
                      <a:r>
                        <a:rPr lang="en-US" sz="1800" dirty="0" smtClean="0"/>
                        <a:t>SPC 229</a:t>
                      </a:r>
                      <a:endParaRPr lang="en-US" sz="1800" dirty="0"/>
                    </a:p>
                  </a:txBody>
                  <a:tcPr marL="4858" marR="4858" marT="4858" marB="0" anchor="b"/>
                </a:tc>
                <a:tc>
                  <a:txBody>
                    <a:bodyPr/>
                    <a:lstStyle/>
                    <a:p>
                      <a:pPr algn="l" fontAlgn="b"/>
                      <a:r>
                        <a:rPr lang="en-US" sz="1800"/>
                        <a:t>Designing and applying information architecture for SharePoint and Office 365 </a:t>
                      </a:r>
                    </a:p>
                  </a:txBody>
                  <a:tcPr marL="4858" marR="4858" marT="4858" marB="0" anchor="b"/>
                </a:tc>
              </a:tr>
              <a:tr h="530996">
                <a:tc>
                  <a:txBody>
                    <a:bodyPr/>
                    <a:lstStyle/>
                    <a:p>
                      <a:pPr algn="ctr" fontAlgn="b"/>
                      <a:r>
                        <a:rPr lang="en-US" sz="1800" dirty="0" smtClean="0"/>
                        <a:t>SPC 247</a:t>
                      </a:r>
                      <a:endParaRPr lang="en-US" sz="1800" dirty="0"/>
                    </a:p>
                  </a:txBody>
                  <a:tcPr marL="4858" marR="4858" marT="4858" marB="0" anchor="b"/>
                </a:tc>
                <a:tc>
                  <a:txBody>
                    <a:bodyPr/>
                    <a:lstStyle/>
                    <a:p>
                      <a:pPr algn="l" fontAlgn="b"/>
                      <a:r>
                        <a:rPr lang="en-US" sz="1800"/>
                        <a:t>Successful team collaboration with Yammer &amp; SharePoint </a:t>
                      </a:r>
                    </a:p>
                  </a:txBody>
                  <a:tcPr marL="4858" marR="4858" marT="4858" marB="0" anchor="b"/>
                </a:tc>
              </a:tr>
              <a:tr h="530996">
                <a:tc>
                  <a:txBody>
                    <a:bodyPr/>
                    <a:lstStyle/>
                    <a:p>
                      <a:pPr algn="ctr" fontAlgn="b"/>
                      <a:r>
                        <a:rPr lang="en-US" sz="1800" dirty="0" smtClean="0"/>
                        <a:t>SPC 300</a:t>
                      </a:r>
                      <a:endParaRPr lang="en-US" sz="1800" dirty="0"/>
                    </a:p>
                  </a:txBody>
                  <a:tcPr marL="4858" marR="4858" marT="4858" marB="0" anchor="b"/>
                </a:tc>
                <a:tc>
                  <a:txBody>
                    <a:bodyPr/>
                    <a:lstStyle/>
                    <a:p>
                      <a:pPr algn="l" fontAlgn="b"/>
                      <a:r>
                        <a:rPr lang="en-US" sz="1800"/>
                        <a:t>A strategic and pragmatic conversation on governance </a:t>
                      </a:r>
                    </a:p>
                  </a:txBody>
                  <a:tcPr marL="4858" marR="4858" marT="4858" marB="0" anchor="b"/>
                </a:tc>
              </a:tr>
              <a:tr h="530996">
                <a:tc>
                  <a:txBody>
                    <a:bodyPr/>
                    <a:lstStyle/>
                    <a:p>
                      <a:pPr algn="ctr" fontAlgn="b"/>
                      <a:r>
                        <a:rPr lang="en-US" sz="1800" dirty="0" smtClean="0"/>
                        <a:t>SPC 329</a:t>
                      </a:r>
                      <a:endParaRPr lang="en-US" sz="1800" dirty="0"/>
                    </a:p>
                  </a:txBody>
                  <a:tcPr marL="4858" marR="4858" marT="4858" marB="0" anchor="b"/>
                </a:tc>
                <a:tc>
                  <a:txBody>
                    <a:bodyPr/>
                    <a:lstStyle/>
                    <a:p>
                      <a:pPr algn="l" fontAlgn="b"/>
                      <a:r>
                        <a:rPr lang="en-US" sz="1800"/>
                        <a:t>Migrate your data and documents efficiently to SharePoint Online and SkyDrive Pro </a:t>
                      </a:r>
                    </a:p>
                  </a:txBody>
                  <a:tcPr marL="4858" marR="4858" marT="4858" marB="0" anchor="b"/>
                </a:tc>
              </a:tr>
              <a:tr h="564420">
                <a:tc>
                  <a:txBody>
                    <a:bodyPr/>
                    <a:lstStyle/>
                    <a:p>
                      <a:pPr algn="ctr" fontAlgn="b"/>
                      <a:r>
                        <a:rPr lang="en-US" sz="1800" dirty="0" smtClean="0"/>
                        <a:t>SPC 346</a:t>
                      </a:r>
                      <a:endParaRPr lang="en-US" sz="1800" dirty="0"/>
                    </a:p>
                  </a:txBody>
                  <a:tcPr marL="4858" marR="4858" marT="4858" marB="0" anchor="b"/>
                </a:tc>
                <a:tc>
                  <a:txBody>
                    <a:bodyPr/>
                    <a:lstStyle/>
                    <a:p>
                      <a:pPr algn="l" fontAlgn="b"/>
                      <a:r>
                        <a:rPr lang="en-US" sz="1800"/>
                        <a:t>SharePoint for large scale records management - hundreds of millions of documents and beyond! </a:t>
                      </a:r>
                    </a:p>
                  </a:txBody>
                  <a:tcPr marL="4858" marR="4858" marT="4858" marB="0" anchor="b"/>
                </a:tc>
              </a:tr>
              <a:tr h="530996">
                <a:tc>
                  <a:txBody>
                    <a:bodyPr/>
                    <a:lstStyle/>
                    <a:p>
                      <a:pPr algn="ctr" fontAlgn="b"/>
                      <a:r>
                        <a:rPr lang="en-US" sz="1800" dirty="0" smtClean="0"/>
                        <a:t>SPC 357</a:t>
                      </a:r>
                      <a:endParaRPr lang="en-US" sz="1800" dirty="0"/>
                    </a:p>
                  </a:txBody>
                  <a:tcPr marL="4858" marR="4858" marT="4858" marB="0" anchor="b"/>
                </a:tc>
                <a:tc>
                  <a:txBody>
                    <a:bodyPr/>
                    <a:lstStyle/>
                    <a:p>
                      <a:pPr algn="l" fontAlgn="b"/>
                      <a:r>
                        <a:rPr lang="en-US" sz="1800" dirty="0"/>
                        <a:t>Developing an intranet on Office 365 </a:t>
                      </a:r>
                    </a:p>
                  </a:txBody>
                  <a:tcPr marL="4858" marR="4858" marT="4858" marB="0" anchor="b"/>
                </a:tc>
              </a:tr>
            </a:tbl>
          </a:graphicData>
        </a:graphic>
      </p:graphicFrame>
    </p:spTree>
    <p:extLst>
      <p:ext uri="{BB962C8B-B14F-4D97-AF65-F5344CB8AC3E}">
        <p14:creationId xmlns:p14="http://schemas.microsoft.com/office/powerpoint/2010/main" val="3981908251"/>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24590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smtClean="0"/>
              <a:t>Measuring the Importance of IA</a:t>
            </a:r>
            <a:endParaRPr lang="en-US" dirty="0"/>
          </a:p>
        </p:txBody>
      </p:sp>
      <p:sp>
        <p:nvSpPr>
          <p:cNvPr id="47107" name="Rectangle 3" descr="Rectangle: Click to edit Master text styles&#10;Second level&#10;Third level&#10;Fourth level&#10;Fifth level"/>
          <p:cNvSpPr>
            <a:spLocks noGrp="1" noChangeArrowheads="1"/>
          </p:cNvSpPr>
          <p:nvPr>
            <p:ph type="body" sz="quarter" idx="11"/>
          </p:nvPr>
        </p:nvSpPr>
        <p:spPr>
          <a:xfrm>
            <a:off x="275481" y="1212849"/>
            <a:ext cx="11887878" cy="2772946"/>
          </a:xfrm>
        </p:spPr>
        <p:txBody>
          <a:bodyPr/>
          <a:lstStyle/>
          <a:p>
            <a:r>
              <a:rPr lang="en-US" dirty="0" smtClean="0"/>
              <a:t>Cost of finding</a:t>
            </a:r>
          </a:p>
          <a:p>
            <a:r>
              <a:rPr lang="en-US" dirty="0" smtClean="0"/>
              <a:t>Cost of not finding</a:t>
            </a:r>
          </a:p>
          <a:p>
            <a:r>
              <a:rPr lang="en-US" dirty="0" smtClean="0"/>
              <a:t>Cost of development</a:t>
            </a:r>
          </a:p>
          <a:p>
            <a:r>
              <a:rPr lang="en-US" dirty="0" smtClean="0"/>
              <a:t>Value of learning</a:t>
            </a:r>
            <a:endParaRPr lang="en-US" dirty="0"/>
          </a:p>
        </p:txBody>
      </p:sp>
      <p:sp>
        <p:nvSpPr>
          <p:cNvPr id="6" name="TextBox 5"/>
          <p:cNvSpPr txBox="1"/>
          <p:nvPr/>
        </p:nvSpPr>
        <p:spPr>
          <a:xfrm>
            <a:off x="762679" y="4675970"/>
            <a:ext cx="10416490" cy="862581"/>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ctr" defTabSz="932597"/>
            <a:r>
              <a:rPr lang="en-US" sz="2448" dirty="0">
                <a:solidFill>
                  <a:srgbClr val="FFFFFF"/>
                </a:solidFill>
              </a:rPr>
              <a:t>How much does not locating relevant information in a timely fashion information cost?</a:t>
            </a:r>
          </a:p>
        </p:txBody>
      </p:sp>
    </p:spTree>
    <p:extLst>
      <p:ext uri="{BB962C8B-B14F-4D97-AF65-F5344CB8AC3E}">
        <p14:creationId xmlns:p14="http://schemas.microsoft.com/office/powerpoint/2010/main" val="3869071477"/>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60050" y="3146833"/>
            <a:ext cx="3288041" cy="700861"/>
          </a:xfrm>
          <a:prstGeom prst="rect">
            <a:avLst/>
          </a:prstGeom>
        </p:spPr>
      </p:pic>
      <p:sp>
        <p:nvSpPr>
          <p:cNvPr id="5" name="Text Box 3"/>
          <p:cNvSpPr txBox="1">
            <a:spLocks noChangeArrowheads="1"/>
          </p:cNvSpPr>
          <p:nvPr/>
        </p:nvSpPr>
        <p:spPr bwMode="blackWhite">
          <a:xfrm>
            <a:off x="273895" y="6078666"/>
            <a:ext cx="10972832" cy="625023"/>
          </a:xfrm>
          <a:prstGeom prst="rect">
            <a:avLst/>
          </a:prstGeom>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111"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52171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Governance</a:t>
            </a:r>
            <a:endParaRPr lang="en-US" dirty="0"/>
          </a:p>
        </p:txBody>
      </p:sp>
      <p:sp>
        <p:nvSpPr>
          <p:cNvPr id="10" name="Content Placeholder 5"/>
          <p:cNvSpPr>
            <a:spLocks noGrp="1"/>
          </p:cNvSpPr>
          <p:nvPr>
            <p:ph type="body" sz="quarter" idx="10"/>
          </p:nvPr>
        </p:nvSpPr>
        <p:spPr>
          <a:xfrm>
            <a:off x="275482" y="1212848"/>
            <a:ext cx="5485621" cy="4794646"/>
          </a:xfrm>
        </p:spPr>
        <p:txBody>
          <a:bodyPr/>
          <a:lstStyle/>
          <a:p>
            <a:r>
              <a:rPr lang="en-US" dirty="0" smtClean="0"/>
              <a:t>Bad Naming:</a:t>
            </a:r>
          </a:p>
          <a:p>
            <a:pPr lvl="1"/>
            <a:r>
              <a:rPr lang="en-US" dirty="0" smtClean="0"/>
              <a:t>Document1.docx</a:t>
            </a:r>
          </a:p>
          <a:p>
            <a:pPr lvl="1"/>
            <a:r>
              <a:rPr lang="en-US" dirty="0" err="1" smtClean="0"/>
              <a:t>JoeLibrary</a:t>
            </a:r>
            <a:endParaRPr lang="en-US" dirty="0" smtClean="0"/>
          </a:p>
          <a:p>
            <a:pPr lvl="1"/>
            <a:r>
              <a:rPr lang="en-US" dirty="0" smtClean="0"/>
              <a:t>List1</a:t>
            </a:r>
          </a:p>
          <a:p>
            <a:r>
              <a:rPr lang="en-US" dirty="0" smtClean="0"/>
              <a:t>No structure</a:t>
            </a:r>
          </a:p>
          <a:p>
            <a:pPr lvl="1"/>
            <a:r>
              <a:rPr lang="en-US" dirty="0" smtClean="0"/>
              <a:t>Uploading everything to “Shared Documents”</a:t>
            </a:r>
          </a:p>
          <a:p>
            <a:r>
              <a:rPr lang="en-US" dirty="0" smtClean="0"/>
              <a:t>Creating/Uploading content in the wrong place</a:t>
            </a:r>
          </a:p>
          <a:p>
            <a:pPr lvl="1"/>
            <a:r>
              <a:rPr lang="en-US" dirty="0" smtClean="0"/>
              <a:t>MarketingCampaign2013.pptx in the Campaign2012 folder</a:t>
            </a:r>
          </a:p>
          <a:p>
            <a:pPr lvl="1"/>
            <a:r>
              <a:rPr lang="en-US" dirty="0" smtClean="0"/>
              <a:t>Customer1.docx on the Customer2 site</a:t>
            </a:r>
            <a:endParaRPr lang="en-US" dirty="0"/>
          </a:p>
        </p:txBody>
      </p:sp>
      <p:pic>
        <p:nvPicPr>
          <p:cNvPr id="9" name="Picture 3" descr="traffic jam-713465"/>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bwMode="auto">
          <a:xfrm>
            <a:off x="6219420" y="2192081"/>
            <a:ext cx="5968661" cy="335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183948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 Governance</a:t>
            </a:r>
            <a:endParaRPr lang="en-US" dirty="0"/>
          </a:p>
        </p:txBody>
      </p:sp>
      <p:sp>
        <p:nvSpPr>
          <p:cNvPr id="10" name="Content Placeholder 5"/>
          <p:cNvSpPr>
            <a:spLocks noGrp="1"/>
          </p:cNvSpPr>
          <p:nvPr>
            <p:ph type="body" sz="quarter" idx="10"/>
          </p:nvPr>
        </p:nvSpPr>
        <p:spPr>
          <a:xfrm>
            <a:off x="275482" y="1212849"/>
            <a:ext cx="5485621" cy="4345734"/>
          </a:xfrm>
        </p:spPr>
        <p:txBody>
          <a:bodyPr/>
          <a:lstStyle/>
          <a:p>
            <a:r>
              <a:rPr lang="en-US" dirty="0" smtClean="0"/>
              <a:t>Naming convention:</a:t>
            </a:r>
          </a:p>
          <a:p>
            <a:pPr lvl="1"/>
            <a:r>
              <a:rPr lang="en-US" dirty="0" smtClean="0"/>
              <a:t>Content Type: Marketing Campaign Template</a:t>
            </a:r>
          </a:p>
          <a:p>
            <a:pPr lvl="1"/>
            <a:r>
              <a:rPr lang="en-US" dirty="0" smtClean="0"/>
              <a:t>Term: Europe / United Kingdom / London</a:t>
            </a:r>
          </a:p>
          <a:p>
            <a:r>
              <a:rPr lang="en-US" dirty="0" smtClean="0"/>
              <a:t>Use Structure</a:t>
            </a:r>
          </a:p>
          <a:p>
            <a:pPr lvl="1"/>
            <a:r>
              <a:rPr lang="en-US" dirty="0" smtClean="0"/>
              <a:t>Content Type Hierarchy</a:t>
            </a:r>
          </a:p>
          <a:p>
            <a:pPr lvl="1"/>
            <a:r>
              <a:rPr lang="en-US" dirty="0" smtClean="0"/>
              <a:t>Site Columns</a:t>
            </a:r>
          </a:p>
          <a:p>
            <a:pPr lvl="1"/>
            <a:r>
              <a:rPr lang="en-US" dirty="0" smtClean="0"/>
              <a:t>Managed Metadata hierarchy</a:t>
            </a:r>
          </a:p>
          <a:p>
            <a:endParaRPr lang="en-US" dirty="0" smtClean="0"/>
          </a:p>
          <a:p>
            <a:r>
              <a:rPr lang="en-US" dirty="0" smtClean="0"/>
              <a:t>Keep your structure “clean”</a:t>
            </a:r>
            <a:endParaRPr lang="en-US" dirty="0"/>
          </a:p>
        </p:txBody>
      </p:sp>
      <p:pic>
        <p:nvPicPr>
          <p:cNvPr id="5" name="Picture 2" descr="http://thumbs.dreamstime.com/x/elevated-highway-cross-roads-245402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2" y="1455127"/>
            <a:ext cx="5036058" cy="4103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120415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smtClean="0"/>
              <a:t>Common IA Design Starting Points</a:t>
            </a:r>
            <a:endParaRPr lang="en-US" dirty="0"/>
          </a:p>
        </p:txBody>
      </p:sp>
      <p:sp>
        <p:nvSpPr>
          <p:cNvPr id="5" name="Rectangle 4"/>
          <p:cNvSpPr/>
          <p:nvPr/>
        </p:nvSpPr>
        <p:spPr bwMode="auto">
          <a:xfrm>
            <a:off x="294342" y="1925309"/>
            <a:ext cx="1398905" cy="4689766"/>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User Interface</a:t>
            </a:r>
          </a:p>
        </p:txBody>
      </p:sp>
      <p:sp>
        <p:nvSpPr>
          <p:cNvPr id="6" name="Rectangle 5"/>
          <p:cNvSpPr/>
          <p:nvPr/>
        </p:nvSpPr>
        <p:spPr bwMode="auto">
          <a:xfrm>
            <a:off x="6323503" y="5785061"/>
            <a:ext cx="1398905" cy="830013"/>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User Scenarios</a:t>
            </a:r>
          </a:p>
        </p:txBody>
      </p:sp>
      <p:sp>
        <p:nvSpPr>
          <p:cNvPr id="7" name="Rectangle 6"/>
          <p:cNvSpPr/>
          <p:nvPr/>
        </p:nvSpPr>
        <p:spPr bwMode="auto">
          <a:xfrm>
            <a:off x="1844702" y="5669642"/>
            <a:ext cx="2852563" cy="945433"/>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Technology</a:t>
            </a:r>
          </a:p>
        </p:txBody>
      </p:sp>
      <p:sp>
        <p:nvSpPr>
          <p:cNvPr id="8" name="Rectangle 7"/>
          <p:cNvSpPr/>
          <p:nvPr/>
        </p:nvSpPr>
        <p:spPr bwMode="auto">
          <a:xfrm>
            <a:off x="4798335" y="2605375"/>
            <a:ext cx="1398905" cy="4009700"/>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Cost</a:t>
            </a:r>
          </a:p>
        </p:txBody>
      </p:sp>
      <p:sp>
        <p:nvSpPr>
          <p:cNvPr id="10" name="Rectangle 9"/>
          <p:cNvSpPr/>
          <p:nvPr/>
        </p:nvSpPr>
        <p:spPr bwMode="auto">
          <a:xfrm>
            <a:off x="3298359" y="4737032"/>
            <a:ext cx="1398905" cy="750515"/>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Capabilities</a:t>
            </a:r>
          </a:p>
        </p:txBody>
      </p:sp>
      <p:sp>
        <p:nvSpPr>
          <p:cNvPr id="11" name="Rectangle 10"/>
          <p:cNvSpPr/>
          <p:nvPr/>
        </p:nvSpPr>
        <p:spPr bwMode="auto">
          <a:xfrm>
            <a:off x="6323503" y="4855459"/>
            <a:ext cx="1398905" cy="814177"/>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Limitations</a:t>
            </a:r>
          </a:p>
        </p:txBody>
      </p:sp>
      <p:sp>
        <p:nvSpPr>
          <p:cNvPr id="15" name="Rectangle 14"/>
          <p:cNvSpPr/>
          <p:nvPr/>
        </p:nvSpPr>
        <p:spPr bwMode="auto">
          <a:xfrm>
            <a:off x="10749471" y="1806149"/>
            <a:ext cx="1398905" cy="4808925"/>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Randomly</a:t>
            </a:r>
          </a:p>
        </p:txBody>
      </p:sp>
      <p:sp>
        <p:nvSpPr>
          <p:cNvPr id="16" name="Rectangle 15"/>
          <p:cNvSpPr/>
          <p:nvPr/>
        </p:nvSpPr>
        <p:spPr bwMode="auto">
          <a:xfrm>
            <a:off x="1819510" y="3819233"/>
            <a:ext cx="1398905" cy="1668315"/>
          </a:xfrm>
          <a:prstGeom prst="rect">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Business Needs</a:t>
            </a:r>
          </a:p>
        </p:txBody>
      </p:sp>
      <p:sp>
        <p:nvSpPr>
          <p:cNvPr id="17" name="Rectangle 16"/>
          <p:cNvSpPr/>
          <p:nvPr/>
        </p:nvSpPr>
        <p:spPr bwMode="auto">
          <a:xfrm>
            <a:off x="7848670" y="3566218"/>
            <a:ext cx="1398905" cy="3048857"/>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IT restrictions</a:t>
            </a:r>
          </a:p>
        </p:txBody>
      </p:sp>
      <p:sp>
        <p:nvSpPr>
          <p:cNvPr id="18" name="Rectangle 17"/>
          <p:cNvSpPr/>
          <p:nvPr/>
        </p:nvSpPr>
        <p:spPr bwMode="auto">
          <a:xfrm>
            <a:off x="3298359" y="2605368"/>
            <a:ext cx="1398905" cy="2014271"/>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Governance Plan</a:t>
            </a:r>
          </a:p>
        </p:txBody>
      </p:sp>
      <p:sp>
        <p:nvSpPr>
          <p:cNvPr id="3" name="Left-Right Arrow 2"/>
          <p:cNvSpPr/>
          <p:nvPr/>
        </p:nvSpPr>
        <p:spPr bwMode="auto">
          <a:xfrm>
            <a:off x="1693248" y="1925309"/>
            <a:ext cx="9003974" cy="680059"/>
          </a:xfrm>
          <a:prstGeom prst="leftRightArrow">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Actually the Same</a:t>
            </a:r>
          </a:p>
        </p:txBody>
      </p:sp>
      <p:sp>
        <p:nvSpPr>
          <p:cNvPr id="20" name="Rectangle 19"/>
          <p:cNvSpPr/>
          <p:nvPr/>
        </p:nvSpPr>
        <p:spPr bwMode="auto">
          <a:xfrm>
            <a:off x="9373838" y="2806107"/>
            <a:ext cx="1249373" cy="3808968"/>
          </a:xfrm>
          <a:prstGeom prst="rect">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Politics</a:t>
            </a:r>
          </a:p>
        </p:txBody>
      </p:sp>
      <p:sp>
        <p:nvSpPr>
          <p:cNvPr id="21" name="Rectangle 20"/>
          <p:cNvSpPr/>
          <p:nvPr/>
        </p:nvSpPr>
        <p:spPr bwMode="auto">
          <a:xfrm>
            <a:off x="6323503" y="2605368"/>
            <a:ext cx="1398905" cy="2172569"/>
          </a:xfrm>
          <a:prstGeom prst="rect">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r>
              <a:rPr lang="en-US" sz="2040" dirty="0">
                <a:gradFill>
                  <a:gsLst>
                    <a:gs pos="0">
                      <a:srgbClr val="FFFFFF"/>
                    </a:gs>
                    <a:gs pos="100000">
                      <a:srgbClr val="FFFFFF"/>
                    </a:gs>
                  </a:gsLst>
                  <a:lin ang="5400000" scaled="0"/>
                </a:gradFill>
              </a:rPr>
              <a:t>Willingness to train</a:t>
            </a:r>
          </a:p>
        </p:txBody>
      </p:sp>
    </p:spTree>
    <p:extLst>
      <p:ext uri="{BB962C8B-B14F-4D97-AF65-F5344CB8AC3E}">
        <p14:creationId xmlns:p14="http://schemas.microsoft.com/office/powerpoint/2010/main" val="31026451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P spid="15" grpId="0" animBg="1"/>
      <p:bldP spid="16" grpId="0" animBg="1"/>
      <p:bldP spid="17" grpId="0" animBg="1"/>
      <p:bldP spid="18" grpId="0" animBg="1"/>
      <p:bldP spid="3" grpId="0" animBg="1"/>
      <p:bldP spid="20"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IA Components</a:t>
            </a:r>
            <a:endParaRPr lang="en-US" dirty="0"/>
          </a:p>
        </p:txBody>
      </p:sp>
      <p:pic>
        <p:nvPicPr>
          <p:cNvPr id="30" name="user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7427" y="1182603"/>
            <a:ext cx="2004932" cy="3014758"/>
          </a:xfrm>
          <a:prstGeom prst="rect">
            <a:avLst/>
          </a:prstGeom>
        </p:spPr>
      </p:pic>
      <p:sp>
        <p:nvSpPr>
          <p:cNvPr id="31" name="Plus1"/>
          <p:cNvSpPr/>
          <p:nvPr/>
        </p:nvSpPr>
        <p:spPr bwMode="auto">
          <a:xfrm>
            <a:off x="3143889" y="1665662"/>
            <a:ext cx="1757677" cy="2048640"/>
          </a:xfrm>
          <a:prstGeom prst="mathPlus">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pic>
        <p:nvPicPr>
          <p:cNvPr id="35" name="sharepoint"/>
          <p:cNvPicPr>
            <a:picLocks noChangeAspect="1"/>
          </p:cNvPicPr>
          <p:nvPr/>
        </p:nvPicPr>
        <p:blipFill>
          <a:blip r:embed="rId4"/>
          <a:stretch>
            <a:fillRect/>
          </a:stretch>
        </p:blipFill>
        <p:spPr>
          <a:xfrm>
            <a:off x="9403817" y="1838700"/>
            <a:ext cx="1925780" cy="1702562"/>
          </a:xfrm>
          <a:prstGeom prst="rect">
            <a:avLst/>
          </a:prstGeom>
        </p:spPr>
      </p:pic>
      <p:sp>
        <p:nvSpPr>
          <p:cNvPr id="44" name="Plus2"/>
          <p:cNvSpPr/>
          <p:nvPr/>
        </p:nvSpPr>
        <p:spPr bwMode="auto">
          <a:xfrm>
            <a:off x="7692133" y="1665662"/>
            <a:ext cx="1757677" cy="2048640"/>
          </a:xfrm>
          <a:prstGeom prst="mathPlus">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pic>
        <p:nvPicPr>
          <p:cNvPr id="27" name="documents"/>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57669" y="1571507"/>
            <a:ext cx="2236950" cy="2236950"/>
          </a:xfrm>
          <a:prstGeom prst="rect">
            <a:avLst/>
          </a:prstGeom>
        </p:spPr>
      </p:pic>
      <p:grpSp>
        <p:nvGrpSpPr>
          <p:cNvPr id="46" name="Lady"/>
          <p:cNvGrpSpPr/>
          <p:nvPr/>
        </p:nvGrpSpPr>
        <p:grpSpPr>
          <a:xfrm>
            <a:off x="163717" y="1212849"/>
            <a:ext cx="12123843" cy="5566870"/>
            <a:chOff x="159657" y="1189176"/>
            <a:chExt cx="11887200" cy="5458211"/>
          </a:xfrm>
          <a:solidFill>
            <a:srgbClr val="F6F7F2">
              <a:alpha val="71000"/>
            </a:srgbClr>
          </a:solidFill>
        </p:grpSpPr>
        <p:sp>
          <p:nvSpPr>
            <p:cNvPr id="45" name="Rectangle 44"/>
            <p:cNvSpPr/>
            <p:nvPr/>
          </p:nvSpPr>
          <p:spPr bwMode="auto">
            <a:xfrm>
              <a:off x="159657" y="1189176"/>
              <a:ext cx="11887200" cy="5458211"/>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pic>
          <p:nvPicPr>
            <p:cNvPr id="28" name="lady"/>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72620" y="1716672"/>
              <a:ext cx="6699573" cy="4462021"/>
            </a:xfrm>
            <a:prstGeom prst="rect">
              <a:avLst/>
            </a:prstGeom>
            <a:grpFill/>
          </p:spPr>
        </p:pic>
      </p:grpSp>
      <p:sp>
        <p:nvSpPr>
          <p:cNvPr id="3" name="blank bg"/>
          <p:cNvSpPr/>
          <p:nvPr/>
        </p:nvSpPr>
        <p:spPr bwMode="auto">
          <a:xfrm>
            <a:off x="882" y="1052387"/>
            <a:ext cx="12434711" cy="5942138"/>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pic>
        <p:nvPicPr>
          <p:cNvPr id="47" name="lion"/>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81536" y="3571184"/>
            <a:ext cx="1315191" cy="1119124"/>
          </a:xfrm>
          <a:prstGeom prst="rect">
            <a:avLst/>
          </a:prstGeom>
        </p:spPr>
      </p:pic>
      <p:pic>
        <p:nvPicPr>
          <p:cNvPr id="48" name="tige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58487" y="3571184"/>
            <a:ext cx="1249970" cy="1119124"/>
          </a:xfrm>
          <a:prstGeom prst="rect">
            <a:avLst/>
          </a:prstGeom>
        </p:spPr>
      </p:pic>
      <p:pic>
        <p:nvPicPr>
          <p:cNvPr id="49" name="bea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96124" y="3571184"/>
            <a:ext cx="875350" cy="1119124"/>
          </a:xfrm>
          <a:prstGeom prst="rect">
            <a:avLst/>
          </a:prstGeom>
        </p:spPr>
      </p:pic>
      <p:sp>
        <p:nvSpPr>
          <p:cNvPr id="36" name="Rounded Rectangle 35"/>
          <p:cNvSpPr/>
          <p:nvPr/>
        </p:nvSpPr>
        <p:spPr bwMode="auto">
          <a:xfrm>
            <a:off x="857426" y="3601686"/>
            <a:ext cx="10723280" cy="3178031"/>
          </a:xfrm>
          <a:prstGeom prst="roundRect">
            <a:avLst/>
          </a:prstGeom>
          <a:noFill/>
          <a:ln w="38100">
            <a:solidFill>
              <a:srgbClr val="0070C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grpSp>
        <p:nvGrpSpPr>
          <p:cNvPr id="50" name="SP Group 1"/>
          <p:cNvGrpSpPr/>
          <p:nvPr/>
        </p:nvGrpSpPr>
        <p:grpSpPr>
          <a:xfrm>
            <a:off x="6151816" y="3711572"/>
            <a:ext cx="5112452" cy="1025864"/>
            <a:chOff x="6030875" y="3639127"/>
            <a:chExt cx="5012663" cy="1005840"/>
          </a:xfrm>
        </p:grpSpPr>
        <p:sp>
          <p:nvSpPr>
            <p:cNvPr id="18" name="Cube 17"/>
            <p:cNvSpPr/>
            <p:nvPr/>
          </p:nvSpPr>
          <p:spPr bwMode="auto">
            <a:xfrm>
              <a:off x="6030875" y="3639127"/>
              <a:ext cx="1371600" cy="1005840"/>
            </a:xfrm>
            <a:prstGeom prst="cube">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7565" rIns="0" bIns="47565" numCol="1" rtlCol="0" anchor="ctr" anchorCtr="0" compatLnSpc="1">
              <a:prstTxWarp prst="textNoShape">
                <a:avLst/>
              </a:prstTxWarp>
            </a:bodyPr>
            <a:lstStyle/>
            <a:p>
              <a:pPr algn="ctr" defTabSz="932597">
                <a:spcBef>
                  <a:spcPts val="1224"/>
                </a:spcBef>
                <a:spcAft>
                  <a:spcPts val="612"/>
                </a:spcAft>
                <a:buSzPct val="85000"/>
                <a:tabLst>
                  <a:tab pos="2331491" algn="l"/>
                </a:tabLst>
              </a:pPr>
              <a:r>
                <a:rPr lang="en-US" sz="1428" dirty="0">
                  <a:solidFill>
                    <a:srgbClr val="FFFFFF"/>
                  </a:solidFill>
                </a:rPr>
                <a:t>Document ID</a:t>
              </a:r>
            </a:p>
          </p:txBody>
        </p:sp>
        <p:sp>
          <p:nvSpPr>
            <p:cNvPr id="13" name="Cube 12"/>
            <p:cNvSpPr/>
            <p:nvPr/>
          </p:nvSpPr>
          <p:spPr bwMode="auto">
            <a:xfrm>
              <a:off x="7244563" y="3639127"/>
              <a:ext cx="1371600" cy="1005840"/>
            </a:xfrm>
            <a:prstGeom prst="cub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7565" rIns="0" bIns="47565" numCol="1" rtlCol="0" anchor="ctr" anchorCtr="0" compatLnSpc="1">
              <a:prstTxWarp prst="textNoShape">
                <a:avLst/>
              </a:prstTxWarp>
            </a:bodyPr>
            <a:lstStyle/>
            <a:p>
              <a:pPr algn="ctr" defTabSz="932597"/>
              <a:r>
                <a:rPr lang="en-US" sz="1428" dirty="0" err="1">
                  <a:solidFill>
                    <a:srgbClr val="505050"/>
                  </a:solidFill>
                </a:rPr>
                <a:t>Subsites</a:t>
              </a:r>
              <a:r>
                <a:rPr lang="en-US" sz="1428" dirty="0">
                  <a:solidFill>
                    <a:srgbClr val="505050"/>
                  </a:solidFill>
                </a:rPr>
                <a:t>/</a:t>
              </a:r>
            </a:p>
            <a:p>
              <a:pPr algn="ctr" defTabSz="932597"/>
              <a:r>
                <a:rPr lang="en-US" sz="1428" dirty="0">
                  <a:solidFill>
                    <a:srgbClr val="505050"/>
                  </a:solidFill>
                </a:rPr>
                <a:t>webs</a:t>
              </a:r>
            </a:p>
          </p:txBody>
        </p:sp>
        <p:sp>
          <p:nvSpPr>
            <p:cNvPr id="16" name="Cube 15"/>
            <p:cNvSpPr/>
            <p:nvPr/>
          </p:nvSpPr>
          <p:spPr bwMode="auto">
            <a:xfrm>
              <a:off x="8458251" y="3639127"/>
              <a:ext cx="1371600" cy="1005840"/>
            </a:xfrm>
            <a:prstGeom prst="cube">
              <a:avLst/>
            </a:prstGeom>
            <a:ln>
              <a:solidFill>
                <a:schemeClr val="lt1">
                  <a:shade val="95000"/>
                  <a:satMod val="150000"/>
                  <a:alpha val="50000"/>
                </a:schemeClr>
              </a:solid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FFFFFF"/>
                  </a:solidFill>
                </a:rPr>
                <a:t>Site Policies</a:t>
              </a:r>
            </a:p>
          </p:txBody>
        </p:sp>
        <p:sp>
          <p:nvSpPr>
            <p:cNvPr id="12" name="Cube 11"/>
            <p:cNvSpPr/>
            <p:nvPr/>
          </p:nvSpPr>
          <p:spPr bwMode="auto">
            <a:xfrm>
              <a:off x="9671938" y="3639127"/>
              <a:ext cx="1371600" cy="1005840"/>
            </a:xfrm>
            <a:prstGeom prst="cube">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FFFFFF"/>
                  </a:solidFill>
                </a:rPr>
                <a:t> lists and libraries</a:t>
              </a:r>
            </a:p>
          </p:txBody>
        </p:sp>
      </p:grpSp>
      <p:grpSp>
        <p:nvGrpSpPr>
          <p:cNvPr id="51" name="SP Group 2"/>
          <p:cNvGrpSpPr/>
          <p:nvPr/>
        </p:nvGrpSpPr>
        <p:grpSpPr>
          <a:xfrm>
            <a:off x="1091192" y="4680718"/>
            <a:ext cx="10173076" cy="1025864"/>
            <a:chOff x="1069029" y="4589356"/>
            <a:chExt cx="9974509" cy="1005840"/>
          </a:xfrm>
        </p:grpSpPr>
        <p:sp>
          <p:nvSpPr>
            <p:cNvPr id="7" name="Cube 6"/>
            <p:cNvSpPr/>
            <p:nvPr/>
          </p:nvSpPr>
          <p:spPr bwMode="auto">
            <a:xfrm>
              <a:off x="1069029" y="4589356"/>
              <a:ext cx="1371600" cy="1005840"/>
            </a:xfrm>
            <a:prstGeom prst="cube">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FFFFFF"/>
                  </a:solidFill>
                </a:rPr>
                <a:t>Fields and columns</a:t>
              </a:r>
            </a:p>
          </p:txBody>
        </p:sp>
        <p:sp>
          <p:nvSpPr>
            <p:cNvPr id="10" name="Cube 9"/>
            <p:cNvSpPr/>
            <p:nvPr/>
          </p:nvSpPr>
          <p:spPr bwMode="auto">
            <a:xfrm>
              <a:off x="2298016" y="4589356"/>
              <a:ext cx="1371600" cy="1005840"/>
            </a:xfrm>
            <a:prstGeom prst="cub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FFFFFF"/>
                  </a:solidFill>
                </a:rPr>
                <a:t>Yammer</a:t>
              </a:r>
            </a:p>
          </p:txBody>
        </p:sp>
        <p:sp>
          <p:nvSpPr>
            <p:cNvPr id="9" name="Cube 8"/>
            <p:cNvSpPr/>
            <p:nvPr/>
          </p:nvSpPr>
          <p:spPr bwMode="auto">
            <a:xfrm>
              <a:off x="3527003" y="4589356"/>
              <a:ext cx="1371600" cy="1005840"/>
            </a:xfrm>
            <a:prstGeom prst="cub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505050"/>
                  </a:solidFill>
                </a:rPr>
                <a:t>Document Policies</a:t>
              </a:r>
            </a:p>
          </p:txBody>
        </p:sp>
        <p:sp>
          <p:nvSpPr>
            <p:cNvPr id="26" name="Cube 25"/>
            <p:cNvSpPr/>
            <p:nvPr/>
          </p:nvSpPr>
          <p:spPr bwMode="auto">
            <a:xfrm>
              <a:off x="4755990" y="4589356"/>
              <a:ext cx="1371600" cy="1005840"/>
            </a:xfrm>
            <a:prstGeom prst="cub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FFFFFF"/>
                  </a:solidFill>
                </a:rPr>
                <a:t>Social Tags</a:t>
              </a:r>
            </a:p>
          </p:txBody>
        </p:sp>
        <p:sp>
          <p:nvSpPr>
            <p:cNvPr id="15" name="Cube 14"/>
            <p:cNvSpPr/>
            <p:nvPr/>
          </p:nvSpPr>
          <p:spPr bwMode="auto">
            <a:xfrm>
              <a:off x="5984977" y="4589356"/>
              <a:ext cx="1371600" cy="1005840"/>
            </a:xfrm>
            <a:prstGeom prst="cube">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FFFFFF"/>
                  </a:solidFill>
                </a:rPr>
                <a:t>Content types</a:t>
              </a:r>
            </a:p>
          </p:txBody>
        </p:sp>
        <p:sp>
          <p:nvSpPr>
            <p:cNvPr id="22" name="Cube 21"/>
            <p:cNvSpPr/>
            <p:nvPr/>
          </p:nvSpPr>
          <p:spPr bwMode="auto">
            <a:xfrm>
              <a:off x="7213964" y="4589356"/>
              <a:ext cx="1371600" cy="1005840"/>
            </a:xfrm>
            <a:prstGeom prst="cube">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FFFFFF"/>
                  </a:solidFill>
                </a:rPr>
                <a:t>Enterprise Keywords</a:t>
              </a:r>
            </a:p>
          </p:txBody>
        </p:sp>
        <p:sp>
          <p:nvSpPr>
            <p:cNvPr id="24" name="Cube 23"/>
            <p:cNvSpPr/>
            <p:nvPr/>
          </p:nvSpPr>
          <p:spPr bwMode="auto">
            <a:xfrm>
              <a:off x="8442951" y="4589356"/>
              <a:ext cx="1371600" cy="1005840"/>
            </a:xfrm>
            <a:prstGeom prst="cube">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FFFFFF"/>
                  </a:solidFill>
                </a:rPr>
                <a:t>User profiles</a:t>
              </a:r>
            </a:p>
          </p:txBody>
        </p:sp>
        <p:sp>
          <p:nvSpPr>
            <p:cNvPr id="25" name="Cube 24"/>
            <p:cNvSpPr/>
            <p:nvPr/>
          </p:nvSpPr>
          <p:spPr bwMode="auto">
            <a:xfrm>
              <a:off x="9671938" y="4589356"/>
              <a:ext cx="1371600" cy="1005840"/>
            </a:xfrm>
            <a:prstGeom prst="cub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505050"/>
                  </a:solidFill>
                </a:rPr>
                <a:t>Audiences</a:t>
              </a:r>
            </a:p>
          </p:txBody>
        </p:sp>
      </p:grpSp>
      <p:grpSp>
        <p:nvGrpSpPr>
          <p:cNvPr id="52" name="SP Group 3"/>
          <p:cNvGrpSpPr/>
          <p:nvPr/>
        </p:nvGrpSpPr>
        <p:grpSpPr>
          <a:xfrm>
            <a:off x="1091192" y="5590106"/>
            <a:ext cx="10173076" cy="1025864"/>
            <a:chOff x="1069029" y="5480994"/>
            <a:chExt cx="9974509" cy="1005840"/>
          </a:xfrm>
        </p:grpSpPr>
        <p:sp>
          <p:nvSpPr>
            <p:cNvPr id="17" name="Cube 16"/>
            <p:cNvSpPr/>
            <p:nvPr/>
          </p:nvSpPr>
          <p:spPr bwMode="auto">
            <a:xfrm>
              <a:off x="1069029" y="5480994"/>
              <a:ext cx="1371600" cy="1005840"/>
            </a:xfrm>
            <a:prstGeom prst="cub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7565" rIns="0" bIns="47565" numCol="1" rtlCol="0" anchor="ctr" anchorCtr="0" compatLnSpc="1">
              <a:prstTxWarp prst="textNoShape">
                <a:avLst/>
              </a:prstTxWarp>
            </a:bodyPr>
            <a:lstStyle/>
            <a:p>
              <a:pPr algn="ctr" defTabSz="932597">
                <a:spcBef>
                  <a:spcPts val="1224"/>
                </a:spcBef>
                <a:spcAft>
                  <a:spcPts val="612"/>
                </a:spcAft>
                <a:buSzPct val="85000"/>
                <a:tabLst>
                  <a:tab pos="2331491" algn="l"/>
                </a:tabLst>
              </a:pPr>
              <a:r>
                <a:rPr lang="en-US" sz="1428" dirty="0">
                  <a:solidFill>
                    <a:srgbClr val="505050"/>
                  </a:solidFill>
                </a:rPr>
                <a:t>Document Sets</a:t>
              </a:r>
            </a:p>
          </p:txBody>
        </p:sp>
        <p:sp>
          <p:nvSpPr>
            <p:cNvPr id="11" name="Cube 10"/>
            <p:cNvSpPr/>
            <p:nvPr/>
          </p:nvSpPr>
          <p:spPr bwMode="auto">
            <a:xfrm>
              <a:off x="2298016" y="5480994"/>
              <a:ext cx="1371600" cy="1005840"/>
            </a:xfrm>
            <a:prstGeom prst="cube">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FFFFFF"/>
                  </a:solidFill>
                </a:rPr>
                <a:t>Web applications</a:t>
              </a:r>
            </a:p>
          </p:txBody>
        </p:sp>
        <p:sp>
          <p:nvSpPr>
            <p:cNvPr id="19" name="Cube 18"/>
            <p:cNvSpPr/>
            <p:nvPr/>
          </p:nvSpPr>
          <p:spPr bwMode="auto">
            <a:xfrm>
              <a:off x="3527003" y="5480994"/>
              <a:ext cx="1371600" cy="1005840"/>
            </a:xfrm>
            <a:prstGeom prst="cub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7565" rIns="0" bIns="47565" numCol="1" rtlCol="0" anchor="ctr" anchorCtr="0" compatLnSpc="1">
              <a:prstTxWarp prst="textNoShape">
                <a:avLst/>
              </a:prstTxWarp>
            </a:bodyPr>
            <a:lstStyle/>
            <a:p>
              <a:pPr algn="ctr" defTabSz="932597">
                <a:spcBef>
                  <a:spcPts val="1224"/>
                </a:spcBef>
                <a:spcAft>
                  <a:spcPts val="612"/>
                </a:spcAft>
                <a:buSzPct val="85000"/>
                <a:tabLst>
                  <a:tab pos="2331491" algn="l"/>
                </a:tabLst>
              </a:pPr>
              <a:r>
                <a:rPr lang="en-US" sz="1428" dirty="0">
                  <a:solidFill>
                    <a:srgbClr val="505050"/>
                  </a:solidFill>
                </a:rPr>
                <a:t>Workflows</a:t>
              </a:r>
            </a:p>
          </p:txBody>
        </p:sp>
        <p:sp>
          <p:nvSpPr>
            <p:cNvPr id="14" name="Cube 13"/>
            <p:cNvSpPr/>
            <p:nvPr/>
          </p:nvSpPr>
          <p:spPr bwMode="auto">
            <a:xfrm>
              <a:off x="4755990" y="5480994"/>
              <a:ext cx="1371600" cy="1005840"/>
            </a:xfrm>
            <a:prstGeom prst="cube">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FFFFFF"/>
                  </a:solidFill>
                </a:rPr>
                <a:t>Sites</a:t>
              </a:r>
            </a:p>
          </p:txBody>
        </p:sp>
        <p:sp>
          <p:nvSpPr>
            <p:cNvPr id="23" name="Cube 22"/>
            <p:cNvSpPr/>
            <p:nvPr/>
          </p:nvSpPr>
          <p:spPr bwMode="auto">
            <a:xfrm>
              <a:off x="5984977" y="5480994"/>
              <a:ext cx="1371600" cy="1005840"/>
            </a:xfrm>
            <a:prstGeom prst="cube">
              <a:avLst/>
            </a:prstGeom>
            <a:solidFill>
              <a:schemeClr val="dk1">
                <a:alpha val="75000"/>
              </a:schemeClr>
            </a:solidFill>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224" dirty="0">
                  <a:solidFill>
                    <a:srgbClr val="FFFFFF"/>
                  </a:solidFill>
                </a:rPr>
                <a:t>Site Templates</a:t>
              </a:r>
            </a:p>
          </p:txBody>
        </p:sp>
        <p:sp>
          <p:nvSpPr>
            <p:cNvPr id="39" name="Cube 38"/>
            <p:cNvSpPr/>
            <p:nvPr/>
          </p:nvSpPr>
          <p:spPr bwMode="auto">
            <a:xfrm>
              <a:off x="7213964" y="5480994"/>
              <a:ext cx="1371600" cy="1005840"/>
            </a:xfrm>
            <a:prstGeom prst="cub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FFFFFF"/>
                  </a:solidFill>
                </a:rPr>
                <a:t>Governance</a:t>
              </a:r>
            </a:p>
          </p:txBody>
        </p:sp>
        <p:sp>
          <p:nvSpPr>
            <p:cNvPr id="20" name="Cube 19"/>
            <p:cNvSpPr/>
            <p:nvPr/>
          </p:nvSpPr>
          <p:spPr bwMode="auto">
            <a:xfrm>
              <a:off x="8442951" y="5480994"/>
              <a:ext cx="1371600" cy="1005840"/>
            </a:xfrm>
            <a:prstGeom prst="cube">
              <a:avLst/>
            </a:prstGeom>
            <a:solidFill>
              <a:schemeClr val="dk1">
                <a:alpha val="75000"/>
              </a:schemeClr>
            </a:solidFill>
            <a:ln>
              <a:headEnd type="none" w="med" len="med"/>
              <a:tailEnd type="none" w="med" len="med"/>
            </a:ln>
          </p:spPr>
          <p:style>
            <a:lnRef idx="3">
              <a:schemeClr val="lt1"/>
            </a:lnRef>
            <a:fillRef idx="1">
              <a:schemeClr val="dk1"/>
            </a:fillRef>
            <a:effectRef idx="1">
              <a:schemeClr val="dk1"/>
            </a:effectRef>
            <a:fontRef idx="minor">
              <a:schemeClr val="lt1"/>
            </a:fontRef>
          </p:style>
          <p:txBody>
            <a:bodyPr vert="horz" wrap="square" lIns="0" tIns="47565" rIns="0" bIns="47565" numCol="1" rtlCol="0" anchor="ctr" anchorCtr="0" compatLnSpc="1">
              <a:prstTxWarp prst="textNoShape">
                <a:avLst/>
              </a:prstTxWarp>
            </a:bodyPr>
            <a:lstStyle/>
            <a:p>
              <a:pPr algn="ctr" defTabSz="932597">
                <a:spcBef>
                  <a:spcPts val="1224"/>
                </a:spcBef>
                <a:spcAft>
                  <a:spcPts val="612"/>
                </a:spcAft>
                <a:buSzPct val="85000"/>
                <a:tabLst>
                  <a:tab pos="2331491" algn="l"/>
                </a:tabLst>
              </a:pPr>
              <a:r>
                <a:rPr lang="en-US" sz="1428" dirty="0">
                  <a:solidFill>
                    <a:srgbClr val="FFFFFF"/>
                  </a:solidFill>
                </a:rPr>
                <a:t>Content Organizer Rules</a:t>
              </a:r>
            </a:p>
          </p:txBody>
        </p:sp>
        <p:sp>
          <p:nvSpPr>
            <p:cNvPr id="38" name="Cube 37"/>
            <p:cNvSpPr/>
            <p:nvPr/>
          </p:nvSpPr>
          <p:spPr bwMode="auto">
            <a:xfrm>
              <a:off x="9671938" y="5480994"/>
              <a:ext cx="1371600" cy="1005840"/>
            </a:xfrm>
            <a:prstGeom prst="cub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0" tIns="47565" rIns="0" bIns="47565" numCol="1" rtlCol="0" anchor="ctr" anchorCtr="0" compatLnSpc="1">
              <a:prstTxWarp prst="textNoShape">
                <a:avLst/>
              </a:prstTxWarp>
            </a:bodyPr>
            <a:lstStyle/>
            <a:p>
              <a:pPr algn="ctr" defTabSz="932597"/>
              <a:r>
                <a:rPr lang="en-US" sz="1428" dirty="0">
                  <a:solidFill>
                    <a:srgbClr val="FFFFFF"/>
                  </a:solidFill>
                </a:rPr>
                <a:t>Security</a:t>
              </a:r>
            </a:p>
          </p:txBody>
        </p:sp>
      </p:grpSp>
    </p:spTree>
    <p:extLst>
      <p:ext uri="{BB962C8B-B14F-4D97-AF65-F5344CB8AC3E}">
        <p14:creationId xmlns:p14="http://schemas.microsoft.com/office/powerpoint/2010/main" val="1714827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4" grpId="0" animBg="1"/>
      <p:bldP spid="3" grpId="0" animBg="1"/>
      <p:bldP spid="36" grpId="0" animBg="1"/>
    </p:bld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FF1019-4777-4D18-9B40-E2746F6E2C1D}"/>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ITPro</Template>
  <TotalTime>5</TotalTime>
  <Words>2210</Words>
  <Application>Microsoft Office PowerPoint</Application>
  <PresentationFormat>Custom</PresentationFormat>
  <Paragraphs>536</Paragraphs>
  <Slides>50</Slides>
  <Notes>30</Notes>
  <HiddenSlides>2</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50</vt:i4>
      </vt:variant>
    </vt:vector>
  </HeadingPairs>
  <TitlesOfParts>
    <vt:vector size="60" baseType="lpstr">
      <vt:lpstr>ＭＳ Ｐゴシック</vt:lpstr>
      <vt:lpstr>Arial</vt:lpstr>
      <vt:lpstr>Calibri</vt:lpstr>
      <vt:lpstr>Consolas</vt:lpstr>
      <vt:lpstr>Segoe UI</vt:lpstr>
      <vt:lpstr>Segoe UI Light</vt:lpstr>
      <vt:lpstr>Wingdings</vt:lpstr>
      <vt:lpstr>ヒラギノ角ゴ Pro W3</vt:lpstr>
      <vt:lpstr>5-30499_SPC_2014_ITPro_Template_16x9</vt:lpstr>
      <vt:lpstr>1_5-30499_SPC_2014_ITPro_Template_16x9</vt:lpstr>
      <vt:lpstr>PowerPoint Presentation</vt:lpstr>
      <vt:lpstr>SPC229 - Designing and Applying Information Architecture for SharePoint and Office 365</vt:lpstr>
      <vt:lpstr>Agenda</vt:lpstr>
      <vt:lpstr>Information Architecture</vt:lpstr>
      <vt:lpstr>Measuring the Importance of IA</vt:lpstr>
      <vt:lpstr>No Governance</vt:lpstr>
      <vt:lpstr>With Governance</vt:lpstr>
      <vt:lpstr>Common IA Design Starting Points</vt:lpstr>
      <vt:lpstr>SharePoint IA Components</vt:lpstr>
      <vt:lpstr>Recommended Minimum Components</vt:lpstr>
      <vt:lpstr>IA Design Drivers</vt:lpstr>
      <vt:lpstr>Example Site Architecture (Master Pages)</vt:lpstr>
      <vt:lpstr>Example Site Architecture (Layouts)</vt:lpstr>
      <vt:lpstr>Example Content Types</vt:lpstr>
      <vt:lpstr>Navigation Concepts In SP 2013</vt:lpstr>
      <vt:lpstr>Page Types</vt:lpstr>
      <vt:lpstr>Example Home Page Wireframe Overlay</vt:lpstr>
      <vt:lpstr>Example Content Page Wireframe Overlay</vt:lpstr>
      <vt:lpstr>Example Product Page Wireframe Overlay</vt:lpstr>
      <vt:lpstr>Site Types</vt:lpstr>
      <vt:lpstr>Search Properties Design Example</vt:lpstr>
      <vt:lpstr>Quick Survey - Who are you?</vt:lpstr>
      <vt:lpstr>Our Recommended IA Process</vt:lpstr>
      <vt:lpstr>WHAT ARE YOU TRYING TO DO?</vt:lpstr>
      <vt:lpstr>… plan a SharePoint implementation</vt:lpstr>
      <vt:lpstr>… start a migration </vt:lpstr>
      <vt:lpstr>…plan for the first time</vt:lpstr>
      <vt:lpstr>… organize sites</vt:lpstr>
      <vt:lpstr>… standardize information lifecycle</vt:lpstr>
      <vt:lpstr>…author in many places, consume in one</vt:lpstr>
      <vt:lpstr>WHY ARE YOU TRYING TO DO IT?</vt:lpstr>
      <vt:lpstr>Typical Reasons for SharePoint Deployment </vt:lpstr>
      <vt:lpstr>Migrating to the Cloud?</vt:lpstr>
      <vt:lpstr>Making Search Better</vt:lpstr>
      <vt:lpstr>I’m not ready to go completely to the cloud</vt:lpstr>
      <vt:lpstr>Designing Hybrid</vt:lpstr>
      <vt:lpstr>Hybrid Integration-What Goes “Cloud”</vt:lpstr>
      <vt:lpstr>Hybrid Site Structure Planning</vt:lpstr>
      <vt:lpstr>Hybrid Demo Site Structure Design</vt:lpstr>
      <vt:lpstr>Hybrid Taxonomy Example</vt:lpstr>
      <vt:lpstr>Hybrid Search Verticals</vt:lpstr>
      <vt:lpstr>HOW WILL YOU KNOW YOU DID IT RIGHT?</vt:lpstr>
      <vt:lpstr>PowerPoint Presentation</vt:lpstr>
      <vt:lpstr>Measure, Measure, Measure</vt:lpstr>
      <vt:lpstr>HOW WILL YOU KNOW YOU DID IT WRONG? </vt:lpstr>
      <vt:lpstr>PowerPoint Presentation</vt:lpstr>
      <vt:lpstr>Contact Us</vt:lpstr>
      <vt:lpstr>Related Content</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Designing and applying information architecture for SharePoint and Office 365</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2014-03-05T01:25:07Z</dcterms:created>
  <dcterms:modified xsi:type="dcterms:W3CDTF">2014-03-05T19:21:53Z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