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43"/>
  </p:notesMasterIdLst>
  <p:handoutMasterIdLst>
    <p:handoutMasterId r:id="rId44"/>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2" r:id="rId41"/>
    <p:sldId id="291" r:id="rId4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DEF"/>
    <a:srgbClr val="F88608"/>
    <a:srgbClr val="F9A03E"/>
    <a:srgbClr val="E39E48"/>
    <a:srgbClr val="6E8B2D"/>
    <a:srgbClr val="87AB37"/>
    <a:srgbClr val="9FC54D"/>
    <a:srgbClr val="505050"/>
    <a:srgbClr val="785393"/>
    <a:srgbClr val="805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5232" autoAdjust="0"/>
  </p:normalViewPr>
  <p:slideViewPr>
    <p:cSldViewPr snapToObjects="1">
      <p:cViewPr varScale="1">
        <p:scale>
          <a:sx n="97" d="100"/>
          <a:sy n="97" d="100"/>
        </p:scale>
        <p:origin x="780" y="72"/>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50" d="100"/>
        <a:sy n="50"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E9239B-D8F5-417B-BEB3-516775257022}"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84B37F9D-B68A-4D5C-BC1D-1749DF97CA7D}">
      <dgm:prSet phldrT="[Text]"/>
      <dgm:spPr/>
      <dgm:t>
        <a:bodyPr/>
        <a:lstStyle/>
        <a:p>
          <a:r>
            <a:rPr lang="en-US" dirty="0" smtClean="0"/>
            <a:t>Template</a:t>
          </a:r>
          <a:endParaRPr lang="en-US" dirty="0"/>
        </a:p>
      </dgm:t>
    </dgm:pt>
    <dgm:pt modelId="{D495E900-35A7-49F5-87FA-EBD4BD45AB01}" type="parTrans" cxnId="{EE2DD26B-C0C8-46C7-A878-4F9E2E06F902}">
      <dgm:prSet/>
      <dgm:spPr/>
      <dgm:t>
        <a:bodyPr/>
        <a:lstStyle/>
        <a:p>
          <a:endParaRPr lang="en-US"/>
        </a:p>
      </dgm:t>
    </dgm:pt>
    <dgm:pt modelId="{0C93F1BA-66E1-4BF1-A50D-7D16491F2AEF}" type="sibTrans" cxnId="{EE2DD26B-C0C8-46C7-A878-4F9E2E06F902}">
      <dgm:prSet/>
      <dgm:spPr/>
      <dgm:t>
        <a:bodyPr/>
        <a:lstStyle/>
        <a:p>
          <a:endParaRPr lang="en-US"/>
        </a:p>
      </dgm:t>
    </dgm:pt>
    <dgm:pt modelId="{9F173559-D239-4458-B96C-310B7ED6E531}">
      <dgm:prSet phldrT="[Text]"/>
      <dgm:spPr/>
      <dgm:t>
        <a:bodyPr/>
        <a:lstStyle/>
        <a:p>
          <a:r>
            <a:rPr lang="en-US" dirty="0" smtClean="0"/>
            <a:t>Metadata Columns</a:t>
          </a:r>
          <a:endParaRPr lang="en-US" dirty="0"/>
        </a:p>
      </dgm:t>
    </dgm:pt>
    <dgm:pt modelId="{B67EA033-6C09-4A9A-8049-192E86476327}" type="parTrans" cxnId="{4BBA549D-18D1-46BC-9496-16C617E2F8C3}">
      <dgm:prSet/>
      <dgm:spPr/>
      <dgm:t>
        <a:bodyPr/>
        <a:lstStyle/>
        <a:p>
          <a:endParaRPr lang="en-US"/>
        </a:p>
      </dgm:t>
    </dgm:pt>
    <dgm:pt modelId="{DAF9AB5B-6A49-496D-9FD3-F57383F02B47}" type="sibTrans" cxnId="{4BBA549D-18D1-46BC-9496-16C617E2F8C3}">
      <dgm:prSet/>
      <dgm:spPr/>
      <dgm:t>
        <a:bodyPr/>
        <a:lstStyle/>
        <a:p>
          <a:endParaRPr lang="en-US"/>
        </a:p>
      </dgm:t>
    </dgm:pt>
    <dgm:pt modelId="{16E922AD-AABA-42C5-AA80-4BC9AEBFA7C9}">
      <dgm:prSet phldrT="[Text]"/>
      <dgm:spPr/>
      <dgm:t>
        <a:bodyPr/>
        <a:lstStyle/>
        <a:p>
          <a:r>
            <a:rPr lang="en-US" dirty="0" smtClean="0"/>
            <a:t>Workflows</a:t>
          </a:r>
          <a:endParaRPr lang="en-US" dirty="0"/>
        </a:p>
      </dgm:t>
    </dgm:pt>
    <dgm:pt modelId="{FBFB8CDB-EC06-49EE-B452-5981513664E4}" type="parTrans" cxnId="{9C1C377C-DB85-4197-8071-8E993E42EBB0}">
      <dgm:prSet/>
      <dgm:spPr/>
      <dgm:t>
        <a:bodyPr/>
        <a:lstStyle/>
        <a:p>
          <a:endParaRPr lang="en-US"/>
        </a:p>
      </dgm:t>
    </dgm:pt>
    <dgm:pt modelId="{43152836-F64C-4160-9253-EF53577248BD}" type="sibTrans" cxnId="{9C1C377C-DB85-4197-8071-8E993E42EBB0}">
      <dgm:prSet/>
      <dgm:spPr/>
      <dgm:t>
        <a:bodyPr/>
        <a:lstStyle/>
        <a:p>
          <a:endParaRPr lang="en-US"/>
        </a:p>
      </dgm:t>
    </dgm:pt>
    <dgm:pt modelId="{43466949-1365-4538-87CA-AFD48FFD9AEA}">
      <dgm:prSet phldrT="[Text]"/>
      <dgm:spPr/>
      <dgm:t>
        <a:bodyPr/>
        <a:lstStyle/>
        <a:p>
          <a:r>
            <a:rPr lang="en-US" dirty="0" smtClean="0"/>
            <a:t>Information Management Policies</a:t>
          </a:r>
          <a:endParaRPr lang="en-US" dirty="0"/>
        </a:p>
      </dgm:t>
    </dgm:pt>
    <dgm:pt modelId="{3631D579-2465-41BC-9BE4-81AC446E64FE}" type="parTrans" cxnId="{E38B226A-DC79-4C0F-A44E-CDF743C62506}">
      <dgm:prSet/>
      <dgm:spPr/>
      <dgm:t>
        <a:bodyPr/>
        <a:lstStyle/>
        <a:p>
          <a:endParaRPr lang="en-US"/>
        </a:p>
      </dgm:t>
    </dgm:pt>
    <dgm:pt modelId="{967437CD-7E50-454E-A3DA-F9B48E22A7A1}" type="sibTrans" cxnId="{E38B226A-DC79-4C0F-A44E-CDF743C62506}">
      <dgm:prSet/>
      <dgm:spPr/>
      <dgm:t>
        <a:bodyPr/>
        <a:lstStyle/>
        <a:p>
          <a:endParaRPr lang="en-US"/>
        </a:p>
      </dgm:t>
    </dgm:pt>
    <dgm:pt modelId="{7A4E8ECF-48CC-485F-9807-0A1043E69A9C}">
      <dgm:prSet phldrT="[Text]"/>
      <dgm:spPr/>
      <dgm:t>
        <a:bodyPr/>
        <a:lstStyle/>
        <a:p>
          <a:r>
            <a:rPr lang="en-US" dirty="0" smtClean="0"/>
            <a:t>Document Information Panel</a:t>
          </a:r>
          <a:endParaRPr lang="en-US" dirty="0"/>
        </a:p>
      </dgm:t>
    </dgm:pt>
    <dgm:pt modelId="{3E93ACD0-7FD9-423F-A931-4EA87242F30E}" type="parTrans" cxnId="{F0125FAE-7504-46C0-A064-081A61B6E51B}">
      <dgm:prSet/>
      <dgm:spPr/>
      <dgm:t>
        <a:bodyPr/>
        <a:lstStyle/>
        <a:p>
          <a:endParaRPr lang="en-US"/>
        </a:p>
      </dgm:t>
    </dgm:pt>
    <dgm:pt modelId="{C085FC14-74A9-478F-9222-C23F89D977C9}" type="sibTrans" cxnId="{F0125FAE-7504-46C0-A064-081A61B6E51B}">
      <dgm:prSet/>
      <dgm:spPr/>
      <dgm:t>
        <a:bodyPr/>
        <a:lstStyle/>
        <a:p>
          <a:endParaRPr lang="en-US"/>
        </a:p>
      </dgm:t>
    </dgm:pt>
    <dgm:pt modelId="{0DE69C5B-61FE-4747-A102-25D6429BB2E9}">
      <dgm:prSet/>
      <dgm:spPr/>
      <dgm:t>
        <a:bodyPr/>
        <a:lstStyle/>
        <a:p>
          <a:r>
            <a:rPr lang="en-US" dirty="0" smtClean="0"/>
            <a:t>Custom Forms</a:t>
          </a:r>
          <a:endParaRPr lang="en-US" dirty="0"/>
        </a:p>
      </dgm:t>
    </dgm:pt>
    <dgm:pt modelId="{BDE5F374-2B61-43DB-9390-738A7B116D70}" type="parTrans" cxnId="{C05D8DF9-1954-488D-B184-A5C4F4DE2CB5}">
      <dgm:prSet/>
      <dgm:spPr/>
      <dgm:t>
        <a:bodyPr/>
        <a:lstStyle/>
        <a:p>
          <a:endParaRPr lang="en-US"/>
        </a:p>
      </dgm:t>
    </dgm:pt>
    <dgm:pt modelId="{D9266FD2-4DAA-4F11-9DC5-69162195CBAE}" type="sibTrans" cxnId="{C05D8DF9-1954-488D-B184-A5C4F4DE2CB5}">
      <dgm:prSet/>
      <dgm:spPr/>
      <dgm:t>
        <a:bodyPr/>
        <a:lstStyle/>
        <a:p>
          <a:endParaRPr lang="en-US"/>
        </a:p>
      </dgm:t>
    </dgm:pt>
    <dgm:pt modelId="{D1A22E0E-020A-4D7E-A846-65CF338CA3AC}" type="pres">
      <dgm:prSet presAssocID="{83E9239B-D8F5-417B-BEB3-516775257022}" presName="diagram" presStyleCnt="0">
        <dgm:presLayoutVars>
          <dgm:dir/>
          <dgm:resizeHandles val="exact"/>
        </dgm:presLayoutVars>
      </dgm:prSet>
      <dgm:spPr/>
      <dgm:t>
        <a:bodyPr/>
        <a:lstStyle/>
        <a:p>
          <a:endParaRPr lang="en-US"/>
        </a:p>
      </dgm:t>
    </dgm:pt>
    <dgm:pt modelId="{54DC29FC-017F-4439-BB0C-FEEC62875105}" type="pres">
      <dgm:prSet presAssocID="{84B37F9D-B68A-4D5C-BC1D-1749DF97CA7D}" presName="node" presStyleLbl="node1" presStyleIdx="0" presStyleCnt="6">
        <dgm:presLayoutVars>
          <dgm:bulletEnabled val="1"/>
        </dgm:presLayoutVars>
      </dgm:prSet>
      <dgm:spPr/>
      <dgm:t>
        <a:bodyPr/>
        <a:lstStyle/>
        <a:p>
          <a:endParaRPr lang="en-US"/>
        </a:p>
      </dgm:t>
    </dgm:pt>
    <dgm:pt modelId="{F82818F9-C9DD-4EB0-8401-7DC6CD0E3ADC}" type="pres">
      <dgm:prSet presAssocID="{0C93F1BA-66E1-4BF1-A50D-7D16491F2AEF}" presName="sibTrans" presStyleCnt="0"/>
      <dgm:spPr/>
    </dgm:pt>
    <dgm:pt modelId="{FB03C4F1-FD94-490E-B697-57374E415DDE}" type="pres">
      <dgm:prSet presAssocID="{0DE69C5B-61FE-4747-A102-25D6429BB2E9}" presName="node" presStyleLbl="node1" presStyleIdx="1" presStyleCnt="6">
        <dgm:presLayoutVars>
          <dgm:bulletEnabled val="1"/>
        </dgm:presLayoutVars>
      </dgm:prSet>
      <dgm:spPr/>
      <dgm:t>
        <a:bodyPr/>
        <a:lstStyle/>
        <a:p>
          <a:endParaRPr lang="en-US"/>
        </a:p>
      </dgm:t>
    </dgm:pt>
    <dgm:pt modelId="{91693974-BAA3-4509-A92A-972CD829CBB7}" type="pres">
      <dgm:prSet presAssocID="{D9266FD2-4DAA-4F11-9DC5-69162195CBAE}" presName="sibTrans" presStyleCnt="0"/>
      <dgm:spPr/>
    </dgm:pt>
    <dgm:pt modelId="{E1409304-5FEC-4679-BE53-69783967783D}" type="pres">
      <dgm:prSet presAssocID="{9F173559-D239-4458-B96C-310B7ED6E531}" presName="node" presStyleLbl="node1" presStyleIdx="2" presStyleCnt="6">
        <dgm:presLayoutVars>
          <dgm:bulletEnabled val="1"/>
        </dgm:presLayoutVars>
      </dgm:prSet>
      <dgm:spPr/>
      <dgm:t>
        <a:bodyPr/>
        <a:lstStyle/>
        <a:p>
          <a:endParaRPr lang="en-US"/>
        </a:p>
      </dgm:t>
    </dgm:pt>
    <dgm:pt modelId="{C9613BAE-96D0-4465-8A3B-D10AD862EC31}" type="pres">
      <dgm:prSet presAssocID="{DAF9AB5B-6A49-496D-9FD3-F57383F02B47}" presName="sibTrans" presStyleCnt="0"/>
      <dgm:spPr/>
    </dgm:pt>
    <dgm:pt modelId="{7F32552F-5A24-4728-A835-2CB5601E53F0}" type="pres">
      <dgm:prSet presAssocID="{16E922AD-AABA-42C5-AA80-4BC9AEBFA7C9}" presName="node" presStyleLbl="node1" presStyleIdx="3" presStyleCnt="6">
        <dgm:presLayoutVars>
          <dgm:bulletEnabled val="1"/>
        </dgm:presLayoutVars>
      </dgm:prSet>
      <dgm:spPr/>
      <dgm:t>
        <a:bodyPr/>
        <a:lstStyle/>
        <a:p>
          <a:endParaRPr lang="en-US"/>
        </a:p>
      </dgm:t>
    </dgm:pt>
    <dgm:pt modelId="{C43FF471-4B69-46B6-83F1-C09214C1E187}" type="pres">
      <dgm:prSet presAssocID="{43152836-F64C-4160-9253-EF53577248BD}" presName="sibTrans" presStyleCnt="0"/>
      <dgm:spPr/>
    </dgm:pt>
    <dgm:pt modelId="{C60E0386-1323-44B0-9C99-E8978BAD33FC}" type="pres">
      <dgm:prSet presAssocID="{43466949-1365-4538-87CA-AFD48FFD9AEA}" presName="node" presStyleLbl="node1" presStyleIdx="4" presStyleCnt="6">
        <dgm:presLayoutVars>
          <dgm:bulletEnabled val="1"/>
        </dgm:presLayoutVars>
      </dgm:prSet>
      <dgm:spPr/>
      <dgm:t>
        <a:bodyPr/>
        <a:lstStyle/>
        <a:p>
          <a:endParaRPr lang="en-US"/>
        </a:p>
      </dgm:t>
    </dgm:pt>
    <dgm:pt modelId="{4FA60BE8-1741-4897-A8B3-82A970E34C43}" type="pres">
      <dgm:prSet presAssocID="{967437CD-7E50-454E-A3DA-F9B48E22A7A1}" presName="sibTrans" presStyleCnt="0"/>
      <dgm:spPr/>
    </dgm:pt>
    <dgm:pt modelId="{B97C7BCC-1DF5-4097-AC97-55F780E5BFB7}" type="pres">
      <dgm:prSet presAssocID="{7A4E8ECF-48CC-485F-9807-0A1043E69A9C}" presName="node" presStyleLbl="node1" presStyleIdx="5" presStyleCnt="6">
        <dgm:presLayoutVars>
          <dgm:bulletEnabled val="1"/>
        </dgm:presLayoutVars>
      </dgm:prSet>
      <dgm:spPr/>
      <dgm:t>
        <a:bodyPr/>
        <a:lstStyle/>
        <a:p>
          <a:endParaRPr lang="en-US"/>
        </a:p>
      </dgm:t>
    </dgm:pt>
  </dgm:ptLst>
  <dgm:cxnLst>
    <dgm:cxn modelId="{D0D05EF8-0186-4069-B6B4-821F556A5BB9}" type="presOf" srcId="{9F173559-D239-4458-B96C-310B7ED6E531}" destId="{E1409304-5FEC-4679-BE53-69783967783D}" srcOrd="0" destOrd="0" presId="urn:microsoft.com/office/officeart/2005/8/layout/default"/>
    <dgm:cxn modelId="{4BBA549D-18D1-46BC-9496-16C617E2F8C3}" srcId="{83E9239B-D8F5-417B-BEB3-516775257022}" destId="{9F173559-D239-4458-B96C-310B7ED6E531}" srcOrd="2" destOrd="0" parTransId="{B67EA033-6C09-4A9A-8049-192E86476327}" sibTransId="{DAF9AB5B-6A49-496D-9FD3-F57383F02B47}"/>
    <dgm:cxn modelId="{C05D8DF9-1954-488D-B184-A5C4F4DE2CB5}" srcId="{83E9239B-D8F5-417B-BEB3-516775257022}" destId="{0DE69C5B-61FE-4747-A102-25D6429BB2E9}" srcOrd="1" destOrd="0" parTransId="{BDE5F374-2B61-43DB-9390-738A7B116D70}" sibTransId="{D9266FD2-4DAA-4F11-9DC5-69162195CBAE}"/>
    <dgm:cxn modelId="{3A7A6F4D-EF60-49E7-AC7B-73BC1200C8EF}" type="presOf" srcId="{84B37F9D-B68A-4D5C-BC1D-1749DF97CA7D}" destId="{54DC29FC-017F-4439-BB0C-FEEC62875105}" srcOrd="0" destOrd="0" presId="urn:microsoft.com/office/officeart/2005/8/layout/default"/>
    <dgm:cxn modelId="{E38B226A-DC79-4C0F-A44E-CDF743C62506}" srcId="{83E9239B-D8F5-417B-BEB3-516775257022}" destId="{43466949-1365-4538-87CA-AFD48FFD9AEA}" srcOrd="4" destOrd="0" parTransId="{3631D579-2465-41BC-9BE4-81AC446E64FE}" sibTransId="{967437CD-7E50-454E-A3DA-F9B48E22A7A1}"/>
    <dgm:cxn modelId="{EE2DD26B-C0C8-46C7-A878-4F9E2E06F902}" srcId="{83E9239B-D8F5-417B-BEB3-516775257022}" destId="{84B37F9D-B68A-4D5C-BC1D-1749DF97CA7D}" srcOrd="0" destOrd="0" parTransId="{D495E900-35A7-49F5-87FA-EBD4BD45AB01}" sibTransId="{0C93F1BA-66E1-4BF1-A50D-7D16491F2AEF}"/>
    <dgm:cxn modelId="{F0125FAE-7504-46C0-A064-081A61B6E51B}" srcId="{83E9239B-D8F5-417B-BEB3-516775257022}" destId="{7A4E8ECF-48CC-485F-9807-0A1043E69A9C}" srcOrd="5" destOrd="0" parTransId="{3E93ACD0-7FD9-423F-A931-4EA87242F30E}" sibTransId="{C085FC14-74A9-478F-9222-C23F89D977C9}"/>
    <dgm:cxn modelId="{006D22DE-5B07-4FA7-91B4-237E3FC66BDA}" type="presOf" srcId="{43466949-1365-4538-87CA-AFD48FFD9AEA}" destId="{C60E0386-1323-44B0-9C99-E8978BAD33FC}" srcOrd="0" destOrd="0" presId="urn:microsoft.com/office/officeart/2005/8/layout/default"/>
    <dgm:cxn modelId="{7444B139-8BEE-4D67-885B-1D80F17C2EFF}" type="presOf" srcId="{7A4E8ECF-48CC-485F-9807-0A1043E69A9C}" destId="{B97C7BCC-1DF5-4097-AC97-55F780E5BFB7}" srcOrd="0" destOrd="0" presId="urn:microsoft.com/office/officeart/2005/8/layout/default"/>
    <dgm:cxn modelId="{45A9A2EC-BA4B-46ED-901F-7AFDC1F8FCA6}" type="presOf" srcId="{83E9239B-D8F5-417B-BEB3-516775257022}" destId="{D1A22E0E-020A-4D7E-A846-65CF338CA3AC}" srcOrd="0" destOrd="0" presId="urn:microsoft.com/office/officeart/2005/8/layout/default"/>
    <dgm:cxn modelId="{94FD0FC5-4C8A-4FE8-B132-39CAC521BF11}" type="presOf" srcId="{16E922AD-AABA-42C5-AA80-4BC9AEBFA7C9}" destId="{7F32552F-5A24-4728-A835-2CB5601E53F0}" srcOrd="0" destOrd="0" presId="urn:microsoft.com/office/officeart/2005/8/layout/default"/>
    <dgm:cxn modelId="{9C1C377C-DB85-4197-8071-8E993E42EBB0}" srcId="{83E9239B-D8F5-417B-BEB3-516775257022}" destId="{16E922AD-AABA-42C5-AA80-4BC9AEBFA7C9}" srcOrd="3" destOrd="0" parTransId="{FBFB8CDB-EC06-49EE-B452-5981513664E4}" sibTransId="{43152836-F64C-4160-9253-EF53577248BD}"/>
    <dgm:cxn modelId="{2A4C8277-8BF8-493B-96CA-C3A3874D583E}" type="presOf" srcId="{0DE69C5B-61FE-4747-A102-25D6429BB2E9}" destId="{FB03C4F1-FD94-490E-B697-57374E415DDE}" srcOrd="0" destOrd="0" presId="urn:microsoft.com/office/officeart/2005/8/layout/default"/>
    <dgm:cxn modelId="{00A154F7-2E2A-4199-9A58-4210AF5D593C}" type="presParOf" srcId="{D1A22E0E-020A-4D7E-A846-65CF338CA3AC}" destId="{54DC29FC-017F-4439-BB0C-FEEC62875105}" srcOrd="0" destOrd="0" presId="urn:microsoft.com/office/officeart/2005/8/layout/default"/>
    <dgm:cxn modelId="{9A2FB4F8-AC51-4CC9-9E36-EEE26CB5FAF8}" type="presParOf" srcId="{D1A22E0E-020A-4D7E-A846-65CF338CA3AC}" destId="{F82818F9-C9DD-4EB0-8401-7DC6CD0E3ADC}" srcOrd="1" destOrd="0" presId="urn:microsoft.com/office/officeart/2005/8/layout/default"/>
    <dgm:cxn modelId="{435D4F04-3405-4637-BD9A-236E471E1481}" type="presParOf" srcId="{D1A22E0E-020A-4D7E-A846-65CF338CA3AC}" destId="{FB03C4F1-FD94-490E-B697-57374E415DDE}" srcOrd="2" destOrd="0" presId="urn:microsoft.com/office/officeart/2005/8/layout/default"/>
    <dgm:cxn modelId="{9A30F890-5BC9-4ACD-B7E6-C1E6896732B5}" type="presParOf" srcId="{D1A22E0E-020A-4D7E-A846-65CF338CA3AC}" destId="{91693974-BAA3-4509-A92A-972CD829CBB7}" srcOrd="3" destOrd="0" presId="urn:microsoft.com/office/officeart/2005/8/layout/default"/>
    <dgm:cxn modelId="{5B387218-BAF7-4B1B-AA3C-B70784A6C127}" type="presParOf" srcId="{D1A22E0E-020A-4D7E-A846-65CF338CA3AC}" destId="{E1409304-5FEC-4679-BE53-69783967783D}" srcOrd="4" destOrd="0" presId="urn:microsoft.com/office/officeart/2005/8/layout/default"/>
    <dgm:cxn modelId="{925A6E4C-697C-4A2D-81AE-729B17C0F2C0}" type="presParOf" srcId="{D1A22E0E-020A-4D7E-A846-65CF338CA3AC}" destId="{C9613BAE-96D0-4465-8A3B-D10AD862EC31}" srcOrd="5" destOrd="0" presId="urn:microsoft.com/office/officeart/2005/8/layout/default"/>
    <dgm:cxn modelId="{47DB9EFF-4543-4604-928A-3B535BAB80BA}" type="presParOf" srcId="{D1A22E0E-020A-4D7E-A846-65CF338CA3AC}" destId="{7F32552F-5A24-4728-A835-2CB5601E53F0}" srcOrd="6" destOrd="0" presId="urn:microsoft.com/office/officeart/2005/8/layout/default"/>
    <dgm:cxn modelId="{47E248BB-80CD-473E-8A04-6FEA70C4B677}" type="presParOf" srcId="{D1A22E0E-020A-4D7E-A846-65CF338CA3AC}" destId="{C43FF471-4B69-46B6-83F1-C09214C1E187}" srcOrd="7" destOrd="0" presId="urn:microsoft.com/office/officeart/2005/8/layout/default"/>
    <dgm:cxn modelId="{778C0920-E0B2-46AF-B962-60F38A047D83}" type="presParOf" srcId="{D1A22E0E-020A-4D7E-A846-65CF338CA3AC}" destId="{C60E0386-1323-44B0-9C99-E8978BAD33FC}" srcOrd="8" destOrd="0" presId="urn:microsoft.com/office/officeart/2005/8/layout/default"/>
    <dgm:cxn modelId="{CB9563CA-8DBB-4640-B3BD-55AF3288F89F}" type="presParOf" srcId="{D1A22E0E-020A-4D7E-A846-65CF338CA3AC}" destId="{4FA60BE8-1741-4897-A8B3-82A970E34C43}" srcOrd="9" destOrd="0" presId="urn:microsoft.com/office/officeart/2005/8/layout/default"/>
    <dgm:cxn modelId="{3F53DD71-A2B6-4A64-A48D-295129C950A2}" type="presParOf" srcId="{D1A22E0E-020A-4D7E-A846-65CF338CA3AC}" destId="{B97C7BCC-1DF5-4097-AC97-55F780E5BFB7}"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B930425-226A-4CC5-B9A8-AA6E06321CAB}" type="doc">
      <dgm:prSet loTypeId="urn:microsoft.com/office/officeart/2005/8/layout/vProcess5" loCatId="process" qsTypeId="urn:microsoft.com/office/officeart/2005/8/quickstyle/simple1" qsCatId="simple" csTypeId="urn:microsoft.com/office/officeart/2005/8/colors/colorful2" csCatId="colorful"/>
      <dgm:spPr/>
      <dgm:t>
        <a:bodyPr/>
        <a:lstStyle/>
        <a:p>
          <a:endParaRPr lang="en-US"/>
        </a:p>
      </dgm:t>
    </dgm:pt>
    <dgm:pt modelId="{D16C11CA-11C5-4C7F-AF68-AD7A3378CF54}">
      <dgm:prSet/>
      <dgm:spPr/>
      <dgm:t>
        <a:bodyPr/>
        <a:lstStyle/>
        <a:p>
          <a:pPr rtl="0"/>
          <a:r>
            <a:rPr lang="en-US" baseline="0" smtClean="0"/>
            <a:t>Create Term Sets and terms if needed</a:t>
          </a:r>
          <a:endParaRPr lang="en-US"/>
        </a:p>
      </dgm:t>
    </dgm:pt>
    <dgm:pt modelId="{A06D7144-16C0-4CC7-A1E2-4B34C3F6F2C6}" type="parTrans" cxnId="{578A1CC9-7213-494C-9391-783D14D6FBCE}">
      <dgm:prSet/>
      <dgm:spPr/>
      <dgm:t>
        <a:bodyPr/>
        <a:lstStyle/>
        <a:p>
          <a:endParaRPr lang="en-US"/>
        </a:p>
      </dgm:t>
    </dgm:pt>
    <dgm:pt modelId="{C7A9D3D8-EB66-4FD2-8E71-837CD0EB078C}" type="sibTrans" cxnId="{578A1CC9-7213-494C-9391-783D14D6FBCE}">
      <dgm:prSet/>
      <dgm:spPr/>
      <dgm:t>
        <a:bodyPr/>
        <a:lstStyle/>
        <a:p>
          <a:endParaRPr lang="en-US"/>
        </a:p>
      </dgm:t>
    </dgm:pt>
    <dgm:pt modelId="{18A326B5-B15F-46FA-8559-D610F9C225E9}">
      <dgm:prSet/>
      <dgm:spPr/>
      <dgm:t>
        <a:bodyPr/>
        <a:lstStyle/>
        <a:p>
          <a:pPr rtl="0"/>
          <a:r>
            <a:rPr lang="en-US" baseline="0" smtClean="0"/>
            <a:t>Content types with the least amount of settings</a:t>
          </a:r>
          <a:endParaRPr lang="en-US"/>
        </a:p>
      </dgm:t>
    </dgm:pt>
    <dgm:pt modelId="{1C9EEC08-82BB-47D4-9CB2-C8A0217323E2}" type="parTrans" cxnId="{B7E9C6EA-5720-4088-9A72-67B37AF93D23}">
      <dgm:prSet/>
      <dgm:spPr/>
      <dgm:t>
        <a:bodyPr/>
        <a:lstStyle/>
        <a:p>
          <a:endParaRPr lang="en-US"/>
        </a:p>
      </dgm:t>
    </dgm:pt>
    <dgm:pt modelId="{A55B8465-F51B-4E20-AE08-39D92A6520CD}" type="sibTrans" cxnId="{B7E9C6EA-5720-4088-9A72-67B37AF93D23}">
      <dgm:prSet/>
      <dgm:spPr/>
      <dgm:t>
        <a:bodyPr/>
        <a:lstStyle/>
        <a:p>
          <a:endParaRPr lang="en-US"/>
        </a:p>
      </dgm:t>
    </dgm:pt>
    <dgm:pt modelId="{9414CD94-FB73-476F-9B14-4E02FF63033F}">
      <dgm:prSet/>
      <dgm:spPr/>
      <dgm:t>
        <a:bodyPr/>
        <a:lstStyle/>
        <a:p>
          <a:pPr rtl="0"/>
          <a:r>
            <a:rPr lang="en-US" baseline="0" smtClean="0"/>
            <a:t>Content types with settings that will need to be shared with other content types</a:t>
          </a:r>
          <a:endParaRPr lang="en-US"/>
        </a:p>
      </dgm:t>
    </dgm:pt>
    <dgm:pt modelId="{1D2DA712-C6F7-4C46-A637-83E595EFA096}" type="parTrans" cxnId="{AEA4CAD8-7A56-4984-BFF0-2D8D910FA7B1}">
      <dgm:prSet/>
      <dgm:spPr/>
      <dgm:t>
        <a:bodyPr/>
        <a:lstStyle/>
        <a:p>
          <a:endParaRPr lang="en-US"/>
        </a:p>
      </dgm:t>
    </dgm:pt>
    <dgm:pt modelId="{D7E34B4C-9E66-4917-BEAC-4ED091B61EEF}" type="sibTrans" cxnId="{AEA4CAD8-7A56-4984-BFF0-2D8D910FA7B1}">
      <dgm:prSet/>
      <dgm:spPr/>
      <dgm:t>
        <a:bodyPr/>
        <a:lstStyle/>
        <a:p>
          <a:endParaRPr lang="en-US"/>
        </a:p>
      </dgm:t>
    </dgm:pt>
    <dgm:pt modelId="{E5FBD81F-1337-4A50-AA5D-0E44585096A3}">
      <dgm:prSet/>
      <dgm:spPr/>
      <dgm:t>
        <a:bodyPr/>
        <a:lstStyle/>
        <a:p>
          <a:pPr rtl="0"/>
          <a:r>
            <a:rPr lang="en-US" b="1" baseline="0" dirty="0" smtClean="0"/>
            <a:t>Parents come first!</a:t>
          </a:r>
          <a:endParaRPr lang="en-US" dirty="0"/>
        </a:p>
      </dgm:t>
    </dgm:pt>
    <dgm:pt modelId="{7491E874-57B6-44E3-A1A1-17399DDB6406}" type="parTrans" cxnId="{FAC0E61C-BCED-4724-9E25-717592AF0397}">
      <dgm:prSet/>
      <dgm:spPr/>
      <dgm:t>
        <a:bodyPr/>
        <a:lstStyle/>
        <a:p>
          <a:endParaRPr lang="en-US"/>
        </a:p>
      </dgm:t>
    </dgm:pt>
    <dgm:pt modelId="{167FD011-6313-4DF0-8D64-95194C0F5CDF}" type="sibTrans" cxnId="{FAC0E61C-BCED-4724-9E25-717592AF0397}">
      <dgm:prSet/>
      <dgm:spPr/>
      <dgm:t>
        <a:bodyPr/>
        <a:lstStyle/>
        <a:p>
          <a:endParaRPr lang="en-US"/>
        </a:p>
      </dgm:t>
    </dgm:pt>
    <dgm:pt modelId="{5DFA6C14-8684-412E-97D9-83DC0822E726}" type="pres">
      <dgm:prSet presAssocID="{BB930425-226A-4CC5-B9A8-AA6E06321CAB}" presName="outerComposite" presStyleCnt="0">
        <dgm:presLayoutVars>
          <dgm:chMax val="5"/>
          <dgm:dir/>
          <dgm:resizeHandles val="exact"/>
        </dgm:presLayoutVars>
      </dgm:prSet>
      <dgm:spPr/>
      <dgm:t>
        <a:bodyPr/>
        <a:lstStyle/>
        <a:p>
          <a:endParaRPr lang="en-US"/>
        </a:p>
      </dgm:t>
    </dgm:pt>
    <dgm:pt modelId="{BFCE188F-EDD6-4392-AE2D-ABCD1B946E06}" type="pres">
      <dgm:prSet presAssocID="{BB930425-226A-4CC5-B9A8-AA6E06321CAB}" presName="dummyMaxCanvas" presStyleCnt="0">
        <dgm:presLayoutVars/>
      </dgm:prSet>
      <dgm:spPr/>
    </dgm:pt>
    <dgm:pt modelId="{F72196F1-0110-4461-965F-CBA853ADA6A8}" type="pres">
      <dgm:prSet presAssocID="{BB930425-226A-4CC5-B9A8-AA6E06321CAB}" presName="ThreeNodes_1" presStyleLbl="node1" presStyleIdx="0" presStyleCnt="3">
        <dgm:presLayoutVars>
          <dgm:bulletEnabled val="1"/>
        </dgm:presLayoutVars>
      </dgm:prSet>
      <dgm:spPr/>
      <dgm:t>
        <a:bodyPr/>
        <a:lstStyle/>
        <a:p>
          <a:endParaRPr lang="en-US"/>
        </a:p>
      </dgm:t>
    </dgm:pt>
    <dgm:pt modelId="{E427C44A-3B47-4CE7-B501-26AE97539BD3}" type="pres">
      <dgm:prSet presAssocID="{BB930425-226A-4CC5-B9A8-AA6E06321CAB}" presName="ThreeNodes_2" presStyleLbl="node1" presStyleIdx="1" presStyleCnt="3">
        <dgm:presLayoutVars>
          <dgm:bulletEnabled val="1"/>
        </dgm:presLayoutVars>
      </dgm:prSet>
      <dgm:spPr/>
      <dgm:t>
        <a:bodyPr/>
        <a:lstStyle/>
        <a:p>
          <a:endParaRPr lang="en-US"/>
        </a:p>
      </dgm:t>
    </dgm:pt>
    <dgm:pt modelId="{40282A92-A66F-43B7-938B-7106FA3CD269}" type="pres">
      <dgm:prSet presAssocID="{BB930425-226A-4CC5-B9A8-AA6E06321CAB}" presName="ThreeNodes_3" presStyleLbl="node1" presStyleIdx="2" presStyleCnt="3">
        <dgm:presLayoutVars>
          <dgm:bulletEnabled val="1"/>
        </dgm:presLayoutVars>
      </dgm:prSet>
      <dgm:spPr/>
      <dgm:t>
        <a:bodyPr/>
        <a:lstStyle/>
        <a:p>
          <a:endParaRPr lang="en-US"/>
        </a:p>
      </dgm:t>
    </dgm:pt>
    <dgm:pt modelId="{4C339865-8803-4504-8A65-7C6AD8CFE69C}" type="pres">
      <dgm:prSet presAssocID="{BB930425-226A-4CC5-B9A8-AA6E06321CAB}" presName="ThreeConn_1-2" presStyleLbl="fgAccFollowNode1" presStyleIdx="0" presStyleCnt="2">
        <dgm:presLayoutVars>
          <dgm:bulletEnabled val="1"/>
        </dgm:presLayoutVars>
      </dgm:prSet>
      <dgm:spPr/>
      <dgm:t>
        <a:bodyPr/>
        <a:lstStyle/>
        <a:p>
          <a:endParaRPr lang="en-US"/>
        </a:p>
      </dgm:t>
    </dgm:pt>
    <dgm:pt modelId="{064D71CD-B10D-4607-84DA-63DAC2216D86}" type="pres">
      <dgm:prSet presAssocID="{BB930425-226A-4CC5-B9A8-AA6E06321CAB}" presName="ThreeConn_2-3" presStyleLbl="fgAccFollowNode1" presStyleIdx="1" presStyleCnt="2">
        <dgm:presLayoutVars>
          <dgm:bulletEnabled val="1"/>
        </dgm:presLayoutVars>
      </dgm:prSet>
      <dgm:spPr/>
      <dgm:t>
        <a:bodyPr/>
        <a:lstStyle/>
        <a:p>
          <a:endParaRPr lang="en-US"/>
        </a:p>
      </dgm:t>
    </dgm:pt>
    <dgm:pt modelId="{67FA993B-4052-4104-B2D7-BAA70AF77EB8}" type="pres">
      <dgm:prSet presAssocID="{BB930425-226A-4CC5-B9A8-AA6E06321CAB}" presName="ThreeNodes_1_text" presStyleLbl="node1" presStyleIdx="2" presStyleCnt="3">
        <dgm:presLayoutVars>
          <dgm:bulletEnabled val="1"/>
        </dgm:presLayoutVars>
      </dgm:prSet>
      <dgm:spPr/>
      <dgm:t>
        <a:bodyPr/>
        <a:lstStyle/>
        <a:p>
          <a:endParaRPr lang="en-US"/>
        </a:p>
      </dgm:t>
    </dgm:pt>
    <dgm:pt modelId="{6E2F97A6-B508-45AA-BE17-791DCBF6640C}" type="pres">
      <dgm:prSet presAssocID="{BB930425-226A-4CC5-B9A8-AA6E06321CAB}" presName="ThreeNodes_2_text" presStyleLbl="node1" presStyleIdx="2" presStyleCnt="3">
        <dgm:presLayoutVars>
          <dgm:bulletEnabled val="1"/>
        </dgm:presLayoutVars>
      </dgm:prSet>
      <dgm:spPr/>
      <dgm:t>
        <a:bodyPr/>
        <a:lstStyle/>
        <a:p>
          <a:endParaRPr lang="en-US"/>
        </a:p>
      </dgm:t>
    </dgm:pt>
    <dgm:pt modelId="{64A629EE-7E04-42A8-9727-B85C5B8B66D3}" type="pres">
      <dgm:prSet presAssocID="{BB930425-226A-4CC5-B9A8-AA6E06321CAB}" presName="ThreeNodes_3_text" presStyleLbl="node1" presStyleIdx="2" presStyleCnt="3">
        <dgm:presLayoutVars>
          <dgm:bulletEnabled val="1"/>
        </dgm:presLayoutVars>
      </dgm:prSet>
      <dgm:spPr/>
      <dgm:t>
        <a:bodyPr/>
        <a:lstStyle/>
        <a:p>
          <a:endParaRPr lang="en-US"/>
        </a:p>
      </dgm:t>
    </dgm:pt>
  </dgm:ptLst>
  <dgm:cxnLst>
    <dgm:cxn modelId="{578A1CC9-7213-494C-9391-783D14D6FBCE}" srcId="{BB930425-226A-4CC5-B9A8-AA6E06321CAB}" destId="{D16C11CA-11C5-4C7F-AF68-AD7A3378CF54}" srcOrd="0" destOrd="0" parTransId="{A06D7144-16C0-4CC7-A1E2-4B34C3F6F2C6}" sibTransId="{C7A9D3D8-EB66-4FD2-8E71-837CD0EB078C}"/>
    <dgm:cxn modelId="{C0BA25B5-C66D-4590-A310-4B9B29026A21}" type="presOf" srcId="{18A326B5-B15F-46FA-8559-D610F9C225E9}" destId="{E427C44A-3B47-4CE7-B501-26AE97539BD3}" srcOrd="0" destOrd="0" presId="urn:microsoft.com/office/officeart/2005/8/layout/vProcess5"/>
    <dgm:cxn modelId="{4AB4D52C-EE5B-45A8-87E1-9544481EB8C9}" type="presOf" srcId="{BB930425-226A-4CC5-B9A8-AA6E06321CAB}" destId="{5DFA6C14-8684-412E-97D9-83DC0822E726}" srcOrd="0" destOrd="0" presId="urn:microsoft.com/office/officeart/2005/8/layout/vProcess5"/>
    <dgm:cxn modelId="{698AA8F1-932D-4AEE-AF0A-5ABA028F6532}" type="presOf" srcId="{A55B8465-F51B-4E20-AE08-39D92A6520CD}" destId="{064D71CD-B10D-4607-84DA-63DAC2216D86}" srcOrd="0" destOrd="0" presId="urn:microsoft.com/office/officeart/2005/8/layout/vProcess5"/>
    <dgm:cxn modelId="{7CF3B201-8205-4C8C-BFB1-53DF111463DB}" type="presOf" srcId="{9414CD94-FB73-476F-9B14-4E02FF63033F}" destId="{40282A92-A66F-43B7-938B-7106FA3CD269}" srcOrd="0" destOrd="0" presId="urn:microsoft.com/office/officeart/2005/8/layout/vProcess5"/>
    <dgm:cxn modelId="{FAC0E61C-BCED-4724-9E25-717592AF0397}" srcId="{9414CD94-FB73-476F-9B14-4E02FF63033F}" destId="{E5FBD81F-1337-4A50-AA5D-0E44585096A3}" srcOrd="0" destOrd="0" parTransId="{7491E874-57B6-44E3-A1A1-17399DDB6406}" sibTransId="{167FD011-6313-4DF0-8D64-95194C0F5CDF}"/>
    <dgm:cxn modelId="{AEA4CAD8-7A56-4984-BFF0-2D8D910FA7B1}" srcId="{BB930425-226A-4CC5-B9A8-AA6E06321CAB}" destId="{9414CD94-FB73-476F-9B14-4E02FF63033F}" srcOrd="2" destOrd="0" parTransId="{1D2DA712-C6F7-4C46-A637-83E595EFA096}" sibTransId="{D7E34B4C-9E66-4917-BEAC-4ED091B61EEF}"/>
    <dgm:cxn modelId="{EED24414-F4CD-4300-BAA8-32608ADE43EE}" type="presOf" srcId="{D16C11CA-11C5-4C7F-AF68-AD7A3378CF54}" destId="{F72196F1-0110-4461-965F-CBA853ADA6A8}" srcOrd="0" destOrd="0" presId="urn:microsoft.com/office/officeart/2005/8/layout/vProcess5"/>
    <dgm:cxn modelId="{1BB11E49-95A8-4FCF-8998-D9CA25B06AC2}" type="presOf" srcId="{9414CD94-FB73-476F-9B14-4E02FF63033F}" destId="{64A629EE-7E04-42A8-9727-B85C5B8B66D3}" srcOrd="1" destOrd="0" presId="urn:microsoft.com/office/officeart/2005/8/layout/vProcess5"/>
    <dgm:cxn modelId="{C1FFFB46-1782-4348-8B92-A4A12F8E3F44}" type="presOf" srcId="{18A326B5-B15F-46FA-8559-D610F9C225E9}" destId="{6E2F97A6-B508-45AA-BE17-791DCBF6640C}" srcOrd="1" destOrd="0" presId="urn:microsoft.com/office/officeart/2005/8/layout/vProcess5"/>
    <dgm:cxn modelId="{8A2E2149-3CDD-4E08-A8E8-04E063F269B2}" type="presOf" srcId="{E5FBD81F-1337-4A50-AA5D-0E44585096A3}" destId="{40282A92-A66F-43B7-938B-7106FA3CD269}" srcOrd="0" destOrd="1" presId="urn:microsoft.com/office/officeart/2005/8/layout/vProcess5"/>
    <dgm:cxn modelId="{B7E9C6EA-5720-4088-9A72-67B37AF93D23}" srcId="{BB930425-226A-4CC5-B9A8-AA6E06321CAB}" destId="{18A326B5-B15F-46FA-8559-D610F9C225E9}" srcOrd="1" destOrd="0" parTransId="{1C9EEC08-82BB-47D4-9CB2-C8A0217323E2}" sibTransId="{A55B8465-F51B-4E20-AE08-39D92A6520CD}"/>
    <dgm:cxn modelId="{33CE1DEE-FF7E-4C75-8073-B8CEF8CEE994}" type="presOf" srcId="{E5FBD81F-1337-4A50-AA5D-0E44585096A3}" destId="{64A629EE-7E04-42A8-9727-B85C5B8B66D3}" srcOrd="1" destOrd="1" presId="urn:microsoft.com/office/officeart/2005/8/layout/vProcess5"/>
    <dgm:cxn modelId="{78D84208-B62E-4946-A50D-7C1185467508}" type="presOf" srcId="{D16C11CA-11C5-4C7F-AF68-AD7A3378CF54}" destId="{67FA993B-4052-4104-B2D7-BAA70AF77EB8}" srcOrd="1" destOrd="0" presId="urn:microsoft.com/office/officeart/2005/8/layout/vProcess5"/>
    <dgm:cxn modelId="{086EB8CD-77E8-4549-877C-D81F51AEF259}" type="presOf" srcId="{C7A9D3D8-EB66-4FD2-8E71-837CD0EB078C}" destId="{4C339865-8803-4504-8A65-7C6AD8CFE69C}" srcOrd="0" destOrd="0" presId="urn:microsoft.com/office/officeart/2005/8/layout/vProcess5"/>
    <dgm:cxn modelId="{80BFBE0F-AE66-4848-9785-4D16F0E16926}" type="presParOf" srcId="{5DFA6C14-8684-412E-97D9-83DC0822E726}" destId="{BFCE188F-EDD6-4392-AE2D-ABCD1B946E06}" srcOrd="0" destOrd="0" presId="urn:microsoft.com/office/officeart/2005/8/layout/vProcess5"/>
    <dgm:cxn modelId="{57DA241A-1E72-4E92-89A2-0D3F7C6828B5}" type="presParOf" srcId="{5DFA6C14-8684-412E-97D9-83DC0822E726}" destId="{F72196F1-0110-4461-965F-CBA853ADA6A8}" srcOrd="1" destOrd="0" presId="urn:microsoft.com/office/officeart/2005/8/layout/vProcess5"/>
    <dgm:cxn modelId="{5F7515A7-37B4-41D7-96CD-4E07A9F3951A}" type="presParOf" srcId="{5DFA6C14-8684-412E-97D9-83DC0822E726}" destId="{E427C44A-3B47-4CE7-B501-26AE97539BD3}" srcOrd="2" destOrd="0" presId="urn:microsoft.com/office/officeart/2005/8/layout/vProcess5"/>
    <dgm:cxn modelId="{CBCF3F76-A65C-4B2A-B78A-E27C561FC324}" type="presParOf" srcId="{5DFA6C14-8684-412E-97D9-83DC0822E726}" destId="{40282A92-A66F-43B7-938B-7106FA3CD269}" srcOrd="3" destOrd="0" presId="urn:microsoft.com/office/officeart/2005/8/layout/vProcess5"/>
    <dgm:cxn modelId="{FAEC0311-99EF-4B36-816E-C0EF0884B8C3}" type="presParOf" srcId="{5DFA6C14-8684-412E-97D9-83DC0822E726}" destId="{4C339865-8803-4504-8A65-7C6AD8CFE69C}" srcOrd="4" destOrd="0" presId="urn:microsoft.com/office/officeart/2005/8/layout/vProcess5"/>
    <dgm:cxn modelId="{90EAB9CD-4AC2-4043-B13C-ADA262279751}" type="presParOf" srcId="{5DFA6C14-8684-412E-97D9-83DC0822E726}" destId="{064D71CD-B10D-4607-84DA-63DAC2216D86}" srcOrd="5" destOrd="0" presId="urn:microsoft.com/office/officeart/2005/8/layout/vProcess5"/>
    <dgm:cxn modelId="{491CC0E9-9B28-4F0D-868E-DB1C0BD53992}" type="presParOf" srcId="{5DFA6C14-8684-412E-97D9-83DC0822E726}" destId="{67FA993B-4052-4104-B2D7-BAA70AF77EB8}" srcOrd="6" destOrd="0" presId="urn:microsoft.com/office/officeart/2005/8/layout/vProcess5"/>
    <dgm:cxn modelId="{F7E6E7FA-328B-4281-BB27-97F5C2E75A36}" type="presParOf" srcId="{5DFA6C14-8684-412E-97D9-83DC0822E726}" destId="{6E2F97A6-B508-45AA-BE17-791DCBF6640C}" srcOrd="7" destOrd="0" presId="urn:microsoft.com/office/officeart/2005/8/layout/vProcess5"/>
    <dgm:cxn modelId="{B297D2EE-19AC-4676-91E9-37698BE3343E}" type="presParOf" srcId="{5DFA6C14-8684-412E-97D9-83DC0822E726}" destId="{64A629EE-7E04-42A8-9727-B85C5B8B66D3}"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17E4D25-6BB5-446D-B92B-CA46AB3624A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157AF69F-7883-4442-B199-0AEBFD51D7F5}">
      <dgm:prSet/>
      <dgm:spPr>
        <a:solidFill>
          <a:schemeClr val="tx2"/>
        </a:solidFill>
      </dgm:spPr>
      <dgm:t>
        <a:bodyPr/>
        <a:lstStyle/>
        <a:p>
          <a:pPr rtl="0"/>
          <a:r>
            <a:rPr lang="en-US" baseline="0" dirty="0" smtClean="0"/>
            <a:t>Template</a:t>
          </a:r>
          <a:endParaRPr lang="en-US" dirty="0"/>
        </a:p>
      </dgm:t>
    </dgm:pt>
    <dgm:pt modelId="{9771B1B2-018A-485F-92C6-8F2D5065186C}" type="parTrans" cxnId="{D2AB4692-7B27-4A53-A098-933830AC79F7}">
      <dgm:prSet/>
      <dgm:spPr/>
      <dgm:t>
        <a:bodyPr/>
        <a:lstStyle/>
        <a:p>
          <a:endParaRPr lang="en-US"/>
        </a:p>
      </dgm:t>
    </dgm:pt>
    <dgm:pt modelId="{EE6BCD99-76CD-44E0-8518-0E50FFC6CCEE}" type="sibTrans" cxnId="{D2AB4692-7B27-4A53-A098-933830AC79F7}">
      <dgm:prSet/>
      <dgm:spPr/>
      <dgm:t>
        <a:bodyPr/>
        <a:lstStyle/>
        <a:p>
          <a:endParaRPr lang="en-US"/>
        </a:p>
      </dgm:t>
    </dgm:pt>
    <dgm:pt modelId="{119C1F15-D844-46A4-9D88-7F3C2CCAF73D}">
      <dgm:prSet custT="1"/>
      <dgm:spPr/>
      <dgm:t>
        <a:bodyPr/>
        <a:lstStyle/>
        <a:p>
          <a:pPr rtl="0"/>
          <a:r>
            <a:rPr lang="en-US" sz="1600" baseline="0" dirty="0" smtClean="0"/>
            <a:t>Human</a:t>
          </a:r>
          <a:endParaRPr lang="en-US" sz="1600" dirty="0"/>
        </a:p>
      </dgm:t>
    </dgm:pt>
    <dgm:pt modelId="{0F852F13-B726-451D-A1EE-7BD5363648D9}" type="parTrans" cxnId="{59B27F9E-8E7A-4CF7-900A-748BA4B71622}">
      <dgm:prSet/>
      <dgm:spPr/>
      <dgm:t>
        <a:bodyPr/>
        <a:lstStyle/>
        <a:p>
          <a:endParaRPr lang="en-US"/>
        </a:p>
      </dgm:t>
    </dgm:pt>
    <dgm:pt modelId="{3FC7E9C6-C48C-4DB7-BF3B-CF380A304B86}" type="sibTrans" cxnId="{59B27F9E-8E7A-4CF7-900A-748BA4B71622}">
      <dgm:prSet/>
      <dgm:spPr/>
      <dgm:t>
        <a:bodyPr/>
        <a:lstStyle/>
        <a:p>
          <a:endParaRPr lang="en-US"/>
        </a:p>
      </dgm:t>
    </dgm:pt>
    <dgm:pt modelId="{92981F0C-A79A-495E-8037-8F88E1D37A00}">
      <dgm:prSet/>
      <dgm:spPr>
        <a:solidFill>
          <a:schemeClr val="accent4"/>
        </a:solidFill>
      </dgm:spPr>
      <dgm:t>
        <a:bodyPr/>
        <a:lstStyle/>
        <a:p>
          <a:pPr rtl="0"/>
          <a:r>
            <a:rPr lang="en-US" baseline="0" dirty="0" smtClean="0"/>
            <a:t>Metadata</a:t>
          </a:r>
          <a:endParaRPr lang="en-US" dirty="0"/>
        </a:p>
      </dgm:t>
    </dgm:pt>
    <dgm:pt modelId="{D9012E34-EE48-4EB2-A8ED-906317D1D7F6}" type="parTrans" cxnId="{4F55BAC5-8BB2-42F5-8CCC-62DEE0182E89}">
      <dgm:prSet/>
      <dgm:spPr/>
      <dgm:t>
        <a:bodyPr/>
        <a:lstStyle/>
        <a:p>
          <a:endParaRPr lang="en-US"/>
        </a:p>
      </dgm:t>
    </dgm:pt>
    <dgm:pt modelId="{95A94A2C-6556-4EEA-A3AB-D0105DD74C63}" type="sibTrans" cxnId="{4F55BAC5-8BB2-42F5-8CCC-62DEE0182E89}">
      <dgm:prSet/>
      <dgm:spPr/>
      <dgm:t>
        <a:bodyPr/>
        <a:lstStyle/>
        <a:p>
          <a:endParaRPr lang="en-US"/>
        </a:p>
      </dgm:t>
    </dgm:pt>
    <dgm:pt modelId="{5D84F5A7-C0A4-4A8A-AE0E-65CFDA342557}">
      <dgm:prSet custT="1"/>
      <dgm:spPr/>
      <dgm:t>
        <a:bodyPr/>
        <a:lstStyle/>
        <a:p>
          <a:pPr rtl="0"/>
          <a:endParaRPr lang="en-US" sz="1400" dirty="0"/>
        </a:p>
      </dgm:t>
    </dgm:pt>
    <dgm:pt modelId="{4CEBE041-2B60-45BA-A066-2E7E693B48B9}" type="parTrans" cxnId="{0E7398FA-C761-483F-B60A-BB7C86237C01}">
      <dgm:prSet/>
      <dgm:spPr/>
      <dgm:t>
        <a:bodyPr/>
        <a:lstStyle/>
        <a:p>
          <a:endParaRPr lang="en-US"/>
        </a:p>
      </dgm:t>
    </dgm:pt>
    <dgm:pt modelId="{B34CD1E8-420B-45B4-9496-41A531356541}" type="sibTrans" cxnId="{0E7398FA-C761-483F-B60A-BB7C86237C01}">
      <dgm:prSet/>
      <dgm:spPr/>
      <dgm:t>
        <a:bodyPr/>
        <a:lstStyle/>
        <a:p>
          <a:endParaRPr lang="en-US"/>
        </a:p>
      </dgm:t>
    </dgm:pt>
    <dgm:pt modelId="{8FFECEAE-4EF4-49A4-91A2-F859BF900D0A}">
      <dgm:prSet/>
      <dgm:spPr>
        <a:solidFill>
          <a:schemeClr val="accent6"/>
        </a:solidFill>
      </dgm:spPr>
      <dgm:t>
        <a:bodyPr/>
        <a:lstStyle/>
        <a:p>
          <a:pPr rtl="0"/>
          <a:r>
            <a:rPr lang="en-US" baseline="0" smtClean="0"/>
            <a:t>Information Management Policy</a:t>
          </a:r>
          <a:endParaRPr lang="en-US"/>
        </a:p>
      </dgm:t>
    </dgm:pt>
    <dgm:pt modelId="{7B7877E7-F84D-4C67-A234-145612B0B5F1}" type="parTrans" cxnId="{15BFF8C1-F81D-44C7-B7F1-F95B7FD220F9}">
      <dgm:prSet/>
      <dgm:spPr/>
      <dgm:t>
        <a:bodyPr/>
        <a:lstStyle/>
        <a:p>
          <a:endParaRPr lang="en-US"/>
        </a:p>
      </dgm:t>
    </dgm:pt>
    <dgm:pt modelId="{F62CF8F5-9F8B-4B38-819A-7E249A256FDE}" type="sibTrans" cxnId="{15BFF8C1-F81D-44C7-B7F1-F95B7FD220F9}">
      <dgm:prSet/>
      <dgm:spPr/>
      <dgm:t>
        <a:bodyPr/>
        <a:lstStyle/>
        <a:p>
          <a:endParaRPr lang="en-US"/>
        </a:p>
      </dgm:t>
    </dgm:pt>
    <dgm:pt modelId="{91343784-62D6-49BC-87FF-678E70E2614D}">
      <dgm:prSet custT="1"/>
      <dgm:spPr/>
      <dgm:t>
        <a:bodyPr lIns="64008" tIns="27432" rIns="64008" bIns="27432"/>
        <a:lstStyle/>
        <a:p>
          <a:pPr rtl="0"/>
          <a:r>
            <a:rPr lang="en-US" sz="1600" dirty="0" smtClean="0"/>
            <a:t>Retire by 62.5 Years of Age</a:t>
          </a:r>
          <a:endParaRPr lang="en-US" sz="1600" dirty="0"/>
        </a:p>
      </dgm:t>
    </dgm:pt>
    <dgm:pt modelId="{11EFFA7A-5AF3-4F19-9059-1DB9766A11D5}" type="parTrans" cxnId="{860F80AB-E170-4A37-901C-CE016C246573}">
      <dgm:prSet/>
      <dgm:spPr/>
      <dgm:t>
        <a:bodyPr/>
        <a:lstStyle/>
        <a:p>
          <a:endParaRPr lang="en-US"/>
        </a:p>
      </dgm:t>
    </dgm:pt>
    <dgm:pt modelId="{DD908381-3FC6-4401-A384-8E0AD971F9B3}" type="sibTrans" cxnId="{860F80AB-E170-4A37-901C-CE016C246573}">
      <dgm:prSet/>
      <dgm:spPr/>
      <dgm:t>
        <a:bodyPr/>
        <a:lstStyle/>
        <a:p>
          <a:endParaRPr lang="en-US"/>
        </a:p>
      </dgm:t>
    </dgm:pt>
    <dgm:pt modelId="{A249DDED-D742-4BAD-A3A7-950D05CB77EC}">
      <dgm:prSet/>
      <dgm:spPr>
        <a:solidFill>
          <a:schemeClr val="accent5"/>
        </a:solidFill>
      </dgm:spPr>
      <dgm:t>
        <a:bodyPr/>
        <a:lstStyle/>
        <a:p>
          <a:pPr rtl="0"/>
          <a:r>
            <a:rPr lang="en-US" baseline="0" smtClean="0"/>
            <a:t>Workflow</a:t>
          </a:r>
          <a:endParaRPr lang="en-US"/>
        </a:p>
      </dgm:t>
    </dgm:pt>
    <dgm:pt modelId="{B7374751-4B00-4EC7-9A42-312E33029A0A}" type="parTrans" cxnId="{1BD946E5-116A-44AA-B898-23879896B2C9}">
      <dgm:prSet/>
      <dgm:spPr/>
      <dgm:t>
        <a:bodyPr/>
        <a:lstStyle/>
        <a:p>
          <a:endParaRPr lang="en-US"/>
        </a:p>
      </dgm:t>
    </dgm:pt>
    <dgm:pt modelId="{74E74CD5-B1A7-4366-8DA3-EAFDA4488159}" type="sibTrans" cxnId="{1BD946E5-116A-44AA-B898-23879896B2C9}">
      <dgm:prSet/>
      <dgm:spPr/>
      <dgm:t>
        <a:bodyPr/>
        <a:lstStyle/>
        <a:p>
          <a:endParaRPr lang="en-US"/>
        </a:p>
      </dgm:t>
    </dgm:pt>
    <dgm:pt modelId="{8FC208EC-E298-449B-95F8-7FDFDBA4F7C5}">
      <dgm:prSet/>
      <dgm:spPr/>
      <dgm:t>
        <a:bodyPr/>
        <a:lstStyle/>
        <a:p>
          <a:pPr rtl="0"/>
          <a:r>
            <a:rPr lang="en-US" baseline="0" smtClean="0"/>
            <a:t>Grow up</a:t>
          </a:r>
          <a:endParaRPr lang="en-US"/>
        </a:p>
      </dgm:t>
    </dgm:pt>
    <dgm:pt modelId="{1F1A5D0D-E8C8-40D7-8DFE-BAF28418C21C}" type="parTrans" cxnId="{1A78E546-B126-4C6E-9A0A-C7EF95EA21E9}">
      <dgm:prSet/>
      <dgm:spPr/>
      <dgm:t>
        <a:bodyPr/>
        <a:lstStyle/>
        <a:p>
          <a:endParaRPr lang="en-US"/>
        </a:p>
      </dgm:t>
    </dgm:pt>
    <dgm:pt modelId="{ADA3941C-F914-476C-B6C1-E820A8BCD500}" type="sibTrans" cxnId="{1A78E546-B126-4C6E-9A0A-C7EF95EA21E9}">
      <dgm:prSet/>
      <dgm:spPr/>
      <dgm:t>
        <a:bodyPr/>
        <a:lstStyle/>
        <a:p>
          <a:endParaRPr lang="en-US"/>
        </a:p>
      </dgm:t>
    </dgm:pt>
    <dgm:pt modelId="{AD73E63D-D99D-4440-A585-6AD5362EE1C5}">
      <dgm:prSet/>
      <dgm:spPr/>
      <dgm:t>
        <a:bodyPr/>
        <a:lstStyle/>
        <a:p>
          <a:pPr rtl="0"/>
          <a:r>
            <a:rPr lang="en-US" baseline="0" dirty="0" smtClean="0"/>
            <a:t>Education</a:t>
          </a:r>
          <a:endParaRPr lang="en-US" dirty="0"/>
        </a:p>
      </dgm:t>
    </dgm:pt>
    <dgm:pt modelId="{06D4BD8C-043A-4155-89E6-66E919CB9C72}" type="parTrans" cxnId="{A68D4222-B3E9-46E9-8F9F-C0C71815FFB8}">
      <dgm:prSet/>
      <dgm:spPr/>
      <dgm:t>
        <a:bodyPr/>
        <a:lstStyle/>
        <a:p>
          <a:endParaRPr lang="en-US"/>
        </a:p>
      </dgm:t>
    </dgm:pt>
    <dgm:pt modelId="{FBBF3FE8-3B9D-4B3F-814D-F1BD40691359}" type="sibTrans" cxnId="{A68D4222-B3E9-46E9-8F9F-C0C71815FFB8}">
      <dgm:prSet/>
      <dgm:spPr/>
      <dgm:t>
        <a:bodyPr/>
        <a:lstStyle/>
        <a:p>
          <a:endParaRPr lang="en-US"/>
        </a:p>
      </dgm:t>
    </dgm:pt>
    <dgm:pt modelId="{8E4A9AC3-46D1-48A6-9F08-FBC0A1190A1E}">
      <dgm:prSet/>
      <dgm:spPr/>
      <dgm:t>
        <a:bodyPr/>
        <a:lstStyle/>
        <a:p>
          <a:pPr rtl="0"/>
          <a:r>
            <a:rPr lang="en-US" baseline="0" dirty="0" smtClean="0"/>
            <a:t>Family</a:t>
          </a:r>
          <a:endParaRPr lang="en-US" dirty="0"/>
        </a:p>
      </dgm:t>
    </dgm:pt>
    <dgm:pt modelId="{AE3F920D-F02A-43C8-AAC1-EE044BB2BDFE}" type="parTrans" cxnId="{9109CCC4-EE8C-42B8-B4C5-E3AA883E839C}">
      <dgm:prSet/>
      <dgm:spPr/>
      <dgm:t>
        <a:bodyPr/>
        <a:lstStyle/>
        <a:p>
          <a:endParaRPr lang="en-US"/>
        </a:p>
      </dgm:t>
    </dgm:pt>
    <dgm:pt modelId="{2C1BA8F7-CA14-4C71-A392-89588997921A}" type="sibTrans" cxnId="{9109CCC4-EE8C-42B8-B4C5-E3AA883E839C}">
      <dgm:prSet/>
      <dgm:spPr/>
      <dgm:t>
        <a:bodyPr/>
        <a:lstStyle/>
        <a:p>
          <a:endParaRPr lang="en-US"/>
        </a:p>
      </dgm:t>
    </dgm:pt>
    <dgm:pt modelId="{AFC92480-9B65-40C0-B8F8-78F5D3E70224}">
      <dgm:prSet custT="1"/>
      <dgm:spPr/>
      <dgm:t>
        <a:bodyPr/>
        <a:lstStyle/>
        <a:p>
          <a:r>
            <a:rPr lang="en-US" sz="1400" dirty="0" smtClean="0"/>
            <a:t>Name : Bob Jones</a:t>
          </a:r>
          <a:endParaRPr lang="en-US" sz="1400" dirty="0"/>
        </a:p>
      </dgm:t>
    </dgm:pt>
    <dgm:pt modelId="{540BD1B9-CC3B-470D-B1BC-C370F9C06492}" type="parTrans" cxnId="{1867BD0A-40A7-42B4-AB6C-2E5E9F6B2F02}">
      <dgm:prSet/>
      <dgm:spPr/>
      <dgm:t>
        <a:bodyPr/>
        <a:lstStyle/>
        <a:p>
          <a:endParaRPr lang="en-US"/>
        </a:p>
      </dgm:t>
    </dgm:pt>
    <dgm:pt modelId="{A9D4266C-E0C2-4B3A-898D-4DB545868BC1}" type="sibTrans" cxnId="{1867BD0A-40A7-42B4-AB6C-2E5E9F6B2F02}">
      <dgm:prSet/>
      <dgm:spPr/>
      <dgm:t>
        <a:bodyPr/>
        <a:lstStyle/>
        <a:p>
          <a:endParaRPr lang="en-US"/>
        </a:p>
      </dgm:t>
    </dgm:pt>
    <dgm:pt modelId="{6E99953C-3FCB-4EEA-86FC-C1B8A270849B}">
      <dgm:prSet custT="1"/>
      <dgm:spPr/>
      <dgm:t>
        <a:bodyPr/>
        <a:lstStyle/>
        <a:p>
          <a:r>
            <a:rPr lang="en-US" sz="1400" dirty="0" smtClean="0"/>
            <a:t>Eye Color</a:t>
          </a:r>
          <a:endParaRPr lang="en-US" sz="1400" dirty="0"/>
        </a:p>
      </dgm:t>
    </dgm:pt>
    <dgm:pt modelId="{D1FFA5F0-0FC1-41AB-8889-391D5CA77F23}" type="parTrans" cxnId="{5D320000-823C-4F9C-8768-5B5A40E963BD}">
      <dgm:prSet/>
      <dgm:spPr/>
      <dgm:t>
        <a:bodyPr/>
        <a:lstStyle/>
        <a:p>
          <a:endParaRPr lang="en-US"/>
        </a:p>
      </dgm:t>
    </dgm:pt>
    <dgm:pt modelId="{8D1B31E0-2630-4935-A640-D8D21BEB1202}" type="sibTrans" cxnId="{5D320000-823C-4F9C-8768-5B5A40E963BD}">
      <dgm:prSet/>
      <dgm:spPr/>
      <dgm:t>
        <a:bodyPr/>
        <a:lstStyle/>
        <a:p>
          <a:endParaRPr lang="en-US"/>
        </a:p>
      </dgm:t>
    </dgm:pt>
    <dgm:pt modelId="{CCFA6C96-9504-4FA9-A5C2-5F6F66EEE0FF}">
      <dgm:prSet custT="1"/>
      <dgm:spPr/>
      <dgm:t>
        <a:bodyPr/>
        <a:lstStyle/>
        <a:p>
          <a:r>
            <a:rPr lang="en-US" sz="1400" dirty="0" smtClean="0"/>
            <a:t>Height</a:t>
          </a:r>
          <a:endParaRPr lang="en-US" sz="1400" dirty="0"/>
        </a:p>
      </dgm:t>
    </dgm:pt>
    <dgm:pt modelId="{BDBF5071-665F-4275-BDCA-963394AEBC76}" type="parTrans" cxnId="{DDABC9D5-5EF9-4553-826B-6B062542AE18}">
      <dgm:prSet/>
      <dgm:spPr/>
      <dgm:t>
        <a:bodyPr/>
        <a:lstStyle/>
        <a:p>
          <a:endParaRPr lang="en-US"/>
        </a:p>
      </dgm:t>
    </dgm:pt>
    <dgm:pt modelId="{56FB1E1C-0F61-4E22-B6EA-DC8F9012BE25}" type="sibTrans" cxnId="{DDABC9D5-5EF9-4553-826B-6B062542AE18}">
      <dgm:prSet/>
      <dgm:spPr/>
      <dgm:t>
        <a:bodyPr/>
        <a:lstStyle/>
        <a:p>
          <a:endParaRPr lang="en-US"/>
        </a:p>
      </dgm:t>
    </dgm:pt>
    <dgm:pt modelId="{D8055EAF-CDEF-4AE7-8296-FDC531844F96}">
      <dgm:prSet custT="1"/>
      <dgm:spPr/>
      <dgm:t>
        <a:bodyPr/>
        <a:lstStyle/>
        <a:p>
          <a:r>
            <a:rPr lang="en-US" sz="1400" dirty="0" smtClean="0"/>
            <a:t>Hair Color</a:t>
          </a:r>
          <a:endParaRPr lang="en-US" sz="1400" dirty="0"/>
        </a:p>
      </dgm:t>
    </dgm:pt>
    <dgm:pt modelId="{AA27A5F5-9FA8-4B76-B1B4-9F63E23C3894}" type="parTrans" cxnId="{78573666-E448-4A00-8AB5-EED898161B3A}">
      <dgm:prSet/>
      <dgm:spPr/>
      <dgm:t>
        <a:bodyPr/>
        <a:lstStyle/>
        <a:p>
          <a:endParaRPr lang="en-US"/>
        </a:p>
      </dgm:t>
    </dgm:pt>
    <dgm:pt modelId="{AF65A707-C163-43B2-AB89-07C0B09B05F5}" type="sibTrans" cxnId="{78573666-E448-4A00-8AB5-EED898161B3A}">
      <dgm:prSet/>
      <dgm:spPr/>
      <dgm:t>
        <a:bodyPr/>
        <a:lstStyle/>
        <a:p>
          <a:endParaRPr lang="en-US"/>
        </a:p>
      </dgm:t>
    </dgm:pt>
    <dgm:pt modelId="{4E0E2741-D711-4D6F-911A-65580ECB0F34}">
      <dgm:prSet custT="1"/>
      <dgm:spPr/>
      <dgm:t>
        <a:bodyPr/>
        <a:lstStyle/>
        <a:p>
          <a:r>
            <a:rPr lang="en-US" sz="1400" smtClean="0"/>
            <a:t>Favorite Color</a:t>
          </a:r>
          <a:endParaRPr lang="en-US" sz="1400"/>
        </a:p>
      </dgm:t>
    </dgm:pt>
    <dgm:pt modelId="{46612CCE-8F9F-49FF-8279-510B1F88E04B}" type="parTrans" cxnId="{6970506B-A48E-4947-8497-0B7F1F397791}">
      <dgm:prSet/>
      <dgm:spPr/>
      <dgm:t>
        <a:bodyPr/>
        <a:lstStyle/>
        <a:p>
          <a:endParaRPr lang="en-US"/>
        </a:p>
      </dgm:t>
    </dgm:pt>
    <dgm:pt modelId="{D05A6FA1-BA0D-4A48-BD9F-A91B4FF59061}" type="sibTrans" cxnId="{6970506B-A48E-4947-8497-0B7F1F397791}">
      <dgm:prSet/>
      <dgm:spPr/>
      <dgm:t>
        <a:bodyPr/>
        <a:lstStyle/>
        <a:p>
          <a:endParaRPr lang="en-US"/>
        </a:p>
      </dgm:t>
    </dgm:pt>
    <dgm:pt modelId="{D7C39E7E-BF56-4FE7-848A-DBB3FB07A02E}">
      <dgm:prSet custT="1"/>
      <dgm:spPr/>
      <dgm:t>
        <a:bodyPr/>
        <a:lstStyle/>
        <a:p>
          <a:endParaRPr lang="en-US" sz="1400" dirty="0"/>
        </a:p>
      </dgm:t>
    </dgm:pt>
    <dgm:pt modelId="{4AF96951-3847-4F31-8323-1A66BEB5F212}" type="parTrans" cxnId="{43554604-CAC5-405C-8876-9FD54843B391}">
      <dgm:prSet/>
      <dgm:spPr/>
      <dgm:t>
        <a:bodyPr/>
        <a:lstStyle/>
        <a:p>
          <a:endParaRPr lang="en-US"/>
        </a:p>
      </dgm:t>
    </dgm:pt>
    <dgm:pt modelId="{8EFE6EF5-1720-498B-91DA-A488392933FF}" type="sibTrans" cxnId="{43554604-CAC5-405C-8876-9FD54843B391}">
      <dgm:prSet/>
      <dgm:spPr/>
      <dgm:t>
        <a:bodyPr/>
        <a:lstStyle/>
        <a:p>
          <a:endParaRPr lang="en-US"/>
        </a:p>
      </dgm:t>
    </dgm:pt>
    <dgm:pt modelId="{EE6E462E-FE5A-40DD-A404-CC97BF062102}" type="pres">
      <dgm:prSet presAssocID="{A17E4D25-6BB5-446D-B92B-CA46AB3624AD}" presName="Name0" presStyleCnt="0">
        <dgm:presLayoutVars>
          <dgm:dir/>
          <dgm:animLvl val="lvl"/>
          <dgm:resizeHandles val="exact"/>
        </dgm:presLayoutVars>
      </dgm:prSet>
      <dgm:spPr/>
      <dgm:t>
        <a:bodyPr/>
        <a:lstStyle/>
        <a:p>
          <a:endParaRPr lang="en-US"/>
        </a:p>
      </dgm:t>
    </dgm:pt>
    <dgm:pt modelId="{B8A72551-1F99-437B-9475-CDEF62A20398}" type="pres">
      <dgm:prSet presAssocID="{157AF69F-7883-4442-B199-0AEBFD51D7F5}" presName="linNode" presStyleCnt="0"/>
      <dgm:spPr/>
    </dgm:pt>
    <dgm:pt modelId="{11BB45B8-6E80-4A23-9352-B7E9CC9E0D96}" type="pres">
      <dgm:prSet presAssocID="{157AF69F-7883-4442-B199-0AEBFD51D7F5}" presName="parentText" presStyleLbl="node1" presStyleIdx="0" presStyleCnt="4">
        <dgm:presLayoutVars>
          <dgm:chMax val="1"/>
          <dgm:bulletEnabled val="1"/>
        </dgm:presLayoutVars>
      </dgm:prSet>
      <dgm:spPr/>
      <dgm:t>
        <a:bodyPr/>
        <a:lstStyle/>
        <a:p>
          <a:endParaRPr lang="en-US"/>
        </a:p>
      </dgm:t>
    </dgm:pt>
    <dgm:pt modelId="{76F0C065-90EC-4F09-8E29-C09E5D7D474E}" type="pres">
      <dgm:prSet presAssocID="{157AF69F-7883-4442-B199-0AEBFD51D7F5}" presName="descendantText" presStyleLbl="alignAccFollowNode1" presStyleIdx="0" presStyleCnt="4">
        <dgm:presLayoutVars>
          <dgm:bulletEnabled val="1"/>
        </dgm:presLayoutVars>
      </dgm:prSet>
      <dgm:spPr/>
      <dgm:t>
        <a:bodyPr/>
        <a:lstStyle/>
        <a:p>
          <a:endParaRPr lang="en-US"/>
        </a:p>
      </dgm:t>
    </dgm:pt>
    <dgm:pt modelId="{46B0760E-8642-4415-B53D-3F2E10C96250}" type="pres">
      <dgm:prSet presAssocID="{EE6BCD99-76CD-44E0-8518-0E50FFC6CCEE}" presName="sp" presStyleCnt="0"/>
      <dgm:spPr/>
    </dgm:pt>
    <dgm:pt modelId="{D81E733C-8B46-47BC-80F4-400D506097D2}" type="pres">
      <dgm:prSet presAssocID="{92981F0C-A79A-495E-8037-8F88E1D37A00}" presName="linNode" presStyleCnt="0"/>
      <dgm:spPr/>
    </dgm:pt>
    <dgm:pt modelId="{FDC23217-50B6-4E9D-BD27-EC477B8C74AC}" type="pres">
      <dgm:prSet presAssocID="{92981F0C-A79A-495E-8037-8F88E1D37A00}" presName="parentText" presStyleLbl="node1" presStyleIdx="1" presStyleCnt="4">
        <dgm:presLayoutVars>
          <dgm:chMax val="1"/>
          <dgm:bulletEnabled val="1"/>
        </dgm:presLayoutVars>
      </dgm:prSet>
      <dgm:spPr/>
      <dgm:t>
        <a:bodyPr/>
        <a:lstStyle/>
        <a:p>
          <a:endParaRPr lang="en-US"/>
        </a:p>
      </dgm:t>
    </dgm:pt>
    <dgm:pt modelId="{F105174C-BF95-44C1-B4A5-68D76492EA79}" type="pres">
      <dgm:prSet presAssocID="{92981F0C-A79A-495E-8037-8F88E1D37A00}" presName="descendantText" presStyleLbl="alignAccFollowNode1" presStyleIdx="1" presStyleCnt="4" custScaleY="119658">
        <dgm:presLayoutVars>
          <dgm:bulletEnabled val="1"/>
        </dgm:presLayoutVars>
      </dgm:prSet>
      <dgm:spPr/>
      <dgm:t>
        <a:bodyPr/>
        <a:lstStyle/>
        <a:p>
          <a:endParaRPr lang="en-US"/>
        </a:p>
      </dgm:t>
    </dgm:pt>
    <dgm:pt modelId="{D1D49F5B-F634-4A92-9C3E-65A1E2EAC508}" type="pres">
      <dgm:prSet presAssocID="{95A94A2C-6556-4EEA-A3AB-D0105DD74C63}" presName="sp" presStyleCnt="0"/>
      <dgm:spPr/>
    </dgm:pt>
    <dgm:pt modelId="{DB2244A0-4B92-4EBD-8180-4F86D6CEC728}" type="pres">
      <dgm:prSet presAssocID="{8FFECEAE-4EF4-49A4-91A2-F859BF900D0A}" presName="linNode" presStyleCnt="0"/>
      <dgm:spPr/>
    </dgm:pt>
    <dgm:pt modelId="{757E165B-7591-49FB-BEE7-70E75024B6A8}" type="pres">
      <dgm:prSet presAssocID="{8FFECEAE-4EF4-49A4-91A2-F859BF900D0A}" presName="parentText" presStyleLbl="node1" presStyleIdx="2" presStyleCnt="4">
        <dgm:presLayoutVars>
          <dgm:chMax val="1"/>
          <dgm:bulletEnabled val="1"/>
        </dgm:presLayoutVars>
      </dgm:prSet>
      <dgm:spPr/>
      <dgm:t>
        <a:bodyPr/>
        <a:lstStyle/>
        <a:p>
          <a:endParaRPr lang="en-US"/>
        </a:p>
      </dgm:t>
    </dgm:pt>
    <dgm:pt modelId="{817147AF-B686-4AC0-BB74-1DA81144A576}" type="pres">
      <dgm:prSet presAssocID="{8FFECEAE-4EF4-49A4-91A2-F859BF900D0A}" presName="descendantText" presStyleLbl="alignAccFollowNode1" presStyleIdx="2" presStyleCnt="4" custLinFactNeighborX="322" custLinFactNeighborY="977">
        <dgm:presLayoutVars>
          <dgm:bulletEnabled val="1"/>
        </dgm:presLayoutVars>
      </dgm:prSet>
      <dgm:spPr/>
      <dgm:t>
        <a:bodyPr/>
        <a:lstStyle/>
        <a:p>
          <a:endParaRPr lang="en-US"/>
        </a:p>
      </dgm:t>
    </dgm:pt>
    <dgm:pt modelId="{DE456EE3-D771-471E-A202-D7EC9BDA2D42}" type="pres">
      <dgm:prSet presAssocID="{F62CF8F5-9F8B-4B38-819A-7E249A256FDE}" presName="sp" presStyleCnt="0"/>
      <dgm:spPr/>
    </dgm:pt>
    <dgm:pt modelId="{1D9B33B4-E4DC-4E2E-AD87-5E99198D88FC}" type="pres">
      <dgm:prSet presAssocID="{A249DDED-D742-4BAD-A3A7-950D05CB77EC}" presName="linNode" presStyleCnt="0"/>
      <dgm:spPr/>
    </dgm:pt>
    <dgm:pt modelId="{6E29CDB2-ED42-4503-9E8C-861D406A4A03}" type="pres">
      <dgm:prSet presAssocID="{A249DDED-D742-4BAD-A3A7-950D05CB77EC}" presName="parentText" presStyleLbl="node1" presStyleIdx="3" presStyleCnt="4">
        <dgm:presLayoutVars>
          <dgm:chMax val="1"/>
          <dgm:bulletEnabled val="1"/>
        </dgm:presLayoutVars>
      </dgm:prSet>
      <dgm:spPr/>
      <dgm:t>
        <a:bodyPr/>
        <a:lstStyle/>
        <a:p>
          <a:endParaRPr lang="en-US"/>
        </a:p>
      </dgm:t>
    </dgm:pt>
    <dgm:pt modelId="{EE179BE7-C02A-4704-A3D0-38516D0D4703}" type="pres">
      <dgm:prSet presAssocID="{A249DDED-D742-4BAD-A3A7-950D05CB77EC}" presName="descendantText" presStyleLbl="alignAccFollowNode1" presStyleIdx="3" presStyleCnt="4">
        <dgm:presLayoutVars>
          <dgm:bulletEnabled val="1"/>
        </dgm:presLayoutVars>
      </dgm:prSet>
      <dgm:spPr/>
      <dgm:t>
        <a:bodyPr/>
        <a:lstStyle/>
        <a:p>
          <a:endParaRPr lang="en-US"/>
        </a:p>
      </dgm:t>
    </dgm:pt>
  </dgm:ptLst>
  <dgm:cxnLst>
    <dgm:cxn modelId="{A68D4222-B3E9-46E9-8F9F-C0C71815FFB8}" srcId="{A249DDED-D742-4BAD-A3A7-950D05CB77EC}" destId="{AD73E63D-D99D-4440-A585-6AD5362EE1C5}" srcOrd="1" destOrd="0" parTransId="{06D4BD8C-043A-4155-89E6-66E919CB9C72}" sibTransId="{FBBF3FE8-3B9D-4B3F-814D-F1BD40691359}"/>
    <dgm:cxn modelId="{860F80AB-E170-4A37-901C-CE016C246573}" srcId="{8FFECEAE-4EF4-49A4-91A2-F859BF900D0A}" destId="{91343784-62D6-49BC-87FF-678E70E2614D}" srcOrd="0" destOrd="0" parTransId="{11EFFA7A-5AF3-4F19-9059-1DB9766A11D5}" sibTransId="{DD908381-3FC6-4401-A384-8E0AD971F9B3}"/>
    <dgm:cxn modelId="{5D320000-823C-4F9C-8768-5B5A40E963BD}" srcId="{92981F0C-A79A-495E-8037-8F88E1D37A00}" destId="{6E99953C-3FCB-4EEA-86FC-C1B8A270849B}" srcOrd="2" destOrd="0" parTransId="{D1FFA5F0-0FC1-41AB-8889-391D5CA77F23}" sibTransId="{8D1B31E0-2630-4935-A640-D8D21BEB1202}"/>
    <dgm:cxn modelId="{15BFF8C1-F81D-44C7-B7F1-F95B7FD220F9}" srcId="{A17E4D25-6BB5-446D-B92B-CA46AB3624AD}" destId="{8FFECEAE-4EF4-49A4-91A2-F859BF900D0A}" srcOrd="2" destOrd="0" parTransId="{7B7877E7-F84D-4C67-A234-145612B0B5F1}" sibTransId="{F62CF8F5-9F8B-4B38-819A-7E249A256FDE}"/>
    <dgm:cxn modelId="{9109CCC4-EE8C-42B8-B4C5-E3AA883E839C}" srcId="{A249DDED-D742-4BAD-A3A7-950D05CB77EC}" destId="{8E4A9AC3-46D1-48A6-9F08-FBC0A1190A1E}" srcOrd="2" destOrd="0" parTransId="{AE3F920D-F02A-43C8-AAC1-EE044BB2BDFE}" sibTransId="{2C1BA8F7-CA14-4C71-A392-89588997921A}"/>
    <dgm:cxn modelId="{CA156BB0-1CFE-4F1F-9FDF-37B59AF5224D}" type="presOf" srcId="{4E0E2741-D711-4D6F-911A-65580ECB0F34}" destId="{F105174C-BF95-44C1-B4A5-68D76492EA79}" srcOrd="0" destOrd="5" presId="urn:microsoft.com/office/officeart/2005/8/layout/vList5"/>
    <dgm:cxn modelId="{D2AB4692-7B27-4A53-A098-933830AC79F7}" srcId="{A17E4D25-6BB5-446D-B92B-CA46AB3624AD}" destId="{157AF69F-7883-4442-B199-0AEBFD51D7F5}" srcOrd="0" destOrd="0" parTransId="{9771B1B2-018A-485F-92C6-8F2D5065186C}" sibTransId="{EE6BCD99-76CD-44E0-8518-0E50FFC6CCEE}"/>
    <dgm:cxn modelId="{960D5578-DDCB-48DA-A78F-E3E38E6599E1}" type="presOf" srcId="{8FC208EC-E298-449B-95F8-7FDFDBA4F7C5}" destId="{EE179BE7-C02A-4704-A3D0-38516D0D4703}" srcOrd="0" destOrd="0" presId="urn:microsoft.com/office/officeart/2005/8/layout/vList5"/>
    <dgm:cxn modelId="{342F154D-FDEE-4094-B198-96C20A023E65}" type="presOf" srcId="{A249DDED-D742-4BAD-A3A7-950D05CB77EC}" destId="{6E29CDB2-ED42-4503-9E8C-861D406A4A03}" srcOrd="0" destOrd="0" presId="urn:microsoft.com/office/officeart/2005/8/layout/vList5"/>
    <dgm:cxn modelId="{E7AF2154-AD00-469D-AC16-7F02980D5B35}" type="presOf" srcId="{6E99953C-3FCB-4EEA-86FC-C1B8A270849B}" destId="{F105174C-BF95-44C1-B4A5-68D76492EA79}" srcOrd="0" destOrd="2" presId="urn:microsoft.com/office/officeart/2005/8/layout/vList5"/>
    <dgm:cxn modelId="{6AEC79F5-C4D5-4CFE-A3F4-88593C506333}" type="presOf" srcId="{D7C39E7E-BF56-4FE7-848A-DBB3FB07A02E}" destId="{F105174C-BF95-44C1-B4A5-68D76492EA79}" srcOrd="0" destOrd="6" presId="urn:microsoft.com/office/officeart/2005/8/layout/vList5"/>
    <dgm:cxn modelId="{D39B2A8D-3240-46BE-B45D-5B053BC142D8}" type="presOf" srcId="{D8055EAF-CDEF-4AE7-8296-FDC531844F96}" destId="{F105174C-BF95-44C1-B4A5-68D76492EA79}" srcOrd="0" destOrd="4" presId="urn:microsoft.com/office/officeart/2005/8/layout/vList5"/>
    <dgm:cxn modelId="{5C47420F-F71E-4E23-8057-1AAF51FAF5D0}" type="presOf" srcId="{CCFA6C96-9504-4FA9-A5C2-5F6F66EEE0FF}" destId="{F105174C-BF95-44C1-B4A5-68D76492EA79}" srcOrd="0" destOrd="3" presId="urn:microsoft.com/office/officeart/2005/8/layout/vList5"/>
    <dgm:cxn modelId="{9D150861-18A8-4ADE-AEEF-6FB9D5562904}" type="presOf" srcId="{AD73E63D-D99D-4440-A585-6AD5362EE1C5}" destId="{EE179BE7-C02A-4704-A3D0-38516D0D4703}" srcOrd="0" destOrd="1" presId="urn:microsoft.com/office/officeart/2005/8/layout/vList5"/>
    <dgm:cxn modelId="{59B27F9E-8E7A-4CF7-900A-748BA4B71622}" srcId="{157AF69F-7883-4442-B199-0AEBFD51D7F5}" destId="{119C1F15-D844-46A4-9D88-7F3C2CCAF73D}" srcOrd="0" destOrd="0" parTransId="{0F852F13-B726-451D-A1EE-7BD5363648D9}" sibTransId="{3FC7E9C6-C48C-4DB7-BF3B-CF380A304B86}"/>
    <dgm:cxn modelId="{6970506B-A48E-4947-8497-0B7F1F397791}" srcId="{92981F0C-A79A-495E-8037-8F88E1D37A00}" destId="{4E0E2741-D711-4D6F-911A-65580ECB0F34}" srcOrd="5" destOrd="0" parTransId="{46612CCE-8F9F-49FF-8279-510B1F88E04B}" sibTransId="{D05A6FA1-BA0D-4A48-BD9F-A91B4FF59061}"/>
    <dgm:cxn modelId="{DDABC9D5-5EF9-4553-826B-6B062542AE18}" srcId="{92981F0C-A79A-495E-8037-8F88E1D37A00}" destId="{CCFA6C96-9504-4FA9-A5C2-5F6F66EEE0FF}" srcOrd="3" destOrd="0" parTransId="{BDBF5071-665F-4275-BDCA-963394AEBC76}" sibTransId="{56FB1E1C-0F61-4E22-B6EA-DC8F9012BE25}"/>
    <dgm:cxn modelId="{4F55BAC5-8BB2-42F5-8CCC-62DEE0182E89}" srcId="{A17E4D25-6BB5-446D-B92B-CA46AB3624AD}" destId="{92981F0C-A79A-495E-8037-8F88E1D37A00}" srcOrd="1" destOrd="0" parTransId="{D9012E34-EE48-4EB2-A8ED-906317D1D7F6}" sibTransId="{95A94A2C-6556-4EEA-A3AB-D0105DD74C63}"/>
    <dgm:cxn modelId="{6E6F7C88-01EE-49DC-8F49-305A51FCA6F1}" type="presOf" srcId="{8FFECEAE-4EF4-49A4-91A2-F859BF900D0A}" destId="{757E165B-7591-49FB-BEE7-70E75024B6A8}" srcOrd="0" destOrd="0" presId="urn:microsoft.com/office/officeart/2005/8/layout/vList5"/>
    <dgm:cxn modelId="{1867BD0A-40A7-42B4-AB6C-2E5E9F6B2F02}" srcId="{92981F0C-A79A-495E-8037-8F88E1D37A00}" destId="{AFC92480-9B65-40C0-B8F8-78F5D3E70224}" srcOrd="1" destOrd="0" parTransId="{540BD1B9-CC3B-470D-B1BC-C370F9C06492}" sibTransId="{A9D4266C-E0C2-4B3A-898D-4DB545868BC1}"/>
    <dgm:cxn modelId="{25E3C215-EAF7-4771-9978-979AFD889B57}" type="presOf" srcId="{92981F0C-A79A-495E-8037-8F88E1D37A00}" destId="{FDC23217-50B6-4E9D-BD27-EC477B8C74AC}" srcOrd="0" destOrd="0" presId="urn:microsoft.com/office/officeart/2005/8/layout/vList5"/>
    <dgm:cxn modelId="{F75BE2E0-0E1E-41E7-BFE0-F98DEB965782}" type="presOf" srcId="{157AF69F-7883-4442-B199-0AEBFD51D7F5}" destId="{11BB45B8-6E80-4A23-9352-B7E9CC9E0D96}" srcOrd="0" destOrd="0" presId="urn:microsoft.com/office/officeart/2005/8/layout/vList5"/>
    <dgm:cxn modelId="{2C4C74E8-E2B5-4D4B-81E5-3524C2A57DE6}" type="presOf" srcId="{8E4A9AC3-46D1-48A6-9F08-FBC0A1190A1E}" destId="{EE179BE7-C02A-4704-A3D0-38516D0D4703}" srcOrd="0" destOrd="2" presId="urn:microsoft.com/office/officeart/2005/8/layout/vList5"/>
    <dgm:cxn modelId="{9B8FD35C-C66C-4502-973C-7E267B108630}" type="presOf" srcId="{AFC92480-9B65-40C0-B8F8-78F5D3E70224}" destId="{F105174C-BF95-44C1-B4A5-68D76492EA79}" srcOrd="0" destOrd="1" presId="urn:microsoft.com/office/officeart/2005/8/layout/vList5"/>
    <dgm:cxn modelId="{43554604-CAC5-405C-8876-9FD54843B391}" srcId="{92981F0C-A79A-495E-8037-8F88E1D37A00}" destId="{D7C39E7E-BF56-4FE7-848A-DBB3FB07A02E}" srcOrd="6" destOrd="0" parTransId="{4AF96951-3847-4F31-8323-1A66BEB5F212}" sibTransId="{8EFE6EF5-1720-498B-91DA-A488392933FF}"/>
    <dgm:cxn modelId="{A44F5B1D-EC6A-46FA-9F14-274B0A855ED0}" type="presOf" srcId="{119C1F15-D844-46A4-9D88-7F3C2CCAF73D}" destId="{76F0C065-90EC-4F09-8E29-C09E5D7D474E}" srcOrd="0" destOrd="0" presId="urn:microsoft.com/office/officeart/2005/8/layout/vList5"/>
    <dgm:cxn modelId="{1BD946E5-116A-44AA-B898-23879896B2C9}" srcId="{A17E4D25-6BB5-446D-B92B-CA46AB3624AD}" destId="{A249DDED-D742-4BAD-A3A7-950D05CB77EC}" srcOrd="3" destOrd="0" parTransId="{B7374751-4B00-4EC7-9A42-312E33029A0A}" sibTransId="{74E74CD5-B1A7-4366-8DA3-EAFDA4488159}"/>
    <dgm:cxn modelId="{78573666-E448-4A00-8AB5-EED898161B3A}" srcId="{92981F0C-A79A-495E-8037-8F88E1D37A00}" destId="{D8055EAF-CDEF-4AE7-8296-FDC531844F96}" srcOrd="4" destOrd="0" parTransId="{AA27A5F5-9FA8-4B76-B1B4-9F63E23C3894}" sibTransId="{AF65A707-C163-43B2-AB89-07C0B09B05F5}"/>
    <dgm:cxn modelId="{0E7398FA-C761-483F-B60A-BB7C86237C01}" srcId="{92981F0C-A79A-495E-8037-8F88E1D37A00}" destId="{5D84F5A7-C0A4-4A8A-AE0E-65CFDA342557}" srcOrd="0" destOrd="0" parTransId="{4CEBE041-2B60-45BA-A066-2E7E693B48B9}" sibTransId="{B34CD1E8-420B-45B4-9496-41A531356541}"/>
    <dgm:cxn modelId="{52524C67-1FDB-4C36-AE07-3E7E0B030702}" type="presOf" srcId="{A17E4D25-6BB5-446D-B92B-CA46AB3624AD}" destId="{EE6E462E-FE5A-40DD-A404-CC97BF062102}" srcOrd="0" destOrd="0" presId="urn:microsoft.com/office/officeart/2005/8/layout/vList5"/>
    <dgm:cxn modelId="{E8600B33-8255-42CC-816E-528C173EB6BF}" type="presOf" srcId="{91343784-62D6-49BC-87FF-678E70E2614D}" destId="{817147AF-B686-4AC0-BB74-1DA81144A576}" srcOrd="0" destOrd="0" presId="urn:microsoft.com/office/officeart/2005/8/layout/vList5"/>
    <dgm:cxn modelId="{E30C6A3A-6590-4228-B29D-EC2D06E02339}" type="presOf" srcId="{5D84F5A7-C0A4-4A8A-AE0E-65CFDA342557}" destId="{F105174C-BF95-44C1-B4A5-68D76492EA79}" srcOrd="0" destOrd="0" presId="urn:microsoft.com/office/officeart/2005/8/layout/vList5"/>
    <dgm:cxn modelId="{1A78E546-B126-4C6E-9A0A-C7EF95EA21E9}" srcId="{A249DDED-D742-4BAD-A3A7-950D05CB77EC}" destId="{8FC208EC-E298-449B-95F8-7FDFDBA4F7C5}" srcOrd="0" destOrd="0" parTransId="{1F1A5D0D-E8C8-40D7-8DFE-BAF28418C21C}" sibTransId="{ADA3941C-F914-476C-B6C1-E820A8BCD500}"/>
    <dgm:cxn modelId="{B620661D-3B69-49DA-8D8D-7A10666EC483}" type="presParOf" srcId="{EE6E462E-FE5A-40DD-A404-CC97BF062102}" destId="{B8A72551-1F99-437B-9475-CDEF62A20398}" srcOrd="0" destOrd="0" presId="urn:microsoft.com/office/officeart/2005/8/layout/vList5"/>
    <dgm:cxn modelId="{55F861EA-E995-4B79-8E05-8F647A68CBBB}" type="presParOf" srcId="{B8A72551-1F99-437B-9475-CDEF62A20398}" destId="{11BB45B8-6E80-4A23-9352-B7E9CC9E0D96}" srcOrd="0" destOrd="0" presId="urn:microsoft.com/office/officeart/2005/8/layout/vList5"/>
    <dgm:cxn modelId="{FCEAFA60-6319-46A9-82EE-66E2388FD41F}" type="presParOf" srcId="{B8A72551-1F99-437B-9475-CDEF62A20398}" destId="{76F0C065-90EC-4F09-8E29-C09E5D7D474E}" srcOrd="1" destOrd="0" presId="urn:microsoft.com/office/officeart/2005/8/layout/vList5"/>
    <dgm:cxn modelId="{A5A33D4E-F6C2-4FD7-87A2-AC28FE5B93BA}" type="presParOf" srcId="{EE6E462E-FE5A-40DD-A404-CC97BF062102}" destId="{46B0760E-8642-4415-B53D-3F2E10C96250}" srcOrd="1" destOrd="0" presId="urn:microsoft.com/office/officeart/2005/8/layout/vList5"/>
    <dgm:cxn modelId="{1250492E-43D8-40B1-B9D7-5793ABA3D130}" type="presParOf" srcId="{EE6E462E-FE5A-40DD-A404-CC97BF062102}" destId="{D81E733C-8B46-47BC-80F4-400D506097D2}" srcOrd="2" destOrd="0" presId="urn:microsoft.com/office/officeart/2005/8/layout/vList5"/>
    <dgm:cxn modelId="{8DF34BE6-9535-4FB3-8BD6-60DEB1436A37}" type="presParOf" srcId="{D81E733C-8B46-47BC-80F4-400D506097D2}" destId="{FDC23217-50B6-4E9D-BD27-EC477B8C74AC}" srcOrd="0" destOrd="0" presId="urn:microsoft.com/office/officeart/2005/8/layout/vList5"/>
    <dgm:cxn modelId="{43FD5812-067A-4630-8193-FD3C25A26D37}" type="presParOf" srcId="{D81E733C-8B46-47BC-80F4-400D506097D2}" destId="{F105174C-BF95-44C1-B4A5-68D76492EA79}" srcOrd="1" destOrd="0" presId="urn:microsoft.com/office/officeart/2005/8/layout/vList5"/>
    <dgm:cxn modelId="{44FE0442-085A-4456-BFFB-BE8845BDA440}" type="presParOf" srcId="{EE6E462E-FE5A-40DD-A404-CC97BF062102}" destId="{D1D49F5B-F634-4A92-9C3E-65A1E2EAC508}" srcOrd="3" destOrd="0" presId="urn:microsoft.com/office/officeart/2005/8/layout/vList5"/>
    <dgm:cxn modelId="{A0010EFA-21D3-464D-818B-C3B624411ED0}" type="presParOf" srcId="{EE6E462E-FE5A-40DD-A404-CC97BF062102}" destId="{DB2244A0-4B92-4EBD-8180-4F86D6CEC728}" srcOrd="4" destOrd="0" presId="urn:microsoft.com/office/officeart/2005/8/layout/vList5"/>
    <dgm:cxn modelId="{348CEEE4-8B0D-4CB3-9BA2-913CBD272E97}" type="presParOf" srcId="{DB2244A0-4B92-4EBD-8180-4F86D6CEC728}" destId="{757E165B-7591-49FB-BEE7-70E75024B6A8}" srcOrd="0" destOrd="0" presId="urn:microsoft.com/office/officeart/2005/8/layout/vList5"/>
    <dgm:cxn modelId="{B9A32557-9C7D-43F1-AE9D-58FFFE59BE9B}" type="presParOf" srcId="{DB2244A0-4B92-4EBD-8180-4F86D6CEC728}" destId="{817147AF-B686-4AC0-BB74-1DA81144A576}" srcOrd="1" destOrd="0" presId="urn:microsoft.com/office/officeart/2005/8/layout/vList5"/>
    <dgm:cxn modelId="{AE98BB43-E0F6-4260-A5BE-75C9BA42A6B8}" type="presParOf" srcId="{EE6E462E-FE5A-40DD-A404-CC97BF062102}" destId="{DE456EE3-D771-471E-A202-D7EC9BDA2D42}" srcOrd="5" destOrd="0" presId="urn:microsoft.com/office/officeart/2005/8/layout/vList5"/>
    <dgm:cxn modelId="{D23AC1F4-0D05-4FF6-AB43-21C594924B56}" type="presParOf" srcId="{EE6E462E-FE5A-40DD-A404-CC97BF062102}" destId="{1D9B33B4-E4DC-4E2E-AD87-5E99198D88FC}" srcOrd="6" destOrd="0" presId="urn:microsoft.com/office/officeart/2005/8/layout/vList5"/>
    <dgm:cxn modelId="{86655A98-5EB5-4B71-BE49-5E797B02981F}" type="presParOf" srcId="{1D9B33B4-E4DC-4E2E-AD87-5E99198D88FC}" destId="{6E29CDB2-ED42-4503-9E8C-861D406A4A03}" srcOrd="0" destOrd="0" presId="urn:microsoft.com/office/officeart/2005/8/layout/vList5"/>
    <dgm:cxn modelId="{F3728245-D6AA-458A-BE61-142060235CC0}" type="presParOf" srcId="{1D9B33B4-E4DC-4E2E-AD87-5E99198D88FC}" destId="{EE179BE7-C02A-4704-A3D0-38516D0D4703}"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5F6AF10-018A-4E1B-9271-12A4D6B8A6F9}"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A7BF6B5C-244A-4113-8580-92B0B650BC4B}">
      <dgm:prSet/>
      <dgm:spPr/>
      <dgm:t>
        <a:bodyPr/>
        <a:lstStyle/>
        <a:p>
          <a:pPr rtl="0"/>
          <a:r>
            <a:rPr lang="en-US" dirty="0" smtClean="0"/>
            <a:t>Enterprise Content Types</a:t>
          </a:r>
          <a:endParaRPr lang="en-US" dirty="0"/>
        </a:p>
      </dgm:t>
    </dgm:pt>
    <dgm:pt modelId="{75E65E1D-9766-434F-84F9-A76E72727FF0}" type="parTrans" cxnId="{E3968531-804E-4810-B39B-02F19201524F}">
      <dgm:prSet/>
      <dgm:spPr/>
      <dgm:t>
        <a:bodyPr/>
        <a:lstStyle/>
        <a:p>
          <a:endParaRPr lang="en-US"/>
        </a:p>
      </dgm:t>
    </dgm:pt>
    <dgm:pt modelId="{D0E3C7D8-A92D-4CBF-B0DA-37C433AC26D7}" type="sibTrans" cxnId="{E3968531-804E-4810-B39B-02F19201524F}">
      <dgm:prSet/>
      <dgm:spPr/>
      <dgm:t>
        <a:bodyPr/>
        <a:lstStyle/>
        <a:p>
          <a:endParaRPr lang="en-US"/>
        </a:p>
      </dgm:t>
    </dgm:pt>
    <dgm:pt modelId="{511F335B-97BC-4486-91C3-522B5675C459}">
      <dgm:prSet/>
      <dgm:spPr/>
      <dgm:t>
        <a:bodyPr/>
        <a:lstStyle/>
        <a:p>
          <a:pPr rtl="0"/>
          <a:r>
            <a:rPr lang="en-US" dirty="0" smtClean="0"/>
            <a:t>Site content types</a:t>
          </a:r>
          <a:endParaRPr lang="en-US" dirty="0"/>
        </a:p>
      </dgm:t>
    </dgm:pt>
    <dgm:pt modelId="{8FEC48A4-BA19-430E-BBD2-0BE9FBEA6957}" type="parTrans" cxnId="{50F9E3B4-CBAD-48F5-B5FC-702C3A3ABB8C}">
      <dgm:prSet/>
      <dgm:spPr/>
      <dgm:t>
        <a:bodyPr/>
        <a:lstStyle/>
        <a:p>
          <a:endParaRPr lang="en-US"/>
        </a:p>
      </dgm:t>
    </dgm:pt>
    <dgm:pt modelId="{B5524ADB-1BBD-4A66-89C7-B59DCB4758FD}" type="sibTrans" cxnId="{50F9E3B4-CBAD-48F5-B5FC-702C3A3ABB8C}">
      <dgm:prSet/>
      <dgm:spPr/>
      <dgm:t>
        <a:bodyPr/>
        <a:lstStyle/>
        <a:p>
          <a:endParaRPr lang="en-US"/>
        </a:p>
      </dgm:t>
    </dgm:pt>
    <dgm:pt modelId="{C844836D-792F-470B-B45E-D05579D8B79E}">
      <dgm:prSet/>
      <dgm:spPr/>
      <dgm:t>
        <a:bodyPr/>
        <a:lstStyle/>
        <a:p>
          <a:pPr rtl="0"/>
          <a:r>
            <a:rPr lang="en-US" dirty="0" smtClean="0"/>
            <a:t>List content types</a:t>
          </a:r>
          <a:endParaRPr lang="en-US" dirty="0"/>
        </a:p>
      </dgm:t>
    </dgm:pt>
    <dgm:pt modelId="{53D3F871-63B6-4E44-AA4B-E52BD1D611CB}" type="parTrans" cxnId="{43689648-262B-4559-A511-B8F2BE50968A}">
      <dgm:prSet/>
      <dgm:spPr/>
      <dgm:t>
        <a:bodyPr/>
        <a:lstStyle/>
        <a:p>
          <a:endParaRPr lang="en-US"/>
        </a:p>
      </dgm:t>
    </dgm:pt>
    <dgm:pt modelId="{F3B49355-5DAF-4148-B0F8-ED1685FF346D}" type="sibTrans" cxnId="{43689648-262B-4559-A511-B8F2BE50968A}">
      <dgm:prSet/>
      <dgm:spPr/>
      <dgm:t>
        <a:bodyPr/>
        <a:lstStyle/>
        <a:p>
          <a:endParaRPr lang="en-US"/>
        </a:p>
      </dgm:t>
    </dgm:pt>
    <dgm:pt modelId="{0D9D2E7F-624D-4F0E-92B0-100297212475}" type="pres">
      <dgm:prSet presAssocID="{C5F6AF10-018A-4E1B-9271-12A4D6B8A6F9}" presName="outerComposite" presStyleCnt="0">
        <dgm:presLayoutVars>
          <dgm:chMax val="5"/>
          <dgm:dir/>
          <dgm:resizeHandles val="exact"/>
        </dgm:presLayoutVars>
      </dgm:prSet>
      <dgm:spPr/>
      <dgm:t>
        <a:bodyPr/>
        <a:lstStyle/>
        <a:p>
          <a:endParaRPr lang="en-US"/>
        </a:p>
      </dgm:t>
    </dgm:pt>
    <dgm:pt modelId="{1856597E-1F2F-4738-9F5F-133215F2662D}" type="pres">
      <dgm:prSet presAssocID="{C5F6AF10-018A-4E1B-9271-12A4D6B8A6F9}" presName="dummyMaxCanvas" presStyleCnt="0">
        <dgm:presLayoutVars/>
      </dgm:prSet>
      <dgm:spPr/>
    </dgm:pt>
    <dgm:pt modelId="{83343EA2-139D-4177-BD2A-6211FCA77B9D}" type="pres">
      <dgm:prSet presAssocID="{C5F6AF10-018A-4E1B-9271-12A4D6B8A6F9}" presName="ThreeNodes_1" presStyleLbl="node1" presStyleIdx="0" presStyleCnt="3">
        <dgm:presLayoutVars>
          <dgm:bulletEnabled val="1"/>
        </dgm:presLayoutVars>
      </dgm:prSet>
      <dgm:spPr/>
      <dgm:t>
        <a:bodyPr/>
        <a:lstStyle/>
        <a:p>
          <a:endParaRPr lang="en-US"/>
        </a:p>
      </dgm:t>
    </dgm:pt>
    <dgm:pt modelId="{C7765A7C-D492-4F38-B90D-FF1D3D507A86}" type="pres">
      <dgm:prSet presAssocID="{C5F6AF10-018A-4E1B-9271-12A4D6B8A6F9}" presName="ThreeNodes_2" presStyleLbl="node1" presStyleIdx="1" presStyleCnt="3">
        <dgm:presLayoutVars>
          <dgm:bulletEnabled val="1"/>
        </dgm:presLayoutVars>
      </dgm:prSet>
      <dgm:spPr/>
      <dgm:t>
        <a:bodyPr/>
        <a:lstStyle/>
        <a:p>
          <a:endParaRPr lang="en-US"/>
        </a:p>
      </dgm:t>
    </dgm:pt>
    <dgm:pt modelId="{10C99309-9ABB-487C-B11F-F8C593A37CDD}" type="pres">
      <dgm:prSet presAssocID="{C5F6AF10-018A-4E1B-9271-12A4D6B8A6F9}" presName="ThreeNodes_3" presStyleLbl="node1" presStyleIdx="2" presStyleCnt="3">
        <dgm:presLayoutVars>
          <dgm:bulletEnabled val="1"/>
        </dgm:presLayoutVars>
      </dgm:prSet>
      <dgm:spPr/>
      <dgm:t>
        <a:bodyPr/>
        <a:lstStyle/>
        <a:p>
          <a:endParaRPr lang="en-US"/>
        </a:p>
      </dgm:t>
    </dgm:pt>
    <dgm:pt modelId="{56B5E3BD-70E5-491D-B668-A12B2AAFB652}" type="pres">
      <dgm:prSet presAssocID="{C5F6AF10-018A-4E1B-9271-12A4D6B8A6F9}" presName="ThreeConn_1-2" presStyleLbl="fgAccFollowNode1" presStyleIdx="0" presStyleCnt="2">
        <dgm:presLayoutVars>
          <dgm:bulletEnabled val="1"/>
        </dgm:presLayoutVars>
      </dgm:prSet>
      <dgm:spPr/>
      <dgm:t>
        <a:bodyPr/>
        <a:lstStyle/>
        <a:p>
          <a:endParaRPr lang="en-US"/>
        </a:p>
      </dgm:t>
    </dgm:pt>
    <dgm:pt modelId="{AEA3FA35-2F72-467C-AF8A-7E1F0597CE30}" type="pres">
      <dgm:prSet presAssocID="{C5F6AF10-018A-4E1B-9271-12A4D6B8A6F9}" presName="ThreeConn_2-3" presStyleLbl="fgAccFollowNode1" presStyleIdx="1" presStyleCnt="2">
        <dgm:presLayoutVars>
          <dgm:bulletEnabled val="1"/>
        </dgm:presLayoutVars>
      </dgm:prSet>
      <dgm:spPr/>
      <dgm:t>
        <a:bodyPr/>
        <a:lstStyle/>
        <a:p>
          <a:endParaRPr lang="en-US"/>
        </a:p>
      </dgm:t>
    </dgm:pt>
    <dgm:pt modelId="{9BD9F5F4-1FFE-4BBE-889B-56B28AB09260}" type="pres">
      <dgm:prSet presAssocID="{C5F6AF10-018A-4E1B-9271-12A4D6B8A6F9}" presName="ThreeNodes_1_text" presStyleLbl="node1" presStyleIdx="2" presStyleCnt="3">
        <dgm:presLayoutVars>
          <dgm:bulletEnabled val="1"/>
        </dgm:presLayoutVars>
      </dgm:prSet>
      <dgm:spPr/>
      <dgm:t>
        <a:bodyPr/>
        <a:lstStyle/>
        <a:p>
          <a:endParaRPr lang="en-US"/>
        </a:p>
      </dgm:t>
    </dgm:pt>
    <dgm:pt modelId="{226B392F-01A9-43B1-A690-BBD0B8769C55}" type="pres">
      <dgm:prSet presAssocID="{C5F6AF10-018A-4E1B-9271-12A4D6B8A6F9}" presName="ThreeNodes_2_text" presStyleLbl="node1" presStyleIdx="2" presStyleCnt="3">
        <dgm:presLayoutVars>
          <dgm:bulletEnabled val="1"/>
        </dgm:presLayoutVars>
      </dgm:prSet>
      <dgm:spPr/>
      <dgm:t>
        <a:bodyPr/>
        <a:lstStyle/>
        <a:p>
          <a:endParaRPr lang="en-US"/>
        </a:p>
      </dgm:t>
    </dgm:pt>
    <dgm:pt modelId="{F4492768-0D59-44BE-B988-93DD947272CC}" type="pres">
      <dgm:prSet presAssocID="{C5F6AF10-018A-4E1B-9271-12A4D6B8A6F9}" presName="ThreeNodes_3_text" presStyleLbl="node1" presStyleIdx="2" presStyleCnt="3">
        <dgm:presLayoutVars>
          <dgm:bulletEnabled val="1"/>
        </dgm:presLayoutVars>
      </dgm:prSet>
      <dgm:spPr/>
      <dgm:t>
        <a:bodyPr/>
        <a:lstStyle/>
        <a:p>
          <a:endParaRPr lang="en-US"/>
        </a:p>
      </dgm:t>
    </dgm:pt>
  </dgm:ptLst>
  <dgm:cxnLst>
    <dgm:cxn modelId="{9B8906E9-EDF9-4830-9DCA-A95789B9157A}" type="presOf" srcId="{511F335B-97BC-4486-91C3-522B5675C459}" destId="{226B392F-01A9-43B1-A690-BBD0B8769C55}" srcOrd="1" destOrd="0" presId="urn:microsoft.com/office/officeart/2005/8/layout/vProcess5"/>
    <dgm:cxn modelId="{506907C1-B56D-41F7-83A9-0E68936CD47C}" type="presOf" srcId="{511F335B-97BC-4486-91C3-522B5675C459}" destId="{C7765A7C-D492-4F38-B90D-FF1D3D507A86}" srcOrd="0" destOrd="0" presId="urn:microsoft.com/office/officeart/2005/8/layout/vProcess5"/>
    <dgm:cxn modelId="{C8862875-DEFC-44A2-800F-14613A46F3D0}" type="presOf" srcId="{C844836D-792F-470B-B45E-D05579D8B79E}" destId="{10C99309-9ABB-487C-B11F-F8C593A37CDD}" srcOrd="0" destOrd="0" presId="urn:microsoft.com/office/officeart/2005/8/layout/vProcess5"/>
    <dgm:cxn modelId="{30052B19-BE54-4BE3-98DE-45CFDA2F0340}" type="presOf" srcId="{B5524ADB-1BBD-4A66-89C7-B59DCB4758FD}" destId="{AEA3FA35-2F72-467C-AF8A-7E1F0597CE30}" srcOrd="0" destOrd="0" presId="urn:microsoft.com/office/officeart/2005/8/layout/vProcess5"/>
    <dgm:cxn modelId="{77C3A758-4EE3-4068-A52C-27FE9A498AF8}" type="presOf" srcId="{D0E3C7D8-A92D-4CBF-B0DA-37C433AC26D7}" destId="{56B5E3BD-70E5-491D-B668-A12B2AAFB652}" srcOrd="0" destOrd="0" presId="urn:microsoft.com/office/officeart/2005/8/layout/vProcess5"/>
    <dgm:cxn modelId="{6904153F-4427-41F2-977C-903DE059C4EB}" type="presOf" srcId="{A7BF6B5C-244A-4113-8580-92B0B650BC4B}" destId="{83343EA2-139D-4177-BD2A-6211FCA77B9D}" srcOrd="0" destOrd="0" presId="urn:microsoft.com/office/officeart/2005/8/layout/vProcess5"/>
    <dgm:cxn modelId="{97596427-B82F-409F-A2CE-E786110730EE}" type="presOf" srcId="{C5F6AF10-018A-4E1B-9271-12A4D6B8A6F9}" destId="{0D9D2E7F-624D-4F0E-92B0-100297212475}" srcOrd="0" destOrd="0" presId="urn:microsoft.com/office/officeart/2005/8/layout/vProcess5"/>
    <dgm:cxn modelId="{E3968531-804E-4810-B39B-02F19201524F}" srcId="{C5F6AF10-018A-4E1B-9271-12A4D6B8A6F9}" destId="{A7BF6B5C-244A-4113-8580-92B0B650BC4B}" srcOrd="0" destOrd="0" parTransId="{75E65E1D-9766-434F-84F9-A76E72727FF0}" sibTransId="{D0E3C7D8-A92D-4CBF-B0DA-37C433AC26D7}"/>
    <dgm:cxn modelId="{F3BFAA5F-FA3C-4B27-8B94-496492B8C060}" type="presOf" srcId="{C844836D-792F-470B-B45E-D05579D8B79E}" destId="{F4492768-0D59-44BE-B988-93DD947272CC}" srcOrd="1" destOrd="0" presId="urn:microsoft.com/office/officeart/2005/8/layout/vProcess5"/>
    <dgm:cxn modelId="{43689648-262B-4559-A511-B8F2BE50968A}" srcId="{C5F6AF10-018A-4E1B-9271-12A4D6B8A6F9}" destId="{C844836D-792F-470B-B45E-D05579D8B79E}" srcOrd="2" destOrd="0" parTransId="{53D3F871-63B6-4E44-AA4B-E52BD1D611CB}" sibTransId="{F3B49355-5DAF-4148-B0F8-ED1685FF346D}"/>
    <dgm:cxn modelId="{50F9E3B4-CBAD-48F5-B5FC-702C3A3ABB8C}" srcId="{C5F6AF10-018A-4E1B-9271-12A4D6B8A6F9}" destId="{511F335B-97BC-4486-91C3-522B5675C459}" srcOrd="1" destOrd="0" parTransId="{8FEC48A4-BA19-430E-BBD2-0BE9FBEA6957}" sibTransId="{B5524ADB-1BBD-4A66-89C7-B59DCB4758FD}"/>
    <dgm:cxn modelId="{40C57C8D-407E-4595-8FDA-0B319C99BA76}" type="presOf" srcId="{A7BF6B5C-244A-4113-8580-92B0B650BC4B}" destId="{9BD9F5F4-1FFE-4BBE-889B-56B28AB09260}" srcOrd="1" destOrd="0" presId="urn:microsoft.com/office/officeart/2005/8/layout/vProcess5"/>
    <dgm:cxn modelId="{A463B628-2236-40C9-958F-565A43D40E7C}" type="presParOf" srcId="{0D9D2E7F-624D-4F0E-92B0-100297212475}" destId="{1856597E-1F2F-4738-9F5F-133215F2662D}" srcOrd="0" destOrd="0" presId="urn:microsoft.com/office/officeart/2005/8/layout/vProcess5"/>
    <dgm:cxn modelId="{C95BD629-9A04-4EAC-9B43-0CD1051ABBDE}" type="presParOf" srcId="{0D9D2E7F-624D-4F0E-92B0-100297212475}" destId="{83343EA2-139D-4177-BD2A-6211FCA77B9D}" srcOrd="1" destOrd="0" presId="urn:microsoft.com/office/officeart/2005/8/layout/vProcess5"/>
    <dgm:cxn modelId="{B8B0DD59-CA1E-4857-9210-BFF74F7F7AB8}" type="presParOf" srcId="{0D9D2E7F-624D-4F0E-92B0-100297212475}" destId="{C7765A7C-D492-4F38-B90D-FF1D3D507A86}" srcOrd="2" destOrd="0" presId="urn:microsoft.com/office/officeart/2005/8/layout/vProcess5"/>
    <dgm:cxn modelId="{9CE6059D-05EA-45EF-BA8E-22743469FF9E}" type="presParOf" srcId="{0D9D2E7F-624D-4F0E-92B0-100297212475}" destId="{10C99309-9ABB-487C-B11F-F8C593A37CDD}" srcOrd="3" destOrd="0" presId="urn:microsoft.com/office/officeart/2005/8/layout/vProcess5"/>
    <dgm:cxn modelId="{7D78E690-0E81-4077-8C8A-76B9A4CEB820}" type="presParOf" srcId="{0D9D2E7F-624D-4F0E-92B0-100297212475}" destId="{56B5E3BD-70E5-491D-B668-A12B2AAFB652}" srcOrd="4" destOrd="0" presId="urn:microsoft.com/office/officeart/2005/8/layout/vProcess5"/>
    <dgm:cxn modelId="{4EC80798-63B8-484E-968D-2ED8B7128ED9}" type="presParOf" srcId="{0D9D2E7F-624D-4F0E-92B0-100297212475}" destId="{AEA3FA35-2F72-467C-AF8A-7E1F0597CE30}" srcOrd="5" destOrd="0" presId="urn:microsoft.com/office/officeart/2005/8/layout/vProcess5"/>
    <dgm:cxn modelId="{C19545A7-B8A8-41E3-9000-7524944114EF}" type="presParOf" srcId="{0D9D2E7F-624D-4F0E-92B0-100297212475}" destId="{9BD9F5F4-1FFE-4BBE-889B-56B28AB09260}" srcOrd="6" destOrd="0" presId="urn:microsoft.com/office/officeart/2005/8/layout/vProcess5"/>
    <dgm:cxn modelId="{6A7817EC-D2FD-4F78-9104-8BF0314EE0B4}" type="presParOf" srcId="{0D9D2E7F-624D-4F0E-92B0-100297212475}" destId="{226B392F-01A9-43B1-A690-BBD0B8769C55}" srcOrd="7" destOrd="0" presId="urn:microsoft.com/office/officeart/2005/8/layout/vProcess5"/>
    <dgm:cxn modelId="{3F07E07C-389D-4649-A4C6-51ECC678D6C7}" type="presParOf" srcId="{0D9D2E7F-624D-4F0E-92B0-100297212475}" destId="{F4492768-0D59-44BE-B988-93DD947272CC}"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47709C7-A949-4EB5-977A-8DB323A1171D}" type="doc">
      <dgm:prSet loTypeId="urn:microsoft.com/office/officeart/2005/8/layout/list1" loCatId="list" qsTypeId="urn:microsoft.com/office/officeart/2005/8/quickstyle/simple1" qsCatId="simple" csTypeId="urn:microsoft.com/office/officeart/2005/8/colors/accent0_1" csCatId="mainScheme"/>
      <dgm:spPr/>
      <dgm:t>
        <a:bodyPr/>
        <a:lstStyle/>
        <a:p>
          <a:endParaRPr lang="en-US"/>
        </a:p>
      </dgm:t>
    </dgm:pt>
    <dgm:pt modelId="{B8E03CCA-91BE-4F5D-BEB8-EF8AED61756A}">
      <dgm:prSet/>
      <dgm:spPr/>
      <dgm:t>
        <a:bodyPr/>
        <a:lstStyle/>
        <a:p>
          <a:pPr rtl="0"/>
          <a:r>
            <a:rPr lang="en-US" baseline="0" smtClean="0"/>
            <a:t>Put same kind of content in multiple locations</a:t>
          </a:r>
          <a:endParaRPr lang="en-US"/>
        </a:p>
      </dgm:t>
    </dgm:pt>
    <dgm:pt modelId="{4CF8B5AD-5472-4D35-90F8-65F18052F581}" type="parTrans" cxnId="{F2D96899-5759-4BCB-B2FF-67491A1D3120}">
      <dgm:prSet/>
      <dgm:spPr/>
      <dgm:t>
        <a:bodyPr/>
        <a:lstStyle/>
        <a:p>
          <a:endParaRPr lang="en-US"/>
        </a:p>
      </dgm:t>
    </dgm:pt>
    <dgm:pt modelId="{6197CF4F-0168-4F6C-A11A-1CC5BF391C98}" type="sibTrans" cxnId="{F2D96899-5759-4BCB-B2FF-67491A1D3120}">
      <dgm:prSet/>
      <dgm:spPr/>
      <dgm:t>
        <a:bodyPr/>
        <a:lstStyle/>
        <a:p>
          <a:endParaRPr lang="en-US"/>
        </a:p>
      </dgm:t>
    </dgm:pt>
    <dgm:pt modelId="{D933A3D2-0063-4C1E-B66F-314729C2F906}">
      <dgm:prSet/>
      <dgm:spPr/>
      <dgm:t>
        <a:bodyPr/>
        <a:lstStyle/>
        <a:p>
          <a:pPr rtl="0"/>
          <a:r>
            <a:rPr lang="en-US" baseline="0" smtClean="0"/>
            <a:t>Put different kinds of content in the same location</a:t>
          </a:r>
          <a:endParaRPr lang="en-US"/>
        </a:p>
      </dgm:t>
    </dgm:pt>
    <dgm:pt modelId="{0B37B8B5-C57C-4E05-831F-DFEC715E017C}" type="parTrans" cxnId="{E9343736-346F-4617-B750-A99B57FEF271}">
      <dgm:prSet/>
      <dgm:spPr/>
      <dgm:t>
        <a:bodyPr/>
        <a:lstStyle/>
        <a:p>
          <a:endParaRPr lang="en-US"/>
        </a:p>
      </dgm:t>
    </dgm:pt>
    <dgm:pt modelId="{3CA9A23E-DEAC-4A3D-9308-2CA5898F8237}" type="sibTrans" cxnId="{E9343736-346F-4617-B750-A99B57FEF271}">
      <dgm:prSet/>
      <dgm:spPr/>
      <dgm:t>
        <a:bodyPr/>
        <a:lstStyle/>
        <a:p>
          <a:endParaRPr lang="en-US"/>
        </a:p>
      </dgm:t>
    </dgm:pt>
    <dgm:pt modelId="{0F5B6B9F-BC32-42BF-AE15-8183869FEA6E}">
      <dgm:prSet/>
      <dgm:spPr/>
      <dgm:t>
        <a:bodyPr/>
        <a:lstStyle/>
        <a:p>
          <a:pPr rtl="0"/>
          <a:r>
            <a:rPr lang="en-US" baseline="0" smtClean="0"/>
            <a:t>Categorize content for user</a:t>
          </a:r>
          <a:endParaRPr lang="en-US"/>
        </a:p>
      </dgm:t>
    </dgm:pt>
    <dgm:pt modelId="{BF8986ED-AB11-41D3-9583-132B715C3083}" type="parTrans" cxnId="{9AB42A48-05A3-4716-B0FA-A8639259E84F}">
      <dgm:prSet/>
      <dgm:spPr/>
      <dgm:t>
        <a:bodyPr/>
        <a:lstStyle/>
        <a:p>
          <a:endParaRPr lang="en-US"/>
        </a:p>
      </dgm:t>
    </dgm:pt>
    <dgm:pt modelId="{0F051228-A3F8-4C21-BF6D-642776AF463E}" type="sibTrans" cxnId="{9AB42A48-05A3-4716-B0FA-A8639259E84F}">
      <dgm:prSet/>
      <dgm:spPr/>
      <dgm:t>
        <a:bodyPr/>
        <a:lstStyle/>
        <a:p>
          <a:endParaRPr lang="en-US"/>
        </a:p>
      </dgm:t>
    </dgm:pt>
    <dgm:pt modelId="{0B2950D7-0322-4D89-AE12-A9C52A27CA42}">
      <dgm:prSet/>
      <dgm:spPr/>
      <dgm:t>
        <a:bodyPr/>
        <a:lstStyle/>
        <a:p>
          <a:pPr rtl="0"/>
          <a:r>
            <a:rPr lang="en-US" baseline="0" smtClean="0"/>
            <a:t>Standardize behavior for types of content (workflows)</a:t>
          </a:r>
          <a:endParaRPr lang="en-US"/>
        </a:p>
      </dgm:t>
    </dgm:pt>
    <dgm:pt modelId="{C44D9B0E-D04B-4104-BD32-42161C547ACD}" type="parTrans" cxnId="{479D9AA0-C77B-4595-B454-718594C7D9DB}">
      <dgm:prSet/>
      <dgm:spPr/>
      <dgm:t>
        <a:bodyPr/>
        <a:lstStyle/>
        <a:p>
          <a:endParaRPr lang="en-US"/>
        </a:p>
      </dgm:t>
    </dgm:pt>
    <dgm:pt modelId="{B7301502-1D54-4EBF-9D20-7E34D589D863}" type="sibTrans" cxnId="{479D9AA0-C77B-4595-B454-718594C7D9DB}">
      <dgm:prSet/>
      <dgm:spPr/>
      <dgm:t>
        <a:bodyPr/>
        <a:lstStyle/>
        <a:p>
          <a:endParaRPr lang="en-US"/>
        </a:p>
      </dgm:t>
    </dgm:pt>
    <dgm:pt modelId="{50AE6089-8E2A-499D-B174-1B3406ADE77F}">
      <dgm:prSet/>
      <dgm:spPr/>
      <dgm:t>
        <a:bodyPr/>
        <a:lstStyle/>
        <a:p>
          <a:pPr rtl="0"/>
          <a:r>
            <a:rPr lang="en-US" baseline="0" smtClean="0"/>
            <a:t>Centralize settings and management. </a:t>
          </a:r>
          <a:endParaRPr lang="en-US"/>
        </a:p>
      </dgm:t>
    </dgm:pt>
    <dgm:pt modelId="{7242C7CF-1486-45E2-8502-A7C073921B4C}" type="parTrans" cxnId="{19AABEA9-60D4-43D7-99B1-A35721E24DA6}">
      <dgm:prSet/>
      <dgm:spPr/>
      <dgm:t>
        <a:bodyPr/>
        <a:lstStyle/>
        <a:p>
          <a:endParaRPr lang="en-US"/>
        </a:p>
      </dgm:t>
    </dgm:pt>
    <dgm:pt modelId="{06A94FC7-9978-420F-929A-6A708BC54EBD}" type="sibTrans" cxnId="{19AABEA9-60D4-43D7-99B1-A35721E24DA6}">
      <dgm:prSet/>
      <dgm:spPr/>
      <dgm:t>
        <a:bodyPr/>
        <a:lstStyle/>
        <a:p>
          <a:endParaRPr lang="en-US"/>
        </a:p>
      </dgm:t>
    </dgm:pt>
    <dgm:pt modelId="{106311B0-2008-4733-9452-27381617E0B5}">
      <dgm:prSet/>
      <dgm:spPr/>
      <dgm:t>
        <a:bodyPr/>
        <a:lstStyle/>
        <a:p>
          <a:pPr rtl="0"/>
          <a:r>
            <a:rPr lang="en-US" baseline="0" smtClean="0"/>
            <a:t>Roll up data</a:t>
          </a:r>
          <a:endParaRPr lang="en-US"/>
        </a:p>
      </dgm:t>
    </dgm:pt>
    <dgm:pt modelId="{D40B256E-2ABC-48E5-8583-377FF80F3D7E}" type="parTrans" cxnId="{FCF6ADEF-51ED-42B5-BD2D-58EC4503ECD6}">
      <dgm:prSet/>
      <dgm:spPr/>
      <dgm:t>
        <a:bodyPr/>
        <a:lstStyle/>
        <a:p>
          <a:endParaRPr lang="en-US"/>
        </a:p>
      </dgm:t>
    </dgm:pt>
    <dgm:pt modelId="{43EB3A0E-884B-44E6-AE97-8351804F098F}" type="sibTrans" cxnId="{FCF6ADEF-51ED-42B5-BD2D-58EC4503ECD6}">
      <dgm:prSet/>
      <dgm:spPr/>
      <dgm:t>
        <a:bodyPr/>
        <a:lstStyle/>
        <a:p>
          <a:endParaRPr lang="en-US"/>
        </a:p>
      </dgm:t>
    </dgm:pt>
    <dgm:pt modelId="{576286B6-3A75-4DA2-B933-5AE9329746C3}" type="pres">
      <dgm:prSet presAssocID="{747709C7-A949-4EB5-977A-8DB323A1171D}" presName="linear" presStyleCnt="0">
        <dgm:presLayoutVars>
          <dgm:dir/>
          <dgm:animLvl val="lvl"/>
          <dgm:resizeHandles val="exact"/>
        </dgm:presLayoutVars>
      </dgm:prSet>
      <dgm:spPr/>
      <dgm:t>
        <a:bodyPr/>
        <a:lstStyle/>
        <a:p>
          <a:endParaRPr lang="en-US"/>
        </a:p>
      </dgm:t>
    </dgm:pt>
    <dgm:pt modelId="{0431D9F6-2497-4B39-97B8-45F376CA599E}" type="pres">
      <dgm:prSet presAssocID="{B8E03CCA-91BE-4F5D-BEB8-EF8AED61756A}" presName="parentLin" presStyleCnt="0"/>
      <dgm:spPr/>
    </dgm:pt>
    <dgm:pt modelId="{826DCECD-80E0-417B-AC3C-2BDA4E874A69}" type="pres">
      <dgm:prSet presAssocID="{B8E03CCA-91BE-4F5D-BEB8-EF8AED61756A}" presName="parentLeftMargin" presStyleLbl="node1" presStyleIdx="0" presStyleCnt="6"/>
      <dgm:spPr/>
      <dgm:t>
        <a:bodyPr/>
        <a:lstStyle/>
        <a:p>
          <a:endParaRPr lang="en-US"/>
        </a:p>
      </dgm:t>
    </dgm:pt>
    <dgm:pt modelId="{6FBF4CB0-4904-4C1E-A074-288EA61E9639}" type="pres">
      <dgm:prSet presAssocID="{B8E03CCA-91BE-4F5D-BEB8-EF8AED61756A}" presName="parentText" presStyleLbl="node1" presStyleIdx="0" presStyleCnt="6">
        <dgm:presLayoutVars>
          <dgm:chMax val="0"/>
          <dgm:bulletEnabled val="1"/>
        </dgm:presLayoutVars>
      </dgm:prSet>
      <dgm:spPr/>
      <dgm:t>
        <a:bodyPr/>
        <a:lstStyle/>
        <a:p>
          <a:endParaRPr lang="en-US"/>
        </a:p>
      </dgm:t>
    </dgm:pt>
    <dgm:pt modelId="{E08565DC-A631-4ADF-91BB-13C4718AD4E1}" type="pres">
      <dgm:prSet presAssocID="{B8E03CCA-91BE-4F5D-BEB8-EF8AED61756A}" presName="negativeSpace" presStyleCnt="0"/>
      <dgm:spPr/>
    </dgm:pt>
    <dgm:pt modelId="{80E944A0-295E-47E4-BFEE-1F1064AE48D5}" type="pres">
      <dgm:prSet presAssocID="{B8E03CCA-91BE-4F5D-BEB8-EF8AED61756A}" presName="childText" presStyleLbl="conFgAcc1" presStyleIdx="0" presStyleCnt="6">
        <dgm:presLayoutVars>
          <dgm:bulletEnabled val="1"/>
        </dgm:presLayoutVars>
      </dgm:prSet>
      <dgm:spPr/>
    </dgm:pt>
    <dgm:pt modelId="{1A60D678-F835-4020-91BD-3D001DF4EEE6}" type="pres">
      <dgm:prSet presAssocID="{6197CF4F-0168-4F6C-A11A-1CC5BF391C98}" presName="spaceBetweenRectangles" presStyleCnt="0"/>
      <dgm:spPr/>
    </dgm:pt>
    <dgm:pt modelId="{33CA9BFD-5DB2-4DA5-BEAC-EF53AE160F8D}" type="pres">
      <dgm:prSet presAssocID="{D933A3D2-0063-4C1E-B66F-314729C2F906}" presName="parentLin" presStyleCnt="0"/>
      <dgm:spPr/>
    </dgm:pt>
    <dgm:pt modelId="{84E68DAD-8914-4299-969A-2CDB12A0FD8C}" type="pres">
      <dgm:prSet presAssocID="{D933A3D2-0063-4C1E-B66F-314729C2F906}" presName="parentLeftMargin" presStyleLbl="node1" presStyleIdx="0" presStyleCnt="6"/>
      <dgm:spPr/>
      <dgm:t>
        <a:bodyPr/>
        <a:lstStyle/>
        <a:p>
          <a:endParaRPr lang="en-US"/>
        </a:p>
      </dgm:t>
    </dgm:pt>
    <dgm:pt modelId="{B7CFC3AB-7279-4529-9B78-1DC2547A08DE}" type="pres">
      <dgm:prSet presAssocID="{D933A3D2-0063-4C1E-B66F-314729C2F906}" presName="parentText" presStyleLbl="node1" presStyleIdx="1" presStyleCnt="6">
        <dgm:presLayoutVars>
          <dgm:chMax val="0"/>
          <dgm:bulletEnabled val="1"/>
        </dgm:presLayoutVars>
      </dgm:prSet>
      <dgm:spPr/>
      <dgm:t>
        <a:bodyPr/>
        <a:lstStyle/>
        <a:p>
          <a:endParaRPr lang="en-US"/>
        </a:p>
      </dgm:t>
    </dgm:pt>
    <dgm:pt modelId="{F8D80523-D0FF-4F48-91C9-0C8A1CB89624}" type="pres">
      <dgm:prSet presAssocID="{D933A3D2-0063-4C1E-B66F-314729C2F906}" presName="negativeSpace" presStyleCnt="0"/>
      <dgm:spPr/>
    </dgm:pt>
    <dgm:pt modelId="{ED9D7C4E-2270-4D17-B2B9-261BBAC02D99}" type="pres">
      <dgm:prSet presAssocID="{D933A3D2-0063-4C1E-B66F-314729C2F906}" presName="childText" presStyleLbl="conFgAcc1" presStyleIdx="1" presStyleCnt="6">
        <dgm:presLayoutVars>
          <dgm:bulletEnabled val="1"/>
        </dgm:presLayoutVars>
      </dgm:prSet>
      <dgm:spPr/>
    </dgm:pt>
    <dgm:pt modelId="{B4B6563B-1DE3-4F46-B043-7BA4E1DD89A9}" type="pres">
      <dgm:prSet presAssocID="{3CA9A23E-DEAC-4A3D-9308-2CA5898F8237}" presName="spaceBetweenRectangles" presStyleCnt="0"/>
      <dgm:spPr/>
    </dgm:pt>
    <dgm:pt modelId="{A7F19BE6-B494-4897-A1D3-B21FC2C015C8}" type="pres">
      <dgm:prSet presAssocID="{0F5B6B9F-BC32-42BF-AE15-8183869FEA6E}" presName="parentLin" presStyleCnt="0"/>
      <dgm:spPr/>
    </dgm:pt>
    <dgm:pt modelId="{70A7D731-3137-4857-A6A0-75F0D469668A}" type="pres">
      <dgm:prSet presAssocID="{0F5B6B9F-BC32-42BF-AE15-8183869FEA6E}" presName="parentLeftMargin" presStyleLbl="node1" presStyleIdx="1" presStyleCnt="6"/>
      <dgm:spPr/>
      <dgm:t>
        <a:bodyPr/>
        <a:lstStyle/>
        <a:p>
          <a:endParaRPr lang="en-US"/>
        </a:p>
      </dgm:t>
    </dgm:pt>
    <dgm:pt modelId="{DF6C7BA1-AEAA-4573-AB62-7D0D86AE1DC6}" type="pres">
      <dgm:prSet presAssocID="{0F5B6B9F-BC32-42BF-AE15-8183869FEA6E}" presName="parentText" presStyleLbl="node1" presStyleIdx="2" presStyleCnt="6">
        <dgm:presLayoutVars>
          <dgm:chMax val="0"/>
          <dgm:bulletEnabled val="1"/>
        </dgm:presLayoutVars>
      </dgm:prSet>
      <dgm:spPr/>
      <dgm:t>
        <a:bodyPr/>
        <a:lstStyle/>
        <a:p>
          <a:endParaRPr lang="en-US"/>
        </a:p>
      </dgm:t>
    </dgm:pt>
    <dgm:pt modelId="{5D306653-9AAA-4551-BE7A-EB1811EFA977}" type="pres">
      <dgm:prSet presAssocID="{0F5B6B9F-BC32-42BF-AE15-8183869FEA6E}" presName="negativeSpace" presStyleCnt="0"/>
      <dgm:spPr/>
    </dgm:pt>
    <dgm:pt modelId="{3FAC1CC8-545E-40CF-8524-883AE55BD187}" type="pres">
      <dgm:prSet presAssocID="{0F5B6B9F-BC32-42BF-AE15-8183869FEA6E}" presName="childText" presStyleLbl="conFgAcc1" presStyleIdx="2" presStyleCnt="6">
        <dgm:presLayoutVars>
          <dgm:bulletEnabled val="1"/>
        </dgm:presLayoutVars>
      </dgm:prSet>
      <dgm:spPr/>
    </dgm:pt>
    <dgm:pt modelId="{BF9E8419-EE69-4FCC-B61A-FC45391A0411}" type="pres">
      <dgm:prSet presAssocID="{0F051228-A3F8-4C21-BF6D-642776AF463E}" presName="spaceBetweenRectangles" presStyleCnt="0"/>
      <dgm:spPr/>
    </dgm:pt>
    <dgm:pt modelId="{52FE0D3B-8B24-4082-B707-22A0AE0CE341}" type="pres">
      <dgm:prSet presAssocID="{0B2950D7-0322-4D89-AE12-A9C52A27CA42}" presName="parentLin" presStyleCnt="0"/>
      <dgm:spPr/>
    </dgm:pt>
    <dgm:pt modelId="{511D8D55-F189-4618-AE8B-36CC8FDE9C97}" type="pres">
      <dgm:prSet presAssocID="{0B2950D7-0322-4D89-AE12-A9C52A27CA42}" presName="parentLeftMargin" presStyleLbl="node1" presStyleIdx="2" presStyleCnt="6"/>
      <dgm:spPr/>
      <dgm:t>
        <a:bodyPr/>
        <a:lstStyle/>
        <a:p>
          <a:endParaRPr lang="en-US"/>
        </a:p>
      </dgm:t>
    </dgm:pt>
    <dgm:pt modelId="{71E06D34-EE1F-4746-A005-AE8431C954C4}" type="pres">
      <dgm:prSet presAssocID="{0B2950D7-0322-4D89-AE12-A9C52A27CA42}" presName="parentText" presStyleLbl="node1" presStyleIdx="3" presStyleCnt="6">
        <dgm:presLayoutVars>
          <dgm:chMax val="0"/>
          <dgm:bulletEnabled val="1"/>
        </dgm:presLayoutVars>
      </dgm:prSet>
      <dgm:spPr/>
      <dgm:t>
        <a:bodyPr/>
        <a:lstStyle/>
        <a:p>
          <a:endParaRPr lang="en-US"/>
        </a:p>
      </dgm:t>
    </dgm:pt>
    <dgm:pt modelId="{CBF90976-E3F3-41E0-9851-065A53EE1CBA}" type="pres">
      <dgm:prSet presAssocID="{0B2950D7-0322-4D89-AE12-A9C52A27CA42}" presName="negativeSpace" presStyleCnt="0"/>
      <dgm:spPr/>
    </dgm:pt>
    <dgm:pt modelId="{CB8EE1AD-C04C-464E-88F0-17E3331C805F}" type="pres">
      <dgm:prSet presAssocID="{0B2950D7-0322-4D89-AE12-A9C52A27CA42}" presName="childText" presStyleLbl="conFgAcc1" presStyleIdx="3" presStyleCnt="6">
        <dgm:presLayoutVars>
          <dgm:bulletEnabled val="1"/>
        </dgm:presLayoutVars>
      </dgm:prSet>
      <dgm:spPr/>
    </dgm:pt>
    <dgm:pt modelId="{7BE6C4A3-05A9-41BE-A0C9-8C0687F8BA60}" type="pres">
      <dgm:prSet presAssocID="{B7301502-1D54-4EBF-9D20-7E34D589D863}" presName="spaceBetweenRectangles" presStyleCnt="0"/>
      <dgm:spPr/>
    </dgm:pt>
    <dgm:pt modelId="{3B04E86E-F004-4D41-AA13-BC88B46BAD67}" type="pres">
      <dgm:prSet presAssocID="{50AE6089-8E2A-499D-B174-1B3406ADE77F}" presName="parentLin" presStyleCnt="0"/>
      <dgm:spPr/>
    </dgm:pt>
    <dgm:pt modelId="{42C4F2F8-ABFA-4EE1-A77F-8C24D83A359D}" type="pres">
      <dgm:prSet presAssocID="{50AE6089-8E2A-499D-B174-1B3406ADE77F}" presName="parentLeftMargin" presStyleLbl="node1" presStyleIdx="3" presStyleCnt="6"/>
      <dgm:spPr/>
      <dgm:t>
        <a:bodyPr/>
        <a:lstStyle/>
        <a:p>
          <a:endParaRPr lang="en-US"/>
        </a:p>
      </dgm:t>
    </dgm:pt>
    <dgm:pt modelId="{C0D3355C-4362-4CEB-9A12-767D70AD758D}" type="pres">
      <dgm:prSet presAssocID="{50AE6089-8E2A-499D-B174-1B3406ADE77F}" presName="parentText" presStyleLbl="node1" presStyleIdx="4" presStyleCnt="6">
        <dgm:presLayoutVars>
          <dgm:chMax val="0"/>
          <dgm:bulletEnabled val="1"/>
        </dgm:presLayoutVars>
      </dgm:prSet>
      <dgm:spPr/>
      <dgm:t>
        <a:bodyPr/>
        <a:lstStyle/>
        <a:p>
          <a:endParaRPr lang="en-US"/>
        </a:p>
      </dgm:t>
    </dgm:pt>
    <dgm:pt modelId="{3FFCB815-E6E0-40EC-AC42-53A6FD2A4AC0}" type="pres">
      <dgm:prSet presAssocID="{50AE6089-8E2A-499D-B174-1B3406ADE77F}" presName="negativeSpace" presStyleCnt="0"/>
      <dgm:spPr/>
    </dgm:pt>
    <dgm:pt modelId="{D3D9D47F-364E-4336-B54D-01B8BF2D4E24}" type="pres">
      <dgm:prSet presAssocID="{50AE6089-8E2A-499D-B174-1B3406ADE77F}" presName="childText" presStyleLbl="conFgAcc1" presStyleIdx="4" presStyleCnt="6">
        <dgm:presLayoutVars>
          <dgm:bulletEnabled val="1"/>
        </dgm:presLayoutVars>
      </dgm:prSet>
      <dgm:spPr/>
    </dgm:pt>
    <dgm:pt modelId="{E5C317DD-55D5-4CBF-869D-8163702D20D2}" type="pres">
      <dgm:prSet presAssocID="{06A94FC7-9978-420F-929A-6A708BC54EBD}" presName="spaceBetweenRectangles" presStyleCnt="0"/>
      <dgm:spPr/>
    </dgm:pt>
    <dgm:pt modelId="{D3930DC4-5C51-40F1-9DFF-D00CC8E20191}" type="pres">
      <dgm:prSet presAssocID="{106311B0-2008-4733-9452-27381617E0B5}" presName="parentLin" presStyleCnt="0"/>
      <dgm:spPr/>
    </dgm:pt>
    <dgm:pt modelId="{8E92268F-67BA-4355-9128-9675705B206B}" type="pres">
      <dgm:prSet presAssocID="{106311B0-2008-4733-9452-27381617E0B5}" presName="parentLeftMargin" presStyleLbl="node1" presStyleIdx="4" presStyleCnt="6"/>
      <dgm:spPr/>
      <dgm:t>
        <a:bodyPr/>
        <a:lstStyle/>
        <a:p>
          <a:endParaRPr lang="en-US"/>
        </a:p>
      </dgm:t>
    </dgm:pt>
    <dgm:pt modelId="{84336542-8190-4717-85D4-058A42FEFFC4}" type="pres">
      <dgm:prSet presAssocID="{106311B0-2008-4733-9452-27381617E0B5}" presName="parentText" presStyleLbl="node1" presStyleIdx="5" presStyleCnt="6">
        <dgm:presLayoutVars>
          <dgm:chMax val="0"/>
          <dgm:bulletEnabled val="1"/>
        </dgm:presLayoutVars>
      </dgm:prSet>
      <dgm:spPr/>
      <dgm:t>
        <a:bodyPr/>
        <a:lstStyle/>
        <a:p>
          <a:endParaRPr lang="en-US"/>
        </a:p>
      </dgm:t>
    </dgm:pt>
    <dgm:pt modelId="{1B7CD08C-0551-47EF-B6E9-A5AB5A0CF7E2}" type="pres">
      <dgm:prSet presAssocID="{106311B0-2008-4733-9452-27381617E0B5}" presName="negativeSpace" presStyleCnt="0"/>
      <dgm:spPr/>
    </dgm:pt>
    <dgm:pt modelId="{FA6759C4-7E91-4655-AA33-67390F35E5FC}" type="pres">
      <dgm:prSet presAssocID="{106311B0-2008-4733-9452-27381617E0B5}" presName="childText" presStyleLbl="conFgAcc1" presStyleIdx="5" presStyleCnt="6">
        <dgm:presLayoutVars>
          <dgm:bulletEnabled val="1"/>
        </dgm:presLayoutVars>
      </dgm:prSet>
      <dgm:spPr/>
    </dgm:pt>
  </dgm:ptLst>
  <dgm:cxnLst>
    <dgm:cxn modelId="{F2D96899-5759-4BCB-B2FF-67491A1D3120}" srcId="{747709C7-A949-4EB5-977A-8DB323A1171D}" destId="{B8E03CCA-91BE-4F5D-BEB8-EF8AED61756A}" srcOrd="0" destOrd="0" parTransId="{4CF8B5AD-5472-4D35-90F8-65F18052F581}" sibTransId="{6197CF4F-0168-4F6C-A11A-1CC5BF391C98}"/>
    <dgm:cxn modelId="{5AC65459-E920-4954-859A-E35EED468686}" type="presOf" srcId="{747709C7-A949-4EB5-977A-8DB323A1171D}" destId="{576286B6-3A75-4DA2-B933-5AE9329746C3}" srcOrd="0" destOrd="0" presId="urn:microsoft.com/office/officeart/2005/8/layout/list1"/>
    <dgm:cxn modelId="{B12986B6-CA9E-4B3C-A4C9-3D3A86E981D1}" type="presOf" srcId="{D933A3D2-0063-4C1E-B66F-314729C2F906}" destId="{84E68DAD-8914-4299-969A-2CDB12A0FD8C}" srcOrd="0" destOrd="0" presId="urn:microsoft.com/office/officeart/2005/8/layout/list1"/>
    <dgm:cxn modelId="{19AABEA9-60D4-43D7-99B1-A35721E24DA6}" srcId="{747709C7-A949-4EB5-977A-8DB323A1171D}" destId="{50AE6089-8E2A-499D-B174-1B3406ADE77F}" srcOrd="4" destOrd="0" parTransId="{7242C7CF-1486-45E2-8502-A7C073921B4C}" sibTransId="{06A94FC7-9978-420F-929A-6A708BC54EBD}"/>
    <dgm:cxn modelId="{E15E70AE-1D05-485A-B78E-02F3A30396F2}" type="presOf" srcId="{106311B0-2008-4733-9452-27381617E0B5}" destId="{8E92268F-67BA-4355-9128-9675705B206B}" srcOrd="0" destOrd="0" presId="urn:microsoft.com/office/officeart/2005/8/layout/list1"/>
    <dgm:cxn modelId="{4F8CD838-1230-4CE0-B18C-53F39CDDCF74}" type="presOf" srcId="{0B2950D7-0322-4D89-AE12-A9C52A27CA42}" destId="{71E06D34-EE1F-4746-A005-AE8431C954C4}" srcOrd="1" destOrd="0" presId="urn:microsoft.com/office/officeart/2005/8/layout/list1"/>
    <dgm:cxn modelId="{479D9AA0-C77B-4595-B454-718594C7D9DB}" srcId="{747709C7-A949-4EB5-977A-8DB323A1171D}" destId="{0B2950D7-0322-4D89-AE12-A9C52A27CA42}" srcOrd="3" destOrd="0" parTransId="{C44D9B0E-D04B-4104-BD32-42161C547ACD}" sibTransId="{B7301502-1D54-4EBF-9D20-7E34D589D863}"/>
    <dgm:cxn modelId="{859FCE4E-0B66-46B3-9A70-BC11774C8FDF}" type="presOf" srcId="{B8E03CCA-91BE-4F5D-BEB8-EF8AED61756A}" destId="{6FBF4CB0-4904-4C1E-A074-288EA61E9639}" srcOrd="1" destOrd="0" presId="urn:microsoft.com/office/officeart/2005/8/layout/list1"/>
    <dgm:cxn modelId="{0953B893-EA41-4285-BBDC-43FD2733EE67}" type="presOf" srcId="{50AE6089-8E2A-499D-B174-1B3406ADE77F}" destId="{C0D3355C-4362-4CEB-9A12-767D70AD758D}" srcOrd="1" destOrd="0" presId="urn:microsoft.com/office/officeart/2005/8/layout/list1"/>
    <dgm:cxn modelId="{862ED162-7DFB-4EC1-B889-7C346C3E9147}" type="presOf" srcId="{50AE6089-8E2A-499D-B174-1B3406ADE77F}" destId="{42C4F2F8-ABFA-4EE1-A77F-8C24D83A359D}" srcOrd="0" destOrd="0" presId="urn:microsoft.com/office/officeart/2005/8/layout/list1"/>
    <dgm:cxn modelId="{140C4EEB-E891-458B-8910-C003BF93DEE8}" type="presOf" srcId="{0F5B6B9F-BC32-42BF-AE15-8183869FEA6E}" destId="{70A7D731-3137-4857-A6A0-75F0D469668A}" srcOrd="0" destOrd="0" presId="urn:microsoft.com/office/officeart/2005/8/layout/list1"/>
    <dgm:cxn modelId="{FCF6ADEF-51ED-42B5-BD2D-58EC4503ECD6}" srcId="{747709C7-A949-4EB5-977A-8DB323A1171D}" destId="{106311B0-2008-4733-9452-27381617E0B5}" srcOrd="5" destOrd="0" parTransId="{D40B256E-2ABC-48E5-8583-377FF80F3D7E}" sibTransId="{43EB3A0E-884B-44E6-AE97-8351804F098F}"/>
    <dgm:cxn modelId="{AAABF428-3572-46CC-AF24-5EE3201DE1CF}" type="presOf" srcId="{106311B0-2008-4733-9452-27381617E0B5}" destId="{84336542-8190-4717-85D4-058A42FEFFC4}" srcOrd="1" destOrd="0" presId="urn:microsoft.com/office/officeart/2005/8/layout/list1"/>
    <dgm:cxn modelId="{6F874946-966E-4CD3-B400-1542C4DCDC6D}" type="presOf" srcId="{0B2950D7-0322-4D89-AE12-A9C52A27CA42}" destId="{511D8D55-F189-4618-AE8B-36CC8FDE9C97}" srcOrd="0" destOrd="0" presId="urn:microsoft.com/office/officeart/2005/8/layout/list1"/>
    <dgm:cxn modelId="{E9343736-346F-4617-B750-A99B57FEF271}" srcId="{747709C7-A949-4EB5-977A-8DB323A1171D}" destId="{D933A3D2-0063-4C1E-B66F-314729C2F906}" srcOrd="1" destOrd="0" parTransId="{0B37B8B5-C57C-4E05-831F-DFEC715E017C}" sibTransId="{3CA9A23E-DEAC-4A3D-9308-2CA5898F8237}"/>
    <dgm:cxn modelId="{77324525-9201-443E-8A74-021D12AC9C5C}" type="presOf" srcId="{0F5B6B9F-BC32-42BF-AE15-8183869FEA6E}" destId="{DF6C7BA1-AEAA-4573-AB62-7D0D86AE1DC6}" srcOrd="1" destOrd="0" presId="urn:microsoft.com/office/officeart/2005/8/layout/list1"/>
    <dgm:cxn modelId="{D2D6D4C1-EFE9-484F-ABD2-1A08A44EAB4B}" type="presOf" srcId="{B8E03CCA-91BE-4F5D-BEB8-EF8AED61756A}" destId="{826DCECD-80E0-417B-AC3C-2BDA4E874A69}" srcOrd="0" destOrd="0" presId="urn:microsoft.com/office/officeart/2005/8/layout/list1"/>
    <dgm:cxn modelId="{36745488-9752-4BBE-B6C9-45BC0155E067}" type="presOf" srcId="{D933A3D2-0063-4C1E-B66F-314729C2F906}" destId="{B7CFC3AB-7279-4529-9B78-1DC2547A08DE}" srcOrd="1" destOrd="0" presId="urn:microsoft.com/office/officeart/2005/8/layout/list1"/>
    <dgm:cxn modelId="{9AB42A48-05A3-4716-B0FA-A8639259E84F}" srcId="{747709C7-A949-4EB5-977A-8DB323A1171D}" destId="{0F5B6B9F-BC32-42BF-AE15-8183869FEA6E}" srcOrd="2" destOrd="0" parTransId="{BF8986ED-AB11-41D3-9583-132B715C3083}" sibTransId="{0F051228-A3F8-4C21-BF6D-642776AF463E}"/>
    <dgm:cxn modelId="{6B9838E6-1A51-4742-82B6-19F4952360C6}" type="presParOf" srcId="{576286B6-3A75-4DA2-B933-5AE9329746C3}" destId="{0431D9F6-2497-4B39-97B8-45F376CA599E}" srcOrd="0" destOrd="0" presId="urn:microsoft.com/office/officeart/2005/8/layout/list1"/>
    <dgm:cxn modelId="{46E0F40A-7621-4375-957E-5DAA44566D3E}" type="presParOf" srcId="{0431D9F6-2497-4B39-97B8-45F376CA599E}" destId="{826DCECD-80E0-417B-AC3C-2BDA4E874A69}" srcOrd="0" destOrd="0" presId="urn:microsoft.com/office/officeart/2005/8/layout/list1"/>
    <dgm:cxn modelId="{EF9D9588-ACC8-4319-9C6B-07880DF21C33}" type="presParOf" srcId="{0431D9F6-2497-4B39-97B8-45F376CA599E}" destId="{6FBF4CB0-4904-4C1E-A074-288EA61E9639}" srcOrd="1" destOrd="0" presId="urn:microsoft.com/office/officeart/2005/8/layout/list1"/>
    <dgm:cxn modelId="{5F5045A9-CDF3-49D5-8ED9-000ACBFA46D5}" type="presParOf" srcId="{576286B6-3A75-4DA2-B933-5AE9329746C3}" destId="{E08565DC-A631-4ADF-91BB-13C4718AD4E1}" srcOrd="1" destOrd="0" presId="urn:microsoft.com/office/officeart/2005/8/layout/list1"/>
    <dgm:cxn modelId="{6FAED2FB-3C61-47CC-BDCB-B6CC8BDDE244}" type="presParOf" srcId="{576286B6-3A75-4DA2-B933-5AE9329746C3}" destId="{80E944A0-295E-47E4-BFEE-1F1064AE48D5}" srcOrd="2" destOrd="0" presId="urn:microsoft.com/office/officeart/2005/8/layout/list1"/>
    <dgm:cxn modelId="{4E102A8B-FB7E-4ED4-8149-89980E7269F2}" type="presParOf" srcId="{576286B6-3A75-4DA2-B933-5AE9329746C3}" destId="{1A60D678-F835-4020-91BD-3D001DF4EEE6}" srcOrd="3" destOrd="0" presId="urn:microsoft.com/office/officeart/2005/8/layout/list1"/>
    <dgm:cxn modelId="{84CB41C7-5D31-4C50-AA40-1DE0C739032F}" type="presParOf" srcId="{576286B6-3A75-4DA2-B933-5AE9329746C3}" destId="{33CA9BFD-5DB2-4DA5-BEAC-EF53AE160F8D}" srcOrd="4" destOrd="0" presId="urn:microsoft.com/office/officeart/2005/8/layout/list1"/>
    <dgm:cxn modelId="{E873993F-4BC1-472C-AD3E-2BCF91DD514D}" type="presParOf" srcId="{33CA9BFD-5DB2-4DA5-BEAC-EF53AE160F8D}" destId="{84E68DAD-8914-4299-969A-2CDB12A0FD8C}" srcOrd="0" destOrd="0" presId="urn:microsoft.com/office/officeart/2005/8/layout/list1"/>
    <dgm:cxn modelId="{54F8815C-A1F0-4EEC-B25D-BFDE898D8289}" type="presParOf" srcId="{33CA9BFD-5DB2-4DA5-BEAC-EF53AE160F8D}" destId="{B7CFC3AB-7279-4529-9B78-1DC2547A08DE}" srcOrd="1" destOrd="0" presId="urn:microsoft.com/office/officeart/2005/8/layout/list1"/>
    <dgm:cxn modelId="{7C19D83F-6B9D-42F8-B1DF-504B6904DBFA}" type="presParOf" srcId="{576286B6-3A75-4DA2-B933-5AE9329746C3}" destId="{F8D80523-D0FF-4F48-91C9-0C8A1CB89624}" srcOrd="5" destOrd="0" presId="urn:microsoft.com/office/officeart/2005/8/layout/list1"/>
    <dgm:cxn modelId="{05BB1B3C-9B6B-4056-B0C8-E693EF8A7D08}" type="presParOf" srcId="{576286B6-3A75-4DA2-B933-5AE9329746C3}" destId="{ED9D7C4E-2270-4D17-B2B9-261BBAC02D99}" srcOrd="6" destOrd="0" presId="urn:microsoft.com/office/officeart/2005/8/layout/list1"/>
    <dgm:cxn modelId="{39C3B335-DE8E-4188-8C39-75220566948D}" type="presParOf" srcId="{576286B6-3A75-4DA2-B933-5AE9329746C3}" destId="{B4B6563B-1DE3-4F46-B043-7BA4E1DD89A9}" srcOrd="7" destOrd="0" presId="urn:microsoft.com/office/officeart/2005/8/layout/list1"/>
    <dgm:cxn modelId="{5B08028B-0E61-4448-850B-33B95ADF1C82}" type="presParOf" srcId="{576286B6-3A75-4DA2-B933-5AE9329746C3}" destId="{A7F19BE6-B494-4897-A1D3-B21FC2C015C8}" srcOrd="8" destOrd="0" presId="urn:microsoft.com/office/officeart/2005/8/layout/list1"/>
    <dgm:cxn modelId="{CE4CF24A-ABDB-4D74-A9E0-337CF41AD47A}" type="presParOf" srcId="{A7F19BE6-B494-4897-A1D3-B21FC2C015C8}" destId="{70A7D731-3137-4857-A6A0-75F0D469668A}" srcOrd="0" destOrd="0" presId="urn:microsoft.com/office/officeart/2005/8/layout/list1"/>
    <dgm:cxn modelId="{A3E98615-A05B-4FCC-BC25-164807206327}" type="presParOf" srcId="{A7F19BE6-B494-4897-A1D3-B21FC2C015C8}" destId="{DF6C7BA1-AEAA-4573-AB62-7D0D86AE1DC6}" srcOrd="1" destOrd="0" presId="urn:microsoft.com/office/officeart/2005/8/layout/list1"/>
    <dgm:cxn modelId="{6FDFD089-9C8A-470C-8242-43BF6DED8744}" type="presParOf" srcId="{576286B6-3A75-4DA2-B933-5AE9329746C3}" destId="{5D306653-9AAA-4551-BE7A-EB1811EFA977}" srcOrd="9" destOrd="0" presId="urn:microsoft.com/office/officeart/2005/8/layout/list1"/>
    <dgm:cxn modelId="{0393225A-9EAA-437B-94C5-45702540F29B}" type="presParOf" srcId="{576286B6-3A75-4DA2-B933-5AE9329746C3}" destId="{3FAC1CC8-545E-40CF-8524-883AE55BD187}" srcOrd="10" destOrd="0" presId="urn:microsoft.com/office/officeart/2005/8/layout/list1"/>
    <dgm:cxn modelId="{15CE04C7-1F99-4849-B639-84AE2ABBE54B}" type="presParOf" srcId="{576286B6-3A75-4DA2-B933-5AE9329746C3}" destId="{BF9E8419-EE69-4FCC-B61A-FC45391A0411}" srcOrd="11" destOrd="0" presId="urn:microsoft.com/office/officeart/2005/8/layout/list1"/>
    <dgm:cxn modelId="{0F7EA12B-3169-4973-94E3-E33247B61609}" type="presParOf" srcId="{576286B6-3A75-4DA2-B933-5AE9329746C3}" destId="{52FE0D3B-8B24-4082-B707-22A0AE0CE341}" srcOrd="12" destOrd="0" presId="urn:microsoft.com/office/officeart/2005/8/layout/list1"/>
    <dgm:cxn modelId="{36E3368F-9151-43D5-BBFE-F8FDA7FCCFEA}" type="presParOf" srcId="{52FE0D3B-8B24-4082-B707-22A0AE0CE341}" destId="{511D8D55-F189-4618-AE8B-36CC8FDE9C97}" srcOrd="0" destOrd="0" presId="urn:microsoft.com/office/officeart/2005/8/layout/list1"/>
    <dgm:cxn modelId="{6C2E66AB-CF64-4E27-90A8-6C4C94259146}" type="presParOf" srcId="{52FE0D3B-8B24-4082-B707-22A0AE0CE341}" destId="{71E06D34-EE1F-4746-A005-AE8431C954C4}" srcOrd="1" destOrd="0" presId="urn:microsoft.com/office/officeart/2005/8/layout/list1"/>
    <dgm:cxn modelId="{AFBE632B-98AD-4985-9B43-E0BA11A2188F}" type="presParOf" srcId="{576286B6-3A75-4DA2-B933-5AE9329746C3}" destId="{CBF90976-E3F3-41E0-9851-065A53EE1CBA}" srcOrd="13" destOrd="0" presId="urn:microsoft.com/office/officeart/2005/8/layout/list1"/>
    <dgm:cxn modelId="{52859E5E-EF2A-4C67-BBD2-3CDFB2C58B0D}" type="presParOf" srcId="{576286B6-3A75-4DA2-B933-5AE9329746C3}" destId="{CB8EE1AD-C04C-464E-88F0-17E3331C805F}" srcOrd="14" destOrd="0" presId="urn:microsoft.com/office/officeart/2005/8/layout/list1"/>
    <dgm:cxn modelId="{9542F9BE-0223-4B8D-8999-E1268BB071D8}" type="presParOf" srcId="{576286B6-3A75-4DA2-B933-5AE9329746C3}" destId="{7BE6C4A3-05A9-41BE-A0C9-8C0687F8BA60}" srcOrd="15" destOrd="0" presId="urn:microsoft.com/office/officeart/2005/8/layout/list1"/>
    <dgm:cxn modelId="{D1334646-98C4-49DD-935A-CCCF003B4971}" type="presParOf" srcId="{576286B6-3A75-4DA2-B933-5AE9329746C3}" destId="{3B04E86E-F004-4D41-AA13-BC88B46BAD67}" srcOrd="16" destOrd="0" presId="urn:microsoft.com/office/officeart/2005/8/layout/list1"/>
    <dgm:cxn modelId="{B6F9B4F5-9935-42B5-9A97-0078A3D29A59}" type="presParOf" srcId="{3B04E86E-F004-4D41-AA13-BC88B46BAD67}" destId="{42C4F2F8-ABFA-4EE1-A77F-8C24D83A359D}" srcOrd="0" destOrd="0" presId="urn:microsoft.com/office/officeart/2005/8/layout/list1"/>
    <dgm:cxn modelId="{1BCD2E52-F331-4CB1-B30E-5065E3DD6239}" type="presParOf" srcId="{3B04E86E-F004-4D41-AA13-BC88B46BAD67}" destId="{C0D3355C-4362-4CEB-9A12-767D70AD758D}" srcOrd="1" destOrd="0" presId="urn:microsoft.com/office/officeart/2005/8/layout/list1"/>
    <dgm:cxn modelId="{4FFD3140-8E4B-4299-A5A7-919E4E2342B9}" type="presParOf" srcId="{576286B6-3A75-4DA2-B933-5AE9329746C3}" destId="{3FFCB815-E6E0-40EC-AC42-53A6FD2A4AC0}" srcOrd="17" destOrd="0" presId="urn:microsoft.com/office/officeart/2005/8/layout/list1"/>
    <dgm:cxn modelId="{79A76616-CF15-4595-BA2C-1465358B34F3}" type="presParOf" srcId="{576286B6-3A75-4DA2-B933-5AE9329746C3}" destId="{D3D9D47F-364E-4336-B54D-01B8BF2D4E24}" srcOrd="18" destOrd="0" presId="urn:microsoft.com/office/officeart/2005/8/layout/list1"/>
    <dgm:cxn modelId="{54AD2B60-D352-4C99-B888-FF80CA743A75}" type="presParOf" srcId="{576286B6-3A75-4DA2-B933-5AE9329746C3}" destId="{E5C317DD-55D5-4CBF-869D-8163702D20D2}" srcOrd="19" destOrd="0" presId="urn:microsoft.com/office/officeart/2005/8/layout/list1"/>
    <dgm:cxn modelId="{D5746BFC-C1E8-43BB-AB01-A1DC6F45E0E9}" type="presParOf" srcId="{576286B6-3A75-4DA2-B933-5AE9329746C3}" destId="{D3930DC4-5C51-40F1-9DFF-D00CC8E20191}" srcOrd="20" destOrd="0" presId="urn:microsoft.com/office/officeart/2005/8/layout/list1"/>
    <dgm:cxn modelId="{29A88BD0-F5A7-46C6-AFA2-40E98375A611}" type="presParOf" srcId="{D3930DC4-5C51-40F1-9DFF-D00CC8E20191}" destId="{8E92268F-67BA-4355-9128-9675705B206B}" srcOrd="0" destOrd="0" presId="urn:microsoft.com/office/officeart/2005/8/layout/list1"/>
    <dgm:cxn modelId="{972AE11B-D2B2-4ADC-A5E9-CC473615C4D0}" type="presParOf" srcId="{D3930DC4-5C51-40F1-9DFF-D00CC8E20191}" destId="{84336542-8190-4717-85D4-058A42FEFFC4}" srcOrd="1" destOrd="0" presId="urn:microsoft.com/office/officeart/2005/8/layout/list1"/>
    <dgm:cxn modelId="{113297B8-8985-4B26-8451-E28BF92606A4}" type="presParOf" srcId="{576286B6-3A75-4DA2-B933-5AE9329746C3}" destId="{1B7CD08C-0551-47EF-B6E9-A5AB5A0CF7E2}" srcOrd="21" destOrd="0" presId="urn:microsoft.com/office/officeart/2005/8/layout/list1"/>
    <dgm:cxn modelId="{72E81DA3-2EF2-4178-B37E-451B4A3ACA22}" type="presParOf" srcId="{576286B6-3A75-4DA2-B933-5AE9329746C3}" destId="{FA6759C4-7E91-4655-AA33-67390F35E5FC}" srcOrd="2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932BAF0-9E00-4A34-9DFA-73EFE3213512}" type="doc">
      <dgm:prSet loTypeId="urn:microsoft.com/office/officeart/2005/8/layout/hList1" loCatId="list" qsTypeId="urn:microsoft.com/office/officeart/2005/8/quickstyle/simple1" qsCatId="simple" csTypeId="urn:microsoft.com/office/officeart/2005/8/colors/accent0_3" csCatId="mainScheme"/>
      <dgm:spPr/>
      <dgm:t>
        <a:bodyPr/>
        <a:lstStyle/>
        <a:p>
          <a:endParaRPr lang="en-US"/>
        </a:p>
      </dgm:t>
    </dgm:pt>
    <dgm:pt modelId="{0D450E16-A647-40F3-854B-9A8598399023}">
      <dgm:prSet/>
      <dgm:spPr/>
      <dgm:t>
        <a:bodyPr/>
        <a:lstStyle/>
        <a:p>
          <a:pPr rtl="0"/>
          <a:r>
            <a:rPr lang="en-US" b="1" baseline="0" smtClean="0"/>
            <a:t>Benefits for Users</a:t>
          </a:r>
          <a:endParaRPr lang="en-US"/>
        </a:p>
      </dgm:t>
    </dgm:pt>
    <dgm:pt modelId="{58588281-E834-43B8-AB61-757EBED3CF39}" type="parTrans" cxnId="{872E6A07-5178-4FAB-8E3B-1A1FD86B4C1A}">
      <dgm:prSet/>
      <dgm:spPr/>
      <dgm:t>
        <a:bodyPr/>
        <a:lstStyle/>
        <a:p>
          <a:endParaRPr lang="en-US"/>
        </a:p>
      </dgm:t>
    </dgm:pt>
    <dgm:pt modelId="{E25E0412-0C98-4DEF-BBF4-DDC1F49CAD78}" type="sibTrans" cxnId="{872E6A07-5178-4FAB-8E3B-1A1FD86B4C1A}">
      <dgm:prSet/>
      <dgm:spPr/>
      <dgm:t>
        <a:bodyPr/>
        <a:lstStyle/>
        <a:p>
          <a:endParaRPr lang="en-US"/>
        </a:p>
      </dgm:t>
    </dgm:pt>
    <dgm:pt modelId="{30227549-9D05-4AF4-BC4C-4F8D5E533B66}">
      <dgm:prSet/>
      <dgm:spPr/>
      <dgm:t>
        <a:bodyPr/>
        <a:lstStyle/>
        <a:p>
          <a:pPr rtl="0"/>
          <a:r>
            <a:rPr lang="en-US" baseline="0" dirty="0" smtClean="0"/>
            <a:t>Better descriptions of data</a:t>
          </a:r>
          <a:endParaRPr lang="en-US" dirty="0"/>
        </a:p>
      </dgm:t>
    </dgm:pt>
    <dgm:pt modelId="{1653BEB1-8881-4080-9EC8-F0079B12FAD6}" type="parTrans" cxnId="{5D8A4088-028B-48D2-9540-F417B0698583}">
      <dgm:prSet/>
      <dgm:spPr/>
      <dgm:t>
        <a:bodyPr/>
        <a:lstStyle/>
        <a:p>
          <a:endParaRPr lang="en-US"/>
        </a:p>
      </dgm:t>
    </dgm:pt>
    <dgm:pt modelId="{37E0AD61-A9DC-4401-9719-590A63D1B8C5}" type="sibTrans" cxnId="{5D8A4088-028B-48D2-9540-F417B0698583}">
      <dgm:prSet/>
      <dgm:spPr/>
      <dgm:t>
        <a:bodyPr/>
        <a:lstStyle/>
        <a:p>
          <a:endParaRPr lang="en-US"/>
        </a:p>
      </dgm:t>
    </dgm:pt>
    <dgm:pt modelId="{AA05EE6D-1680-49AF-842D-B7C7525C7E54}">
      <dgm:prSet/>
      <dgm:spPr/>
      <dgm:t>
        <a:bodyPr/>
        <a:lstStyle/>
        <a:p>
          <a:pPr rtl="0"/>
          <a:r>
            <a:rPr lang="en-US" baseline="0" smtClean="0"/>
            <a:t>Easy to organize</a:t>
          </a:r>
          <a:endParaRPr lang="en-US"/>
        </a:p>
      </dgm:t>
    </dgm:pt>
    <dgm:pt modelId="{37059C73-7D48-428A-952A-9FFE5D0665C6}" type="parTrans" cxnId="{73C2EDC3-E356-4291-96FA-E9ADEFD91190}">
      <dgm:prSet/>
      <dgm:spPr/>
      <dgm:t>
        <a:bodyPr/>
        <a:lstStyle/>
        <a:p>
          <a:endParaRPr lang="en-US"/>
        </a:p>
      </dgm:t>
    </dgm:pt>
    <dgm:pt modelId="{B7483CFB-134F-4451-A30F-1F7905F78A81}" type="sibTrans" cxnId="{73C2EDC3-E356-4291-96FA-E9ADEFD91190}">
      <dgm:prSet/>
      <dgm:spPr/>
      <dgm:t>
        <a:bodyPr/>
        <a:lstStyle/>
        <a:p>
          <a:endParaRPr lang="en-US"/>
        </a:p>
      </dgm:t>
    </dgm:pt>
    <dgm:pt modelId="{826C5075-6095-4BD6-AC6C-34BC4D04297F}">
      <dgm:prSet/>
      <dgm:spPr/>
      <dgm:t>
        <a:bodyPr/>
        <a:lstStyle/>
        <a:p>
          <a:pPr rtl="0"/>
          <a:r>
            <a:rPr lang="en-US" baseline="0" smtClean="0"/>
            <a:t>Sort and filter views (especially helpful for large amounts of data)</a:t>
          </a:r>
          <a:endParaRPr lang="en-US"/>
        </a:p>
      </dgm:t>
    </dgm:pt>
    <dgm:pt modelId="{24CF6C72-AB2C-4700-ABAC-9F1D9C1ADE45}" type="parTrans" cxnId="{9B424F5A-9993-4E32-B4EB-E4061EE6A45F}">
      <dgm:prSet/>
      <dgm:spPr/>
      <dgm:t>
        <a:bodyPr/>
        <a:lstStyle/>
        <a:p>
          <a:endParaRPr lang="en-US"/>
        </a:p>
      </dgm:t>
    </dgm:pt>
    <dgm:pt modelId="{91B44C98-14DA-49A6-A948-05C9F4D03AB9}" type="sibTrans" cxnId="{9B424F5A-9993-4E32-B4EB-E4061EE6A45F}">
      <dgm:prSet/>
      <dgm:spPr/>
      <dgm:t>
        <a:bodyPr/>
        <a:lstStyle/>
        <a:p>
          <a:endParaRPr lang="en-US"/>
        </a:p>
      </dgm:t>
    </dgm:pt>
    <dgm:pt modelId="{B34E7B2C-2FAA-4814-9C23-938B7389E0C6}">
      <dgm:prSet/>
      <dgm:spPr/>
      <dgm:t>
        <a:bodyPr/>
        <a:lstStyle/>
        <a:p>
          <a:pPr rtl="0"/>
          <a:r>
            <a:rPr lang="en-US" baseline="0" smtClean="0"/>
            <a:t>Standards</a:t>
          </a:r>
          <a:endParaRPr lang="en-US"/>
        </a:p>
      </dgm:t>
    </dgm:pt>
    <dgm:pt modelId="{BFEA3DB1-CF0A-48BC-A3C6-C03F0CD89949}" type="parTrans" cxnId="{A8EB240B-5FC2-40AC-90EA-EFE334B0197B}">
      <dgm:prSet/>
      <dgm:spPr/>
      <dgm:t>
        <a:bodyPr/>
        <a:lstStyle/>
        <a:p>
          <a:endParaRPr lang="en-US"/>
        </a:p>
      </dgm:t>
    </dgm:pt>
    <dgm:pt modelId="{B404ECA2-CBD1-4791-A59B-340568A6618A}" type="sibTrans" cxnId="{A8EB240B-5FC2-40AC-90EA-EFE334B0197B}">
      <dgm:prSet/>
      <dgm:spPr/>
      <dgm:t>
        <a:bodyPr/>
        <a:lstStyle/>
        <a:p>
          <a:endParaRPr lang="en-US"/>
        </a:p>
      </dgm:t>
    </dgm:pt>
    <dgm:pt modelId="{C7D73A7D-78CB-4FE9-A55F-ADC7C4573256}">
      <dgm:prSet/>
      <dgm:spPr/>
      <dgm:t>
        <a:bodyPr/>
        <a:lstStyle/>
        <a:p>
          <a:pPr rtl="0"/>
          <a:r>
            <a:rPr lang="en-US" baseline="0" smtClean="0"/>
            <a:t>Makes it “idiot proof”</a:t>
          </a:r>
          <a:endParaRPr lang="en-US"/>
        </a:p>
      </dgm:t>
    </dgm:pt>
    <dgm:pt modelId="{BDD26E25-7DDD-4E28-ABE2-83A7E365F652}" type="parTrans" cxnId="{BC8D98AC-7F0B-465B-A3EB-EDC04CF473F2}">
      <dgm:prSet/>
      <dgm:spPr/>
      <dgm:t>
        <a:bodyPr/>
        <a:lstStyle/>
        <a:p>
          <a:endParaRPr lang="en-US"/>
        </a:p>
      </dgm:t>
    </dgm:pt>
    <dgm:pt modelId="{3C3E5FD2-664C-4DA1-A1CC-441FE94FEF46}" type="sibTrans" cxnId="{BC8D98AC-7F0B-465B-A3EB-EDC04CF473F2}">
      <dgm:prSet/>
      <dgm:spPr/>
      <dgm:t>
        <a:bodyPr/>
        <a:lstStyle/>
        <a:p>
          <a:endParaRPr lang="en-US"/>
        </a:p>
      </dgm:t>
    </dgm:pt>
    <dgm:pt modelId="{0435D289-0EA9-488F-A94F-3DEFB564CB58}">
      <dgm:prSet/>
      <dgm:spPr/>
      <dgm:t>
        <a:bodyPr/>
        <a:lstStyle/>
        <a:p>
          <a:pPr rtl="0"/>
          <a:r>
            <a:rPr lang="en-US" baseline="0" smtClean="0"/>
            <a:t>Automation</a:t>
          </a:r>
          <a:endParaRPr lang="en-US"/>
        </a:p>
      </dgm:t>
    </dgm:pt>
    <dgm:pt modelId="{80307655-70B8-4B2D-8218-49A5496AEFA9}" type="parTrans" cxnId="{25E33AD6-08E3-483E-87A4-47E6B14625CD}">
      <dgm:prSet/>
      <dgm:spPr/>
      <dgm:t>
        <a:bodyPr/>
        <a:lstStyle/>
        <a:p>
          <a:endParaRPr lang="en-US"/>
        </a:p>
      </dgm:t>
    </dgm:pt>
    <dgm:pt modelId="{14FA87DE-731B-4CDB-9C2C-686BC2325C10}" type="sibTrans" cxnId="{25E33AD6-08E3-483E-87A4-47E6B14625CD}">
      <dgm:prSet/>
      <dgm:spPr/>
      <dgm:t>
        <a:bodyPr/>
        <a:lstStyle/>
        <a:p>
          <a:endParaRPr lang="en-US"/>
        </a:p>
      </dgm:t>
    </dgm:pt>
    <dgm:pt modelId="{EBCBF6AE-D697-4A93-843B-E933D943A823}">
      <dgm:prSet/>
      <dgm:spPr/>
      <dgm:t>
        <a:bodyPr/>
        <a:lstStyle/>
        <a:p>
          <a:pPr rtl="0"/>
          <a:r>
            <a:rPr lang="en-US" baseline="0" smtClean="0"/>
            <a:t>Aggregation</a:t>
          </a:r>
          <a:endParaRPr lang="en-US"/>
        </a:p>
      </dgm:t>
    </dgm:pt>
    <dgm:pt modelId="{2F1A989C-61FF-4371-948F-CDB4E60E5EC6}" type="parTrans" cxnId="{3CEB06F8-E3F1-46BD-B346-8EB98DA8640E}">
      <dgm:prSet/>
      <dgm:spPr/>
      <dgm:t>
        <a:bodyPr/>
        <a:lstStyle/>
        <a:p>
          <a:endParaRPr lang="en-US"/>
        </a:p>
      </dgm:t>
    </dgm:pt>
    <dgm:pt modelId="{70DCA7A1-FDFA-448C-8982-0BF8B372D638}" type="sibTrans" cxnId="{3CEB06F8-E3F1-46BD-B346-8EB98DA8640E}">
      <dgm:prSet/>
      <dgm:spPr/>
      <dgm:t>
        <a:bodyPr/>
        <a:lstStyle/>
        <a:p>
          <a:endParaRPr lang="en-US"/>
        </a:p>
      </dgm:t>
    </dgm:pt>
    <dgm:pt modelId="{B4B09321-D8BC-4CEC-B465-7D6BDDAB254B}" type="pres">
      <dgm:prSet presAssocID="{8932BAF0-9E00-4A34-9DFA-73EFE3213512}" presName="Name0" presStyleCnt="0">
        <dgm:presLayoutVars>
          <dgm:dir/>
          <dgm:animLvl val="lvl"/>
          <dgm:resizeHandles val="exact"/>
        </dgm:presLayoutVars>
      </dgm:prSet>
      <dgm:spPr/>
      <dgm:t>
        <a:bodyPr/>
        <a:lstStyle/>
        <a:p>
          <a:endParaRPr lang="en-US"/>
        </a:p>
      </dgm:t>
    </dgm:pt>
    <dgm:pt modelId="{08BB6306-533A-4639-BE4C-E532B2A9408F}" type="pres">
      <dgm:prSet presAssocID="{0D450E16-A647-40F3-854B-9A8598399023}" presName="composite" presStyleCnt="0"/>
      <dgm:spPr/>
    </dgm:pt>
    <dgm:pt modelId="{50774509-8BD5-465E-91EC-2CB737A82E68}" type="pres">
      <dgm:prSet presAssocID="{0D450E16-A647-40F3-854B-9A8598399023}" presName="parTx" presStyleLbl="alignNode1" presStyleIdx="0" presStyleCnt="1">
        <dgm:presLayoutVars>
          <dgm:chMax val="0"/>
          <dgm:chPref val="0"/>
          <dgm:bulletEnabled val="1"/>
        </dgm:presLayoutVars>
      </dgm:prSet>
      <dgm:spPr/>
      <dgm:t>
        <a:bodyPr/>
        <a:lstStyle/>
        <a:p>
          <a:endParaRPr lang="en-US"/>
        </a:p>
      </dgm:t>
    </dgm:pt>
    <dgm:pt modelId="{9146AAA8-4970-42A9-923E-24DBAF66F7BC}" type="pres">
      <dgm:prSet presAssocID="{0D450E16-A647-40F3-854B-9A8598399023}" presName="desTx" presStyleLbl="alignAccFollowNode1" presStyleIdx="0" presStyleCnt="1">
        <dgm:presLayoutVars>
          <dgm:bulletEnabled val="1"/>
        </dgm:presLayoutVars>
      </dgm:prSet>
      <dgm:spPr/>
      <dgm:t>
        <a:bodyPr/>
        <a:lstStyle/>
        <a:p>
          <a:endParaRPr lang="en-US"/>
        </a:p>
      </dgm:t>
    </dgm:pt>
  </dgm:ptLst>
  <dgm:cxnLst>
    <dgm:cxn modelId="{4B415BCA-E55B-4D86-A081-AD79413062E7}" type="presOf" srcId="{0435D289-0EA9-488F-A94F-3DEFB564CB58}" destId="{9146AAA8-4970-42A9-923E-24DBAF66F7BC}" srcOrd="0" destOrd="5" presId="urn:microsoft.com/office/officeart/2005/8/layout/hList1"/>
    <dgm:cxn modelId="{2DFFDC20-7B53-42E5-882B-A8B93B748938}" type="presOf" srcId="{B34E7B2C-2FAA-4814-9C23-938B7389E0C6}" destId="{9146AAA8-4970-42A9-923E-24DBAF66F7BC}" srcOrd="0" destOrd="3" presId="urn:microsoft.com/office/officeart/2005/8/layout/hList1"/>
    <dgm:cxn modelId="{D1724C8B-7D14-45B7-85BF-792B3A57B082}" type="presOf" srcId="{AA05EE6D-1680-49AF-842D-B7C7525C7E54}" destId="{9146AAA8-4970-42A9-923E-24DBAF66F7BC}" srcOrd="0" destOrd="1" presId="urn:microsoft.com/office/officeart/2005/8/layout/hList1"/>
    <dgm:cxn modelId="{946F45B8-6850-4007-9E9C-B464EB2F8784}" type="presOf" srcId="{C7D73A7D-78CB-4FE9-A55F-ADC7C4573256}" destId="{9146AAA8-4970-42A9-923E-24DBAF66F7BC}" srcOrd="0" destOrd="4" presId="urn:microsoft.com/office/officeart/2005/8/layout/hList1"/>
    <dgm:cxn modelId="{9B424F5A-9993-4E32-B4EB-E4061EE6A45F}" srcId="{0D450E16-A647-40F3-854B-9A8598399023}" destId="{826C5075-6095-4BD6-AC6C-34BC4D04297F}" srcOrd="2" destOrd="0" parTransId="{24CF6C72-AB2C-4700-ABAC-9F1D9C1ADE45}" sibTransId="{91B44C98-14DA-49A6-A948-05C9F4D03AB9}"/>
    <dgm:cxn modelId="{6CC252E1-008E-44FB-A0B5-207F8AFB369C}" type="presOf" srcId="{EBCBF6AE-D697-4A93-843B-E933D943A823}" destId="{9146AAA8-4970-42A9-923E-24DBAF66F7BC}" srcOrd="0" destOrd="6" presId="urn:microsoft.com/office/officeart/2005/8/layout/hList1"/>
    <dgm:cxn modelId="{73C2EDC3-E356-4291-96FA-E9ADEFD91190}" srcId="{0D450E16-A647-40F3-854B-9A8598399023}" destId="{AA05EE6D-1680-49AF-842D-B7C7525C7E54}" srcOrd="1" destOrd="0" parTransId="{37059C73-7D48-428A-952A-9FFE5D0665C6}" sibTransId="{B7483CFB-134F-4451-A30F-1F7905F78A81}"/>
    <dgm:cxn modelId="{3CEB06F8-E3F1-46BD-B346-8EB98DA8640E}" srcId="{0D450E16-A647-40F3-854B-9A8598399023}" destId="{EBCBF6AE-D697-4A93-843B-E933D943A823}" srcOrd="6" destOrd="0" parTransId="{2F1A989C-61FF-4371-948F-CDB4E60E5EC6}" sibTransId="{70DCA7A1-FDFA-448C-8982-0BF8B372D638}"/>
    <dgm:cxn modelId="{BF2BD996-8403-40FF-91DD-40D82D44AC86}" type="presOf" srcId="{826C5075-6095-4BD6-AC6C-34BC4D04297F}" destId="{9146AAA8-4970-42A9-923E-24DBAF66F7BC}" srcOrd="0" destOrd="2" presId="urn:microsoft.com/office/officeart/2005/8/layout/hList1"/>
    <dgm:cxn modelId="{25E33AD6-08E3-483E-87A4-47E6B14625CD}" srcId="{0D450E16-A647-40F3-854B-9A8598399023}" destId="{0435D289-0EA9-488F-A94F-3DEFB564CB58}" srcOrd="5" destOrd="0" parTransId="{80307655-70B8-4B2D-8218-49A5496AEFA9}" sibTransId="{14FA87DE-731B-4CDB-9C2C-686BC2325C10}"/>
    <dgm:cxn modelId="{AFA07CD6-C4A4-4BBB-9800-686B3510B80C}" type="presOf" srcId="{0D450E16-A647-40F3-854B-9A8598399023}" destId="{50774509-8BD5-465E-91EC-2CB737A82E68}" srcOrd="0" destOrd="0" presId="urn:microsoft.com/office/officeart/2005/8/layout/hList1"/>
    <dgm:cxn modelId="{A8EB240B-5FC2-40AC-90EA-EFE334B0197B}" srcId="{0D450E16-A647-40F3-854B-9A8598399023}" destId="{B34E7B2C-2FAA-4814-9C23-938B7389E0C6}" srcOrd="3" destOrd="0" parTransId="{BFEA3DB1-CF0A-48BC-A3C6-C03F0CD89949}" sibTransId="{B404ECA2-CBD1-4791-A59B-340568A6618A}"/>
    <dgm:cxn modelId="{5B22C1AA-E169-4CC9-8B27-0B40A236EB59}" type="presOf" srcId="{30227549-9D05-4AF4-BC4C-4F8D5E533B66}" destId="{9146AAA8-4970-42A9-923E-24DBAF66F7BC}" srcOrd="0" destOrd="0" presId="urn:microsoft.com/office/officeart/2005/8/layout/hList1"/>
    <dgm:cxn modelId="{872E6A07-5178-4FAB-8E3B-1A1FD86B4C1A}" srcId="{8932BAF0-9E00-4A34-9DFA-73EFE3213512}" destId="{0D450E16-A647-40F3-854B-9A8598399023}" srcOrd="0" destOrd="0" parTransId="{58588281-E834-43B8-AB61-757EBED3CF39}" sibTransId="{E25E0412-0C98-4DEF-BBF4-DDC1F49CAD78}"/>
    <dgm:cxn modelId="{5D8A4088-028B-48D2-9540-F417B0698583}" srcId="{0D450E16-A647-40F3-854B-9A8598399023}" destId="{30227549-9D05-4AF4-BC4C-4F8D5E533B66}" srcOrd="0" destOrd="0" parTransId="{1653BEB1-8881-4080-9EC8-F0079B12FAD6}" sibTransId="{37E0AD61-A9DC-4401-9719-590A63D1B8C5}"/>
    <dgm:cxn modelId="{25DC265E-98AA-4179-B76D-1B1DB3A3C00A}" type="presOf" srcId="{8932BAF0-9E00-4A34-9DFA-73EFE3213512}" destId="{B4B09321-D8BC-4CEC-B465-7D6BDDAB254B}" srcOrd="0" destOrd="0" presId="urn:microsoft.com/office/officeart/2005/8/layout/hList1"/>
    <dgm:cxn modelId="{BC8D98AC-7F0B-465B-A3EB-EDC04CF473F2}" srcId="{0D450E16-A647-40F3-854B-9A8598399023}" destId="{C7D73A7D-78CB-4FE9-A55F-ADC7C4573256}" srcOrd="4" destOrd="0" parTransId="{BDD26E25-7DDD-4E28-ABE2-83A7E365F652}" sibTransId="{3C3E5FD2-664C-4DA1-A1CC-441FE94FEF46}"/>
    <dgm:cxn modelId="{38755E20-93DD-42FD-974A-7DAD8FE63313}" type="presParOf" srcId="{B4B09321-D8BC-4CEC-B465-7D6BDDAB254B}" destId="{08BB6306-533A-4639-BE4C-E532B2A9408F}" srcOrd="0" destOrd="0" presId="urn:microsoft.com/office/officeart/2005/8/layout/hList1"/>
    <dgm:cxn modelId="{2B03A980-5938-4712-9415-2AAC28BB0B6A}" type="presParOf" srcId="{08BB6306-533A-4639-BE4C-E532B2A9408F}" destId="{50774509-8BD5-465E-91EC-2CB737A82E68}" srcOrd="0" destOrd="0" presId="urn:microsoft.com/office/officeart/2005/8/layout/hList1"/>
    <dgm:cxn modelId="{23E61AD0-DA00-4E45-ADC9-596388BC9EA1}" type="presParOf" srcId="{08BB6306-533A-4639-BE4C-E532B2A9408F}" destId="{9146AAA8-4970-42A9-923E-24DBAF66F7BC}"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87EB025-51FA-4B46-8B45-FB468557DE18}" type="doc">
      <dgm:prSet loTypeId="urn:microsoft.com/office/officeart/2005/8/layout/hList1" loCatId="list" qsTypeId="urn:microsoft.com/office/officeart/2005/8/quickstyle/simple1" qsCatId="simple" csTypeId="urn:microsoft.com/office/officeart/2005/8/colors/accent0_3" csCatId="mainScheme"/>
      <dgm:spPr/>
      <dgm:t>
        <a:bodyPr/>
        <a:lstStyle/>
        <a:p>
          <a:endParaRPr lang="en-US"/>
        </a:p>
      </dgm:t>
    </dgm:pt>
    <dgm:pt modelId="{36A1E72E-9FC3-470E-9F1F-DDED1BCEF1F0}">
      <dgm:prSet/>
      <dgm:spPr/>
      <dgm:t>
        <a:bodyPr/>
        <a:lstStyle/>
        <a:p>
          <a:pPr rtl="0"/>
          <a:r>
            <a:rPr lang="en-US" b="1" baseline="0" smtClean="0"/>
            <a:t>Search Benefits</a:t>
          </a:r>
          <a:endParaRPr lang="en-US"/>
        </a:p>
      </dgm:t>
    </dgm:pt>
    <dgm:pt modelId="{B348D739-7280-4F7A-B4E4-086B239C14CF}" type="parTrans" cxnId="{498DF9F2-2A71-4CCE-850A-2B94C8D24223}">
      <dgm:prSet/>
      <dgm:spPr/>
      <dgm:t>
        <a:bodyPr/>
        <a:lstStyle/>
        <a:p>
          <a:endParaRPr lang="en-US"/>
        </a:p>
      </dgm:t>
    </dgm:pt>
    <dgm:pt modelId="{54309437-34B8-49A5-B6B5-9717A838A1EA}" type="sibTrans" cxnId="{498DF9F2-2A71-4CCE-850A-2B94C8D24223}">
      <dgm:prSet/>
      <dgm:spPr/>
      <dgm:t>
        <a:bodyPr/>
        <a:lstStyle/>
        <a:p>
          <a:endParaRPr lang="en-US"/>
        </a:p>
      </dgm:t>
    </dgm:pt>
    <dgm:pt modelId="{B065EA51-80DA-41C9-A76F-21A27495D9D2}">
      <dgm:prSet/>
      <dgm:spPr/>
      <dgm:t>
        <a:bodyPr/>
        <a:lstStyle/>
        <a:p>
          <a:pPr rtl="0"/>
          <a:r>
            <a:rPr lang="en-US" baseline="0" dirty="0" smtClean="0"/>
            <a:t>Metadata allows you to get better search results</a:t>
          </a:r>
          <a:endParaRPr lang="en-US" dirty="0"/>
        </a:p>
      </dgm:t>
    </dgm:pt>
    <dgm:pt modelId="{25FEB0AE-8777-4548-8C9C-095CADDC0FFC}" type="parTrans" cxnId="{5771CC56-ED8B-4710-82E5-4B712DA7EEEC}">
      <dgm:prSet/>
      <dgm:spPr/>
      <dgm:t>
        <a:bodyPr/>
        <a:lstStyle/>
        <a:p>
          <a:endParaRPr lang="en-US"/>
        </a:p>
      </dgm:t>
    </dgm:pt>
    <dgm:pt modelId="{DD482EC7-23D9-4E84-B069-1BA6FC6E820B}" type="sibTrans" cxnId="{5771CC56-ED8B-4710-82E5-4B712DA7EEEC}">
      <dgm:prSet/>
      <dgm:spPr/>
      <dgm:t>
        <a:bodyPr/>
        <a:lstStyle/>
        <a:p>
          <a:endParaRPr lang="en-US"/>
        </a:p>
      </dgm:t>
    </dgm:pt>
    <dgm:pt modelId="{E4F114AC-E759-4F52-A0B8-7886E8CAFE04}">
      <dgm:prSet/>
      <dgm:spPr/>
      <dgm:t>
        <a:bodyPr/>
        <a:lstStyle/>
        <a:p>
          <a:pPr rtl="0"/>
          <a:r>
            <a:rPr lang="en-US" baseline="0" smtClean="0"/>
            <a:t>Filter/Restrict search results by content type</a:t>
          </a:r>
          <a:endParaRPr lang="en-US"/>
        </a:p>
      </dgm:t>
    </dgm:pt>
    <dgm:pt modelId="{73B203D4-6EBA-40E8-AA45-A1A43D104CC8}" type="parTrans" cxnId="{7D260C66-43D9-44EE-B32D-5D5059FD2626}">
      <dgm:prSet/>
      <dgm:spPr/>
      <dgm:t>
        <a:bodyPr/>
        <a:lstStyle/>
        <a:p>
          <a:endParaRPr lang="en-US"/>
        </a:p>
      </dgm:t>
    </dgm:pt>
    <dgm:pt modelId="{A785BF98-6EC5-4A4C-A12E-9792CF78F220}" type="sibTrans" cxnId="{7D260C66-43D9-44EE-B32D-5D5059FD2626}">
      <dgm:prSet/>
      <dgm:spPr/>
      <dgm:t>
        <a:bodyPr/>
        <a:lstStyle/>
        <a:p>
          <a:endParaRPr lang="en-US"/>
        </a:p>
      </dgm:t>
    </dgm:pt>
    <dgm:pt modelId="{AA24F8D8-4ACC-4E39-B1E7-671FE8D5691C}" type="pres">
      <dgm:prSet presAssocID="{187EB025-51FA-4B46-8B45-FB468557DE18}" presName="Name0" presStyleCnt="0">
        <dgm:presLayoutVars>
          <dgm:dir/>
          <dgm:animLvl val="lvl"/>
          <dgm:resizeHandles val="exact"/>
        </dgm:presLayoutVars>
      </dgm:prSet>
      <dgm:spPr/>
      <dgm:t>
        <a:bodyPr/>
        <a:lstStyle/>
        <a:p>
          <a:endParaRPr lang="en-US"/>
        </a:p>
      </dgm:t>
    </dgm:pt>
    <dgm:pt modelId="{20823138-2E75-454A-882B-82AD05B22B1D}" type="pres">
      <dgm:prSet presAssocID="{36A1E72E-9FC3-470E-9F1F-DDED1BCEF1F0}" presName="composite" presStyleCnt="0"/>
      <dgm:spPr/>
    </dgm:pt>
    <dgm:pt modelId="{DF2656D3-2068-4534-9B6D-263BDF2200A5}" type="pres">
      <dgm:prSet presAssocID="{36A1E72E-9FC3-470E-9F1F-DDED1BCEF1F0}" presName="parTx" presStyleLbl="alignNode1" presStyleIdx="0" presStyleCnt="1" custLinFactNeighborX="-1389" custLinFactNeighborY="-728">
        <dgm:presLayoutVars>
          <dgm:chMax val="0"/>
          <dgm:chPref val="0"/>
          <dgm:bulletEnabled val="1"/>
        </dgm:presLayoutVars>
      </dgm:prSet>
      <dgm:spPr/>
      <dgm:t>
        <a:bodyPr/>
        <a:lstStyle/>
        <a:p>
          <a:endParaRPr lang="en-US"/>
        </a:p>
      </dgm:t>
    </dgm:pt>
    <dgm:pt modelId="{8069FF46-288F-46FE-BAB9-1095FA750A52}" type="pres">
      <dgm:prSet presAssocID="{36A1E72E-9FC3-470E-9F1F-DDED1BCEF1F0}" presName="desTx" presStyleLbl="alignAccFollowNode1" presStyleIdx="0" presStyleCnt="1">
        <dgm:presLayoutVars>
          <dgm:bulletEnabled val="1"/>
        </dgm:presLayoutVars>
      </dgm:prSet>
      <dgm:spPr/>
      <dgm:t>
        <a:bodyPr/>
        <a:lstStyle/>
        <a:p>
          <a:endParaRPr lang="en-US"/>
        </a:p>
      </dgm:t>
    </dgm:pt>
  </dgm:ptLst>
  <dgm:cxnLst>
    <dgm:cxn modelId="{C404F19B-D350-4CC8-89AC-2575B2DD2781}" type="presOf" srcId="{36A1E72E-9FC3-470E-9F1F-DDED1BCEF1F0}" destId="{DF2656D3-2068-4534-9B6D-263BDF2200A5}" srcOrd="0" destOrd="0" presId="urn:microsoft.com/office/officeart/2005/8/layout/hList1"/>
    <dgm:cxn modelId="{7D260C66-43D9-44EE-B32D-5D5059FD2626}" srcId="{36A1E72E-9FC3-470E-9F1F-DDED1BCEF1F0}" destId="{E4F114AC-E759-4F52-A0B8-7886E8CAFE04}" srcOrd="1" destOrd="0" parTransId="{73B203D4-6EBA-40E8-AA45-A1A43D104CC8}" sibTransId="{A785BF98-6EC5-4A4C-A12E-9792CF78F220}"/>
    <dgm:cxn modelId="{F88393B8-4C4B-4844-B63F-244A9FBB109F}" type="presOf" srcId="{E4F114AC-E759-4F52-A0B8-7886E8CAFE04}" destId="{8069FF46-288F-46FE-BAB9-1095FA750A52}" srcOrd="0" destOrd="1" presId="urn:microsoft.com/office/officeart/2005/8/layout/hList1"/>
    <dgm:cxn modelId="{498DF9F2-2A71-4CCE-850A-2B94C8D24223}" srcId="{187EB025-51FA-4B46-8B45-FB468557DE18}" destId="{36A1E72E-9FC3-470E-9F1F-DDED1BCEF1F0}" srcOrd="0" destOrd="0" parTransId="{B348D739-7280-4F7A-B4E4-086B239C14CF}" sibTransId="{54309437-34B8-49A5-B6B5-9717A838A1EA}"/>
    <dgm:cxn modelId="{5771CC56-ED8B-4710-82E5-4B712DA7EEEC}" srcId="{36A1E72E-9FC3-470E-9F1F-DDED1BCEF1F0}" destId="{B065EA51-80DA-41C9-A76F-21A27495D9D2}" srcOrd="0" destOrd="0" parTransId="{25FEB0AE-8777-4548-8C9C-095CADDC0FFC}" sibTransId="{DD482EC7-23D9-4E84-B069-1BA6FC6E820B}"/>
    <dgm:cxn modelId="{0DB4B0F4-CC68-492C-A1F1-9924E55142D3}" type="presOf" srcId="{B065EA51-80DA-41C9-A76F-21A27495D9D2}" destId="{8069FF46-288F-46FE-BAB9-1095FA750A52}" srcOrd="0" destOrd="0" presId="urn:microsoft.com/office/officeart/2005/8/layout/hList1"/>
    <dgm:cxn modelId="{E11C913E-5248-42F5-B213-7609A4F047DA}" type="presOf" srcId="{187EB025-51FA-4B46-8B45-FB468557DE18}" destId="{AA24F8D8-4ACC-4E39-B1E7-671FE8D5691C}" srcOrd="0" destOrd="0" presId="urn:microsoft.com/office/officeart/2005/8/layout/hList1"/>
    <dgm:cxn modelId="{93333CDF-5329-44BC-986A-C1DE8C777EE1}" type="presParOf" srcId="{AA24F8D8-4ACC-4E39-B1E7-671FE8D5691C}" destId="{20823138-2E75-454A-882B-82AD05B22B1D}" srcOrd="0" destOrd="0" presId="urn:microsoft.com/office/officeart/2005/8/layout/hList1"/>
    <dgm:cxn modelId="{7E03D73D-C144-45E2-B71C-05677DF58CC5}" type="presParOf" srcId="{20823138-2E75-454A-882B-82AD05B22B1D}" destId="{DF2656D3-2068-4534-9B6D-263BDF2200A5}" srcOrd="0" destOrd="0" presId="urn:microsoft.com/office/officeart/2005/8/layout/hList1"/>
    <dgm:cxn modelId="{A28BD25C-C76B-4BB7-9BE9-8570B1060AB5}" type="presParOf" srcId="{20823138-2E75-454A-882B-82AD05B22B1D}" destId="{8069FF46-288F-46FE-BAB9-1095FA750A52}"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AAF96D1-5B13-42C6-8B1F-9345B8DF7D78}" type="doc">
      <dgm:prSet loTypeId="urn:microsoft.com/office/officeart/2005/8/layout/hList6" loCatId="list" qsTypeId="urn:microsoft.com/office/officeart/2005/8/quickstyle/simple1" qsCatId="simple" csTypeId="urn:microsoft.com/office/officeart/2005/8/colors/accent4_5" csCatId="accent4"/>
      <dgm:spPr/>
      <dgm:t>
        <a:bodyPr/>
        <a:lstStyle/>
        <a:p>
          <a:endParaRPr lang="en-US"/>
        </a:p>
      </dgm:t>
    </dgm:pt>
    <dgm:pt modelId="{9136E02A-743A-4891-BD9C-51AFCD398D01}">
      <dgm:prSet/>
      <dgm:spPr/>
      <dgm:t>
        <a:bodyPr/>
        <a:lstStyle/>
        <a:p>
          <a:pPr rtl="0"/>
          <a:r>
            <a:rPr lang="en-US" baseline="0" smtClean="0"/>
            <a:t>Manage Term Set Groups</a:t>
          </a:r>
          <a:endParaRPr lang="en-US"/>
        </a:p>
      </dgm:t>
    </dgm:pt>
    <dgm:pt modelId="{7CBCC342-BB15-425D-B328-614023CF13C6}" type="parTrans" cxnId="{027B0913-2ABF-4EA4-BF21-36661E97B910}">
      <dgm:prSet/>
      <dgm:spPr/>
      <dgm:t>
        <a:bodyPr/>
        <a:lstStyle/>
        <a:p>
          <a:endParaRPr lang="en-US"/>
        </a:p>
      </dgm:t>
    </dgm:pt>
    <dgm:pt modelId="{5D9317A2-DB29-4A8F-A40B-C9F142578689}" type="sibTrans" cxnId="{027B0913-2ABF-4EA4-BF21-36661E97B910}">
      <dgm:prSet/>
      <dgm:spPr/>
      <dgm:t>
        <a:bodyPr/>
        <a:lstStyle/>
        <a:p>
          <a:endParaRPr lang="en-US"/>
        </a:p>
      </dgm:t>
    </dgm:pt>
    <dgm:pt modelId="{F436CC97-3356-4BAD-884D-FE693D565C51}">
      <dgm:prSet/>
      <dgm:spPr/>
      <dgm:t>
        <a:bodyPr/>
        <a:lstStyle/>
        <a:p>
          <a:pPr rtl="0"/>
          <a:r>
            <a:rPr lang="en-US" baseline="0" dirty="0" smtClean="0"/>
            <a:t>Manage Term Sets &amp; Terms</a:t>
          </a:r>
          <a:endParaRPr lang="en-US" dirty="0"/>
        </a:p>
      </dgm:t>
    </dgm:pt>
    <dgm:pt modelId="{E424D6E8-CE94-4131-8224-0187F249BDC7}" type="parTrans" cxnId="{C432B66C-7601-40A4-8FA9-95AFBA17C4C4}">
      <dgm:prSet/>
      <dgm:spPr/>
      <dgm:t>
        <a:bodyPr/>
        <a:lstStyle/>
        <a:p>
          <a:endParaRPr lang="en-US"/>
        </a:p>
      </dgm:t>
    </dgm:pt>
    <dgm:pt modelId="{E546D17F-731B-40C3-80B1-42C9B33FA825}" type="sibTrans" cxnId="{C432B66C-7601-40A4-8FA9-95AFBA17C4C4}">
      <dgm:prSet/>
      <dgm:spPr/>
      <dgm:t>
        <a:bodyPr/>
        <a:lstStyle/>
        <a:p>
          <a:endParaRPr lang="en-US"/>
        </a:p>
      </dgm:t>
    </dgm:pt>
    <dgm:pt modelId="{4AEEC19F-CECE-4896-B5B6-9F8FAF8AA963}">
      <dgm:prSet/>
      <dgm:spPr/>
      <dgm:t>
        <a:bodyPr/>
        <a:lstStyle/>
        <a:p>
          <a:pPr rtl="0"/>
          <a:r>
            <a:rPr lang="en-US" baseline="0" smtClean="0"/>
            <a:t>Synonyms</a:t>
          </a:r>
          <a:endParaRPr lang="en-US"/>
        </a:p>
      </dgm:t>
    </dgm:pt>
    <dgm:pt modelId="{B5192A8D-FB5B-46E9-865A-0257BE27C69A}" type="parTrans" cxnId="{5C8F5DBB-CDE8-41DA-A72D-48C5A95F8A27}">
      <dgm:prSet/>
      <dgm:spPr/>
      <dgm:t>
        <a:bodyPr/>
        <a:lstStyle/>
        <a:p>
          <a:endParaRPr lang="en-US"/>
        </a:p>
      </dgm:t>
    </dgm:pt>
    <dgm:pt modelId="{6A66E1EB-72A7-4258-89E2-90DB42237F10}" type="sibTrans" cxnId="{5C8F5DBB-CDE8-41DA-A72D-48C5A95F8A27}">
      <dgm:prSet/>
      <dgm:spPr/>
      <dgm:t>
        <a:bodyPr/>
        <a:lstStyle/>
        <a:p>
          <a:endParaRPr lang="en-US"/>
        </a:p>
      </dgm:t>
    </dgm:pt>
    <dgm:pt modelId="{15BA10A4-B398-4F8F-8AEA-79BADF39DC0A}">
      <dgm:prSet/>
      <dgm:spPr/>
      <dgm:t>
        <a:bodyPr/>
        <a:lstStyle/>
        <a:p>
          <a:pPr rtl="0"/>
          <a:r>
            <a:rPr lang="en-US" baseline="0" smtClean="0"/>
            <a:t>Languages</a:t>
          </a:r>
          <a:endParaRPr lang="en-US"/>
        </a:p>
      </dgm:t>
    </dgm:pt>
    <dgm:pt modelId="{F960A3DA-5AE5-4EE3-8ADF-743F77531821}" type="parTrans" cxnId="{EA38C551-9750-4229-81D5-EE92A3EA3F95}">
      <dgm:prSet/>
      <dgm:spPr/>
      <dgm:t>
        <a:bodyPr/>
        <a:lstStyle/>
        <a:p>
          <a:endParaRPr lang="en-US"/>
        </a:p>
      </dgm:t>
    </dgm:pt>
    <dgm:pt modelId="{56855AB4-540F-409F-9C18-827904953BCA}" type="sibTrans" cxnId="{EA38C551-9750-4229-81D5-EE92A3EA3F95}">
      <dgm:prSet/>
      <dgm:spPr/>
      <dgm:t>
        <a:bodyPr/>
        <a:lstStyle/>
        <a:p>
          <a:endParaRPr lang="en-US"/>
        </a:p>
      </dgm:t>
    </dgm:pt>
    <dgm:pt modelId="{F38C3FCF-26A3-421D-AA85-70C9DC016E11}">
      <dgm:prSet/>
      <dgm:spPr/>
      <dgm:t>
        <a:bodyPr/>
        <a:lstStyle/>
        <a:p>
          <a:pPr rtl="0"/>
          <a:r>
            <a:rPr lang="en-US" baseline="0" smtClean="0"/>
            <a:t>Arranging a hierarchy</a:t>
          </a:r>
          <a:endParaRPr lang="en-US"/>
        </a:p>
      </dgm:t>
    </dgm:pt>
    <dgm:pt modelId="{C7C92180-2CAF-4EFD-83DC-A5A69E31685C}" type="parTrans" cxnId="{87E12F03-82C0-474A-AD7E-B96AF030CD29}">
      <dgm:prSet/>
      <dgm:spPr/>
      <dgm:t>
        <a:bodyPr/>
        <a:lstStyle/>
        <a:p>
          <a:endParaRPr lang="en-US"/>
        </a:p>
      </dgm:t>
    </dgm:pt>
    <dgm:pt modelId="{B629B14E-64E9-4574-9EC4-359475877279}" type="sibTrans" cxnId="{87E12F03-82C0-474A-AD7E-B96AF030CD29}">
      <dgm:prSet/>
      <dgm:spPr/>
      <dgm:t>
        <a:bodyPr/>
        <a:lstStyle/>
        <a:p>
          <a:endParaRPr lang="en-US"/>
        </a:p>
      </dgm:t>
    </dgm:pt>
    <dgm:pt modelId="{55B1AF85-8614-4F2A-A4FC-9846F4C12CDE}" type="pres">
      <dgm:prSet presAssocID="{2AAF96D1-5B13-42C6-8B1F-9345B8DF7D78}" presName="Name0" presStyleCnt="0">
        <dgm:presLayoutVars>
          <dgm:dir/>
          <dgm:resizeHandles val="exact"/>
        </dgm:presLayoutVars>
      </dgm:prSet>
      <dgm:spPr/>
      <dgm:t>
        <a:bodyPr/>
        <a:lstStyle/>
        <a:p>
          <a:endParaRPr lang="en-US"/>
        </a:p>
      </dgm:t>
    </dgm:pt>
    <dgm:pt modelId="{0F0D1F4A-5A2A-480D-9C6F-2DEB6D0386C2}" type="pres">
      <dgm:prSet presAssocID="{9136E02A-743A-4891-BD9C-51AFCD398D01}" presName="node" presStyleLbl="node1" presStyleIdx="0" presStyleCnt="3">
        <dgm:presLayoutVars>
          <dgm:bulletEnabled val="1"/>
        </dgm:presLayoutVars>
      </dgm:prSet>
      <dgm:spPr/>
      <dgm:t>
        <a:bodyPr/>
        <a:lstStyle/>
        <a:p>
          <a:endParaRPr lang="en-US"/>
        </a:p>
      </dgm:t>
    </dgm:pt>
    <dgm:pt modelId="{51BDF4D1-7E58-478D-9E3B-844F278D132B}" type="pres">
      <dgm:prSet presAssocID="{5D9317A2-DB29-4A8F-A40B-C9F142578689}" presName="sibTrans" presStyleCnt="0"/>
      <dgm:spPr/>
    </dgm:pt>
    <dgm:pt modelId="{BCD7BC97-1A78-447D-8CB9-19015BE5984D}" type="pres">
      <dgm:prSet presAssocID="{F436CC97-3356-4BAD-884D-FE693D565C51}" presName="node" presStyleLbl="node1" presStyleIdx="1" presStyleCnt="3">
        <dgm:presLayoutVars>
          <dgm:bulletEnabled val="1"/>
        </dgm:presLayoutVars>
      </dgm:prSet>
      <dgm:spPr/>
      <dgm:t>
        <a:bodyPr/>
        <a:lstStyle/>
        <a:p>
          <a:endParaRPr lang="en-US"/>
        </a:p>
      </dgm:t>
    </dgm:pt>
    <dgm:pt modelId="{77223C3E-00C9-4914-ABBF-32E2816E708B}" type="pres">
      <dgm:prSet presAssocID="{E546D17F-731B-40C3-80B1-42C9B33FA825}" presName="sibTrans" presStyleCnt="0"/>
      <dgm:spPr/>
    </dgm:pt>
    <dgm:pt modelId="{7EDAACAC-62EF-4B0C-8A7E-D3262F40A1AA}" type="pres">
      <dgm:prSet presAssocID="{F38C3FCF-26A3-421D-AA85-70C9DC016E11}" presName="node" presStyleLbl="node1" presStyleIdx="2" presStyleCnt="3">
        <dgm:presLayoutVars>
          <dgm:bulletEnabled val="1"/>
        </dgm:presLayoutVars>
      </dgm:prSet>
      <dgm:spPr/>
      <dgm:t>
        <a:bodyPr/>
        <a:lstStyle/>
        <a:p>
          <a:endParaRPr lang="en-US"/>
        </a:p>
      </dgm:t>
    </dgm:pt>
  </dgm:ptLst>
  <dgm:cxnLst>
    <dgm:cxn modelId="{D3D42504-EFC4-4DE2-865F-906E0E398436}" type="presOf" srcId="{9136E02A-743A-4891-BD9C-51AFCD398D01}" destId="{0F0D1F4A-5A2A-480D-9C6F-2DEB6D0386C2}" srcOrd="0" destOrd="0" presId="urn:microsoft.com/office/officeart/2005/8/layout/hList6"/>
    <dgm:cxn modelId="{87E12F03-82C0-474A-AD7E-B96AF030CD29}" srcId="{2AAF96D1-5B13-42C6-8B1F-9345B8DF7D78}" destId="{F38C3FCF-26A3-421D-AA85-70C9DC016E11}" srcOrd="2" destOrd="0" parTransId="{C7C92180-2CAF-4EFD-83DC-A5A69E31685C}" sibTransId="{B629B14E-64E9-4574-9EC4-359475877279}"/>
    <dgm:cxn modelId="{5C8F5DBB-CDE8-41DA-A72D-48C5A95F8A27}" srcId="{F436CC97-3356-4BAD-884D-FE693D565C51}" destId="{4AEEC19F-CECE-4896-B5B6-9F8FAF8AA963}" srcOrd="0" destOrd="0" parTransId="{B5192A8D-FB5B-46E9-865A-0257BE27C69A}" sibTransId="{6A66E1EB-72A7-4258-89E2-90DB42237F10}"/>
    <dgm:cxn modelId="{05B7FA3E-4C71-4215-99F0-F1B1CD8ABB6D}" type="presOf" srcId="{F38C3FCF-26A3-421D-AA85-70C9DC016E11}" destId="{7EDAACAC-62EF-4B0C-8A7E-D3262F40A1AA}" srcOrd="0" destOrd="0" presId="urn:microsoft.com/office/officeart/2005/8/layout/hList6"/>
    <dgm:cxn modelId="{66636C97-3893-4A3B-85EB-8633201FF414}" type="presOf" srcId="{F436CC97-3356-4BAD-884D-FE693D565C51}" destId="{BCD7BC97-1A78-447D-8CB9-19015BE5984D}" srcOrd="0" destOrd="0" presId="urn:microsoft.com/office/officeart/2005/8/layout/hList6"/>
    <dgm:cxn modelId="{DDA31B79-0E72-4056-801A-1932C0A1008A}" type="presOf" srcId="{4AEEC19F-CECE-4896-B5B6-9F8FAF8AA963}" destId="{BCD7BC97-1A78-447D-8CB9-19015BE5984D}" srcOrd="0" destOrd="1" presId="urn:microsoft.com/office/officeart/2005/8/layout/hList6"/>
    <dgm:cxn modelId="{EA38C551-9750-4229-81D5-EE92A3EA3F95}" srcId="{F436CC97-3356-4BAD-884D-FE693D565C51}" destId="{15BA10A4-B398-4F8F-8AEA-79BADF39DC0A}" srcOrd="1" destOrd="0" parTransId="{F960A3DA-5AE5-4EE3-8ADF-743F77531821}" sibTransId="{56855AB4-540F-409F-9C18-827904953BCA}"/>
    <dgm:cxn modelId="{027B0913-2ABF-4EA4-BF21-36661E97B910}" srcId="{2AAF96D1-5B13-42C6-8B1F-9345B8DF7D78}" destId="{9136E02A-743A-4891-BD9C-51AFCD398D01}" srcOrd="0" destOrd="0" parTransId="{7CBCC342-BB15-425D-B328-614023CF13C6}" sibTransId="{5D9317A2-DB29-4A8F-A40B-C9F142578689}"/>
    <dgm:cxn modelId="{C432B66C-7601-40A4-8FA9-95AFBA17C4C4}" srcId="{2AAF96D1-5B13-42C6-8B1F-9345B8DF7D78}" destId="{F436CC97-3356-4BAD-884D-FE693D565C51}" srcOrd="1" destOrd="0" parTransId="{E424D6E8-CE94-4131-8224-0187F249BDC7}" sibTransId="{E546D17F-731B-40C3-80B1-42C9B33FA825}"/>
    <dgm:cxn modelId="{14BB5C0E-1138-4EB1-AD02-523CBDEAD3A1}" type="presOf" srcId="{2AAF96D1-5B13-42C6-8B1F-9345B8DF7D78}" destId="{55B1AF85-8614-4F2A-A4FC-9846F4C12CDE}" srcOrd="0" destOrd="0" presId="urn:microsoft.com/office/officeart/2005/8/layout/hList6"/>
    <dgm:cxn modelId="{464F44B4-58CA-4F6C-8BE8-849E52727E04}" type="presOf" srcId="{15BA10A4-B398-4F8F-8AEA-79BADF39DC0A}" destId="{BCD7BC97-1A78-447D-8CB9-19015BE5984D}" srcOrd="0" destOrd="2" presId="urn:microsoft.com/office/officeart/2005/8/layout/hList6"/>
    <dgm:cxn modelId="{93B09A8C-0D9B-4C85-8E18-6836A62611BC}" type="presParOf" srcId="{55B1AF85-8614-4F2A-A4FC-9846F4C12CDE}" destId="{0F0D1F4A-5A2A-480D-9C6F-2DEB6D0386C2}" srcOrd="0" destOrd="0" presId="urn:microsoft.com/office/officeart/2005/8/layout/hList6"/>
    <dgm:cxn modelId="{BC8D1C4A-0057-47B7-8A0C-4A3E5A65F86C}" type="presParOf" srcId="{55B1AF85-8614-4F2A-A4FC-9846F4C12CDE}" destId="{51BDF4D1-7E58-478D-9E3B-844F278D132B}" srcOrd="1" destOrd="0" presId="urn:microsoft.com/office/officeart/2005/8/layout/hList6"/>
    <dgm:cxn modelId="{0627E3D2-2954-426B-A88D-4E9BF70B35D6}" type="presParOf" srcId="{55B1AF85-8614-4F2A-A4FC-9846F4C12CDE}" destId="{BCD7BC97-1A78-447D-8CB9-19015BE5984D}" srcOrd="2" destOrd="0" presId="urn:microsoft.com/office/officeart/2005/8/layout/hList6"/>
    <dgm:cxn modelId="{EADA7919-6A58-48EE-8001-272DF0797476}" type="presParOf" srcId="{55B1AF85-8614-4F2A-A4FC-9846F4C12CDE}" destId="{77223C3E-00C9-4914-ABBF-32E2816E708B}" srcOrd="3" destOrd="0" presId="urn:microsoft.com/office/officeart/2005/8/layout/hList6"/>
    <dgm:cxn modelId="{3D0E552A-1941-41F7-AFB4-118F23792EF4}" type="presParOf" srcId="{55B1AF85-8614-4F2A-A4FC-9846F4C12CDE}" destId="{7EDAACAC-62EF-4B0C-8A7E-D3262F40A1AA}" srcOrd="4"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857C109-6D17-49E8-80DE-A857E9A60DD3}"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B560FB33-B3E6-4E9B-9AAF-B5FC4BA7648C}">
      <dgm:prSet phldrT="[Text]"/>
      <dgm:spPr>
        <a:solidFill>
          <a:srgbClr val="FFFF99"/>
        </a:solidFill>
      </dgm:spPr>
      <dgm:t>
        <a:bodyPr/>
        <a:lstStyle/>
        <a:p>
          <a:r>
            <a:rPr lang="en-US" dirty="0" smtClean="0">
              <a:solidFill>
                <a:schemeClr val="tx1">
                  <a:lumMod val="75000"/>
                </a:schemeClr>
              </a:solidFill>
              <a:latin typeface="Segoe Print" panose="02000600000000000000" pitchFamily="2" charset="0"/>
            </a:rPr>
            <a:t>Invoices</a:t>
          </a:r>
        </a:p>
      </dgm:t>
    </dgm:pt>
    <dgm:pt modelId="{942469E9-FD98-451B-B44A-D00F91601F86}" type="parTrans" cxnId="{56E7C35D-943A-403B-B65D-91335405B250}">
      <dgm:prSet/>
      <dgm:spPr/>
      <dgm:t>
        <a:bodyPr/>
        <a:lstStyle/>
        <a:p>
          <a:endParaRPr lang="en-US">
            <a:solidFill>
              <a:schemeClr val="tx1">
                <a:lumMod val="75000"/>
              </a:schemeClr>
            </a:solidFill>
            <a:latin typeface="Segoe Print" panose="02000600000000000000" pitchFamily="2" charset="0"/>
          </a:endParaRPr>
        </a:p>
      </dgm:t>
    </dgm:pt>
    <dgm:pt modelId="{759F7790-3335-41B9-A033-23304968F9A2}" type="sibTrans" cxnId="{56E7C35D-943A-403B-B65D-91335405B250}">
      <dgm:prSet/>
      <dgm:spPr/>
      <dgm:t>
        <a:bodyPr/>
        <a:lstStyle/>
        <a:p>
          <a:endParaRPr lang="en-US">
            <a:solidFill>
              <a:schemeClr val="tx1">
                <a:lumMod val="75000"/>
              </a:schemeClr>
            </a:solidFill>
            <a:latin typeface="Segoe Print" panose="02000600000000000000" pitchFamily="2" charset="0"/>
          </a:endParaRPr>
        </a:p>
      </dgm:t>
    </dgm:pt>
    <dgm:pt modelId="{9DEA87B3-5DDF-4680-9A3A-DF75220B1632}">
      <dgm:prSet phldrT="[Text]"/>
      <dgm:spPr>
        <a:solidFill>
          <a:srgbClr val="FFFF99"/>
        </a:solidFill>
      </dgm:spPr>
      <dgm:t>
        <a:bodyPr/>
        <a:lstStyle/>
        <a:p>
          <a:r>
            <a:rPr lang="en-US" dirty="0" smtClean="0">
              <a:solidFill>
                <a:schemeClr val="tx1">
                  <a:lumMod val="75000"/>
                </a:schemeClr>
              </a:solidFill>
              <a:latin typeface="Segoe Print" panose="02000600000000000000" pitchFamily="2" charset="0"/>
            </a:rPr>
            <a:t>Contacts</a:t>
          </a:r>
        </a:p>
      </dgm:t>
    </dgm:pt>
    <dgm:pt modelId="{91D3E54C-FA5F-485B-878A-DF4CFCDCFE0C}" type="parTrans" cxnId="{73C33225-B96F-4B0A-8A77-59E395B6C184}">
      <dgm:prSet/>
      <dgm:spPr/>
      <dgm:t>
        <a:bodyPr/>
        <a:lstStyle/>
        <a:p>
          <a:endParaRPr lang="en-US">
            <a:solidFill>
              <a:schemeClr val="tx1">
                <a:lumMod val="75000"/>
              </a:schemeClr>
            </a:solidFill>
            <a:latin typeface="Segoe Print" panose="02000600000000000000" pitchFamily="2" charset="0"/>
          </a:endParaRPr>
        </a:p>
      </dgm:t>
    </dgm:pt>
    <dgm:pt modelId="{E74F8B4C-6479-47AB-9ACF-A0839A628765}" type="sibTrans" cxnId="{73C33225-B96F-4B0A-8A77-59E395B6C184}">
      <dgm:prSet/>
      <dgm:spPr/>
      <dgm:t>
        <a:bodyPr/>
        <a:lstStyle/>
        <a:p>
          <a:endParaRPr lang="en-US">
            <a:solidFill>
              <a:schemeClr val="tx1">
                <a:lumMod val="75000"/>
              </a:schemeClr>
            </a:solidFill>
            <a:latin typeface="Segoe Print" panose="02000600000000000000" pitchFamily="2" charset="0"/>
          </a:endParaRPr>
        </a:p>
      </dgm:t>
    </dgm:pt>
    <dgm:pt modelId="{ACA93322-A489-443D-9597-E858864D6D30}">
      <dgm:prSet phldrT="[Text]"/>
      <dgm:spPr>
        <a:solidFill>
          <a:srgbClr val="FFFF99"/>
        </a:solidFill>
      </dgm:spPr>
      <dgm:t>
        <a:bodyPr/>
        <a:lstStyle/>
        <a:p>
          <a:r>
            <a:rPr lang="en-US" dirty="0" smtClean="0">
              <a:solidFill>
                <a:schemeClr val="tx1">
                  <a:lumMod val="75000"/>
                </a:schemeClr>
              </a:solidFill>
              <a:latin typeface="Segoe Print" panose="02000600000000000000" pitchFamily="2" charset="0"/>
            </a:rPr>
            <a:t>Meetings</a:t>
          </a:r>
        </a:p>
      </dgm:t>
    </dgm:pt>
    <dgm:pt modelId="{36C22462-148C-4B5A-B700-502F37792873}" type="parTrans" cxnId="{99833D60-3260-4F0A-AA54-DC0BFE998CCD}">
      <dgm:prSet/>
      <dgm:spPr/>
      <dgm:t>
        <a:bodyPr/>
        <a:lstStyle/>
        <a:p>
          <a:endParaRPr lang="en-US">
            <a:solidFill>
              <a:schemeClr val="tx1">
                <a:lumMod val="75000"/>
              </a:schemeClr>
            </a:solidFill>
            <a:latin typeface="Segoe Print" panose="02000600000000000000" pitchFamily="2" charset="0"/>
          </a:endParaRPr>
        </a:p>
      </dgm:t>
    </dgm:pt>
    <dgm:pt modelId="{1ACAE0A1-C8C3-4C3F-A72B-9B4519B0F421}" type="sibTrans" cxnId="{99833D60-3260-4F0A-AA54-DC0BFE998CCD}">
      <dgm:prSet/>
      <dgm:spPr/>
      <dgm:t>
        <a:bodyPr/>
        <a:lstStyle/>
        <a:p>
          <a:endParaRPr lang="en-US">
            <a:solidFill>
              <a:schemeClr val="tx1">
                <a:lumMod val="75000"/>
              </a:schemeClr>
            </a:solidFill>
            <a:latin typeface="Segoe Print" panose="02000600000000000000" pitchFamily="2" charset="0"/>
          </a:endParaRPr>
        </a:p>
      </dgm:t>
    </dgm:pt>
    <dgm:pt modelId="{482C1FE6-566A-498D-B7C6-917C6AB987FD}">
      <dgm:prSet phldrT="[Text]"/>
      <dgm:spPr>
        <a:solidFill>
          <a:srgbClr val="FFFF99"/>
        </a:solidFill>
      </dgm:spPr>
      <dgm:t>
        <a:bodyPr/>
        <a:lstStyle/>
        <a:p>
          <a:r>
            <a:rPr lang="en-US" dirty="0" smtClean="0">
              <a:solidFill>
                <a:schemeClr val="tx1">
                  <a:lumMod val="75000"/>
                </a:schemeClr>
              </a:solidFill>
              <a:latin typeface="Segoe Print" panose="02000600000000000000" pitchFamily="2" charset="0"/>
            </a:rPr>
            <a:t>Contracts</a:t>
          </a:r>
        </a:p>
      </dgm:t>
    </dgm:pt>
    <dgm:pt modelId="{8B9A6AB1-3210-401A-A902-5028E4B2277B}" type="parTrans" cxnId="{C8C72CA6-4398-4D25-950A-DDB35F0CC23C}">
      <dgm:prSet/>
      <dgm:spPr/>
      <dgm:t>
        <a:bodyPr/>
        <a:lstStyle/>
        <a:p>
          <a:endParaRPr lang="en-US">
            <a:solidFill>
              <a:schemeClr val="tx1">
                <a:lumMod val="75000"/>
              </a:schemeClr>
            </a:solidFill>
            <a:latin typeface="Segoe Print" panose="02000600000000000000" pitchFamily="2" charset="0"/>
          </a:endParaRPr>
        </a:p>
      </dgm:t>
    </dgm:pt>
    <dgm:pt modelId="{6A9A9743-7AC5-4F79-BE8B-28F337878231}" type="sibTrans" cxnId="{C8C72CA6-4398-4D25-950A-DDB35F0CC23C}">
      <dgm:prSet/>
      <dgm:spPr/>
      <dgm:t>
        <a:bodyPr/>
        <a:lstStyle/>
        <a:p>
          <a:endParaRPr lang="en-US">
            <a:solidFill>
              <a:schemeClr val="tx1">
                <a:lumMod val="75000"/>
              </a:schemeClr>
            </a:solidFill>
            <a:latin typeface="Segoe Print" panose="02000600000000000000" pitchFamily="2" charset="0"/>
          </a:endParaRPr>
        </a:p>
      </dgm:t>
    </dgm:pt>
    <dgm:pt modelId="{AC6D78D2-5F20-4B15-9C35-0ABF2412BA37}">
      <dgm:prSet phldrT="[Text]"/>
      <dgm:spPr>
        <a:solidFill>
          <a:srgbClr val="FFFF99"/>
        </a:solidFill>
      </dgm:spPr>
      <dgm:t>
        <a:bodyPr/>
        <a:lstStyle/>
        <a:p>
          <a:r>
            <a:rPr lang="en-US" dirty="0" smtClean="0">
              <a:solidFill>
                <a:schemeClr val="tx1">
                  <a:lumMod val="75000"/>
                </a:schemeClr>
              </a:solidFill>
              <a:latin typeface="Segoe Print" panose="02000600000000000000" pitchFamily="2" charset="0"/>
            </a:rPr>
            <a:t>Press releases</a:t>
          </a:r>
        </a:p>
      </dgm:t>
    </dgm:pt>
    <dgm:pt modelId="{CB25661D-2E98-4010-88FB-FDB4641A05BF}" type="parTrans" cxnId="{807F3B38-646E-408B-B488-657AC2993BAA}">
      <dgm:prSet/>
      <dgm:spPr/>
      <dgm:t>
        <a:bodyPr/>
        <a:lstStyle/>
        <a:p>
          <a:endParaRPr lang="en-US">
            <a:solidFill>
              <a:schemeClr val="tx1">
                <a:lumMod val="75000"/>
              </a:schemeClr>
            </a:solidFill>
            <a:latin typeface="Segoe Print" panose="02000600000000000000" pitchFamily="2" charset="0"/>
          </a:endParaRPr>
        </a:p>
      </dgm:t>
    </dgm:pt>
    <dgm:pt modelId="{99EA087B-8443-4661-8AC3-B01C7A785FD7}" type="sibTrans" cxnId="{807F3B38-646E-408B-B488-657AC2993BAA}">
      <dgm:prSet/>
      <dgm:spPr/>
      <dgm:t>
        <a:bodyPr/>
        <a:lstStyle/>
        <a:p>
          <a:endParaRPr lang="en-US">
            <a:solidFill>
              <a:schemeClr val="tx1">
                <a:lumMod val="75000"/>
              </a:schemeClr>
            </a:solidFill>
            <a:latin typeface="Segoe Print" panose="02000600000000000000" pitchFamily="2" charset="0"/>
          </a:endParaRPr>
        </a:p>
      </dgm:t>
    </dgm:pt>
    <dgm:pt modelId="{A7AC5DE6-4A5A-4D48-B4D0-5FE176E71D08}">
      <dgm:prSet phldrT="[Text]"/>
      <dgm:spPr>
        <a:solidFill>
          <a:srgbClr val="FFFF99"/>
        </a:solidFill>
      </dgm:spPr>
      <dgm:t>
        <a:bodyPr/>
        <a:lstStyle/>
        <a:p>
          <a:r>
            <a:rPr lang="en-US" dirty="0" smtClean="0">
              <a:solidFill>
                <a:schemeClr val="tx1">
                  <a:lumMod val="75000"/>
                </a:schemeClr>
              </a:solidFill>
              <a:latin typeface="Segoe Print" panose="02000600000000000000" pitchFamily="2" charset="0"/>
            </a:rPr>
            <a:t>Evaluations</a:t>
          </a:r>
        </a:p>
      </dgm:t>
    </dgm:pt>
    <dgm:pt modelId="{7A20BB90-53F7-4150-8642-B0B27800824D}" type="parTrans" cxnId="{7235BAB4-20F6-42DD-82FB-586F2C835BE2}">
      <dgm:prSet/>
      <dgm:spPr/>
      <dgm:t>
        <a:bodyPr/>
        <a:lstStyle/>
        <a:p>
          <a:endParaRPr lang="en-US">
            <a:solidFill>
              <a:schemeClr val="tx1">
                <a:lumMod val="75000"/>
              </a:schemeClr>
            </a:solidFill>
            <a:latin typeface="Segoe Print" panose="02000600000000000000" pitchFamily="2" charset="0"/>
          </a:endParaRPr>
        </a:p>
      </dgm:t>
    </dgm:pt>
    <dgm:pt modelId="{A46CDC24-AA75-4ED8-802D-AA1DFD790557}" type="sibTrans" cxnId="{7235BAB4-20F6-42DD-82FB-586F2C835BE2}">
      <dgm:prSet/>
      <dgm:spPr/>
      <dgm:t>
        <a:bodyPr/>
        <a:lstStyle/>
        <a:p>
          <a:endParaRPr lang="en-US">
            <a:solidFill>
              <a:schemeClr val="tx1">
                <a:lumMod val="75000"/>
              </a:schemeClr>
            </a:solidFill>
            <a:latin typeface="Segoe Print" panose="02000600000000000000" pitchFamily="2" charset="0"/>
          </a:endParaRPr>
        </a:p>
      </dgm:t>
    </dgm:pt>
    <dgm:pt modelId="{89D69464-CD60-4098-8C90-9B937C1F1FB0}">
      <dgm:prSet phldrT="[Text]"/>
      <dgm:spPr>
        <a:solidFill>
          <a:srgbClr val="FFFF99"/>
        </a:solidFill>
      </dgm:spPr>
      <dgm:t>
        <a:bodyPr/>
        <a:lstStyle/>
        <a:p>
          <a:r>
            <a:rPr lang="en-US" dirty="0" smtClean="0">
              <a:solidFill>
                <a:schemeClr val="tx1">
                  <a:lumMod val="75000"/>
                </a:schemeClr>
              </a:solidFill>
              <a:latin typeface="Segoe Print" panose="02000600000000000000" pitchFamily="2" charset="0"/>
            </a:rPr>
            <a:t>Vacation Requests</a:t>
          </a:r>
        </a:p>
      </dgm:t>
    </dgm:pt>
    <dgm:pt modelId="{DD5161BD-B7F4-40BE-B87A-834FAF46022A}" type="parTrans" cxnId="{941B144B-69CD-4B9D-9CE6-395A5D36AFEA}">
      <dgm:prSet/>
      <dgm:spPr/>
      <dgm:t>
        <a:bodyPr/>
        <a:lstStyle/>
        <a:p>
          <a:endParaRPr lang="en-US">
            <a:solidFill>
              <a:schemeClr val="tx1">
                <a:lumMod val="75000"/>
              </a:schemeClr>
            </a:solidFill>
            <a:latin typeface="Segoe Print" panose="02000600000000000000" pitchFamily="2" charset="0"/>
          </a:endParaRPr>
        </a:p>
      </dgm:t>
    </dgm:pt>
    <dgm:pt modelId="{B309E72B-78A7-4157-A34F-85574B850BAC}" type="sibTrans" cxnId="{941B144B-69CD-4B9D-9CE6-395A5D36AFEA}">
      <dgm:prSet/>
      <dgm:spPr/>
      <dgm:t>
        <a:bodyPr/>
        <a:lstStyle/>
        <a:p>
          <a:endParaRPr lang="en-US">
            <a:solidFill>
              <a:schemeClr val="tx1">
                <a:lumMod val="75000"/>
              </a:schemeClr>
            </a:solidFill>
            <a:latin typeface="Segoe Print" panose="02000600000000000000" pitchFamily="2" charset="0"/>
          </a:endParaRPr>
        </a:p>
      </dgm:t>
    </dgm:pt>
    <dgm:pt modelId="{E3BAC07E-5970-44E0-A5F7-904ADE2B2DA1}">
      <dgm:prSet phldrT="[Text]"/>
      <dgm:spPr>
        <a:solidFill>
          <a:srgbClr val="FFFF99"/>
        </a:solidFill>
      </dgm:spPr>
      <dgm:t>
        <a:bodyPr/>
        <a:lstStyle/>
        <a:p>
          <a:r>
            <a:rPr lang="en-US" dirty="0" smtClean="0">
              <a:solidFill>
                <a:schemeClr val="tx1">
                  <a:lumMod val="75000"/>
                </a:schemeClr>
              </a:solidFill>
              <a:latin typeface="Segoe Print" panose="02000600000000000000" pitchFamily="2" charset="0"/>
            </a:rPr>
            <a:t>Letters</a:t>
          </a:r>
        </a:p>
      </dgm:t>
    </dgm:pt>
    <dgm:pt modelId="{2EEBF6BB-03D3-4560-BA59-95F8191CBFCD}" type="parTrans" cxnId="{53FB6AEB-FD9F-4A5E-BDC9-31971BACFBD0}">
      <dgm:prSet/>
      <dgm:spPr/>
      <dgm:t>
        <a:bodyPr/>
        <a:lstStyle/>
        <a:p>
          <a:endParaRPr lang="en-US">
            <a:solidFill>
              <a:schemeClr val="tx1">
                <a:lumMod val="75000"/>
              </a:schemeClr>
            </a:solidFill>
            <a:latin typeface="Segoe Print" panose="02000600000000000000" pitchFamily="2" charset="0"/>
          </a:endParaRPr>
        </a:p>
      </dgm:t>
    </dgm:pt>
    <dgm:pt modelId="{AD58DCF3-4AAA-457B-AEF6-1B44DCA95B38}" type="sibTrans" cxnId="{53FB6AEB-FD9F-4A5E-BDC9-31971BACFBD0}">
      <dgm:prSet/>
      <dgm:spPr/>
      <dgm:t>
        <a:bodyPr/>
        <a:lstStyle/>
        <a:p>
          <a:endParaRPr lang="en-US">
            <a:solidFill>
              <a:schemeClr val="tx1">
                <a:lumMod val="75000"/>
              </a:schemeClr>
            </a:solidFill>
            <a:latin typeface="Segoe Print" panose="02000600000000000000" pitchFamily="2" charset="0"/>
          </a:endParaRPr>
        </a:p>
      </dgm:t>
    </dgm:pt>
    <dgm:pt modelId="{D6144D8A-B4BB-4188-BF4E-BA6D7BE4378A}">
      <dgm:prSet phldrT="[Text]"/>
      <dgm:spPr>
        <a:solidFill>
          <a:srgbClr val="FFFF99"/>
        </a:solidFill>
      </dgm:spPr>
      <dgm:t>
        <a:bodyPr/>
        <a:lstStyle/>
        <a:p>
          <a:r>
            <a:rPr lang="en-US" dirty="0" smtClean="0">
              <a:solidFill>
                <a:schemeClr val="tx1">
                  <a:lumMod val="75000"/>
                </a:schemeClr>
              </a:solidFill>
              <a:latin typeface="Segoe Print" panose="02000600000000000000" pitchFamily="2" charset="0"/>
            </a:rPr>
            <a:t>Projects</a:t>
          </a:r>
        </a:p>
      </dgm:t>
    </dgm:pt>
    <dgm:pt modelId="{834394B5-166D-4A9B-924D-1325D3F7B0BB}" type="parTrans" cxnId="{CA8F6610-4C4C-4731-8ABA-D28559864E6F}">
      <dgm:prSet/>
      <dgm:spPr/>
      <dgm:t>
        <a:bodyPr/>
        <a:lstStyle/>
        <a:p>
          <a:endParaRPr lang="en-US">
            <a:solidFill>
              <a:schemeClr val="tx1">
                <a:lumMod val="75000"/>
              </a:schemeClr>
            </a:solidFill>
            <a:latin typeface="Segoe Print" panose="02000600000000000000" pitchFamily="2" charset="0"/>
          </a:endParaRPr>
        </a:p>
      </dgm:t>
    </dgm:pt>
    <dgm:pt modelId="{569F725F-62CB-4912-A678-C1B9E7A827AB}" type="sibTrans" cxnId="{CA8F6610-4C4C-4731-8ABA-D28559864E6F}">
      <dgm:prSet/>
      <dgm:spPr/>
      <dgm:t>
        <a:bodyPr/>
        <a:lstStyle/>
        <a:p>
          <a:endParaRPr lang="en-US">
            <a:solidFill>
              <a:schemeClr val="tx1">
                <a:lumMod val="75000"/>
              </a:schemeClr>
            </a:solidFill>
            <a:latin typeface="Segoe Print" panose="02000600000000000000" pitchFamily="2" charset="0"/>
          </a:endParaRPr>
        </a:p>
      </dgm:t>
    </dgm:pt>
    <dgm:pt modelId="{FD7734E8-21F5-49CE-A027-0EB141461645}">
      <dgm:prSet phldrT="[Text]"/>
      <dgm:spPr>
        <a:solidFill>
          <a:srgbClr val="FFFF99"/>
        </a:solidFill>
      </dgm:spPr>
      <dgm:t>
        <a:bodyPr/>
        <a:lstStyle/>
        <a:p>
          <a:r>
            <a:rPr lang="en-US" dirty="0" smtClean="0">
              <a:solidFill>
                <a:schemeClr val="tx1">
                  <a:lumMod val="75000"/>
                </a:schemeClr>
              </a:solidFill>
              <a:latin typeface="Segoe Print" panose="02000600000000000000" pitchFamily="2" charset="0"/>
            </a:rPr>
            <a:t>Procedures</a:t>
          </a:r>
        </a:p>
      </dgm:t>
    </dgm:pt>
    <dgm:pt modelId="{188AC753-4CAE-4EE4-9AE3-CF9FEC5C8DB7}" type="parTrans" cxnId="{E4597EAE-B6D2-47EE-A0CC-20D4EEF3685A}">
      <dgm:prSet/>
      <dgm:spPr/>
      <dgm:t>
        <a:bodyPr/>
        <a:lstStyle/>
        <a:p>
          <a:endParaRPr lang="en-US">
            <a:solidFill>
              <a:schemeClr val="tx1">
                <a:lumMod val="75000"/>
              </a:schemeClr>
            </a:solidFill>
            <a:latin typeface="Segoe Print" panose="02000600000000000000" pitchFamily="2" charset="0"/>
          </a:endParaRPr>
        </a:p>
      </dgm:t>
    </dgm:pt>
    <dgm:pt modelId="{EB4EF25E-C32E-49CE-92D4-BCE36CCC9778}" type="sibTrans" cxnId="{E4597EAE-B6D2-47EE-A0CC-20D4EEF3685A}">
      <dgm:prSet/>
      <dgm:spPr/>
      <dgm:t>
        <a:bodyPr/>
        <a:lstStyle/>
        <a:p>
          <a:endParaRPr lang="en-US">
            <a:solidFill>
              <a:schemeClr val="tx1">
                <a:lumMod val="75000"/>
              </a:schemeClr>
            </a:solidFill>
            <a:latin typeface="Segoe Print" panose="02000600000000000000" pitchFamily="2" charset="0"/>
          </a:endParaRPr>
        </a:p>
      </dgm:t>
    </dgm:pt>
    <dgm:pt modelId="{AF9045BE-E95E-4AAD-8F0F-A502136CB2DE}">
      <dgm:prSet phldrT="[Text]"/>
      <dgm:spPr>
        <a:solidFill>
          <a:srgbClr val="FFFF99"/>
        </a:solidFill>
      </dgm:spPr>
      <dgm:t>
        <a:bodyPr/>
        <a:lstStyle/>
        <a:p>
          <a:r>
            <a:rPr lang="en-US" dirty="0" smtClean="0">
              <a:solidFill>
                <a:schemeClr val="tx1">
                  <a:lumMod val="75000"/>
                </a:schemeClr>
              </a:solidFill>
              <a:latin typeface="Segoe Print" panose="02000600000000000000" pitchFamily="2" charset="0"/>
            </a:rPr>
            <a:t>Memos</a:t>
          </a:r>
        </a:p>
      </dgm:t>
    </dgm:pt>
    <dgm:pt modelId="{204CE630-2790-493E-A837-020ECF5763C9}" type="parTrans" cxnId="{2A874B16-52C5-40C4-AED7-799C54F970F5}">
      <dgm:prSet/>
      <dgm:spPr/>
      <dgm:t>
        <a:bodyPr/>
        <a:lstStyle/>
        <a:p>
          <a:endParaRPr lang="en-US">
            <a:solidFill>
              <a:schemeClr val="tx1">
                <a:lumMod val="75000"/>
              </a:schemeClr>
            </a:solidFill>
            <a:latin typeface="Segoe Print" panose="02000600000000000000" pitchFamily="2" charset="0"/>
          </a:endParaRPr>
        </a:p>
      </dgm:t>
    </dgm:pt>
    <dgm:pt modelId="{AA9959E1-1948-4A55-BA09-72BFB78F85AA}" type="sibTrans" cxnId="{2A874B16-52C5-40C4-AED7-799C54F970F5}">
      <dgm:prSet/>
      <dgm:spPr/>
      <dgm:t>
        <a:bodyPr/>
        <a:lstStyle/>
        <a:p>
          <a:endParaRPr lang="en-US">
            <a:solidFill>
              <a:schemeClr val="tx1">
                <a:lumMod val="75000"/>
              </a:schemeClr>
            </a:solidFill>
            <a:latin typeface="Segoe Print" panose="02000600000000000000" pitchFamily="2" charset="0"/>
          </a:endParaRPr>
        </a:p>
      </dgm:t>
    </dgm:pt>
    <dgm:pt modelId="{33159990-3A09-48C7-B1A6-D6B7C96A3339}">
      <dgm:prSet phldrT="[Text]"/>
      <dgm:spPr>
        <a:solidFill>
          <a:srgbClr val="FFFF99"/>
        </a:solidFill>
      </dgm:spPr>
      <dgm:t>
        <a:bodyPr/>
        <a:lstStyle/>
        <a:p>
          <a:r>
            <a:rPr lang="en-US" dirty="0" smtClean="0">
              <a:solidFill>
                <a:schemeClr val="tx1">
                  <a:lumMod val="75000"/>
                </a:schemeClr>
              </a:solidFill>
              <a:latin typeface="Segoe Print" panose="02000600000000000000" pitchFamily="2" charset="0"/>
            </a:rPr>
            <a:t>Products</a:t>
          </a:r>
        </a:p>
      </dgm:t>
    </dgm:pt>
    <dgm:pt modelId="{A5B4CE8C-B708-4BD3-8CF8-EFE7DF4A3590}" type="parTrans" cxnId="{77411C4E-B923-4946-8A04-2FEC6B2FAF5D}">
      <dgm:prSet/>
      <dgm:spPr/>
      <dgm:t>
        <a:bodyPr/>
        <a:lstStyle/>
        <a:p>
          <a:endParaRPr lang="en-US">
            <a:solidFill>
              <a:schemeClr val="tx1">
                <a:lumMod val="75000"/>
              </a:schemeClr>
            </a:solidFill>
            <a:latin typeface="Segoe Print" panose="02000600000000000000" pitchFamily="2" charset="0"/>
          </a:endParaRPr>
        </a:p>
      </dgm:t>
    </dgm:pt>
    <dgm:pt modelId="{0E14C98A-B8C9-49A2-BC7A-2CB02B409447}" type="sibTrans" cxnId="{77411C4E-B923-4946-8A04-2FEC6B2FAF5D}">
      <dgm:prSet/>
      <dgm:spPr/>
      <dgm:t>
        <a:bodyPr/>
        <a:lstStyle/>
        <a:p>
          <a:endParaRPr lang="en-US">
            <a:solidFill>
              <a:schemeClr val="tx1">
                <a:lumMod val="75000"/>
              </a:schemeClr>
            </a:solidFill>
            <a:latin typeface="Segoe Print" panose="02000600000000000000" pitchFamily="2" charset="0"/>
          </a:endParaRPr>
        </a:p>
      </dgm:t>
    </dgm:pt>
    <dgm:pt modelId="{6B405554-1B69-4FE1-BA30-05E59D5544A9}" type="pres">
      <dgm:prSet presAssocID="{E857C109-6D17-49E8-80DE-A857E9A60DD3}" presName="diagram" presStyleCnt="0">
        <dgm:presLayoutVars>
          <dgm:dir val="rev"/>
          <dgm:resizeHandles val="exact"/>
        </dgm:presLayoutVars>
      </dgm:prSet>
      <dgm:spPr/>
      <dgm:t>
        <a:bodyPr/>
        <a:lstStyle/>
        <a:p>
          <a:endParaRPr lang="en-US"/>
        </a:p>
      </dgm:t>
    </dgm:pt>
    <dgm:pt modelId="{BC2B5E8D-4B30-4251-AD5C-D70556E06A5A}" type="pres">
      <dgm:prSet presAssocID="{B560FB33-B3E6-4E9B-9AAF-B5FC4BA7648C}" presName="node" presStyleLbl="node1" presStyleIdx="0" presStyleCnt="12" custScaleX="55235" custScaleY="88285">
        <dgm:presLayoutVars>
          <dgm:bulletEnabled val="1"/>
        </dgm:presLayoutVars>
      </dgm:prSet>
      <dgm:spPr/>
      <dgm:t>
        <a:bodyPr/>
        <a:lstStyle/>
        <a:p>
          <a:endParaRPr lang="en-US"/>
        </a:p>
      </dgm:t>
    </dgm:pt>
    <dgm:pt modelId="{FA228B27-0771-4B99-89B6-13EBB05C81B5}" type="pres">
      <dgm:prSet presAssocID="{759F7790-3335-41B9-A033-23304968F9A2}" presName="sibTrans" presStyleCnt="0"/>
      <dgm:spPr/>
    </dgm:pt>
    <dgm:pt modelId="{DA79F6D0-638D-4457-9F7C-EE30EE5A7301}" type="pres">
      <dgm:prSet presAssocID="{9DEA87B3-5DDF-4680-9A3A-DF75220B1632}" presName="node" presStyleLbl="node1" presStyleIdx="1" presStyleCnt="12" custScaleX="55235" custScaleY="88285">
        <dgm:presLayoutVars>
          <dgm:bulletEnabled val="1"/>
        </dgm:presLayoutVars>
      </dgm:prSet>
      <dgm:spPr/>
      <dgm:t>
        <a:bodyPr/>
        <a:lstStyle/>
        <a:p>
          <a:endParaRPr lang="en-US"/>
        </a:p>
      </dgm:t>
    </dgm:pt>
    <dgm:pt modelId="{B301655D-F672-49C3-B9A8-738730028A49}" type="pres">
      <dgm:prSet presAssocID="{E74F8B4C-6479-47AB-9ACF-A0839A628765}" presName="sibTrans" presStyleCnt="0"/>
      <dgm:spPr/>
    </dgm:pt>
    <dgm:pt modelId="{F72F8780-90B8-47EA-BD8E-3C4E21177D2C}" type="pres">
      <dgm:prSet presAssocID="{ACA93322-A489-443D-9597-E858864D6D30}" presName="node" presStyleLbl="node1" presStyleIdx="2" presStyleCnt="12" custScaleX="55235" custScaleY="88285">
        <dgm:presLayoutVars>
          <dgm:bulletEnabled val="1"/>
        </dgm:presLayoutVars>
      </dgm:prSet>
      <dgm:spPr/>
      <dgm:t>
        <a:bodyPr/>
        <a:lstStyle/>
        <a:p>
          <a:endParaRPr lang="en-US"/>
        </a:p>
      </dgm:t>
    </dgm:pt>
    <dgm:pt modelId="{5732A43B-4C61-4D5D-88F7-C29367FED65A}" type="pres">
      <dgm:prSet presAssocID="{1ACAE0A1-C8C3-4C3F-A72B-9B4519B0F421}" presName="sibTrans" presStyleCnt="0"/>
      <dgm:spPr/>
    </dgm:pt>
    <dgm:pt modelId="{266163CD-5052-47AC-8738-D54CB21A4EE3}" type="pres">
      <dgm:prSet presAssocID="{482C1FE6-566A-498D-B7C6-917C6AB987FD}" presName="node" presStyleLbl="node1" presStyleIdx="3" presStyleCnt="12" custScaleX="55235" custScaleY="88285">
        <dgm:presLayoutVars>
          <dgm:bulletEnabled val="1"/>
        </dgm:presLayoutVars>
      </dgm:prSet>
      <dgm:spPr/>
      <dgm:t>
        <a:bodyPr/>
        <a:lstStyle/>
        <a:p>
          <a:endParaRPr lang="en-US"/>
        </a:p>
      </dgm:t>
    </dgm:pt>
    <dgm:pt modelId="{3289B6EB-0E14-450F-90AA-5FAEAC43C3A4}" type="pres">
      <dgm:prSet presAssocID="{6A9A9743-7AC5-4F79-BE8B-28F337878231}" presName="sibTrans" presStyleCnt="0"/>
      <dgm:spPr/>
    </dgm:pt>
    <dgm:pt modelId="{9A2C9F55-0AAE-4917-A699-66EF7B33B412}" type="pres">
      <dgm:prSet presAssocID="{AC6D78D2-5F20-4B15-9C35-0ABF2412BA37}" presName="node" presStyleLbl="node1" presStyleIdx="4" presStyleCnt="12" custScaleX="55235" custScaleY="88285">
        <dgm:presLayoutVars>
          <dgm:bulletEnabled val="1"/>
        </dgm:presLayoutVars>
      </dgm:prSet>
      <dgm:spPr/>
      <dgm:t>
        <a:bodyPr/>
        <a:lstStyle/>
        <a:p>
          <a:endParaRPr lang="en-US"/>
        </a:p>
      </dgm:t>
    </dgm:pt>
    <dgm:pt modelId="{8AC5F840-A43B-4C89-BCB8-FD8E610268B8}" type="pres">
      <dgm:prSet presAssocID="{99EA087B-8443-4661-8AC3-B01C7A785FD7}" presName="sibTrans" presStyleCnt="0"/>
      <dgm:spPr/>
    </dgm:pt>
    <dgm:pt modelId="{13AF65F7-E651-48D5-9398-2480DACD51B2}" type="pres">
      <dgm:prSet presAssocID="{A7AC5DE6-4A5A-4D48-B4D0-5FE176E71D08}" presName="node" presStyleLbl="node1" presStyleIdx="5" presStyleCnt="12" custScaleX="55235" custScaleY="88285">
        <dgm:presLayoutVars>
          <dgm:bulletEnabled val="1"/>
        </dgm:presLayoutVars>
      </dgm:prSet>
      <dgm:spPr/>
      <dgm:t>
        <a:bodyPr/>
        <a:lstStyle/>
        <a:p>
          <a:endParaRPr lang="en-US"/>
        </a:p>
      </dgm:t>
    </dgm:pt>
    <dgm:pt modelId="{E67E9333-2513-444C-8AE7-CCB594B51104}" type="pres">
      <dgm:prSet presAssocID="{A46CDC24-AA75-4ED8-802D-AA1DFD790557}" presName="sibTrans" presStyleCnt="0"/>
      <dgm:spPr/>
    </dgm:pt>
    <dgm:pt modelId="{21C8D554-0C0A-4F58-B0F1-2FC4A2D0BB37}" type="pres">
      <dgm:prSet presAssocID="{89D69464-CD60-4098-8C90-9B937C1F1FB0}" presName="node" presStyleLbl="node1" presStyleIdx="6" presStyleCnt="12" custScaleX="55235" custScaleY="88285">
        <dgm:presLayoutVars>
          <dgm:bulletEnabled val="1"/>
        </dgm:presLayoutVars>
      </dgm:prSet>
      <dgm:spPr/>
      <dgm:t>
        <a:bodyPr/>
        <a:lstStyle/>
        <a:p>
          <a:endParaRPr lang="en-US"/>
        </a:p>
      </dgm:t>
    </dgm:pt>
    <dgm:pt modelId="{A425EDAE-1F27-41D2-8BE3-BA9A5A706528}" type="pres">
      <dgm:prSet presAssocID="{B309E72B-78A7-4157-A34F-85574B850BAC}" presName="sibTrans" presStyleCnt="0"/>
      <dgm:spPr/>
    </dgm:pt>
    <dgm:pt modelId="{4A9BDC3F-1258-448D-9E79-424D3047E1EC}" type="pres">
      <dgm:prSet presAssocID="{E3BAC07E-5970-44E0-A5F7-904ADE2B2DA1}" presName="node" presStyleLbl="node1" presStyleIdx="7" presStyleCnt="12" custScaleX="55235" custScaleY="88285">
        <dgm:presLayoutVars>
          <dgm:bulletEnabled val="1"/>
        </dgm:presLayoutVars>
      </dgm:prSet>
      <dgm:spPr/>
      <dgm:t>
        <a:bodyPr/>
        <a:lstStyle/>
        <a:p>
          <a:endParaRPr lang="en-US"/>
        </a:p>
      </dgm:t>
    </dgm:pt>
    <dgm:pt modelId="{09F543B1-B1C1-454A-B07F-C0AAAC29049C}" type="pres">
      <dgm:prSet presAssocID="{AD58DCF3-4AAA-457B-AEF6-1B44DCA95B38}" presName="sibTrans" presStyleCnt="0"/>
      <dgm:spPr/>
    </dgm:pt>
    <dgm:pt modelId="{D69A6F72-C35F-4910-8256-DD1DEDFDCA2F}" type="pres">
      <dgm:prSet presAssocID="{D6144D8A-B4BB-4188-BF4E-BA6D7BE4378A}" presName="node" presStyleLbl="node1" presStyleIdx="8" presStyleCnt="12" custScaleX="55235" custScaleY="88285">
        <dgm:presLayoutVars>
          <dgm:bulletEnabled val="1"/>
        </dgm:presLayoutVars>
      </dgm:prSet>
      <dgm:spPr/>
      <dgm:t>
        <a:bodyPr/>
        <a:lstStyle/>
        <a:p>
          <a:endParaRPr lang="en-US"/>
        </a:p>
      </dgm:t>
    </dgm:pt>
    <dgm:pt modelId="{C6A177C0-742E-4A64-9B3D-9B65DDD1023C}" type="pres">
      <dgm:prSet presAssocID="{569F725F-62CB-4912-A678-C1B9E7A827AB}" presName="sibTrans" presStyleCnt="0"/>
      <dgm:spPr/>
    </dgm:pt>
    <dgm:pt modelId="{D9E7CF57-8C4E-46B1-ACAA-3E42E9E1B475}" type="pres">
      <dgm:prSet presAssocID="{FD7734E8-21F5-49CE-A027-0EB141461645}" presName="node" presStyleLbl="node1" presStyleIdx="9" presStyleCnt="12" custScaleX="55235" custScaleY="88285">
        <dgm:presLayoutVars>
          <dgm:bulletEnabled val="1"/>
        </dgm:presLayoutVars>
      </dgm:prSet>
      <dgm:spPr/>
      <dgm:t>
        <a:bodyPr/>
        <a:lstStyle/>
        <a:p>
          <a:endParaRPr lang="en-US"/>
        </a:p>
      </dgm:t>
    </dgm:pt>
    <dgm:pt modelId="{66F911AF-31DD-4C84-9044-36E3EE00FA24}" type="pres">
      <dgm:prSet presAssocID="{EB4EF25E-C32E-49CE-92D4-BCE36CCC9778}" presName="sibTrans" presStyleCnt="0"/>
      <dgm:spPr/>
    </dgm:pt>
    <dgm:pt modelId="{EB057C10-A636-4023-A6ED-F86739ED7530}" type="pres">
      <dgm:prSet presAssocID="{AF9045BE-E95E-4AAD-8F0F-A502136CB2DE}" presName="node" presStyleLbl="node1" presStyleIdx="10" presStyleCnt="12" custScaleX="55235" custScaleY="88285">
        <dgm:presLayoutVars>
          <dgm:bulletEnabled val="1"/>
        </dgm:presLayoutVars>
      </dgm:prSet>
      <dgm:spPr/>
      <dgm:t>
        <a:bodyPr/>
        <a:lstStyle/>
        <a:p>
          <a:endParaRPr lang="en-US"/>
        </a:p>
      </dgm:t>
    </dgm:pt>
    <dgm:pt modelId="{93F4B517-3648-4FA2-920D-A87C956B6564}" type="pres">
      <dgm:prSet presAssocID="{AA9959E1-1948-4A55-BA09-72BFB78F85AA}" presName="sibTrans" presStyleCnt="0"/>
      <dgm:spPr/>
    </dgm:pt>
    <dgm:pt modelId="{3F2C921A-2B6D-41DA-BF1F-6A3B0361D4E9}" type="pres">
      <dgm:prSet presAssocID="{33159990-3A09-48C7-B1A6-D6B7C96A3339}" presName="node" presStyleLbl="node1" presStyleIdx="11" presStyleCnt="12" custScaleX="55235" custScaleY="88285">
        <dgm:presLayoutVars>
          <dgm:bulletEnabled val="1"/>
        </dgm:presLayoutVars>
      </dgm:prSet>
      <dgm:spPr/>
      <dgm:t>
        <a:bodyPr/>
        <a:lstStyle/>
        <a:p>
          <a:endParaRPr lang="en-US"/>
        </a:p>
      </dgm:t>
    </dgm:pt>
  </dgm:ptLst>
  <dgm:cxnLst>
    <dgm:cxn modelId="{77411C4E-B923-4946-8A04-2FEC6B2FAF5D}" srcId="{E857C109-6D17-49E8-80DE-A857E9A60DD3}" destId="{33159990-3A09-48C7-B1A6-D6B7C96A3339}" srcOrd="11" destOrd="0" parTransId="{A5B4CE8C-B708-4BD3-8CF8-EFE7DF4A3590}" sibTransId="{0E14C98A-B8C9-49A2-BC7A-2CB02B409447}"/>
    <dgm:cxn modelId="{CA8F6610-4C4C-4731-8ABA-D28559864E6F}" srcId="{E857C109-6D17-49E8-80DE-A857E9A60DD3}" destId="{D6144D8A-B4BB-4188-BF4E-BA6D7BE4378A}" srcOrd="8" destOrd="0" parTransId="{834394B5-166D-4A9B-924D-1325D3F7B0BB}" sibTransId="{569F725F-62CB-4912-A678-C1B9E7A827AB}"/>
    <dgm:cxn modelId="{EE574671-96CC-4559-ACFC-B54A94F33B61}" type="presOf" srcId="{AC6D78D2-5F20-4B15-9C35-0ABF2412BA37}" destId="{9A2C9F55-0AAE-4917-A699-66EF7B33B412}" srcOrd="0" destOrd="0" presId="urn:microsoft.com/office/officeart/2005/8/layout/default"/>
    <dgm:cxn modelId="{B82D8AF0-96CD-4C0B-B780-434B9A55D4D1}" type="presOf" srcId="{9DEA87B3-5DDF-4680-9A3A-DF75220B1632}" destId="{DA79F6D0-638D-4457-9F7C-EE30EE5A7301}" srcOrd="0" destOrd="0" presId="urn:microsoft.com/office/officeart/2005/8/layout/default"/>
    <dgm:cxn modelId="{AD80C4C4-78D2-4ADB-8342-3B705BE9BF68}" type="presOf" srcId="{33159990-3A09-48C7-B1A6-D6B7C96A3339}" destId="{3F2C921A-2B6D-41DA-BF1F-6A3B0361D4E9}" srcOrd="0" destOrd="0" presId="urn:microsoft.com/office/officeart/2005/8/layout/default"/>
    <dgm:cxn modelId="{941B144B-69CD-4B9D-9CE6-395A5D36AFEA}" srcId="{E857C109-6D17-49E8-80DE-A857E9A60DD3}" destId="{89D69464-CD60-4098-8C90-9B937C1F1FB0}" srcOrd="6" destOrd="0" parTransId="{DD5161BD-B7F4-40BE-B87A-834FAF46022A}" sibTransId="{B309E72B-78A7-4157-A34F-85574B850BAC}"/>
    <dgm:cxn modelId="{54A86BC1-720A-4593-B4A9-1955BF41BFE0}" type="presOf" srcId="{E3BAC07E-5970-44E0-A5F7-904ADE2B2DA1}" destId="{4A9BDC3F-1258-448D-9E79-424D3047E1EC}" srcOrd="0" destOrd="0" presId="urn:microsoft.com/office/officeart/2005/8/layout/default"/>
    <dgm:cxn modelId="{A92A94C8-16C1-497A-91D5-0B30BA22C1CD}" type="presOf" srcId="{89D69464-CD60-4098-8C90-9B937C1F1FB0}" destId="{21C8D554-0C0A-4F58-B0F1-2FC4A2D0BB37}" srcOrd="0" destOrd="0" presId="urn:microsoft.com/office/officeart/2005/8/layout/default"/>
    <dgm:cxn modelId="{5B078C3F-8CA9-42D7-880B-DBE46A375FB8}" type="presOf" srcId="{AF9045BE-E95E-4AAD-8F0F-A502136CB2DE}" destId="{EB057C10-A636-4023-A6ED-F86739ED7530}" srcOrd="0" destOrd="0" presId="urn:microsoft.com/office/officeart/2005/8/layout/default"/>
    <dgm:cxn modelId="{56E7C35D-943A-403B-B65D-91335405B250}" srcId="{E857C109-6D17-49E8-80DE-A857E9A60DD3}" destId="{B560FB33-B3E6-4E9B-9AAF-B5FC4BA7648C}" srcOrd="0" destOrd="0" parTransId="{942469E9-FD98-451B-B44A-D00F91601F86}" sibTransId="{759F7790-3335-41B9-A033-23304968F9A2}"/>
    <dgm:cxn modelId="{807F3B38-646E-408B-B488-657AC2993BAA}" srcId="{E857C109-6D17-49E8-80DE-A857E9A60DD3}" destId="{AC6D78D2-5F20-4B15-9C35-0ABF2412BA37}" srcOrd="4" destOrd="0" parTransId="{CB25661D-2E98-4010-88FB-FDB4641A05BF}" sibTransId="{99EA087B-8443-4661-8AC3-B01C7A785FD7}"/>
    <dgm:cxn modelId="{A0120E70-BE0C-432C-8213-1E9A762E582F}" type="presOf" srcId="{A7AC5DE6-4A5A-4D48-B4D0-5FE176E71D08}" destId="{13AF65F7-E651-48D5-9398-2480DACD51B2}" srcOrd="0" destOrd="0" presId="urn:microsoft.com/office/officeart/2005/8/layout/default"/>
    <dgm:cxn modelId="{7235BAB4-20F6-42DD-82FB-586F2C835BE2}" srcId="{E857C109-6D17-49E8-80DE-A857E9A60DD3}" destId="{A7AC5DE6-4A5A-4D48-B4D0-5FE176E71D08}" srcOrd="5" destOrd="0" parTransId="{7A20BB90-53F7-4150-8642-B0B27800824D}" sibTransId="{A46CDC24-AA75-4ED8-802D-AA1DFD790557}"/>
    <dgm:cxn modelId="{29957A3F-2573-45BD-8F60-DAF61E516EF6}" type="presOf" srcId="{D6144D8A-B4BB-4188-BF4E-BA6D7BE4378A}" destId="{D69A6F72-C35F-4910-8256-DD1DEDFDCA2F}" srcOrd="0" destOrd="0" presId="urn:microsoft.com/office/officeart/2005/8/layout/default"/>
    <dgm:cxn modelId="{A0CEC427-9450-4AC5-B32D-55E6B8823061}" type="presOf" srcId="{482C1FE6-566A-498D-B7C6-917C6AB987FD}" destId="{266163CD-5052-47AC-8738-D54CB21A4EE3}" srcOrd="0" destOrd="0" presId="urn:microsoft.com/office/officeart/2005/8/layout/default"/>
    <dgm:cxn modelId="{C8BECD09-B9BD-4480-BBD7-FD1F7F39B9E9}" type="presOf" srcId="{FD7734E8-21F5-49CE-A027-0EB141461645}" destId="{D9E7CF57-8C4E-46B1-ACAA-3E42E9E1B475}" srcOrd="0" destOrd="0" presId="urn:microsoft.com/office/officeart/2005/8/layout/default"/>
    <dgm:cxn modelId="{0A040DFA-7366-4BD0-8B7D-7ED87B231478}" type="presOf" srcId="{ACA93322-A489-443D-9597-E858864D6D30}" destId="{F72F8780-90B8-47EA-BD8E-3C4E21177D2C}" srcOrd="0" destOrd="0" presId="urn:microsoft.com/office/officeart/2005/8/layout/default"/>
    <dgm:cxn modelId="{2A874B16-52C5-40C4-AED7-799C54F970F5}" srcId="{E857C109-6D17-49E8-80DE-A857E9A60DD3}" destId="{AF9045BE-E95E-4AAD-8F0F-A502136CB2DE}" srcOrd="10" destOrd="0" parTransId="{204CE630-2790-493E-A837-020ECF5763C9}" sibTransId="{AA9959E1-1948-4A55-BA09-72BFB78F85AA}"/>
    <dgm:cxn modelId="{E4597EAE-B6D2-47EE-A0CC-20D4EEF3685A}" srcId="{E857C109-6D17-49E8-80DE-A857E9A60DD3}" destId="{FD7734E8-21F5-49CE-A027-0EB141461645}" srcOrd="9" destOrd="0" parTransId="{188AC753-4CAE-4EE4-9AE3-CF9FEC5C8DB7}" sibTransId="{EB4EF25E-C32E-49CE-92D4-BCE36CCC9778}"/>
    <dgm:cxn modelId="{C8C72CA6-4398-4D25-950A-DDB35F0CC23C}" srcId="{E857C109-6D17-49E8-80DE-A857E9A60DD3}" destId="{482C1FE6-566A-498D-B7C6-917C6AB987FD}" srcOrd="3" destOrd="0" parTransId="{8B9A6AB1-3210-401A-A902-5028E4B2277B}" sibTransId="{6A9A9743-7AC5-4F79-BE8B-28F337878231}"/>
    <dgm:cxn modelId="{99833D60-3260-4F0A-AA54-DC0BFE998CCD}" srcId="{E857C109-6D17-49E8-80DE-A857E9A60DD3}" destId="{ACA93322-A489-443D-9597-E858864D6D30}" srcOrd="2" destOrd="0" parTransId="{36C22462-148C-4B5A-B700-502F37792873}" sibTransId="{1ACAE0A1-C8C3-4C3F-A72B-9B4519B0F421}"/>
    <dgm:cxn modelId="{51DBA37C-6F8F-4F88-BCE5-D11DD5B7E25C}" type="presOf" srcId="{B560FB33-B3E6-4E9B-9AAF-B5FC4BA7648C}" destId="{BC2B5E8D-4B30-4251-AD5C-D70556E06A5A}" srcOrd="0" destOrd="0" presId="urn:microsoft.com/office/officeart/2005/8/layout/default"/>
    <dgm:cxn modelId="{D4292E50-A011-447D-9964-11F4C1D93BC2}" type="presOf" srcId="{E857C109-6D17-49E8-80DE-A857E9A60DD3}" destId="{6B405554-1B69-4FE1-BA30-05E59D5544A9}" srcOrd="0" destOrd="0" presId="urn:microsoft.com/office/officeart/2005/8/layout/default"/>
    <dgm:cxn modelId="{53FB6AEB-FD9F-4A5E-BDC9-31971BACFBD0}" srcId="{E857C109-6D17-49E8-80DE-A857E9A60DD3}" destId="{E3BAC07E-5970-44E0-A5F7-904ADE2B2DA1}" srcOrd="7" destOrd="0" parTransId="{2EEBF6BB-03D3-4560-BA59-95F8191CBFCD}" sibTransId="{AD58DCF3-4AAA-457B-AEF6-1B44DCA95B38}"/>
    <dgm:cxn modelId="{73C33225-B96F-4B0A-8A77-59E395B6C184}" srcId="{E857C109-6D17-49E8-80DE-A857E9A60DD3}" destId="{9DEA87B3-5DDF-4680-9A3A-DF75220B1632}" srcOrd="1" destOrd="0" parTransId="{91D3E54C-FA5F-485B-878A-DF4CFCDCFE0C}" sibTransId="{E74F8B4C-6479-47AB-9ACF-A0839A628765}"/>
    <dgm:cxn modelId="{6CA5C56B-6337-4D22-8822-7C7EBF1C3715}" type="presParOf" srcId="{6B405554-1B69-4FE1-BA30-05E59D5544A9}" destId="{BC2B5E8D-4B30-4251-AD5C-D70556E06A5A}" srcOrd="0" destOrd="0" presId="urn:microsoft.com/office/officeart/2005/8/layout/default"/>
    <dgm:cxn modelId="{DDF04313-E1F6-49A4-A346-732AAE7E810C}" type="presParOf" srcId="{6B405554-1B69-4FE1-BA30-05E59D5544A9}" destId="{FA228B27-0771-4B99-89B6-13EBB05C81B5}" srcOrd="1" destOrd="0" presId="urn:microsoft.com/office/officeart/2005/8/layout/default"/>
    <dgm:cxn modelId="{A29BC43A-CC24-4912-8FD9-D1D84997E5EB}" type="presParOf" srcId="{6B405554-1B69-4FE1-BA30-05E59D5544A9}" destId="{DA79F6D0-638D-4457-9F7C-EE30EE5A7301}" srcOrd="2" destOrd="0" presId="urn:microsoft.com/office/officeart/2005/8/layout/default"/>
    <dgm:cxn modelId="{BE91CC16-8501-4561-8FFA-0793393EB3E1}" type="presParOf" srcId="{6B405554-1B69-4FE1-BA30-05E59D5544A9}" destId="{B301655D-F672-49C3-B9A8-738730028A49}" srcOrd="3" destOrd="0" presId="urn:microsoft.com/office/officeart/2005/8/layout/default"/>
    <dgm:cxn modelId="{5786EB8C-EB76-4833-B97C-3E186EEA5FBE}" type="presParOf" srcId="{6B405554-1B69-4FE1-BA30-05E59D5544A9}" destId="{F72F8780-90B8-47EA-BD8E-3C4E21177D2C}" srcOrd="4" destOrd="0" presId="urn:microsoft.com/office/officeart/2005/8/layout/default"/>
    <dgm:cxn modelId="{3ED384E2-9254-4925-986A-23C5FC81B737}" type="presParOf" srcId="{6B405554-1B69-4FE1-BA30-05E59D5544A9}" destId="{5732A43B-4C61-4D5D-88F7-C29367FED65A}" srcOrd="5" destOrd="0" presId="urn:microsoft.com/office/officeart/2005/8/layout/default"/>
    <dgm:cxn modelId="{4F8532F3-C4AA-4BB3-BCB9-BC7D5E18884C}" type="presParOf" srcId="{6B405554-1B69-4FE1-BA30-05E59D5544A9}" destId="{266163CD-5052-47AC-8738-D54CB21A4EE3}" srcOrd="6" destOrd="0" presId="urn:microsoft.com/office/officeart/2005/8/layout/default"/>
    <dgm:cxn modelId="{C2FF61C8-907B-4F85-AA2F-F30154031E38}" type="presParOf" srcId="{6B405554-1B69-4FE1-BA30-05E59D5544A9}" destId="{3289B6EB-0E14-450F-90AA-5FAEAC43C3A4}" srcOrd="7" destOrd="0" presId="urn:microsoft.com/office/officeart/2005/8/layout/default"/>
    <dgm:cxn modelId="{8482E461-33BC-4A63-82C1-A0C2FC2D1CC6}" type="presParOf" srcId="{6B405554-1B69-4FE1-BA30-05E59D5544A9}" destId="{9A2C9F55-0AAE-4917-A699-66EF7B33B412}" srcOrd="8" destOrd="0" presId="urn:microsoft.com/office/officeart/2005/8/layout/default"/>
    <dgm:cxn modelId="{17210F68-F599-44BC-A103-8BC777EB35BD}" type="presParOf" srcId="{6B405554-1B69-4FE1-BA30-05E59D5544A9}" destId="{8AC5F840-A43B-4C89-BCB8-FD8E610268B8}" srcOrd="9" destOrd="0" presId="urn:microsoft.com/office/officeart/2005/8/layout/default"/>
    <dgm:cxn modelId="{D5CB04D3-BAD2-4275-9CF0-E6DEB66317A3}" type="presParOf" srcId="{6B405554-1B69-4FE1-BA30-05E59D5544A9}" destId="{13AF65F7-E651-48D5-9398-2480DACD51B2}" srcOrd="10" destOrd="0" presId="urn:microsoft.com/office/officeart/2005/8/layout/default"/>
    <dgm:cxn modelId="{9D79B5EB-97F1-47FC-A321-99F40D43DCFF}" type="presParOf" srcId="{6B405554-1B69-4FE1-BA30-05E59D5544A9}" destId="{E67E9333-2513-444C-8AE7-CCB594B51104}" srcOrd="11" destOrd="0" presId="urn:microsoft.com/office/officeart/2005/8/layout/default"/>
    <dgm:cxn modelId="{D99DF66A-C864-4731-97C8-B2D60851FFE8}" type="presParOf" srcId="{6B405554-1B69-4FE1-BA30-05E59D5544A9}" destId="{21C8D554-0C0A-4F58-B0F1-2FC4A2D0BB37}" srcOrd="12" destOrd="0" presId="urn:microsoft.com/office/officeart/2005/8/layout/default"/>
    <dgm:cxn modelId="{EECB52A1-E625-46CC-8AB2-CEA4FBC5FA17}" type="presParOf" srcId="{6B405554-1B69-4FE1-BA30-05E59D5544A9}" destId="{A425EDAE-1F27-41D2-8BE3-BA9A5A706528}" srcOrd="13" destOrd="0" presId="urn:microsoft.com/office/officeart/2005/8/layout/default"/>
    <dgm:cxn modelId="{8CBC4F93-5FCA-47AD-86DC-5979C0B5CA06}" type="presParOf" srcId="{6B405554-1B69-4FE1-BA30-05E59D5544A9}" destId="{4A9BDC3F-1258-448D-9E79-424D3047E1EC}" srcOrd="14" destOrd="0" presId="urn:microsoft.com/office/officeart/2005/8/layout/default"/>
    <dgm:cxn modelId="{95085581-5F79-496E-BC51-77290F9C0456}" type="presParOf" srcId="{6B405554-1B69-4FE1-BA30-05E59D5544A9}" destId="{09F543B1-B1C1-454A-B07F-C0AAAC29049C}" srcOrd="15" destOrd="0" presId="urn:microsoft.com/office/officeart/2005/8/layout/default"/>
    <dgm:cxn modelId="{94D222D4-50C3-40CC-AFD5-2366C8188FAE}" type="presParOf" srcId="{6B405554-1B69-4FE1-BA30-05E59D5544A9}" destId="{D69A6F72-C35F-4910-8256-DD1DEDFDCA2F}" srcOrd="16" destOrd="0" presId="urn:microsoft.com/office/officeart/2005/8/layout/default"/>
    <dgm:cxn modelId="{18776811-8034-4DF9-A0F1-3C4AE923FA66}" type="presParOf" srcId="{6B405554-1B69-4FE1-BA30-05E59D5544A9}" destId="{C6A177C0-742E-4A64-9B3D-9B65DDD1023C}" srcOrd="17" destOrd="0" presId="urn:microsoft.com/office/officeart/2005/8/layout/default"/>
    <dgm:cxn modelId="{70CDA39A-F773-419D-88C1-2E2A41A4E2A9}" type="presParOf" srcId="{6B405554-1B69-4FE1-BA30-05E59D5544A9}" destId="{D9E7CF57-8C4E-46B1-ACAA-3E42E9E1B475}" srcOrd="18" destOrd="0" presId="urn:microsoft.com/office/officeart/2005/8/layout/default"/>
    <dgm:cxn modelId="{A5195168-CE6C-4E01-AE94-96CDF584A1C2}" type="presParOf" srcId="{6B405554-1B69-4FE1-BA30-05E59D5544A9}" destId="{66F911AF-31DD-4C84-9044-36E3EE00FA24}" srcOrd="19" destOrd="0" presId="urn:microsoft.com/office/officeart/2005/8/layout/default"/>
    <dgm:cxn modelId="{82F11581-56A2-4675-8E0E-F99696039AB1}" type="presParOf" srcId="{6B405554-1B69-4FE1-BA30-05E59D5544A9}" destId="{EB057C10-A636-4023-A6ED-F86739ED7530}" srcOrd="20" destOrd="0" presId="urn:microsoft.com/office/officeart/2005/8/layout/default"/>
    <dgm:cxn modelId="{3E8ED6B2-040F-4479-B903-28A8F7859FDD}" type="presParOf" srcId="{6B405554-1B69-4FE1-BA30-05E59D5544A9}" destId="{93F4B517-3648-4FA2-920D-A87C956B6564}" srcOrd="21" destOrd="0" presId="urn:microsoft.com/office/officeart/2005/8/layout/default"/>
    <dgm:cxn modelId="{5F7A38C8-216C-44FD-9378-4F3B1E9BA98D}" type="presParOf" srcId="{6B405554-1B69-4FE1-BA30-05E59D5544A9}" destId="{3F2C921A-2B6D-41DA-BF1F-6A3B0361D4E9}" srcOrd="2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9.xml><?xml version="1.0" encoding="utf-8"?>
<dgm:dataModel xmlns:dgm="http://schemas.openxmlformats.org/drawingml/2006/diagram" xmlns:a="http://schemas.openxmlformats.org/drawingml/2006/main">
  <dgm:ptLst>
    <dgm:pt modelId="{8F954BB5-6F0E-4042-892E-EA8CD4B23665}"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n-US"/>
        </a:p>
      </dgm:t>
    </dgm:pt>
    <dgm:pt modelId="{2E97A6C7-A89E-4D63-8832-256F3176F8AF}">
      <dgm:prSet/>
      <dgm:spPr>
        <a:solidFill>
          <a:schemeClr val="accent4"/>
        </a:solidFill>
      </dgm:spPr>
      <dgm:t>
        <a:bodyPr/>
        <a:lstStyle/>
        <a:p>
          <a:pPr rtl="0"/>
          <a:r>
            <a:rPr lang="en-US" baseline="0" dirty="0" smtClean="0"/>
            <a:t>Plan metadata and columns</a:t>
          </a:r>
          <a:endParaRPr lang="en-US" dirty="0"/>
        </a:p>
      </dgm:t>
    </dgm:pt>
    <dgm:pt modelId="{B48B191D-17F0-4709-9747-A57F022521DF}" type="parTrans" cxnId="{B8FC6928-EE1D-4B6E-8194-0563434893E5}">
      <dgm:prSet/>
      <dgm:spPr/>
      <dgm:t>
        <a:bodyPr/>
        <a:lstStyle/>
        <a:p>
          <a:endParaRPr lang="en-US"/>
        </a:p>
      </dgm:t>
    </dgm:pt>
    <dgm:pt modelId="{007C1B3D-ED84-47F7-8FE0-80BFDF1B4585}" type="sibTrans" cxnId="{B8FC6928-EE1D-4B6E-8194-0563434893E5}">
      <dgm:prSet/>
      <dgm:spPr/>
      <dgm:t>
        <a:bodyPr/>
        <a:lstStyle/>
        <a:p>
          <a:endParaRPr lang="en-US"/>
        </a:p>
      </dgm:t>
    </dgm:pt>
    <dgm:pt modelId="{C2EB9282-57F9-48B5-B07B-442E722F1947}">
      <dgm:prSet/>
      <dgm:spPr>
        <a:solidFill>
          <a:schemeClr val="accent2"/>
        </a:solidFill>
      </dgm:spPr>
      <dgm:t>
        <a:bodyPr/>
        <a:lstStyle/>
        <a:p>
          <a:pPr rtl="0"/>
          <a:r>
            <a:rPr lang="en-US" baseline="0" smtClean="0"/>
            <a:t>Plan templates</a:t>
          </a:r>
          <a:endParaRPr lang="en-US"/>
        </a:p>
      </dgm:t>
    </dgm:pt>
    <dgm:pt modelId="{7FCCFE0B-3F47-4821-A633-84E908A33868}" type="parTrans" cxnId="{6448F21B-2CC5-4B6B-89D2-D87F2FA2C926}">
      <dgm:prSet/>
      <dgm:spPr/>
      <dgm:t>
        <a:bodyPr/>
        <a:lstStyle/>
        <a:p>
          <a:endParaRPr lang="en-US"/>
        </a:p>
      </dgm:t>
    </dgm:pt>
    <dgm:pt modelId="{BF6A0F14-A128-4F68-9575-11C944B0779C}" type="sibTrans" cxnId="{6448F21B-2CC5-4B6B-89D2-D87F2FA2C926}">
      <dgm:prSet/>
      <dgm:spPr/>
      <dgm:t>
        <a:bodyPr/>
        <a:lstStyle/>
        <a:p>
          <a:endParaRPr lang="en-US"/>
        </a:p>
      </dgm:t>
    </dgm:pt>
    <dgm:pt modelId="{A02D664D-18C1-4B95-A273-C1CBF3C89242}">
      <dgm:prSet/>
      <dgm:spPr>
        <a:solidFill>
          <a:schemeClr val="tx2"/>
        </a:solidFill>
      </dgm:spPr>
      <dgm:t>
        <a:bodyPr/>
        <a:lstStyle/>
        <a:p>
          <a:pPr rtl="0"/>
          <a:r>
            <a:rPr lang="en-US" baseline="0" smtClean="0"/>
            <a:t>Plan relationships</a:t>
          </a:r>
          <a:endParaRPr lang="en-US"/>
        </a:p>
      </dgm:t>
    </dgm:pt>
    <dgm:pt modelId="{A461B26B-55C7-498E-98A6-8FB90D8AB8A1}" type="parTrans" cxnId="{DB20F0B6-0A82-48C8-A6A6-806B4033A8F5}">
      <dgm:prSet/>
      <dgm:spPr/>
      <dgm:t>
        <a:bodyPr/>
        <a:lstStyle/>
        <a:p>
          <a:endParaRPr lang="en-US"/>
        </a:p>
      </dgm:t>
    </dgm:pt>
    <dgm:pt modelId="{070BAA03-74A9-4AB2-8805-3AA0EC42E7FE}" type="sibTrans" cxnId="{DB20F0B6-0A82-48C8-A6A6-806B4033A8F5}">
      <dgm:prSet/>
      <dgm:spPr/>
      <dgm:t>
        <a:bodyPr/>
        <a:lstStyle/>
        <a:p>
          <a:endParaRPr lang="en-US"/>
        </a:p>
      </dgm:t>
    </dgm:pt>
    <dgm:pt modelId="{257310E7-2DFC-4E89-BD19-5E77CDFA4CFC}">
      <dgm:prSet/>
      <dgm:spPr>
        <a:solidFill>
          <a:schemeClr val="tx2"/>
        </a:solidFill>
      </dgm:spPr>
      <dgm:t>
        <a:bodyPr/>
        <a:lstStyle/>
        <a:p>
          <a:pPr rtl="0"/>
          <a:r>
            <a:rPr lang="en-US" baseline="0" smtClean="0"/>
            <a:t>Plan metadata relationships</a:t>
          </a:r>
          <a:endParaRPr lang="en-US"/>
        </a:p>
      </dgm:t>
    </dgm:pt>
    <dgm:pt modelId="{35BAFBE5-49DC-4C8C-85EC-7368B1E00D9C}" type="parTrans" cxnId="{3027D2C8-CC9A-4D94-8DEE-9F0E61FE3986}">
      <dgm:prSet/>
      <dgm:spPr/>
      <dgm:t>
        <a:bodyPr/>
        <a:lstStyle/>
        <a:p>
          <a:endParaRPr lang="en-US"/>
        </a:p>
      </dgm:t>
    </dgm:pt>
    <dgm:pt modelId="{EE08926C-27EA-4AC0-ABC2-793375489600}" type="sibTrans" cxnId="{3027D2C8-CC9A-4D94-8DEE-9F0E61FE3986}">
      <dgm:prSet/>
      <dgm:spPr/>
      <dgm:t>
        <a:bodyPr/>
        <a:lstStyle/>
        <a:p>
          <a:endParaRPr lang="en-US"/>
        </a:p>
      </dgm:t>
    </dgm:pt>
    <dgm:pt modelId="{93ADCF37-E239-4EF7-8EC6-A278689563DA}">
      <dgm:prSet/>
      <dgm:spPr>
        <a:solidFill>
          <a:schemeClr val="tx2"/>
        </a:solidFill>
      </dgm:spPr>
      <dgm:t>
        <a:bodyPr/>
        <a:lstStyle/>
        <a:p>
          <a:pPr rtl="0"/>
          <a:r>
            <a:rPr lang="en-US" baseline="0" smtClean="0"/>
            <a:t>Plan content type relationships</a:t>
          </a:r>
          <a:endParaRPr lang="en-US"/>
        </a:p>
      </dgm:t>
    </dgm:pt>
    <dgm:pt modelId="{B1BD893E-3861-4A53-9EF2-002F5863CAAF}" type="parTrans" cxnId="{B64AB59D-81C3-41E1-8642-4143BFBA3147}">
      <dgm:prSet/>
      <dgm:spPr/>
      <dgm:t>
        <a:bodyPr/>
        <a:lstStyle/>
        <a:p>
          <a:endParaRPr lang="en-US"/>
        </a:p>
      </dgm:t>
    </dgm:pt>
    <dgm:pt modelId="{4F006341-EAB9-4574-8BB7-69CF8FED50B9}" type="sibTrans" cxnId="{B64AB59D-81C3-41E1-8642-4143BFBA3147}">
      <dgm:prSet/>
      <dgm:spPr/>
      <dgm:t>
        <a:bodyPr/>
        <a:lstStyle/>
        <a:p>
          <a:endParaRPr lang="en-US"/>
        </a:p>
      </dgm:t>
    </dgm:pt>
    <dgm:pt modelId="{CB5CE051-E24D-428C-9C46-D9D8D6EE8AE8}" type="pres">
      <dgm:prSet presAssocID="{8F954BB5-6F0E-4042-892E-EA8CD4B23665}" presName="Name0" presStyleCnt="0">
        <dgm:presLayoutVars>
          <dgm:dir/>
          <dgm:resizeHandles val="exact"/>
        </dgm:presLayoutVars>
      </dgm:prSet>
      <dgm:spPr/>
      <dgm:t>
        <a:bodyPr/>
        <a:lstStyle/>
        <a:p>
          <a:endParaRPr lang="en-US"/>
        </a:p>
      </dgm:t>
    </dgm:pt>
    <dgm:pt modelId="{088D3A11-FD49-4361-B759-F2F7D17026A4}" type="pres">
      <dgm:prSet presAssocID="{2E97A6C7-A89E-4D63-8832-256F3176F8AF}" presName="node" presStyleLbl="node1" presStyleIdx="0" presStyleCnt="3">
        <dgm:presLayoutVars>
          <dgm:bulletEnabled val="1"/>
        </dgm:presLayoutVars>
      </dgm:prSet>
      <dgm:spPr/>
      <dgm:t>
        <a:bodyPr/>
        <a:lstStyle/>
        <a:p>
          <a:endParaRPr lang="en-US"/>
        </a:p>
      </dgm:t>
    </dgm:pt>
    <dgm:pt modelId="{13EEDBA5-EABC-4A88-BD83-44DA9EC697F6}" type="pres">
      <dgm:prSet presAssocID="{007C1B3D-ED84-47F7-8FE0-80BFDF1B4585}" presName="sibTrans" presStyleCnt="0"/>
      <dgm:spPr/>
    </dgm:pt>
    <dgm:pt modelId="{35C16400-A6AB-4AB1-8B96-8E1D40F8FC19}" type="pres">
      <dgm:prSet presAssocID="{C2EB9282-57F9-48B5-B07B-442E722F1947}" presName="node" presStyleLbl="node1" presStyleIdx="1" presStyleCnt="3">
        <dgm:presLayoutVars>
          <dgm:bulletEnabled val="1"/>
        </dgm:presLayoutVars>
      </dgm:prSet>
      <dgm:spPr/>
      <dgm:t>
        <a:bodyPr/>
        <a:lstStyle/>
        <a:p>
          <a:endParaRPr lang="en-US"/>
        </a:p>
      </dgm:t>
    </dgm:pt>
    <dgm:pt modelId="{501FBE3B-DA57-42C8-B3F5-7ADC2326B73A}" type="pres">
      <dgm:prSet presAssocID="{BF6A0F14-A128-4F68-9575-11C944B0779C}" presName="sibTrans" presStyleCnt="0"/>
      <dgm:spPr/>
    </dgm:pt>
    <dgm:pt modelId="{75B535F9-EC02-4E6B-9744-0036C8EF4E4D}" type="pres">
      <dgm:prSet presAssocID="{A02D664D-18C1-4B95-A273-C1CBF3C89242}" presName="node" presStyleLbl="node1" presStyleIdx="2" presStyleCnt="3">
        <dgm:presLayoutVars>
          <dgm:bulletEnabled val="1"/>
        </dgm:presLayoutVars>
      </dgm:prSet>
      <dgm:spPr/>
      <dgm:t>
        <a:bodyPr/>
        <a:lstStyle/>
        <a:p>
          <a:endParaRPr lang="en-US"/>
        </a:p>
      </dgm:t>
    </dgm:pt>
  </dgm:ptLst>
  <dgm:cxnLst>
    <dgm:cxn modelId="{0A6C0E10-4F38-44BD-B7F8-27E5C8768BB3}" type="presOf" srcId="{257310E7-2DFC-4E89-BD19-5E77CDFA4CFC}" destId="{75B535F9-EC02-4E6B-9744-0036C8EF4E4D}" srcOrd="0" destOrd="1" presId="urn:microsoft.com/office/officeart/2005/8/layout/hList6"/>
    <dgm:cxn modelId="{6448F21B-2CC5-4B6B-89D2-D87F2FA2C926}" srcId="{8F954BB5-6F0E-4042-892E-EA8CD4B23665}" destId="{C2EB9282-57F9-48B5-B07B-442E722F1947}" srcOrd="1" destOrd="0" parTransId="{7FCCFE0B-3F47-4821-A633-84E908A33868}" sibTransId="{BF6A0F14-A128-4F68-9575-11C944B0779C}"/>
    <dgm:cxn modelId="{953BBC76-6D1F-4D0B-8100-1F4EE0E829A7}" type="presOf" srcId="{2E97A6C7-A89E-4D63-8832-256F3176F8AF}" destId="{088D3A11-FD49-4361-B759-F2F7D17026A4}" srcOrd="0" destOrd="0" presId="urn:microsoft.com/office/officeart/2005/8/layout/hList6"/>
    <dgm:cxn modelId="{038A40F0-9227-421C-8098-514C9B63CBE1}" type="presOf" srcId="{8F954BB5-6F0E-4042-892E-EA8CD4B23665}" destId="{CB5CE051-E24D-428C-9C46-D9D8D6EE8AE8}" srcOrd="0" destOrd="0" presId="urn:microsoft.com/office/officeart/2005/8/layout/hList6"/>
    <dgm:cxn modelId="{4D400DD4-473F-409D-B39C-8C90330F9B78}" type="presOf" srcId="{C2EB9282-57F9-48B5-B07B-442E722F1947}" destId="{35C16400-A6AB-4AB1-8B96-8E1D40F8FC19}" srcOrd="0" destOrd="0" presId="urn:microsoft.com/office/officeart/2005/8/layout/hList6"/>
    <dgm:cxn modelId="{B8FC6928-EE1D-4B6E-8194-0563434893E5}" srcId="{8F954BB5-6F0E-4042-892E-EA8CD4B23665}" destId="{2E97A6C7-A89E-4D63-8832-256F3176F8AF}" srcOrd="0" destOrd="0" parTransId="{B48B191D-17F0-4709-9747-A57F022521DF}" sibTransId="{007C1B3D-ED84-47F7-8FE0-80BFDF1B4585}"/>
    <dgm:cxn modelId="{3027D2C8-CC9A-4D94-8DEE-9F0E61FE3986}" srcId="{A02D664D-18C1-4B95-A273-C1CBF3C89242}" destId="{257310E7-2DFC-4E89-BD19-5E77CDFA4CFC}" srcOrd="0" destOrd="0" parTransId="{35BAFBE5-49DC-4C8C-85EC-7368B1E00D9C}" sibTransId="{EE08926C-27EA-4AC0-ABC2-793375489600}"/>
    <dgm:cxn modelId="{B64AB59D-81C3-41E1-8642-4143BFBA3147}" srcId="{A02D664D-18C1-4B95-A273-C1CBF3C89242}" destId="{93ADCF37-E239-4EF7-8EC6-A278689563DA}" srcOrd="1" destOrd="0" parTransId="{B1BD893E-3861-4A53-9EF2-002F5863CAAF}" sibTransId="{4F006341-EAB9-4574-8BB7-69CF8FED50B9}"/>
    <dgm:cxn modelId="{DB20F0B6-0A82-48C8-A6A6-806B4033A8F5}" srcId="{8F954BB5-6F0E-4042-892E-EA8CD4B23665}" destId="{A02D664D-18C1-4B95-A273-C1CBF3C89242}" srcOrd="2" destOrd="0" parTransId="{A461B26B-55C7-498E-98A6-8FB90D8AB8A1}" sibTransId="{070BAA03-74A9-4AB2-8805-3AA0EC42E7FE}"/>
    <dgm:cxn modelId="{F1407340-70B3-4B9D-ABB8-DA61E8C34C34}" type="presOf" srcId="{93ADCF37-E239-4EF7-8EC6-A278689563DA}" destId="{75B535F9-EC02-4E6B-9744-0036C8EF4E4D}" srcOrd="0" destOrd="2" presId="urn:microsoft.com/office/officeart/2005/8/layout/hList6"/>
    <dgm:cxn modelId="{3C0211FC-E5F0-46FF-B9FD-D73B990199E3}" type="presOf" srcId="{A02D664D-18C1-4B95-A273-C1CBF3C89242}" destId="{75B535F9-EC02-4E6B-9744-0036C8EF4E4D}" srcOrd="0" destOrd="0" presId="urn:microsoft.com/office/officeart/2005/8/layout/hList6"/>
    <dgm:cxn modelId="{171E2E18-826C-4E42-9CD0-A3C044B4638B}" type="presParOf" srcId="{CB5CE051-E24D-428C-9C46-D9D8D6EE8AE8}" destId="{088D3A11-FD49-4361-B759-F2F7D17026A4}" srcOrd="0" destOrd="0" presId="urn:microsoft.com/office/officeart/2005/8/layout/hList6"/>
    <dgm:cxn modelId="{57A30F91-1EDF-4936-A903-1FF603BEDADF}" type="presParOf" srcId="{CB5CE051-E24D-428C-9C46-D9D8D6EE8AE8}" destId="{13EEDBA5-EABC-4A88-BD83-44DA9EC697F6}" srcOrd="1" destOrd="0" presId="urn:microsoft.com/office/officeart/2005/8/layout/hList6"/>
    <dgm:cxn modelId="{624A8B3B-0ABA-4C8B-BB45-AA7D63C3E4CA}" type="presParOf" srcId="{CB5CE051-E24D-428C-9C46-D9D8D6EE8AE8}" destId="{35C16400-A6AB-4AB1-8B96-8E1D40F8FC19}" srcOrd="2" destOrd="0" presId="urn:microsoft.com/office/officeart/2005/8/layout/hList6"/>
    <dgm:cxn modelId="{0B87CAF9-9B57-4F09-9450-A7215A7C34CD}" type="presParOf" srcId="{CB5CE051-E24D-428C-9C46-D9D8D6EE8AE8}" destId="{501FBE3B-DA57-42C8-B3F5-7ADC2326B73A}" srcOrd="3" destOrd="0" presId="urn:microsoft.com/office/officeart/2005/8/layout/hList6"/>
    <dgm:cxn modelId="{DAF9DF48-AA40-4B07-A589-515F2DC751FF}" type="presParOf" srcId="{CB5CE051-E24D-428C-9C46-D9D8D6EE8AE8}" destId="{75B535F9-EC02-4E6B-9744-0036C8EF4E4D}" srcOrd="4"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09468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D2A8144-EAD1-49CD-8DDB-3E85A2362595}"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9932092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D2A8144-EAD1-49CD-8DDB-3E85A2362595}"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801552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3724584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0969618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4962504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952751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2A8144-EAD1-49CD-8DDB-3E85A2362595}"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8646466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2A8144-EAD1-49CD-8DDB-3E85A2362595}"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4173531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2A8144-EAD1-49CD-8DDB-3E85A2362595}"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259774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2A8144-EAD1-49CD-8DDB-3E85A2362595}"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3174499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850732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2A8144-EAD1-49CD-8DDB-3E85A2362595}"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38128411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2A8144-EAD1-49CD-8DDB-3E85A2362595}"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42256078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9876608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36</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6320401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955127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093002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0E26D5-CB6A-403A-ACF0-2FB54A9B57FE}"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501485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801489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2A8144-EAD1-49CD-8DDB-3E85A2362595}"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2242220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2A8144-EAD1-49CD-8DDB-3E85A2362595}"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1555395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2A8144-EAD1-49CD-8DDB-3E85A2362595}"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1698888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9661805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29849759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8681674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6016600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4376824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76917055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9392728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93897051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38862669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46881539"/>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9491825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320094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2713027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6901891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7747556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52481855"/>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81838091"/>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41726924"/>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46465358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72817367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76881029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58867625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2787485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77972872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401605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841749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014368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101382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2748552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09528"/>
          </a:xfrm>
        </p:spPr>
        <p:txBody>
          <a:bodyPr anchor="b"/>
          <a:lstStyle>
            <a:lvl1pPr>
              <a:defRPr sz="6119"/>
            </a:lvl1pPr>
          </a:lstStyle>
          <a:p>
            <a:r>
              <a:rPr lang="en-US" smtClean="0"/>
              <a:t>Click to edit Master title style</a:t>
            </a:r>
            <a:endParaRPr lang="en-US"/>
          </a:p>
        </p:txBody>
      </p:sp>
      <p:sp>
        <p:nvSpPr>
          <p:cNvPr id="3" name="Text Placeholder 2"/>
          <p:cNvSpPr>
            <a:spLocks noGrp="1"/>
          </p:cNvSpPr>
          <p:nvPr>
            <p:ph type="body" idx="1"/>
          </p:nvPr>
        </p:nvSpPr>
        <p:spPr>
          <a:xfrm>
            <a:off x="848530" y="4680828"/>
            <a:ext cx="10726460" cy="523733"/>
          </a:xfrm>
        </p:spPr>
        <p:txBody>
          <a:bodyPr/>
          <a:lstStyle>
            <a:lvl1pPr marL="0" indent="0">
              <a:buNone/>
              <a:defRPr sz="2448">
                <a:solidFill>
                  <a:schemeClr val="tx1">
                    <a:tint val="75000"/>
                  </a:schemeClr>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55008" y="6482889"/>
            <a:ext cx="2798207" cy="372394"/>
          </a:xfrm>
          <a:prstGeom prst="rect">
            <a:avLst/>
          </a:prstGeom>
        </p:spPr>
        <p:txBody>
          <a:bodyPr/>
          <a:lstStyle/>
          <a:p>
            <a:fld id="{639DB0B9-68AF-430B-BD9B-12B74FEBE0ED}" type="datetimeFigureOut">
              <a:rPr lang="en-US" smtClean="0">
                <a:solidFill>
                  <a:srgbClr val="505050"/>
                </a:solidFill>
              </a:rPr>
              <a:pPr/>
              <a:t>3/5/2014</a:t>
            </a:fld>
            <a:endParaRPr lang="en-US">
              <a:solidFill>
                <a:srgbClr val="505050"/>
              </a:solidFill>
            </a:endParaRPr>
          </a:p>
        </p:txBody>
      </p:sp>
      <p:sp>
        <p:nvSpPr>
          <p:cNvPr id="5" name="Footer Placeholder 4"/>
          <p:cNvSpPr>
            <a:spLocks noGrp="1"/>
          </p:cNvSpPr>
          <p:nvPr>
            <p:ph type="ftr" sz="quarter" idx="11"/>
          </p:nvPr>
        </p:nvSpPr>
        <p:spPr>
          <a:xfrm>
            <a:off x="4119583" y="6482889"/>
            <a:ext cx="4197310" cy="372394"/>
          </a:xfrm>
          <a:prstGeom prst="rect">
            <a:avLst/>
          </a:prstGeom>
        </p:spPr>
        <p:txBody>
          <a:bodyPr/>
          <a:lstStyle/>
          <a:p>
            <a:endParaRPr lang="en-US">
              <a:solidFill>
                <a:srgbClr val="505050"/>
              </a:solidFill>
            </a:endParaRPr>
          </a:p>
        </p:txBody>
      </p:sp>
      <p:sp>
        <p:nvSpPr>
          <p:cNvPr id="6" name="Slide Number Placeholder 5"/>
          <p:cNvSpPr>
            <a:spLocks noGrp="1"/>
          </p:cNvSpPr>
          <p:nvPr>
            <p:ph type="sldNum" sz="quarter" idx="12"/>
          </p:nvPr>
        </p:nvSpPr>
        <p:spPr>
          <a:xfrm>
            <a:off x="8783260" y="6482889"/>
            <a:ext cx="2798207" cy="372394"/>
          </a:xfrm>
          <a:prstGeom prst="rect">
            <a:avLst/>
          </a:prstGeom>
        </p:spPr>
        <p:txBody>
          <a:bodyPr/>
          <a:lstStyle/>
          <a:p>
            <a:fld id="{924EF013-8D07-4610-ACA2-42BC6EBA7100}" type="slidenum">
              <a:rPr lang="en-US" smtClean="0">
                <a:solidFill>
                  <a:srgbClr val="505050"/>
                </a:solidFill>
              </a:rPr>
              <a:pPr/>
              <a:t>‹#›</a:t>
            </a:fld>
            <a:endParaRPr lang="en-US">
              <a:solidFill>
                <a:srgbClr val="505050"/>
              </a:solidFill>
            </a:endParaRPr>
          </a:p>
        </p:txBody>
      </p:sp>
    </p:spTree>
    <p:extLst>
      <p:ext uri="{BB962C8B-B14F-4D97-AF65-F5344CB8AC3E}">
        <p14:creationId xmlns:p14="http://schemas.microsoft.com/office/powerpoint/2010/main" val="1651450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Text content, normal, dar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43471"/>
            <a:ext cx="2487295" cy="2486942"/>
          </a:xfrm>
          <a:solidFill>
            <a:schemeClr val="accent1"/>
          </a:solidFill>
        </p:spPr>
        <p:txBody>
          <a:bodyPr rIns="91440">
            <a:normAutofit/>
          </a:bodyPr>
          <a:lstStyle>
            <a:lvl1pPr>
              <a:defRPr sz="2720" baseline="0">
                <a:solidFill>
                  <a:schemeClr val="tx1"/>
                </a:solidFill>
                <a:latin typeface="+mn-lt"/>
              </a:defRPr>
            </a:lvl1pPr>
          </a:lstStyle>
          <a:p>
            <a:pPr lvl="0"/>
            <a:r>
              <a:rPr lang="en-US" dirty="0" smtClean="0"/>
              <a:t>Click to edit slide content</a:t>
            </a:r>
          </a:p>
        </p:txBody>
      </p:sp>
      <p:sp>
        <p:nvSpPr>
          <p:cNvPr id="4" name="Slide Number Placeholder 3"/>
          <p:cNvSpPr>
            <a:spLocks noGrp="1"/>
          </p:cNvSpPr>
          <p:nvPr>
            <p:ph type="sldNum" sz="quarter" idx="11"/>
          </p:nvPr>
        </p:nvSpPr>
        <p:spPr>
          <a:xfrm>
            <a:off x="9223719" y="6482889"/>
            <a:ext cx="2901844" cy="372394"/>
          </a:xfrm>
          <a:prstGeom prst="rect">
            <a:avLst/>
          </a:prstGeom>
        </p:spPr>
        <p:txBody>
          <a:bodyPr/>
          <a:lstStyle>
            <a:lvl1pPr>
              <a:defRPr>
                <a:solidFill>
                  <a:schemeClr val="tx1"/>
                </a:solidFill>
                <a:latin typeface="+mn-lt"/>
              </a:defRPr>
            </a:lvl1pPr>
          </a:lstStyle>
          <a:p>
            <a:fld id="{74A398B2-5A34-1A4A-811E-F4027282568C}" type="slidenum">
              <a:rPr lang="en-US" smtClean="0">
                <a:solidFill>
                  <a:srgbClr val="505050"/>
                </a:solidFill>
              </a:rPr>
              <a:pPr/>
              <a:t>‹#›</a:t>
            </a:fld>
            <a:endParaRPr lang="en-US">
              <a:solidFill>
                <a:srgbClr val="505050"/>
              </a:solidFill>
            </a:endParaRPr>
          </a:p>
        </p:txBody>
      </p:sp>
      <p:sp>
        <p:nvSpPr>
          <p:cNvPr id="14" name="Content Placeholder 13"/>
          <p:cNvSpPr>
            <a:spLocks noGrp="1"/>
          </p:cNvSpPr>
          <p:nvPr>
            <p:ph sz="quarter" idx="13" hasCustomPrompt="1"/>
          </p:nvPr>
        </p:nvSpPr>
        <p:spPr>
          <a:xfrm>
            <a:off x="3730942" y="1243471"/>
            <a:ext cx="8394621" cy="5155224"/>
          </a:xfrm>
          <a:prstGeom prst="rect">
            <a:avLst/>
          </a:prstGeom>
        </p:spPr>
        <p:txBody>
          <a:bodyPr vert="horz" lIns="182880" tIns="137160">
            <a:normAutofit/>
          </a:bodyPr>
          <a:lstStyle>
            <a:lvl1pPr marL="388591" indent="-388591">
              <a:spcBef>
                <a:spcPts val="408"/>
              </a:spcBef>
              <a:buFont typeface="Arial" panose="020B0604020202020204" pitchFamily="34" charset="0"/>
              <a:buChar char="•"/>
              <a:defRPr sz="1904" baseline="0">
                <a:solidFill>
                  <a:schemeClr val="tx1"/>
                </a:solidFill>
                <a:latin typeface="+mn-lt"/>
              </a:defRPr>
            </a:lvl1pPr>
            <a:lvl2pPr>
              <a:defRPr/>
            </a:lvl2pPr>
            <a:lvl3pPr>
              <a:defRPr/>
            </a:lvl3pPr>
            <a:lvl4pPr>
              <a:defRPr baseline="0"/>
            </a:lvl4pPr>
            <a:lvl5pPr>
              <a:defRPr baseline="0"/>
            </a:lvl5pPr>
          </a:lstStyle>
          <a:p>
            <a:pPr lvl="0"/>
            <a:r>
              <a:rPr lang="en-US" dirty="0" smtClean="0"/>
              <a:t>Click to </a:t>
            </a:r>
            <a:r>
              <a:rPr lang="en-US" dirty="0"/>
              <a:t>edit </a:t>
            </a:r>
            <a:r>
              <a:rPr lang="en-US" dirty="0" smtClean="0"/>
              <a:t>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79796047"/>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wo-tile text, color bg">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43471"/>
            <a:ext cx="2487295" cy="2486942"/>
          </a:xfrm>
          <a:solidFill>
            <a:schemeClr val="accent1"/>
          </a:solidFill>
        </p:spPr>
        <p:txBody>
          <a:bodyPr>
            <a:normAutofit/>
          </a:bodyPr>
          <a:lstStyle>
            <a:lvl1pPr>
              <a:lnSpc>
                <a:spcPct val="100000"/>
              </a:lnSpc>
              <a:defRPr sz="2720"/>
            </a:lvl1pPr>
          </a:lstStyle>
          <a:p>
            <a:pPr lvl="0"/>
            <a:r>
              <a:rPr lang="en-US" dirty="0" smtClean="0"/>
              <a:t>Click to edit slide content</a:t>
            </a:r>
          </a:p>
        </p:txBody>
      </p:sp>
      <p:sp>
        <p:nvSpPr>
          <p:cNvPr id="4" name="Slide Number Placeholder 3"/>
          <p:cNvSpPr>
            <a:spLocks noGrp="1"/>
          </p:cNvSpPr>
          <p:nvPr>
            <p:ph type="sldNum" sz="quarter" idx="11"/>
          </p:nvPr>
        </p:nvSpPr>
        <p:spPr>
          <a:xfrm>
            <a:off x="9223719" y="6482889"/>
            <a:ext cx="2901844" cy="372394"/>
          </a:xfrm>
          <a:prstGeom prst="rect">
            <a:avLst/>
          </a:prstGeom>
        </p:spPr>
        <p:txBody>
          <a:bodyPr/>
          <a:lstStyle>
            <a:lvl1pPr>
              <a:lnSpc>
                <a:spcPct val="120000"/>
              </a:lnSpc>
              <a:defRPr>
                <a:solidFill>
                  <a:schemeClr val="tx1"/>
                </a:solidFill>
              </a:defRPr>
            </a:lvl1pPr>
          </a:lstStyle>
          <a:p>
            <a:fld id="{74A398B2-5A34-1A4A-811E-F4027282568C}" type="slidenum">
              <a:rPr lang="en-US" smtClean="0">
                <a:solidFill>
                  <a:srgbClr val="505050"/>
                </a:solidFill>
              </a:rPr>
              <a:pPr/>
              <a:t>‹#›</a:t>
            </a:fld>
            <a:endParaRPr lang="en-US">
              <a:solidFill>
                <a:srgbClr val="505050"/>
              </a:solidFill>
            </a:endParaRPr>
          </a:p>
        </p:txBody>
      </p:sp>
      <p:sp>
        <p:nvSpPr>
          <p:cNvPr id="12" name="Text Placeholder 11"/>
          <p:cNvSpPr>
            <a:spLocks noGrp="1"/>
          </p:cNvSpPr>
          <p:nvPr>
            <p:ph type="body" sz="quarter" idx="12" hasCustomPrompt="1"/>
          </p:nvPr>
        </p:nvSpPr>
        <p:spPr>
          <a:xfrm>
            <a:off x="2487295" y="1243471"/>
            <a:ext cx="4974590" cy="4972845"/>
          </a:xfrm>
          <a:solidFill>
            <a:schemeClr val="accent2"/>
          </a:solidFill>
        </p:spPr>
        <p:txBody>
          <a:bodyPr>
            <a:noAutofit/>
          </a:bodyPr>
          <a:lstStyle>
            <a:lvl1pPr marL="0" indent="0">
              <a:lnSpc>
                <a:spcPct val="120000"/>
              </a:lnSpc>
              <a:buNone/>
              <a:defRPr sz="1904">
                <a:solidFill>
                  <a:schemeClr val="bg1"/>
                </a:solidFill>
              </a:defRPr>
            </a:lvl1pPr>
            <a:lvl2pPr marL="386433" indent="0">
              <a:lnSpc>
                <a:spcPct val="120000"/>
              </a:lnSpc>
              <a:buNone/>
              <a:defRPr sz="1904">
                <a:solidFill>
                  <a:schemeClr val="bg1"/>
                </a:solidFill>
              </a:defRPr>
            </a:lvl2pPr>
            <a:lvl3pPr marL="779342" indent="0">
              <a:lnSpc>
                <a:spcPct val="120000"/>
              </a:lnSpc>
              <a:buNone/>
              <a:defRPr sz="1904">
                <a:solidFill>
                  <a:schemeClr val="bg1"/>
                </a:solidFill>
              </a:defRPr>
            </a:lvl3pPr>
            <a:lvl4pPr marL="1163616" indent="0">
              <a:lnSpc>
                <a:spcPct val="120000"/>
              </a:lnSpc>
              <a:buNone/>
              <a:defRPr sz="1904">
                <a:solidFill>
                  <a:schemeClr val="bg1"/>
                </a:solidFill>
              </a:defRPr>
            </a:lvl4pPr>
            <a:lvl5pPr marL="1556525" indent="0">
              <a:lnSpc>
                <a:spcPct val="120000"/>
              </a:lnSpc>
              <a:buNone/>
              <a:defRPr sz="1904">
                <a:solidFill>
                  <a:schemeClr val="bg1"/>
                </a:solidFill>
              </a:defRPr>
            </a:lvl5pPr>
          </a:lstStyle>
          <a:p>
            <a:pPr lvl="0"/>
            <a:r>
              <a:rPr lang="en-US" dirty="0" smtClean="0"/>
              <a:t>Click to edit slide content</a:t>
            </a:r>
          </a:p>
          <a:p>
            <a:pPr lvl="0"/>
            <a:r>
              <a:rPr lang="en-US" dirty="0" smtClean="0"/>
              <a:t>Second level</a:t>
            </a:r>
          </a:p>
          <a:p>
            <a:pPr lvl="0"/>
            <a:r>
              <a:rPr lang="en-US" dirty="0" smtClean="0"/>
              <a:t>Third level</a:t>
            </a:r>
          </a:p>
          <a:p>
            <a:pPr lvl="0"/>
            <a:r>
              <a:rPr lang="en-US" dirty="0" smtClean="0"/>
              <a:t>Fourth level</a:t>
            </a:r>
          </a:p>
          <a:p>
            <a:pPr lvl="0"/>
            <a:r>
              <a:rPr lang="en-US" dirty="0" smtClean="0"/>
              <a:t>Fifth level</a:t>
            </a:r>
            <a:endParaRPr lang="en-US" dirty="0"/>
          </a:p>
        </p:txBody>
      </p:sp>
      <p:sp>
        <p:nvSpPr>
          <p:cNvPr id="14" name="Text Placeholder 11"/>
          <p:cNvSpPr>
            <a:spLocks noGrp="1"/>
          </p:cNvSpPr>
          <p:nvPr>
            <p:ph type="body" sz="quarter" idx="14" hasCustomPrompt="1"/>
          </p:nvPr>
        </p:nvSpPr>
        <p:spPr>
          <a:xfrm>
            <a:off x="7461885" y="1243471"/>
            <a:ext cx="4974590" cy="4972845"/>
          </a:xfrm>
          <a:solidFill>
            <a:schemeClr val="accent1"/>
          </a:solidFill>
        </p:spPr>
        <p:txBody>
          <a:bodyPr>
            <a:noAutofit/>
          </a:bodyPr>
          <a:lstStyle>
            <a:lvl1pPr marL="0" indent="0">
              <a:lnSpc>
                <a:spcPct val="120000"/>
              </a:lnSpc>
              <a:buNone/>
              <a:defRPr sz="1904">
                <a:solidFill>
                  <a:schemeClr val="tx1"/>
                </a:solidFill>
              </a:defRPr>
            </a:lvl1pPr>
            <a:lvl2pPr marL="386433" indent="0">
              <a:lnSpc>
                <a:spcPct val="120000"/>
              </a:lnSpc>
              <a:buNone/>
              <a:defRPr sz="1904">
                <a:solidFill>
                  <a:schemeClr val="tx1"/>
                </a:solidFill>
              </a:defRPr>
            </a:lvl2pPr>
            <a:lvl3pPr marL="779342" indent="0">
              <a:lnSpc>
                <a:spcPct val="120000"/>
              </a:lnSpc>
              <a:buNone/>
              <a:defRPr sz="1904">
                <a:solidFill>
                  <a:schemeClr val="tx1"/>
                </a:solidFill>
              </a:defRPr>
            </a:lvl3pPr>
            <a:lvl4pPr marL="1163616" indent="0">
              <a:lnSpc>
                <a:spcPct val="120000"/>
              </a:lnSpc>
              <a:buNone/>
              <a:defRPr sz="1904">
                <a:solidFill>
                  <a:schemeClr val="tx1"/>
                </a:solidFill>
              </a:defRPr>
            </a:lvl4pPr>
            <a:lvl5pPr marL="1556525" indent="0">
              <a:lnSpc>
                <a:spcPct val="120000"/>
              </a:lnSpc>
              <a:buNone/>
              <a:defRPr sz="1904">
                <a:solidFill>
                  <a:schemeClr val="tx1"/>
                </a:solidFill>
              </a:defRPr>
            </a:lvl5pPr>
          </a:lstStyle>
          <a:p>
            <a:pPr lvl="0"/>
            <a:r>
              <a:rPr lang="en-US" dirty="0" smtClean="0"/>
              <a:t>Click to edit slide content</a:t>
            </a:r>
          </a:p>
          <a:p>
            <a:pPr lvl="0"/>
            <a:r>
              <a:rPr lang="en-US" dirty="0" smtClean="0"/>
              <a:t>Second level</a:t>
            </a:r>
          </a:p>
          <a:p>
            <a:pPr lvl="0"/>
            <a:r>
              <a:rPr lang="en-US" dirty="0" smtClean="0"/>
              <a:t>Third level</a:t>
            </a:r>
          </a:p>
          <a:p>
            <a:pPr lvl="0"/>
            <a:r>
              <a:rPr lang="en-US" dirty="0" smtClean="0"/>
              <a:t>Fourth level</a:t>
            </a:r>
          </a:p>
          <a:p>
            <a:pPr lvl="0"/>
            <a:r>
              <a:rPr lang="en-US" dirty="0" smtClean="0"/>
              <a:t>Fifth level</a:t>
            </a:r>
            <a:endParaRPr lang="en-US" dirty="0"/>
          </a:p>
        </p:txBody>
      </p:sp>
    </p:spTree>
    <p:extLst>
      <p:ext uri="{BB962C8B-B14F-4D97-AF65-F5344CB8AC3E}">
        <p14:creationId xmlns:p14="http://schemas.microsoft.com/office/powerpoint/2010/main" val="426499213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Title slide, image background, right">
    <p:bg>
      <p:bgPr>
        <a:solidFill>
          <a:schemeClr val="tx1"/>
        </a:solidFill>
        <a:effectLst/>
      </p:bgPr>
    </p:bg>
    <p:spTree>
      <p:nvGrpSpPr>
        <p:cNvPr id="1" name=""/>
        <p:cNvGrpSpPr/>
        <p:nvPr/>
      </p:nvGrpSpPr>
      <p:grpSpPr>
        <a:xfrm>
          <a:off x="0" y="0"/>
          <a:ext cx="0" cy="0"/>
          <a:chOff x="0" y="0"/>
          <a:chExt cx="0" cy="0"/>
        </a:xfrm>
      </p:grpSpPr>
      <p:sp>
        <p:nvSpPr>
          <p:cNvPr id="10" name="Picture Placeholder 9"/>
          <p:cNvSpPr>
            <a:spLocks noGrp="1"/>
          </p:cNvSpPr>
          <p:nvPr>
            <p:ph type="pic" sz="quarter" idx="14"/>
          </p:nvPr>
        </p:nvSpPr>
        <p:spPr>
          <a:xfrm>
            <a:off x="0" y="0"/>
            <a:ext cx="12436475" cy="448392"/>
          </a:xfrm>
          <a:prstGeom prst="rect">
            <a:avLst/>
          </a:prstGeom>
        </p:spPr>
        <p:txBody>
          <a:bodyPr vert="horz"/>
          <a:lstStyle>
            <a:lvl1pPr>
              <a:buFontTx/>
              <a:buNone/>
              <a:defRPr sz="1904">
                <a:solidFill>
                  <a:srgbClr val="000000"/>
                </a:solidFill>
                <a:latin typeface="+mn-lt"/>
              </a:defRPr>
            </a:lvl1pPr>
          </a:lstStyle>
          <a:p>
            <a:r>
              <a:rPr lang="en-US" smtClean="0"/>
              <a:t>Click icon to add picture</a:t>
            </a:r>
            <a:endParaRPr lang="en-US"/>
          </a:p>
        </p:txBody>
      </p:sp>
      <p:sp>
        <p:nvSpPr>
          <p:cNvPr id="17" name="Title 16"/>
          <p:cNvSpPr>
            <a:spLocks noGrp="1"/>
          </p:cNvSpPr>
          <p:nvPr>
            <p:ph type="title" hasCustomPrompt="1"/>
          </p:nvPr>
        </p:nvSpPr>
        <p:spPr>
          <a:xfrm>
            <a:off x="7461885" y="1243471"/>
            <a:ext cx="4974590" cy="2486942"/>
          </a:xfrm>
          <a:prstGeom prst="rect">
            <a:avLst/>
          </a:prstGeom>
          <a:solidFill>
            <a:schemeClr val="accent1">
              <a:alpha val="92000"/>
            </a:schemeClr>
          </a:solidFill>
        </p:spPr>
        <p:txBody>
          <a:bodyPr vert="horz" lIns="182880" tIns="137160">
            <a:normAutofit/>
          </a:bodyPr>
          <a:lstStyle>
            <a:lvl1pPr algn="l">
              <a:defRPr sz="4080">
                <a:latin typeface="Segoe UI Light" pitchFamily="34" charset="0"/>
                <a:cs typeface="Segoe UI Light" pitchFamily="34" charset="0"/>
              </a:defRPr>
            </a:lvl1pPr>
          </a:lstStyle>
          <a:p>
            <a:pPr lvl="0"/>
            <a:r>
              <a:rPr lang="en-US" dirty="0" smtClean="0"/>
              <a:t>Click to edit slide content</a:t>
            </a:r>
          </a:p>
        </p:txBody>
      </p:sp>
      <p:sp>
        <p:nvSpPr>
          <p:cNvPr id="8" name="Text Placeholder 18"/>
          <p:cNvSpPr>
            <a:spLocks noGrp="1"/>
          </p:cNvSpPr>
          <p:nvPr>
            <p:ph type="body" sz="quarter" idx="16" hasCustomPrompt="1"/>
          </p:nvPr>
        </p:nvSpPr>
        <p:spPr>
          <a:xfrm>
            <a:off x="9949180" y="3724503"/>
            <a:ext cx="2487295" cy="1243471"/>
          </a:xfrm>
          <a:prstGeom prst="rect">
            <a:avLst/>
          </a:prstGeom>
          <a:solidFill>
            <a:schemeClr val="bg2">
              <a:alpha val="89000"/>
            </a:schemeClr>
          </a:solidFill>
        </p:spPr>
        <p:txBody>
          <a:bodyPr vert="horz" lIns="182880" tIns="137160">
            <a:normAutofit/>
          </a:bodyPr>
          <a:lstStyle>
            <a:lvl1pPr marL="0" indent="0">
              <a:lnSpc>
                <a:spcPct val="100000"/>
              </a:lnSpc>
              <a:buFontTx/>
              <a:buNone/>
              <a:defRPr sz="1904" baseline="0">
                <a:solidFill>
                  <a:schemeClr val="tx1"/>
                </a:solidFill>
                <a:latin typeface="+mn-lt"/>
              </a:defRPr>
            </a:lvl1pPr>
            <a:lvl2pPr marL="0" indent="0">
              <a:buFontTx/>
              <a:buNone/>
              <a:defRPr sz="1904" baseline="0">
                <a:latin typeface="Segoe Pro Light"/>
              </a:defRPr>
            </a:lvl2pPr>
            <a:lvl3pPr marL="0" indent="0">
              <a:buFontTx/>
              <a:buNone/>
              <a:defRPr sz="1904" baseline="0">
                <a:latin typeface="Segoe Pro Light"/>
              </a:defRPr>
            </a:lvl3pPr>
            <a:lvl4pPr marL="0" indent="0">
              <a:buFontTx/>
              <a:buNone/>
              <a:defRPr sz="1904" baseline="0">
                <a:latin typeface="Segoe Pro Light"/>
              </a:defRPr>
            </a:lvl4pPr>
            <a:lvl5pPr marL="0" indent="0">
              <a:buFontTx/>
              <a:buNone/>
              <a:defRPr sz="1904" baseline="0">
                <a:latin typeface="Segoe Pro Light"/>
              </a:defRPr>
            </a:lvl5pPr>
          </a:lstStyle>
          <a:p>
            <a:pPr lvl="0"/>
            <a:r>
              <a:rPr lang="en-US" dirty="0" smtClean="0"/>
              <a:t>Click to edit slide content</a:t>
            </a:r>
          </a:p>
        </p:txBody>
      </p:sp>
      <p:sp>
        <p:nvSpPr>
          <p:cNvPr id="7" name="Picture Placeholder 2"/>
          <p:cNvSpPr>
            <a:spLocks noGrp="1"/>
          </p:cNvSpPr>
          <p:nvPr>
            <p:ph type="pic" sz="quarter" idx="17"/>
          </p:nvPr>
        </p:nvSpPr>
        <p:spPr>
          <a:xfrm>
            <a:off x="10881916" y="0"/>
            <a:ext cx="1554559" cy="4062651"/>
          </a:xfrm>
        </p:spPr>
        <p:txBody>
          <a:bodyPr/>
          <a:lstStyle/>
          <a:p>
            <a:r>
              <a:rPr lang="en-US" smtClean="0"/>
              <a:t>Click icon to add picture</a:t>
            </a:r>
            <a:endParaRPr lang="en-US"/>
          </a:p>
        </p:txBody>
      </p:sp>
    </p:spTree>
    <p:extLst>
      <p:ext uri="{BB962C8B-B14F-4D97-AF65-F5344CB8AC3E}">
        <p14:creationId xmlns:p14="http://schemas.microsoft.com/office/powerpoint/2010/main" val="32946479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34" Type="http://schemas.openxmlformats.org/officeDocument/2006/relationships/image" Target="../media/image1.png"/><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theme" Target="../theme/theme2.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slideLayout" Target="../slideLayouts/slideLayout60.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8"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4"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389722592"/>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 id="2147484248" r:id="rId31"/>
    <p:sldLayoutId id="2147484249" r:id="rId3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4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11.xml"/><Relationship Id="rId1" Type="http://schemas.openxmlformats.org/officeDocument/2006/relationships/slideLayout" Target="../slideLayouts/slideLayout45.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4.xml"/><Relationship Id="rId1" Type="http://schemas.openxmlformats.org/officeDocument/2006/relationships/slideLayout" Target="../slideLayouts/slideLayout40.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5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7.xml"/><Relationship Id="rId1" Type="http://schemas.openxmlformats.org/officeDocument/2006/relationships/slideLayout" Target="../slideLayouts/slideLayout40.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0.xml"/><Relationship Id="rId1" Type="http://schemas.openxmlformats.org/officeDocument/2006/relationships/slideLayout" Target="../slideLayouts/slideLayout40.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2.xml"/><Relationship Id="rId1" Type="http://schemas.openxmlformats.org/officeDocument/2006/relationships/slideLayout" Target="../slideLayouts/slideLayout5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40.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3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4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8.gif"/><Relationship Id="rId7" Type="http://schemas.openxmlformats.org/officeDocument/2006/relationships/diagramColors" Target="../diagrams/colors2.xml"/><Relationship Id="rId2" Type="http://schemas.openxmlformats.org/officeDocument/2006/relationships/notesSlide" Target="../notesSlides/notesSlide5.xml"/><Relationship Id="rId1" Type="http://schemas.openxmlformats.org/officeDocument/2006/relationships/slideLayout" Target="../slideLayouts/slideLayout39.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4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8857101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noAutofit/>
          </a:bodyPr>
          <a:lstStyle/>
          <a:p>
            <a:r>
              <a:rPr lang="en-US" dirty="0"/>
              <a:t>Item</a:t>
            </a:r>
          </a:p>
          <a:p>
            <a:r>
              <a:rPr lang="en-US" dirty="0"/>
              <a:t>Document</a:t>
            </a:r>
          </a:p>
          <a:p>
            <a:r>
              <a:rPr lang="en-US" dirty="0"/>
              <a:t>Pages</a:t>
            </a:r>
          </a:p>
          <a:p>
            <a:r>
              <a:rPr lang="en-US" dirty="0"/>
              <a:t>Articles</a:t>
            </a:r>
          </a:p>
          <a:p>
            <a:r>
              <a:rPr lang="en-US" dirty="0"/>
              <a:t>Tasks</a:t>
            </a:r>
          </a:p>
          <a:p>
            <a:r>
              <a:rPr lang="en-US" dirty="0"/>
              <a:t>Contacts</a:t>
            </a:r>
          </a:p>
        </p:txBody>
      </p:sp>
      <p:sp>
        <p:nvSpPr>
          <p:cNvPr id="2" name="Title 1"/>
          <p:cNvSpPr>
            <a:spLocks noGrp="1"/>
          </p:cNvSpPr>
          <p:nvPr>
            <p:ph type="title"/>
          </p:nvPr>
        </p:nvSpPr>
        <p:spPr/>
        <p:txBody>
          <a:bodyPr/>
          <a:lstStyle/>
          <a:p>
            <a:r>
              <a:rPr lang="en-US" dirty="0" smtClean="0"/>
              <a:t>SharePoint comes with Content Types</a:t>
            </a:r>
            <a:endParaRPr lang="en-US" dirty="0"/>
          </a:p>
        </p:txBody>
      </p:sp>
      <p:sp>
        <p:nvSpPr>
          <p:cNvPr id="4" name="Content Placeholder 3"/>
          <p:cNvSpPr>
            <a:spLocks noGrp="1"/>
          </p:cNvSpPr>
          <p:nvPr>
            <p:ph sz="half" idx="4294967295"/>
          </p:nvPr>
        </p:nvSpPr>
        <p:spPr>
          <a:xfrm>
            <a:off x="6180768" y="1897062"/>
            <a:ext cx="4429125" cy="2874963"/>
          </a:xfrm>
          <a:solidFill>
            <a:schemeClr val="accent1"/>
          </a:solidFill>
        </p:spPr>
        <p:txBody>
          <a:bodyPr>
            <a:normAutofit fontScale="85000" lnSpcReduction="20000"/>
          </a:bodyPr>
          <a:lstStyle/>
          <a:p>
            <a:pPr marL="0" indent="0" algn="ctr">
              <a:buNone/>
            </a:pPr>
            <a:r>
              <a:rPr lang="en-US" dirty="0" smtClean="0">
                <a:solidFill>
                  <a:schemeClr val="bg1"/>
                </a:solidFill>
              </a:rPr>
              <a:t>TIP</a:t>
            </a:r>
          </a:p>
          <a:p>
            <a:pPr marL="0" indent="0">
              <a:buNone/>
            </a:pPr>
            <a:r>
              <a:rPr lang="en-US" dirty="0" smtClean="0">
                <a:solidFill>
                  <a:schemeClr val="bg1"/>
                </a:solidFill>
              </a:rPr>
              <a:t>Don’t modify the Out-of-the-box content types. You may have some very unexpected and undesirable behavior.</a:t>
            </a:r>
            <a:endParaRPr lang="en-US" dirty="0">
              <a:solidFill>
                <a:schemeClr val="bg1"/>
              </a:solidFill>
            </a:endParaRPr>
          </a:p>
        </p:txBody>
      </p:sp>
    </p:spTree>
    <p:extLst>
      <p:ext uri="{BB962C8B-B14F-4D97-AF65-F5344CB8AC3E}">
        <p14:creationId xmlns:p14="http://schemas.microsoft.com/office/powerpoint/2010/main" val="39461777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10"/>
          </p:nvPr>
        </p:nvSpPr>
        <p:spPr/>
        <p:txBody>
          <a:bodyPr>
            <a:noAutofit/>
          </a:bodyPr>
          <a:lstStyle/>
          <a:p>
            <a:r>
              <a:rPr lang="en-US" dirty="0"/>
              <a:t>Parent-Child relationship</a:t>
            </a:r>
          </a:p>
          <a:p>
            <a:r>
              <a:rPr lang="en-US" dirty="0"/>
              <a:t>Child content types inherit settings from parents.</a:t>
            </a:r>
          </a:p>
          <a:p>
            <a:r>
              <a:rPr lang="en-US" dirty="0"/>
              <a:t>Changes to parent content types will change child content types. </a:t>
            </a:r>
          </a:p>
          <a:p>
            <a:pPr marL="0" indent="0">
              <a:buNone/>
            </a:pPr>
            <a:endParaRPr lang="en-US" dirty="0"/>
          </a:p>
          <a:p>
            <a:pPr marL="0" indent="0">
              <a:buNone/>
            </a:pPr>
            <a:endParaRPr lang="en-US" dirty="0"/>
          </a:p>
          <a:p>
            <a:pPr>
              <a:buFont typeface="Calibri" pitchFamily="34" charset="0"/>
              <a:buChar char="*"/>
            </a:pPr>
            <a:r>
              <a:rPr lang="en-US" dirty="0">
                <a:solidFill>
                  <a:schemeClr val="accent5"/>
                </a:solidFill>
              </a:rPr>
              <a:t>Note: Categories do not affect Parent-Child relationships.</a:t>
            </a:r>
          </a:p>
        </p:txBody>
      </p:sp>
      <p:sp>
        <p:nvSpPr>
          <p:cNvPr id="5" name="Title 4"/>
          <p:cNvSpPr>
            <a:spLocks noGrp="1"/>
          </p:cNvSpPr>
          <p:nvPr>
            <p:ph type="title"/>
          </p:nvPr>
        </p:nvSpPr>
        <p:spPr/>
        <p:txBody>
          <a:bodyPr/>
          <a:lstStyle/>
          <a:p>
            <a:r>
              <a:rPr lang="en-US" dirty="0" smtClean="0"/>
              <a:t>Content Type Relationships</a:t>
            </a:r>
            <a:endParaRPr lang="en-US" dirty="0"/>
          </a:p>
        </p:txBody>
      </p:sp>
    </p:spTree>
    <p:extLst>
      <p:ext uri="{BB962C8B-B14F-4D97-AF65-F5344CB8AC3E}">
        <p14:creationId xmlns:p14="http://schemas.microsoft.com/office/powerpoint/2010/main" val="291982244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Why Content Types?</a:t>
            </a:r>
            <a:endParaRPr lang="en-US" dirty="0"/>
          </a:p>
        </p:txBody>
      </p:sp>
    </p:spTree>
    <p:extLst>
      <p:ext uri="{BB962C8B-B14F-4D97-AF65-F5344CB8AC3E}">
        <p14:creationId xmlns:p14="http://schemas.microsoft.com/office/powerpoint/2010/main" val="153399470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0"/>
          <a:ext cx="11887200" cy="54848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lstStyle/>
          <a:p>
            <a:r>
              <a:rPr lang="en-US" dirty="0" smtClean="0"/>
              <a:t>Content Types Extend Capabilities</a:t>
            </a:r>
            <a:endParaRPr lang="en-US" dirty="0"/>
          </a:p>
        </p:txBody>
      </p:sp>
    </p:spTree>
    <p:extLst>
      <p:ext uri="{BB962C8B-B14F-4D97-AF65-F5344CB8AC3E}">
        <p14:creationId xmlns:p14="http://schemas.microsoft.com/office/powerpoint/2010/main" val="86936213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dirty="0"/>
              <a:t>Benefits</a:t>
            </a:r>
          </a:p>
        </p:txBody>
      </p:sp>
      <p:graphicFrame>
        <p:nvGraphicFramePr>
          <p:cNvPr id="2" name="Diagram 1"/>
          <p:cNvGraphicFramePr/>
          <p:nvPr>
            <p:extLst/>
          </p:nvPr>
        </p:nvGraphicFramePr>
        <p:xfrm>
          <a:off x="274639" y="1212848"/>
          <a:ext cx="5714998" cy="56372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p:cNvGraphicFramePr/>
          <p:nvPr>
            <p:extLst/>
          </p:nvPr>
        </p:nvGraphicFramePr>
        <p:xfrm>
          <a:off x="6599237" y="1289048"/>
          <a:ext cx="5486399" cy="297021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71585369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What is Managed Metadata?</a:t>
            </a:r>
            <a:endParaRPr lang="en-US" dirty="0"/>
          </a:p>
        </p:txBody>
      </p:sp>
    </p:spTree>
    <p:extLst>
      <p:ext uri="{BB962C8B-B14F-4D97-AF65-F5344CB8AC3E}">
        <p14:creationId xmlns:p14="http://schemas.microsoft.com/office/powerpoint/2010/main" val="2084902356"/>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782300"/>
          </a:xfrm>
        </p:spPr>
        <p:txBody>
          <a:bodyPr/>
          <a:lstStyle/>
          <a:p>
            <a:pPr>
              <a:buClr>
                <a:schemeClr val="accent4"/>
              </a:buClr>
            </a:pPr>
            <a:r>
              <a:rPr lang="en-US" dirty="0" smtClean="0">
                <a:solidFill>
                  <a:schemeClr val="accent4"/>
                </a:solidFill>
              </a:rPr>
              <a:t>Provides the Content Type publishing for Enterprise content types.</a:t>
            </a:r>
          </a:p>
          <a:p>
            <a:pPr>
              <a:buClr>
                <a:schemeClr val="accent4"/>
              </a:buClr>
            </a:pPr>
            <a:r>
              <a:rPr lang="en-US" dirty="0" smtClean="0">
                <a:solidFill>
                  <a:schemeClr val="accent4"/>
                </a:solidFill>
              </a:rPr>
              <a:t>Provides a framework for managing metadata terms</a:t>
            </a:r>
          </a:p>
          <a:p>
            <a:pPr lvl="1">
              <a:buClr>
                <a:schemeClr val="accent4"/>
              </a:buClr>
            </a:pPr>
            <a:r>
              <a:rPr lang="en-US" dirty="0" smtClean="0">
                <a:solidFill>
                  <a:schemeClr val="tx1"/>
                </a:solidFill>
              </a:rPr>
              <a:t>Taxonomy</a:t>
            </a:r>
          </a:p>
          <a:p>
            <a:pPr lvl="1">
              <a:buClr>
                <a:schemeClr val="accent4"/>
              </a:buClr>
            </a:pPr>
            <a:r>
              <a:rPr lang="en-US" dirty="0" smtClean="0">
                <a:solidFill>
                  <a:schemeClr val="tx1"/>
                </a:solidFill>
              </a:rPr>
              <a:t>Folksonomy</a:t>
            </a:r>
            <a:endParaRPr lang="en-US" dirty="0">
              <a:solidFill>
                <a:schemeClr val="tx1"/>
              </a:solidFill>
            </a:endParaRPr>
          </a:p>
        </p:txBody>
      </p:sp>
      <p:sp>
        <p:nvSpPr>
          <p:cNvPr id="3" name="Title 2"/>
          <p:cNvSpPr>
            <a:spLocks noGrp="1"/>
          </p:cNvSpPr>
          <p:nvPr>
            <p:ph type="title"/>
          </p:nvPr>
        </p:nvSpPr>
        <p:spPr/>
        <p:txBody>
          <a:bodyPr/>
          <a:lstStyle/>
          <a:p>
            <a:r>
              <a:rPr lang="en-US" dirty="0" smtClean="0"/>
              <a:t>Managed Metadata Service</a:t>
            </a:r>
            <a:endParaRPr lang="en-US" dirty="0"/>
          </a:p>
        </p:txBody>
      </p:sp>
    </p:spTree>
    <p:extLst>
      <p:ext uri="{BB962C8B-B14F-4D97-AF65-F5344CB8AC3E}">
        <p14:creationId xmlns:p14="http://schemas.microsoft.com/office/powerpoint/2010/main" val="195372341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0"/>
          <a:ext cx="11887200" cy="53324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r>
              <a:rPr lang="en-US" dirty="0" smtClean="0"/>
              <a:t>Term Store Administration</a:t>
            </a:r>
            <a:endParaRPr lang="en-US" dirty="0"/>
          </a:p>
        </p:txBody>
      </p:sp>
    </p:spTree>
    <p:extLst>
      <p:ext uri="{BB962C8B-B14F-4D97-AF65-F5344CB8AC3E}">
        <p14:creationId xmlns:p14="http://schemas.microsoft.com/office/powerpoint/2010/main" val="154602728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801314"/>
          </a:xfrm>
        </p:spPr>
        <p:txBody>
          <a:bodyPr/>
          <a:lstStyle/>
          <a:p>
            <a:pPr>
              <a:buClr>
                <a:schemeClr val="accent4"/>
              </a:buClr>
            </a:pPr>
            <a:r>
              <a:rPr lang="en-US" dirty="0" smtClean="0">
                <a:solidFill>
                  <a:schemeClr val="accent4"/>
                </a:solidFill>
              </a:rPr>
              <a:t>Navigation and Filtering</a:t>
            </a:r>
          </a:p>
          <a:p>
            <a:pPr>
              <a:buClr>
                <a:schemeClr val="accent4"/>
              </a:buClr>
            </a:pPr>
            <a:r>
              <a:rPr lang="en-US" dirty="0" smtClean="0">
                <a:solidFill>
                  <a:schemeClr val="accent4"/>
                </a:solidFill>
              </a:rPr>
              <a:t>Indexed Queries</a:t>
            </a:r>
          </a:p>
          <a:p>
            <a:pPr>
              <a:buClr>
                <a:schemeClr val="accent4"/>
              </a:buClr>
            </a:pPr>
            <a:r>
              <a:rPr lang="en-US" dirty="0" smtClean="0">
                <a:solidFill>
                  <a:schemeClr val="accent4"/>
                </a:solidFill>
              </a:rPr>
              <a:t>Consistency of Terms</a:t>
            </a:r>
          </a:p>
          <a:p>
            <a:pPr>
              <a:buClr>
                <a:schemeClr val="accent4"/>
              </a:buClr>
            </a:pPr>
            <a:r>
              <a:rPr lang="en-US" dirty="0" smtClean="0">
                <a:solidFill>
                  <a:schemeClr val="accent4"/>
                </a:solidFill>
              </a:rPr>
              <a:t>Distribute management of terms</a:t>
            </a:r>
          </a:p>
          <a:p>
            <a:pPr marL="0" indent="0">
              <a:buNone/>
            </a:pPr>
            <a:endParaRPr lang="en-US" dirty="0" smtClean="0"/>
          </a:p>
          <a:p>
            <a:endParaRPr lang="en-US" dirty="0" smtClean="0"/>
          </a:p>
          <a:p>
            <a:endParaRPr lang="en-US" dirty="0" smtClean="0"/>
          </a:p>
        </p:txBody>
      </p:sp>
      <p:sp>
        <p:nvSpPr>
          <p:cNvPr id="3" name="Title 2"/>
          <p:cNvSpPr>
            <a:spLocks noGrp="1"/>
          </p:cNvSpPr>
          <p:nvPr>
            <p:ph type="title"/>
          </p:nvPr>
        </p:nvSpPr>
        <p:spPr/>
        <p:txBody>
          <a:bodyPr/>
          <a:lstStyle/>
          <a:p>
            <a:r>
              <a:rPr lang="en-US" dirty="0" smtClean="0"/>
              <a:t>Benefits of Managed Metadata</a:t>
            </a:r>
            <a:endParaRPr lang="en-US" dirty="0"/>
          </a:p>
        </p:txBody>
      </p:sp>
    </p:spTree>
    <p:extLst>
      <p:ext uri="{BB962C8B-B14F-4D97-AF65-F5344CB8AC3E}">
        <p14:creationId xmlns:p14="http://schemas.microsoft.com/office/powerpoint/2010/main" val="299223711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Content Types and Managed Metadata</a:t>
            </a:r>
            <a:endParaRPr lang="en-US" dirty="0"/>
          </a:p>
        </p:txBody>
      </p:sp>
    </p:spTree>
    <p:extLst>
      <p:ext uri="{BB962C8B-B14F-4D97-AF65-F5344CB8AC3E}">
        <p14:creationId xmlns:p14="http://schemas.microsoft.com/office/powerpoint/2010/main" val="8803821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Content Types, Managed Metadata, and You</a:t>
            </a:r>
            <a:endParaRPr lang="en-US" dirty="0"/>
          </a:p>
        </p:txBody>
      </p:sp>
      <p:sp>
        <p:nvSpPr>
          <p:cNvPr id="5" name="Text Placeholder 4"/>
          <p:cNvSpPr>
            <a:spLocks noGrp="1"/>
          </p:cNvSpPr>
          <p:nvPr>
            <p:ph type="body" sz="quarter" idx="14"/>
          </p:nvPr>
        </p:nvSpPr>
        <p:spPr/>
        <p:txBody>
          <a:bodyPr/>
          <a:lstStyle/>
          <a:p>
            <a:r>
              <a:rPr lang="en-US" dirty="0" smtClean="0"/>
              <a:t>Lori Gowin</a:t>
            </a:r>
          </a:p>
          <a:p>
            <a:r>
              <a:rPr lang="en-US" dirty="0" smtClean="0"/>
              <a:t>Premier Field Engineer</a:t>
            </a:r>
          </a:p>
          <a:p>
            <a:r>
              <a:rPr lang="en-US" dirty="0" smtClean="0"/>
              <a:t>Microsoft</a:t>
            </a:r>
            <a:endParaRPr lang="en-US" dirty="0"/>
          </a:p>
        </p:txBody>
      </p:sp>
      <p:sp>
        <p:nvSpPr>
          <p:cNvPr id="2" name="TextBox 1"/>
          <p:cNvSpPr txBox="1"/>
          <p:nvPr/>
        </p:nvSpPr>
        <p:spPr>
          <a:xfrm>
            <a:off x="8809037" y="1439862"/>
            <a:ext cx="1752600" cy="544765"/>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gradFill>
                  <a:gsLst>
                    <a:gs pos="2917">
                      <a:schemeClr val="tx1"/>
                    </a:gs>
                    <a:gs pos="30000">
                      <a:schemeClr val="tx1"/>
                    </a:gs>
                  </a:gsLst>
                  <a:lin ang="5400000" scaled="0"/>
                </a:gradFill>
              </a:rPr>
              <a:t>SPC226</a:t>
            </a:r>
          </a:p>
        </p:txBody>
      </p:sp>
    </p:spTree>
    <p:extLst>
      <p:ext uri="{BB962C8B-B14F-4D97-AF65-F5344CB8AC3E}">
        <p14:creationId xmlns:p14="http://schemas.microsoft.com/office/powerpoint/2010/main" val="2258820776"/>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31264" b="31264"/>
          <a:stretch>
            <a:fillRect/>
          </a:stretch>
        </p:blipFill>
        <p:spPr>
          <a:xfrm>
            <a:off x="0" y="0"/>
            <a:ext cx="12436475" cy="6994525"/>
          </a:xfrm>
        </p:spPr>
      </p:pic>
      <p:sp>
        <p:nvSpPr>
          <p:cNvPr id="11" name="TextBox 10"/>
          <p:cNvSpPr txBox="1"/>
          <p:nvPr/>
        </p:nvSpPr>
        <p:spPr>
          <a:xfrm>
            <a:off x="1140730" y="284962"/>
            <a:ext cx="10258637" cy="3859133"/>
          </a:xfrm>
          <a:prstGeom prst="rect">
            <a:avLst/>
          </a:prstGeom>
          <a:noFill/>
        </p:spPr>
        <p:txBody>
          <a:bodyPr wrap="square" rtlCol="0">
            <a:spAutoFit/>
          </a:bodyPr>
          <a:lstStyle/>
          <a:p>
            <a:pPr algn="ctr"/>
            <a:r>
              <a:rPr lang="en-US" sz="8159" b="1" dirty="0">
                <a:solidFill>
                  <a:srgbClr val="0072C6"/>
                </a:solidFill>
              </a:rPr>
              <a:t>Don’t rush through the planning phase or skip it!</a:t>
            </a:r>
          </a:p>
        </p:txBody>
      </p:sp>
    </p:spTree>
    <p:extLst>
      <p:ext uri="{BB962C8B-B14F-4D97-AF65-F5344CB8AC3E}">
        <p14:creationId xmlns:p14="http://schemas.microsoft.com/office/powerpoint/2010/main" val="231374945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 Terminology</a:t>
            </a:r>
            <a:endParaRPr lang="en-US" dirty="0"/>
          </a:p>
        </p:txBody>
      </p:sp>
      <p:sp>
        <p:nvSpPr>
          <p:cNvPr id="3" name="Text Placeholder 2"/>
          <p:cNvSpPr>
            <a:spLocks noGrp="1"/>
          </p:cNvSpPr>
          <p:nvPr>
            <p:ph type="body" sz="quarter" idx="10"/>
          </p:nvPr>
        </p:nvSpPr>
        <p:spPr>
          <a:xfrm>
            <a:off x="274638" y="1212850"/>
            <a:ext cx="11887200" cy="2092881"/>
          </a:xfrm>
        </p:spPr>
        <p:txBody>
          <a:bodyPr/>
          <a:lstStyle/>
          <a:p>
            <a:r>
              <a:rPr lang="en-US" dirty="0" smtClean="0"/>
              <a:t>What terms will you use throughout the organization</a:t>
            </a:r>
          </a:p>
          <a:p>
            <a:r>
              <a:rPr lang="en-US" dirty="0" smtClean="0"/>
              <a:t>Do they need to be standardized</a:t>
            </a:r>
          </a:p>
          <a:p>
            <a:r>
              <a:rPr lang="en-US" dirty="0" smtClean="0"/>
              <a:t>Key to minimize confusion</a:t>
            </a:r>
            <a:endParaRPr lang="en-US" dirty="0"/>
          </a:p>
        </p:txBody>
      </p:sp>
      <p:sp>
        <p:nvSpPr>
          <p:cNvPr id="4" name="TextBox 7"/>
          <p:cNvSpPr txBox="1"/>
          <p:nvPr/>
        </p:nvSpPr>
        <p:spPr>
          <a:xfrm>
            <a:off x="7832739" y="3796156"/>
            <a:ext cx="1004634" cy="498598"/>
          </a:xfrm>
          <a:prstGeom prst="rect">
            <a:avLst/>
          </a:prstGeom>
        </p:spPr>
        <p:txBody>
          <a:bodyPr vert="horz"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345281" indent="-345281" defTabSz="685772">
              <a:lnSpc>
                <a:spcPct val="90000"/>
              </a:lnSpc>
              <a:spcBef>
                <a:spcPct val="20000"/>
              </a:spcBef>
              <a:buSzPct val="100000"/>
            </a:pPr>
            <a:r>
              <a:rPr lang="en-US" sz="3600" b="1" dirty="0">
                <a:solidFill>
                  <a:srgbClr val="442359"/>
                </a:solidFill>
                <a:latin typeface="Segoe UI Light"/>
              </a:rPr>
              <a:t>Team</a:t>
            </a:r>
          </a:p>
        </p:txBody>
      </p:sp>
      <p:sp>
        <p:nvSpPr>
          <p:cNvPr id="5" name="TextBox 8"/>
          <p:cNvSpPr txBox="1"/>
          <p:nvPr/>
        </p:nvSpPr>
        <p:spPr>
          <a:xfrm>
            <a:off x="2713037" y="4979300"/>
            <a:ext cx="2518318" cy="498598"/>
          </a:xfrm>
          <a:prstGeom prst="rect">
            <a:avLst/>
          </a:prstGeom>
        </p:spPr>
        <p:txBody>
          <a:bodyPr vert="horz"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345281" indent="-345281" defTabSz="685772">
              <a:lnSpc>
                <a:spcPct val="90000"/>
              </a:lnSpc>
              <a:spcBef>
                <a:spcPct val="20000"/>
              </a:spcBef>
              <a:buSzPct val="100000"/>
            </a:pPr>
            <a:r>
              <a:rPr lang="en-US" sz="3600" b="1" dirty="0">
                <a:solidFill>
                  <a:srgbClr val="FF0000"/>
                </a:solidFill>
                <a:latin typeface="Segoe UI Light"/>
              </a:rPr>
              <a:t>Business Unit</a:t>
            </a:r>
          </a:p>
        </p:txBody>
      </p:sp>
      <p:sp>
        <p:nvSpPr>
          <p:cNvPr id="6" name="TextBox 9"/>
          <p:cNvSpPr txBox="1"/>
          <p:nvPr/>
        </p:nvSpPr>
        <p:spPr>
          <a:xfrm>
            <a:off x="7589837" y="5630064"/>
            <a:ext cx="1822615" cy="609398"/>
          </a:xfrm>
          <a:prstGeom prst="rect">
            <a:avLst/>
          </a:prstGeom>
        </p:spPr>
        <p:txBody>
          <a:bodyPr vert="horz"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345281" indent="-345281" defTabSz="685772">
              <a:lnSpc>
                <a:spcPct val="90000"/>
              </a:lnSpc>
              <a:spcBef>
                <a:spcPct val="20000"/>
              </a:spcBef>
              <a:buSzPct val="100000"/>
            </a:pPr>
            <a:r>
              <a:rPr lang="en-US" sz="4400" b="1" dirty="0">
                <a:solidFill>
                  <a:srgbClr val="00BCF2"/>
                </a:solidFill>
                <a:latin typeface="Segoe UI Light"/>
              </a:rPr>
              <a:t>Division</a:t>
            </a:r>
          </a:p>
        </p:txBody>
      </p:sp>
      <p:sp>
        <p:nvSpPr>
          <p:cNvPr id="7" name="TextBox 13"/>
          <p:cNvSpPr txBox="1"/>
          <p:nvPr/>
        </p:nvSpPr>
        <p:spPr>
          <a:xfrm>
            <a:off x="7185841" y="4979300"/>
            <a:ext cx="2630606" cy="387798"/>
          </a:xfrm>
          <a:prstGeom prst="rect">
            <a:avLst/>
          </a:prstGeom>
        </p:spPr>
        <p:txBody>
          <a:bodyPr vert="horz"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345281" indent="-345281" defTabSz="685772">
              <a:lnSpc>
                <a:spcPct val="90000"/>
              </a:lnSpc>
              <a:spcBef>
                <a:spcPct val="20000"/>
              </a:spcBef>
              <a:buSzPct val="100000"/>
            </a:pPr>
            <a:r>
              <a:rPr lang="en-US" sz="2800" b="1" dirty="0">
                <a:solidFill>
                  <a:srgbClr val="DC3C00">
                    <a:lumMod val="50000"/>
                  </a:srgbClr>
                </a:solidFill>
                <a:latin typeface="Segoe UI Light"/>
              </a:rPr>
              <a:t>Manager</a:t>
            </a:r>
          </a:p>
        </p:txBody>
      </p:sp>
      <p:sp>
        <p:nvSpPr>
          <p:cNvPr id="8" name="TextBox 15"/>
          <p:cNvSpPr txBox="1"/>
          <p:nvPr/>
        </p:nvSpPr>
        <p:spPr>
          <a:xfrm>
            <a:off x="4487446" y="3822574"/>
            <a:ext cx="2565104" cy="387798"/>
          </a:xfrm>
          <a:prstGeom prst="rect">
            <a:avLst/>
          </a:prstGeom>
        </p:spPr>
        <p:txBody>
          <a:bodyPr vert="horz"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345281" indent="-345281" defTabSz="685772">
              <a:lnSpc>
                <a:spcPct val="90000"/>
              </a:lnSpc>
              <a:spcBef>
                <a:spcPct val="20000"/>
              </a:spcBef>
              <a:buSzPct val="100000"/>
            </a:pPr>
            <a:r>
              <a:rPr lang="en-US" sz="2800" b="1" dirty="0">
                <a:solidFill>
                  <a:srgbClr val="E6E6E6">
                    <a:lumMod val="50000"/>
                  </a:srgbClr>
                </a:solidFill>
                <a:latin typeface="Segoe UI Light"/>
              </a:rPr>
              <a:t>Agent</a:t>
            </a:r>
            <a:endParaRPr lang="en-US" sz="2100" b="1" dirty="0">
              <a:solidFill>
                <a:srgbClr val="E6E6E6">
                  <a:lumMod val="50000"/>
                </a:srgbClr>
              </a:solidFill>
              <a:latin typeface="Segoe UI Light"/>
            </a:endParaRPr>
          </a:p>
        </p:txBody>
      </p:sp>
      <p:sp>
        <p:nvSpPr>
          <p:cNvPr id="9" name="TextBox 16"/>
          <p:cNvSpPr txBox="1"/>
          <p:nvPr/>
        </p:nvSpPr>
        <p:spPr>
          <a:xfrm>
            <a:off x="4859780" y="5630064"/>
            <a:ext cx="1820435" cy="443198"/>
          </a:xfrm>
          <a:prstGeom prst="rect">
            <a:avLst/>
          </a:prstGeom>
        </p:spPr>
        <p:txBody>
          <a:bodyPr vert="horz"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345281" indent="-345281" defTabSz="685772">
              <a:lnSpc>
                <a:spcPct val="90000"/>
              </a:lnSpc>
              <a:spcBef>
                <a:spcPct val="20000"/>
              </a:spcBef>
              <a:buSzPct val="100000"/>
            </a:pPr>
            <a:r>
              <a:rPr lang="en-US" sz="3200" b="1" dirty="0">
                <a:solidFill>
                  <a:srgbClr val="007233"/>
                </a:solidFill>
                <a:latin typeface="Segoe UI Light"/>
              </a:rPr>
              <a:t>Supervisor</a:t>
            </a:r>
          </a:p>
        </p:txBody>
      </p:sp>
      <p:sp>
        <p:nvSpPr>
          <p:cNvPr id="10" name="TextBox 19"/>
          <p:cNvSpPr txBox="1"/>
          <p:nvPr/>
        </p:nvSpPr>
        <p:spPr>
          <a:xfrm>
            <a:off x="880666" y="3686495"/>
            <a:ext cx="2598596" cy="553998"/>
          </a:xfrm>
          <a:prstGeom prst="rect">
            <a:avLst/>
          </a:prstGeom>
        </p:spPr>
        <p:txBody>
          <a:bodyPr vert="horz"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345281" indent="-345281" defTabSz="685772">
              <a:lnSpc>
                <a:spcPct val="90000"/>
              </a:lnSpc>
              <a:spcBef>
                <a:spcPct val="20000"/>
              </a:spcBef>
              <a:buSzPct val="100000"/>
            </a:pPr>
            <a:r>
              <a:rPr lang="en-US" sz="4000" b="1" dirty="0">
                <a:solidFill>
                  <a:srgbClr val="00188F"/>
                </a:solidFill>
                <a:latin typeface="Segoe UI Light"/>
              </a:rPr>
              <a:t>Department</a:t>
            </a:r>
          </a:p>
        </p:txBody>
      </p:sp>
      <p:sp>
        <p:nvSpPr>
          <p:cNvPr id="11" name="TextBox 25"/>
          <p:cNvSpPr txBox="1"/>
          <p:nvPr/>
        </p:nvSpPr>
        <p:spPr>
          <a:xfrm>
            <a:off x="4676405" y="4245283"/>
            <a:ext cx="3083665" cy="553998"/>
          </a:xfrm>
          <a:prstGeom prst="rect">
            <a:avLst/>
          </a:prstGeom>
        </p:spPr>
        <p:txBody>
          <a:bodyPr vert="horz"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345281" indent="-345281" defTabSz="685772">
              <a:lnSpc>
                <a:spcPct val="90000"/>
              </a:lnSpc>
              <a:spcBef>
                <a:spcPct val="20000"/>
              </a:spcBef>
              <a:buSzPct val="100000"/>
            </a:pPr>
            <a:r>
              <a:rPr lang="en-US" sz="4000" b="1" dirty="0">
                <a:solidFill>
                  <a:srgbClr val="6DC2E9">
                    <a:lumMod val="60000"/>
                    <a:lumOff val="40000"/>
                  </a:srgbClr>
                </a:solidFill>
                <a:latin typeface="Segoe UI Light"/>
              </a:rPr>
              <a:t>Team Member</a:t>
            </a:r>
          </a:p>
        </p:txBody>
      </p:sp>
      <p:sp>
        <p:nvSpPr>
          <p:cNvPr id="12" name="TextBox 30"/>
          <p:cNvSpPr txBox="1"/>
          <p:nvPr/>
        </p:nvSpPr>
        <p:spPr>
          <a:xfrm>
            <a:off x="1225619" y="4434391"/>
            <a:ext cx="658835" cy="332399"/>
          </a:xfrm>
          <a:prstGeom prst="rect">
            <a:avLst/>
          </a:prstGeom>
        </p:spPr>
        <p:txBody>
          <a:bodyPr vert="horz"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345281" indent="-345281" defTabSz="685772">
              <a:lnSpc>
                <a:spcPct val="90000"/>
              </a:lnSpc>
              <a:spcBef>
                <a:spcPct val="20000"/>
              </a:spcBef>
              <a:buSzPct val="100000"/>
            </a:pPr>
            <a:r>
              <a:rPr lang="en-US" sz="2400" b="1" dirty="0">
                <a:solidFill>
                  <a:srgbClr val="E6E6E6">
                    <a:lumMod val="50000"/>
                  </a:srgbClr>
                </a:solidFill>
                <a:latin typeface="Segoe UI Light"/>
              </a:rPr>
              <a:t>Chief</a:t>
            </a:r>
          </a:p>
        </p:txBody>
      </p:sp>
      <p:sp>
        <p:nvSpPr>
          <p:cNvPr id="13" name="TextBox 34"/>
          <p:cNvSpPr txBox="1"/>
          <p:nvPr/>
        </p:nvSpPr>
        <p:spPr>
          <a:xfrm>
            <a:off x="1368107" y="5657917"/>
            <a:ext cx="2111155" cy="553998"/>
          </a:xfrm>
          <a:prstGeom prst="rect">
            <a:avLst/>
          </a:prstGeom>
        </p:spPr>
        <p:txBody>
          <a:bodyPr vert="horz"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345281" indent="-345281" defTabSz="685772">
              <a:lnSpc>
                <a:spcPct val="90000"/>
              </a:lnSpc>
              <a:spcBef>
                <a:spcPct val="20000"/>
              </a:spcBef>
              <a:buSzPct val="100000"/>
            </a:pPr>
            <a:r>
              <a:rPr lang="en-US" sz="4000" b="1" dirty="0">
                <a:solidFill>
                  <a:srgbClr val="6DC2E9">
                    <a:lumMod val="50000"/>
                  </a:srgbClr>
                </a:solidFill>
                <a:latin typeface="Segoe UI Light"/>
              </a:rPr>
              <a:t>Employee</a:t>
            </a:r>
          </a:p>
        </p:txBody>
      </p:sp>
    </p:spTree>
    <p:extLst>
      <p:ext uri="{BB962C8B-B14F-4D97-AF65-F5344CB8AC3E}">
        <p14:creationId xmlns:p14="http://schemas.microsoft.com/office/powerpoint/2010/main" val="28996252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7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200"/>
                            </p:stCondLst>
                            <p:childTnLst>
                              <p:par>
                                <p:cTn id="13" presetID="10" presetClass="entr" presetSubtype="0" fill="hold" grpId="0" nodeType="afterEffect">
                                  <p:stCondLst>
                                    <p:cond delay="2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900"/>
                            </p:stCondLst>
                            <p:childTnLst>
                              <p:par>
                                <p:cTn id="17" presetID="10" presetClass="entr" presetSubtype="0" fill="hold" grpId="0" nodeType="after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9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34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900"/>
                            </p:stCondLst>
                            <p:childTnLst>
                              <p:par>
                                <p:cTn id="29" presetID="10" presetClass="entr" presetSubtype="0" fill="hold" grpId="0" nodeType="afterEffect">
                                  <p:stCondLst>
                                    <p:cond delay="2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46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510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5600"/>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p:cNvGraphicFramePr/>
          <p:nvPr>
            <p:extLst/>
          </p:nvPr>
        </p:nvGraphicFramePr>
        <p:xfrm>
          <a:off x="427037" y="296862"/>
          <a:ext cx="11582399" cy="6400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231141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noAutofit/>
          </a:bodyPr>
          <a:lstStyle/>
          <a:p>
            <a:pPr>
              <a:buFont typeface="Calibri" pitchFamily="34" charset="0"/>
              <a:buChar char="*"/>
            </a:pPr>
            <a:r>
              <a:rPr lang="en-US" sz="3600" dirty="0">
                <a:solidFill>
                  <a:schemeClr val="accent6">
                    <a:lumMod val="60000"/>
                    <a:lumOff val="40000"/>
                  </a:schemeClr>
                </a:solidFill>
              </a:rPr>
              <a:t>Remember: Content types and changes roll down, not up. Create your content type at the highest possible level of use</a:t>
            </a:r>
          </a:p>
          <a:p>
            <a:r>
              <a:rPr lang="en-US" sz="3600" dirty="0"/>
              <a:t>Enterprise – Highest, can be used anywhere in the environment.</a:t>
            </a:r>
          </a:p>
          <a:p>
            <a:r>
              <a:rPr lang="en-US" sz="3600" dirty="0"/>
              <a:t>Site Collection – Can be used in any list, library, or site in that site collection. </a:t>
            </a:r>
          </a:p>
          <a:p>
            <a:r>
              <a:rPr lang="en-US" sz="3600" dirty="0"/>
              <a:t>Site/Web – Can be used in any list, library or sub-site/web of that site/web only. </a:t>
            </a:r>
          </a:p>
          <a:p>
            <a:r>
              <a:rPr lang="en-US" sz="3600" dirty="0"/>
              <a:t>List/Library – Can only be used in that list or library.</a:t>
            </a:r>
          </a:p>
        </p:txBody>
      </p:sp>
      <p:sp>
        <p:nvSpPr>
          <p:cNvPr id="2" name="Title 1"/>
          <p:cNvSpPr>
            <a:spLocks noGrp="1"/>
          </p:cNvSpPr>
          <p:nvPr>
            <p:ph type="title"/>
          </p:nvPr>
        </p:nvSpPr>
        <p:spPr/>
        <p:txBody>
          <a:bodyPr>
            <a:noAutofit/>
          </a:bodyPr>
          <a:lstStyle/>
          <a:p>
            <a:r>
              <a:rPr lang="en-US" dirty="0"/>
              <a:t>Determine the Scope of the Content Type</a:t>
            </a:r>
          </a:p>
        </p:txBody>
      </p:sp>
    </p:spTree>
    <p:extLst>
      <p:ext uri="{BB962C8B-B14F-4D97-AF65-F5344CB8AC3E}">
        <p14:creationId xmlns:p14="http://schemas.microsoft.com/office/powerpoint/2010/main" val="264536759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noAutofit/>
          </a:bodyPr>
          <a:lstStyle/>
          <a:p>
            <a:r>
              <a:rPr lang="en-US" dirty="0"/>
              <a:t>Who will create content </a:t>
            </a:r>
            <a:r>
              <a:rPr lang="en-US" dirty="0" smtClean="0"/>
              <a:t>types</a:t>
            </a:r>
          </a:p>
          <a:p>
            <a:pPr lvl="1"/>
            <a:r>
              <a:rPr lang="en-US" sz="2400" dirty="0" smtClean="0"/>
              <a:t>What Scope will they be able to create and manage?</a:t>
            </a:r>
          </a:p>
          <a:p>
            <a:r>
              <a:rPr lang="en-US" sz="4000" dirty="0" smtClean="0"/>
              <a:t>Will metadata be stored?</a:t>
            </a:r>
          </a:p>
          <a:p>
            <a:pPr lvl="1"/>
            <a:r>
              <a:rPr lang="en-US" sz="2400" dirty="0" smtClean="0"/>
              <a:t>Will it be for only that site or farm wide?</a:t>
            </a:r>
            <a:endParaRPr lang="en-US" sz="2400" dirty="0"/>
          </a:p>
          <a:p>
            <a:r>
              <a:rPr lang="en-US" dirty="0"/>
              <a:t>Will there need to be others involved in managing the content </a:t>
            </a:r>
            <a:r>
              <a:rPr lang="en-US" dirty="0" smtClean="0"/>
              <a:t>type or term set?</a:t>
            </a:r>
            <a:endParaRPr lang="en-US" dirty="0"/>
          </a:p>
          <a:p>
            <a:r>
              <a:rPr lang="en-US" dirty="0"/>
              <a:t>Will it change often?</a:t>
            </a:r>
          </a:p>
          <a:p>
            <a:endParaRPr lang="en-US" dirty="0"/>
          </a:p>
          <a:p>
            <a:pPr marL="0" indent="0">
              <a:buNone/>
            </a:pPr>
            <a:r>
              <a:rPr lang="en-US" sz="3600" dirty="0">
                <a:solidFill>
                  <a:schemeClr val="accent6">
                    <a:lumMod val="60000"/>
                    <a:lumOff val="40000"/>
                  </a:schemeClr>
                </a:solidFill>
              </a:rPr>
              <a:t>*</a:t>
            </a:r>
            <a:r>
              <a:rPr lang="en-US" sz="3600" dirty="0">
                <a:solidFill>
                  <a:schemeClr val="accent5">
                    <a:lumMod val="75000"/>
                  </a:schemeClr>
                </a:solidFill>
              </a:rPr>
              <a:t> </a:t>
            </a:r>
            <a:r>
              <a:rPr lang="en-US" sz="3600" dirty="0">
                <a:solidFill>
                  <a:schemeClr val="accent6">
                    <a:lumMod val="60000"/>
                    <a:lumOff val="40000"/>
                  </a:schemeClr>
                </a:solidFill>
              </a:rPr>
              <a:t>Don’t forget to teach them and give them the tools to make them successful as well!</a:t>
            </a:r>
          </a:p>
        </p:txBody>
      </p:sp>
      <p:sp>
        <p:nvSpPr>
          <p:cNvPr id="2" name="Title 1"/>
          <p:cNvSpPr>
            <a:spLocks noGrp="1"/>
          </p:cNvSpPr>
          <p:nvPr>
            <p:ph type="title"/>
          </p:nvPr>
        </p:nvSpPr>
        <p:spPr/>
        <p:txBody>
          <a:bodyPr/>
          <a:lstStyle/>
          <a:p>
            <a:r>
              <a:rPr lang="en-US" dirty="0" smtClean="0"/>
              <a:t>Identify Owners and Managers</a:t>
            </a:r>
            <a:endParaRPr lang="en-US" dirty="0"/>
          </a:p>
        </p:txBody>
      </p:sp>
    </p:spTree>
    <p:extLst>
      <p:ext uri="{BB962C8B-B14F-4D97-AF65-F5344CB8AC3E}">
        <p14:creationId xmlns:p14="http://schemas.microsoft.com/office/powerpoint/2010/main" val="150663499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0"/>
          <a:ext cx="11887200" cy="53324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lstStyle/>
          <a:p>
            <a:r>
              <a:rPr lang="en-US" dirty="0" smtClean="0"/>
              <a:t>Define your Content Types</a:t>
            </a:r>
            <a:endParaRPr lang="en-US" dirty="0"/>
          </a:p>
        </p:txBody>
      </p:sp>
    </p:spTree>
    <p:extLst>
      <p:ext uri="{BB962C8B-B14F-4D97-AF65-F5344CB8AC3E}">
        <p14:creationId xmlns:p14="http://schemas.microsoft.com/office/powerpoint/2010/main" val="2446949161"/>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558445"/>
          </a:xfrm>
        </p:spPr>
        <p:txBody>
          <a:bodyPr/>
          <a:lstStyle/>
          <a:p>
            <a:r>
              <a:rPr lang="en-US" sz="3600" dirty="0"/>
              <a:t>Pen &amp; Paper</a:t>
            </a:r>
          </a:p>
          <a:p>
            <a:r>
              <a:rPr lang="en-US" sz="3600" dirty="0"/>
              <a:t>Microsoft Content Type Planning Worksheet</a:t>
            </a:r>
          </a:p>
          <a:p>
            <a:pPr marL="466310" lvl="1" indent="0">
              <a:buNone/>
            </a:pPr>
            <a:r>
              <a:rPr lang="en-US" sz="3600" dirty="0">
                <a:solidFill>
                  <a:schemeClr val="accent6">
                    <a:lumMod val="60000"/>
                    <a:lumOff val="40000"/>
                  </a:schemeClr>
                </a:solidFill>
              </a:rPr>
              <a:t>http://go.microsoft.com/fwlink/p/?LinkID=165878 </a:t>
            </a:r>
          </a:p>
          <a:p>
            <a:r>
              <a:rPr lang="en-US" sz="3600" dirty="0"/>
              <a:t>Whiteboard</a:t>
            </a:r>
          </a:p>
          <a:p>
            <a:r>
              <a:rPr lang="en-US" sz="3600" dirty="0"/>
              <a:t>Mind Mapping Software</a:t>
            </a:r>
          </a:p>
          <a:p>
            <a:r>
              <a:rPr lang="en-US" sz="3600" dirty="0"/>
              <a:t>Visio</a:t>
            </a:r>
          </a:p>
          <a:p>
            <a:r>
              <a:rPr lang="en-US" sz="3600" dirty="0"/>
              <a:t>Excel</a:t>
            </a:r>
          </a:p>
          <a:p>
            <a:r>
              <a:rPr lang="en-US" sz="3600" dirty="0"/>
              <a:t>OneNote</a:t>
            </a:r>
          </a:p>
          <a:p>
            <a:pPr marL="0" indent="0">
              <a:buNone/>
            </a:pPr>
            <a:endParaRPr lang="en-US" sz="3600" dirty="0" smtClean="0"/>
          </a:p>
        </p:txBody>
      </p:sp>
      <p:sp>
        <p:nvSpPr>
          <p:cNvPr id="2" name="Title 1"/>
          <p:cNvSpPr>
            <a:spLocks noGrp="1"/>
          </p:cNvSpPr>
          <p:nvPr>
            <p:ph type="title"/>
          </p:nvPr>
        </p:nvSpPr>
        <p:spPr/>
        <p:txBody>
          <a:bodyPr/>
          <a:lstStyle/>
          <a:p>
            <a:r>
              <a:rPr lang="en-US" dirty="0" smtClean="0"/>
              <a:t>Planning Tools</a:t>
            </a:r>
            <a:endParaRPr lang="en-US" dirty="0"/>
          </a:p>
        </p:txBody>
      </p:sp>
    </p:spTree>
    <p:extLst>
      <p:ext uri="{BB962C8B-B14F-4D97-AF65-F5344CB8AC3E}">
        <p14:creationId xmlns:p14="http://schemas.microsoft.com/office/powerpoint/2010/main" val="3354515369"/>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smtClean="0"/>
              <a:t>Planning tools</a:t>
            </a:r>
            <a:endParaRPr lang="en-US" dirty="0"/>
          </a:p>
        </p:txBody>
      </p:sp>
      <p:sp>
        <p:nvSpPr>
          <p:cNvPr id="3" name="Text Placeholder 2"/>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29930055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7390" b="7390"/>
          <a:stretch/>
        </p:blipFill>
        <p:spPr>
          <a:xfrm>
            <a:off x="-30163" y="-84138"/>
            <a:ext cx="12496799" cy="7086600"/>
          </a:xfrm>
          <a:prstGeom prst="rect">
            <a:avLst/>
          </a:prstGeom>
        </p:spPr>
      </p:pic>
      <p:sp>
        <p:nvSpPr>
          <p:cNvPr id="5" name="TextBox 4"/>
          <p:cNvSpPr txBox="1"/>
          <p:nvPr/>
        </p:nvSpPr>
        <p:spPr>
          <a:xfrm>
            <a:off x="1493837" y="4106862"/>
            <a:ext cx="9998443" cy="1868204"/>
          </a:xfrm>
          <a:prstGeom prst="rect">
            <a:avLst/>
          </a:prstGeom>
          <a:noFill/>
        </p:spPr>
        <p:txBody>
          <a:bodyPr wrap="none" lIns="182880" tIns="146304" rIns="182880" bIns="146304" rtlCol="0">
            <a:spAutoFit/>
          </a:bodyPr>
          <a:lstStyle/>
          <a:p>
            <a:pPr>
              <a:lnSpc>
                <a:spcPct val="90000"/>
              </a:lnSpc>
              <a:spcAft>
                <a:spcPts val="600"/>
              </a:spcAft>
            </a:pPr>
            <a:r>
              <a:rPr lang="en-US" sz="5400" b="1" dirty="0" smtClean="0">
                <a:solidFill>
                  <a:srgbClr val="DC3C00"/>
                </a:solidFill>
              </a:rPr>
              <a:t>Implementing Content Types </a:t>
            </a:r>
          </a:p>
          <a:p>
            <a:pPr>
              <a:lnSpc>
                <a:spcPct val="90000"/>
              </a:lnSpc>
              <a:spcAft>
                <a:spcPts val="600"/>
              </a:spcAft>
            </a:pPr>
            <a:r>
              <a:rPr lang="en-US" sz="5400" b="1" dirty="0" smtClean="0">
                <a:solidFill>
                  <a:srgbClr val="DC3C00"/>
                </a:solidFill>
              </a:rPr>
              <a:t>and Managed Metadata</a:t>
            </a:r>
          </a:p>
        </p:txBody>
      </p:sp>
    </p:spTree>
    <p:extLst>
      <p:ext uri="{BB962C8B-B14F-4D97-AF65-F5344CB8AC3E}">
        <p14:creationId xmlns:p14="http://schemas.microsoft.com/office/powerpoint/2010/main" val="3545429420"/>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0"/>
          <a:ext cx="11887200" cy="55610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p:cNvSpPr>
            <a:spLocks noGrp="1"/>
          </p:cNvSpPr>
          <p:nvPr>
            <p:ph type="title"/>
          </p:nvPr>
        </p:nvSpPr>
        <p:spPr/>
        <p:txBody>
          <a:bodyPr/>
          <a:lstStyle/>
          <a:p>
            <a:r>
              <a:rPr lang="en-US" dirty="0" smtClean="0"/>
              <a:t>Start at the Beginning</a:t>
            </a:r>
            <a:endParaRPr lang="en-US" dirty="0"/>
          </a:p>
        </p:txBody>
      </p:sp>
    </p:spTree>
    <p:extLst>
      <p:ext uri="{BB962C8B-B14F-4D97-AF65-F5344CB8AC3E}">
        <p14:creationId xmlns:p14="http://schemas.microsoft.com/office/powerpoint/2010/main" val="66603367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12602" b="12602"/>
          <a:stretch/>
        </p:blipFill>
        <p:spPr>
          <a:xfrm>
            <a:off x="-30163" y="-7938"/>
            <a:ext cx="12496800" cy="7010400"/>
          </a:xfrm>
          <a:prstGeom prst="rect">
            <a:avLst/>
          </a:prstGeom>
        </p:spPr>
      </p:pic>
    </p:spTree>
    <p:extLst>
      <p:ext uri="{BB962C8B-B14F-4D97-AF65-F5344CB8AC3E}">
        <p14:creationId xmlns:p14="http://schemas.microsoft.com/office/powerpoint/2010/main" val="226079332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1969770"/>
          </a:xfrm>
        </p:spPr>
        <p:txBody>
          <a:bodyPr/>
          <a:lstStyle/>
          <a:p>
            <a:r>
              <a:rPr lang="en-US" dirty="0"/>
              <a:t>Create your site columns as needed</a:t>
            </a:r>
          </a:p>
          <a:p>
            <a:r>
              <a:rPr lang="en-US" dirty="0"/>
              <a:t>Don’t overlook the OOTB Site columns, many have already been created for you</a:t>
            </a:r>
            <a:r>
              <a:rPr lang="en-US" dirty="0" smtClean="0"/>
              <a:t>.</a:t>
            </a:r>
            <a:endParaRPr lang="en-US" dirty="0"/>
          </a:p>
        </p:txBody>
      </p:sp>
      <p:sp>
        <p:nvSpPr>
          <p:cNvPr id="2" name="Title 1"/>
          <p:cNvSpPr>
            <a:spLocks noGrp="1"/>
          </p:cNvSpPr>
          <p:nvPr>
            <p:ph type="title"/>
          </p:nvPr>
        </p:nvSpPr>
        <p:spPr/>
        <p:txBody>
          <a:bodyPr/>
          <a:lstStyle/>
          <a:p>
            <a:r>
              <a:rPr lang="en-US" dirty="0" smtClean="0"/>
              <a:t>Site Columns</a:t>
            </a:r>
            <a:endParaRPr lang="en-US" dirty="0"/>
          </a:p>
        </p:txBody>
      </p:sp>
    </p:spTree>
    <p:extLst>
      <p:ext uri="{BB962C8B-B14F-4D97-AF65-F5344CB8AC3E}">
        <p14:creationId xmlns:p14="http://schemas.microsoft.com/office/powerpoint/2010/main" val="415279224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body" sz="quarter" idx="10"/>
          </p:nvPr>
        </p:nvSpPr>
        <p:spPr/>
        <p:txBody>
          <a:bodyPr>
            <a:noAutofit/>
          </a:bodyPr>
          <a:lstStyle/>
          <a:p>
            <a:r>
              <a:rPr lang="en-US" dirty="0"/>
              <a:t>Name your Content Types something meaningful</a:t>
            </a:r>
          </a:p>
          <a:p>
            <a:pPr lvl="1"/>
            <a:r>
              <a:rPr lang="en-US" dirty="0"/>
              <a:t>Don’t overlook the description of the content type, this will help your users when working with content types. </a:t>
            </a:r>
          </a:p>
          <a:p>
            <a:r>
              <a:rPr lang="en-US" dirty="0"/>
              <a:t>Place your content types into categories that are meaningful as well. This will help you to find them when you need to make a change. </a:t>
            </a:r>
          </a:p>
          <a:p>
            <a:pPr lvl="1"/>
            <a:r>
              <a:rPr lang="en-US" dirty="0"/>
              <a:t>Don’t just use “Custom Content Types”</a:t>
            </a:r>
          </a:p>
          <a:p>
            <a:pPr lvl="1"/>
            <a:r>
              <a:rPr lang="en-US" dirty="0"/>
              <a:t>If you have multiple divisions or sub-companies consider using their names in the categories.</a:t>
            </a:r>
          </a:p>
        </p:txBody>
      </p:sp>
      <p:sp>
        <p:nvSpPr>
          <p:cNvPr id="5" name="Title 4"/>
          <p:cNvSpPr>
            <a:spLocks noGrp="1"/>
          </p:cNvSpPr>
          <p:nvPr>
            <p:ph type="title"/>
          </p:nvPr>
        </p:nvSpPr>
        <p:spPr/>
        <p:txBody>
          <a:bodyPr/>
          <a:lstStyle/>
          <a:p>
            <a:r>
              <a:rPr lang="en-US" dirty="0" smtClean="0"/>
              <a:t>Categories and Names</a:t>
            </a:r>
            <a:endParaRPr lang="en-US" dirty="0"/>
          </a:p>
        </p:txBody>
      </p:sp>
    </p:spTree>
    <p:extLst>
      <p:ext uri="{BB962C8B-B14F-4D97-AF65-F5344CB8AC3E}">
        <p14:creationId xmlns:p14="http://schemas.microsoft.com/office/powerpoint/2010/main" val="54274876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br>
              <a:rPr lang="en-US" dirty="0" smtClean="0"/>
            </a:br>
            <a:r>
              <a:rPr lang="en-US" dirty="0" smtClean="0"/>
              <a:t>Implementing</a:t>
            </a:r>
            <a:endParaRPr lang="en-US" dirty="0"/>
          </a:p>
        </p:txBody>
      </p:sp>
      <p:sp>
        <p:nvSpPr>
          <p:cNvPr id="3" name="Text Placeholder 2"/>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19536278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877985"/>
          </a:xfrm>
        </p:spPr>
        <p:txBody>
          <a:bodyPr/>
          <a:lstStyle/>
          <a:p>
            <a:r>
              <a:rPr lang="en-US" dirty="0" smtClean="0"/>
              <a:t>Set List/Library settings to allow management of Content Types</a:t>
            </a:r>
          </a:p>
          <a:p>
            <a:r>
              <a:rPr lang="en-US" dirty="0" smtClean="0"/>
              <a:t>Add your new Content Types</a:t>
            </a:r>
          </a:p>
          <a:p>
            <a:r>
              <a:rPr lang="en-US" dirty="0" smtClean="0"/>
              <a:t>Edit Properties of each item and select new content type</a:t>
            </a:r>
          </a:p>
          <a:p>
            <a:endParaRPr lang="en-US" dirty="0"/>
          </a:p>
        </p:txBody>
      </p:sp>
      <p:sp>
        <p:nvSpPr>
          <p:cNvPr id="3" name="Title 2"/>
          <p:cNvSpPr>
            <a:spLocks noGrp="1"/>
          </p:cNvSpPr>
          <p:nvPr>
            <p:ph type="title"/>
          </p:nvPr>
        </p:nvSpPr>
        <p:spPr/>
        <p:txBody>
          <a:bodyPr/>
          <a:lstStyle/>
          <a:p>
            <a:r>
              <a:rPr lang="en-US" dirty="0" smtClean="0"/>
              <a:t>Fixing Current Lists and Libraries </a:t>
            </a:r>
            <a:endParaRPr lang="en-US" dirty="0"/>
          </a:p>
        </p:txBody>
      </p:sp>
      <p:pic>
        <p:nvPicPr>
          <p:cNvPr id="4" name="Picture 3"/>
          <p:cNvPicPr>
            <a:picLocks noChangeAspect="1"/>
          </p:cNvPicPr>
          <p:nvPr/>
        </p:nvPicPr>
        <p:blipFill>
          <a:blip r:embed="rId2"/>
          <a:stretch>
            <a:fillRect/>
          </a:stretch>
        </p:blipFill>
        <p:spPr>
          <a:xfrm>
            <a:off x="2865437" y="4051300"/>
            <a:ext cx="8020050" cy="2943225"/>
          </a:xfrm>
          <a:prstGeom prst="rect">
            <a:avLst/>
          </a:prstGeom>
        </p:spPr>
      </p:pic>
    </p:spTree>
    <p:extLst>
      <p:ext uri="{BB962C8B-B14F-4D97-AF65-F5344CB8AC3E}">
        <p14:creationId xmlns:p14="http://schemas.microsoft.com/office/powerpoint/2010/main" val="2028187101"/>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Q&amp;A</a:t>
            </a:r>
            <a:endParaRPr lang="en-US" dirty="0"/>
          </a:p>
        </p:txBody>
      </p:sp>
    </p:spTree>
    <p:extLst>
      <p:ext uri="{BB962C8B-B14F-4D97-AF65-F5344CB8AC3E}">
        <p14:creationId xmlns:p14="http://schemas.microsoft.com/office/powerpoint/2010/main" val="2278351356"/>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Thank you</a:t>
            </a:r>
            <a:endParaRPr lang="en-US"/>
          </a:p>
        </p:txBody>
      </p:sp>
    </p:spTree>
    <p:extLst>
      <p:ext uri="{BB962C8B-B14F-4D97-AF65-F5344CB8AC3E}">
        <p14:creationId xmlns:p14="http://schemas.microsoft.com/office/powerpoint/2010/main" val="3074697092"/>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85877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096625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4136517"/>
          </a:xfrm>
          <a:prstGeom prst="rect">
            <a:avLst/>
          </a:prstGeom>
        </p:spPr>
        <p:txBody>
          <a:bodyPr/>
          <a:lstStyle/>
          <a:p>
            <a:r>
              <a:rPr lang="en-US" dirty="0" smtClean="0"/>
              <a:t>What are Content Types?</a:t>
            </a:r>
          </a:p>
          <a:p>
            <a:r>
              <a:rPr lang="en-US" dirty="0" smtClean="0"/>
              <a:t>Why Content Types?</a:t>
            </a:r>
          </a:p>
          <a:p>
            <a:r>
              <a:rPr lang="en-US" dirty="0" smtClean="0"/>
              <a:t>What is Managed Metadata?</a:t>
            </a:r>
          </a:p>
          <a:p>
            <a:r>
              <a:rPr lang="en-US" dirty="0" smtClean="0"/>
              <a:t>Implementing Content Types and Managed Metadata</a:t>
            </a:r>
          </a:p>
          <a:p>
            <a:pPr lvl="1"/>
            <a:r>
              <a:rPr lang="en-US" dirty="0" smtClean="0"/>
              <a:t>Planning</a:t>
            </a:r>
          </a:p>
          <a:p>
            <a:pPr lvl="1"/>
            <a:r>
              <a:rPr lang="en-US" dirty="0" smtClean="0"/>
              <a:t>Implementation</a:t>
            </a:r>
          </a:p>
        </p:txBody>
      </p:sp>
      <p:sp>
        <p:nvSpPr>
          <p:cNvPr id="2" name="Title 1"/>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70270684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are Content Types?</a:t>
            </a:r>
            <a:endParaRPr lang="en-US" dirty="0"/>
          </a:p>
        </p:txBody>
      </p:sp>
    </p:spTree>
    <p:extLst>
      <p:ext uri="{BB962C8B-B14F-4D97-AF65-F5344CB8AC3E}">
        <p14:creationId xmlns:p14="http://schemas.microsoft.com/office/powerpoint/2010/main" val="271458424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indent="0"/>
            <a:r>
              <a:rPr lang="en-US" dirty="0"/>
              <a:t>Re-usable group of settings for a category of content</a:t>
            </a:r>
          </a:p>
        </p:txBody>
      </p:sp>
      <p:sp>
        <p:nvSpPr>
          <p:cNvPr id="3" name="Content Placeholder 2"/>
          <p:cNvSpPr>
            <a:spLocks noGrp="1"/>
          </p:cNvSpPr>
          <p:nvPr>
            <p:ph type="body" sz="quarter" idx="10"/>
          </p:nvPr>
        </p:nvSpPr>
        <p:spPr>
          <a:xfrm>
            <a:off x="5761038" y="4868847"/>
            <a:ext cx="5486400" cy="627864"/>
          </a:xfrm>
          <a:prstGeom prst="rect">
            <a:avLst/>
          </a:prstGeom>
        </p:spPr>
        <p:txBody>
          <a:bodyPr/>
          <a:lstStyle/>
          <a:p>
            <a:pPr marL="0" indent="0">
              <a:buNone/>
            </a:pPr>
            <a:r>
              <a:rPr lang="en-US" dirty="0" smtClean="0"/>
              <a:t>Definition</a:t>
            </a:r>
            <a:endParaRPr lang="en-US" dirty="0"/>
          </a:p>
        </p:txBody>
      </p:sp>
    </p:spTree>
    <p:extLst>
      <p:ext uri="{BB962C8B-B14F-4D97-AF65-F5344CB8AC3E}">
        <p14:creationId xmlns:p14="http://schemas.microsoft.com/office/powerpoint/2010/main" val="64585650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Type Components</a:t>
            </a:r>
            <a:endParaRPr lang="en-US" dirty="0"/>
          </a:p>
        </p:txBody>
      </p:sp>
      <p:graphicFrame>
        <p:nvGraphicFramePr>
          <p:cNvPr id="5" name="Diagram 4"/>
          <p:cNvGraphicFramePr/>
          <p:nvPr>
            <p:extLst/>
          </p:nvPr>
        </p:nvGraphicFramePr>
        <p:xfrm>
          <a:off x="1570037" y="1516062"/>
          <a:ext cx="8900583" cy="44942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9073515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561" y="1147818"/>
            <a:ext cx="4800600" cy="4800600"/>
          </a:xfrm>
          <a:prstGeom prst="rect">
            <a:avLst/>
          </a:prstGeom>
        </p:spPr>
      </p:pic>
      <p:sp>
        <p:nvSpPr>
          <p:cNvPr id="5" name="Title 4"/>
          <p:cNvSpPr>
            <a:spLocks noGrp="1"/>
          </p:cNvSpPr>
          <p:nvPr>
            <p:ph type="title"/>
          </p:nvPr>
        </p:nvSpPr>
        <p:spPr/>
        <p:txBody>
          <a:bodyPr/>
          <a:lstStyle/>
          <a:p>
            <a:r>
              <a:rPr lang="en-US" dirty="0" smtClean="0"/>
              <a:t>Person as a Content Type</a:t>
            </a:r>
            <a:endParaRPr lang="en-US" dirty="0"/>
          </a:p>
        </p:txBody>
      </p:sp>
      <p:graphicFrame>
        <p:nvGraphicFramePr>
          <p:cNvPr id="2" name="Diagram 1"/>
          <p:cNvGraphicFramePr/>
          <p:nvPr>
            <p:extLst/>
          </p:nvPr>
        </p:nvGraphicFramePr>
        <p:xfrm>
          <a:off x="4313237" y="1363662"/>
          <a:ext cx="6629400" cy="52999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3108700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11BB45B8-6E80-4A23-9352-B7E9CC9E0D96}"/>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graphicEl>
                                              <a:dgm id="{76F0C065-90EC-4F09-8E29-C09E5D7D474E}"/>
                                            </p:graphic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graphicEl>
                                              <a:dgm id="{FDC23217-50B6-4E9D-BD27-EC477B8C74AC}"/>
                                            </p:graphic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graphicEl>
                                              <a:dgm id="{F105174C-BF95-44C1-B4A5-68D76492EA79}"/>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graphicEl>
                                              <a:dgm id="{757E165B-7591-49FB-BEE7-70E75024B6A8}"/>
                                            </p:graphic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graphicEl>
                                              <a:dgm id="{817147AF-B686-4AC0-BB74-1DA81144A576}"/>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graphicEl>
                                              <a:dgm id="{6E29CDB2-ED42-4503-9E8C-861D406A4A03}"/>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graphicEl>
                                              <a:dgm id="{EE179BE7-C02A-4704-A3D0-38516D0D4703}"/>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1265237" y="1820862"/>
          <a:ext cx="9982200" cy="4114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noAutofit/>
          </a:bodyPr>
          <a:lstStyle/>
          <a:p>
            <a:r>
              <a:rPr lang="en-US" dirty="0" smtClean="0"/>
              <a:t>Where Do Content Types Exist?</a:t>
            </a:r>
            <a:endParaRPr lang="en-US" dirty="0"/>
          </a:p>
        </p:txBody>
      </p:sp>
    </p:spTree>
    <p:extLst>
      <p:ext uri="{BB962C8B-B14F-4D97-AF65-F5344CB8AC3E}">
        <p14:creationId xmlns:p14="http://schemas.microsoft.com/office/powerpoint/2010/main" val="66290950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3162E047-FED3-4F25-97B2-1CD33649CA09}" vid="{504DDFC5-4D5F-465E-AEE8-B23836853E23}"/>
    </a:ext>
  </a:extLst>
</a:theme>
</file>

<file path=ppt/theme/theme2.xml><?xml version="1.0" encoding="utf-8"?>
<a:theme xmlns:a="http://schemas.openxmlformats.org/drawingml/2006/main" name="1_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8BBBEFC8-198F-4C46-9624-1CDB9D062CD8}" vid="{509AD355-5CF8-4C2B-A587-4F5B5D28D2D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D802FBC-91EB-439E-A8EC-CA57786DAEB7}"/>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PowerUser</Template>
  <TotalTime>48</TotalTime>
  <Words>2348</Words>
  <Application>Microsoft Office PowerPoint</Application>
  <PresentationFormat>Custom</PresentationFormat>
  <Paragraphs>232</Paragraphs>
  <Slides>37</Slides>
  <Notes>24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37</vt:i4>
      </vt:variant>
    </vt:vector>
  </HeadingPairs>
  <TitlesOfParts>
    <vt:vector size="46" baseType="lpstr">
      <vt:lpstr>Arial</vt:lpstr>
      <vt:lpstr>Calibri</vt:lpstr>
      <vt:lpstr>Segoe Print</vt:lpstr>
      <vt:lpstr>Segoe Pro Light</vt:lpstr>
      <vt:lpstr>Segoe UI</vt:lpstr>
      <vt:lpstr>Segoe UI Light</vt:lpstr>
      <vt:lpstr>Wingdings</vt:lpstr>
      <vt:lpstr>5-30499_SPC_2014_PowerUser_Template_16x9</vt:lpstr>
      <vt:lpstr>1_5-30499_SPC_2014_PowerUser_Template_16x9</vt:lpstr>
      <vt:lpstr>PowerPoint Presentation</vt:lpstr>
      <vt:lpstr>Content Types, Managed Metadata, and You</vt:lpstr>
      <vt:lpstr>PowerPoint Presentation</vt:lpstr>
      <vt:lpstr>Agenda</vt:lpstr>
      <vt:lpstr>What are Content Types?</vt:lpstr>
      <vt:lpstr>Re-usable group of settings for a category of content</vt:lpstr>
      <vt:lpstr>Content Type Components</vt:lpstr>
      <vt:lpstr>Person as a Content Type</vt:lpstr>
      <vt:lpstr>Where Do Content Types Exist?</vt:lpstr>
      <vt:lpstr>SharePoint comes with Content Types</vt:lpstr>
      <vt:lpstr>Content Type Relationships</vt:lpstr>
      <vt:lpstr>Why Content Types?</vt:lpstr>
      <vt:lpstr>Content Types Extend Capabilities</vt:lpstr>
      <vt:lpstr>Benefits</vt:lpstr>
      <vt:lpstr>What is Managed Metadata?</vt:lpstr>
      <vt:lpstr>Managed Metadata Service</vt:lpstr>
      <vt:lpstr>Term Store Administration</vt:lpstr>
      <vt:lpstr>Benefits of Managed Metadata</vt:lpstr>
      <vt:lpstr>Implementing Content Types and Managed Metadata</vt:lpstr>
      <vt:lpstr>PowerPoint Presentation</vt:lpstr>
      <vt:lpstr>Plan Terminology</vt:lpstr>
      <vt:lpstr>PowerPoint Presentation</vt:lpstr>
      <vt:lpstr>Determine the Scope of the Content Type</vt:lpstr>
      <vt:lpstr>Identify Owners and Managers</vt:lpstr>
      <vt:lpstr>Define your Content Types</vt:lpstr>
      <vt:lpstr>Planning Tools</vt:lpstr>
      <vt:lpstr>Demo Planning tools</vt:lpstr>
      <vt:lpstr>PowerPoint Presentation</vt:lpstr>
      <vt:lpstr>Start at the Beginning</vt:lpstr>
      <vt:lpstr>Site Columns</vt:lpstr>
      <vt:lpstr>Categories and Names</vt:lpstr>
      <vt:lpstr>Demo Implementing</vt:lpstr>
      <vt:lpstr>Fixing Current Lists and Libraries </vt:lpstr>
      <vt:lpstr>Q&amp;A</vt:lpstr>
      <vt:lpstr>Thank you</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Content Types, Managed Metadata, and You</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Administrator</cp:lastModifiedBy>
  <cp:revision>3</cp:revision>
  <dcterms:created xsi:type="dcterms:W3CDTF">2014-03-03T19:32:22Z</dcterms:created>
  <dcterms:modified xsi:type="dcterms:W3CDTF">2014-03-06T02:50:09Z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