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37"/>
  </p:notesMasterIdLst>
  <p:handoutMasterIdLst>
    <p:handoutMasterId r:id="rId38"/>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6" r:id="rId35"/>
    <p:sldId id="285" r:id="rId3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BDEF"/>
    <a:srgbClr val="F88608"/>
    <a:srgbClr val="F9A03E"/>
    <a:srgbClr val="E39E48"/>
    <a:srgbClr val="6E8B2D"/>
    <a:srgbClr val="87AB37"/>
    <a:srgbClr val="9FC54D"/>
    <a:srgbClr val="505050"/>
    <a:srgbClr val="785393"/>
    <a:srgbClr val="805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9718"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8117F1-6605-486B-9104-4FB7575B4A68}"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en-US"/>
        </a:p>
      </dgm:t>
    </dgm:pt>
    <dgm:pt modelId="{B7E0602D-DC93-4A4D-91C6-73C27582B234}">
      <dgm:prSet/>
      <dgm:spPr>
        <a:solidFill>
          <a:srgbClr val="7FBA00"/>
        </a:solidFill>
      </dgm:spPr>
      <dgm:t>
        <a:bodyPr/>
        <a:lstStyle/>
        <a:p>
          <a:pPr rtl="0"/>
          <a:r>
            <a:rPr lang="en-US" baseline="0" dirty="0" smtClean="0">
              <a:latin typeface="+mj-lt"/>
            </a:rPr>
            <a:t>Low Operational Efficiency has big impact on bottom line</a:t>
          </a:r>
          <a:endParaRPr lang="en-US" dirty="0">
            <a:latin typeface="+mj-lt"/>
          </a:endParaRPr>
        </a:p>
      </dgm:t>
    </dgm:pt>
    <dgm:pt modelId="{994B2C3F-0C57-496D-A525-85ACF62ACE3F}" type="parTrans" cxnId="{D8B24DF7-FB57-4AE6-8977-3B5A43BD7857}">
      <dgm:prSet/>
      <dgm:spPr/>
      <dgm:t>
        <a:bodyPr/>
        <a:lstStyle/>
        <a:p>
          <a:endParaRPr lang="en-US"/>
        </a:p>
      </dgm:t>
    </dgm:pt>
    <dgm:pt modelId="{06E8D69E-B8BA-4327-BDD5-70915C89DC5A}" type="sibTrans" cxnId="{D8B24DF7-FB57-4AE6-8977-3B5A43BD7857}">
      <dgm:prSet/>
      <dgm:spPr/>
      <dgm:t>
        <a:bodyPr/>
        <a:lstStyle/>
        <a:p>
          <a:endParaRPr lang="en-US"/>
        </a:p>
      </dgm:t>
    </dgm:pt>
    <dgm:pt modelId="{6614C471-D924-4614-AA2C-0A533A89408D}">
      <dgm:prSet/>
      <dgm:spPr>
        <a:solidFill>
          <a:srgbClr val="00B0F0"/>
        </a:solidFill>
      </dgm:spPr>
      <dgm:t>
        <a:bodyPr/>
        <a:lstStyle/>
        <a:p>
          <a:pPr rtl="0"/>
          <a:r>
            <a:rPr lang="en-US" baseline="0" smtClean="0">
              <a:latin typeface="+mj-lt"/>
            </a:rPr>
            <a:t>Excess facilities means divert funds from core mission</a:t>
          </a:r>
          <a:endParaRPr lang="en-US">
            <a:latin typeface="+mj-lt"/>
          </a:endParaRPr>
        </a:p>
      </dgm:t>
    </dgm:pt>
    <dgm:pt modelId="{EF435D2F-C4FE-4C6F-B501-922D8C9EF818}" type="parTrans" cxnId="{28701DCA-8874-4BCE-A401-D961D5DD7667}">
      <dgm:prSet/>
      <dgm:spPr/>
      <dgm:t>
        <a:bodyPr/>
        <a:lstStyle/>
        <a:p>
          <a:endParaRPr lang="en-US"/>
        </a:p>
      </dgm:t>
    </dgm:pt>
    <dgm:pt modelId="{ED16110E-63DC-4E9D-B197-DB5AF58BB496}" type="sibTrans" cxnId="{28701DCA-8874-4BCE-A401-D961D5DD7667}">
      <dgm:prSet/>
      <dgm:spPr/>
      <dgm:t>
        <a:bodyPr/>
        <a:lstStyle/>
        <a:p>
          <a:endParaRPr lang="en-US"/>
        </a:p>
      </dgm:t>
    </dgm:pt>
    <dgm:pt modelId="{28F3274B-825B-4C85-9E87-4AEBF7AF9551}">
      <dgm:prSet/>
      <dgm:spPr>
        <a:solidFill>
          <a:srgbClr val="422157"/>
        </a:solidFill>
      </dgm:spPr>
      <dgm:t>
        <a:bodyPr/>
        <a:lstStyle/>
        <a:p>
          <a:pPr rtl="0"/>
          <a:r>
            <a:rPr lang="en-US" baseline="0" dirty="0" smtClean="0">
              <a:latin typeface="+mj-lt"/>
            </a:rPr>
            <a:t>Aging facilities results in low customer satisfaction</a:t>
          </a:r>
          <a:endParaRPr lang="en-US" dirty="0">
            <a:latin typeface="+mj-lt"/>
          </a:endParaRPr>
        </a:p>
      </dgm:t>
    </dgm:pt>
    <dgm:pt modelId="{AA6789A8-60EF-4F42-A849-96E403FA6D70}" type="parTrans" cxnId="{5DE6A56A-FFB8-4B95-B0BB-8DC002890849}">
      <dgm:prSet/>
      <dgm:spPr/>
      <dgm:t>
        <a:bodyPr/>
        <a:lstStyle/>
        <a:p>
          <a:endParaRPr lang="en-US"/>
        </a:p>
      </dgm:t>
    </dgm:pt>
    <dgm:pt modelId="{7F9DA820-C6F5-4EEB-8EAD-440018DB5919}" type="sibTrans" cxnId="{5DE6A56A-FFB8-4B95-B0BB-8DC002890849}">
      <dgm:prSet/>
      <dgm:spPr/>
      <dgm:t>
        <a:bodyPr/>
        <a:lstStyle/>
        <a:p>
          <a:endParaRPr lang="en-US"/>
        </a:p>
      </dgm:t>
    </dgm:pt>
    <dgm:pt modelId="{9BB64C2C-5257-424A-B18A-E28409B6801D}" type="pres">
      <dgm:prSet presAssocID="{388117F1-6605-486B-9104-4FB7575B4A68}" presName="Name0" presStyleCnt="0">
        <dgm:presLayoutVars>
          <dgm:dir/>
          <dgm:animLvl val="lvl"/>
          <dgm:resizeHandles val="exact"/>
        </dgm:presLayoutVars>
      </dgm:prSet>
      <dgm:spPr/>
      <dgm:t>
        <a:bodyPr/>
        <a:lstStyle/>
        <a:p>
          <a:endParaRPr lang="en-US"/>
        </a:p>
      </dgm:t>
    </dgm:pt>
    <dgm:pt modelId="{2E28EA6B-790C-46F3-82CF-CEEAA522CBF8}" type="pres">
      <dgm:prSet presAssocID="{B7E0602D-DC93-4A4D-91C6-73C27582B234}" presName="linNode" presStyleCnt="0"/>
      <dgm:spPr/>
    </dgm:pt>
    <dgm:pt modelId="{9C26DBDB-CEB1-423B-8AB5-FFCBA16E18C1}" type="pres">
      <dgm:prSet presAssocID="{B7E0602D-DC93-4A4D-91C6-73C27582B234}" presName="parentText" presStyleLbl="node1" presStyleIdx="0" presStyleCnt="3" custScaleX="135803">
        <dgm:presLayoutVars>
          <dgm:chMax val="1"/>
          <dgm:bulletEnabled val="1"/>
        </dgm:presLayoutVars>
      </dgm:prSet>
      <dgm:spPr>
        <a:prstGeom prst="rect">
          <a:avLst/>
        </a:prstGeom>
      </dgm:spPr>
      <dgm:t>
        <a:bodyPr/>
        <a:lstStyle/>
        <a:p>
          <a:endParaRPr lang="en-US"/>
        </a:p>
      </dgm:t>
    </dgm:pt>
    <dgm:pt modelId="{1A8A0B67-0ABB-4D82-82BC-0F295BC556F8}" type="pres">
      <dgm:prSet presAssocID="{06E8D69E-B8BA-4327-BDD5-70915C89DC5A}" presName="sp" presStyleCnt="0"/>
      <dgm:spPr/>
    </dgm:pt>
    <dgm:pt modelId="{28DC407F-C2AB-45A9-B86F-6B87D3703BF8}" type="pres">
      <dgm:prSet presAssocID="{6614C471-D924-4614-AA2C-0A533A89408D}" presName="linNode" presStyleCnt="0"/>
      <dgm:spPr/>
    </dgm:pt>
    <dgm:pt modelId="{383410E0-F94A-405E-B994-BC0EF2419476}" type="pres">
      <dgm:prSet presAssocID="{6614C471-D924-4614-AA2C-0A533A89408D}" presName="parentText" presStyleLbl="node1" presStyleIdx="1" presStyleCnt="3" custScaleX="137244">
        <dgm:presLayoutVars>
          <dgm:chMax val="1"/>
          <dgm:bulletEnabled val="1"/>
        </dgm:presLayoutVars>
      </dgm:prSet>
      <dgm:spPr>
        <a:prstGeom prst="rect">
          <a:avLst/>
        </a:prstGeom>
      </dgm:spPr>
      <dgm:t>
        <a:bodyPr/>
        <a:lstStyle/>
        <a:p>
          <a:endParaRPr lang="en-US"/>
        </a:p>
      </dgm:t>
    </dgm:pt>
    <dgm:pt modelId="{7FA5D57A-81F7-45E1-9125-3698EB13DB5F}" type="pres">
      <dgm:prSet presAssocID="{ED16110E-63DC-4E9D-B197-DB5AF58BB496}" presName="sp" presStyleCnt="0"/>
      <dgm:spPr/>
    </dgm:pt>
    <dgm:pt modelId="{491DD2B4-BB39-4729-B519-3B7E7CAAEBD4}" type="pres">
      <dgm:prSet presAssocID="{28F3274B-825B-4C85-9E87-4AEBF7AF9551}" presName="linNode" presStyleCnt="0"/>
      <dgm:spPr/>
    </dgm:pt>
    <dgm:pt modelId="{BAA1C7EF-D672-4FA4-AD81-631B07F2C91B}" type="pres">
      <dgm:prSet presAssocID="{28F3274B-825B-4C85-9E87-4AEBF7AF9551}" presName="parentText" presStyleLbl="node1" presStyleIdx="2" presStyleCnt="3" custScaleX="135803">
        <dgm:presLayoutVars>
          <dgm:chMax val="1"/>
          <dgm:bulletEnabled val="1"/>
        </dgm:presLayoutVars>
      </dgm:prSet>
      <dgm:spPr>
        <a:prstGeom prst="rect">
          <a:avLst/>
        </a:prstGeom>
      </dgm:spPr>
      <dgm:t>
        <a:bodyPr/>
        <a:lstStyle/>
        <a:p>
          <a:endParaRPr lang="en-US"/>
        </a:p>
      </dgm:t>
    </dgm:pt>
  </dgm:ptLst>
  <dgm:cxnLst>
    <dgm:cxn modelId="{F9A5B095-C2A3-486F-9887-878CDB372344}" type="presOf" srcId="{28F3274B-825B-4C85-9E87-4AEBF7AF9551}" destId="{BAA1C7EF-D672-4FA4-AD81-631B07F2C91B}" srcOrd="0" destOrd="0" presId="urn:microsoft.com/office/officeart/2005/8/layout/vList5"/>
    <dgm:cxn modelId="{28701DCA-8874-4BCE-A401-D961D5DD7667}" srcId="{388117F1-6605-486B-9104-4FB7575B4A68}" destId="{6614C471-D924-4614-AA2C-0A533A89408D}" srcOrd="1" destOrd="0" parTransId="{EF435D2F-C4FE-4C6F-B501-922D8C9EF818}" sibTransId="{ED16110E-63DC-4E9D-B197-DB5AF58BB496}"/>
    <dgm:cxn modelId="{BDE5C667-E20E-4B46-9F4C-D94C3C6B1E6F}" type="presOf" srcId="{388117F1-6605-486B-9104-4FB7575B4A68}" destId="{9BB64C2C-5257-424A-B18A-E28409B6801D}" srcOrd="0" destOrd="0" presId="urn:microsoft.com/office/officeart/2005/8/layout/vList5"/>
    <dgm:cxn modelId="{D8B24DF7-FB57-4AE6-8977-3B5A43BD7857}" srcId="{388117F1-6605-486B-9104-4FB7575B4A68}" destId="{B7E0602D-DC93-4A4D-91C6-73C27582B234}" srcOrd="0" destOrd="0" parTransId="{994B2C3F-0C57-496D-A525-85ACF62ACE3F}" sibTransId="{06E8D69E-B8BA-4327-BDD5-70915C89DC5A}"/>
    <dgm:cxn modelId="{6800DEEB-7A6A-4855-95B6-CDB81E42CF42}" type="presOf" srcId="{6614C471-D924-4614-AA2C-0A533A89408D}" destId="{383410E0-F94A-405E-B994-BC0EF2419476}" srcOrd="0" destOrd="0" presId="urn:microsoft.com/office/officeart/2005/8/layout/vList5"/>
    <dgm:cxn modelId="{07A705D1-6213-44F8-8E62-D6F97F6E98B2}" type="presOf" srcId="{B7E0602D-DC93-4A4D-91C6-73C27582B234}" destId="{9C26DBDB-CEB1-423B-8AB5-FFCBA16E18C1}" srcOrd="0" destOrd="0" presId="urn:microsoft.com/office/officeart/2005/8/layout/vList5"/>
    <dgm:cxn modelId="{5DE6A56A-FFB8-4B95-B0BB-8DC002890849}" srcId="{388117F1-6605-486B-9104-4FB7575B4A68}" destId="{28F3274B-825B-4C85-9E87-4AEBF7AF9551}" srcOrd="2" destOrd="0" parTransId="{AA6789A8-60EF-4F42-A849-96E403FA6D70}" sibTransId="{7F9DA820-C6F5-4EEB-8EAD-440018DB5919}"/>
    <dgm:cxn modelId="{391E8E1C-CEA7-4084-833A-202E8D8CEA40}" type="presParOf" srcId="{9BB64C2C-5257-424A-B18A-E28409B6801D}" destId="{2E28EA6B-790C-46F3-82CF-CEEAA522CBF8}" srcOrd="0" destOrd="0" presId="urn:microsoft.com/office/officeart/2005/8/layout/vList5"/>
    <dgm:cxn modelId="{147C36A6-AC0D-4549-BA00-522A1B882736}" type="presParOf" srcId="{2E28EA6B-790C-46F3-82CF-CEEAA522CBF8}" destId="{9C26DBDB-CEB1-423B-8AB5-FFCBA16E18C1}" srcOrd="0" destOrd="0" presId="urn:microsoft.com/office/officeart/2005/8/layout/vList5"/>
    <dgm:cxn modelId="{4E1EFF79-307C-4930-9A9F-569E8715B87B}" type="presParOf" srcId="{9BB64C2C-5257-424A-B18A-E28409B6801D}" destId="{1A8A0B67-0ABB-4D82-82BC-0F295BC556F8}" srcOrd="1" destOrd="0" presId="urn:microsoft.com/office/officeart/2005/8/layout/vList5"/>
    <dgm:cxn modelId="{1E9D17CF-092F-4FD6-9A4D-5828C133A372}" type="presParOf" srcId="{9BB64C2C-5257-424A-B18A-E28409B6801D}" destId="{28DC407F-C2AB-45A9-B86F-6B87D3703BF8}" srcOrd="2" destOrd="0" presId="urn:microsoft.com/office/officeart/2005/8/layout/vList5"/>
    <dgm:cxn modelId="{2C2380AF-5673-4921-A379-42671E8F6B34}" type="presParOf" srcId="{28DC407F-C2AB-45A9-B86F-6B87D3703BF8}" destId="{383410E0-F94A-405E-B994-BC0EF2419476}" srcOrd="0" destOrd="0" presId="urn:microsoft.com/office/officeart/2005/8/layout/vList5"/>
    <dgm:cxn modelId="{7EEE9DE3-5DC4-4392-ADA7-25DB8B778543}" type="presParOf" srcId="{9BB64C2C-5257-424A-B18A-E28409B6801D}" destId="{7FA5D57A-81F7-45E1-9125-3698EB13DB5F}" srcOrd="3" destOrd="0" presId="urn:microsoft.com/office/officeart/2005/8/layout/vList5"/>
    <dgm:cxn modelId="{16B29DF9-132B-4405-85A4-26B62B4F3389}" type="presParOf" srcId="{9BB64C2C-5257-424A-B18A-E28409B6801D}" destId="{491DD2B4-BB39-4729-B519-3B7E7CAAEBD4}" srcOrd="4" destOrd="0" presId="urn:microsoft.com/office/officeart/2005/8/layout/vList5"/>
    <dgm:cxn modelId="{4B7FBF5D-C2A3-407E-BC25-5F03BFE4DA69}" type="presParOf" srcId="{491DD2B4-BB39-4729-B519-3B7E7CAAEBD4}" destId="{BAA1C7EF-D672-4FA4-AD81-631B07F2C91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D341CC-18DD-470B-9F31-20F8982D8FB5}" type="doc">
      <dgm:prSet loTypeId="urn:microsoft.com/office/officeart/2005/8/layout/process1" loCatId="process" qsTypeId="urn:microsoft.com/office/officeart/2005/8/quickstyle/simple1" qsCatId="simple" csTypeId="urn:microsoft.com/office/officeart/2005/8/colors/colorful2" csCatId="colorful" phldr="1"/>
      <dgm:spPr/>
    </dgm:pt>
    <dgm:pt modelId="{C7971936-6609-4128-99BC-328239B163DD}">
      <dgm:prSet phldrT="[Text]" custT="1"/>
      <dgm:spPr>
        <a:solidFill>
          <a:srgbClr val="9B4F96"/>
        </a:solidFill>
      </dgm:spPr>
      <dgm:t>
        <a:bodyPr/>
        <a:lstStyle/>
        <a:p>
          <a:r>
            <a:rPr lang="en-US" sz="2400" dirty="0" smtClean="0"/>
            <a:t>Create </a:t>
          </a:r>
        </a:p>
        <a:p>
          <a:r>
            <a:rPr lang="en-US" sz="2400" dirty="0" smtClean="0"/>
            <a:t>floor plan </a:t>
          </a:r>
          <a:endParaRPr lang="en-US" sz="2400" dirty="0"/>
        </a:p>
      </dgm:t>
    </dgm:pt>
    <dgm:pt modelId="{C48B0CA6-2F00-4EC3-BEE6-5AB3866FC426}" type="parTrans" cxnId="{6F177396-0FBF-4D84-85C5-309457A680E2}">
      <dgm:prSet/>
      <dgm:spPr/>
      <dgm:t>
        <a:bodyPr/>
        <a:lstStyle/>
        <a:p>
          <a:endParaRPr lang="en-US"/>
        </a:p>
      </dgm:t>
    </dgm:pt>
    <dgm:pt modelId="{58383881-F962-4EA8-A936-702BB34A3C99}" type="sibTrans" cxnId="{6F177396-0FBF-4D84-85C5-309457A680E2}">
      <dgm:prSet/>
      <dgm:spPr>
        <a:solidFill>
          <a:srgbClr val="0070C0"/>
        </a:solidFill>
      </dgm:spPr>
      <dgm:t>
        <a:bodyPr/>
        <a:lstStyle/>
        <a:p>
          <a:endParaRPr lang="en-US"/>
        </a:p>
      </dgm:t>
    </dgm:pt>
    <dgm:pt modelId="{8A605C43-4B4C-45F6-97B3-7CA72D36C278}">
      <dgm:prSet phldrT="[Text]" custT="1"/>
      <dgm:spPr>
        <a:solidFill>
          <a:srgbClr val="9B4F96"/>
        </a:solidFill>
      </dgm:spPr>
      <dgm:t>
        <a:bodyPr/>
        <a:lstStyle/>
        <a:p>
          <a:r>
            <a:rPr lang="en-US" sz="2400" dirty="0" smtClean="0"/>
            <a:t>Import relevant data</a:t>
          </a:r>
          <a:endParaRPr lang="en-US" sz="2400" dirty="0"/>
        </a:p>
      </dgm:t>
    </dgm:pt>
    <dgm:pt modelId="{9F05B1F9-A49D-43C9-89B4-9365652ECE76}" type="parTrans" cxnId="{94F1F575-C8C5-46FB-84E7-63A35A5BA393}">
      <dgm:prSet/>
      <dgm:spPr/>
      <dgm:t>
        <a:bodyPr/>
        <a:lstStyle/>
        <a:p>
          <a:endParaRPr lang="en-US"/>
        </a:p>
      </dgm:t>
    </dgm:pt>
    <dgm:pt modelId="{66FE8205-EB09-4111-AFE1-5EE6C92A9790}" type="sibTrans" cxnId="{94F1F575-C8C5-46FB-84E7-63A35A5BA393}">
      <dgm:prSet/>
      <dgm:spPr>
        <a:solidFill>
          <a:srgbClr val="0070C0"/>
        </a:solidFill>
      </dgm:spPr>
      <dgm:t>
        <a:bodyPr/>
        <a:lstStyle/>
        <a:p>
          <a:endParaRPr lang="en-US"/>
        </a:p>
      </dgm:t>
    </dgm:pt>
    <dgm:pt modelId="{729A6C92-55D6-4310-BB08-DA77B0B4FEC1}">
      <dgm:prSet phldrT="[Text]" custT="1"/>
      <dgm:spPr>
        <a:solidFill>
          <a:srgbClr val="9B4F96"/>
        </a:solidFill>
      </dgm:spPr>
      <dgm:t>
        <a:bodyPr/>
        <a:lstStyle/>
        <a:p>
          <a:r>
            <a:rPr lang="en-US" sz="2400" dirty="0" smtClean="0"/>
            <a:t>Visualize Data</a:t>
          </a:r>
          <a:endParaRPr lang="en-US" sz="2400" dirty="0"/>
        </a:p>
      </dgm:t>
    </dgm:pt>
    <dgm:pt modelId="{9C078404-243C-4DDC-97FF-1B7E2C9DD8A9}" type="parTrans" cxnId="{E4CAE752-F1AB-40A6-95A5-E9A091ACE6EE}">
      <dgm:prSet/>
      <dgm:spPr/>
      <dgm:t>
        <a:bodyPr/>
        <a:lstStyle/>
        <a:p>
          <a:endParaRPr lang="en-US"/>
        </a:p>
      </dgm:t>
    </dgm:pt>
    <dgm:pt modelId="{0C6756EA-A24A-4AE2-BD14-51C254D8B0F9}" type="sibTrans" cxnId="{E4CAE752-F1AB-40A6-95A5-E9A091ACE6EE}">
      <dgm:prSet/>
      <dgm:spPr/>
      <dgm:t>
        <a:bodyPr/>
        <a:lstStyle/>
        <a:p>
          <a:endParaRPr lang="en-US"/>
        </a:p>
      </dgm:t>
    </dgm:pt>
    <dgm:pt modelId="{933D93B7-ED93-40AB-8A88-6A6840B0FEE7}" type="pres">
      <dgm:prSet presAssocID="{0ED341CC-18DD-470B-9F31-20F8982D8FB5}" presName="Name0" presStyleCnt="0">
        <dgm:presLayoutVars>
          <dgm:dir/>
          <dgm:resizeHandles val="exact"/>
        </dgm:presLayoutVars>
      </dgm:prSet>
      <dgm:spPr/>
    </dgm:pt>
    <dgm:pt modelId="{FD77BC60-8B16-4378-90F7-C335FB1A83E9}" type="pres">
      <dgm:prSet presAssocID="{C7971936-6609-4128-99BC-328239B163DD}" presName="node" presStyleLbl="node1" presStyleIdx="0" presStyleCnt="3">
        <dgm:presLayoutVars>
          <dgm:bulletEnabled val="1"/>
        </dgm:presLayoutVars>
      </dgm:prSet>
      <dgm:spPr>
        <a:prstGeom prst="rect">
          <a:avLst/>
        </a:prstGeom>
      </dgm:spPr>
      <dgm:t>
        <a:bodyPr/>
        <a:lstStyle/>
        <a:p>
          <a:endParaRPr lang="en-US"/>
        </a:p>
      </dgm:t>
    </dgm:pt>
    <dgm:pt modelId="{C7455C5E-75F7-4A66-B7CB-3DDB6B95AAF5}" type="pres">
      <dgm:prSet presAssocID="{58383881-F962-4EA8-A936-702BB34A3C99}" presName="sibTrans" presStyleLbl="sibTrans2D1" presStyleIdx="0" presStyleCnt="2" custScaleX="75132" custScaleY="75132"/>
      <dgm:spPr/>
      <dgm:t>
        <a:bodyPr/>
        <a:lstStyle/>
        <a:p>
          <a:endParaRPr lang="en-US"/>
        </a:p>
      </dgm:t>
    </dgm:pt>
    <dgm:pt modelId="{20695723-46F8-4F69-9E37-78C81A4EE06F}" type="pres">
      <dgm:prSet presAssocID="{58383881-F962-4EA8-A936-702BB34A3C99}" presName="connectorText" presStyleLbl="sibTrans2D1" presStyleIdx="0" presStyleCnt="2"/>
      <dgm:spPr/>
      <dgm:t>
        <a:bodyPr/>
        <a:lstStyle/>
        <a:p>
          <a:endParaRPr lang="en-US"/>
        </a:p>
      </dgm:t>
    </dgm:pt>
    <dgm:pt modelId="{8C5C3BB4-9CC8-4D77-ABB9-A447B4A2E6AF}" type="pres">
      <dgm:prSet presAssocID="{8A605C43-4B4C-45F6-97B3-7CA72D36C278}" presName="node" presStyleLbl="node1" presStyleIdx="1" presStyleCnt="3">
        <dgm:presLayoutVars>
          <dgm:bulletEnabled val="1"/>
        </dgm:presLayoutVars>
      </dgm:prSet>
      <dgm:spPr>
        <a:prstGeom prst="rect">
          <a:avLst/>
        </a:prstGeom>
      </dgm:spPr>
      <dgm:t>
        <a:bodyPr/>
        <a:lstStyle/>
        <a:p>
          <a:endParaRPr lang="en-US"/>
        </a:p>
      </dgm:t>
    </dgm:pt>
    <dgm:pt modelId="{CD448AC0-C95F-4150-8676-8A401BB645C8}" type="pres">
      <dgm:prSet presAssocID="{66FE8205-EB09-4111-AFE1-5EE6C92A9790}" presName="sibTrans" presStyleLbl="sibTrans2D1" presStyleIdx="1" presStyleCnt="2" custScaleX="82645" custScaleY="82645"/>
      <dgm:spPr/>
      <dgm:t>
        <a:bodyPr/>
        <a:lstStyle/>
        <a:p>
          <a:endParaRPr lang="en-US"/>
        </a:p>
      </dgm:t>
    </dgm:pt>
    <dgm:pt modelId="{A8672D13-CF06-4408-96D3-A6FC38A795B1}" type="pres">
      <dgm:prSet presAssocID="{66FE8205-EB09-4111-AFE1-5EE6C92A9790}" presName="connectorText" presStyleLbl="sibTrans2D1" presStyleIdx="1" presStyleCnt="2"/>
      <dgm:spPr/>
      <dgm:t>
        <a:bodyPr/>
        <a:lstStyle/>
        <a:p>
          <a:endParaRPr lang="en-US"/>
        </a:p>
      </dgm:t>
    </dgm:pt>
    <dgm:pt modelId="{7F229E20-37DE-4F79-9AF4-6895729CE350}" type="pres">
      <dgm:prSet presAssocID="{729A6C92-55D6-4310-BB08-DA77B0B4FEC1}" presName="node" presStyleLbl="node1" presStyleIdx="2" presStyleCnt="3">
        <dgm:presLayoutVars>
          <dgm:bulletEnabled val="1"/>
        </dgm:presLayoutVars>
      </dgm:prSet>
      <dgm:spPr>
        <a:prstGeom prst="rect">
          <a:avLst/>
        </a:prstGeom>
      </dgm:spPr>
      <dgm:t>
        <a:bodyPr/>
        <a:lstStyle/>
        <a:p>
          <a:endParaRPr lang="en-US"/>
        </a:p>
      </dgm:t>
    </dgm:pt>
  </dgm:ptLst>
  <dgm:cxnLst>
    <dgm:cxn modelId="{AEC2B539-6216-4620-8F44-C67841BED468}" type="presOf" srcId="{66FE8205-EB09-4111-AFE1-5EE6C92A9790}" destId="{A8672D13-CF06-4408-96D3-A6FC38A795B1}" srcOrd="1" destOrd="0" presId="urn:microsoft.com/office/officeart/2005/8/layout/process1"/>
    <dgm:cxn modelId="{AC2FA011-FDBD-433B-88F5-B4E7CA9216B1}" type="presOf" srcId="{729A6C92-55D6-4310-BB08-DA77B0B4FEC1}" destId="{7F229E20-37DE-4F79-9AF4-6895729CE350}" srcOrd="0" destOrd="0" presId="urn:microsoft.com/office/officeart/2005/8/layout/process1"/>
    <dgm:cxn modelId="{55B2C9E2-2FEC-47F8-AB8C-22B8A45E8F74}" type="presOf" srcId="{C7971936-6609-4128-99BC-328239B163DD}" destId="{FD77BC60-8B16-4378-90F7-C335FB1A83E9}" srcOrd="0" destOrd="0" presId="urn:microsoft.com/office/officeart/2005/8/layout/process1"/>
    <dgm:cxn modelId="{28C285D4-C213-4A73-83A5-7C8672681916}" type="presOf" srcId="{66FE8205-EB09-4111-AFE1-5EE6C92A9790}" destId="{CD448AC0-C95F-4150-8676-8A401BB645C8}" srcOrd="0" destOrd="0" presId="urn:microsoft.com/office/officeart/2005/8/layout/process1"/>
    <dgm:cxn modelId="{11C68C57-E9FB-4037-BCC4-01B667F1C901}" type="presOf" srcId="{8A605C43-4B4C-45F6-97B3-7CA72D36C278}" destId="{8C5C3BB4-9CC8-4D77-ABB9-A447B4A2E6AF}" srcOrd="0" destOrd="0" presId="urn:microsoft.com/office/officeart/2005/8/layout/process1"/>
    <dgm:cxn modelId="{E4CAE752-F1AB-40A6-95A5-E9A091ACE6EE}" srcId="{0ED341CC-18DD-470B-9F31-20F8982D8FB5}" destId="{729A6C92-55D6-4310-BB08-DA77B0B4FEC1}" srcOrd="2" destOrd="0" parTransId="{9C078404-243C-4DDC-97FF-1B7E2C9DD8A9}" sibTransId="{0C6756EA-A24A-4AE2-BD14-51C254D8B0F9}"/>
    <dgm:cxn modelId="{477F2047-532F-490B-9111-701E8A3D86B5}" type="presOf" srcId="{0ED341CC-18DD-470B-9F31-20F8982D8FB5}" destId="{933D93B7-ED93-40AB-8A88-6A6840B0FEE7}" srcOrd="0" destOrd="0" presId="urn:microsoft.com/office/officeart/2005/8/layout/process1"/>
    <dgm:cxn modelId="{685E439C-3E1D-4F36-A801-84AA040F433B}" type="presOf" srcId="{58383881-F962-4EA8-A936-702BB34A3C99}" destId="{20695723-46F8-4F69-9E37-78C81A4EE06F}" srcOrd="1" destOrd="0" presId="urn:microsoft.com/office/officeart/2005/8/layout/process1"/>
    <dgm:cxn modelId="{94F1F575-C8C5-46FB-84E7-63A35A5BA393}" srcId="{0ED341CC-18DD-470B-9F31-20F8982D8FB5}" destId="{8A605C43-4B4C-45F6-97B3-7CA72D36C278}" srcOrd="1" destOrd="0" parTransId="{9F05B1F9-A49D-43C9-89B4-9365652ECE76}" sibTransId="{66FE8205-EB09-4111-AFE1-5EE6C92A9790}"/>
    <dgm:cxn modelId="{48A28D32-41C4-4FC9-A35A-136EE57E3ECF}" type="presOf" srcId="{58383881-F962-4EA8-A936-702BB34A3C99}" destId="{C7455C5E-75F7-4A66-B7CB-3DDB6B95AAF5}" srcOrd="0" destOrd="0" presId="urn:microsoft.com/office/officeart/2005/8/layout/process1"/>
    <dgm:cxn modelId="{6F177396-0FBF-4D84-85C5-309457A680E2}" srcId="{0ED341CC-18DD-470B-9F31-20F8982D8FB5}" destId="{C7971936-6609-4128-99BC-328239B163DD}" srcOrd="0" destOrd="0" parTransId="{C48B0CA6-2F00-4EC3-BEE6-5AB3866FC426}" sibTransId="{58383881-F962-4EA8-A936-702BB34A3C99}"/>
    <dgm:cxn modelId="{0B395B89-DC21-4C8D-87BA-5E39DAEB9B10}" type="presParOf" srcId="{933D93B7-ED93-40AB-8A88-6A6840B0FEE7}" destId="{FD77BC60-8B16-4378-90F7-C335FB1A83E9}" srcOrd="0" destOrd="0" presId="urn:microsoft.com/office/officeart/2005/8/layout/process1"/>
    <dgm:cxn modelId="{8512C7E5-2AAE-4943-B9FE-8FB451C06444}" type="presParOf" srcId="{933D93B7-ED93-40AB-8A88-6A6840B0FEE7}" destId="{C7455C5E-75F7-4A66-B7CB-3DDB6B95AAF5}" srcOrd="1" destOrd="0" presId="urn:microsoft.com/office/officeart/2005/8/layout/process1"/>
    <dgm:cxn modelId="{3CF6B9E0-43D8-4B5F-8B06-726787EE3F3B}" type="presParOf" srcId="{C7455C5E-75F7-4A66-B7CB-3DDB6B95AAF5}" destId="{20695723-46F8-4F69-9E37-78C81A4EE06F}" srcOrd="0" destOrd="0" presId="urn:microsoft.com/office/officeart/2005/8/layout/process1"/>
    <dgm:cxn modelId="{A563484B-663D-4A4B-9FC9-E7CF9871C720}" type="presParOf" srcId="{933D93B7-ED93-40AB-8A88-6A6840B0FEE7}" destId="{8C5C3BB4-9CC8-4D77-ABB9-A447B4A2E6AF}" srcOrd="2" destOrd="0" presId="urn:microsoft.com/office/officeart/2005/8/layout/process1"/>
    <dgm:cxn modelId="{90183550-DD23-432D-BA77-3EC95DB21F13}" type="presParOf" srcId="{933D93B7-ED93-40AB-8A88-6A6840B0FEE7}" destId="{CD448AC0-C95F-4150-8676-8A401BB645C8}" srcOrd="3" destOrd="0" presId="urn:microsoft.com/office/officeart/2005/8/layout/process1"/>
    <dgm:cxn modelId="{CE9382FB-3974-43C8-9AE4-93F891C17C76}" type="presParOf" srcId="{CD448AC0-C95F-4150-8676-8A401BB645C8}" destId="{A8672D13-CF06-4408-96D3-A6FC38A795B1}" srcOrd="0" destOrd="0" presId="urn:microsoft.com/office/officeart/2005/8/layout/process1"/>
    <dgm:cxn modelId="{78959756-EA7D-4374-8AEC-B8D2DA6E9EB2}" type="presParOf" srcId="{933D93B7-ED93-40AB-8A88-6A6840B0FEE7}" destId="{7F229E20-37DE-4F79-9AF4-6895729CE350}" srcOrd="4" destOrd="0" presId="urn:microsoft.com/office/officeart/2005/8/layout/process1"/>
  </dgm:cxnLst>
  <dgm:bg>
    <a:noFill/>
  </dgm:bg>
  <dgm:whole>
    <a:ln w="12700"/>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0ED341CC-18DD-470B-9F31-20F8982D8FB5}" type="doc">
      <dgm:prSet loTypeId="urn:microsoft.com/office/officeart/2005/8/layout/process1" loCatId="process" qsTypeId="urn:microsoft.com/office/officeart/2005/8/quickstyle/simple1" qsCatId="simple" csTypeId="urn:microsoft.com/office/officeart/2005/8/colors/accent4_2" csCatId="accent4" phldr="1"/>
      <dgm:spPr/>
    </dgm:pt>
    <dgm:pt modelId="{C7971936-6609-4128-99BC-328239B163DD}">
      <dgm:prSet phldrT="[Text]" custT="1"/>
      <dgm:spPr>
        <a:solidFill>
          <a:srgbClr val="0070C0"/>
        </a:solidFill>
      </dgm:spPr>
      <dgm:t>
        <a:bodyPr/>
        <a:lstStyle/>
        <a:p>
          <a:r>
            <a:rPr lang="en-US" sz="2400" dirty="0" smtClean="0"/>
            <a:t>Render Diagram</a:t>
          </a:r>
          <a:endParaRPr lang="en-US" sz="2400" dirty="0"/>
        </a:p>
      </dgm:t>
    </dgm:pt>
    <dgm:pt modelId="{C48B0CA6-2F00-4EC3-BEE6-5AB3866FC426}" type="parTrans" cxnId="{6F177396-0FBF-4D84-85C5-309457A680E2}">
      <dgm:prSet/>
      <dgm:spPr/>
      <dgm:t>
        <a:bodyPr/>
        <a:lstStyle/>
        <a:p>
          <a:endParaRPr lang="en-US"/>
        </a:p>
      </dgm:t>
    </dgm:pt>
    <dgm:pt modelId="{58383881-F962-4EA8-A936-702BB34A3C99}" type="sibTrans" cxnId="{6F177396-0FBF-4D84-85C5-309457A680E2}">
      <dgm:prSet/>
      <dgm:spPr>
        <a:solidFill>
          <a:srgbClr val="0070C0"/>
        </a:solidFill>
      </dgm:spPr>
      <dgm:t>
        <a:bodyPr/>
        <a:lstStyle/>
        <a:p>
          <a:endParaRPr lang="en-US"/>
        </a:p>
      </dgm:t>
    </dgm:pt>
    <dgm:pt modelId="{8A605C43-4B4C-45F6-97B3-7CA72D36C278}">
      <dgm:prSet phldrT="[Text]" custT="1"/>
      <dgm:spPr>
        <a:solidFill>
          <a:srgbClr val="0070C0"/>
        </a:solidFill>
      </dgm:spPr>
      <dgm:t>
        <a:bodyPr/>
        <a:lstStyle/>
        <a:p>
          <a:r>
            <a:rPr lang="en-US" sz="2400" dirty="0" smtClean="0"/>
            <a:t>Interact </a:t>
          </a:r>
          <a:endParaRPr lang="en-US" sz="2400" dirty="0"/>
        </a:p>
      </dgm:t>
    </dgm:pt>
    <dgm:pt modelId="{9F05B1F9-A49D-43C9-89B4-9365652ECE76}" type="parTrans" cxnId="{94F1F575-C8C5-46FB-84E7-63A35A5BA393}">
      <dgm:prSet/>
      <dgm:spPr/>
      <dgm:t>
        <a:bodyPr/>
        <a:lstStyle/>
        <a:p>
          <a:endParaRPr lang="en-US"/>
        </a:p>
      </dgm:t>
    </dgm:pt>
    <dgm:pt modelId="{66FE8205-EB09-4111-AFE1-5EE6C92A9790}" type="sibTrans" cxnId="{94F1F575-C8C5-46FB-84E7-63A35A5BA393}">
      <dgm:prSet/>
      <dgm:spPr>
        <a:solidFill>
          <a:srgbClr val="0070C0"/>
        </a:solidFill>
      </dgm:spPr>
      <dgm:t>
        <a:bodyPr/>
        <a:lstStyle/>
        <a:p>
          <a:endParaRPr lang="en-US"/>
        </a:p>
      </dgm:t>
    </dgm:pt>
    <dgm:pt modelId="{729A6C92-55D6-4310-BB08-DA77B0B4FEC1}">
      <dgm:prSet phldrT="[Text]" custT="1"/>
      <dgm:spPr>
        <a:solidFill>
          <a:srgbClr val="0070C0"/>
        </a:solidFill>
      </dgm:spPr>
      <dgm:t>
        <a:bodyPr/>
        <a:lstStyle/>
        <a:p>
          <a:r>
            <a:rPr lang="en-US" sz="2400" dirty="0" smtClean="0"/>
            <a:t>Take Actions</a:t>
          </a:r>
          <a:endParaRPr lang="en-US" sz="2400" dirty="0"/>
        </a:p>
      </dgm:t>
    </dgm:pt>
    <dgm:pt modelId="{9C078404-243C-4DDC-97FF-1B7E2C9DD8A9}" type="parTrans" cxnId="{E4CAE752-F1AB-40A6-95A5-E9A091ACE6EE}">
      <dgm:prSet/>
      <dgm:spPr/>
      <dgm:t>
        <a:bodyPr/>
        <a:lstStyle/>
        <a:p>
          <a:endParaRPr lang="en-US"/>
        </a:p>
      </dgm:t>
    </dgm:pt>
    <dgm:pt modelId="{0C6756EA-A24A-4AE2-BD14-51C254D8B0F9}" type="sibTrans" cxnId="{E4CAE752-F1AB-40A6-95A5-E9A091ACE6EE}">
      <dgm:prSet/>
      <dgm:spPr/>
      <dgm:t>
        <a:bodyPr/>
        <a:lstStyle/>
        <a:p>
          <a:endParaRPr lang="en-US"/>
        </a:p>
      </dgm:t>
    </dgm:pt>
    <dgm:pt modelId="{933D93B7-ED93-40AB-8A88-6A6840B0FEE7}" type="pres">
      <dgm:prSet presAssocID="{0ED341CC-18DD-470B-9F31-20F8982D8FB5}" presName="Name0" presStyleCnt="0">
        <dgm:presLayoutVars>
          <dgm:dir/>
          <dgm:resizeHandles val="exact"/>
        </dgm:presLayoutVars>
      </dgm:prSet>
      <dgm:spPr/>
    </dgm:pt>
    <dgm:pt modelId="{FD77BC60-8B16-4378-90F7-C335FB1A83E9}" type="pres">
      <dgm:prSet presAssocID="{C7971936-6609-4128-99BC-328239B163DD}" presName="node" presStyleLbl="node1" presStyleIdx="0" presStyleCnt="3">
        <dgm:presLayoutVars>
          <dgm:bulletEnabled val="1"/>
        </dgm:presLayoutVars>
      </dgm:prSet>
      <dgm:spPr>
        <a:prstGeom prst="rect">
          <a:avLst/>
        </a:prstGeom>
      </dgm:spPr>
      <dgm:t>
        <a:bodyPr/>
        <a:lstStyle/>
        <a:p>
          <a:endParaRPr lang="en-US"/>
        </a:p>
      </dgm:t>
    </dgm:pt>
    <dgm:pt modelId="{C7455C5E-75F7-4A66-B7CB-3DDB6B95AAF5}" type="pres">
      <dgm:prSet presAssocID="{58383881-F962-4EA8-A936-702BB34A3C99}" presName="sibTrans" presStyleLbl="sibTrans2D1" presStyleIdx="0" presStyleCnt="2"/>
      <dgm:spPr/>
      <dgm:t>
        <a:bodyPr/>
        <a:lstStyle/>
        <a:p>
          <a:endParaRPr lang="en-US"/>
        </a:p>
      </dgm:t>
    </dgm:pt>
    <dgm:pt modelId="{20695723-46F8-4F69-9E37-78C81A4EE06F}" type="pres">
      <dgm:prSet presAssocID="{58383881-F962-4EA8-A936-702BB34A3C99}" presName="connectorText" presStyleLbl="sibTrans2D1" presStyleIdx="0" presStyleCnt="2"/>
      <dgm:spPr/>
      <dgm:t>
        <a:bodyPr/>
        <a:lstStyle/>
        <a:p>
          <a:endParaRPr lang="en-US"/>
        </a:p>
      </dgm:t>
    </dgm:pt>
    <dgm:pt modelId="{8C5C3BB4-9CC8-4D77-ABB9-A447B4A2E6AF}" type="pres">
      <dgm:prSet presAssocID="{8A605C43-4B4C-45F6-97B3-7CA72D36C278}" presName="node" presStyleLbl="node1" presStyleIdx="1" presStyleCnt="3">
        <dgm:presLayoutVars>
          <dgm:bulletEnabled val="1"/>
        </dgm:presLayoutVars>
      </dgm:prSet>
      <dgm:spPr>
        <a:prstGeom prst="rect">
          <a:avLst/>
        </a:prstGeom>
      </dgm:spPr>
      <dgm:t>
        <a:bodyPr/>
        <a:lstStyle/>
        <a:p>
          <a:endParaRPr lang="en-US"/>
        </a:p>
      </dgm:t>
    </dgm:pt>
    <dgm:pt modelId="{CD448AC0-C95F-4150-8676-8A401BB645C8}" type="pres">
      <dgm:prSet presAssocID="{66FE8205-EB09-4111-AFE1-5EE6C92A9790}" presName="sibTrans" presStyleLbl="sibTrans2D1" presStyleIdx="1" presStyleCnt="2"/>
      <dgm:spPr/>
      <dgm:t>
        <a:bodyPr/>
        <a:lstStyle/>
        <a:p>
          <a:endParaRPr lang="en-US"/>
        </a:p>
      </dgm:t>
    </dgm:pt>
    <dgm:pt modelId="{A8672D13-CF06-4408-96D3-A6FC38A795B1}" type="pres">
      <dgm:prSet presAssocID="{66FE8205-EB09-4111-AFE1-5EE6C92A9790}" presName="connectorText" presStyleLbl="sibTrans2D1" presStyleIdx="1" presStyleCnt="2"/>
      <dgm:spPr/>
      <dgm:t>
        <a:bodyPr/>
        <a:lstStyle/>
        <a:p>
          <a:endParaRPr lang="en-US"/>
        </a:p>
      </dgm:t>
    </dgm:pt>
    <dgm:pt modelId="{7F229E20-37DE-4F79-9AF4-6895729CE350}" type="pres">
      <dgm:prSet presAssocID="{729A6C92-55D6-4310-BB08-DA77B0B4FEC1}" presName="node" presStyleLbl="node1" presStyleIdx="2" presStyleCnt="3">
        <dgm:presLayoutVars>
          <dgm:bulletEnabled val="1"/>
        </dgm:presLayoutVars>
      </dgm:prSet>
      <dgm:spPr>
        <a:prstGeom prst="rect">
          <a:avLst/>
        </a:prstGeom>
      </dgm:spPr>
      <dgm:t>
        <a:bodyPr/>
        <a:lstStyle/>
        <a:p>
          <a:endParaRPr lang="en-US"/>
        </a:p>
      </dgm:t>
    </dgm:pt>
  </dgm:ptLst>
  <dgm:cxnLst>
    <dgm:cxn modelId="{05A556CA-F222-4487-9BFC-6E96545B1774}" type="presOf" srcId="{58383881-F962-4EA8-A936-702BB34A3C99}" destId="{C7455C5E-75F7-4A66-B7CB-3DDB6B95AAF5}" srcOrd="0" destOrd="0" presId="urn:microsoft.com/office/officeart/2005/8/layout/process1"/>
    <dgm:cxn modelId="{94F1F575-C8C5-46FB-84E7-63A35A5BA393}" srcId="{0ED341CC-18DD-470B-9F31-20F8982D8FB5}" destId="{8A605C43-4B4C-45F6-97B3-7CA72D36C278}" srcOrd="1" destOrd="0" parTransId="{9F05B1F9-A49D-43C9-89B4-9365652ECE76}" sibTransId="{66FE8205-EB09-4111-AFE1-5EE6C92A9790}"/>
    <dgm:cxn modelId="{30441D34-91BD-4BED-98E4-DBDCCEAD1C5C}" type="presOf" srcId="{66FE8205-EB09-4111-AFE1-5EE6C92A9790}" destId="{CD448AC0-C95F-4150-8676-8A401BB645C8}" srcOrd="0" destOrd="0" presId="urn:microsoft.com/office/officeart/2005/8/layout/process1"/>
    <dgm:cxn modelId="{4A774994-285C-4560-9C80-A22B47A5DABB}" type="presOf" srcId="{729A6C92-55D6-4310-BB08-DA77B0B4FEC1}" destId="{7F229E20-37DE-4F79-9AF4-6895729CE350}" srcOrd="0" destOrd="0" presId="urn:microsoft.com/office/officeart/2005/8/layout/process1"/>
    <dgm:cxn modelId="{AEACBCC0-FF2F-4FC2-9E58-ED64C91CCC9C}" type="presOf" srcId="{0ED341CC-18DD-470B-9F31-20F8982D8FB5}" destId="{933D93B7-ED93-40AB-8A88-6A6840B0FEE7}" srcOrd="0" destOrd="0" presId="urn:microsoft.com/office/officeart/2005/8/layout/process1"/>
    <dgm:cxn modelId="{A5B44C27-6117-4024-A7DD-0137F0CA3F7E}" type="presOf" srcId="{58383881-F962-4EA8-A936-702BB34A3C99}" destId="{20695723-46F8-4F69-9E37-78C81A4EE06F}" srcOrd="1" destOrd="0" presId="urn:microsoft.com/office/officeart/2005/8/layout/process1"/>
    <dgm:cxn modelId="{E4CAE752-F1AB-40A6-95A5-E9A091ACE6EE}" srcId="{0ED341CC-18DD-470B-9F31-20F8982D8FB5}" destId="{729A6C92-55D6-4310-BB08-DA77B0B4FEC1}" srcOrd="2" destOrd="0" parTransId="{9C078404-243C-4DDC-97FF-1B7E2C9DD8A9}" sibTransId="{0C6756EA-A24A-4AE2-BD14-51C254D8B0F9}"/>
    <dgm:cxn modelId="{9B569DF6-08A6-449F-A7FD-A2B20EDCB25E}" type="presOf" srcId="{66FE8205-EB09-4111-AFE1-5EE6C92A9790}" destId="{A8672D13-CF06-4408-96D3-A6FC38A795B1}" srcOrd="1" destOrd="0" presId="urn:microsoft.com/office/officeart/2005/8/layout/process1"/>
    <dgm:cxn modelId="{6F177396-0FBF-4D84-85C5-309457A680E2}" srcId="{0ED341CC-18DD-470B-9F31-20F8982D8FB5}" destId="{C7971936-6609-4128-99BC-328239B163DD}" srcOrd="0" destOrd="0" parTransId="{C48B0CA6-2F00-4EC3-BEE6-5AB3866FC426}" sibTransId="{58383881-F962-4EA8-A936-702BB34A3C99}"/>
    <dgm:cxn modelId="{A17CDC65-735A-4BB0-8805-7A20FECB4A64}" type="presOf" srcId="{8A605C43-4B4C-45F6-97B3-7CA72D36C278}" destId="{8C5C3BB4-9CC8-4D77-ABB9-A447B4A2E6AF}" srcOrd="0" destOrd="0" presId="urn:microsoft.com/office/officeart/2005/8/layout/process1"/>
    <dgm:cxn modelId="{8184F5AA-4717-4846-A956-31C61BCDEA16}" type="presOf" srcId="{C7971936-6609-4128-99BC-328239B163DD}" destId="{FD77BC60-8B16-4378-90F7-C335FB1A83E9}" srcOrd="0" destOrd="0" presId="urn:microsoft.com/office/officeart/2005/8/layout/process1"/>
    <dgm:cxn modelId="{B3F327CF-242B-40E0-A3FA-7EE3D948548E}" type="presParOf" srcId="{933D93B7-ED93-40AB-8A88-6A6840B0FEE7}" destId="{FD77BC60-8B16-4378-90F7-C335FB1A83E9}" srcOrd="0" destOrd="0" presId="urn:microsoft.com/office/officeart/2005/8/layout/process1"/>
    <dgm:cxn modelId="{80A82863-32BD-43DF-A395-0FB9A8F1CC44}" type="presParOf" srcId="{933D93B7-ED93-40AB-8A88-6A6840B0FEE7}" destId="{C7455C5E-75F7-4A66-B7CB-3DDB6B95AAF5}" srcOrd="1" destOrd="0" presId="urn:microsoft.com/office/officeart/2005/8/layout/process1"/>
    <dgm:cxn modelId="{91E13CD0-C0FC-404B-B9A6-6E9C9FE6C829}" type="presParOf" srcId="{C7455C5E-75F7-4A66-B7CB-3DDB6B95AAF5}" destId="{20695723-46F8-4F69-9E37-78C81A4EE06F}" srcOrd="0" destOrd="0" presId="urn:microsoft.com/office/officeart/2005/8/layout/process1"/>
    <dgm:cxn modelId="{AD74D0C5-DBF4-4237-AB20-F8653E1DDD37}" type="presParOf" srcId="{933D93B7-ED93-40AB-8A88-6A6840B0FEE7}" destId="{8C5C3BB4-9CC8-4D77-ABB9-A447B4A2E6AF}" srcOrd="2" destOrd="0" presId="urn:microsoft.com/office/officeart/2005/8/layout/process1"/>
    <dgm:cxn modelId="{081A3B5E-811E-40BB-A6DC-0E5F630FA3CE}" type="presParOf" srcId="{933D93B7-ED93-40AB-8A88-6A6840B0FEE7}" destId="{CD448AC0-C95F-4150-8676-8A401BB645C8}" srcOrd="3" destOrd="0" presId="urn:microsoft.com/office/officeart/2005/8/layout/process1"/>
    <dgm:cxn modelId="{D251257A-A17D-4E57-BA4F-CE8973A234CD}" type="presParOf" srcId="{CD448AC0-C95F-4150-8676-8A401BB645C8}" destId="{A8672D13-CF06-4408-96D3-A6FC38A795B1}" srcOrd="0" destOrd="0" presId="urn:microsoft.com/office/officeart/2005/8/layout/process1"/>
    <dgm:cxn modelId="{15569827-7DC7-48F5-9306-14E92C330B6D}" type="presParOf" srcId="{933D93B7-ED93-40AB-8A88-6A6840B0FEE7}" destId="{7F229E20-37DE-4F79-9AF4-6895729CE350}"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D341CC-18DD-470B-9F31-20F8982D8FB5}" type="doc">
      <dgm:prSet loTypeId="urn:microsoft.com/office/officeart/2005/8/layout/process1" loCatId="process" qsTypeId="urn:microsoft.com/office/officeart/2005/8/quickstyle/simple1" qsCatId="simple" csTypeId="urn:microsoft.com/office/officeart/2005/8/colors/colorful2" csCatId="colorful" phldr="1"/>
      <dgm:spPr/>
    </dgm:pt>
    <dgm:pt modelId="{C7971936-6609-4128-99BC-328239B163DD}">
      <dgm:prSet phldrT="[Text]" custT="1"/>
      <dgm:spPr>
        <a:solidFill>
          <a:srgbClr val="9B4F96"/>
        </a:solidFill>
      </dgm:spPr>
      <dgm:t>
        <a:bodyPr/>
        <a:lstStyle/>
        <a:p>
          <a:r>
            <a:rPr lang="en-US" sz="2400" dirty="0" smtClean="0"/>
            <a:t>Create </a:t>
          </a:r>
        </a:p>
        <a:p>
          <a:r>
            <a:rPr lang="en-US" sz="2400" dirty="0" smtClean="0"/>
            <a:t>floor plan </a:t>
          </a:r>
          <a:endParaRPr lang="en-US" sz="2400" dirty="0"/>
        </a:p>
      </dgm:t>
    </dgm:pt>
    <dgm:pt modelId="{C48B0CA6-2F00-4EC3-BEE6-5AB3866FC426}" type="parTrans" cxnId="{6F177396-0FBF-4D84-85C5-309457A680E2}">
      <dgm:prSet/>
      <dgm:spPr/>
      <dgm:t>
        <a:bodyPr/>
        <a:lstStyle/>
        <a:p>
          <a:endParaRPr lang="en-US"/>
        </a:p>
      </dgm:t>
    </dgm:pt>
    <dgm:pt modelId="{58383881-F962-4EA8-A936-702BB34A3C99}" type="sibTrans" cxnId="{6F177396-0FBF-4D84-85C5-309457A680E2}">
      <dgm:prSet/>
      <dgm:spPr>
        <a:solidFill>
          <a:srgbClr val="0070C0"/>
        </a:solidFill>
      </dgm:spPr>
      <dgm:t>
        <a:bodyPr/>
        <a:lstStyle/>
        <a:p>
          <a:endParaRPr lang="en-US"/>
        </a:p>
      </dgm:t>
    </dgm:pt>
    <dgm:pt modelId="{8A605C43-4B4C-45F6-97B3-7CA72D36C278}">
      <dgm:prSet phldrT="[Text]" custT="1"/>
      <dgm:spPr>
        <a:solidFill>
          <a:srgbClr val="9B4F96"/>
        </a:solidFill>
      </dgm:spPr>
      <dgm:t>
        <a:bodyPr/>
        <a:lstStyle/>
        <a:p>
          <a:r>
            <a:rPr lang="en-US" sz="2400" dirty="0" smtClean="0"/>
            <a:t>Import relevant data</a:t>
          </a:r>
          <a:endParaRPr lang="en-US" sz="2400" dirty="0"/>
        </a:p>
      </dgm:t>
    </dgm:pt>
    <dgm:pt modelId="{9F05B1F9-A49D-43C9-89B4-9365652ECE76}" type="parTrans" cxnId="{94F1F575-C8C5-46FB-84E7-63A35A5BA393}">
      <dgm:prSet/>
      <dgm:spPr/>
      <dgm:t>
        <a:bodyPr/>
        <a:lstStyle/>
        <a:p>
          <a:endParaRPr lang="en-US"/>
        </a:p>
      </dgm:t>
    </dgm:pt>
    <dgm:pt modelId="{66FE8205-EB09-4111-AFE1-5EE6C92A9790}" type="sibTrans" cxnId="{94F1F575-C8C5-46FB-84E7-63A35A5BA393}">
      <dgm:prSet/>
      <dgm:spPr>
        <a:solidFill>
          <a:srgbClr val="0070C0"/>
        </a:solidFill>
      </dgm:spPr>
      <dgm:t>
        <a:bodyPr/>
        <a:lstStyle/>
        <a:p>
          <a:endParaRPr lang="en-US"/>
        </a:p>
      </dgm:t>
    </dgm:pt>
    <dgm:pt modelId="{729A6C92-55D6-4310-BB08-DA77B0B4FEC1}">
      <dgm:prSet phldrT="[Text]" custT="1"/>
      <dgm:spPr>
        <a:solidFill>
          <a:srgbClr val="9B4F96"/>
        </a:solidFill>
      </dgm:spPr>
      <dgm:t>
        <a:bodyPr/>
        <a:lstStyle/>
        <a:p>
          <a:r>
            <a:rPr lang="en-US" sz="2400" dirty="0" smtClean="0"/>
            <a:t>Visualize Data</a:t>
          </a:r>
          <a:endParaRPr lang="en-US" sz="2400" dirty="0"/>
        </a:p>
      </dgm:t>
    </dgm:pt>
    <dgm:pt modelId="{9C078404-243C-4DDC-97FF-1B7E2C9DD8A9}" type="parTrans" cxnId="{E4CAE752-F1AB-40A6-95A5-E9A091ACE6EE}">
      <dgm:prSet/>
      <dgm:spPr/>
      <dgm:t>
        <a:bodyPr/>
        <a:lstStyle/>
        <a:p>
          <a:endParaRPr lang="en-US"/>
        </a:p>
      </dgm:t>
    </dgm:pt>
    <dgm:pt modelId="{0C6756EA-A24A-4AE2-BD14-51C254D8B0F9}" type="sibTrans" cxnId="{E4CAE752-F1AB-40A6-95A5-E9A091ACE6EE}">
      <dgm:prSet/>
      <dgm:spPr/>
      <dgm:t>
        <a:bodyPr/>
        <a:lstStyle/>
        <a:p>
          <a:endParaRPr lang="en-US"/>
        </a:p>
      </dgm:t>
    </dgm:pt>
    <dgm:pt modelId="{933D93B7-ED93-40AB-8A88-6A6840B0FEE7}" type="pres">
      <dgm:prSet presAssocID="{0ED341CC-18DD-470B-9F31-20F8982D8FB5}" presName="Name0" presStyleCnt="0">
        <dgm:presLayoutVars>
          <dgm:dir/>
          <dgm:resizeHandles val="exact"/>
        </dgm:presLayoutVars>
      </dgm:prSet>
      <dgm:spPr/>
    </dgm:pt>
    <dgm:pt modelId="{FD77BC60-8B16-4378-90F7-C335FB1A83E9}" type="pres">
      <dgm:prSet presAssocID="{C7971936-6609-4128-99BC-328239B163DD}" presName="node" presStyleLbl="node1" presStyleIdx="0" presStyleCnt="3">
        <dgm:presLayoutVars>
          <dgm:bulletEnabled val="1"/>
        </dgm:presLayoutVars>
      </dgm:prSet>
      <dgm:spPr>
        <a:prstGeom prst="rect">
          <a:avLst/>
        </a:prstGeom>
      </dgm:spPr>
      <dgm:t>
        <a:bodyPr/>
        <a:lstStyle/>
        <a:p>
          <a:endParaRPr lang="en-US"/>
        </a:p>
      </dgm:t>
    </dgm:pt>
    <dgm:pt modelId="{C7455C5E-75F7-4A66-B7CB-3DDB6B95AAF5}" type="pres">
      <dgm:prSet presAssocID="{58383881-F962-4EA8-A936-702BB34A3C99}" presName="sibTrans" presStyleLbl="sibTrans2D1" presStyleIdx="0" presStyleCnt="2" custScaleX="75132" custScaleY="75132"/>
      <dgm:spPr/>
      <dgm:t>
        <a:bodyPr/>
        <a:lstStyle/>
        <a:p>
          <a:endParaRPr lang="en-US"/>
        </a:p>
      </dgm:t>
    </dgm:pt>
    <dgm:pt modelId="{20695723-46F8-4F69-9E37-78C81A4EE06F}" type="pres">
      <dgm:prSet presAssocID="{58383881-F962-4EA8-A936-702BB34A3C99}" presName="connectorText" presStyleLbl="sibTrans2D1" presStyleIdx="0" presStyleCnt="2"/>
      <dgm:spPr/>
      <dgm:t>
        <a:bodyPr/>
        <a:lstStyle/>
        <a:p>
          <a:endParaRPr lang="en-US"/>
        </a:p>
      </dgm:t>
    </dgm:pt>
    <dgm:pt modelId="{8C5C3BB4-9CC8-4D77-ABB9-A447B4A2E6AF}" type="pres">
      <dgm:prSet presAssocID="{8A605C43-4B4C-45F6-97B3-7CA72D36C278}" presName="node" presStyleLbl="node1" presStyleIdx="1" presStyleCnt="3">
        <dgm:presLayoutVars>
          <dgm:bulletEnabled val="1"/>
        </dgm:presLayoutVars>
      </dgm:prSet>
      <dgm:spPr>
        <a:prstGeom prst="rect">
          <a:avLst/>
        </a:prstGeom>
      </dgm:spPr>
      <dgm:t>
        <a:bodyPr/>
        <a:lstStyle/>
        <a:p>
          <a:endParaRPr lang="en-US"/>
        </a:p>
      </dgm:t>
    </dgm:pt>
    <dgm:pt modelId="{CD448AC0-C95F-4150-8676-8A401BB645C8}" type="pres">
      <dgm:prSet presAssocID="{66FE8205-EB09-4111-AFE1-5EE6C92A9790}" presName="sibTrans" presStyleLbl="sibTrans2D1" presStyleIdx="1" presStyleCnt="2" custScaleX="82645" custScaleY="82645"/>
      <dgm:spPr/>
      <dgm:t>
        <a:bodyPr/>
        <a:lstStyle/>
        <a:p>
          <a:endParaRPr lang="en-US"/>
        </a:p>
      </dgm:t>
    </dgm:pt>
    <dgm:pt modelId="{A8672D13-CF06-4408-96D3-A6FC38A795B1}" type="pres">
      <dgm:prSet presAssocID="{66FE8205-EB09-4111-AFE1-5EE6C92A9790}" presName="connectorText" presStyleLbl="sibTrans2D1" presStyleIdx="1" presStyleCnt="2"/>
      <dgm:spPr/>
      <dgm:t>
        <a:bodyPr/>
        <a:lstStyle/>
        <a:p>
          <a:endParaRPr lang="en-US"/>
        </a:p>
      </dgm:t>
    </dgm:pt>
    <dgm:pt modelId="{7F229E20-37DE-4F79-9AF4-6895729CE350}" type="pres">
      <dgm:prSet presAssocID="{729A6C92-55D6-4310-BB08-DA77B0B4FEC1}" presName="node" presStyleLbl="node1" presStyleIdx="2" presStyleCnt="3">
        <dgm:presLayoutVars>
          <dgm:bulletEnabled val="1"/>
        </dgm:presLayoutVars>
      </dgm:prSet>
      <dgm:spPr>
        <a:prstGeom prst="rect">
          <a:avLst/>
        </a:prstGeom>
      </dgm:spPr>
      <dgm:t>
        <a:bodyPr/>
        <a:lstStyle/>
        <a:p>
          <a:endParaRPr lang="en-US"/>
        </a:p>
      </dgm:t>
    </dgm:pt>
  </dgm:ptLst>
  <dgm:cxnLst>
    <dgm:cxn modelId="{94F1F575-C8C5-46FB-84E7-63A35A5BA393}" srcId="{0ED341CC-18DD-470B-9F31-20F8982D8FB5}" destId="{8A605C43-4B4C-45F6-97B3-7CA72D36C278}" srcOrd="1" destOrd="0" parTransId="{9F05B1F9-A49D-43C9-89B4-9365652ECE76}" sibTransId="{66FE8205-EB09-4111-AFE1-5EE6C92A9790}"/>
    <dgm:cxn modelId="{FB907EE9-0929-4DDD-B9B8-269A083AFBCF}" type="presOf" srcId="{8A605C43-4B4C-45F6-97B3-7CA72D36C278}" destId="{8C5C3BB4-9CC8-4D77-ABB9-A447B4A2E6AF}" srcOrd="0" destOrd="0" presId="urn:microsoft.com/office/officeart/2005/8/layout/process1"/>
    <dgm:cxn modelId="{77626178-EDB3-4916-B604-2C6A96FBEAE6}" type="presOf" srcId="{58383881-F962-4EA8-A936-702BB34A3C99}" destId="{C7455C5E-75F7-4A66-B7CB-3DDB6B95AAF5}" srcOrd="0" destOrd="0" presId="urn:microsoft.com/office/officeart/2005/8/layout/process1"/>
    <dgm:cxn modelId="{412EEB2C-5855-48DC-B5D0-955F51E61CDB}" type="presOf" srcId="{C7971936-6609-4128-99BC-328239B163DD}" destId="{FD77BC60-8B16-4378-90F7-C335FB1A83E9}" srcOrd="0" destOrd="0" presId="urn:microsoft.com/office/officeart/2005/8/layout/process1"/>
    <dgm:cxn modelId="{6AFF9815-2918-45B5-9245-BB9D8C9A9C67}" type="presOf" srcId="{729A6C92-55D6-4310-BB08-DA77B0B4FEC1}" destId="{7F229E20-37DE-4F79-9AF4-6895729CE350}" srcOrd="0" destOrd="0" presId="urn:microsoft.com/office/officeart/2005/8/layout/process1"/>
    <dgm:cxn modelId="{86EC2863-34EE-4F9A-9EF3-85C7BCA3BE70}" type="presOf" srcId="{66FE8205-EB09-4111-AFE1-5EE6C92A9790}" destId="{A8672D13-CF06-4408-96D3-A6FC38A795B1}" srcOrd="1" destOrd="0" presId="urn:microsoft.com/office/officeart/2005/8/layout/process1"/>
    <dgm:cxn modelId="{E4CAE752-F1AB-40A6-95A5-E9A091ACE6EE}" srcId="{0ED341CC-18DD-470B-9F31-20F8982D8FB5}" destId="{729A6C92-55D6-4310-BB08-DA77B0B4FEC1}" srcOrd="2" destOrd="0" parTransId="{9C078404-243C-4DDC-97FF-1B7E2C9DD8A9}" sibTransId="{0C6756EA-A24A-4AE2-BD14-51C254D8B0F9}"/>
    <dgm:cxn modelId="{6F177396-0FBF-4D84-85C5-309457A680E2}" srcId="{0ED341CC-18DD-470B-9F31-20F8982D8FB5}" destId="{C7971936-6609-4128-99BC-328239B163DD}" srcOrd="0" destOrd="0" parTransId="{C48B0CA6-2F00-4EC3-BEE6-5AB3866FC426}" sibTransId="{58383881-F962-4EA8-A936-702BB34A3C99}"/>
    <dgm:cxn modelId="{30F67C1F-03C7-49AF-8403-70B43A1D0B45}" type="presOf" srcId="{58383881-F962-4EA8-A936-702BB34A3C99}" destId="{20695723-46F8-4F69-9E37-78C81A4EE06F}" srcOrd="1" destOrd="0" presId="urn:microsoft.com/office/officeart/2005/8/layout/process1"/>
    <dgm:cxn modelId="{DCC1042F-1F66-4C02-B36E-963732CB9A20}" type="presOf" srcId="{0ED341CC-18DD-470B-9F31-20F8982D8FB5}" destId="{933D93B7-ED93-40AB-8A88-6A6840B0FEE7}" srcOrd="0" destOrd="0" presId="urn:microsoft.com/office/officeart/2005/8/layout/process1"/>
    <dgm:cxn modelId="{92568691-88A0-4744-A9A9-6E9D6C79A0CA}" type="presOf" srcId="{66FE8205-EB09-4111-AFE1-5EE6C92A9790}" destId="{CD448AC0-C95F-4150-8676-8A401BB645C8}" srcOrd="0" destOrd="0" presId="urn:microsoft.com/office/officeart/2005/8/layout/process1"/>
    <dgm:cxn modelId="{EB82A394-98F6-4DDE-9B75-12CD0A19ED64}" type="presParOf" srcId="{933D93B7-ED93-40AB-8A88-6A6840B0FEE7}" destId="{FD77BC60-8B16-4378-90F7-C335FB1A83E9}" srcOrd="0" destOrd="0" presId="urn:microsoft.com/office/officeart/2005/8/layout/process1"/>
    <dgm:cxn modelId="{50D738D7-2667-4086-AAD1-9D2D98CAEA8C}" type="presParOf" srcId="{933D93B7-ED93-40AB-8A88-6A6840B0FEE7}" destId="{C7455C5E-75F7-4A66-B7CB-3DDB6B95AAF5}" srcOrd="1" destOrd="0" presId="urn:microsoft.com/office/officeart/2005/8/layout/process1"/>
    <dgm:cxn modelId="{8B681B42-E337-4047-A72E-A39EF5C49F68}" type="presParOf" srcId="{C7455C5E-75F7-4A66-B7CB-3DDB6B95AAF5}" destId="{20695723-46F8-4F69-9E37-78C81A4EE06F}" srcOrd="0" destOrd="0" presId="urn:microsoft.com/office/officeart/2005/8/layout/process1"/>
    <dgm:cxn modelId="{9512A460-4E3F-4E4F-840E-1E88DF3A2B3A}" type="presParOf" srcId="{933D93B7-ED93-40AB-8A88-6A6840B0FEE7}" destId="{8C5C3BB4-9CC8-4D77-ABB9-A447B4A2E6AF}" srcOrd="2" destOrd="0" presId="urn:microsoft.com/office/officeart/2005/8/layout/process1"/>
    <dgm:cxn modelId="{2836EDE8-8AF0-4948-BD22-C17C13D1AC23}" type="presParOf" srcId="{933D93B7-ED93-40AB-8A88-6A6840B0FEE7}" destId="{CD448AC0-C95F-4150-8676-8A401BB645C8}" srcOrd="3" destOrd="0" presId="urn:microsoft.com/office/officeart/2005/8/layout/process1"/>
    <dgm:cxn modelId="{28E1AA13-F2FA-475E-BDC8-C0C91BFCEA3C}" type="presParOf" srcId="{CD448AC0-C95F-4150-8676-8A401BB645C8}" destId="{A8672D13-CF06-4408-96D3-A6FC38A795B1}" srcOrd="0" destOrd="0" presId="urn:microsoft.com/office/officeart/2005/8/layout/process1"/>
    <dgm:cxn modelId="{DFC8AD07-B9BD-4B1A-AAD9-4A140C83842B}" type="presParOf" srcId="{933D93B7-ED93-40AB-8A88-6A6840B0FEE7}" destId="{7F229E20-37DE-4F79-9AF4-6895729CE350}" srcOrd="4" destOrd="0" presId="urn:microsoft.com/office/officeart/2005/8/layout/process1"/>
  </dgm:cxnLst>
  <dgm:bg>
    <a:noFill/>
  </dgm:bg>
  <dgm:whole>
    <a:ln w="12700"/>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0ED341CC-18DD-470B-9F31-20F8982D8FB5}" type="doc">
      <dgm:prSet loTypeId="urn:microsoft.com/office/officeart/2005/8/layout/process1" loCatId="process" qsTypeId="urn:microsoft.com/office/officeart/2005/8/quickstyle/simple1" qsCatId="simple" csTypeId="urn:microsoft.com/office/officeart/2005/8/colors/accent4_2" csCatId="accent4" phldr="1"/>
      <dgm:spPr/>
    </dgm:pt>
    <dgm:pt modelId="{C7971936-6609-4128-99BC-328239B163DD}">
      <dgm:prSet phldrT="[Text]" custT="1"/>
      <dgm:spPr>
        <a:solidFill>
          <a:srgbClr val="0070C0"/>
        </a:solidFill>
      </dgm:spPr>
      <dgm:t>
        <a:bodyPr/>
        <a:lstStyle/>
        <a:p>
          <a:r>
            <a:rPr lang="en-US" sz="2400" dirty="0" smtClean="0"/>
            <a:t>Render Diagram</a:t>
          </a:r>
          <a:endParaRPr lang="en-US" sz="2400" dirty="0"/>
        </a:p>
      </dgm:t>
    </dgm:pt>
    <dgm:pt modelId="{C48B0CA6-2F00-4EC3-BEE6-5AB3866FC426}" type="parTrans" cxnId="{6F177396-0FBF-4D84-85C5-309457A680E2}">
      <dgm:prSet/>
      <dgm:spPr/>
      <dgm:t>
        <a:bodyPr/>
        <a:lstStyle/>
        <a:p>
          <a:endParaRPr lang="en-US"/>
        </a:p>
      </dgm:t>
    </dgm:pt>
    <dgm:pt modelId="{58383881-F962-4EA8-A936-702BB34A3C99}" type="sibTrans" cxnId="{6F177396-0FBF-4D84-85C5-309457A680E2}">
      <dgm:prSet/>
      <dgm:spPr>
        <a:solidFill>
          <a:srgbClr val="0070C0"/>
        </a:solidFill>
      </dgm:spPr>
      <dgm:t>
        <a:bodyPr/>
        <a:lstStyle/>
        <a:p>
          <a:endParaRPr lang="en-US"/>
        </a:p>
      </dgm:t>
    </dgm:pt>
    <dgm:pt modelId="{8A605C43-4B4C-45F6-97B3-7CA72D36C278}">
      <dgm:prSet phldrT="[Text]" custT="1"/>
      <dgm:spPr>
        <a:solidFill>
          <a:srgbClr val="0070C0"/>
        </a:solidFill>
      </dgm:spPr>
      <dgm:t>
        <a:bodyPr/>
        <a:lstStyle/>
        <a:p>
          <a:r>
            <a:rPr lang="en-US" sz="2400" dirty="0" smtClean="0"/>
            <a:t>Interact </a:t>
          </a:r>
          <a:endParaRPr lang="en-US" sz="2400" dirty="0"/>
        </a:p>
      </dgm:t>
    </dgm:pt>
    <dgm:pt modelId="{9F05B1F9-A49D-43C9-89B4-9365652ECE76}" type="parTrans" cxnId="{94F1F575-C8C5-46FB-84E7-63A35A5BA393}">
      <dgm:prSet/>
      <dgm:spPr/>
      <dgm:t>
        <a:bodyPr/>
        <a:lstStyle/>
        <a:p>
          <a:endParaRPr lang="en-US"/>
        </a:p>
      </dgm:t>
    </dgm:pt>
    <dgm:pt modelId="{66FE8205-EB09-4111-AFE1-5EE6C92A9790}" type="sibTrans" cxnId="{94F1F575-C8C5-46FB-84E7-63A35A5BA393}">
      <dgm:prSet/>
      <dgm:spPr>
        <a:solidFill>
          <a:srgbClr val="0070C0"/>
        </a:solidFill>
      </dgm:spPr>
      <dgm:t>
        <a:bodyPr/>
        <a:lstStyle/>
        <a:p>
          <a:endParaRPr lang="en-US"/>
        </a:p>
      </dgm:t>
    </dgm:pt>
    <dgm:pt modelId="{729A6C92-55D6-4310-BB08-DA77B0B4FEC1}">
      <dgm:prSet phldrT="[Text]" custT="1"/>
      <dgm:spPr>
        <a:solidFill>
          <a:srgbClr val="0070C0"/>
        </a:solidFill>
      </dgm:spPr>
      <dgm:t>
        <a:bodyPr/>
        <a:lstStyle/>
        <a:p>
          <a:r>
            <a:rPr lang="en-US" sz="2400" dirty="0" smtClean="0"/>
            <a:t>Take Actions</a:t>
          </a:r>
          <a:endParaRPr lang="en-US" sz="2400" dirty="0"/>
        </a:p>
      </dgm:t>
    </dgm:pt>
    <dgm:pt modelId="{9C078404-243C-4DDC-97FF-1B7E2C9DD8A9}" type="parTrans" cxnId="{E4CAE752-F1AB-40A6-95A5-E9A091ACE6EE}">
      <dgm:prSet/>
      <dgm:spPr/>
      <dgm:t>
        <a:bodyPr/>
        <a:lstStyle/>
        <a:p>
          <a:endParaRPr lang="en-US"/>
        </a:p>
      </dgm:t>
    </dgm:pt>
    <dgm:pt modelId="{0C6756EA-A24A-4AE2-BD14-51C254D8B0F9}" type="sibTrans" cxnId="{E4CAE752-F1AB-40A6-95A5-E9A091ACE6EE}">
      <dgm:prSet/>
      <dgm:spPr/>
      <dgm:t>
        <a:bodyPr/>
        <a:lstStyle/>
        <a:p>
          <a:endParaRPr lang="en-US"/>
        </a:p>
      </dgm:t>
    </dgm:pt>
    <dgm:pt modelId="{933D93B7-ED93-40AB-8A88-6A6840B0FEE7}" type="pres">
      <dgm:prSet presAssocID="{0ED341CC-18DD-470B-9F31-20F8982D8FB5}" presName="Name0" presStyleCnt="0">
        <dgm:presLayoutVars>
          <dgm:dir/>
          <dgm:resizeHandles val="exact"/>
        </dgm:presLayoutVars>
      </dgm:prSet>
      <dgm:spPr/>
    </dgm:pt>
    <dgm:pt modelId="{FD77BC60-8B16-4378-90F7-C335FB1A83E9}" type="pres">
      <dgm:prSet presAssocID="{C7971936-6609-4128-99BC-328239B163DD}" presName="node" presStyleLbl="node1" presStyleIdx="0" presStyleCnt="3">
        <dgm:presLayoutVars>
          <dgm:bulletEnabled val="1"/>
        </dgm:presLayoutVars>
      </dgm:prSet>
      <dgm:spPr>
        <a:prstGeom prst="rect">
          <a:avLst/>
        </a:prstGeom>
      </dgm:spPr>
      <dgm:t>
        <a:bodyPr/>
        <a:lstStyle/>
        <a:p>
          <a:endParaRPr lang="en-US"/>
        </a:p>
      </dgm:t>
    </dgm:pt>
    <dgm:pt modelId="{C7455C5E-75F7-4A66-B7CB-3DDB6B95AAF5}" type="pres">
      <dgm:prSet presAssocID="{58383881-F962-4EA8-A936-702BB34A3C99}" presName="sibTrans" presStyleLbl="sibTrans2D1" presStyleIdx="0" presStyleCnt="2"/>
      <dgm:spPr/>
      <dgm:t>
        <a:bodyPr/>
        <a:lstStyle/>
        <a:p>
          <a:endParaRPr lang="en-US"/>
        </a:p>
      </dgm:t>
    </dgm:pt>
    <dgm:pt modelId="{20695723-46F8-4F69-9E37-78C81A4EE06F}" type="pres">
      <dgm:prSet presAssocID="{58383881-F962-4EA8-A936-702BB34A3C99}" presName="connectorText" presStyleLbl="sibTrans2D1" presStyleIdx="0" presStyleCnt="2"/>
      <dgm:spPr/>
      <dgm:t>
        <a:bodyPr/>
        <a:lstStyle/>
        <a:p>
          <a:endParaRPr lang="en-US"/>
        </a:p>
      </dgm:t>
    </dgm:pt>
    <dgm:pt modelId="{8C5C3BB4-9CC8-4D77-ABB9-A447B4A2E6AF}" type="pres">
      <dgm:prSet presAssocID="{8A605C43-4B4C-45F6-97B3-7CA72D36C278}" presName="node" presStyleLbl="node1" presStyleIdx="1" presStyleCnt="3">
        <dgm:presLayoutVars>
          <dgm:bulletEnabled val="1"/>
        </dgm:presLayoutVars>
      </dgm:prSet>
      <dgm:spPr>
        <a:prstGeom prst="rect">
          <a:avLst/>
        </a:prstGeom>
      </dgm:spPr>
      <dgm:t>
        <a:bodyPr/>
        <a:lstStyle/>
        <a:p>
          <a:endParaRPr lang="en-US"/>
        </a:p>
      </dgm:t>
    </dgm:pt>
    <dgm:pt modelId="{CD448AC0-C95F-4150-8676-8A401BB645C8}" type="pres">
      <dgm:prSet presAssocID="{66FE8205-EB09-4111-AFE1-5EE6C92A9790}" presName="sibTrans" presStyleLbl="sibTrans2D1" presStyleIdx="1" presStyleCnt="2"/>
      <dgm:spPr/>
      <dgm:t>
        <a:bodyPr/>
        <a:lstStyle/>
        <a:p>
          <a:endParaRPr lang="en-US"/>
        </a:p>
      </dgm:t>
    </dgm:pt>
    <dgm:pt modelId="{A8672D13-CF06-4408-96D3-A6FC38A795B1}" type="pres">
      <dgm:prSet presAssocID="{66FE8205-EB09-4111-AFE1-5EE6C92A9790}" presName="connectorText" presStyleLbl="sibTrans2D1" presStyleIdx="1" presStyleCnt="2"/>
      <dgm:spPr/>
      <dgm:t>
        <a:bodyPr/>
        <a:lstStyle/>
        <a:p>
          <a:endParaRPr lang="en-US"/>
        </a:p>
      </dgm:t>
    </dgm:pt>
    <dgm:pt modelId="{7F229E20-37DE-4F79-9AF4-6895729CE350}" type="pres">
      <dgm:prSet presAssocID="{729A6C92-55D6-4310-BB08-DA77B0B4FEC1}" presName="node" presStyleLbl="node1" presStyleIdx="2" presStyleCnt="3">
        <dgm:presLayoutVars>
          <dgm:bulletEnabled val="1"/>
        </dgm:presLayoutVars>
      </dgm:prSet>
      <dgm:spPr>
        <a:prstGeom prst="rect">
          <a:avLst/>
        </a:prstGeom>
      </dgm:spPr>
      <dgm:t>
        <a:bodyPr/>
        <a:lstStyle/>
        <a:p>
          <a:endParaRPr lang="en-US"/>
        </a:p>
      </dgm:t>
    </dgm:pt>
  </dgm:ptLst>
  <dgm:cxnLst>
    <dgm:cxn modelId="{2A87E6D4-530F-4B5F-812C-B587018CC806}" type="presOf" srcId="{729A6C92-55D6-4310-BB08-DA77B0B4FEC1}" destId="{7F229E20-37DE-4F79-9AF4-6895729CE350}" srcOrd="0" destOrd="0" presId="urn:microsoft.com/office/officeart/2005/8/layout/process1"/>
    <dgm:cxn modelId="{3255BC8C-71E6-4872-81F0-440C6088FAEB}" type="presOf" srcId="{0ED341CC-18DD-470B-9F31-20F8982D8FB5}" destId="{933D93B7-ED93-40AB-8A88-6A6840B0FEE7}" srcOrd="0" destOrd="0" presId="urn:microsoft.com/office/officeart/2005/8/layout/process1"/>
    <dgm:cxn modelId="{E4CAE752-F1AB-40A6-95A5-E9A091ACE6EE}" srcId="{0ED341CC-18DD-470B-9F31-20F8982D8FB5}" destId="{729A6C92-55D6-4310-BB08-DA77B0B4FEC1}" srcOrd="2" destOrd="0" parTransId="{9C078404-243C-4DDC-97FF-1B7E2C9DD8A9}" sibTransId="{0C6756EA-A24A-4AE2-BD14-51C254D8B0F9}"/>
    <dgm:cxn modelId="{9FB2843F-D946-412F-B2F2-B641D85B0263}" type="presOf" srcId="{66FE8205-EB09-4111-AFE1-5EE6C92A9790}" destId="{CD448AC0-C95F-4150-8676-8A401BB645C8}" srcOrd="0" destOrd="0" presId="urn:microsoft.com/office/officeart/2005/8/layout/process1"/>
    <dgm:cxn modelId="{E48096E4-4DFF-4047-98EC-A413E5801367}" type="presOf" srcId="{66FE8205-EB09-4111-AFE1-5EE6C92A9790}" destId="{A8672D13-CF06-4408-96D3-A6FC38A795B1}" srcOrd="1" destOrd="0" presId="urn:microsoft.com/office/officeart/2005/8/layout/process1"/>
    <dgm:cxn modelId="{57AB1A13-F582-4466-8285-770500690D76}" type="presOf" srcId="{58383881-F962-4EA8-A936-702BB34A3C99}" destId="{20695723-46F8-4F69-9E37-78C81A4EE06F}" srcOrd="1" destOrd="0" presId="urn:microsoft.com/office/officeart/2005/8/layout/process1"/>
    <dgm:cxn modelId="{42C7BC90-9A3F-4448-B680-E2C5144FCA9C}" type="presOf" srcId="{C7971936-6609-4128-99BC-328239B163DD}" destId="{FD77BC60-8B16-4378-90F7-C335FB1A83E9}" srcOrd="0" destOrd="0" presId="urn:microsoft.com/office/officeart/2005/8/layout/process1"/>
    <dgm:cxn modelId="{94F1F575-C8C5-46FB-84E7-63A35A5BA393}" srcId="{0ED341CC-18DD-470B-9F31-20F8982D8FB5}" destId="{8A605C43-4B4C-45F6-97B3-7CA72D36C278}" srcOrd="1" destOrd="0" parTransId="{9F05B1F9-A49D-43C9-89B4-9365652ECE76}" sibTransId="{66FE8205-EB09-4111-AFE1-5EE6C92A9790}"/>
    <dgm:cxn modelId="{6F177396-0FBF-4D84-85C5-309457A680E2}" srcId="{0ED341CC-18DD-470B-9F31-20F8982D8FB5}" destId="{C7971936-6609-4128-99BC-328239B163DD}" srcOrd="0" destOrd="0" parTransId="{C48B0CA6-2F00-4EC3-BEE6-5AB3866FC426}" sibTransId="{58383881-F962-4EA8-A936-702BB34A3C99}"/>
    <dgm:cxn modelId="{067C5B0B-606E-4E34-98D7-30ED751ABC25}" type="presOf" srcId="{8A605C43-4B4C-45F6-97B3-7CA72D36C278}" destId="{8C5C3BB4-9CC8-4D77-ABB9-A447B4A2E6AF}" srcOrd="0" destOrd="0" presId="urn:microsoft.com/office/officeart/2005/8/layout/process1"/>
    <dgm:cxn modelId="{27A38F1D-5350-411E-8A30-51FBD5D7FA00}" type="presOf" srcId="{58383881-F962-4EA8-A936-702BB34A3C99}" destId="{C7455C5E-75F7-4A66-B7CB-3DDB6B95AAF5}" srcOrd="0" destOrd="0" presId="urn:microsoft.com/office/officeart/2005/8/layout/process1"/>
    <dgm:cxn modelId="{55181ED3-5333-463B-8F51-09DFCFA29CF7}" type="presParOf" srcId="{933D93B7-ED93-40AB-8A88-6A6840B0FEE7}" destId="{FD77BC60-8B16-4378-90F7-C335FB1A83E9}" srcOrd="0" destOrd="0" presId="urn:microsoft.com/office/officeart/2005/8/layout/process1"/>
    <dgm:cxn modelId="{63D3A845-5A35-492A-BB2E-8D66C53EE4FE}" type="presParOf" srcId="{933D93B7-ED93-40AB-8A88-6A6840B0FEE7}" destId="{C7455C5E-75F7-4A66-B7CB-3DDB6B95AAF5}" srcOrd="1" destOrd="0" presId="urn:microsoft.com/office/officeart/2005/8/layout/process1"/>
    <dgm:cxn modelId="{FA79CF4B-B0C0-4A1E-8492-6EF22CDD25D6}" type="presParOf" srcId="{C7455C5E-75F7-4A66-B7CB-3DDB6B95AAF5}" destId="{20695723-46F8-4F69-9E37-78C81A4EE06F}" srcOrd="0" destOrd="0" presId="urn:microsoft.com/office/officeart/2005/8/layout/process1"/>
    <dgm:cxn modelId="{A0182E02-7394-4E30-8EA5-F5DE8FC9D6C1}" type="presParOf" srcId="{933D93B7-ED93-40AB-8A88-6A6840B0FEE7}" destId="{8C5C3BB4-9CC8-4D77-ABB9-A447B4A2E6AF}" srcOrd="2" destOrd="0" presId="urn:microsoft.com/office/officeart/2005/8/layout/process1"/>
    <dgm:cxn modelId="{D2DC0D26-7259-44CC-9131-772C4336E80D}" type="presParOf" srcId="{933D93B7-ED93-40AB-8A88-6A6840B0FEE7}" destId="{CD448AC0-C95F-4150-8676-8A401BB645C8}" srcOrd="3" destOrd="0" presId="urn:microsoft.com/office/officeart/2005/8/layout/process1"/>
    <dgm:cxn modelId="{629981C3-D7EC-4B31-AB57-6E8C69907FD0}" type="presParOf" srcId="{CD448AC0-C95F-4150-8676-8A401BB645C8}" destId="{A8672D13-CF06-4408-96D3-A6FC38A795B1}" srcOrd="0" destOrd="0" presId="urn:microsoft.com/office/officeart/2005/8/layout/process1"/>
    <dgm:cxn modelId="{EC9CF34E-DCDD-4FE2-B9A8-7BBF5E031C85}" type="presParOf" srcId="{933D93B7-ED93-40AB-8A88-6A6840B0FEE7}" destId="{7F229E20-37DE-4F79-9AF4-6895729CE350}"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95792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776687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023612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837385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4559335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4221578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36539174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4318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6" name="Date Placeholder 5"/>
          <p:cNvSpPr>
            <a:spLocks noGrp="1"/>
          </p:cNvSpPr>
          <p:nvPr>
            <p:ph type="dt" idx="12"/>
          </p:nvPr>
        </p:nvSpPr>
        <p:spPr/>
        <p:txBody>
          <a:bodyPr/>
          <a:lstStyle/>
          <a:p>
            <a:fld id="{97EC2E71-BC3B-49B8-B2BF-93DCC9B91A9A}"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823056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97EC2E71-BC3B-49B8-B2BF-93DCC9B91A9A}"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97925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650632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85744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755067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4080334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4392355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3318208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IN"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3600819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331311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5021104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2663221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arenR"/>
            </a:pPr>
            <a:endParaRPr lang="en-US" dirty="0"/>
          </a:p>
        </p:txBody>
      </p:sp>
      <p:sp>
        <p:nvSpPr>
          <p:cNvPr id="4" name="Header Placeholder 3"/>
          <p:cNvSpPr>
            <a:spLocks noGrp="1"/>
          </p:cNvSpPr>
          <p:nvPr>
            <p:ph type="hdr" sz="quarter" idx="10"/>
          </p:nvPr>
        </p:nvSpPr>
        <p:spPr/>
        <p:txBody>
          <a:bodyPr/>
          <a:lstStyle/>
          <a:p>
            <a:r>
              <a:rPr lang="fr-FR" dirty="0" smtClean="0">
                <a:solidFill>
                  <a:prstClr val="black"/>
                </a:solidFill>
              </a:rPr>
              <a:t>BPIO U Enterprise Content Management FY09</a:t>
            </a:r>
            <a:endParaRPr lang="en-US" dirty="0">
              <a:solidFill>
                <a:prstClr val="black"/>
              </a:solidFill>
            </a:endParaRPr>
          </a:p>
        </p:txBody>
      </p:sp>
    </p:spTree>
    <p:extLst>
      <p:ext uri="{BB962C8B-B14F-4D97-AF65-F5344CB8AC3E}">
        <p14:creationId xmlns:p14="http://schemas.microsoft.com/office/powerpoint/2010/main" val="17714385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14006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3164313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994072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fr-FR" dirty="0" smtClean="0">
                <a:solidFill>
                  <a:prstClr val="black"/>
                </a:solidFill>
              </a:rPr>
              <a:t>BPIO U Enterprise Content Management FY09</a:t>
            </a:r>
            <a:endParaRPr lang="en-US" dirty="0">
              <a:solidFill>
                <a:prstClr val="black"/>
              </a:solidFill>
            </a:endParaRPr>
          </a:p>
        </p:txBody>
      </p:sp>
    </p:spTree>
    <p:extLst>
      <p:ext uri="{BB962C8B-B14F-4D97-AF65-F5344CB8AC3E}">
        <p14:creationId xmlns:p14="http://schemas.microsoft.com/office/powerpoint/2010/main" val="197272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708005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0941647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202978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354218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7702356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21299" y="3006341"/>
            <a:ext cx="3913640" cy="728473"/>
          </a:xfrm>
          <a:prstGeom prst="rect">
            <a:avLst/>
          </a:prstGeom>
        </p:spPr>
      </p:pic>
    </p:spTree>
    <p:extLst>
      <p:ext uri="{BB962C8B-B14F-4D97-AF65-F5344CB8AC3E}">
        <p14:creationId xmlns:p14="http://schemas.microsoft.com/office/powerpoint/2010/main" val="42689257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63" presetClass="path" presetSubtype="0" decel="100000" fill="hold" nodeType="withEffect">
                                  <p:stCondLst>
                                    <p:cond delay="580"/>
                                  </p:stCondLst>
                                  <p:childTnLst>
                                    <p:animMotion origin="layout" path="M -0.02412 8.57921E-7 L -4.48813E-6 8.57921E-7 " pathEditMode="relative" rAng="0" ptsTypes="AA">
                                      <p:cBhvr>
                                        <p:cTn id="21"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599"/>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32501"/>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8607775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5.40172E-7 L 4.30431E-6 5.40172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5.40172E-7 L 4.30431E-6 5.40172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6487496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885214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54223822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3563459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887492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08710362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844310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694629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600780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827503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731743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2916069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1376988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24242039"/>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8769266"/>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33247064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320929236"/>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6663423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4146716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22BDEF">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429426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80656986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858890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7140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27620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292052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221233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1"/>
            <a:ext cx="11375536" cy="2495363"/>
          </a:xfrm>
          <a:prstGeom prst="rect">
            <a:avLst/>
          </a:prstGeom>
        </p:spPr>
        <p:txBody>
          <a:bodyPr/>
          <a:lstStyle>
            <a:lvl1pPr marL="0" indent="0">
              <a:spcBef>
                <a:spcPts val="1224"/>
              </a:spcBef>
              <a:buNone/>
              <a:defRPr sz="4080">
                <a:gradFill>
                  <a:gsLst>
                    <a:gs pos="100000">
                      <a:schemeClr val="bg2"/>
                    </a:gs>
                    <a:gs pos="0">
                      <a:schemeClr val="bg2"/>
                    </a:gs>
                  </a:gsLst>
                  <a:lin ang="5400000" scaled="0"/>
                </a:gradFill>
                <a:latin typeface="+mj-lt"/>
              </a:defRPr>
            </a:lvl1pPr>
            <a:lvl2pPr marL="0" indent="0">
              <a:spcBef>
                <a:spcPts val="1224"/>
              </a:spcBef>
              <a:buNone/>
              <a:defRPr sz="2040">
                <a:gradFill>
                  <a:gsLst>
                    <a:gs pos="100000">
                      <a:schemeClr val="bg2"/>
                    </a:gs>
                    <a:gs pos="0">
                      <a:schemeClr val="bg2"/>
                    </a:gs>
                  </a:gsLst>
                  <a:lin ang="5400000" scaled="0"/>
                </a:gradFill>
              </a:defRPr>
            </a:lvl2pPr>
            <a:lvl3pPr marL="236040" indent="0">
              <a:spcBef>
                <a:spcPts val="1224"/>
              </a:spcBef>
              <a:buNone/>
              <a:defRPr sz="2040">
                <a:gradFill>
                  <a:gsLst>
                    <a:gs pos="100000">
                      <a:schemeClr val="bg2"/>
                    </a:gs>
                    <a:gs pos="0">
                      <a:schemeClr val="bg2"/>
                    </a:gs>
                  </a:gsLst>
                  <a:lin ang="5400000" scaled="0"/>
                </a:gradFill>
              </a:defRPr>
            </a:lvl3pPr>
            <a:lvl4pPr marL="465615" indent="0">
              <a:spcBef>
                <a:spcPts val="1224"/>
              </a:spcBef>
              <a:buNone/>
              <a:defRPr sz="2040">
                <a:gradFill>
                  <a:gsLst>
                    <a:gs pos="100000">
                      <a:schemeClr val="bg2"/>
                    </a:gs>
                    <a:gs pos="0">
                      <a:schemeClr val="bg2"/>
                    </a:gs>
                  </a:gsLst>
                  <a:lin ang="5400000" scaled="0"/>
                </a:gradFill>
              </a:defRPr>
            </a:lvl4pPr>
            <a:lvl5pPr marL="706506" indent="0">
              <a:spcBef>
                <a:spcPts val="1224"/>
              </a:spcBef>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solidFill>
                  <a:schemeClr val="accent1"/>
                </a:soli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720" tIns="60860" rIns="121720" bIns="60860"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gradFill>
                  <a:gsLst>
                    <a:gs pos="100000">
                      <a:srgbClr val="E6E6E6"/>
                    </a:gs>
                    <a:gs pos="0">
                      <a:srgbClr val="E6E6E6"/>
                    </a:gs>
                  </a:gsLst>
                  <a:lin ang="5400000" scaled="0"/>
                </a:gradFill>
              </a:rPr>
              <a:pPr/>
              <a:t>‹#›</a:t>
            </a:fld>
            <a:endParaRPr lang="en-US" dirty="0">
              <a:gradFill>
                <a:gsLst>
                  <a:gs pos="100000">
                    <a:srgbClr val="E6E6E6"/>
                  </a:gs>
                  <a:gs pos="0">
                    <a:srgbClr val="E6E6E6"/>
                  </a:gs>
                </a:gsLst>
                <a:lin ang="5400000" scaled="0"/>
              </a:gradFill>
            </a:endParaRPr>
          </a:p>
        </p:txBody>
      </p:sp>
    </p:spTree>
    <p:extLst>
      <p:ext uri="{BB962C8B-B14F-4D97-AF65-F5344CB8AC3E}">
        <p14:creationId xmlns:p14="http://schemas.microsoft.com/office/powerpoint/2010/main" val="25597469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981234176"/>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45.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39.xml"/><Relationship Id="rId6" Type="http://schemas.openxmlformats.org/officeDocument/2006/relationships/diagramColors" Target="../diagrams/colors1.xml"/><Relationship Id="rId11" Type="http://schemas.openxmlformats.org/officeDocument/2006/relationships/image" Target="../media/image8.png"/><Relationship Id="rId5" Type="http://schemas.openxmlformats.org/officeDocument/2006/relationships/diagramQuickStyle" Target="../diagrams/quickStyle1.xml"/><Relationship Id="rId10" Type="http://schemas.openxmlformats.org/officeDocument/2006/relationships/image" Target="../media/image34.jpg"/><Relationship Id="rId4" Type="http://schemas.openxmlformats.org/officeDocument/2006/relationships/diagramLayout" Target="../diagrams/layout1.xml"/><Relationship Id="rId9" Type="http://schemas.openxmlformats.org/officeDocument/2006/relationships/image" Target="../media/image33.jp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41.xml"/><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38.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39.tmp"/><Relationship Id="rId2" Type="http://schemas.openxmlformats.org/officeDocument/2006/relationships/notesSlide" Target="../notesSlides/notesSlide17.xml"/><Relationship Id="rId1" Type="http://schemas.openxmlformats.org/officeDocument/2006/relationships/slideLayout" Target="../slideLayouts/slideLayout37.xml"/><Relationship Id="rId4" Type="http://schemas.openxmlformats.org/officeDocument/2006/relationships/image" Target="../media/image40.tmp"/></Relationships>
</file>

<file path=ppt/slides/_rels/slide18.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37.xml"/><Relationship Id="rId6" Type="http://schemas.openxmlformats.org/officeDocument/2006/relationships/image" Target="../media/image45.png"/><Relationship Id="rId5" Type="http://schemas.openxmlformats.org/officeDocument/2006/relationships/image" Target="../media/image44.jp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hyperlink" Target="http://myspc.sharepointconference.com/Speaker/Sessions/Details/12856"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19.xml"/><Relationship Id="rId1" Type="http://schemas.openxmlformats.org/officeDocument/2006/relationships/slideLayout" Target="../slideLayouts/slideLayout38.xml"/><Relationship Id="rId6" Type="http://schemas.openxmlformats.org/officeDocument/2006/relationships/image" Target="../media/image50.gif"/><Relationship Id="rId5" Type="http://schemas.openxmlformats.org/officeDocument/2006/relationships/image" Target="../media/image49.gif"/><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20.xml"/><Relationship Id="rId1" Type="http://schemas.openxmlformats.org/officeDocument/2006/relationships/slideLayout" Target="../slideLayouts/slideLayout38.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38.xml"/><Relationship Id="rId4" Type="http://schemas.openxmlformats.org/officeDocument/2006/relationships/image" Target="../media/image52.emf"/></Relationships>
</file>

<file path=ppt/slides/_rels/slide23.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39.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38.xml"/><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57.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3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5.xml"/><Relationship Id="rId6" Type="http://schemas.openxmlformats.org/officeDocument/2006/relationships/image" Target="../media/image12.png"/><Relationship Id="rId11" Type="http://schemas.openxmlformats.org/officeDocument/2006/relationships/image" Target="../media/image17.jpe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8.png"/><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gif"/></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990346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0163" y="-7938"/>
            <a:ext cx="6272670" cy="3810000"/>
          </a:xfrm>
          <a:prstGeom prst="rect">
            <a:avLst/>
          </a:prstGeom>
          <a:ln w="6350">
            <a:solidFill>
              <a:schemeClr val="tx1"/>
            </a:solidFill>
          </a:ln>
        </p:spPr>
      </p:pic>
      <p:pic>
        <p:nvPicPr>
          <p:cNvPr id="4" name="Picture 3"/>
          <p:cNvPicPr>
            <a:picLocks noChangeAspect="1"/>
          </p:cNvPicPr>
          <p:nvPr/>
        </p:nvPicPr>
        <p:blipFill>
          <a:blip r:embed="rId4"/>
          <a:stretch>
            <a:fillRect/>
          </a:stretch>
        </p:blipFill>
        <p:spPr>
          <a:xfrm>
            <a:off x="2440894" y="3802062"/>
            <a:ext cx="10025743" cy="3200400"/>
          </a:xfrm>
          <a:prstGeom prst="rect">
            <a:avLst/>
          </a:prstGeom>
          <a:ln w="3175">
            <a:solidFill>
              <a:schemeClr val="tx1"/>
            </a:solidFill>
          </a:ln>
        </p:spPr>
      </p:pic>
    </p:spTree>
    <p:extLst>
      <p:ext uri="{BB962C8B-B14F-4D97-AF65-F5344CB8AC3E}">
        <p14:creationId xmlns:p14="http://schemas.microsoft.com/office/powerpoint/2010/main" val="74111488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261938" y="-34926"/>
            <a:ext cx="12725400" cy="7158038"/>
          </a:xfrm>
          <a:prstGeom prst="rect">
            <a:avLst/>
          </a:prstGeom>
          <a:solidFill>
            <a:srgbClr val="38549E"/>
          </a:solidFill>
        </p:spPr>
      </p:pic>
    </p:spTree>
    <p:extLst>
      <p:ext uri="{BB962C8B-B14F-4D97-AF65-F5344CB8AC3E}">
        <p14:creationId xmlns:p14="http://schemas.microsoft.com/office/powerpoint/2010/main" val="281346686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72800"/>
            <a:ext cx="11889564" cy="917575"/>
          </a:xfrm>
        </p:spPr>
        <p:txBody>
          <a:bodyPr/>
          <a:lstStyle/>
          <a:p>
            <a:r>
              <a:rPr lang="en-US" sz="4400" dirty="0" smtClean="0"/>
              <a:t>Facility (Hotel) Management </a:t>
            </a:r>
            <a:endParaRPr lang="en-US" sz="4400" dirty="0"/>
          </a:p>
        </p:txBody>
      </p:sp>
      <p:graphicFrame>
        <p:nvGraphicFramePr>
          <p:cNvPr id="22" name="Diagram 21"/>
          <p:cNvGraphicFramePr/>
          <p:nvPr>
            <p:extLst/>
          </p:nvPr>
        </p:nvGraphicFramePr>
        <p:xfrm>
          <a:off x="-1630363" y="1873852"/>
          <a:ext cx="6858000" cy="49000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9" name="Group 8"/>
          <p:cNvGrpSpPr/>
          <p:nvPr/>
        </p:nvGrpSpPr>
        <p:grpSpPr>
          <a:xfrm>
            <a:off x="4692314" y="1900103"/>
            <a:ext cx="2143847" cy="2323915"/>
            <a:chOff x="1759963" y="1547831"/>
            <a:chExt cx="3857802" cy="2999511"/>
          </a:xfrm>
        </p:grpSpPr>
        <p:pic>
          <p:nvPicPr>
            <p:cNvPr id="5" name="Picture 4"/>
            <p:cNvPicPr>
              <a:picLocks noChangeAspect="1"/>
            </p:cNvPicPr>
            <p:nvPr/>
          </p:nvPicPr>
          <p:blipFill>
            <a:blip r:embed="rId8">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1759963" y="1547831"/>
              <a:ext cx="3857802" cy="1990725"/>
            </a:xfrm>
            <a:prstGeom prst="rect">
              <a:avLst/>
            </a:prstGeom>
          </p:spPr>
        </p:pic>
        <p:sp>
          <p:nvSpPr>
            <p:cNvPr id="14" name="TextBox 13"/>
            <p:cNvSpPr txBox="1"/>
            <p:nvPr/>
          </p:nvSpPr>
          <p:spPr>
            <a:xfrm>
              <a:off x="1767936" y="3522432"/>
              <a:ext cx="3849829" cy="1024910"/>
            </a:xfrm>
            <a:prstGeom prst="rect">
              <a:avLst/>
            </a:prstGeom>
            <a:noFill/>
          </p:spPr>
          <p:txBody>
            <a:bodyPr wrap="square" lIns="0" tIns="146304" rIns="182880" bIns="146304" rtlCol="0">
              <a:spAutoFit/>
            </a:bodyPr>
            <a:lstStyle/>
            <a:p>
              <a:pPr>
                <a:lnSpc>
                  <a:spcPct val="90000"/>
                </a:lnSpc>
                <a:spcAft>
                  <a:spcPts val="600"/>
                </a:spcAft>
              </a:pPr>
              <a:r>
                <a:rPr lang="en-US" dirty="0">
                  <a:solidFill>
                    <a:srgbClr val="505050"/>
                  </a:solidFill>
                </a:rPr>
                <a:t>Space Management </a:t>
              </a:r>
              <a:endParaRPr lang="en-US" dirty="0" smtClean="0">
                <a:gradFill>
                  <a:gsLst>
                    <a:gs pos="2917">
                      <a:srgbClr val="505050"/>
                    </a:gs>
                    <a:gs pos="30000">
                      <a:srgbClr val="505050"/>
                    </a:gs>
                  </a:gsLst>
                  <a:lin ang="5400000" scaled="0"/>
                </a:gradFill>
              </a:endParaRPr>
            </a:p>
          </p:txBody>
        </p:sp>
      </p:grpSp>
      <p:grpSp>
        <p:nvGrpSpPr>
          <p:cNvPr id="2" name="Group 1"/>
          <p:cNvGrpSpPr/>
          <p:nvPr/>
        </p:nvGrpSpPr>
        <p:grpSpPr>
          <a:xfrm>
            <a:off x="7177994" y="1900103"/>
            <a:ext cx="1901080" cy="2338167"/>
            <a:chOff x="6991535" y="1547832"/>
            <a:chExt cx="3845457" cy="3025793"/>
          </a:xfrm>
        </p:grpSpPr>
        <p:pic>
          <p:nvPicPr>
            <p:cNvPr id="7" name="Picture 6"/>
            <p:cNvPicPr>
              <a:picLocks noChangeAspect="1"/>
            </p:cNvPicPr>
            <p:nvPr/>
          </p:nvPicPr>
          <p:blipFill>
            <a:blip r:embed="rId9">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6991535" y="1547832"/>
              <a:ext cx="3845457" cy="1990725"/>
            </a:xfrm>
            <a:prstGeom prst="rect">
              <a:avLst/>
            </a:prstGeom>
          </p:spPr>
        </p:pic>
        <p:sp>
          <p:nvSpPr>
            <p:cNvPr id="15" name="TextBox 14"/>
            <p:cNvSpPr txBox="1"/>
            <p:nvPr/>
          </p:nvSpPr>
          <p:spPr>
            <a:xfrm>
              <a:off x="6991535" y="3546037"/>
              <a:ext cx="3845457" cy="1027588"/>
            </a:xfrm>
            <a:prstGeom prst="rect">
              <a:avLst/>
            </a:prstGeom>
            <a:noFill/>
          </p:spPr>
          <p:txBody>
            <a:bodyPr wrap="square" lIns="0" tIns="146304" rIns="182880" bIns="146304" rtlCol="0">
              <a:spAutoFit/>
            </a:bodyPr>
            <a:lstStyle/>
            <a:p>
              <a:pPr>
                <a:lnSpc>
                  <a:spcPct val="90000"/>
                </a:lnSpc>
                <a:spcAft>
                  <a:spcPts val="600"/>
                </a:spcAft>
              </a:pPr>
              <a:r>
                <a:rPr lang="en-US" dirty="0" smtClean="0">
                  <a:solidFill>
                    <a:srgbClr val="505050"/>
                  </a:solidFill>
                </a:rPr>
                <a:t>Asset Management </a:t>
              </a:r>
              <a:endParaRPr lang="en-US" dirty="0" smtClean="0">
                <a:gradFill>
                  <a:gsLst>
                    <a:gs pos="2917">
                      <a:srgbClr val="505050"/>
                    </a:gs>
                    <a:gs pos="30000">
                      <a:srgbClr val="505050"/>
                    </a:gs>
                  </a:gsLst>
                  <a:lin ang="5400000" scaled="0"/>
                </a:gradFill>
              </a:endParaRPr>
            </a:p>
          </p:txBody>
        </p:sp>
      </p:grpSp>
      <p:grpSp>
        <p:nvGrpSpPr>
          <p:cNvPr id="8" name="Group 7"/>
          <p:cNvGrpSpPr/>
          <p:nvPr/>
        </p:nvGrpSpPr>
        <p:grpSpPr>
          <a:xfrm>
            <a:off x="4711911" y="4299931"/>
            <a:ext cx="2143847" cy="2110309"/>
            <a:chOff x="1765982" y="4249738"/>
            <a:chExt cx="3851783" cy="3156519"/>
          </a:xfrm>
        </p:grpSpPr>
        <p:pic>
          <p:nvPicPr>
            <p:cNvPr id="13" name="Picture 12"/>
            <p:cNvPicPr>
              <a:picLocks noChangeAspect="1"/>
            </p:cNvPicPr>
            <p:nvPr/>
          </p:nvPicPr>
          <p:blipFill>
            <a:blip r:embed="rId10">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1765982" y="4249738"/>
              <a:ext cx="3851783" cy="1990724"/>
            </a:xfrm>
            <a:prstGeom prst="rect">
              <a:avLst/>
            </a:prstGeom>
          </p:spPr>
        </p:pic>
        <p:sp>
          <p:nvSpPr>
            <p:cNvPr id="17" name="TextBox 16"/>
            <p:cNvSpPr txBox="1"/>
            <p:nvPr/>
          </p:nvSpPr>
          <p:spPr>
            <a:xfrm>
              <a:off x="1765982" y="6218527"/>
              <a:ext cx="3816572" cy="1187730"/>
            </a:xfrm>
            <a:prstGeom prst="rect">
              <a:avLst/>
            </a:prstGeom>
            <a:noFill/>
          </p:spPr>
          <p:txBody>
            <a:bodyPr wrap="square" lIns="0" tIns="146304" rIns="182880" bIns="146304" rtlCol="0">
              <a:spAutoFit/>
            </a:bodyPr>
            <a:lstStyle/>
            <a:p>
              <a:pPr>
                <a:lnSpc>
                  <a:spcPct val="90000"/>
                </a:lnSpc>
                <a:spcAft>
                  <a:spcPts val="600"/>
                </a:spcAft>
              </a:pPr>
              <a:r>
                <a:rPr lang="en-US" dirty="0" smtClean="0">
                  <a:solidFill>
                    <a:srgbClr val="505050"/>
                  </a:solidFill>
                </a:rPr>
                <a:t>Preventive Maintenance</a:t>
              </a:r>
              <a:endParaRPr lang="en-US" dirty="0" smtClean="0">
                <a:gradFill>
                  <a:gsLst>
                    <a:gs pos="2917">
                      <a:srgbClr val="505050"/>
                    </a:gs>
                    <a:gs pos="30000">
                      <a:srgbClr val="505050"/>
                    </a:gs>
                  </a:gsLst>
                  <a:lin ang="5400000" scaled="0"/>
                </a:gradFill>
              </a:endParaRPr>
            </a:p>
          </p:txBody>
        </p:sp>
      </p:grpSp>
      <p:sp>
        <p:nvSpPr>
          <p:cNvPr id="10" name="Right Arrow 9"/>
          <p:cNvSpPr/>
          <p:nvPr/>
        </p:nvSpPr>
        <p:spPr bwMode="auto">
          <a:xfrm>
            <a:off x="3579280" y="3605256"/>
            <a:ext cx="847428" cy="609600"/>
          </a:xfrm>
          <a:prstGeom prst="rightArrow">
            <a:avLst/>
          </a:prstGeom>
          <a:solidFill>
            <a:srgbClr val="4668C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Right Arrow 17"/>
          <p:cNvSpPr/>
          <p:nvPr/>
        </p:nvSpPr>
        <p:spPr bwMode="auto">
          <a:xfrm>
            <a:off x="9243784" y="3558447"/>
            <a:ext cx="847428" cy="609600"/>
          </a:xfrm>
          <a:prstGeom prst="rightArrow">
            <a:avLst/>
          </a:prstGeom>
          <a:solidFill>
            <a:srgbClr val="4668C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TextBox 10"/>
          <p:cNvSpPr txBox="1"/>
          <p:nvPr/>
        </p:nvSpPr>
        <p:spPr>
          <a:xfrm>
            <a:off x="122238" y="1151582"/>
            <a:ext cx="3352800" cy="627864"/>
          </a:xfrm>
          <a:prstGeom prst="rect">
            <a:avLst/>
          </a:prstGeom>
          <a:solidFill>
            <a:srgbClr val="0070C0"/>
          </a:solid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Business Challenges</a:t>
            </a:r>
          </a:p>
        </p:txBody>
      </p:sp>
      <p:sp>
        <p:nvSpPr>
          <p:cNvPr id="20" name="TextBox 19"/>
          <p:cNvSpPr txBox="1"/>
          <p:nvPr/>
        </p:nvSpPr>
        <p:spPr>
          <a:xfrm>
            <a:off x="4711911" y="1163970"/>
            <a:ext cx="4401926" cy="627864"/>
          </a:xfrm>
          <a:prstGeom prst="rect">
            <a:avLst/>
          </a:prstGeom>
          <a:solidFill>
            <a:srgbClr val="0070C0"/>
          </a:solidFill>
        </p:spPr>
        <p:txBody>
          <a:bodyPr wrap="square" lIns="182880" tIns="146304" rIns="182880" bIns="146304" rtlCol="0">
            <a:spAutoFit/>
          </a:bodyPr>
          <a:lstStyle>
            <a:defPPr>
              <a:defRPr lang="en-US"/>
            </a:defPPr>
            <a:lvl1pPr>
              <a:lnSpc>
                <a:spcPct val="90000"/>
              </a:lnSpc>
              <a:spcAft>
                <a:spcPts val="600"/>
              </a:spcAft>
              <a:defRPr sz="2400">
                <a:solidFill>
                  <a:schemeClr val="bg1"/>
                </a:solidFill>
              </a:defRPr>
            </a:lvl1pPr>
          </a:lstStyle>
          <a:p>
            <a:r>
              <a:rPr lang="en-US" dirty="0">
                <a:solidFill>
                  <a:srgbClr val="FFFFFF"/>
                </a:solidFill>
              </a:rPr>
              <a:t>Business Need </a:t>
            </a:r>
          </a:p>
        </p:txBody>
      </p:sp>
      <p:sp>
        <p:nvSpPr>
          <p:cNvPr id="21" name="TextBox 20"/>
          <p:cNvSpPr txBox="1"/>
          <p:nvPr/>
        </p:nvSpPr>
        <p:spPr>
          <a:xfrm>
            <a:off x="10064678" y="1163601"/>
            <a:ext cx="2345263" cy="627864"/>
          </a:xfrm>
          <a:prstGeom prst="rect">
            <a:avLst/>
          </a:prstGeom>
          <a:solidFill>
            <a:srgbClr val="0070C0"/>
          </a:solidFill>
        </p:spPr>
        <p:txBody>
          <a:bodyPr wrap="square" lIns="182880" tIns="146304" rIns="182880" bIns="146304" rtlCol="0">
            <a:spAutoFit/>
          </a:bodyPr>
          <a:lstStyle>
            <a:defPPr>
              <a:defRPr lang="en-US"/>
            </a:defPPr>
            <a:lvl1pPr>
              <a:lnSpc>
                <a:spcPct val="90000"/>
              </a:lnSpc>
              <a:spcAft>
                <a:spcPts val="600"/>
              </a:spcAft>
              <a:defRPr sz="2400">
                <a:solidFill>
                  <a:schemeClr val="bg1"/>
                </a:solidFill>
              </a:defRPr>
            </a:lvl1pPr>
          </a:lstStyle>
          <a:p>
            <a:r>
              <a:rPr lang="en-US" dirty="0">
                <a:solidFill>
                  <a:srgbClr val="FFFFFF"/>
                </a:solidFill>
              </a:rPr>
              <a:t>Solution</a:t>
            </a:r>
          </a:p>
        </p:txBody>
      </p:sp>
      <p:pic>
        <p:nvPicPr>
          <p:cNvPr id="23" name="Picture 22"/>
          <p:cNvPicPr>
            <a:picLocks noChangeAspect="1"/>
          </p:cNvPicPr>
          <p:nvPr/>
        </p:nvPicPr>
        <p:blipFill rotWithShape="1">
          <a:blip r:embed="rId11">
            <a:extLst>
              <a:ext uri="{28A0092B-C50C-407E-A947-70E740481C1C}">
                <a14:useLocalDpi xmlns:a14="http://schemas.microsoft.com/office/drawing/2010/main" val="0"/>
              </a:ext>
            </a:extLst>
          </a:blip>
          <a:srcRect r="50000"/>
          <a:stretch/>
        </p:blipFill>
        <p:spPr>
          <a:xfrm>
            <a:off x="10319484" y="2872065"/>
            <a:ext cx="1750689" cy="1909842"/>
          </a:xfrm>
          <a:prstGeom prst="rect">
            <a:avLst/>
          </a:prstGeom>
        </p:spPr>
      </p:pic>
      <p:grpSp>
        <p:nvGrpSpPr>
          <p:cNvPr id="19" name="Group 18"/>
          <p:cNvGrpSpPr/>
          <p:nvPr/>
        </p:nvGrpSpPr>
        <p:grpSpPr>
          <a:xfrm>
            <a:off x="7239442" y="4299930"/>
            <a:ext cx="1841553" cy="2116188"/>
            <a:chOff x="7239442" y="4299930"/>
            <a:chExt cx="1841553" cy="2116188"/>
          </a:xfrm>
        </p:grpSpPr>
        <p:sp>
          <p:nvSpPr>
            <p:cNvPr id="16" name="TextBox 15"/>
            <p:cNvSpPr txBox="1"/>
            <p:nvPr/>
          </p:nvSpPr>
          <p:spPr>
            <a:xfrm>
              <a:off x="7239442" y="5622054"/>
              <a:ext cx="1839632" cy="794064"/>
            </a:xfrm>
            <a:prstGeom prst="rect">
              <a:avLst/>
            </a:prstGeom>
            <a:noFill/>
          </p:spPr>
          <p:txBody>
            <a:bodyPr wrap="square" lIns="0" tIns="146304" rIns="182880" bIns="146304" rtlCol="0">
              <a:spAutoFit/>
            </a:bodyPr>
            <a:lstStyle/>
            <a:p>
              <a:pPr>
                <a:lnSpc>
                  <a:spcPct val="90000"/>
                </a:lnSpc>
                <a:spcAft>
                  <a:spcPts val="600"/>
                </a:spcAft>
              </a:pPr>
              <a:r>
                <a:rPr lang="en-US" dirty="0" smtClean="0">
                  <a:solidFill>
                    <a:srgbClr val="505050"/>
                  </a:solidFill>
                </a:rPr>
                <a:t>Customer Management</a:t>
              </a:r>
              <a:endParaRPr lang="en-US" dirty="0" smtClean="0">
                <a:gradFill>
                  <a:gsLst>
                    <a:gs pos="2917">
                      <a:srgbClr val="505050"/>
                    </a:gs>
                    <a:gs pos="30000">
                      <a:srgbClr val="505050"/>
                    </a:gs>
                  </a:gsLst>
                  <a:lin ang="5400000" scaled="0"/>
                </a:gradFill>
              </a:endParaRPr>
            </a:p>
          </p:txBody>
        </p:sp>
        <p:pic>
          <p:nvPicPr>
            <p:cNvPr id="4" name="Picture 3"/>
            <p:cNvPicPr>
              <a:picLocks noChangeAspect="1"/>
            </p:cNvPicPr>
            <p:nvPr/>
          </p:nvPicPr>
          <p:blipFill>
            <a:blip r:embed="rId12">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7239442" y="4299930"/>
              <a:ext cx="1841553" cy="1316245"/>
            </a:xfrm>
            <a:prstGeom prst="rect">
              <a:avLst/>
            </a:prstGeom>
          </p:spPr>
        </p:pic>
      </p:grpSp>
    </p:spTree>
    <p:extLst>
      <p:ext uri="{BB962C8B-B14F-4D97-AF65-F5344CB8AC3E}">
        <p14:creationId xmlns:p14="http://schemas.microsoft.com/office/powerpoint/2010/main" val="24239301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10" grpId="0" animBg="1"/>
      <p:bldP spid="18" grpId="0" animBg="1"/>
      <p:bldP spid="11"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04" y="172800"/>
            <a:ext cx="11889564" cy="917575"/>
          </a:xfrm>
        </p:spPr>
        <p:txBody>
          <a:bodyPr/>
          <a:lstStyle/>
          <a:p>
            <a:r>
              <a:rPr lang="en-US" sz="4400" dirty="0" smtClean="0"/>
              <a:t>Hotel Management Scenarios &amp; Personas</a:t>
            </a:r>
            <a:endParaRPr lang="en-US" sz="4400" dirty="0"/>
          </a:p>
        </p:txBody>
      </p:sp>
      <p:sp>
        <p:nvSpPr>
          <p:cNvPr id="4" name="Text Placeholder 3"/>
          <p:cNvSpPr>
            <a:spLocks noGrp="1"/>
          </p:cNvSpPr>
          <p:nvPr>
            <p:ph type="body" sz="quarter" idx="10"/>
          </p:nvPr>
        </p:nvSpPr>
        <p:spPr>
          <a:xfrm>
            <a:off x="202036" y="925770"/>
            <a:ext cx="6019800" cy="2640723"/>
          </a:xfrm>
        </p:spPr>
        <p:txBody>
          <a:bodyPr/>
          <a:lstStyle/>
          <a:p>
            <a:r>
              <a:rPr lang="en-US" sz="2400" dirty="0" smtClean="0"/>
              <a:t>Hotel Manager</a:t>
            </a:r>
          </a:p>
          <a:p>
            <a:pPr marL="571500" indent="-571500">
              <a:buFont typeface="Arial" panose="020B0604020202020204" pitchFamily="34" charset="0"/>
              <a:buChar char="•"/>
            </a:pPr>
            <a:r>
              <a:rPr lang="en-US" sz="2400" dirty="0" smtClean="0"/>
              <a:t>Planning </a:t>
            </a:r>
            <a:r>
              <a:rPr lang="en-US" sz="2400" dirty="0"/>
              <a:t>and </a:t>
            </a:r>
            <a:r>
              <a:rPr lang="en-US" sz="2400" dirty="0" smtClean="0"/>
              <a:t>organizing accommodation</a:t>
            </a:r>
          </a:p>
          <a:p>
            <a:pPr marL="571500" indent="-571500">
              <a:buFont typeface="Arial" panose="020B0604020202020204" pitchFamily="34" charset="0"/>
              <a:buChar char="•"/>
            </a:pPr>
            <a:r>
              <a:rPr lang="en-US" sz="2400" dirty="0" smtClean="0"/>
              <a:t>Handling customer request and feedback</a:t>
            </a:r>
          </a:p>
          <a:p>
            <a:pPr marL="571500" indent="-571500">
              <a:buFont typeface="Arial" panose="020B0604020202020204" pitchFamily="34" charset="0"/>
              <a:buChar char="•"/>
            </a:pPr>
            <a:r>
              <a:rPr lang="en-US" sz="2400" dirty="0"/>
              <a:t>Ensure hotel operation runs smoothly </a:t>
            </a:r>
          </a:p>
        </p:txBody>
      </p:sp>
      <p:grpSp>
        <p:nvGrpSpPr>
          <p:cNvPr id="14" name="Group 13"/>
          <p:cNvGrpSpPr/>
          <p:nvPr/>
        </p:nvGrpSpPr>
        <p:grpSpPr>
          <a:xfrm>
            <a:off x="6399248" y="1093866"/>
            <a:ext cx="5673513" cy="5172414"/>
            <a:chOff x="6399248" y="1093866"/>
            <a:chExt cx="5673513" cy="5172414"/>
          </a:xfrm>
        </p:grpSpPr>
        <p:pic>
          <p:nvPicPr>
            <p:cNvPr id="8" name="Picture 7"/>
            <p:cNvPicPr>
              <a:picLocks noChangeAspect="1"/>
            </p:cNvPicPr>
            <p:nvPr/>
          </p:nvPicPr>
          <p:blipFill rotWithShape="1">
            <a:blip r:embed="rId3"/>
            <a:srcRect r="27500" b="15892"/>
            <a:stretch/>
          </p:blipFill>
          <p:spPr>
            <a:xfrm>
              <a:off x="7923248" y="2922666"/>
              <a:ext cx="4149513" cy="27078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rotWithShape="1">
            <a:blip r:embed="rId3"/>
            <a:srcRect r="27500" b="15892"/>
            <a:stretch/>
          </p:blipFill>
          <p:spPr>
            <a:xfrm>
              <a:off x="6399248" y="1093866"/>
              <a:ext cx="4149513" cy="27078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p:cNvPicPr>
              <a:picLocks noChangeAspect="1"/>
            </p:cNvPicPr>
            <p:nvPr/>
          </p:nvPicPr>
          <p:blipFill>
            <a:blip r:embed="rId4"/>
            <a:stretch>
              <a:fillRect/>
            </a:stretch>
          </p:blipFill>
          <p:spPr>
            <a:xfrm>
              <a:off x="7618448" y="4675266"/>
              <a:ext cx="2646996" cy="15910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rotWithShape="1">
            <a:blip r:embed="rId5"/>
            <a:srcRect l="28878" t="11456" r="29569" b="22178"/>
            <a:stretch/>
          </p:blipFill>
          <p:spPr>
            <a:xfrm>
              <a:off x="6706447" y="3729329"/>
              <a:ext cx="1506644" cy="1446378"/>
            </a:xfrm>
            <a:prstGeom prst="flowChartConnector">
              <a:avLst/>
            </a:prstGeom>
          </p:spPr>
        </p:pic>
      </p:grpSp>
      <p:sp>
        <p:nvSpPr>
          <p:cNvPr id="13" name="Text Placeholder 3"/>
          <p:cNvSpPr>
            <a:spLocks noGrp="1"/>
          </p:cNvSpPr>
          <p:nvPr>
            <p:ph type="body" sz="quarter" idx="10"/>
          </p:nvPr>
        </p:nvSpPr>
        <p:spPr>
          <a:xfrm>
            <a:off x="182109" y="3929500"/>
            <a:ext cx="6019800" cy="2308324"/>
          </a:xfrm>
        </p:spPr>
        <p:txBody>
          <a:bodyPr/>
          <a:lstStyle/>
          <a:p>
            <a:r>
              <a:rPr lang="en-US" sz="2400" dirty="0" smtClean="0"/>
              <a:t>Facility Manager</a:t>
            </a:r>
          </a:p>
          <a:p>
            <a:pPr marL="571500" indent="-571500">
              <a:buFont typeface="Arial" panose="020B0604020202020204" pitchFamily="34" charset="0"/>
              <a:buChar char="•"/>
            </a:pPr>
            <a:r>
              <a:rPr lang="en-US" sz="2400" dirty="0"/>
              <a:t>Keep track of Asset and Inventory </a:t>
            </a:r>
          </a:p>
          <a:p>
            <a:pPr marL="571500" indent="-571500">
              <a:buFont typeface="Arial" panose="020B0604020202020204" pitchFamily="34" charset="0"/>
              <a:buChar char="•"/>
            </a:pPr>
            <a:r>
              <a:rPr lang="en-US" sz="2400" dirty="0"/>
              <a:t>preventive maintenance </a:t>
            </a:r>
          </a:p>
          <a:p>
            <a:pPr marL="571500" indent="-571500">
              <a:buFont typeface="Arial" panose="020B0604020202020204" pitchFamily="34" charset="0"/>
              <a:buChar char="•"/>
            </a:pPr>
            <a:r>
              <a:rPr lang="en-US" sz="2400" dirty="0"/>
              <a:t>Manage vendors and monitor work progress</a:t>
            </a:r>
          </a:p>
        </p:txBody>
      </p:sp>
    </p:spTree>
    <p:extLst>
      <p:ext uri="{BB962C8B-B14F-4D97-AF65-F5344CB8AC3E}">
        <p14:creationId xmlns:p14="http://schemas.microsoft.com/office/powerpoint/2010/main" val="405851700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t>Demo</a:t>
            </a:r>
            <a:endParaRPr lang="en-IN" dirty="0"/>
          </a:p>
        </p:txBody>
      </p:sp>
    </p:spTree>
    <p:extLst>
      <p:ext uri="{BB962C8B-B14F-4D97-AF65-F5344CB8AC3E}">
        <p14:creationId xmlns:p14="http://schemas.microsoft.com/office/powerpoint/2010/main" val="33239182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bwMode="auto">
          <a:xfrm>
            <a:off x="31658" y="1792207"/>
            <a:ext cx="7280777" cy="1552655"/>
          </a:xfrm>
          <a:prstGeom prst="roundRect">
            <a:avLst>
              <a:gd name="adj" fmla="val 11839"/>
            </a:avLst>
          </a:prstGeom>
          <a:solidFill>
            <a:schemeClr val="accent3">
              <a:lumMod val="60000"/>
              <a:lumOff val="40000"/>
              <a:alpha val="41000"/>
            </a:schemeClr>
          </a:solidFill>
          <a:ln w="12700">
            <a:solidFill>
              <a:schemeClr val="bg1">
                <a:lumMod val="75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0" y="172800"/>
            <a:ext cx="12391934" cy="917575"/>
          </a:xfrm>
        </p:spPr>
        <p:txBody>
          <a:bodyPr/>
          <a:lstStyle/>
          <a:p>
            <a:r>
              <a:rPr lang="en-US" sz="4400" dirty="0" smtClean="0"/>
              <a:t>Steps To Build</a:t>
            </a:r>
            <a:endParaRPr lang="en-US" sz="4400" dirty="0"/>
          </a:p>
        </p:txBody>
      </p:sp>
      <p:graphicFrame>
        <p:nvGraphicFramePr>
          <p:cNvPr id="6" name="Diagram 5"/>
          <p:cNvGraphicFramePr/>
          <p:nvPr>
            <p:extLst/>
          </p:nvPr>
        </p:nvGraphicFramePr>
        <p:xfrm>
          <a:off x="145959" y="1136649"/>
          <a:ext cx="6910478" cy="2929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nvPr>
        </p:nvGraphicFramePr>
        <p:xfrm>
          <a:off x="5365659" y="3800475"/>
          <a:ext cx="6810466" cy="205452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7" name="Down Arrow 16"/>
          <p:cNvSpPr/>
          <p:nvPr/>
        </p:nvSpPr>
        <p:spPr bwMode="auto">
          <a:xfrm>
            <a:off x="5989637" y="3537553"/>
            <a:ext cx="571134" cy="569309"/>
          </a:xfrm>
          <a:prstGeom prst="downArrow">
            <a:avLst/>
          </a:prstGeom>
          <a:solidFill>
            <a:srgbClr val="0070C0">
              <a:alpha val="41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217939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smtClean="0"/>
              <a:t>Lets Build</a:t>
            </a:r>
            <a:endParaRPr lang="en-IN" dirty="0"/>
          </a:p>
        </p:txBody>
      </p:sp>
    </p:spTree>
    <p:extLst>
      <p:ext uri="{BB962C8B-B14F-4D97-AF65-F5344CB8AC3E}">
        <p14:creationId xmlns:p14="http://schemas.microsoft.com/office/powerpoint/2010/main" val="25690030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22237" y="172800"/>
            <a:ext cx="12436474" cy="917575"/>
          </a:xfrm>
        </p:spPr>
        <p:txBody>
          <a:bodyPr/>
          <a:lstStyle/>
          <a:p>
            <a:r>
              <a:rPr lang="en-US" sz="4000" dirty="0" smtClean="0"/>
              <a:t>Easily create gorgeous, accurate and exact layout with…</a:t>
            </a:r>
            <a:r>
              <a:rPr lang="en-US" sz="4000" dirty="0"/>
              <a:t/>
            </a:r>
            <a:br>
              <a:rPr lang="en-US" sz="4000" dirty="0"/>
            </a:br>
            <a:endParaRPr lang="en-US" sz="4000" dirty="0"/>
          </a:p>
        </p:txBody>
      </p:sp>
      <p:sp>
        <p:nvSpPr>
          <p:cNvPr id="6" name="Text Placeholder 5"/>
          <p:cNvSpPr>
            <a:spLocks noGrp="1"/>
          </p:cNvSpPr>
          <p:nvPr>
            <p:ph type="body" sz="quarter" idx="11"/>
          </p:nvPr>
        </p:nvSpPr>
        <p:spPr>
          <a:xfrm>
            <a:off x="274639" y="1439862"/>
            <a:ext cx="11506198" cy="1532727"/>
          </a:xfrm>
        </p:spPr>
        <p:txBody>
          <a:bodyPr/>
          <a:lstStyle/>
          <a:p>
            <a:pPr marL="571500" indent="-571500">
              <a:buFont typeface="Arial" panose="020B0604020202020204" pitchFamily="34" charset="0"/>
              <a:buChar char="•"/>
            </a:pPr>
            <a:endParaRPr lang="en-US" sz="2400" dirty="0"/>
          </a:p>
          <a:p>
            <a:pPr lvl="1"/>
            <a:r>
              <a:rPr lang="en-US" sz="1200" dirty="0" smtClean="0"/>
              <a:t> </a:t>
            </a:r>
          </a:p>
          <a:p>
            <a:endParaRPr lang="en-US" sz="2400" dirty="0" smtClean="0"/>
          </a:p>
          <a:p>
            <a:endParaRPr lang="en-US" sz="2400" dirty="0"/>
          </a:p>
        </p:txBody>
      </p:sp>
      <p:pic>
        <p:nvPicPr>
          <p:cNvPr id="3" name="Picture 2" descr="Drawing1 - Visio Professional"/>
          <p:cNvPicPr>
            <a:picLocks noChangeAspect="1"/>
          </p:cNvPicPr>
          <p:nvPr/>
        </p:nvPicPr>
        <p:blipFill rotWithShape="1">
          <a:blip r:embed="rId3">
            <a:extLst>
              <a:ext uri="{28A0092B-C50C-407E-A947-70E740481C1C}">
                <a14:useLocalDpi xmlns:a14="http://schemas.microsoft.com/office/drawing/2010/main" val="0"/>
              </a:ext>
            </a:extLst>
          </a:blip>
          <a:srcRect l="10786" t="21743" r="5272" b="20612"/>
          <a:stretch/>
        </p:blipFill>
        <p:spPr>
          <a:xfrm>
            <a:off x="998538" y="1029489"/>
            <a:ext cx="10439400" cy="3886200"/>
          </a:xfrm>
          <a:prstGeom prst="rect">
            <a:avLst/>
          </a:prstGeom>
        </p:spPr>
      </p:pic>
      <p:pic>
        <p:nvPicPr>
          <p:cNvPr id="4" name="Picture 3" descr="Drawing1 - Visio Professional"/>
          <p:cNvPicPr>
            <a:picLocks noChangeAspect="1"/>
          </p:cNvPicPr>
          <p:nvPr/>
        </p:nvPicPr>
        <p:blipFill rotWithShape="1">
          <a:blip r:embed="rId4">
            <a:extLst>
              <a:ext uri="{28A0092B-C50C-407E-A947-70E740481C1C}">
                <a14:useLocalDpi xmlns:a14="http://schemas.microsoft.com/office/drawing/2010/main" val="0"/>
              </a:ext>
            </a:extLst>
          </a:blip>
          <a:srcRect l="10786" t="66955" r="61642" b="3658"/>
          <a:stretch/>
        </p:blipFill>
        <p:spPr>
          <a:xfrm>
            <a:off x="4503738" y="4896639"/>
            <a:ext cx="3429000" cy="1981200"/>
          </a:xfrm>
          <a:prstGeom prst="rect">
            <a:avLst/>
          </a:prstGeom>
        </p:spPr>
      </p:pic>
    </p:spTree>
    <p:extLst>
      <p:ext uri="{BB962C8B-B14F-4D97-AF65-F5344CB8AC3E}">
        <p14:creationId xmlns:p14="http://schemas.microsoft.com/office/powerpoint/2010/main" val="803075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172800"/>
            <a:ext cx="11889564" cy="917575"/>
          </a:xfrm>
        </p:spPr>
        <p:txBody>
          <a:bodyPr/>
          <a:lstStyle/>
          <a:p>
            <a:r>
              <a:rPr lang="en-US" sz="4400" dirty="0" smtClean="0"/>
              <a:t>Generate </a:t>
            </a:r>
            <a:r>
              <a:rPr lang="en-US" sz="4400" dirty="0"/>
              <a:t>F</a:t>
            </a:r>
            <a:r>
              <a:rPr lang="en-US" sz="4400" dirty="0" smtClean="0"/>
              <a:t>acility </a:t>
            </a:r>
            <a:r>
              <a:rPr lang="en-US" sz="4400" dirty="0"/>
              <a:t>M</a:t>
            </a:r>
            <a:r>
              <a:rPr lang="en-US" sz="4400" dirty="0" smtClean="0"/>
              <a:t>anagement Report </a:t>
            </a:r>
            <a:endParaRPr lang="en-US" sz="4400" dirty="0"/>
          </a:p>
        </p:txBody>
      </p:sp>
      <p:sp>
        <p:nvSpPr>
          <p:cNvPr id="10" name="Rectangle 9"/>
          <p:cNvSpPr/>
          <p:nvPr/>
        </p:nvSpPr>
        <p:spPr bwMode="auto">
          <a:xfrm>
            <a:off x="5456237" y="2201862"/>
            <a:ext cx="2590800" cy="1600200"/>
          </a:xfrm>
          <a:prstGeom prst="rect">
            <a:avLst/>
          </a:prstGeom>
          <a:solidFill>
            <a:srgbClr val="9FC54C"/>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Asset Report</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8248636" y="2201862"/>
            <a:ext cx="2590800" cy="1600200"/>
          </a:xfrm>
          <a:prstGeom prst="rect">
            <a:avLst/>
          </a:prstGeom>
          <a:solidFill>
            <a:srgbClr val="7B6F5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Inventory Report</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5456237" y="3954462"/>
            <a:ext cx="2590800" cy="1600200"/>
          </a:xfrm>
          <a:prstGeom prst="rect">
            <a:avLst/>
          </a:prstGeom>
          <a:solidFill>
            <a:srgbClr val="DF8A2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Space Report</a:t>
            </a: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8248636" y="3954462"/>
            <a:ext cx="2590800" cy="1600200"/>
          </a:xfrm>
          <a:prstGeom prst="rect">
            <a:avLst/>
          </a:prstGeom>
          <a:solidFill>
            <a:srgbClr val="EBB53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Move Report</a:t>
            </a:r>
            <a:endParaRPr lang="en-US" sz="2000" dirty="0">
              <a:gradFill>
                <a:gsLst>
                  <a:gs pos="0">
                    <a:srgbClr val="FFFFFF"/>
                  </a:gs>
                  <a:gs pos="100000">
                    <a:srgbClr val="FFFFFF"/>
                  </a:gs>
                </a:gsLst>
                <a:lin ang="5400000" scaled="0"/>
              </a:gradFill>
            </a:endParaRPr>
          </a:p>
        </p:txBody>
      </p:sp>
      <p:grpSp>
        <p:nvGrpSpPr>
          <p:cNvPr id="4" name="Group 3"/>
          <p:cNvGrpSpPr/>
          <p:nvPr/>
        </p:nvGrpSpPr>
        <p:grpSpPr>
          <a:xfrm>
            <a:off x="427037" y="1985310"/>
            <a:ext cx="4131204" cy="3874151"/>
            <a:chOff x="122237" y="1985310"/>
            <a:chExt cx="4131204" cy="3874151"/>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237" y="1985310"/>
              <a:ext cx="4131204" cy="3874151"/>
            </a:xfrm>
            <a:prstGeom prst="rect">
              <a:avLst/>
            </a:prstGeom>
          </p:spPr>
        </p:pic>
        <p:sp>
          <p:nvSpPr>
            <p:cNvPr id="3" name="Rectangle 2"/>
            <p:cNvSpPr/>
            <p:nvPr/>
          </p:nvSpPr>
          <p:spPr bwMode="auto">
            <a:xfrm rot="1080789">
              <a:off x="2842300" y="3815016"/>
              <a:ext cx="750755" cy="287073"/>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22885178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22237" y="172800"/>
            <a:ext cx="11889564" cy="677862"/>
          </a:xfrm>
        </p:spPr>
        <p:txBody>
          <a:bodyPr/>
          <a:lstStyle/>
          <a:p>
            <a:r>
              <a:rPr lang="en-US" sz="4400" dirty="0" smtClean="0"/>
              <a:t>Connect With Data</a:t>
            </a:r>
            <a:r>
              <a:rPr lang="en-US" sz="4400" dirty="0"/>
              <a:t/>
            </a:r>
            <a:br>
              <a:rPr lang="en-US" sz="4400" dirty="0"/>
            </a:br>
            <a:endParaRPr lang="en-US" sz="4400" dirty="0"/>
          </a:p>
        </p:txBody>
      </p:sp>
      <p:sp>
        <p:nvSpPr>
          <p:cNvPr id="6" name="Text Placeholder 5"/>
          <p:cNvSpPr>
            <a:spLocks noGrp="1"/>
          </p:cNvSpPr>
          <p:nvPr>
            <p:ph type="body" sz="quarter" idx="11"/>
          </p:nvPr>
        </p:nvSpPr>
        <p:spPr>
          <a:xfrm>
            <a:off x="280335" y="1528302"/>
            <a:ext cx="11889564" cy="4407360"/>
          </a:xfrm>
        </p:spPr>
        <p:txBody>
          <a:bodyPr/>
          <a:lstStyle/>
          <a:p>
            <a:r>
              <a:rPr lang="en-US" sz="3600" dirty="0" smtClean="0"/>
              <a:t>Data source</a:t>
            </a:r>
          </a:p>
          <a:p>
            <a:endParaRPr lang="en-US" dirty="0" smtClean="0"/>
          </a:p>
          <a:p>
            <a:endParaRPr lang="en-US" dirty="0"/>
          </a:p>
          <a:p>
            <a:endParaRPr lang="en-US" dirty="0" smtClean="0"/>
          </a:p>
          <a:p>
            <a:r>
              <a:rPr lang="en-US" sz="3600" dirty="0" smtClean="0"/>
              <a:t>Data Linking </a:t>
            </a:r>
          </a:p>
          <a:p>
            <a:pPr marL="273050" indent="-273050">
              <a:buFont typeface="Wingdings" panose="05000000000000000000" pitchFamily="2" charset="2"/>
              <a:buChar char="§"/>
            </a:pPr>
            <a:r>
              <a:rPr lang="en-US" sz="2800" dirty="0" smtClean="0"/>
              <a:t>Connect Automatically</a:t>
            </a:r>
          </a:p>
          <a:p>
            <a:pPr marL="273050" indent="-273050">
              <a:buFont typeface="Wingdings" panose="05000000000000000000" pitchFamily="2" charset="2"/>
              <a:buChar char="§"/>
            </a:pPr>
            <a:r>
              <a:rPr lang="en-US" sz="2800" dirty="0" smtClean="0"/>
              <a:t>Connect manually </a:t>
            </a:r>
            <a:endParaRPr lang="en-US" sz="2800" dirty="0"/>
          </a:p>
        </p:txBody>
      </p:sp>
      <p:pic>
        <p:nvPicPr>
          <p:cNvPr id="2" name="Picture 1"/>
          <p:cNvPicPr>
            <a:picLocks noChangeAspect="1"/>
          </p:cNvPicPr>
          <p:nvPr/>
        </p:nvPicPr>
        <p:blipFill>
          <a:blip r:embed="rId3"/>
          <a:stretch>
            <a:fillRect/>
          </a:stretch>
        </p:blipFill>
        <p:spPr>
          <a:xfrm>
            <a:off x="2740215" y="2663194"/>
            <a:ext cx="1011578" cy="1011578"/>
          </a:xfrm>
          <a:prstGeom prst="rect">
            <a:avLst/>
          </a:prstGeom>
        </p:spPr>
      </p:pic>
      <p:pic>
        <p:nvPicPr>
          <p:cNvPr id="4" name="Picture 3"/>
          <p:cNvPicPr>
            <a:picLocks noChangeAspect="1"/>
          </p:cNvPicPr>
          <p:nvPr/>
        </p:nvPicPr>
        <p:blipFill>
          <a:blip r:embed="rId4"/>
          <a:stretch>
            <a:fillRect/>
          </a:stretch>
        </p:blipFill>
        <p:spPr>
          <a:xfrm>
            <a:off x="7188160" y="2671612"/>
            <a:ext cx="1215252" cy="994743"/>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096" y="2663665"/>
            <a:ext cx="1010636" cy="1010636"/>
          </a:xfrm>
          <a:prstGeom prst="rect">
            <a:avLst/>
          </a:prstGeom>
        </p:spPr>
      </p:pic>
      <p:pic>
        <p:nvPicPr>
          <p:cNvPr id="10" name="Picture 9"/>
          <p:cNvPicPr>
            <a:picLocks noChangeAspect="1"/>
          </p:cNvPicPr>
          <p:nvPr/>
        </p:nvPicPr>
        <p:blipFill>
          <a:blip r:embed="rId6"/>
          <a:stretch>
            <a:fillRect/>
          </a:stretch>
        </p:blipFill>
        <p:spPr>
          <a:xfrm>
            <a:off x="9418637" y="2595102"/>
            <a:ext cx="1147763" cy="1147763"/>
          </a:xfrm>
          <a:prstGeom prst="rect">
            <a:avLst/>
          </a:prstGeom>
        </p:spPr>
      </p:pic>
      <p:pic>
        <p:nvPicPr>
          <p:cNvPr id="11" name="Picture 10"/>
          <p:cNvPicPr>
            <a:picLocks noChangeAspect="1"/>
          </p:cNvPicPr>
          <p:nvPr/>
        </p:nvPicPr>
        <p:blipFill rotWithShape="1">
          <a:blip r:embed="rId7"/>
          <a:srcRect l="20329" t="5559" r="16620"/>
          <a:stretch/>
        </p:blipFill>
        <p:spPr>
          <a:xfrm>
            <a:off x="4822276" y="2581451"/>
            <a:ext cx="1295401" cy="1295459"/>
          </a:xfrm>
          <a:prstGeom prst="rect">
            <a:avLst/>
          </a:prstGeom>
        </p:spPr>
      </p:pic>
    </p:spTree>
    <p:extLst>
      <p:ext uri="{BB962C8B-B14F-4D97-AF65-F5344CB8AC3E}">
        <p14:creationId xmlns:p14="http://schemas.microsoft.com/office/powerpoint/2010/main" val="4064044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582862"/>
            <a:ext cx="8214225" cy="1371600"/>
          </a:xfrm>
        </p:spPr>
        <p:txBody>
          <a:bodyPr/>
          <a:lstStyle/>
          <a:p>
            <a:r>
              <a:rPr lang="en-US" dirty="0">
                <a:hlinkClick r:id="rId3"/>
              </a:rPr>
              <a:t>Developing Facilities Management Solutions using SharePoint Online and Visio Pro for Office 365</a:t>
            </a:r>
            <a:endParaRPr lang="en-US" dirty="0"/>
          </a:p>
        </p:txBody>
      </p:sp>
      <p:sp>
        <p:nvSpPr>
          <p:cNvPr id="5" name="Text Placeholder 4"/>
          <p:cNvSpPr>
            <a:spLocks noGrp="1"/>
          </p:cNvSpPr>
          <p:nvPr>
            <p:ph type="body" sz="quarter" idx="14"/>
          </p:nvPr>
        </p:nvSpPr>
        <p:spPr/>
        <p:txBody>
          <a:bodyPr/>
          <a:lstStyle/>
          <a:p>
            <a:r>
              <a:rPr lang="en-US" dirty="0" smtClean="0"/>
              <a:t>Pankaj Jain, Himani Arora</a:t>
            </a:r>
          </a:p>
          <a:p>
            <a:r>
              <a:rPr lang="en-US" dirty="0" smtClean="0"/>
              <a:t>Program Manager</a:t>
            </a:r>
          </a:p>
          <a:p>
            <a:r>
              <a:rPr lang="en-US" dirty="0" smtClean="0"/>
              <a:t>Microsoft Corporation</a:t>
            </a:r>
            <a:endParaRPr lang="en-US" dirty="0"/>
          </a:p>
        </p:txBody>
      </p:sp>
      <p:sp>
        <p:nvSpPr>
          <p:cNvPr id="2" name="Text Placeholder 1"/>
          <p:cNvSpPr>
            <a:spLocks noGrp="1"/>
          </p:cNvSpPr>
          <p:nvPr>
            <p:ph type="body" sz="quarter" idx="15"/>
          </p:nvPr>
        </p:nvSpPr>
        <p:spPr/>
        <p:txBody>
          <a:bodyPr/>
          <a:lstStyle/>
          <a:p>
            <a:r>
              <a:rPr lang="en-US" smtClean="0"/>
              <a:t>SPC223</a:t>
            </a:r>
            <a:endParaRPr lang="en-US"/>
          </a:p>
        </p:txBody>
      </p:sp>
    </p:spTree>
    <p:extLst>
      <p:ext uri="{BB962C8B-B14F-4D97-AF65-F5344CB8AC3E}">
        <p14:creationId xmlns:p14="http://schemas.microsoft.com/office/powerpoint/2010/main" val="1237460819"/>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7" y="172800"/>
            <a:ext cx="12161836" cy="917575"/>
          </a:xfrm>
        </p:spPr>
        <p:txBody>
          <a:bodyPr/>
          <a:lstStyle/>
          <a:p>
            <a:r>
              <a:rPr lang="en-US" sz="4400" dirty="0"/>
              <a:t>Bring Data To Surface Using Data Graphics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237" y="5059362"/>
            <a:ext cx="4418938" cy="990600"/>
          </a:xfrm>
          <a:prstGeom prst="rect">
            <a:avLst/>
          </a:prstGeom>
        </p:spPr>
      </p:pic>
      <p:pic>
        <p:nvPicPr>
          <p:cNvPr id="85" name="Picture 84"/>
          <p:cNvPicPr>
            <a:picLocks noChangeAspect="1"/>
          </p:cNvPicPr>
          <p:nvPr/>
        </p:nvPicPr>
        <p:blipFill>
          <a:blip r:embed="rId4"/>
          <a:stretch>
            <a:fillRect/>
          </a:stretch>
        </p:blipFill>
        <p:spPr>
          <a:xfrm>
            <a:off x="7437437" y="1719923"/>
            <a:ext cx="4404389" cy="1853539"/>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437" y="1820862"/>
            <a:ext cx="6038850" cy="1752600"/>
          </a:xfrm>
          <a:prstGeom prst="rect">
            <a:avLst/>
          </a:prstGeom>
        </p:spPr>
      </p:pic>
      <p:pic>
        <p:nvPicPr>
          <p:cNvPr id="5" name="Picture 4"/>
          <p:cNvPicPr>
            <a:picLocks noChangeAspect="1"/>
          </p:cNvPicPr>
          <p:nvPr/>
        </p:nvPicPr>
        <p:blipFill rotWithShape="1">
          <a:blip r:embed="rId6">
            <a:extLst>
              <a:ext uri="{28A0092B-C50C-407E-A947-70E740481C1C}">
                <a14:useLocalDpi xmlns:a14="http://schemas.microsoft.com/office/drawing/2010/main" val="0"/>
              </a:ext>
            </a:extLst>
          </a:blip>
          <a:srcRect l="2451" t="5334" r="2775" b="9334"/>
          <a:stretch/>
        </p:blipFill>
        <p:spPr>
          <a:xfrm>
            <a:off x="6988173" y="4335462"/>
            <a:ext cx="5181600" cy="2438400"/>
          </a:xfrm>
          <a:prstGeom prst="rect">
            <a:avLst/>
          </a:prstGeom>
          <a:ln>
            <a:noFill/>
          </a:ln>
        </p:spPr>
      </p:pic>
    </p:spTree>
    <p:extLst>
      <p:ext uri="{BB962C8B-B14F-4D97-AF65-F5344CB8AC3E}">
        <p14:creationId xmlns:p14="http://schemas.microsoft.com/office/powerpoint/2010/main" val="170818798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bwMode="auto">
          <a:xfrm>
            <a:off x="5155698" y="4106862"/>
            <a:ext cx="7280777" cy="1552655"/>
          </a:xfrm>
          <a:prstGeom prst="roundRect">
            <a:avLst>
              <a:gd name="adj" fmla="val 11839"/>
            </a:avLst>
          </a:prstGeom>
          <a:solidFill>
            <a:schemeClr val="accent3">
              <a:lumMod val="60000"/>
              <a:lumOff val="40000"/>
              <a:alpha val="41000"/>
            </a:schemeClr>
          </a:solidFill>
          <a:ln w="12700">
            <a:solidFill>
              <a:schemeClr val="bg1">
                <a:lumMod val="75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0" y="30910"/>
            <a:ext cx="12391934" cy="917575"/>
          </a:xfrm>
        </p:spPr>
        <p:txBody>
          <a:bodyPr/>
          <a:lstStyle/>
          <a:p>
            <a:r>
              <a:rPr lang="en-US" sz="4400" dirty="0" smtClean="0"/>
              <a:t>Steps To Build</a:t>
            </a:r>
            <a:endParaRPr lang="en-US" sz="4400" dirty="0"/>
          </a:p>
        </p:txBody>
      </p:sp>
      <p:graphicFrame>
        <p:nvGraphicFramePr>
          <p:cNvPr id="6" name="Diagram 5"/>
          <p:cNvGraphicFramePr/>
          <p:nvPr>
            <p:extLst/>
          </p:nvPr>
        </p:nvGraphicFramePr>
        <p:xfrm>
          <a:off x="145959" y="1136649"/>
          <a:ext cx="6910478" cy="29299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nvPr>
        </p:nvGraphicFramePr>
        <p:xfrm>
          <a:off x="5365659" y="3800475"/>
          <a:ext cx="6810466" cy="205452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7" name="Down Arrow 16"/>
          <p:cNvSpPr/>
          <p:nvPr/>
        </p:nvSpPr>
        <p:spPr bwMode="auto">
          <a:xfrm>
            <a:off x="5989637" y="3537553"/>
            <a:ext cx="571134" cy="569309"/>
          </a:xfrm>
          <a:prstGeom prst="downArrow">
            <a:avLst/>
          </a:prstGeom>
          <a:solidFill>
            <a:srgbClr val="0070C0">
              <a:alpha val="41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0734474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Effect transition="in" filter="fade">
                                      <p:cBhvr>
                                        <p:cTn id="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380"/>
            <a:ext cx="11889564" cy="917575"/>
          </a:xfrm>
        </p:spPr>
        <p:txBody>
          <a:bodyPr/>
          <a:lstStyle/>
          <a:p>
            <a:r>
              <a:rPr lang="en-US" sz="4400" dirty="0"/>
              <a:t>Render - View Visio Diagram as Visio Web Part</a:t>
            </a:r>
            <a:br>
              <a:rPr lang="en-US" sz="4400" dirty="0"/>
            </a:br>
            <a:endParaRPr lang="en-US" sz="4400" dirty="0"/>
          </a:p>
        </p:txBody>
      </p:sp>
      <p:sp>
        <p:nvSpPr>
          <p:cNvPr id="3" name="Text Placeholder 2"/>
          <p:cNvSpPr>
            <a:spLocks noGrp="1"/>
          </p:cNvSpPr>
          <p:nvPr>
            <p:ph type="body" sz="quarter" idx="11"/>
          </p:nvPr>
        </p:nvSpPr>
        <p:spPr>
          <a:xfrm>
            <a:off x="274639" y="1212849"/>
            <a:ext cx="11889564" cy="1415772"/>
          </a:xfrm>
        </p:spPr>
        <p:txBody>
          <a:bodyPr/>
          <a:lstStyle/>
          <a:p>
            <a:r>
              <a:rPr lang="en-US" dirty="0" smtClean="0"/>
              <a:t> </a:t>
            </a:r>
          </a:p>
          <a:p>
            <a:endParaRPr lang="en-US" dirty="0"/>
          </a:p>
        </p:txBody>
      </p:sp>
      <p:pic>
        <p:nvPicPr>
          <p:cNvPr id="7" name="Picture 6"/>
          <p:cNvPicPr>
            <a:picLocks noChangeAspect="1"/>
          </p:cNvPicPr>
          <p:nvPr/>
        </p:nvPicPr>
        <p:blipFill rotWithShape="1">
          <a:blip r:embed="rId3"/>
          <a:srcRect l="7273" t="19201" r="7273" b="4242"/>
          <a:stretch/>
        </p:blipFill>
        <p:spPr>
          <a:xfrm>
            <a:off x="4922837" y="1211262"/>
            <a:ext cx="6360751" cy="3093162"/>
          </a:xfrm>
          <a:prstGeom prst="rect">
            <a:avLst/>
          </a:prstGeom>
          <a:ln w="12700">
            <a:solidFill>
              <a:schemeClr val="tx1"/>
            </a:solidFill>
          </a:ln>
        </p:spPr>
      </p:pic>
      <p:sp>
        <p:nvSpPr>
          <p:cNvPr id="14" name="TextBox 13"/>
          <p:cNvSpPr txBox="1"/>
          <p:nvPr/>
        </p:nvSpPr>
        <p:spPr>
          <a:xfrm>
            <a:off x="655637" y="4304424"/>
            <a:ext cx="4955786" cy="2542234"/>
          </a:xfrm>
          <a:prstGeom prst="rect">
            <a:avLst/>
          </a:prstGeom>
          <a:no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800" dirty="0">
                <a:gradFill>
                  <a:gsLst>
                    <a:gs pos="1250">
                      <a:srgbClr val="505050"/>
                    </a:gs>
                    <a:gs pos="100000">
                      <a:srgbClr val="505050"/>
                    </a:gs>
                  </a:gsLst>
                  <a:lin ang="5400000" scaled="0"/>
                </a:gradFill>
                <a:latin typeface="Segoe UI Light"/>
              </a:rPr>
              <a:t>Full Fidelity</a:t>
            </a:r>
          </a:p>
          <a:p>
            <a:pPr marL="342900" indent="-342900">
              <a:lnSpc>
                <a:spcPct val="90000"/>
              </a:lnSpc>
              <a:spcAft>
                <a:spcPts val="600"/>
              </a:spcAft>
              <a:buFont typeface="Arial" panose="020B0604020202020204" pitchFamily="34" charset="0"/>
              <a:buChar char="•"/>
            </a:pPr>
            <a:r>
              <a:rPr lang="en-US" sz="2800" dirty="0">
                <a:gradFill>
                  <a:gsLst>
                    <a:gs pos="1250">
                      <a:srgbClr val="505050"/>
                    </a:gs>
                    <a:gs pos="100000">
                      <a:srgbClr val="505050"/>
                    </a:gs>
                  </a:gsLst>
                  <a:lin ang="5400000" scaled="0"/>
                </a:gradFill>
                <a:latin typeface="Segoe UI Light"/>
              </a:rPr>
              <a:t>Metadata at shape level </a:t>
            </a:r>
          </a:p>
          <a:p>
            <a:pPr marL="342900" indent="-342900">
              <a:lnSpc>
                <a:spcPct val="90000"/>
              </a:lnSpc>
              <a:spcAft>
                <a:spcPts val="600"/>
              </a:spcAft>
              <a:buFont typeface="Arial" panose="020B0604020202020204" pitchFamily="34" charset="0"/>
              <a:buChar char="•"/>
            </a:pPr>
            <a:r>
              <a:rPr lang="en-US" sz="2800" dirty="0">
                <a:gradFill>
                  <a:gsLst>
                    <a:gs pos="1250">
                      <a:srgbClr val="505050"/>
                    </a:gs>
                    <a:gs pos="100000">
                      <a:srgbClr val="505050"/>
                    </a:gs>
                  </a:gsLst>
                  <a:lin ang="5400000" scaled="0"/>
                </a:gradFill>
                <a:latin typeface="Segoe UI Light"/>
              </a:rPr>
              <a:t>Stay </a:t>
            </a:r>
            <a:r>
              <a:rPr lang="en-US" sz="2800" dirty="0" smtClean="0">
                <a:gradFill>
                  <a:gsLst>
                    <a:gs pos="1250">
                      <a:srgbClr val="505050"/>
                    </a:gs>
                    <a:gs pos="100000">
                      <a:srgbClr val="505050"/>
                    </a:gs>
                  </a:gsLst>
                  <a:lin ang="5400000" scaled="0"/>
                </a:gradFill>
                <a:latin typeface="Segoe UI Light"/>
              </a:rPr>
              <a:t>Live</a:t>
            </a:r>
          </a:p>
          <a:p>
            <a:pPr marL="342900" indent="-342900">
              <a:lnSpc>
                <a:spcPct val="90000"/>
              </a:lnSpc>
              <a:spcAft>
                <a:spcPts val="600"/>
              </a:spcAft>
              <a:buFont typeface="Arial" panose="020B0604020202020204" pitchFamily="34" charset="0"/>
              <a:buChar char="•"/>
            </a:pPr>
            <a:r>
              <a:rPr lang="en-US" sz="2800" dirty="0" smtClean="0">
                <a:gradFill>
                  <a:gsLst>
                    <a:gs pos="1250">
                      <a:srgbClr val="505050"/>
                    </a:gs>
                    <a:gs pos="100000">
                      <a:srgbClr val="505050"/>
                    </a:gs>
                  </a:gsLst>
                  <a:lin ang="5400000" scaled="0"/>
                </a:gradFill>
                <a:latin typeface="Segoe UI Light"/>
              </a:rPr>
              <a:t>View and Edit comments</a:t>
            </a:r>
          </a:p>
          <a:p>
            <a:pPr marL="342900" indent="-342900">
              <a:lnSpc>
                <a:spcPct val="90000"/>
              </a:lnSpc>
              <a:spcAft>
                <a:spcPts val="600"/>
              </a:spcAft>
              <a:buFont typeface="Arial" panose="020B0604020202020204" pitchFamily="34" charset="0"/>
              <a:buChar char="•"/>
            </a:pPr>
            <a:r>
              <a:rPr lang="en-US" sz="2800" dirty="0" smtClean="0">
                <a:gradFill>
                  <a:gsLst>
                    <a:gs pos="1250">
                      <a:srgbClr val="505050"/>
                    </a:gs>
                    <a:gs pos="100000">
                      <a:srgbClr val="505050"/>
                    </a:gs>
                  </a:gsLst>
                  <a:lin ang="5400000" scaled="0"/>
                </a:gradFill>
                <a:latin typeface="Segoe UI Light"/>
              </a:rPr>
              <a:t>Hyperlinks</a:t>
            </a:r>
            <a:endParaRPr lang="en-US" sz="2800" dirty="0">
              <a:gradFill>
                <a:gsLst>
                  <a:gs pos="1250">
                    <a:srgbClr val="505050"/>
                  </a:gs>
                  <a:gs pos="100000">
                    <a:srgbClr val="505050"/>
                  </a:gs>
                </a:gsLst>
                <a:lin ang="5400000" scaled="0"/>
              </a:gradFill>
              <a:latin typeface="Segoe UI Light"/>
            </a:endParaRPr>
          </a:p>
        </p:txBody>
      </p:sp>
      <p:pic>
        <p:nvPicPr>
          <p:cNvPr id="10" name="Picture 9"/>
          <p:cNvPicPr>
            <a:picLocks noChangeAspect="1"/>
          </p:cNvPicPr>
          <p:nvPr/>
        </p:nvPicPr>
        <p:blipFill rotWithShape="1">
          <a:blip r:embed="rId4"/>
          <a:srcRect l="5570" t="3420" r="5287" b="7278"/>
          <a:stretch/>
        </p:blipFill>
        <p:spPr>
          <a:xfrm>
            <a:off x="960437" y="2106112"/>
            <a:ext cx="1219201" cy="1371600"/>
          </a:xfrm>
          <a:prstGeom prst="rect">
            <a:avLst/>
          </a:prstGeom>
        </p:spPr>
      </p:pic>
      <p:cxnSp>
        <p:nvCxnSpPr>
          <p:cNvPr id="8" name="Straight Arrow Connector 7"/>
          <p:cNvCxnSpPr>
            <a:stCxn id="7" idx="1"/>
            <a:endCxn id="11" idx="6"/>
          </p:cNvCxnSpPr>
          <p:nvPr/>
        </p:nvCxnSpPr>
        <p:spPr>
          <a:xfrm flipH="1">
            <a:off x="2466307" y="2757843"/>
            <a:ext cx="2456530" cy="6403"/>
          </a:xfrm>
          <a:prstGeom prst="straightConnector1">
            <a:avLst/>
          </a:prstGeom>
          <a:ln w="12700">
            <a:solidFill>
              <a:schemeClr val="tx2">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 name="Oval 10"/>
          <p:cNvSpPr/>
          <p:nvPr/>
        </p:nvSpPr>
        <p:spPr bwMode="auto">
          <a:xfrm>
            <a:off x="655637" y="1858911"/>
            <a:ext cx="1810670" cy="1810670"/>
          </a:xfrm>
          <a:prstGeom prst="ellipse">
            <a:avLst/>
          </a:prstGeom>
          <a:noFill/>
          <a:ln>
            <a:solidFill>
              <a:schemeClr val="bg1">
                <a:lumMod val="65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11250439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515"/>
            <a:ext cx="12415346" cy="1220788"/>
          </a:xfrm>
        </p:spPr>
        <p:txBody>
          <a:bodyPr/>
          <a:lstStyle/>
          <a:p>
            <a:r>
              <a:rPr lang="en-US" sz="4400" dirty="0"/>
              <a:t>Interact - Connect Visio Web Part with other Web Parts</a:t>
            </a:r>
          </a:p>
        </p:txBody>
      </p:sp>
      <p:sp>
        <p:nvSpPr>
          <p:cNvPr id="3" name="Text Placeholder 2"/>
          <p:cNvSpPr>
            <a:spLocks noGrp="1"/>
          </p:cNvSpPr>
          <p:nvPr>
            <p:ph type="body" sz="quarter" idx="11"/>
          </p:nvPr>
        </p:nvSpPr>
        <p:spPr>
          <a:xfrm>
            <a:off x="274639" y="1212849"/>
            <a:ext cx="11889564" cy="1415772"/>
          </a:xfrm>
        </p:spPr>
        <p:txBody>
          <a:bodyPr/>
          <a:lstStyle/>
          <a:p>
            <a:r>
              <a:rPr lang="en-US" dirty="0" smtClean="0"/>
              <a:t> </a:t>
            </a:r>
          </a:p>
          <a:p>
            <a:endParaRPr lang="en-US" dirty="0"/>
          </a:p>
        </p:txBody>
      </p:sp>
      <p:pic>
        <p:nvPicPr>
          <p:cNvPr id="6" name="Picture 5"/>
          <p:cNvPicPr>
            <a:picLocks noChangeAspect="1"/>
          </p:cNvPicPr>
          <p:nvPr/>
        </p:nvPicPr>
        <p:blipFill>
          <a:blip r:embed="rId3"/>
          <a:stretch>
            <a:fillRect/>
          </a:stretch>
        </p:blipFill>
        <p:spPr>
          <a:xfrm>
            <a:off x="1463270" y="1920735"/>
            <a:ext cx="9512301" cy="4566481"/>
          </a:xfrm>
          <a:prstGeom prst="rect">
            <a:avLst/>
          </a:prstGeom>
        </p:spPr>
      </p:pic>
      <p:sp>
        <p:nvSpPr>
          <p:cNvPr id="7" name="TextBox 6"/>
          <p:cNvSpPr txBox="1"/>
          <p:nvPr/>
        </p:nvSpPr>
        <p:spPr>
          <a:xfrm>
            <a:off x="2018095" y="2551497"/>
            <a:ext cx="1752600" cy="627864"/>
          </a:xfrm>
          <a:prstGeom prst="rect">
            <a:avLst/>
          </a:prstGeom>
          <a:noFill/>
        </p:spPr>
        <p:txBody>
          <a:bodyPr wrap="square" lIns="182880" tIns="146304" rIns="182880" bIns="146304" rtlCol="0">
            <a:spAutoFit/>
          </a:bodyPr>
          <a:lstStyle/>
          <a:p>
            <a:pPr>
              <a:lnSpc>
                <a:spcPct val="90000"/>
              </a:lnSpc>
              <a:spcAft>
                <a:spcPts val="600"/>
              </a:spcAft>
            </a:pPr>
            <a:r>
              <a:rPr lang="en-IN" sz="2400" dirty="0" smtClean="0">
                <a:gradFill>
                  <a:gsLst>
                    <a:gs pos="2917">
                      <a:srgbClr val="505050"/>
                    </a:gs>
                    <a:gs pos="30000">
                      <a:srgbClr val="505050"/>
                    </a:gs>
                  </a:gsLst>
                  <a:lin ang="5400000" scaled="0"/>
                </a:gradFill>
              </a:rPr>
              <a:t>Provider</a:t>
            </a:r>
          </a:p>
        </p:txBody>
      </p:sp>
      <p:sp>
        <p:nvSpPr>
          <p:cNvPr id="8" name="TextBox 7"/>
          <p:cNvSpPr txBox="1"/>
          <p:nvPr/>
        </p:nvSpPr>
        <p:spPr>
          <a:xfrm>
            <a:off x="8940987" y="5097462"/>
            <a:ext cx="1752600" cy="627864"/>
          </a:xfrm>
          <a:prstGeom prst="rect">
            <a:avLst/>
          </a:prstGeom>
          <a:noFill/>
        </p:spPr>
        <p:txBody>
          <a:bodyPr wrap="square" lIns="182880" tIns="146304" rIns="182880" bIns="146304" rtlCol="0">
            <a:spAutoFit/>
          </a:bodyPr>
          <a:lstStyle/>
          <a:p>
            <a:pPr>
              <a:lnSpc>
                <a:spcPct val="90000"/>
              </a:lnSpc>
              <a:spcAft>
                <a:spcPts val="600"/>
              </a:spcAft>
            </a:pPr>
            <a:r>
              <a:rPr lang="en-IN" sz="2400" dirty="0" smtClean="0">
                <a:gradFill>
                  <a:gsLst>
                    <a:gs pos="2917">
                      <a:srgbClr val="505050"/>
                    </a:gs>
                    <a:gs pos="30000">
                      <a:srgbClr val="505050"/>
                    </a:gs>
                  </a:gsLst>
                  <a:lin ang="5400000" scaled="0"/>
                </a:gradFill>
              </a:rPr>
              <a:t>Provider</a:t>
            </a:r>
          </a:p>
        </p:txBody>
      </p:sp>
      <p:sp>
        <p:nvSpPr>
          <p:cNvPr id="9" name="TextBox 8"/>
          <p:cNvSpPr txBox="1"/>
          <p:nvPr/>
        </p:nvSpPr>
        <p:spPr>
          <a:xfrm>
            <a:off x="8809037" y="2551497"/>
            <a:ext cx="1752600" cy="627864"/>
          </a:xfrm>
          <a:prstGeom prst="rect">
            <a:avLst/>
          </a:prstGeom>
          <a:noFill/>
        </p:spPr>
        <p:txBody>
          <a:bodyPr wrap="square" lIns="182880" tIns="146304" rIns="182880" bIns="146304" rtlCol="0">
            <a:spAutoFit/>
          </a:bodyPr>
          <a:lstStyle/>
          <a:p>
            <a:pPr>
              <a:lnSpc>
                <a:spcPct val="90000"/>
              </a:lnSpc>
              <a:spcAft>
                <a:spcPts val="600"/>
              </a:spcAft>
            </a:pPr>
            <a:r>
              <a:rPr lang="en-IN" sz="2400" dirty="0" smtClean="0">
                <a:gradFill>
                  <a:gsLst>
                    <a:gs pos="2917">
                      <a:srgbClr val="505050"/>
                    </a:gs>
                    <a:gs pos="30000">
                      <a:srgbClr val="505050"/>
                    </a:gs>
                  </a:gsLst>
                  <a:lin ang="5400000" scaled="0"/>
                </a:gradFill>
              </a:rPr>
              <a:t>Consumer</a:t>
            </a:r>
          </a:p>
        </p:txBody>
      </p:sp>
      <p:sp>
        <p:nvSpPr>
          <p:cNvPr id="10" name="TextBox 9"/>
          <p:cNvSpPr txBox="1"/>
          <p:nvPr/>
        </p:nvSpPr>
        <p:spPr>
          <a:xfrm>
            <a:off x="1976053" y="5097462"/>
            <a:ext cx="1752600" cy="627864"/>
          </a:xfrm>
          <a:prstGeom prst="rect">
            <a:avLst/>
          </a:prstGeom>
          <a:noFill/>
        </p:spPr>
        <p:txBody>
          <a:bodyPr wrap="square" lIns="182880" tIns="146304" rIns="182880" bIns="146304" rtlCol="0">
            <a:spAutoFit/>
          </a:bodyPr>
          <a:lstStyle/>
          <a:p>
            <a:pPr>
              <a:lnSpc>
                <a:spcPct val="90000"/>
              </a:lnSpc>
              <a:spcAft>
                <a:spcPts val="600"/>
              </a:spcAft>
            </a:pPr>
            <a:r>
              <a:rPr lang="en-IN" sz="2400" dirty="0" smtClean="0">
                <a:gradFill>
                  <a:gsLst>
                    <a:gs pos="2917">
                      <a:srgbClr val="505050"/>
                    </a:gs>
                    <a:gs pos="30000">
                      <a:srgbClr val="505050"/>
                    </a:gs>
                  </a:gsLst>
                  <a:lin ang="5400000" scaled="0"/>
                </a:gradFill>
              </a:rPr>
              <a:t>Consumer</a:t>
            </a:r>
          </a:p>
        </p:txBody>
      </p:sp>
      <p:sp>
        <p:nvSpPr>
          <p:cNvPr id="11" name="Rectangle 10"/>
          <p:cNvSpPr/>
          <p:nvPr/>
        </p:nvSpPr>
        <p:spPr bwMode="auto">
          <a:xfrm>
            <a:off x="655637" y="3725862"/>
            <a:ext cx="11353800" cy="31242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2623844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9320818" y="2533387"/>
            <a:ext cx="2307619" cy="369332"/>
          </a:xfrm>
          <a:prstGeom prst="rect">
            <a:avLst/>
          </a:prstGeom>
        </p:spPr>
        <p:txBody>
          <a:bodyPr wrap="none">
            <a:spAutoFit/>
          </a:bodyPr>
          <a:lstStyle/>
          <a:p>
            <a:r>
              <a:rPr lang="en-US" b="1" dirty="0" err="1" smtClean="0">
                <a:solidFill>
                  <a:srgbClr val="000000"/>
                </a:solidFill>
                <a:latin typeface="Calibri" panose="020F0502020204030204" pitchFamily="34" charset="0"/>
              </a:rPr>
              <a:t>GetFilterResultsFrom</a:t>
            </a:r>
            <a:r>
              <a:rPr lang="en-IN" sz="1600" dirty="0">
                <a:solidFill>
                  <a:srgbClr val="000000"/>
                </a:solidFill>
                <a:latin typeface="Calibri" panose="020F0502020204030204" pitchFamily="34" charset="0"/>
              </a:rPr>
              <a:t>()</a:t>
            </a:r>
            <a:endParaRPr lang="en-IN" sz="1600" dirty="0">
              <a:solidFill>
                <a:srgbClr val="505050"/>
              </a:solidFill>
            </a:endParaRPr>
          </a:p>
        </p:txBody>
      </p:sp>
      <p:sp>
        <p:nvSpPr>
          <p:cNvPr id="26" name="Title 1"/>
          <p:cNvSpPr>
            <a:spLocks noGrp="1"/>
          </p:cNvSpPr>
          <p:nvPr>
            <p:ph type="title"/>
          </p:nvPr>
        </p:nvSpPr>
        <p:spPr>
          <a:xfrm>
            <a:off x="-24908" y="15145"/>
            <a:ext cx="11889564" cy="917575"/>
          </a:xfrm>
        </p:spPr>
        <p:txBody>
          <a:bodyPr/>
          <a:lstStyle/>
          <a:p>
            <a:r>
              <a:rPr lang="en-US" sz="4400" dirty="0" smtClean="0"/>
              <a:t>Highlight Filtered Result in your Drawing</a:t>
            </a:r>
            <a:endParaRPr lang="en-US" sz="4400" dirty="0"/>
          </a:p>
        </p:txBody>
      </p:sp>
      <p:grpSp>
        <p:nvGrpSpPr>
          <p:cNvPr id="9" name="Group 8"/>
          <p:cNvGrpSpPr/>
          <p:nvPr/>
        </p:nvGrpSpPr>
        <p:grpSpPr>
          <a:xfrm>
            <a:off x="6076571" y="3651406"/>
            <a:ext cx="6117179" cy="3173697"/>
            <a:chOff x="135685" y="1455153"/>
            <a:chExt cx="6117179" cy="3173697"/>
          </a:xfrm>
        </p:grpSpPr>
        <p:pic>
          <p:nvPicPr>
            <p:cNvPr id="5" name="Picture 4"/>
            <p:cNvPicPr>
              <a:picLocks noChangeAspect="1"/>
            </p:cNvPicPr>
            <p:nvPr/>
          </p:nvPicPr>
          <p:blipFill>
            <a:blip r:embed="rId3"/>
            <a:stretch>
              <a:fillRect/>
            </a:stretch>
          </p:blipFill>
          <p:spPr>
            <a:xfrm>
              <a:off x="135685" y="1455153"/>
              <a:ext cx="6117179" cy="3173697"/>
            </a:xfrm>
            <a:prstGeom prst="rect">
              <a:avLst/>
            </a:prstGeom>
            <a:ln w="12700">
              <a:solidFill>
                <a:schemeClr val="tx1"/>
              </a:solidFill>
            </a:ln>
          </p:spPr>
        </p:pic>
        <p:sp>
          <p:nvSpPr>
            <p:cNvPr id="6" name="Rectangle 5"/>
            <p:cNvSpPr/>
            <p:nvPr/>
          </p:nvSpPr>
          <p:spPr bwMode="auto">
            <a:xfrm>
              <a:off x="3475037" y="3677591"/>
              <a:ext cx="914400" cy="951259"/>
            </a:xfrm>
            <a:prstGeom prst="rect">
              <a:avLst/>
            </a:prstGeom>
            <a:no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sp>
          <p:nvSpPr>
            <p:cNvPr id="17" name="Rectangle 16"/>
            <p:cNvSpPr/>
            <p:nvPr/>
          </p:nvSpPr>
          <p:spPr bwMode="auto">
            <a:xfrm>
              <a:off x="4389436" y="1470357"/>
              <a:ext cx="914399" cy="883905"/>
            </a:xfrm>
            <a:prstGeom prst="rect">
              <a:avLst/>
            </a:prstGeom>
            <a:no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sp>
          <p:nvSpPr>
            <p:cNvPr id="19" name="Rectangle 18"/>
            <p:cNvSpPr/>
            <p:nvPr/>
          </p:nvSpPr>
          <p:spPr bwMode="auto">
            <a:xfrm>
              <a:off x="5346973" y="3040061"/>
              <a:ext cx="862752" cy="1588789"/>
            </a:xfrm>
            <a:prstGeom prst="rect">
              <a:avLst/>
            </a:prstGeom>
            <a:noFill/>
            <a:ln w="28575">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grpSp>
      <p:pic>
        <p:nvPicPr>
          <p:cNvPr id="7" name="Picture 6"/>
          <p:cNvPicPr>
            <a:picLocks noChangeAspect="1"/>
          </p:cNvPicPr>
          <p:nvPr/>
        </p:nvPicPr>
        <p:blipFill>
          <a:blip r:embed="rId4"/>
          <a:stretch>
            <a:fillRect/>
          </a:stretch>
        </p:blipFill>
        <p:spPr>
          <a:xfrm>
            <a:off x="558258" y="1405292"/>
            <a:ext cx="6117179" cy="1497481"/>
          </a:xfrm>
          <a:prstGeom prst="rect">
            <a:avLst/>
          </a:prstGeom>
          <a:ln w="12700">
            <a:solidFill>
              <a:schemeClr val="tx1"/>
            </a:solidFill>
          </a:ln>
        </p:spPr>
      </p:pic>
      <p:cxnSp>
        <p:nvCxnSpPr>
          <p:cNvPr id="3" name="Elbow Connector 2"/>
          <p:cNvCxnSpPr>
            <a:stCxn id="7" idx="3"/>
            <a:endCxn id="5" idx="0"/>
          </p:cNvCxnSpPr>
          <p:nvPr/>
        </p:nvCxnSpPr>
        <p:spPr>
          <a:xfrm>
            <a:off x="6675437" y="2154033"/>
            <a:ext cx="2459724" cy="1497373"/>
          </a:xfrm>
          <a:prstGeom prst="bentConnector2">
            <a:avLst/>
          </a:prstGeom>
          <a:ln w="76200">
            <a:solidFill>
              <a:schemeClr val="tx2">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707265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a:spLocks noGrp="1"/>
          </p:cNvSpPr>
          <p:nvPr>
            <p:ph type="title"/>
          </p:nvPr>
        </p:nvSpPr>
        <p:spPr>
          <a:xfrm>
            <a:off x="-1" y="32906"/>
            <a:ext cx="12436475" cy="1296988"/>
          </a:xfrm>
        </p:spPr>
        <p:txBody>
          <a:bodyPr/>
          <a:lstStyle/>
          <a:p>
            <a:r>
              <a:rPr lang="en-US" sz="4400" dirty="0" smtClean="0"/>
              <a:t>Highlight Shapes to add more context to your diagram</a:t>
            </a:r>
            <a:endParaRPr lang="en-US" sz="4400" dirty="0"/>
          </a:p>
        </p:txBody>
      </p:sp>
      <p:grpSp>
        <p:nvGrpSpPr>
          <p:cNvPr id="33" name="Group 32"/>
          <p:cNvGrpSpPr/>
          <p:nvPr/>
        </p:nvGrpSpPr>
        <p:grpSpPr>
          <a:xfrm>
            <a:off x="9989508" y="1314749"/>
            <a:ext cx="1696832" cy="5078113"/>
            <a:chOff x="10122211" y="2219908"/>
            <a:chExt cx="1089579" cy="3029954"/>
          </a:xfrm>
        </p:grpSpPr>
        <p:pic>
          <p:nvPicPr>
            <p:cNvPr id="16" name="Picture 15"/>
            <p:cNvPicPr>
              <a:picLocks noChangeAspect="1"/>
            </p:cNvPicPr>
            <p:nvPr/>
          </p:nvPicPr>
          <p:blipFill>
            <a:blip r:embed="rId3"/>
            <a:stretch>
              <a:fillRect/>
            </a:stretch>
          </p:blipFill>
          <p:spPr>
            <a:xfrm>
              <a:off x="10122211" y="2219908"/>
              <a:ext cx="1089579" cy="3029954"/>
            </a:xfrm>
            <a:prstGeom prst="rect">
              <a:avLst/>
            </a:prstGeom>
            <a:ln w="12700">
              <a:solidFill>
                <a:schemeClr val="tx1"/>
              </a:solidFill>
            </a:ln>
          </p:spPr>
        </p:pic>
        <p:sp>
          <p:nvSpPr>
            <p:cNvPr id="29" name="Rectangle 28"/>
            <p:cNvSpPr/>
            <p:nvPr/>
          </p:nvSpPr>
          <p:spPr bwMode="auto">
            <a:xfrm>
              <a:off x="10321167" y="3750068"/>
              <a:ext cx="363190" cy="556409"/>
            </a:xfrm>
            <a:prstGeom prst="rect">
              <a:avLst/>
            </a:prstGeom>
            <a:noFill/>
            <a:ln w="19050">
              <a:solidFill>
                <a:schemeClr val="accent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grpSp>
      <p:grpSp>
        <p:nvGrpSpPr>
          <p:cNvPr id="34" name="Group 33"/>
          <p:cNvGrpSpPr/>
          <p:nvPr/>
        </p:nvGrpSpPr>
        <p:grpSpPr>
          <a:xfrm>
            <a:off x="6675437" y="3310673"/>
            <a:ext cx="2895600" cy="1100989"/>
            <a:chOff x="6726903" y="3436320"/>
            <a:chExt cx="2895600" cy="1100989"/>
          </a:xfrm>
        </p:grpSpPr>
        <p:sp>
          <p:nvSpPr>
            <p:cNvPr id="21" name="Rectangle 20"/>
            <p:cNvSpPr/>
            <p:nvPr/>
          </p:nvSpPr>
          <p:spPr>
            <a:xfrm>
              <a:off x="6904037" y="3436320"/>
              <a:ext cx="2051908" cy="369332"/>
            </a:xfrm>
            <a:prstGeom prst="rect">
              <a:avLst/>
            </a:prstGeom>
          </p:spPr>
          <p:txBody>
            <a:bodyPr wrap="none">
              <a:spAutoFit/>
            </a:bodyPr>
            <a:lstStyle/>
            <a:p>
              <a:r>
                <a:rPr lang="en-US" b="1" dirty="0">
                  <a:solidFill>
                    <a:srgbClr val="000000"/>
                  </a:solidFill>
                  <a:latin typeface="Calibri" panose="020F0502020204030204" pitchFamily="34" charset="0"/>
                </a:rPr>
                <a:t>SendShapeDataTo()</a:t>
              </a:r>
              <a:endParaRPr lang="en-IN" b="1" dirty="0">
                <a:solidFill>
                  <a:srgbClr val="505050"/>
                </a:solidFill>
              </a:endParaRPr>
            </a:p>
          </p:txBody>
        </p:sp>
        <p:sp>
          <p:nvSpPr>
            <p:cNvPr id="24" name="TextBox 23"/>
            <p:cNvSpPr txBox="1"/>
            <p:nvPr/>
          </p:nvSpPr>
          <p:spPr>
            <a:xfrm>
              <a:off x="6726903" y="4075644"/>
              <a:ext cx="2895600" cy="461665"/>
            </a:xfrm>
            <a:prstGeom prst="rect">
              <a:avLst/>
            </a:prstGeom>
            <a:noFill/>
          </p:spPr>
          <p:txBody>
            <a:bodyPr wrap="square" lIns="182880" tIns="146304" rIns="182880" bIns="146304" rtlCol="0">
              <a:spAutoFit/>
            </a:bodyPr>
            <a:lstStyle/>
            <a:p>
              <a:pPr>
                <a:lnSpc>
                  <a:spcPct val="90000"/>
                </a:lnSpc>
                <a:spcAft>
                  <a:spcPts val="600"/>
                </a:spcAft>
              </a:pPr>
              <a:r>
                <a:rPr lang="en-IN" sz="1200" dirty="0">
                  <a:solidFill>
                    <a:srgbClr val="000000"/>
                  </a:solidFill>
                  <a:latin typeface="Calibri" panose="020F0502020204030204" pitchFamily="34" charset="0"/>
                </a:rPr>
                <a:t>Maintenance Stage = Shape Name</a:t>
              </a:r>
            </a:p>
          </p:txBody>
        </p:sp>
      </p:grpSp>
      <p:grpSp>
        <p:nvGrpSpPr>
          <p:cNvPr id="32" name="Group 31"/>
          <p:cNvGrpSpPr/>
          <p:nvPr/>
        </p:nvGrpSpPr>
        <p:grpSpPr>
          <a:xfrm>
            <a:off x="322953" y="2334208"/>
            <a:ext cx="6047684" cy="3540087"/>
            <a:chOff x="122237" y="2219908"/>
            <a:chExt cx="6047684" cy="3540087"/>
          </a:xfrm>
        </p:grpSpPr>
        <p:pic>
          <p:nvPicPr>
            <p:cNvPr id="5" name="Picture 4"/>
            <p:cNvPicPr>
              <a:picLocks noChangeAspect="1"/>
            </p:cNvPicPr>
            <p:nvPr/>
          </p:nvPicPr>
          <p:blipFill>
            <a:blip r:embed="rId4"/>
            <a:stretch>
              <a:fillRect/>
            </a:stretch>
          </p:blipFill>
          <p:spPr>
            <a:xfrm>
              <a:off x="329802" y="2219908"/>
              <a:ext cx="5840119" cy="3029954"/>
            </a:xfrm>
            <a:prstGeom prst="rect">
              <a:avLst/>
            </a:prstGeom>
            <a:ln w="12700">
              <a:solidFill>
                <a:schemeClr val="tx1"/>
              </a:solidFill>
            </a:ln>
          </p:spPr>
        </p:pic>
        <p:sp>
          <p:nvSpPr>
            <p:cNvPr id="28" name="Rectangle 27"/>
            <p:cNvSpPr/>
            <p:nvPr/>
          </p:nvSpPr>
          <p:spPr bwMode="auto">
            <a:xfrm>
              <a:off x="894179" y="2220581"/>
              <a:ext cx="828258" cy="895681"/>
            </a:xfrm>
            <a:prstGeom prst="rect">
              <a:avLst/>
            </a:prstGeom>
            <a:noFill/>
            <a:ln w="190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sp>
          <p:nvSpPr>
            <p:cNvPr id="31" name="TextBox 30"/>
            <p:cNvSpPr txBox="1"/>
            <p:nvPr/>
          </p:nvSpPr>
          <p:spPr>
            <a:xfrm>
              <a:off x="122237" y="5298330"/>
              <a:ext cx="3617907" cy="461665"/>
            </a:xfrm>
            <a:prstGeom prst="rect">
              <a:avLst/>
            </a:prstGeom>
            <a:noFill/>
          </p:spPr>
          <p:txBody>
            <a:bodyPr wrap="square" lIns="182880" tIns="146304" rIns="182880" bIns="146304" rtlCol="0">
              <a:spAutoFit/>
            </a:bodyPr>
            <a:lstStyle/>
            <a:p>
              <a:pPr>
                <a:lnSpc>
                  <a:spcPct val="90000"/>
                </a:lnSpc>
                <a:spcAft>
                  <a:spcPts val="600"/>
                </a:spcAft>
              </a:pPr>
              <a:r>
                <a:rPr lang="en-IN" sz="1200" dirty="0" smtClean="0">
                  <a:solidFill>
                    <a:srgbClr val="000000"/>
                  </a:solidFill>
                  <a:latin typeface="Calibri" panose="020F0502020204030204" pitchFamily="34" charset="0"/>
                </a:rPr>
                <a:t>*Exposed </a:t>
              </a:r>
              <a:r>
                <a:rPr lang="en-IN" sz="1200" dirty="0">
                  <a:solidFill>
                    <a:srgbClr val="000000"/>
                  </a:solidFill>
                  <a:latin typeface="Calibri" panose="020F0502020204030204" pitchFamily="34" charset="0"/>
                </a:rPr>
                <a:t>Shape Info : Maintenance Stage</a:t>
              </a:r>
            </a:p>
          </p:txBody>
        </p:sp>
      </p:grpSp>
      <p:cxnSp>
        <p:nvCxnSpPr>
          <p:cNvPr id="3" name="Straight Arrow Connector 2"/>
          <p:cNvCxnSpPr>
            <a:stCxn id="5" idx="3"/>
            <a:endCxn id="16" idx="1"/>
          </p:cNvCxnSpPr>
          <p:nvPr/>
        </p:nvCxnSpPr>
        <p:spPr>
          <a:xfrm>
            <a:off x="6370637" y="3849185"/>
            <a:ext cx="3618871" cy="4621"/>
          </a:xfrm>
          <a:prstGeom prst="straightConnector1">
            <a:avLst/>
          </a:prstGeom>
          <a:ln w="76200">
            <a:solidFill>
              <a:schemeClr val="tx2">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929535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mtClean="0"/>
              <a:t>Let’s </a:t>
            </a:r>
            <a:r>
              <a:rPr lang="en-IN" dirty="0" smtClean="0"/>
              <a:t>build</a:t>
            </a:r>
            <a:endParaRPr lang="en-IN" dirty="0"/>
          </a:p>
        </p:txBody>
      </p:sp>
    </p:spTree>
    <p:extLst>
      <p:ext uri="{BB962C8B-B14F-4D97-AF65-F5344CB8AC3E}">
        <p14:creationId xmlns:p14="http://schemas.microsoft.com/office/powerpoint/2010/main" val="162029319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5145"/>
            <a:ext cx="11889564" cy="917575"/>
          </a:xfrm>
        </p:spPr>
        <p:txBody>
          <a:bodyPr/>
          <a:lstStyle/>
          <a:p>
            <a:r>
              <a:rPr lang="en-US" sz="4400" dirty="0">
                <a:gradFill>
                  <a:gsLst>
                    <a:gs pos="1250">
                      <a:schemeClr val="tx1"/>
                    </a:gs>
                    <a:gs pos="100000">
                      <a:schemeClr val="tx1"/>
                    </a:gs>
                  </a:gsLst>
                  <a:lin ang="5400000" scaled="0"/>
                </a:gradFill>
              </a:rPr>
              <a:t>Take Actions using JavaScript Object Model</a:t>
            </a:r>
          </a:p>
        </p:txBody>
      </p:sp>
      <p:sp>
        <p:nvSpPr>
          <p:cNvPr id="4" name="Slide Number Placeholder 3"/>
          <p:cNvSpPr>
            <a:spLocks noGrp="1"/>
          </p:cNvSpPr>
          <p:nvPr>
            <p:ph type="sldNum" sz="quarter" idx="12"/>
          </p:nvPr>
        </p:nvSpPr>
        <p:spPr/>
        <p:txBody>
          <a:bodyPr/>
          <a:lstStyle/>
          <a:p>
            <a:fld id="{727B4C2D-45E2-4621-8491-2995EB46A674}" type="slidenum">
              <a:rPr lang="en-US" smtClean="0">
                <a:gradFill>
                  <a:gsLst>
                    <a:gs pos="100000">
                      <a:srgbClr val="E6E6E6"/>
                    </a:gs>
                    <a:gs pos="0">
                      <a:srgbClr val="E6E6E6"/>
                    </a:gs>
                  </a:gsLst>
                  <a:lin ang="5400000" scaled="0"/>
                </a:gradFill>
              </a:rPr>
              <a:pPr/>
              <a:t>27</a:t>
            </a:fld>
            <a:endParaRPr lang="en-US" dirty="0">
              <a:gradFill>
                <a:gsLst>
                  <a:gs pos="100000">
                    <a:srgbClr val="E6E6E6"/>
                  </a:gs>
                  <a:gs pos="0">
                    <a:srgbClr val="E6E6E6"/>
                  </a:gs>
                </a:gsLst>
                <a:lin ang="5400000" scaled="0"/>
              </a:gradFill>
            </a:endParaRP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688713" y="852441"/>
            <a:ext cx="11168324" cy="6142083"/>
          </a:xfrm>
          <a:prstGeom prst="rect">
            <a:avLst/>
          </a:prstGeom>
        </p:spPr>
      </p:pic>
    </p:spTree>
    <p:extLst>
      <p:ext uri="{BB962C8B-B14F-4D97-AF65-F5344CB8AC3E}">
        <p14:creationId xmlns:p14="http://schemas.microsoft.com/office/powerpoint/2010/main" val="3612781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6250217" y="3043600"/>
            <a:ext cx="3778019" cy="304800"/>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sp>
        <p:nvSpPr>
          <p:cNvPr id="3" name="Rectangle 2"/>
          <p:cNvSpPr/>
          <p:nvPr/>
        </p:nvSpPr>
        <p:spPr bwMode="auto">
          <a:xfrm>
            <a:off x="7513637" y="4335462"/>
            <a:ext cx="3276600" cy="304800"/>
          </a:xfrm>
          <a:prstGeom prst="rect">
            <a:avLst/>
          </a:prstGeom>
          <a:solidFill>
            <a:srgbClr val="FFFF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0" y="34080"/>
            <a:ext cx="11889564" cy="917575"/>
          </a:xfrm>
        </p:spPr>
        <p:txBody>
          <a:bodyPr/>
          <a:lstStyle/>
          <a:p>
            <a:r>
              <a:rPr lang="en-IN" sz="4400" dirty="0" smtClean="0"/>
              <a:t>Retrieve Shape Data to highlight Shape on search	</a:t>
            </a:r>
            <a:endParaRPr lang="en-IN" sz="4400" dirty="0"/>
          </a:p>
        </p:txBody>
      </p:sp>
      <p:pic>
        <p:nvPicPr>
          <p:cNvPr id="5" name="Picture 4"/>
          <p:cNvPicPr>
            <a:picLocks noChangeAspect="1"/>
          </p:cNvPicPr>
          <p:nvPr/>
        </p:nvPicPr>
        <p:blipFill rotWithShape="1">
          <a:blip r:embed="rId3"/>
          <a:srcRect l="7380"/>
          <a:stretch/>
        </p:blipFill>
        <p:spPr>
          <a:xfrm>
            <a:off x="268227" y="2239358"/>
            <a:ext cx="4781550" cy="3354974"/>
          </a:xfrm>
          <a:prstGeom prst="rect">
            <a:avLst/>
          </a:prstGeom>
        </p:spPr>
      </p:pic>
      <p:sp>
        <p:nvSpPr>
          <p:cNvPr id="6" name="TextBox 5"/>
          <p:cNvSpPr txBox="1"/>
          <p:nvPr/>
        </p:nvSpPr>
        <p:spPr>
          <a:xfrm>
            <a:off x="5365916" y="1446938"/>
            <a:ext cx="7056438" cy="4939814"/>
          </a:xfrm>
          <a:prstGeom prst="rect">
            <a:avLst/>
          </a:prstGeom>
          <a:noFill/>
          <a:ln>
            <a:noFill/>
          </a:ln>
        </p:spPr>
        <p:txBody>
          <a:bodyPr wrap="square" lIns="182880" tIns="146304" rIns="182880" bIns="146304" rtlCol="0">
            <a:spAutoFit/>
          </a:bodyPr>
          <a:lstStyle/>
          <a:p>
            <a:pPr>
              <a:lnSpc>
                <a:spcPct val="90000"/>
              </a:lnSpc>
              <a:spcAft>
                <a:spcPts val="600"/>
              </a:spcAft>
            </a:pPr>
            <a:r>
              <a:rPr lang="en-IN" sz="1400" dirty="0" smtClean="0">
                <a:solidFill>
                  <a:srgbClr val="000000"/>
                </a:solidFill>
                <a:latin typeface="Consolas" panose="020B0609020204030204" pitchFamily="49" charset="0"/>
                <a:cs typeface="Consolas" panose="020B0609020204030204" pitchFamily="49" charset="0"/>
              </a:rPr>
              <a:t>function </a:t>
            </a:r>
            <a:r>
              <a:rPr lang="en-IN" sz="1400" dirty="0" err="1">
                <a:solidFill>
                  <a:srgbClr val="000000"/>
                </a:solidFill>
                <a:latin typeface="Consolas" panose="020B0609020204030204" pitchFamily="49" charset="0"/>
                <a:cs typeface="Consolas" panose="020B0609020204030204" pitchFamily="49" charset="0"/>
              </a:rPr>
              <a:t>SearchText</a:t>
            </a:r>
            <a:r>
              <a:rPr lang="en-IN" sz="1400" dirty="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a:t>
            </a:r>
            <a:r>
              <a:rPr lang="en-IN" sz="1400" dirty="0" err="1">
                <a:solidFill>
                  <a:srgbClr val="000000"/>
                </a:solidFill>
                <a:latin typeface="Consolas" panose="020B0609020204030204" pitchFamily="49" charset="0"/>
                <a:cs typeface="Consolas" panose="020B0609020204030204" pitchFamily="49" charset="0"/>
              </a:rPr>
              <a:t>var</a:t>
            </a:r>
            <a:r>
              <a:rPr lang="en-IN" sz="1400" dirty="0">
                <a:solidFill>
                  <a:srgbClr val="000000"/>
                </a:solidFill>
                <a:latin typeface="Consolas" panose="020B0609020204030204" pitchFamily="49" charset="0"/>
                <a:cs typeface="Consolas" panose="020B0609020204030204" pitchFamily="49" charset="0"/>
              </a:rPr>
              <a:t> text = </a:t>
            </a:r>
            <a:r>
              <a:rPr lang="en-IN" sz="1400" dirty="0" err="1">
                <a:solidFill>
                  <a:srgbClr val="000000"/>
                </a:solidFill>
                <a:latin typeface="Consolas" panose="020B0609020204030204" pitchFamily="49" charset="0"/>
                <a:cs typeface="Consolas" panose="020B0609020204030204" pitchFamily="49" charset="0"/>
              </a:rPr>
              <a:t>document.getElementById</a:t>
            </a:r>
            <a:r>
              <a:rPr lang="en-IN" sz="1400" dirty="0">
                <a:solidFill>
                  <a:srgbClr val="000000"/>
                </a:solidFill>
                <a:latin typeface="Consolas" panose="020B0609020204030204" pitchFamily="49" charset="0"/>
                <a:cs typeface="Consolas" panose="020B0609020204030204" pitchFamily="49" charset="0"/>
              </a:rPr>
              <a:t>("</a:t>
            </a:r>
            <a:r>
              <a:rPr lang="en-IN" sz="1400" dirty="0" err="1">
                <a:solidFill>
                  <a:srgbClr val="000000"/>
                </a:solidFill>
                <a:latin typeface="Consolas" panose="020B0609020204030204" pitchFamily="49" charset="0"/>
                <a:cs typeface="Consolas" panose="020B0609020204030204" pitchFamily="49" charset="0"/>
              </a:rPr>
              <a:t>findText</a:t>
            </a:r>
            <a:r>
              <a:rPr lang="en-IN" sz="1400" dirty="0">
                <a:solidFill>
                  <a:srgbClr val="000000"/>
                </a:solidFill>
                <a:latin typeface="Consolas" panose="020B0609020204030204" pitchFamily="49" charset="0"/>
                <a:cs typeface="Consolas" panose="020B0609020204030204" pitchFamily="49" charset="0"/>
              </a:rPr>
              <a:t>").</a:t>
            </a:r>
            <a:r>
              <a:rPr lang="en-IN" sz="1400" dirty="0" err="1">
                <a:solidFill>
                  <a:srgbClr val="000000"/>
                </a:solidFill>
                <a:latin typeface="Consolas" panose="020B0609020204030204" pitchFamily="49" charset="0"/>
                <a:cs typeface="Consolas" panose="020B0609020204030204" pitchFamily="49" charset="0"/>
              </a:rPr>
              <a:t>value.toLowerCase</a:t>
            </a:r>
            <a:r>
              <a:rPr lang="en-IN" sz="1400" dirty="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for (</a:t>
            </a:r>
            <a:r>
              <a:rPr lang="en-IN" sz="1400" dirty="0" err="1">
                <a:solidFill>
                  <a:srgbClr val="000000"/>
                </a:solidFill>
                <a:latin typeface="Consolas" panose="020B0609020204030204" pitchFamily="49" charset="0"/>
                <a:cs typeface="Consolas" panose="020B0609020204030204" pitchFamily="49" charset="0"/>
              </a:rPr>
              <a:t>var</a:t>
            </a:r>
            <a:r>
              <a:rPr lang="en-IN" sz="1400" dirty="0">
                <a:solidFill>
                  <a:srgbClr val="000000"/>
                </a:solidFill>
                <a:latin typeface="Consolas" panose="020B0609020204030204" pitchFamily="49" charset="0"/>
                <a:cs typeface="Consolas" panose="020B0609020204030204" pitchFamily="49" charset="0"/>
              </a:rPr>
              <a:t> </a:t>
            </a:r>
            <a:r>
              <a:rPr lang="en-IN" sz="1400" dirty="0" err="1">
                <a:solidFill>
                  <a:srgbClr val="000000"/>
                </a:solidFill>
                <a:latin typeface="Consolas" panose="020B0609020204030204" pitchFamily="49" charset="0"/>
                <a:cs typeface="Consolas" panose="020B0609020204030204" pitchFamily="49" charset="0"/>
              </a:rPr>
              <a:t>i</a:t>
            </a:r>
            <a:r>
              <a:rPr lang="en-IN" sz="1400" dirty="0">
                <a:solidFill>
                  <a:srgbClr val="000000"/>
                </a:solidFill>
                <a:latin typeface="Consolas" panose="020B0609020204030204" pitchFamily="49" charset="0"/>
                <a:cs typeface="Consolas" panose="020B0609020204030204" pitchFamily="49" charset="0"/>
              </a:rPr>
              <a:t> = 0; </a:t>
            </a:r>
            <a:r>
              <a:rPr lang="en-IN" sz="1400" dirty="0" err="1">
                <a:solidFill>
                  <a:srgbClr val="000000"/>
                </a:solidFill>
                <a:latin typeface="Consolas" panose="020B0609020204030204" pitchFamily="49" charset="0"/>
                <a:cs typeface="Consolas" panose="020B0609020204030204" pitchFamily="49" charset="0"/>
              </a:rPr>
              <a:t>i</a:t>
            </a:r>
            <a:r>
              <a:rPr lang="en-IN" sz="1400" dirty="0">
                <a:solidFill>
                  <a:srgbClr val="000000"/>
                </a:solidFill>
                <a:latin typeface="Consolas" panose="020B0609020204030204" pitchFamily="49" charset="0"/>
                <a:cs typeface="Consolas" panose="020B0609020204030204" pitchFamily="49" charset="0"/>
              </a:rPr>
              <a:t> &lt; </a:t>
            </a:r>
            <a:r>
              <a:rPr lang="en-IN" sz="1400" dirty="0" err="1">
                <a:solidFill>
                  <a:srgbClr val="000000"/>
                </a:solidFill>
                <a:latin typeface="Consolas" panose="020B0609020204030204" pitchFamily="49" charset="0"/>
                <a:cs typeface="Consolas" panose="020B0609020204030204" pitchFamily="49" charset="0"/>
              </a:rPr>
              <a:t>vwaShapes.getCount</a:t>
            </a:r>
            <a:r>
              <a:rPr lang="en-IN" sz="1400" dirty="0">
                <a:solidFill>
                  <a:srgbClr val="000000"/>
                </a:solidFill>
                <a:latin typeface="Consolas" panose="020B0609020204030204" pitchFamily="49" charset="0"/>
                <a:cs typeface="Consolas" panose="020B0609020204030204" pitchFamily="49" charset="0"/>
              </a:rPr>
              <a:t>() ; </a:t>
            </a:r>
            <a:r>
              <a:rPr lang="en-IN" sz="1400" dirty="0" err="1">
                <a:solidFill>
                  <a:srgbClr val="000000"/>
                </a:solidFill>
                <a:latin typeface="Consolas" panose="020B0609020204030204" pitchFamily="49" charset="0"/>
                <a:cs typeface="Consolas" panose="020B0609020204030204" pitchFamily="49" charset="0"/>
              </a:rPr>
              <a:t>i</a:t>
            </a:r>
            <a:r>
              <a:rPr lang="en-IN" sz="1400" dirty="0">
                <a:solidFill>
                  <a:srgbClr val="000000"/>
                </a:solidFill>
                <a:latin typeface="Consolas" panose="020B0609020204030204" pitchFamily="49" charset="0"/>
                <a:cs typeface="Consolas" panose="020B0609020204030204" pitchFamily="49" charset="0"/>
              </a:rPr>
              <a:t>++) {</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a:t>
            </a:r>
            <a:r>
              <a:rPr lang="en-IN" sz="1400" dirty="0" err="1">
                <a:solidFill>
                  <a:srgbClr val="000000"/>
                </a:solidFill>
                <a:latin typeface="Consolas" panose="020B0609020204030204" pitchFamily="49" charset="0"/>
                <a:cs typeface="Consolas" panose="020B0609020204030204" pitchFamily="49" charset="0"/>
              </a:rPr>
              <a:t>var</a:t>
            </a:r>
            <a:r>
              <a:rPr lang="en-IN" sz="1400" dirty="0">
                <a:solidFill>
                  <a:srgbClr val="000000"/>
                </a:solidFill>
                <a:latin typeface="Consolas" panose="020B0609020204030204" pitchFamily="49" charset="0"/>
                <a:cs typeface="Consolas" panose="020B0609020204030204" pitchFamily="49" charset="0"/>
              </a:rPr>
              <a:t> shape = </a:t>
            </a:r>
            <a:r>
              <a:rPr lang="en-IN" sz="1400" dirty="0" err="1">
                <a:solidFill>
                  <a:srgbClr val="000000"/>
                </a:solidFill>
                <a:latin typeface="Consolas" panose="020B0609020204030204" pitchFamily="49" charset="0"/>
                <a:cs typeface="Consolas" panose="020B0609020204030204" pitchFamily="49" charset="0"/>
              </a:rPr>
              <a:t>vwaShapes.getItemAtIndex</a:t>
            </a:r>
            <a:r>
              <a:rPr lang="en-IN" sz="1400" dirty="0">
                <a:solidFill>
                  <a:srgbClr val="000000"/>
                </a:solidFill>
                <a:latin typeface="Consolas" panose="020B0609020204030204" pitchFamily="49" charset="0"/>
                <a:cs typeface="Consolas" panose="020B0609020204030204" pitchFamily="49" charset="0"/>
              </a:rPr>
              <a:t>(</a:t>
            </a:r>
            <a:r>
              <a:rPr lang="en-IN" sz="1400" dirty="0" err="1">
                <a:solidFill>
                  <a:srgbClr val="000000"/>
                </a:solidFill>
                <a:latin typeface="Consolas" panose="020B0609020204030204" pitchFamily="49" charset="0"/>
                <a:cs typeface="Consolas" panose="020B0609020204030204" pitchFamily="49" charset="0"/>
              </a:rPr>
              <a:t>i</a:t>
            </a:r>
            <a:r>
              <a:rPr lang="en-IN" sz="1400" dirty="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a:t>
            </a:r>
            <a:r>
              <a:rPr lang="en-IN" sz="1400" dirty="0" err="1">
                <a:solidFill>
                  <a:srgbClr val="000000"/>
                </a:solidFill>
                <a:latin typeface="Consolas" panose="020B0609020204030204" pitchFamily="49" charset="0"/>
                <a:cs typeface="Consolas" panose="020B0609020204030204" pitchFamily="49" charset="0"/>
              </a:rPr>
              <a:t>shape.removeHighlight</a:t>
            </a:r>
            <a:r>
              <a:rPr lang="en-IN" sz="1400" dirty="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a:t>
            </a:r>
            <a:r>
              <a:rPr lang="en-IN" sz="1400" dirty="0" err="1">
                <a:solidFill>
                  <a:srgbClr val="000000"/>
                </a:solidFill>
                <a:latin typeface="Consolas" panose="020B0609020204030204" pitchFamily="49" charset="0"/>
                <a:cs typeface="Consolas" panose="020B0609020204030204" pitchFamily="49" charset="0"/>
              </a:rPr>
              <a:t>var</a:t>
            </a:r>
            <a:r>
              <a:rPr lang="en-IN" sz="1400" dirty="0">
                <a:solidFill>
                  <a:srgbClr val="000000"/>
                </a:solidFill>
                <a:latin typeface="Consolas" panose="020B0609020204030204" pitchFamily="49" charset="0"/>
                <a:cs typeface="Consolas" panose="020B0609020204030204" pitchFamily="49" charset="0"/>
              </a:rPr>
              <a:t> </a:t>
            </a:r>
            <a:r>
              <a:rPr lang="en-IN" sz="1400" dirty="0" err="1">
                <a:solidFill>
                  <a:srgbClr val="000000"/>
                </a:solidFill>
                <a:latin typeface="Consolas" panose="020B0609020204030204" pitchFamily="49" charset="0"/>
                <a:cs typeface="Consolas" panose="020B0609020204030204" pitchFamily="49" charset="0"/>
              </a:rPr>
              <a:t>shapeData</a:t>
            </a:r>
            <a:r>
              <a:rPr lang="en-IN" sz="1400" dirty="0">
                <a:solidFill>
                  <a:srgbClr val="000000"/>
                </a:solidFill>
                <a:latin typeface="Consolas" panose="020B0609020204030204" pitchFamily="49" charset="0"/>
                <a:cs typeface="Consolas" panose="020B0609020204030204" pitchFamily="49" charset="0"/>
              </a:rPr>
              <a:t> = </a:t>
            </a:r>
            <a:r>
              <a:rPr lang="en-IN" sz="1400" dirty="0" err="1">
                <a:solidFill>
                  <a:srgbClr val="000000"/>
                </a:solidFill>
                <a:latin typeface="Consolas" panose="020B0609020204030204" pitchFamily="49" charset="0"/>
                <a:cs typeface="Consolas" panose="020B0609020204030204" pitchFamily="49" charset="0"/>
              </a:rPr>
              <a:t>shape.getShapeData</a:t>
            </a:r>
            <a:r>
              <a:rPr lang="en-IN" sz="1400" dirty="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for (</a:t>
            </a:r>
            <a:r>
              <a:rPr lang="en-IN" sz="1400" dirty="0" err="1">
                <a:solidFill>
                  <a:srgbClr val="000000"/>
                </a:solidFill>
                <a:latin typeface="Consolas" panose="020B0609020204030204" pitchFamily="49" charset="0"/>
                <a:cs typeface="Consolas" panose="020B0609020204030204" pitchFamily="49" charset="0"/>
              </a:rPr>
              <a:t>var</a:t>
            </a:r>
            <a:r>
              <a:rPr lang="en-IN" sz="1400" dirty="0">
                <a:solidFill>
                  <a:srgbClr val="000000"/>
                </a:solidFill>
                <a:latin typeface="Consolas" panose="020B0609020204030204" pitchFamily="49" charset="0"/>
                <a:cs typeface="Consolas" panose="020B0609020204030204" pitchFamily="49" charset="0"/>
              </a:rPr>
              <a:t> j = 0; j &lt; </a:t>
            </a:r>
            <a:r>
              <a:rPr lang="en-IN" sz="1400" dirty="0" err="1">
                <a:solidFill>
                  <a:srgbClr val="000000"/>
                </a:solidFill>
                <a:latin typeface="Consolas" panose="020B0609020204030204" pitchFamily="49" charset="0"/>
                <a:cs typeface="Consolas" panose="020B0609020204030204" pitchFamily="49" charset="0"/>
              </a:rPr>
              <a:t>shapeData.length</a:t>
            </a:r>
            <a:r>
              <a:rPr lang="en-IN" sz="1400" dirty="0">
                <a:solidFill>
                  <a:srgbClr val="000000"/>
                </a:solidFill>
                <a:latin typeface="Consolas" panose="020B0609020204030204" pitchFamily="49" charset="0"/>
                <a:cs typeface="Consolas" panose="020B0609020204030204" pitchFamily="49" charset="0"/>
              </a:rPr>
              <a:t>; j++) {</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if (</a:t>
            </a:r>
            <a:r>
              <a:rPr lang="en-IN" sz="1400" dirty="0" err="1">
                <a:solidFill>
                  <a:srgbClr val="000000"/>
                </a:solidFill>
                <a:latin typeface="Consolas" panose="020B0609020204030204" pitchFamily="49" charset="0"/>
                <a:cs typeface="Consolas" panose="020B0609020204030204" pitchFamily="49" charset="0"/>
              </a:rPr>
              <a:t>shapeData</a:t>
            </a:r>
            <a:r>
              <a:rPr lang="en-IN" sz="1400" dirty="0">
                <a:solidFill>
                  <a:srgbClr val="000000"/>
                </a:solidFill>
                <a:latin typeface="Consolas" panose="020B0609020204030204" pitchFamily="49" charset="0"/>
                <a:cs typeface="Consolas" panose="020B0609020204030204" pitchFamily="49" charset="0"/>
              </a:rPr>
              <a:t>[j].value != null) {</a:t>
            </a:r>
          </a:p>
          <a:p>
            <a:pPr>
              <a:lnSpc>
                <a:spcPct val="90000"/>
              </a:lnSpc>
              <a:spcAft>
                <a:spcPts val="600"/>
              </a:spcAft>
            </a:pPr>
            <a:r>
              <a:rPr lang="en-IN" sz="1400" dirty="0" smtClean="0">
                <a:solidFill>
                  <a:srgbClr val="000000"/>
                </a:solidFill>
                <a:latin typeface="Consolas" panose="020B0609020204030204" pitchFamily="49" charset="0"/>
                <a:cs typeface="Consolas" panose="020B0609020204030204" pitchFamily="49" charset="0"/>
              </a:rPr>
              <a:t>                if (</a:t>
            </a:r>
            <a:r>
              <a:rPr lang="en-IN" sz="1400" dirty="0" err="1" smtClean="0">
                <a:solidFill>
                  <a:srgbClr val="000000"/>
                </a:solidFill>
                <a:latin typeface="Consolas" panose="020B0609020204030204" pitchFamily="49" charset="0"/>
                <a:cs typeface="Consolas" panose="020B0609020204030204" pitchFamily="49" charset="0"/>
              </a:rPr>
              <a:t>shapeData</a:t>
            </a:r>
            <a:r>
              <a:rPr lang="en-IN" sz="1400" dirty="0" smtClean="0">
                <a:solidFill>
                  <a:srgbClr val="000000"/>
                </a:solidFill>
                <a:latin typeface="Consolas" panose="020B0609020204030204" pitchFamily="49" charset="0"/>
                <a:cs typeface="Consolas" panose="020B0609020204030204" pitchFamily="49" charset="0"/>
              </a:rPr>
              <a:t>[j].</a:t>
            </a:r>
            <a:r>
              <a:rPr lang="en-IN" sz="1400" dirty="0" err="1" smtClean="0">
                <a:solidFill>
                  <a:srgbClr val="000000"/>
                </a:solidFill>
                <a:latin typeface="Consolas" panose="020B0609020204030204" pitchFamily="49" charset="0"/>
                <a:cs typeface="Consolas" panose="020B0609020204030204" pitchFamily="49" charset="0"/>
              </a:rPr>
              <a:t>value.toLowerCase</a:t>
            </a:r>
            <a:r>
              <a:rPr lang="en-IN" sz="1400" dirty="0" smtClean="0">
                <a:solidFill>
                  <a:srgbClr val="000000"/>
                </a:solidFill>
                <a:latin typeface="Consolas" panose="020B0609020204030204" pitchFamily="49" charset="0"/>
                <a:cs typeface="Consolas" panose="020B0609020204030204" pitchFamily="49" charset="0"/>
              </a:rPr>
              <a:t>().</a:t>
            </a:r>
            <a:r>
              <a:rPr lang="en-IN" sz="1400" dirty="0" err="1" smtClean="0">
                <a:solidFill>
                  <a:srgbClr val="000000"/>
                </a:solidFill>
                <a:latin typeface="Consolas" panose="020B0609020204030204" pitchFamily="49" charset="0"/>
                <a:cs typeface="Consolas" panose="020B0609020204030204" pitchFamily="49" charset="0"/>
              </a:rPr>
              <a:t>indexOf</a:t>
            </a:r>
            <a:r>
              <a:rPr lang="en-IN" sz="1400" dirty="0" smtClean="0">
                <a:solidFill>
                  <a:srgbClr val="000000"/>
                </a:solidFill>
                <a:latin typeface="Consolas" panose="020B0609020204030204" pitchFamily="49" charset="0"/>
                <a:cs typeface="Consolas" panose="020B0609020204030204" pitchFamily="49" charset="0"/>
              </a:rPr>
              <a:t>(text) != -1){</a:t>
            </a:r>
          </a:p>
          <a:p>
            <a:pPr>
              <a:lnSpc>
                <a:spcPct val="90000"/>
              </a:lnSpc>
              <a:spcAft>
                <a:spcPts val="600"/>
              </a:spcAft>
            </a:pPr>
            <a:r>
              <a:rPr lang="en-IN" sz="1400" dirty="0" smtClean="0">
                <a:solidFill>
                  <a:srgbClr val="000000"/>
                </a:solidFill>
                <a:latin typeface="Consolas" panose="020B0609020204030204" pitchFamily="49" charset="0"/>
                <a:cs typeface="Consolas" panose="020B0609020204030204" pitchFamily="49" charset="0"/>
              </a:rPr>
              <a:t>                    </a:t>
            </a:r>
            <a:r>
              <a:rPr lang="en-IN" sz="1400" dirty="0" err="1" smtClean="0">
                <a:solidFill>
                  <a:srgbClr val="000000"/>
                </a:solidFill>
                <a:latin typeface="Consolas" panose="020B0609020204030204" pitchFamily="49" charset="0"/>
                <a:cs typeface="Consolas" panose="020B0609020204030204" pitchFamily="49" charset="0"/>
              </a:rPr>
              <a:t>shape.addHighlight</a:t>
            </a:r>
            <a:r>
              <a:rPr lang="en-IN" sz="1400" dirty="0" smtClean="0">
                <a:solidFill>
                  <a:srgbClr val="000000"/>
                </a:solidFill>
                <a:latin typeface="Consolas" panose="020B0609020204030204" pitchFamily="49" charset="0"/>
                <a:cs typeface="Consolas" panose="020B0609020204030204" pitchFamily="49" charset="0"/>
              </a:rPr>
              <a:t>(8, "#00FFFF");</a:t>
            </a:r>
          </a:p>
          <a:p>
            <a:pPr>
              <a:lnSpc>
                <a:spcPct val="90000"/>
              </a:lnSpc>
              <a:spcAft>
                <a:spcPts val="600"/>
              </a:spcAft>
            </a:pPr>
            <a:r>
              <a:rPr lang="en-IN" sz="1400" dirty="0" smtClean="0">
                <a:solidFill>
                  <a:srgbClr val="000000"/>
                </a:solidFill>
                <a:latin typeface="Consolas" panose="020B0609020204030204" pitchFamily="49" charset="0"/>
                <a:cs typeface="Consolas" panose="020B0609020204030204" pitchFamily="49" charset="0"/>
              </a:rPr>
              <a:t>                }</a:t>
            </a:r>
          </a:p>
          <a:p>
            <a:pPr>
              <a:lnSpc>
                <a:spcPct val="90000"/>
              </a:lnSpc>
              <a:spcAft>
                <a:spcPts val="600"/>
              </a:spcAft>
            </a:pPr>
            <a:r>
              <a:rPr lang="en-IN" sz="1400" dirty="0" smtClean="0">
                <a:solidFill>
                  <a:srgbClr val="000000"/>
                </a:solidFill>
                <a:latin typeface="Consolas" panose="020B0609020204030204" pitchFamily="49" charset="0"/>
                <a:cs typeface="Consolas" panose="020B0609020204030204" pitchFamily="49" charset="0"/>
              </a:rPr>
              <a:t>            </a:t>
            </a:r>
            <a:r>
              <a:rPr lang="en-IN" sz="1400" dirty="0">
                <a:solidFill>
                  <a:srgbClr val="000000"/>
                </a:solidFill>
                <a:latin typeface="Consolas" panose="020B0609020204030204" pitchFamily="49" charset="0"/>
                <a:cs typeface="Consolas" panose="020B0609020204030204" pitchFamily="49" charset="0"/>
              </a:rPr>
              <a:t>}</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       </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shape = null;</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    }</a:t>
            </a:r>
          </a:p>
          <a:p>
            <a:pPr>
              <a:lnSpc>
                <a:spcPct val="90000"/>
              </a:lnSpc>
              <a:spcAft>
                <a:spcPts val="600"/>
              </a:spcAft>
            </a:pPr>
            <a:r>
              <a:rPr lang="en-IN" sz="1400" dirty="0">
                <a:solidFill>
                  <a:srgbClr val="000000"/>
                </a:solidFill>
                <a:latin typeface="Consolas" panose="020B0609020204030204" pitchFamily="49" charset="0"/>
                <a:cs typeface="Consolas" panose="020B0609020204030204" pitchFamily="49" charset="0"/>
              </a:rPr>
              <a:t>}</a:t>
            </a:r>
          </a:p>
        </p:txBody>
      </p:sp>
      <p:cxnSp>
        <p:nvCxnSpPr>
          <p:cNvPr id="4" name="Straight Connector 3"/>
          <p:cNvCxnSpPr/>
          <p:nvPr/>
        </p:nvCxnSpPr>
        <p:spPr>
          <a:xfrm>
            <a:off x="5227637" y="1363662"/>
            <a:ext cx="0" cy="5410200"/>
          </a:xfrm>
          <a:prstGeom prst="line">
            <a:avLst/>
          </a:prstGeom>
          <a:ln>
            <a:solidFill>
              <a:schemeClr val="bg1">
                <a:lumMod val="75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871851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711" y="172524"/>
            <a:ext cx="11884782" cy="728579"/>
          </a:xfrm>
        </p:spPr>
        <p:txBody>
          <a:bodyPr/>
          <a:lstStyle/>
          <a:p>
            <a:r>
              <a:rPr lang="en-US" sz="4400" dirty="0" smtClean="0"/>
              <a:t>Today’s Take Away</a:t>
            </a:r>
            <a:endParaRPr lang="en-US" dirty="0"/>
          </a:p>
        </p:txBody>
      </p:sp>
      <p:sp>
        <p:nvSpPr>
          <p:cNvPr id="22" name="Slide Number Placeholder 3"/>
          <p:cNvSpPr txBox="1">
            <a:spLocks/>
          </p:cNvSpPr>
          <p:nvPr/>
        </p:nvSpPr>
        <p:spPr>
          <a:xfrm>
            <a:off x="212110" y="6481688"/>
            <a:ext cx="1967525" cy="372244"/>
          </a:xfrm>
          <a:prstGeom prst="rect">
            <a:avLst/>
          </a:prstGeom>
          <a:noFill/>
        </p:spPr>
        <p:txBody>
          <a:bodyPr vert="horz" lIns="93223" tIns="46611" rIns="93223" bIns="46611" rtlCol="0" anchor="ctr"/>
          <a:lstStyle>
            <a:defPPr>
              <a:defRPr lang="en-US"/>
            </a:defPPr>
            <a:lvl1pPr marL="0" algn="r" defTabSz="914400" rtl="0" eaLnBrk="1" fontAlgn="base" latinLnBrk="0" hangingPunct="1">
              <a:spcBef>
                <a:spcPct val="0"/>
              </a:spcBef>
              <a:spcAft>
                <a:spcPct val="0"/>
              </a:spcAft>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sz="1224" dirty="0">
              <a:solidFill>
                <a:srgbClr val="00188F"/>
              </a:solidFill>
              <a:latin typeface="Segoe UI Light"/>
            </a:endParaRPr>
          </a:p>
        </p:txBody>
      </p:sp>
      <p:grpSp>
        <p:nvGrpSpPr>
          <p:cNvPr id="8" name="Group 7"/>
          <p:cNvGrpSpPr/>
          <p:nvPr/>
        </p:nvGrpSpPr>
        <p:grpSpPr>
          <a:xfrm>
            <a:off x="440069" y="1273055"/>
            <a:ext cx="11677649" cy="5363601"/>
            <a:chOff x="426746" y="1247329"/>
            <a:chExt cx="11454322" cy="5261026"/>
          </a:xfrm>
        </p:grpSpPr>
        <p:sp>
          <p:nvSpPr>
            <p:cNvPr id="34" name="Rectangle 33"/>
            <p:cNvSpPr/>
            <p:nvPr/>
          </p:nvSpPr>
          <p:spPr>
            <a:xfrm>
              <a:off x="426746" y="4765494"/>
              <a:ext cx="6714030" cy="1742861"/>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sz="3600" dirty="0">
                  <a:solidFill>
                    <a:srgbClr val="FFFFFF"/>
                  </a:solidFill>
                  <a:latin typeface="Segoe UI Light"/>
                </a:rPr>
                <a:t>Frictionless consumption and interaction on any device </a:t>
              </a:r>
            </a:p>
          </p:txBody>
        </p:sp>
        <p:sp>
          <p:nvSpPr>
            <p:cNvPr id="37" name="Rectangle 36"/>
            <p:cNvSpPr/>
            <p:nvPr/>
          </p:nvSpPr>
          <p:spPr>
            <a:xfrm>
              <a:off x="7697832" y="3354257"/>
              <a:ext cx="4183236" cy="3154098"/>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sz="3600" dirty="0">
                  <a:solidFill>
                    <a:srgbClr val="FFFFFF"/>
                  </a:solidFill>
                  <a:latin typeface="Segoe UI Light"/>
                </a:rPr>
                <a:t>Cost Effective end to end </a:t>
              </a:r>
              <a:r>
                <a:rPr lang="en-US" sz="3600" dirty="0" smtClean="0">
                  <a:solidFill>
                    <a:srgbClr val="FFFFFF"/>
                  </a:solidFill>
                  <a:latin typeface="Segoe UI Light"/>
                </a:rPr>
                <a:t>solution</a:t>
              </a:r>
              <a:endParaRPr lang="en-US" sz="3600" dirty="0">
                <a:solidFill>
                  <a:srgbClr val="FFFFFF"/>
                </a:solidFill>
                <a:latin typeface="Segoe UI Light"/>
              </a:endParaRPr>
            </a:p>
          </p:txBody>
        </p:sp>
        <p:sp>
          <p:nvSpPr>
            <p:cNvPr id="40" name="Rectangle 39"/>
            <p:cNvSpPr/>
            <p:nvPr/>
          </p:nvSpPr>
          <p:spPr>
            <a:xfrm>
              <a:off x="4673367" y="1247329"/>
              <a:ext cx="7207701" cy="1508986"/>
            </a:xfrm>
            <a:prstGeom prst="rect">
              <a:avLst/>
            </a:prstGeom>
            <a:solidFill>
              <a:schemeClr val="accent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sz="4000" dirty="0">
                  <a:solidFill>
                    <a:srgbClr val="FFFFFF"/>
                  </a:solidFill>
                  <a:latin typeface="Segoe UI Light"/>
                </a:rPr>
                <a:t>Keep track of KPIs and Stay live </a:t>
              </a:r>
            </a:p>
          </p:txBody>
        </p:sp>
        <p:sp>
          <p:nvSpPr>
            <p:cNvPr id="46" name="Rectangle 45"/>
            <p:cNvSpPr/>
            <p:nvPr/>
          </p:nvSpPr>
          <p:spPr>
            <a:xfrm>
              <a:off x="440193" y="1247329"/>
              <a:ext cx="3785650" cy="3052412"/>
            </a:xfrm>
            <a:prstGeom prst="rect">
              <a:avLst/>
            </a:prstGeom>
            <a:solidFill>
              <a:schemeClr val="accent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sz="3600" dirty="0">
                  <a:solidFill>
                    <a:srgbClr val="FFFFFF"/>
                  </a:solidFill>
                  <a:latin typeface="Segoe UI Light"/>
                </a:rPr>
                <a:t>Simplify complex data with professional diagram for more than 50 domains</a:t>
              </a:r>
              <a:endParaRPr lang="en-US" sz="1200" dirty="0">
                <a:solidFill>
                  <a:srgbClr val="FFFFFF"/>
                </a:solidFill>
                <a:latin typeface="Segoe UI Light"/>
              </a:endParaRPr>
            </a:p>
            <a:p>
              <a:endParaRPr lang="en-IN" sz="3600" dirty="0">
                <a:solidFill>
                  <a:srgbClr val="FFFFFF"/>
                </a:solidFill>
                <a:latin typeface="Segoe UI Light"/>
              </a:endParaRPr>
            </a:p>
          </p:txBody>
        </p:sp>
      </p:grpSp>
      <p:sp>
        <p:nvSpPr>
          <p:cNvPr id="48" name="Rectangle 47"/>
          <p:cNvSpPr/>
          <p:nvPr/>
        </p:nvSpPr>
        <p:spPr>
          <a:xfrm>
            <a:off x="524916" y="3246337"/>
            <a:ext cx="184731" cy="516039"/>
          </a:xfrm>
          <a:prstGeom prst="rect">
            <a:avLst/>
          </a:prstGeom>
        </p:spPr>
        <p:txBody>
          <a:bodyPr wrap="none">
            <a:spAutoFit/>
          </a:bodyPr>
          <a:lstStyle/>
          <a:p>
            <a:pPr marL="116529" indent="-116529" defTabSz="1586080">
              <a:lnSpc>
                <a:spcPct val="90000"/>
              </a:lnSpc>
              <a:spcBef>
                <a:spcPct val="0"/>
              </a:spcBef>
              <a:spcAft>
                <a:spcPct val="35000"/>
              </a:spcAft>
            </a:pPr>
            <a:endParaRPr lang="en-US" sz="3059" dirty="0">
              <a:solidFill>
                <a:srgbClr val="FFFFFF"/>
              </a:solidFill>
              <a:latin typeface="Segoe UI Light"/>
            </a:endParaRPr>
          </a:p>
        </p:txBody>
      </p:sp>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r="5853"/>
          <a:stretch/>
        </p:blipFill>
        <p:spPr>
          <a:xfrm>
            <a:off x="4957322" y="3183414"/>
            <a:ext cx="2251515" cy="1304448"/>
          </a:xfrm>
          <a:prstGeom prst="rect">
            <a:avLst/>
          </a:prstGeom>
        </p:spPr>
      </p:pic>
    </p:spTree>
    <p:extLst>
      <p:ext uri="{BB962C8B-B14F-4D97-AF65-F5344CB8AC3E}">
        <p14:creationId xmlns:p14="http://schemas.microsoft.com/office/powerpoint/2010/main" val="3970386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2800"/>
            <a:ext cx="11889564" cy="917575"/>
          </a:xfrm>
        </p:spPr>
        <p:txBody>
          <a:bodyPr/>
          <a:lstStyle/>
          <a:p>
            <a:r>
              <a:rPr lang="en-US" sz="4400" dirty="0" smtClean="0"/>
              <a:t>Agenda </a:t>
            </a:r>
            <a:endParaRPr lang="en-US" sz="4400" dirty="0"/>
          </a:p>
        </p:txBody>
      </p:sp>
      <p:sp>
        <p:nvSpPr>
          <p:cNvPr id="13" name="Oval 12"/>
          <p:cNvSpPr/>
          <p:nvPr/>
        </p:nvSpPr>
        <p:spPr bwMode="auto">
          <a:xfrm>
            <a:off x="8885237" y="3725862"/>
            <a:ext cx="685800" cy="643719"/>
          </a:xfrm>
          <a:prstGeom prst="ellipse">
            <a:avLst/>
          </a:prstGeom>
          <a:solidFill>
            <a:srgbClr val="7F7F7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25</a:t>
            </a:r>
          </a:p>
        </p:txBody>
      </p:sp>
      <p:sp>
        <p:nvSpPr>
          <p:cNvPr id="3" name="Rectangle 2"/>
          <p:cNvSpPr/>
          <p:nvPr/>
        </p:nvSpPr>
        <p:spPr bwMode="auto">
          <a:xfrm>
            <a:off x="350837" y="1280773"/>
            <a:ext cx="2743200" cy="1530689"/>
          </a:xfrm>
          <a:prstGeom prst="rect">
            <a:avLst/>
          </a:prstGeom>
          <a:solidFill>
            <a:srgbClr val="E8112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Visio Overview</a:t>
            </a:r>
            <a:endParaRPr lang="en-IN" sz="2000" dirty="0">
              <a:gradFill>
                <a:gsLst>
                  <a:gs pos="0">
                    <a:srgbClr val="FFFFFF"/>
                  </a:gs>
                  <a:gs pos="100000">
                    <a:srgbClr val="FFFFFF"/>
                  </a:gs>
                </a:gsLst>
                <a:lin ang="5400000" scaled="0"/>
              </a:gradFill>
            </a:endParaRPr>
          </a:p>
        </p:txBody>
      </p:sp>
      <p:sp>
        <p:nvSpPr>
          <p:cNvPr id="10" name="Rectangle 9"/>
          <p:cNvSpPr/>
          <p:nvPr/>
        </p:nvSpPr>
        <p:spPr bwMode="auto">
          <a:xfrm>
            <a:off x="350837" y="3189117"/>
            <a:ext cx="2743200" cy="1530689"/>
          </a:xfrm>
          <a:prstGeom prst="rect">
            <a:avLst/>
          </a:prstGeom>
          <a:solidFill>
            <a:srgbClr val="00723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2000" dirty="0">
                <a:solidFill>
                  <a:srgbClr val="FFFFFF"/>
                </a:solidFill>
              </a:rPr>
              <a:t>Cost effective solution for real world problems (Facility Management)</a:t>
            </a:r>
          </a:p>
        </p:txBody>
      </p:sp>
      <p:sp>
        <p:nvSpPr>
          <p:cNvPr id="11" name="Rectangle 10"/>
          <p:cNvSpPr/>
          <p:nvPr/>
        </p:nvSpPr>
        <p:spPr bwMode="auto">
          <a:xfrm>
            <a:off x="3094037" y="3189117"/>
            <a:ext cx="2743200" cy="1530689"/>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2000" dirty="0">
                <a:solidFill>
                  <a:srgbClr val="FFFFFF"/>
                </a:solidFill>
              </a:rPr>
              <a:t>Demo</a:t>
            </a:r>
          </a:p>
        </p:txBody>
      </p:sp>
      <p:sp>
        <p:nvSpPr>
          <p:cNvPr id="16" name="Rectangle 15"/>
          <p:cNvSpPr/>
          <p:nvPr/>
        </p:nvSpPr>
        <p:spPr bwMode="auto">
          <a:xfrm>
            <a:off x="5837237" y="3189117"/>
            <a:ext cx="2743200" cy="1530689"/>
          </a:xfrm>
          <a:prstGeom prst="rect">
            <a:avLst/>
          </a:prstGeom>
          <a:solidFill>
            <a:srgbClr val="55D45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2000" dirty="0">
                <a:solidFill>
                  <a:srgbClr val="FFFFFF"/>
                </a:solidFill>
              </a:rPr>
              <a:t>Simplify complex information and </a:t>
            </a:r>
            <a:endParaRPr lang="en-US" sz="2000" dirty="0" smtClean="0">
              <a:solidFill>
                <a:srgbClr val="FFFFFF"/>
              </a:solidFill>
            </a:endParaRPr>
          </a:p>
          <a:p>
            <a:pPr algn="ctr"/>
            <a:r>
              <a:rPr lang="en-US" sz="2000" dirty="0" smtClean="0">
                <a:solidFill>
                  <a:srgbClr val="FFFFFF"/>
                </a:solidFill>
              </a:rPr>
              <a:t>track </a:t>
            </a:r>
            <a:r>
              <a:rPr lang="en-US" sz="2000" dirty="0">
                <a:solidFill>
                  <a:srgbClr val="FFFFFF"/>
                </a:solidFill>
              </a:rPr>
              <a:t>KPIs in real time</a:t>
            </a:r>
          </a:p>
        </p:txBody>
      </p:sp>
      <p:sp>
        <p:nvSpPr>
          <p:cNvPr id="17" name="Rectangle 16"/>
          <p:cNvSpPr/>
          <p:nvPr/>
        </p:nvSpPr>
        <p:spPr bwMode="auto">
          <a:xfrm>
            <a:off x="8580437" y="3189117"/>
            <a:ext cx="2743200" cy="1530689"/>
          </a:xfrm>
          <a:prstGeom prst="rect">
            <a:avLst/>
          </a:prstGeom>
          <a:solidFill>
            <a:srgbClr val="BAD80A"/>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2000" dirty="0">
                <a:solidFill>
                  <a:srgbClr val="FFFFFF"/>
                </a:solidFill>
              </a:rPr>
              <a:t>Consume &amp; interact with business </a:t>
            </a:r>
            <a:r>
              <a:rPr lang="en-US" sz="2000" dirty="0" smtClean="0">
                <a:solidFill>
                  <a:srgbClr val="FFFFFF"/>
                </a:solidFill>
              </a:rPr>
              <a:t>data and</a:t>
            </a:r>
          </a:p>
          <a:p>
            <a:pPr algn="ctr"/>
            <a:r>
              <a:rPr lang="en-US" sz="2000" dirty="0" smtClean="0">
                <a:solidFill>
                  <a:srgbClr val="FFFFFF"/>
                </a:solidFill>
              </a:rPr>
              <a:t> </a:t>
            </a:r>
            <a:r>
              <a:rPr lang="en-US" sz="2000" dirty="0">
                <a:solidFill>
                  <a:srgbClr val="FFFFFF"/>
                </a:solidFill>
              </a:rPr>
              <a:t>take actions </a:t>
            </a:r>
            <a:r>
              <a:rPr lang="en-US" sz="2000" dirty="0" smtClean="0">
                <a:solidFill>
                  <a:srgbClr val="FFFFFF"/>
                </a:solidFill>
              </a:rPr>
              <a:t>using </a:t>
            </a:r>
          </a:p>
          <a:p>
            <a:pPr algn="ctr"/>
            <a:r>
              <a:rPr lang="en-US" sz="2000" dirty="0" smtClean="0">
                <a:solidFill>
                  <a:srgbClr val="FFFFFF"/>
                </a:solidFill>
              </a:rPr>
              <a:t>Visio </a:t>
            </a:r>
            <a:r>
              <a:rPr lang="en-US" sz="2000" dirty="0">
                <a:solidFill>
                  <a:srgbClr val="FFFFFF"/>
                </a:solidFill>
              </a:rPr>
              <a:t>services </a:t>
            </a:r>
          </a:p>
        </p:txBody>
      </p:sp>
      <p:sp>
        <p:nvSpPr>
          <p:cNvPr id="18" name="Rectangle 17"/>
          <p:cNvSpPr/>
          <p:nvPr/>
        </p:nvSpPr>
        <p:spPr bwMode="auto">
          <a:xfrm>
            <a:off x="350837" y="5243173"/>
            <a:ext cx="2743200" cy="1530689"/>
          </a:xfrm>
          <a:prstGeom prst="rec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a:r>
              <a:rPr lang="en-US" sz="2000" dirty="0">
                <a:solidFill>
                  <a:srgbClr val="FFFFFF"/>
                </a:solidFill>
              </a:rPr>
              <a:t>Q&amp;A</a:t>
            </a:r>
          </a:p>
        </p:txBody>
      </p:sp>
      <p:sp>
        <p:nvSpPr>
          <p:cNvPr id="6" name="Isosceles Triangle 5"/>
          <p:cNvSpPr/>
          <p:nvPr/>
        </p:nvSpPr>
        <p:spPr bwMode="auto">
          <a:xfrm rot="5400000">
            <a:off x="3073313" y="3741333"/>
            <a:ext cx="317673" cy="273856"/>
          </a:xfrm>
          <a:prstGeom prst="triangle">
            <a:avLst/>
          </a:prstGeom>
          <a:solidFill>
            <a:srgbClr val="00723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sp>
        <p:nvSpPr>
          <p:cNvPr id="19" name="Isosceles Triangle 18"/>
          <p:cNvSpPr/>
          <p:nvPr/>
        </p:nvSpPr>
        <p:spPr bwMode="auto">
          <a:xfrm rot="5400000">
            <a:off x="5806987" y="3741334"/>
            <a:ext cx="317673" cy="273856"/>
          </a:xfrm>
          <a:prstGeom prst="triangle">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sp>
        <p:nvSpPr>
          <p:cNvPr id="20" name="Isosceles Triangle 19"/>
          <p:cNvSpPr/>
          <p:nvPr/>
        </p:nvSpPr>
        <p:spPr bwMode="auto">
          <a:xfrm rot="5400000">
            <a:off x="8558528" y="3741335"/>
            <a:ext cx="317673" cy="273856"/>
          </a:xfrm>
          <a:prstGeom prst="triangle">
            <a:avLst/>
          </a:prstGeom>
          <a:solidFill>
            <a:srgbClr val="55D45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grpSp>
        <p:nvGrpSpPr>
          <p:cNvPr id="25" name="Group 24"/>
          <p:cNvGrpSpPr/>
          <p:nvPr/>
        </p:nvGrpSpPr>
        <p:grpSpPr>
          <a:xfrm>
            <a:off x="5099909" y="2735262"/>
            <a:ext cx="584928" cy="647486"/>
            <a:chOff x="5137411" y="1708663"/>
            <a:chExt cx="707763" cy="783459"/>
          </a:xfrm>
        </p:grpSpPr>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7411" y="1708663"/>
              <a:ext cx="707763" cy="783459"/>
            </a:xfrm>
            <a:prstGeom prst="rect">
              <a:avLst/>
            </a:prstGeom>
          </p:spPr>
        </p:pic>
        <p:sp>
          <p:nvSpPr>
            <p:cNvPr id="24" name="TextBox 23"/>
            <p:cNvSpPr txBox="1"/>
            <p:nvPr/>
          </p:nvSpPr>
          <p:spPr>
            <a:xfrm>
              <a:off x="5142377" y="1851747"/>
              <a:ext cx="649603" cy="568772"/>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FFFFFF"/>
                  </a:solidFill>
                </a:rPr>
                <a:t>10</a:t>
              </a:r>
              <a:endParaRPr lang="en-IN" sz="1600" dirty="0" err="1" smtClean="0">
                <a:solidFill>
                  <a:srgbClr val="FFFFFF"/>
                </a:solidFill>
              </a:endParaRPr>
            </a:p>
          </p:txBody>
        </p:sp>
      </p:grpSp>
      <p:grpSp>
        <p:nvGrpSpPr>
          <p:cNvPr id="29" name="Group 28"/>
          <p:cNvGrpSpPr/>
          <p:nvPr/>
        </p:nvGrpSpPr>
        <p:grpSpPr>
          <a:xfrm>
            <a:off x="7818435" y="2735262"/>
            <a:ext cx="594650" cy="647486"/>
            <a:chOff x="5137411" y="1708663"/>
            <a:chExt cx="719527" cy="783459"/>
          </a:xfrm>
        </p:grpSpPr>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7411" y="1708663"/>
              <a:ext cx="707763" cy="783459"/>
            </a:xfrm>
            <a:prstGeom prst="rect">
              <a:avLst/>
            </a:prstGeom>
          </p:spPr>
        </p:pic>
        <p:sp>
          <p:nvSpPr>
            <p:cNvPr id="31" name="TextBox 30"/>
            <p:cNvSpPr txBox="1"/>
            <p:nvPr/>
          </p:nvSpPr>
          <p:spPr>
            <a:xfrm>
              <a:off x="5142377" y="1851747"/>
              <a:ext cx="714561" cy="625649"/>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FFFFFF"/>
                  </a:solidFill>
                </a:rPr>
                <a:t>25</a:t>
              </a:r>
              <a:endParaRPr lang="en-IN" sz="1600" dirty="0" err="1" smtClean="0">
                <a:solidFill>
                  <a:srgbClr val="FFFFFF"/>
                </a:solidFill>
              </a:endParaRPr>
            </a:p>
          </p:txBody>
        </p:sp>
      </p:grpSp>
      <p:grpSp>
        <p:nvGrpSpPr>
          <p:cNvPr id="32" name="Group 31"/>
          <p:cNvGrpSpPr/>
          <p:nvPr/>
        </p:nvGrpSpPr>
        <p:grpSpPr>
          <a:xfrm>
            <a:off x="10561635" y="2735262"/>
            <a:ext cx="594650" cy="647486"/>
            <a:chOff x="5137411" y="1708663"/>
            <a:chExt cx="719527" cy="783459"/>
          </a:xfrm>
        </p:grpSpPr>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7411" y="1708663"/>
              <a:ext cx="707763" cy="783459"/>
            </a:xfrm>
            <a:prstGeom prst="rect">
              <a:avLst/>
            </a:prstGeom>
          </p:spPr>
        </p:pic>
        <p:sp>
          <p:nvSpPr>
            <p:cNvPr id="34" name="TextBox 33"/>
            <p:cNvSpPr txBox="1"/>
            <p:nvPr/>
          </p:nvSpPr>
          <p:spPr>
            <a:xfrm>
              <a:off x="5142377" y="1851747"/>
              <a:ext cx="714561" cy="625649"/>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FFFFFF"/>
                  </a:solidFill>
                </a:rPr>
                <a:t>20</a:t>
              </a:r>
              <a:endParaRPr lang="en-IN" sz="1600" dirty="0" err="1" smtClean="0">
                <a:solidFill>
                  <a:srgbClr val="FFFFFF"/>
                </a:solidFill>
              </a:endParaRPr>
            </a:p>
          </p:txBody>
        </p:sp>
      </p:grpSp>
      <p:grpSp>
        <p:nvGrpSpPr>
          <p:cNvPr id="35" name="Group 34"/>
          <p:cNvGrpSpPr/>
          <p:nvPr/>
        </p:nvGrpSpPr>
        <p:grpSpPr>
          <a:xfrm>
            <a:off x="2332037" y="853666"/>
            <a:ext cx="584928" cy="647486"/>
            <a:chOff x="5137411" y="1708663"/>
            <a:chExt cx="707763" cy="783459"/>
          </a:xfrm>
        </p:grpSpPr>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7411" y="1708663"/>
              <a:ext cx="707763" cy="783459"/>
            </a:xfrm>
            <a:prstGeom prst="rect">
              <a:avLst/>
            </a:prstGeom>
          </p:spPr>
        </p:pic>
        <p:sp>
          <p:nvSpPr>
            <p:cNvPr id="37" name="TextBox 36"/>
            <p:cNvSpPr txBox="1"/>
            <p:nvPr/>
          </p:nvSpPr>
          <p:spPr>
            <a:xfrm>
              <a:off x="5142377" y="1851747"/>
              <a:ext cx="649603" cy="568772"/>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FFFFFF"/>
                  </a:solidFill>
                </a:rPr>
                <a:t>10</a:t>
              </a:r>
              <a:endParaRPr lang="en-IN" sz="1600" dirty="0" err="1" smtClean="0">
                <a:solidFill>
                  <a:srgbClr val="FFFFFF"/>
                </a:solidFill>
              </a:endParaRPr>
            </a:p>
          </p:txBody>
        </p:sp>
      </p:grpSp>
      <p:grpSp>
        <p:nvGrpSpPr>
          <p:cNvPr id="26" name="Group 25"/>
          <p:cNvGrpSpPr/>
          <p:nvPr/>
        </p:nvGrpSpPr>
        <p:grpSpPr>
          <a:xfrm>
            <a:off x="2369045" y="4870216"/>
            <a:ext cx="584928" cy="647486"/>
            <a:chOff x="5137411" y="1708663"/>
            <a:chExt cx="707763" cy="783459"/>
          </a:xfrm>
        </p:grpSpPr>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7411" y="1708663"/>
              <a:ext cx="707763" cy="783459"/>
            </a:xfrm>
            <a:prstGeom prst="rect">
              <a:avLst/>
            </a:prstGeom>
          </p:spPr>
        </p:pic>
        <p:sp>
          <p:nvSpPr>
            <p:cNvPr id="28" name="TextBox 27"/>
            <p:cNvSpPr txBox="1"/>
            <p:nvPr/>
          </p:nvSpPr>
          <p:spPr>
            <a:xfrm>
              <a:off x="5142377" y="1851747"/>
              <a:ext cx="649603" cy="568772"/>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rgbClr val="FFFFFF"/>
                  </a:solidFill>
                </a:rPr>
                <a:t>10</a:t>
              </a:r>
              <a:endParaRPr lang="en-IN" sz="1600" dirty="0" err="1" smtClean="0">
                <a:solidFill>
                  <a:srgbClr val="FFFFFF"/>
                </a:solidFill>
              </a:endParaRPr>
            </a:p>
          </p:txBody>
        </p:sp>
      </p:grpSp>
    </p:spTree>
    <p:extLst>
      <p:ext uri="{BB962C8B-B14F-4D97-AF65-F5344CB8AC3E}">
        <p14:creationId xmlns:p14="http://schemas.microsoft.com/office/powerpoint/2010/main" val="421284379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811498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091911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711" y="172800"/>
            <a:ext cx="11884782" cy="917206"/>
          </a:xfrm>
        </p:spPr>
        <p:txBody>
          <a:bodyPr/>
          <a:lstStyle/>
          <a:p>
            <a:r>
              <a:rPr lang="en-US" sz="4400" dirty="0" smtClean="0"/>
              <a:t>Visio is the market leader in advanced diagramming</a:t>
            </a:r>
            <a:endParaRPr lang="en-US" dirty="0"/>
          </a:p>
        </p:txBody>
      </p:sp>
      <p:sp>
        <p:nvSpPr>
          <p:cNvPr id="22" name="Slide Number Placeholder 3"/>
          <p:cNvSpPr txBox="1">
            <a:spLocks/>
          </p:cNvSpPr>
          <p:nvPr/>
        </p:nvSpPr>
        <p:spPr>
          <a:xfrm>
            <a:off x="212110" y="6481688"/>
            <a:ext cx="1967525" cy="372244"/>
          </a:xfrm>
          <a:prstGeom prst="rect">
            <a:avLst/>
          </a:prstGeom>
          <a:noFill/>
        </p:spPr>
        <p:txBody>
          <a:bodyPr vert="horz" lIns="93223" tIns="46611" rIns="93223" bIns="46611" rtlCol="0" anchor="ctr"/>
          <a:lstStyle>
            <a:defPPr>
              <a:defRPr lang="en-US"/>
            </a:defPPr>
            <a:lvl1pPr marL="0" algn="r" defTabSz="914400" rtl="0" eaLnBrk="1" fontAlgn="base" latinLnBrk="0" hangingPunct="1">
              <a:spcBef>
                <a:spcPct val="0"/>
              </a:spcBef>
              <a:spcAft>
                <a:spcPct val="0"/>
              </a:spcAft>
              <a:defRPr sz="12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sz="1224" dirty="0">
              <a:solidFill>
                <a:srgbClr val="00188F"/>
              </a:solidFill>
              <a:latin typeface="Segoe UI Light"/>
            </a:endParaRPr>
          </a:p>
        </p:txBody>
      </p:sp>
      <p:grpSp>
        <p:nvGrpSpPr>
          <p:cNvPr id="8" name="Group 7"/>
          <p:cNvGrpSpPr/>
          <p:nvPr/>
        </p:nvGrpSpPr>
        <p:grpSpPr>
          <a:xfrm>
            <a:off x="440069" y="1273055"/>
            <a:ext cx="11976967" cy="5363601"/>
            <a:chOff x="426746" y="1247329"/>
            <a:chExt cx="11747916" cy="5261026"/>
          </a:xfrm>
        </p:grpSpPr>
        <p:sp>
          <p:nvSpPr>
            <p:cNvPr id="34" name="Rectangle 33"/>
            <p:cNvSpPr/>
            <p:nvPr/>
          </p:nvSpPr>
          <p:spPr>
            <a:xfrm>
              <a:off x="426746" y="4470759"/>
              <a:ext cx="6714030" cy="2037596"/>
            </a:xfrm>
            <a:prstGeom prst="rect">
              <a:avLst/>
            </a:prstGeom>
            <a:solidFill>
              <a:srgbClr val="7FBA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Rectangle 36"/>
            <p:cNvSpPr/>
            <p:nvPr/>
          </p:nvSpPr>
          <p:spPr>
            <a:xfrm>
              <a:off x="7321767" y="3183635"/>
              <a:ext cx="4559301" cy="3324720"/>
            </a:xfrm>
            <a:prstGeom prst="rect">
              <a:avLst/>
            </a:prstGeom>
            <a:solidFill>
              <a:srgbClr val="DD59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Rectangle 39"/>
            <p:cNvSpPr/>
            <p:nvPr/>
          </p:nvSpPr>
          <p:spPr>
            <a:xfrm>
              <a:off x="4673368" y="1247329"/>
              <a:ext cx="7207696" cy="1778877"/>
            </a:xfrm>
            <a:prstGeom prst="rect">
              <a:avLst/>
            </a:prstGeom>
            <a:solidFill>
              <a:srgbClr val="00BCF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Rectangle 45"/>
            <p:cNvSpPr/>
            <p:nvPr/>
          </p:nvSpPr>
          <p:spPr>
            <a:xfrm>
              <a:off x="440193" y="1247329"/>
              <a:ext cx="4055777" cy="3052412"/>
            </a:xfrm>
            <a:prstGeom prst="rect">
              <a:avLst/>
            </a:prstGeom>
            <a:solidFill>
              <a:srgbClr val="9B4F9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7" name="Group 6"/>
            <p:cNvGrpSpPr/>
            <p:nvPr/>
          </p:nvGrpSpPr>
          <p:grpSpPr>
            <a:xfrm>
              <a:off x="447967" y="1247329"/>
              <a:ext cx="11726695" cy="4335404"/>
              <a:chOff x="447967" y="1247329"/>
              <a:chExt cx="11726695" cy="4335404"/>
            </a:xfrm>
          </p:grpSpPr>
          <p:sp>
            <p:nvSpPr>
              <p:cNvPr id="35" name="Rectangle 34"/>
              <p:cNvSpPr/>
              <p:nvPr/>
            </p:nvSpPr>
            <p:spPr>
              <a:xfrm>
                <a:off x="447967" y="4394253"/>
                <a:ext cx="7442514" cy="11884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951" tIns="135951" rIns="135951" bIns="135951" numCol="1" spcCol="1270" anchor="ctr" anchorCtr="0">
                <a:noAutofit/>
              </a:bodyPr>
              <a:lstStyle/>
              <a:p>
                <a:pPr defTabSz="1586080">
                  <a:lnSpc>
                    <a:spcPct val="90000"/>
                  </a:lnSpc>
                  <a:spcBef>
                    <a:spcPct val="0"/>
                  </a:spcBef>
                  <a:spcAft>
                    <a:spcPct val="35000"/>
                  </a:spcAft>
                </a:pPr>
                <a:r>
                  <a:rPr lang="en-US" sz="4487" dirty="0">
                    <a:solidFill>
                      <a:srgbClr val="FFFFFF"/>
                    </a:solidFill>
                    <a:latin typeface="Segoe UI Light"/>
                  </a:rPr>
                  <a:t>Analyst Recognition</a:t>
                </a:r>
              </a:p>
            </p:txBody>
          </p:sp>
          <p:sp>
            <p:nvSpPr>
              <p:cNvPr id="38" name="Rectangle 37"/>
              <p:cNvSpPr/>
              <p:nvPr/>
            </p:nvSpPr>
            <p:spPr>
              <a:xfrm>
                <a:off x="7321766" y="3541774"/>
                <a:ext cx="4559301" cy="144826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951" tIns="135951" rIns="135951" bIns="135951" numCol="1" spcCol="1270" anchor="b" anchorCtr="0">
                <a:noAutofit/>
              </a:bodyPr>
              <a:lstStyle/>
              <a:p>
                <a:pPr defTabSz="1586080">
                  <a:lnSpc>
                    <a:spcPct val="90000"/>
                  </a:lnSpc>
                  <a:spcBef>
                    <a:spcPct val="0"/>
                  </a:spcBef>
                  <a:spcAft>
                    <a:spcPct val="35000"/>
                  </a:spcAft>
                </a:pPr>
                <a:r>
                  <a:rPr lang="en-US" sz="5504" dirty="0">
                    <a:solidFill>
                      <a:srgbClr val="FFFFFF"/>
                    </a:solidFill>
                    <a:latin typeface="Segoe UI Light"/>
                  </a:rPr>
                  <a:t>High User Satisfaction</a:t>
                </a:r>
              </a:p>
            </p:txBody>
          </p:sp>
          <p:sp>
            <p:nvSpPr>
              <p:cNvPr id="41" name="Rectangle 40"/>
              <p:cNvSpPr/>
              <p:nvPr/>
            </p:nvSpPr>
            <p:spPr>
              <a:xfrm>
                <a:off x="4673367" y="1247329"/>
                <a:ext cx="7501295" cy="225010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5951" tIns="135951" rIns="135951" bIns="135951" numCol="1" spcCol="1270" anchor="t" anchorCtr="0">
                <a:noAutofit/>
              </a:bodyPr>
              <a:lstStyle/>
              <a:p>
                <a:pPr defTabSz="1586080">
                  <a:lnSpc>
                    <a:spcPct val="90000"/>
                  </a:lnSpc>
                  <a:spcBef>
                    <a:spcPct val="0"/>
                  </a:spcBef>
                  <a:spcAft>
                    <a:spcPct val="35000"/>
                  </a:spcAft>
                </a:pPr>
                <a:r>
                  <a:rPr lang="en-US" sz="5504" dirty="0">
                    <a:solidFill>
                      <a:srgbClr val="FFFFFF"/>
                    </a:solidFill>
                    <a:latin typeface="Segoe UI Light"/>
                  </a:rPr>
                  <a:t>Global Installed Base</a:t>
                </a:r>
              </a:p>
            </p:txBody>
          </p:sp>
          <p:sp>
            <p:nvSpPr>
              <p:cNvPr id="47" name="Rectangle 46"/>
              <p:cNvSpPr/>
              <p:nvPr/>
            </p:nvSpPr>
            <p:spPr>
              <a:xfrm>
                <a:off x="514568" y="1456184"/>
                <a:ext cx="3981402" cy="19425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t" anchorCtr="0">
                <a:noAutofit/>
              </a:bodyPr>
              <a:lstStyle/>
              <a:p>
                <a:pPr marL="116529" indent="-116529" defTabSz="1586080">
                  <a:lnSpc>
                    <a:spcPct val="90000"/>
                  </a:lnSpc>
                  <a:spcBef>
                    <a:spcPct val="0"/>
                  </a:spcBef>
                  <a:spcAft>
                    <a:spcPct val="35000"/>
                  </a:spcAft>
                </a:pPr>
                <a:r>
                  <a:rPr lang="en-US" sz="3059" dirty="0">
                    <a:solidFill>
                      <a:srgbClr val="FFFFFF"/>
                    </a:solidFill>
                    <a:latin typeface="Segoe UI Light"/>
                  </a:rPr>
                  <a:t> </a:t>
                </a:r>
                <a:r>
                  <a:rPr lang="en-US" sz="5504" dirty="0">
                    <a:solidFill>
                      <a:srgbClr val="FFFFFF"/>
                    </a:solidFill>
                    <a:latin typeface="Segoe UI Light"/>
                  </a:rPr>
                  <a:t>Purchase Velocity</a:t>
                </a:r>
                <a:endParaRPr lang="en-US" sz="1632" dirty="0">
                  <a:solidFill>
                    <a:srgbClr val="FFFFFF"/>
                  </a:solidFill>
                  <a:latin typeface="Segoe UI Light"/>
                </a:endParaRPr>
              </a:p>
            </p:txBody>
          </p:sp>
        </p:grpSp>
      </p:grpSp>
      <p:grpSp>
        <p:nvGrpSpPr>
          <p:cNvPr id="6" name="Group 5"/>
          <p:cNvGrpSpPr/>
          <p:nvPr/>
        </p:nvGrpSpPr>
        <p:grpSpPr>
          <a:xfrm>
            <a:off x="472117" y="2404534"/>
            <a:ext cx="11645597" cy="3814767"/>
            <a:chOff x="458184" y="2357168"/>
            <a:chExt cx="11422882" cy="3741812"/>
          </a:xfrm>
        </p:grpSpPr>
        <p:sp>
          <p:nvSpPr>
            <p:cNvPr id="42" name="Rectangle 41"/>
            <p:cNvSpPr/>
            <p:nvPr/>
          </p:nvSpPr>
          <p:spPr>
            <a:xfrm>
              <a:off x="4833393" y="2357168"/>
              <a:ext cx="5252588" cy="516247"/>
            </a:xfrm>
            <a:prstGeom prst="rect">
              <a:avLst/>
            </a:prstGeom>
          </p:spPr>
          <p:txBody>
            <a:bodyPr wrap="none">
              <a:spAutoFit/>
            </a:bodyPr>
            <a:lstStyle/>
            <a:p>
              <a:pPr defTabSz="1586080">
                <a:lnSpc>
                  <a:spcPct val="90000"/>
                </a:lnSpc>
                <a:spcBef>
                  <a:spcPct val="0"/>
                </a:spcBef>
                <a:spcAft>
                  <a:spcPct val="35000"/>
                </a:spcAft>
              </a:pPr>
              <a:r>
                <a:rPr lang="en-US" sz="3059" dirty="0">
                  <a:solidFill>
                    <a:prstClr val="white"/>
                  </a:solidFill>
                  <a:latin typeface="Segoe UI Light"/>
                </a:rPr>
                <a:t>94% of Fortune 100 companies</a:t>
              </a:r>
            </a:p>
          </p:txBody>
        </p:sp>
        <p:sp>
          <p:nvSpPr>
            <p:cNvPr id="48" name="Rectangle 47"/>
            <p:cNvSpPr/>
            <p:nvPr/>
          </p:nvSpPr>
          <p:spPr>
            <a:xfrm>
              <a:off x="509973" y="3182871"/>
              <a:ext cx="2973356" cy="516247"/>
            </a:xfrm>
            <a:prstGeom prst="rect">
              <a:avLst/>
            </a:prstGeom>
          </p:spPr>
          <p:txBody>
            <a:bodyPr wrap="none">
              <a:spAutoFit/>
            </a:bodyPr>
            <a:lstStyle/>
            <a:p>
              <a:pPr marL="116529" indent="-116529" defTabSz="1586080">
                <a:lnSpc>
                  <a:spcPct val="90000"/>
                </a:lnSpc>
                <a:spcBef>
                  <a:spcPct val="0"/>
                </a:spcBef>
                <a:spcAft>
                  <a:spcPct val="35000"/>
                </a:spcAft>
              </a:pPr>
              <a:r>
                <a:rPr lang="en-US" sz="3059" dirty="0">
                  <a:solidFill>
                    <a:srgbClr val="FFFFFF"/>
                  </a:solidFill>
                  <a:latin typeface="Segoe UI Light"/>
                </a:rPr>
                <a:t>Every 16 seconds</a:t>
              </a:r>
            </a:p>
          </p:txBody>
        </p:sp>
        <p:sp>
          <p:nvSpPr>
            <p:cNvPr id="49" name="Rectangle 48"/>
            <p:cNvSpPr/>
            <p:nvPr/>
          </p:nvSpPr>
          <p:spPr>
            <a:xfrm>
              <a:off x="458184" y="5582733"/>
              <a:ext cx="6087896" cy="516247"/>
            </a:xfrm>
            <a:prstGeom prst="rect">
              <a:avLst/>
            </a:prstGeom>
          </p:spPr>
          <p:txBody>
            <a:bodyPr wrap="none">
              <a:spAutoFit/>
            </a:bodyPr>
            <a:lstStyle/>
            <a:p>
              <a:pPr marL="116529" indent="-116529" defTabSz="1586080">
                <a:lnSpc>
                  <a:spcPct val="90000"/>
                </a:lnSpc>
                <a:spcBef>
                  <a:spcPct val="0"/>
                </a:spcBef>
                <a:spcAft>
                  <a:spcPct val="35000"/>
                </a:spcAft>
              </a:pPr>
              <a:r>
                <a:rPr lang="en-US" sz="3059" dirty="0">
                  <a:solidFill>
                    <a:srgbClr val="FFFFFF"/>
                  </a:solidFill>
                  <a:latin typeface="Segoe UI Light"/>
                </a:rPr>
                <a:t>Gartner BPA Magic Quadrant leader</a:t>
              </a:r>
            </a:p>
          </p:txBody>
        </p:sp>
        <p:sp>
          <p:nvSpPr>
            <p:cNvPr id="50" name="Rectangle 49"/>
            <p:cNvSpPr/>
            <p:nvPr/>
          </p:nvSpPr>
          <p:spPr>
            <a:xfrm>
              <a:off x="7321765" y="5242720"/>
              <a:ext cx="4559301" cy="516167"/>
            </a:xfrm>
            <a:prstGeom prst="rect">
              <a:avLst/>
            </a:prstGeom>
          </p:spPr>
          <p:txBody>
            <a:bodyPr wrap="square">
              <a:spAutoFit/>
            </a:bodyPr>
            <a:lstStyle/>
            <a:p>
              <a:pPr defTabSz="1586080">
                <a:lnSpc>
                  <a:spcPct val="90000"/>
                </a:lnSpc>
                <a:spcBef>
                  <a:spcPct val="0"/>
                </a:spcBef>
                <a:spcAft>
                  <a:spcPct val="35000"/>
                </a:spcAft>
              </a:pPr>
              <a:r>
                <a:rPr lang="en-US" sz="3059" dirty="0">
                  <a:solidFill>
                    <a:prstClr val="white"/>
                  </a:solidFill>
                  <a:latin typeface="Segoe UI Light"/>
                </a:rPr>
                <a:t>Consistently highly rated</a:t>
              </a:r>
            </a:p>
          </p:txBody>
        </p:sp>
      </p:grpSp>
      <p:pic>
        <p:nvPicPr>
          <p:cNvPr id="20" name="Picture 19"/>
          <p:cNvPicPr>
            <a:picLocks noChangeAspect="1"/>
          </p:cNvPicPr>
          <p:nvPr/>
        </p:nvPicPr>
        <p:blipFill rotWithShape="1">
          <a:blip r:embed="rId3">
            <a:extLst>
              <a:ext uri="{28A0092B-C50C-407E-A947-70E740481C1C}">
                <a14:useLocalDpi xmlns:a14="http://schemas.microsoft.com/office/drawing/2010/main" val="0"/>
              </a:ext>
            </a:extLst>
          </a:blip>
          <a:srcRect r="5853"/>
          <a:stretch/>
        </p:blipFill>
        <p:spPr>
          <a:xfrm>
            <a:off x="4735694" y="3134518"/>
            <a:ext cx="2251515" cy="1304448"/>
          </a:xfrm>
          <a:prstGeom prst="rect">
            <a:avLst/>
          </a:prstGeom>
        </p:spPr>
      </p:pic>
    </p:spTree>
    <p:extLst>
      <p:ext uri="{BB962C8B-B14F-4D97-AF65-F5344CB8AC3E}">
        <p14:creationId xmlns:p14="http://schemas.microsoft.com/office/powerpoint/2010/main" val="98685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3434506" y="2555927"/>
            <a:ext cx="2787673" cy="4639587"/>
            <a:chOff x="3365016" y="1282147"/>
            <a:chExt cx="2733261" cy="4549028"/>
          </a:xfrm>
        </p:grpSpPr>
        <p:pic>
          <p:nvPicPr>
            <p:cNvPr id="20" name="Picture 19"/>
            <p:cNvPicPr>
              <a:picLocks noChangeAspect="1"/>
            </p:cNvPicPr>
            <p:nvPr/>
          </p:nvPicPr>
          <p:blipFill rotWithShape="1">
            <a:blip r:embed="rId3" cstate="print">
              <a:extLst>
                <a:ext uri="{28A0092B-C50C-407E-A947-70E740481C1C}">
                  <a14:useLocalDpi xmlns:a14="http://schemas.microsoft.com/office/drawing/2010/main" val="0"/>
                </a:ext>
              </a:extLst>
            </a:blip>
            <a:srcRect l="-365"/>
            <a:stretch/>
          </p:blipFill>
          <p:spPr>
            <a:xfrm>
              <a:off x="3365016" y="1282147"/>
              <a:ext cx="2733261" cy="805070"/>
            </a:xfrm>
            <a:prstGeom prst="rect">
              <a:avLst/>
            </a:prstGeom>
          </p:spPr>
        </p:pic>
        <p:sp>
          <p:nvSpPr>
            <p:cNvPr id="5" name="Rectangle 4"/>
            <p:cNvSpPr/>
            <p:nvPr/>
          </p:nvSpPr>
          <p:spPr bwMode="auto">
            <a:xfrm>
              <a:off x="3365016" y="2196548"/>
              <a:ext cx="2733261" cy="181886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sz="2856" dirty="0" smtClean="0">
                  <a:gradFill>
                    <a:gsLst>
                      <a:gs pos="0">
                        <a:srgbClr val="FFFFFF"/>
                      </a:gs>
                      <a:gs pos="100000">
                        <a:srgbClr val="FFFFFF"/>
                      </a:gs>
                    </a:gsLst>
                    <a:lin ang="5400000" scaled="0"/>
                  </a:gradFill>
                  <a:latin typeface="Segoe UI Light"/>
                  <a:ea typeface="Segoe UI" pitchFamily="34" charset="0"/>
                  <a:cs typeface="Segoe UI" pitchFamily="34" charset="0"/>
                </a:rPr>
                <a:t>Collaboration</a:t>
              </a: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grpSp>
          <p:nvGrpSpPr>
            <p:cNvPr id="27" name="Group 26"/>
            <p:cNvGrpSpPr/>
            <p:nvPr/>
          </p:nvGrpSpPr>
          <p:grpSpPr>
            <a:xfrm>
              <a:off x="3869058" y="2637330"/>
              <a:ext cx="1573961" cy="386005"/>
              <a:chOff x="3485056" y="2772308"/>
              <a:chExt cx="2174383" cy="533255"/>
            </a:xfrm>
          </p:grpSpPr>
          <p:sp>
            <p:nvSpPr>
              <p:cNvPr id="24" name="Rounded Rectangular Callout 23"/>
              <p:cNvSpPr/>
              <p:nvPr/>
            </p:nvSpPr>
            <p:spPr bwMode="auto">
              <a:xfrm>
                <a:off x="4235006" y="2772311"/>
                <a:ext cx="674482" cy="533252"/>
              </a:xfrm>
              <a:prstGeom prst="wedgeRoundRectCallout">
                <a:avLst>
                  <a:gd name="adj1" fmla="val -19732"/>
                  <a:gd name="adj2" fmla="val 86356"/>
                  <a:gd name="adj3" fmla="val 16667"/>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5" name="Rounded Rectangular Callout 24"/>
              <p:cNvSpPr/>
              <p:nvPr/>
            </p:nvSpPr>
            <p:spPr bwMode="auto">
              <a:xfrm>
                <a:off x="4984957" y="2772308"/>
                <a:ext cx="674482" cy="533252"/>
              </a:xfrm>
              <a:prstGeom prst="wedgeRoundRectCallout">
                <a:avLst>
                  <a:gd name="adj1" fmla="val -43310"/>
                  <a:gd name="adj2" fmla="val 84492"/>
                  <a:gd name="adj3" fmla="val 16667"/>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6" name="Rounded Rectangular Callout 25"/>
              <p:cNvSpPr/>
              <p:nvPr/>
            </p:nvSpPr>
            <p:spPr bwMode="auto">
              <a:xfrm>
                <a:off x="3485056" y="2772311"/>
                <a:ext cx="674482" cy="533252"/>
              </a:xfrm>
              <a:prstGeom prst="wedgeRoundRectCallout">
                <a:avLst>
                  <a:gd name="adj1" fmla="val 38666"/>
                  <a:gd name="adj2" fmla="val 84492"/>
                  <a:gd name="adj3" fmla="val 16667"/>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sp>
          <p:nvSpPr>
            <p:cNvPr id="37" name="Rectangle 36"/>
            <p:cNvSpPr/>
            <p:nvPr/>
          </p:nvSpPr>
          <p:spPr bwMode="auto">
            <a:xfrm>
              <a:off x="3483536" y="3867480"/>
              <a:ext cx="2353945" cy="196369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6521" rIns="0" bIns="93260" numCol="1" rtlCol="0" anchor="t" anchorCtr="0" compatLnSpc="1">
              <a:prstTxWarp prst="textNoShape">
                <a:avLst/>
              </a:prstTxWarp>
            </a:bodyPr>
            <a:lstStyle/>
            <a:p>
              <a:pPr defTabSz="932290" fontAlgn="base">
                <a:lnSpc>
                  <a:spcPct val="90000"/>
                </a:lnSpc>
                <a:spcBef>
                  <a:spcPct val="0"/>
                </a:spcBef>
                <a:spcAft>
                  <a:spcPts val="1224"/>
                </a:spcAft>
              </a:pPr>
              <a:endParaRPr lang="en-US" sz="1632" spc="-71" dirty="0">
                <a:gradFill>
                  <a:gsLst>
                    <a:gs pos="100000">
                      <a:srgbClr val="797A7D"/>
                    </a:gs>
                    <a:gs pos="0">
                      <a:srgbClr val="797A7D"/>
                    </a:gs>
                  </a:gsLst>
                  <a:lin ang="5400000" scaled="0"/>
                </a:gradFill>
                <a:ea typeface="Segoe UI" pitchFamily="34" charset="0"/>
                <a:cs typeface="Segoe UI" pitchFamily="34" charset="0"/>
              </a:endParaRPr>
            </a:p>
          </p:txBody>
        </p:sp>
      </p:grpSp>
      <p:grpSp>
        <p:nvGrpSpPr>
          <p:cNvPr id="49" name="Group 48"/>
          <p:cNvGrpSpPr/>
          <p:nvPr/>
        </p:nvGrpSpPr>
        <p:grpSpPr>
          <a:xfrm>
            <a:off x="9231439" y="2555924"/>
            <a:ext cx="2831800" cy="4482107"/>
            <a:chOff x="9048799" y="1282144"/>
            <a:chExt cx="2776527" cy="4394621"/>
          </a:xfrm>
        </p:grpSpPr>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r="-365"/>
            <a:stretch/>
          </p:blipFill>
          <p:spPr>
            <a:xfrm>
              <a:off x="9056823" y="1282145"/>
              <a:ext cx="2733262" cy="805072"/>
            </a:xfrm>
            <a:prstGeom prst="rect">
              <a:avLst/>
            </a:prstGeom>
          </p:spPr>
        </p:pic>
        <p:pic>
          <p:nvPicPr>
            <p:cNvPr id="44" name="Picture 4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flipH="1">
              <a:off x="9048799" y="1282146"/>
              <a:ext cx="2741286" cy="814878"/>
            </a:xfrm>
            <a:prstGeom prst="rect">
              <a:avLst/>
            </a:prstGeom>
          </p:spPr>
        </p:pic>
        <p:pic>
          <p:nvPicPr>
            <p:cNvPr id="45" name="Picture 4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9048800" y="1282144"/>
              <a:ext cx="2741286" cy="814880"/>
            </a:xfrm>
            <a:prstGeom prst="rect">
              <a:avLst/>
            </a:prstGeom>
          </p:spPr>
        </p:pic>
        <p:sp>
          <p:nvSpPr>
            <p:cNvPr id="9" name="Rectangle 8"/>
            <p:cNvSpPr/>
            <p:nvPr/>
          </p:nvSpPr>
          <p:spPr bwMode="auto">
            <a:xfrm>
              <a:off x="9056824" y="2196547"/>
              <a:ext cx="2733261" cy="181886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Platform</a:t>
              </a:r>
            </a:p>
          </p:txBody>
        </p:sp>
        <p:pic>
          <p:nvPicPr>
            <p:cNvPr id="18" name="Picture 7" descr="\\MAGNUM\Projects\Microsoft\Cloud Power FY12\Design\ICONS_PNG\Secure.png"/>
            <p:cNvPicPr>
              <a:picLocks noChangeAspect="1" noChangeArrowheads="1"/>
            </p:cNvPicPr>
            <p:nvPr/>
          </p:nvPicPr>
          <p:blipFill>
            <a:blip r:embed="rId7" cstate="print">
              <a:biLevel thresh="25000"/>
              <a:extLst>
                <a:ext uri="{28A0092B-C50C-407E-A947-70E740481C1C}">
                  <a14:useLocalDpi xmlns:a14="http://schemas.microsoft.com/office/drawing/2010/main" val="0"/>
                </a:ext>
              </a:extLst>
            </a:blip>
            <a:srcRect/>
            <a:stretch>
              <a:fillRect/>
            </a:stretch>
          </p:blipFill>
          <p:spPr bwMode="auto">
            <a:xfrm>
              <a:off x="9952795" y="2429130"/>
              <a:ext cx="941318" cy="941318"/>
            </a:xfrm>
            <a:prstGeom prst="rect">
              <a:avLst/>
            </a:prstGeom>
            <a:noFill/>
          </p:spPr>
        </p:pic>
        <p:sp>
          <p:nvSpPr>
            <p:cNvPr id="39" name="Rectangle 38"/>
            <p:cNvSpPr/>
            <p:nvPr/>
          </p:nvSpPr>
          <p:spPr bwMode="auto">
            <a:xfrm>
              <a:off x="9157683" y="3867480"/>
              <a:ext cx="2667643" cy="180928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6521" rIns="0" bIns="93260" numCol="1" rtlCol="0" anchor="t" anchorCtr="0" compatLnSpc="1">
              <a:prstTxWarp prst="textNoShape">
                <a:avLst/>
              </a:prstTxWarp>
            </a:bodyPr>
            <a:lstStyle/>
            <a:p>
              <a:pPr defTabSz="932290" fontAlgn="base">
                <a:lnSpc>
                  <a:spcPct val="90000"/>
                </a:lnSpc>
                <a:spcBef>
                  <a:spcPct val="0"/>
                </a:spcBef>
                <a:spcAft>
                  <a:spcPts val="1224"/>
                </a:spcAft>
              </a:pPr>
              <a:endParaRPr lang="en-US" sz="1632" spc="-71" dirty="0">
                <a:gradFill>
                  <a:gsLst>
                    <a:gs pos="100000">
                      <a:srgbClr val="797A7D"/>
                    </a:gs>
                    <a:gs pos="0">
                      <a:srgbClr val="797A7D"/>
                    </a:gs>
                  </a:gsLst>
                  <a:lin ang="5400000" scaled="0"/>
                </a:gradFill>
                <a:ea typeface="Segoe UI" pitchFamily="34" charset="0"/>
                <a:cs typeface="Segoe UI" pitchFamily="34" charset="0"/>
              </a:endParaRPr>
            </a:p>
          </p:txBody>
        </p:sp>
      </p:grpSp>
      <p:grpSp>
        <p:nvGrpSpPr>
          <p:cNvPr id="46" name="Group 45"/>
          <p:cNvGrpSpPr/>
          <p:nvPr/>
        </p:nvGrpSpPr>
        <p:grpSpPr>
          <a:xfrm>
            <a:off x="531948" y="2555927"/>
            <a:ext cx="2889217" cy="4573796"/>
            <a:chOff x="519112" y="1282146"/>
            <a:chExt cx="2832823" cy="4484521"/>
          </a:xfrm>
        </p:grpSpPr>
        <p:pic>
          <p:nvPicPr>
            <p:cNvPr id="33" name="Picture 32"/>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flipH="1">
              <a:off x="519112" y="1282148"/>
              <a:ext cx="2733261" cy="805069"/>
            </a:xfrm>
            <a:prstGeom prst="rect">
              <a:avLst/>
            </a:prstGeom>
          </p:spPr>
        </p:pic>
        <p:sp>
          <p:nvSpPr>
            <p:cNvPr id="3" name="Rectangle 2"/>
            <p:cNvSpPr/>
            <p:nvPr/>
          </p:nvSpPr>
          <p:spPr bwMode="auto">
            <a:xfrm>
              <a:off x="519112" y="2196548"/>
              <a:ext cx="2733261" cy="18188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Professional</a:t>
              </a:r>
            </a:p>
          </p:txBody>
        </p:sp>
        <p:pic>
          <p:nvPicPr>
            <p:cNvPr id="28" name="Picture 6" descr="\\MAGNUM\Projects\Microsoft\Cloud Power FY12\Design\ICONS_PNG\Professionals.png"/>
            <p:cNvPicPr>
              <a:picLocks noChangeAspect="1" noChangeArrowheads="1"/>
            </p:cNvPicPr>
            <p:nvPr/>
          </p:nvPicPr>
          <p:blipFill>
            <a:blip r:embed="rId9" cstate="print">
              <a:lum bright="100000"/>
            </a:blip>
            <a:srcRect/>
            <a:stretch>
              <a:fillRect/>
            </a:stretch>
          </p:blipFill>
          <p:spPr bwMode="auto">
            <a:xfrm>
              <a:off x="1340850" y="2429130"/>
              <a:ext cx="826044" cy="826044"/>
            </a:xfrm>
            <a:prstGeom prst="rect">
              <a:avLst/>
            </a:prstGeom>
            <a:noFill/>
          </p:spPr>
        </p:pic>
        <p:sp>
          <p:nvSpPr>
            <p:cNvPr id="36" name="Rectangle 35"/>
            <p:cNvSpPr/>
            <p:nvPr/>
          </p:nvSpPr>
          <p:spPr bwMode="auto">
            <a:xfrm>
              <a:off x="621339" y="3867480"/>
              <a:ext cx="2730596" cy="189918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6521" rIns="0" bIns="93260" numCol="1" rtlCol="0" anchor="t" anchorCtr="0" compatLnSpc="1">
              <a:prstTxWarp prst="textNoShape">
                <a:avLst/>
              </a:prstTxWarp>
            </a:bodyPr>
            <a:lstStyle/>
            <a:p>
              <a:pPr defTabSz="932290" fontAlgn="base">
                <a:lnSpc>
                  <a:spcPct val="90000"/>
                </a:lnSpc>
                <a:spcBef>
                  <a:spcPct val="0"/>
                </a:spcBef>
                <a:spcAft>
                  <a:spcPts val="1224"/>
                </a:spcAft>
              </a:pPr>
              <a:endParaRPr lang="en-US" sz="1632" spc="-71" dirty="0">
                <a:gradFill>
                  <a:gsLst>
                    <a:gs pos="100000">
                      <a:srgbClr val="797A7D"/>
                    </a:gs>
                    <a:gs pos="0">
                      <a:srgbClr val="797A7D"/>
                    </a:gs>
                  </a:gsLst>
                  <a:lin ang="5400000" scaled="0"/>
                </a:gradFill>
                <a:ea typeface="Segoe UI" pitchFamily="34" charset="0"/>
                <a:cs typeface="Segoe UI" pitchFamily="34" charset="0"/>
              </a:endParaRPr>
            </a:p>
          </p:txBody>
        </p:sp>
        <p:pic>
          <p:nvPicPr>
            <p:cNvPr id="42" name="Picture 41"/>
            <p:cNvPicPr>
              <a:picLocks noChangeAspect="1"/>
            </p:cNvPicPr>
            <p:nvPr/>
          </p:nvPicPr>
          <p:blipFill rotWithShape="1">
            <a:blip r:embed="rId10" cstate="print">
              <a:extLst>
                <a:ext uri="{28A0092B-C50C-407E-A947-70E740481C1C}">
                  <a14:useLocalDpi xmlns:a14="http://schemas.microsoft.com/office/drawing/2010/main" val="0"/>
                </a:ext>
              </a:extLst>
            </a:blip>
            <a:srcRect l="-1"/>
            <a:stretch/>
          </p:blipFill>
          <p:spPr>
            <a:xfrm>
              <a:off x="519112" y="1282146"/>
              <a:ext cx="2733261" cy="805071"/>
            </a:xfrm>
            <a:prstGeom prst="rect">
              <a:avLst/>
            </a:prstGeom>
          </p:spPr>
        </p:pic>
      </p:grpSp>
      <p:grpSp>
        <p:nvGrpSpPr>
          <p:cNvPr id="2" name="Group 1"/>
          <p:cNvGrpSpPr/>
          <p:nvPr/>
        </p:nvGrpSpPr>
        <p:grpSpPr>
          <a:xfrm>
            <a:off x="6337065" y="2555926"/>
            <a:ext cx="2896073" cy="4580656"/>
            <a:chOff x="6210920" y="1282145"/>
            <a:chExt cx="2839545" cy="4491247"/>
          </a:xfrm>
        </p:grpSpPr>
        <p:grpSp>
          <p:nvGrpSpPr>
            <p:cNvPr id="48" name="Group 47"/>
            <p:cNvGrpSpPr/>
            <p:nvPr/>
          </p:nvGrpSpPr>
          <p:grpSpPr>
            <a:xfrm>
              <a:off x="6210920" y="1282145"/>
              <a:ext cx="2839545" cy="4491247"/>
              <a:chOff x="6210920" y="1282145"/>
              <a:chExt cx="2839545" cy="4491247"/>
            </a:xfrm>
          </p:grpSpPr>
          <p:pic>
            <p:nvPicPr>
              <p:cNvPr id="21" name="Picture 20"/>
              <p:cNvPicPr>
                <a:picLocks noChangeAspect="1"/>
              </p:cNvPicPr>
              <p:nvPr/>
            </p:nvPicPr>
            <p:blipFill rotWithShape="1">
              <a:blip r:embed="rId11" cstate="print">
                <a:extLst>
                  <a:ext uri="{28A0092B-C50C-407E-A947-70E740481C1C}">
                    <a14:useLocalDpi xmlns:a14="http://schemas.microsoft.com/office/drawing/2010/main" val="0"/>
                  </a:ext>
                </a:extLst>
              </a:blip>
              <a:srcRect l="-1"/>
              <a:stretch/>
            </p:blipFill>
            <p:spPr>
              <a:xfrm>
                <a:off x="6210920" y="1282146"/>
                <a:ext cx="2733261" cy="805071"/>
              </a:xfrm>
              <a:prstGeom prst="rect">
                <a:avLst/>
              </a:prstGeom>
            </p:spPr>
          </p:pic>
          <p:sp>
            <p:nvSpPr>
              <p:cNvPr id="7" name="Rectangle 6"/>
              <p:cNvSpPr/>
              <p:nvPr/>
            </p:nvSpPr>
            <p:spPr bwMode="auto">
              <a:xfrm>
                <a:off x="6210920" y="2196547"/>
                <a:ext cx="2733261" cy="181886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Data</a:t>
                </a:r>
              </a:p>
            </p:txBody>
          </p:sp>
          <p:sp>
            <p:nvSpPr>
              <p:cNvPr id="38" name="Rectangle 37"/>
              <p:cNvSpPr/>
              <p:nvPr/>
            </p:nvSpPr>
            <p:spPr bwMode="auto">
              <a:xfrm>
                <a:off x="6325228" y="3874204"/>
                <a:ext cx="2725237" cy="189918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186521" rIns="0" bIns="93260" numCol="1" rtlCol="0" anchor="t" anchorCtr="0" compatLnSpc="1">
                <a:prstTxWarp prst="textNoShape">
                  <a:avLst/>
                </a:prstTxWarp>
              </a:bodyPr>
              <a:lstStyle/>
              <a:p>
                <a:pPr defTabSz="932290" fontAlgn="base">
                  <a:lnSpc>
                    <a:spcPct val="90000"/>
                  </a:lnSpc>
                  <a:spcBef>
                    <a:spcPct val="0"/>
                  </a:spcBef>
                  <a:spcAft>
                    <a:spcPts val="1224"/>
                  </a:spcAft>
                </a:pPr>
                <a:endParaRPr lang="en-US" sz="1632" spc="-71" dirty="0">
                  <a:gradFill>
                    <a:gsLst>
                      <a:gs pos="100000">
                        <a:srgbClr val="797A7D"/>
                      </a:gs>
                      <a:gs pos="0">
                        <a:srgbClr val="797A7D"/>
                      </a:gs>
                    </a:gsLst>
                    <a:lin ang="5400000" scaled="0"/>
                  </a:gradFill>
                  <a:ea typeface="Segoe UI" pitchFamily="34" charset="0"/>
                  <a:cs typeface="Segoe UI" pitchFamily="34" charset="0"/>
                </a:endParaRPr>
              </a:p>
            </p:txBody>
          </p:sp>
          <p:pic>
            <p:nvPicPr>
              <p:cNvPr id="43" name="Picture 42"/>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210920" y="1282145"/>
                <a:ext cx="2725237" cy="814879"/>
              </a:xfrm>
              <a:prstGeom prst="rect">
                <a:avLst/>
              </a:prstGeom>
            </p:spPr>
          </p:pic>
        </p:grpSp>
        <p:grpSp>
          <p:nvGrpSpPr>
            <p:cNvPr id="53" name="Group 52"/>
            <p:cNvGrpSpPr/>
            <p:nvPr/>
          </p:nvGrpSpPr>
          <p:grpSpPr>
            <a:xfrm>
              <a:off x="7135363" y="2387054"/>
              <a:ext cx="861755" cy="941431"/>
              <a:chOff x="7135363" y="2387054"/>
              <a:chExt cx="861755" cy="941431"/>
            </a:xfrm>
          </p:grpSpPr>
          <p:pic>
            <p:nvPicPr>
              <p:cNvPr id="8" name="Picture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409685" y="2387054"/>
                <a:ext cx="310260" cy="356799"/>
              </a:xfrm>
              <a:prstGeom prst="rect">
                <a:avLst/>
              </a:prstGeom>
            </p:spPr>
          </p:pic>
          <p:grpSp>
            <p:nvGrpSpPr>
              <p:cNvPr id="52" name="Group 51"/>
              <p:cNvGrpSpPr/>
              <p:nvPr/>
            </p:nvGrpSpPr>
            <p:grpSpPr>
              <a:xfrm>
                <a:off x="7444971" y="2878523"/>
                <a:ext cx="236239" cy="211857"/>
                <a:chOff x="7873522" y="2600218"/>
                <a:chExt cx="875610" cy="785238"/>
              </a:xfrm>
            </p:grpSpPr>
            <p:sp>
              <p:nvSpPr>
                <p:cNvPr id="10" name="Rectangle 9"/>
                <p:cNvSpPr/>
                <p:nvPr/>
              </p:nvSpPr>
              <p:spPr bwMode="auto">
                <a:xfrm>
                  <a:off x="8109761" y="2600218"/>
                  <a:ext cx="382771" cy="279479"/>
                </a:xfrm>
                <a:prstGeom prst="rect">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cxnSp>
              <p:nvCxnSpPr>
                <p:cNvPr id="12" name="Elbow Connector 11"/>
                <p:cNvCxnSpPr>
                  <a:stCxn id="10" idx="2"/>
                  <a:endCxn id="40" idx="0"/>
                </p:cNvCxnSpPr>
                <p:nvPr/>
              </p:nvCxnSpPr>
              <p:spPr>
                <a:xfrm rot="5400000">
                  <a:off x="8069889" y="2874717"/>
                  <a:ext cx="226279" cy="236239"/>
                </a:xfrm>
                <a:prstGeom prst="bentConnector3">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bwMode="auto">
                <a:xfrm>
                  <a:off x="7873522" y="3105976"/>
                  <a:ext cx="382771" cy="279479"/>
                </a:xfrm>
                <a:prstGeom prst="rect">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8366361" y="3105977"/>
                  <a:ext cx="382771" cy="279479"/>
                </a:xfrm>
                <a:prstGeom prst="rect">
                  <a:avLst/>
                </a:prstGeom>
                <a:solidFill>
                  <a:schemeClr val="accent1"/>
                </a:solid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cxnSp>
              <p:nvCxnSpPr>
                <p:cNvPr id="29" name="Elbow Connector 28"/>
                <p:cNvCxnSpPr>
                  <a:stCxn id="10" idx="2"/>
                  <a:endCxn id="41" idx="0"/>
                </p:cNvCxnSpPr>
                <p:nvPr/>
              </p:nvCxnSpPr>
              <p:spPr>
                <a:xfrm rot="16200000" flipH="1">
                  <a:off x="8316307" y="2864537"/>
                  <a:ext cx="226280" cy="256600"/>
                </a:xfrm>
                <a:prstGeom prst="bentConnector3">
                  <a:avLst>
                    <a:gd name="adj1" fmla="val 50000"/>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 name="Picture 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135363" y="2417979"/>
                <a:ext cx="861755" cy="910506"/>
              </a:xfrm>
              <a:prstGeom prst="rect">
                <a:avLst/>
              </a:prstGeom>
            </p:spPr>
          </p:pic>
        </p:grpSp>
      </p:grpSp>
      <p:sp>
        <p:nvSpPr>
          <p:cNvPr id="6" name="Title 5"/>
          <p:cNvSpPr>
            <a:spLocks noGrp="1"/>
          </p:cNvSpPr>
          <p:nvPr>
            <p:ph type="title"/>
          </p:nvPr>
        </p:nvSpPr>
        <p:spPr>
          <a:xfrm>
            <a:off x="274639" y="172800"/>
            <a:ext cx="11889564" cy="917575"/>
          </a:xfrm>
        </p:spPr>
        <p:txBody>
          <a:bodyPr vert="horz" wrap="square" lIns="146304" tIns="91440" rIns="146304" bIns="91440" rtlCol="0" anchor="t">
            <a:noAutofit/>
          </a:bodyPr>
          <a:lstStyle/>
          <a:p>
            <a:r>
              <a:rPr lang="en-US" sz="4400" dirty="0"/>
              <a:t>Visio Offering</a:t>
            </a:r>
          </a:p>
        </p:txBody>
      </p:sp>
      <p:sp>
        <p:nvSpPr>
          <p:cNvPr id="50" name="Rectangle 49"/>
          <p:cNvSpPr/>
          <p:nvPr/>
        </p:nvSpPr>
        <p:spPr bwMode="auto">
          <a:xfrm>
            <a:off x="537295" y="3497262"/>
            <a:ext cx="2777383" cy="1855071"/>
          </a:xfrm>
          <a:prstGeom prst="rect">
            <a:avLst/>
          </a:prstGeom>
          <a:solidFill>
            <a:srgbClr val="00BD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t" anchorCtr="0" forceAA="0" compatLnSpc="1">
            <a:prstTxWarp prst="textNoShape">
              <a:avLst/>
            </a:prstTxWarp>
            <a:noAutofit/>
          </a:bodyPr>
          <a:lstStyle/>
          <a:p>
            <a:pPr marL="342900" indent="-342900" defTabSz="932290"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Easy Creation</a:t>
            </a:r>
          </a:p>
          <a:p>
            <a:pPr marL="342900" indent="-342900" defTabSz="932290"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Professional output</a:t>
            </a:r>
          </a:p>
          <a:p>
            <a:pPr marL="342900" indent="-342900" defTabSz="932290"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Domain specific solutions</a:t>
            </a:r>
            <a:endParaRPr lang="en-US" sz="24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1" name="Rectangle 50"/>
          <p:cNvSpPr/>
          <p:nvPr/>
        </p:nvSpPr>
        <p:spPr bwMode="auto">
          <a:xfrm>
            <a:off x="3433657" y="3486951"/>
            <a:ext cx="2787673" cy="1855071"/>
          </a:xfrm>
          <a:prstGeom prst="rect">
            <a:avLst/>
          </a:prstGeom>
          <a:solidFill>
            <a:srgbClr val="00BD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t" anchorCtr="0" forceAA="0" compatLnSpc="1">
            <a:prstTxWarp prst="textNoShape">
              <a:avLst/>
            </a:prstTxWarp>
            <a:noAutofit/>
          </a:bodyPr>
          <a:lstStyle/>
          <a:p>
            <a:pPr marL="342900" indent="-342900" defTabSz="932290"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Co-Authoring</a:t>
            </a:r>
          </a:p>
          <a:p>
            <a:pPr marL="342900" indent="-342900" defTabSz="932290"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Reviewing (from any device)</a:t>
            </a:r>
            <a:endParaRPr lang="en-US" sz="24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54" name="Rectangle 53"/>
          <p:cNvSpPr/>
          <p:nvPr/>
        </p:nvSpPr>
        <p:spPr bwMode="auto">
          <a:xfrm>
            <a:off x="6332972" y="3486950"/>
            <a:ext cx="2787673" cy="1855071"/>
          </a:xfrm>
          <a:prstGeom prst="rect">
            <a:avLst/>
          </a:prstGeom>
          <a:solidFill>
            <a:srgbClr val="00BD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t" anchorCtr="0" forceAA="0" compatLnSpc="1">
            <a:prstTxWarp prst="textNoShape">
              <a:avLst/>
            </a:prstTxWarp>
            <a:noAutofit/>
          </a:bodyPr>
          <a:lstStyle/>
          <a:p>
            <a:pPr marL="342900" indent="-342900" defTabSz="932290" fontAlgn="base">
              <a:lnSpc>
                <a:spcPct val="90000"/>
              </a:lnSpc>
              <a:spcBef>
                <a:spcPct val="0"/>
              </a:spcBef>
              <a:spcAft>
                <a:spcPct val="0"/>
              </a:spcAft>
              <a:buFont typeface="Arial" panose="020B0604020202020204" pitchFamily="34" charset="0"/>
              <a:buChar char="•"/>
            </a:pPr>
            <a:r>
              <a:rPr lang="en-US" sz="2400" dirty="0">
                <a:gradFill>
                  <a:gsLst>
                    <a:gs pos="0">
                      <a:srgbClr val="FFFFFF"/>
                    </a:gs>
                    <a:gs pos="100000">
                      <a:srgbClr val="FFFFFF"/>
                    </a:gs>
                  </a:gsLst>
                  <a:lin ang="5400000" scaled="0"/>
                </a:gradFill>
                <a:latin typeface="Segoe UI Light"/>
                <a:ea typeface="Segoe UI" pitchFamily="34" charset="0"/>
                <a:cs typeface="Segoe UI" pitchFamily="34" charset="0"/>
              </a:rPr>
              <a:t>Data linking</a:t>
            </a:r>
          </a:p>
          <a:p>
            <a:pPr marL="342900" indent="-342900" defTabSz="932290" fontAlgn="base">
              <a:lnSpc>
                <a:spcPct val="90000"/>
              </a:lnSpc>
              <a:spcBef>
                <a:spcPct val="0"/>
              </a:spcBef>
              <a:spcAft>
                <a:spcPct val="0"/>
              </a:spcAft>
              <a:buFont typeface="Arial" panose="020B0604020202020204" pitchFamily="34" charset="0"/>
              <a:buChar char="•"/>
            </a:pPr>
            <a:r>
              <a:rPr lang="en-US" sz="2400" dirty="0">
                <a:gradFill>
                  <a:gsLst>
                    <a:gs pos="0">
                      <a:srgbClr val="FFFFFF"/>
                    </a:gs>
                    <a:gs pos="100000">
                      <a:srgbClr val="FFFFFF"/>
                    </a:gs>
                  </a:gsLst>
                  <a:lin ang="5400000" scaled="0"/>
                </a:gradFill>
                <a:latin typeface="Segoe UI Light"/>
                <a:ea typeface="Segoe UI" pitchFamily="34" charset="0"/>
                <a:cs typeface="Segoe UI" pitchFamily="34" charset="0"/>
              </a:rPr>
              <a:t>Data graphics </a:t>
            </a:r>
          </a:p>
        </p:txBody>
      </p:sp>
      <p:sp>
        <p:nvSpPr>
          <p:cNvPr id="55" name="Rectangle 54"/>
          <p:cNvSpPr/>
          <p:nvPr/>
        </p:nvSpPr>
        <p:spPr bwMode="auto">
          <a:xfrm>
            <a:off x="9246110" y="3472621"/>
            <a:ext cx="2787673" cy="1879712"/>
          </a:xfrm>
          <a:prstGeom prst="rect">
            <a:avLst/>
          </a:prstGeom>
          <a:solidFill>
            <a:srgbClr val="00BD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t" anchorCtr="0" forceAA="0" compatLnSpc="1">
            <a:prstTxWarp prst="textNoShape">
              <a:avLst/>
            </a:prstTxWarp>
            <a:noAutofit/>
          </a:bodyPr>
          <a:lstStyle/>
          <a:p>
            <a:pPr marL="342900" indent="-342900" defTabSz="932290"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Extensibility</a:t>
            </a:r>
          </a:p>
          <a:p>
            <a:pPr marL="342900" indent="-342900" defTabSz="932290" fontAlgn="base">
              <a:lnSpc>
                <a:spcPct val="90000"/>
              </a:lnSpc>
              <a:spcBef>
                <a:spcPct val="0"/>
              </a:spcBef>
              <a:spcAft>
                <a:spcPct val="0"/>
              </a:spcAft>
              <a:buFont typeface="Arial" panose="020B0604020202020204" pitchFamily="34" charset="0"/>
              <a:buChar char="•"/>
            </a:pP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Strong eco-system</a:t>
            </a:r>
            <a:endParaRPr lang="en-US" sz="24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1214725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1" nodeType="clickEffect">
                                  <p:stCondLst>
                                    <p:cond delay="0"/>
                                  </p:stCondLst>
                                  <p:childTnLst>
                                    <p:animEffect transition="out" filter="wipe(down)">
                                      <p:cBhvr>
                                        <p:cTn id="11" dur="500"/>
                                        <p:tgtEl>
                                          <p:spTgt spid="50"/>
                                        </p:tgtEl>
                                      </p:cBhvr>
                                    </p:animEffect>
                                    <p:set>
                                      <p:cBhvr>
                                        <p:cTn id="12" dur="1" fill="hold">
                                          <p:stCondLst>
                                            <p:cond delay="499"/>
                                          </p:stCondLst>
                                        </p:cTn>
                                        <p:tgtEl>
                                          <p:spTgt spid="50"/>
                                        </p:tgtEl>
                                        <p:attrNameLst>
                                          <p:attrName>style.visibility</p:attrName>
                                        </p:attrNameLst>
                                      </p:cBhvr>
                                      <p:to>
                                        <p:strVal val="hidden"/>
                                      </p:to>
                                    </p:se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down)">
                                      <p:cBhvr>
                                        <p:cTn id="16" dur="500"/>
                                        <p:tgtEl>
                                          <p:spTgt spid="5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4" fill="hold" grpId="1" nodeType="clickEffect">
                                  <p:stCondLst>
                                    <p:cond delay="0"/>
                                  </p:stCondLst>
                                  <p:childTnLst>
                                    <p:animEffect transition="out" filter="wipe(down)">
                                      <p:cBhvr>
                                        <p:cTn id="20" dur="500"/>
                                        <p:tgtEl>
                                          <p:spTgt spid="51"/>
                                        </p:tgtEl>
                                      </p:cBhvr>
                                    </p:animEffect>
                                    <p:set>
                                      <p:cBhvr>
                                        <p:cTn id="21" dur="1" fill="hold">
                                          <p:stCondLst>
                                            <p:cond delay="499"/>
                                          </p:stCondLst>
                                        </p:cTn>
                                        <p:tgtEl>
                                          <p:spTgt spid="51"/>
                                        </p:tgtEl>
                                        <p:attrNameLst>
                                          <p:attrName>style.visibility</p:attrName>
                                        </p:attrNameLst>
                                      </p:cBhvr>
                                      <p:to>
                                        <p:strVal val="hidden"/>
                                      </p:to>
                                    </p:set>
                                  </p:childTnLst>
                                </p:cTn>
                              </p:par>
                            </p:childTnLst>
                          </p:cTn>
                        </p:par>
                        <p:par>
                          <p:cTn id="22" fill="hold">
                            <p:stCondLst>
                              <p:cond delay="500"/>
                            </p:stCondLst>
                            <p:childTnLst>
                              <p:par>
                                <p:cTn id="23" presetID="22" presetClass="entr" presetSubtype="4"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down)">
                                      <p:cBhvr>
                                        <p:cTn id="25" dur="500"/>
                                        <p:tgtEl>
                                          <p:spTgt spid="5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1" nodeType="clickEffect">
                                  <p:stCondLst>
                                    <p:cond delay="0"/>
                                  </p:stCondLst>
                                  <p:childTnLst>
                                    <p:animEffect transition="out" filter="wipe(down)">
                                      <p:cBhvr>
                                        <p:cTn id="29" dur="500"/>
                                        <p:tgtEl>
                                          <p:spTgt spid="54"/>
                                        </p:tgtEl>
                                      </p:cBhvr>
                                    </p:animEffect>
                                    <p:set>
                                      <p:cBhvr>
                                        <p:cTn id="30" dur="1" fill="hold">
                                          <p:stCondLst>
                                            <p:cond delay="499"/>
                                          </p:stCondLst>
                                        </p:cTn>
                                        <p:tgtEl>
                                          <p:spTgt spid="54"/>
                                        </p:tgtEl>
                                        <p:attrNameLst>
                                          <p:attrName>style.visibility</p:attrName>
                                        </p:attrNameLst>
                                      </p:cBhvr>
                                      <p:to>
                                        <p:strVal val="hidden"/>
                                      </p:to>
                                    </p:set>
                                  </p:childTnLst>
                                </p:cTn>
                              </p:par>
                            </p:childTnLst>
                          </p:cTn>
                        </p:par>
                        <p:par>
                          <p:cTn id="31" fill="hold">
                            <p:stCondLst>
                              <p:cond delay="500"/>
                            </p:stCondLst>
                            <p:childTnLst>
                              <p:par>
                                <p:cTn id="32" presetID="22" presetClass="entr" presetSubtype="4" fill="hold" grpId="0"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down)">
                                      <p:cBhvr>
                                        <p:cTn id="34" dur="500"/>
                                        <p:tgtEl>
                                          <p:spTgt spid="5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xit" presetSubtype="4" fill="hold" grpId="1" nodeType="clickEffect">
                                  <p:stCondLst>
                                    <p:cond delay="0"/>
                                  </p:stCondLst>
                                  <p:childTnLst>
                                    <p:animEffect transition="out" filter="wipe(down)">
                                      <p:cBhvr>
                                        <p:cTn id="38" dur="500"/>
                                        <p:tgtEl>
                                          <p:spTgt spid="55"/>
                                        </p:tgtEl>
                                      </p:cBhvr>
                                    </p:animEffect>
                                    <p:set>
                                      <p:cBhvr>
                                        <p:cTn id="39" dur="1" fill="hold">
                                          <p:stCondLst>
                                            <p:cond delay="4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0" grpId="1" animBg="1"/>
      <p:bldP spid="51" grpId="0" animBg="1"/>
      <p:bldP spid="51" grpId="1" animBg="1"/>
      <p:bldP spid="54" grpId="0" animBg="1"/>
      <p:bldP spid="54" grpId="1" animBg="1"/>
      <p:bldP spid="55" grpId="0" animBg="1"/>
      <p:bldP spid="5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73" y="15506"/>
            <a:ext cx="11889564" cy="917575"/>
          </a:xfrm>
        </p:spPr>
        <p:txBody>
          <a:bodyPr/>
          <a:lstStyle/>
          <a:p>
            <a:r>
              <a:rPr lang="en-US" sz="4400" dirty="0" smtClean="0"/>
              <a:t>Easy Integration with Microsoft Productivity Solutions </a:t>
            </a:r>
            <a:endParaRPr lang="en-US" sz="4400" dirty="0"/>
          </a:p>
        </p:txBody>
      </p:sp>
      <p:sp>
        <p:nvSpPr>
          <p:cNvPr id="24" name="Rectangle 23"/>
          <p:cNvSpPr/>
          <p:nvPr/>
        </p:nvSpPr>
        <p:spPr bwMode="auto">
          <a:xfrm>
            <a:off x="441699" y="3268662"/>
            <a:ext cx="5965400" cy="1408890"/>
          </a:xfrm>
          <a:prstGeom prst="rect">
            <a:avLst/>
          </a:prstGeom>
          <a:solidFill>
            <a:srgbClr val="38549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r>
              <a:rPr lang="en-US" sz="3200" dirty="0">
                <a:solidFill>
                  <a:srgbClr val="FFFFFF"/>
                </a:solidFill>
                <a:latin typeface="Segoe UI Light"/>
              </a:rPr>
              <a:t>Enable cost effective and </a:t>
            </a:r>
            <a:r>
              <a:rPr lang="en-US" sz="3200" dirty="0" smtClean="0">
                <a:solidFill>
                  <a:srgbClr val="FFFFFF"/>
                </a:solidFill>
                <a:latin typeface="Segoe UI Light"/>
              </a:rPr>
              <a:t>compelling end </a:t>
            </a:r>
            <a:r>
              <a:rPr lang="en-US" sz="3200" dirty="0">
                <a:solidFill>
                  <a:srgbClr val="FFFFFF"/>
                </a:solidFill>
                <a:latin typeface="Segoe UI Light"/>
              </a:rPr>
              <a:t>to end </a:t>
            </a:r>
            <a:r>
              <a:rPr lang="en-US" sz="3200" dirty="0" smtClean="0">
                <a:solidFill>
                  <a:srgbClr val="FFFFFF"/>
                </a:solidFill>
                <a:latin typeface="Segoe UI Light"/>
              </a:rPr>
              <a:t>scenarios</a:t>
            </a: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r="5853"/>
          <a:stretch/>
        </p:blipFill>
        <p:spPr>
          <a:xfrm>
            <a:off x="7010061" y="3288340"/>
            <a:ext cx="2476667" cy="1434893"/>
          </a:xfrm>
          <a:prstGeom prst="rect">
            <a:avLst/>
          </a:prstGeom>
        </p:spPr>
      </p:pic>
      <p:sp>
        <p:nvSpPr>
          <p:cNvPr id="4" name="Freeform 3"/>
          <p:cNvSpPr/>
          <p:nvPr/>
        </p:nvSpPr>
        <p:spPr bwMode="auto">
          <a:xfrm>
            <a:off x="7646360" y="2196935"/>
            <a:ext cx="3125247" cy="4598110"/>
          </a:xfrm>
          <a:custGeom>
            <a:avLst/>
            <a:gdLst>
              <a:gd name="connsiteX0" fmla="*/ 1641363 w 3125247"/>
              <a:gd name="connsiteY0" fmla="*/ 0 h 4598110"/>
              <a:gd name="connsiteX1" fmla="*/ 3090153 w 3125247"/>
              <a:gd name="connsiteY1" fmla="*/ 3942608 h 4598110"/>
              <a:gd name="connsiteX2" fmla="*/ 335077 w 3125247"/>
              <a:gd name="connsiteY2" fmla="*/ 4583875 h 4598110"/>
              <a:gd name="connsiteX3" fmla="*/ 441955 w 3125247"/>
              <a:gd name="connsiteY3" fmla="*/ 4429496 h 4598110"/>
            </a:gdLst>
            <a:ahLst/>
            <a:cxnLst>
              <a:cxn ang="0">
                <a:pos x="connsiteX0" y="connsiteY0"/>
              </a:cxn>
              <a:cxn ang="0">
                <a:pos x="connsiteX1" y="connsiteY1"/>
              </a:cxn>
              <a:cxn ang="0">
                <a:pos x="connsiteX2" y="connsiteY2"/>
              </a:cxn>
              <a:cxn ang="0">
                <a:pos x="connsiteX3" y="connsiteY3"/>
              </a:cxn>
            </a:cxnLst>
            <a:rect l="l" t="t" r="r" b="b"/>
            <a:pathLst>
              <a:path w="3125247" h="4598110">
                <a:moveTo>
                  <a:pt x="1641363" y="0"/>
                </a:moveTo>
                <a:cubicBezTo>
                  <a:pt x="2474615" y="1589314"/>
                  <a:pt x="3307867" y="3178629"/>
                  <a:pt x="3090153" y="3942608"/>
                </a:cubicBezTo>
                <a:cubicBezTo>
                  <a:pt x="2872439" y="4706587"/>
                  <a:pt x="776443" y="4502727"/>
                  <a:pt x="335077" y="4583875"/>
                </a:cubicBezTo>
                <a:cubicBezTo>
                  <a:pt x="-106289" y="4665023"/>
                  <a:pt x="-151811" y="4370119"/>
                  <a:pt x="441955" y="4429496"/>
                </a:cubicBezTo>
              </a:path>
            </a:pathLst>
          </a:cu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rgbClr val="FFFFFF"/>
              </a:solidFill>
            </a:endParaRPr>
          </a:p>
        </p:txBody>
      </p:sp>
      <p:sp>
        <p:nvSpPr>
          <p:cNvPr id="5" name="Arc 4"/>
          <p:cNvSpPr/>
          <p:nvPr/>
        </p:nvSpPr>
        <p:spPr>
          <a:xfrm>
            <a:off x="7032285" y="1845665"/>
            <a:ext cx="4353395" cy="4353395"/>
          </a:xfrm>
          <a:prstGeom prst="arc">
            <a:avLst>
              <a:gd name="adj1" fmla="val 16200000"/>
              <a:gd name="adj2" fmla="val 5452429"/>
            </a:avLst>
          </a:prstGeom>
          <a:ln w="57150">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solidFill>
                <a:srgbClr val="505050"/>
              </a:solidFill>
            </a:endParaRPr>
          </a:p>
        </p:txBody>
      </p:sp>
      <p:sp>
        <p:nvSpPr>
          <p:cNvPr id="6" name="Oval 5"/>
          <p:cNvSpPr/>
          <p:nvPr/>
        </p:nvSpPr>
        <p:spPr bwMode="auto">
          <a:xfrm>
            <a:off x="8981461" y="1206088"/>
            <a:ext cx="1420520" cy="1420520"/>
          </a:xfrm>
          <a:prstGeom prst="ellipse">
            <a:avLst/>
          </a:prstGeom>
          <a:solidFill>
            <a:schemeClr val="bg1"/>
          </a:solidFill>
          <a:ln>
            <a:solidFill>
              <a:srgbClr val="969696"/>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pic>
        <p:nvPicPr>
          <p:cNvPr id="1026" name="Picture 2" descr="http://mail2web.com/blog/wp-content/uploads/2010/03/microsoft-exchange-logo.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786" y="1577648"/>
            <a:ext cx="1052741" cy="668314"/>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p:nvSpPr>
        <p:spPr bwMode="auto">
          <a:xfrm>
            <a:off x="10512717" y="2284350"/>
            <a:ext cx="1420520" cy="1420520"/>
          </a:xfrm>
          <a:prstGeom prst="ellipse">
            <a:avLst/>
          </a:prstGeom>
          <a:solidFill>
            <a:schemeClr val="bg1"/>
          </a:solidFill>
          <a:ln>
            <a:solidFill>
              <a:srgbClr val="969696"/>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pic>
        <p:nvPicPr>
          <p:cNvPr id="1028" name="Picture 4" descr="http://www.techwisegroup.com/Media/Default/HtmlWidget/Contents/Item/Display/200/Office365logoOrange_Web.png"/>
          <p:cNvPicPr>
            <a:picLocks noChangeAspect="1" noChangeArrowheads="1"/>
          </p:cNvPicPr>
          <p:nvPr/>
        </p:nvPicPr>
        <p:blipFill rotWithShape="1">
          <a:blip r:embed="rId5">
            <a:extLst>
              <a:ext uri="{28A0092B-C50C-407E-A947-70E740481C1C}">
                <a14:useLocalDpi xmlns:a14="http://schemas.microsoft.com/office/drawing/2010/main" val="0"/>
              </a:ext>
            </a:extLst>
          </a:blip>
          <a:srcRect r="79387"/>
          <a:stretch/>
        </p:blipFill>
        <p:spPr bwMode="auto">
          <a:xfrm>
            <a:off x="10844500" y="2590658"/>
            <a:ext cx="756955" cy="807905"/>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bwMode="auto">
          <a:xfrm>
            <a:off x="10477219" y="4267921"/>
            <a:ext cx="1420520" cy="1420520"/>
          </a:xfrm>
          <a:prstGeom prst="ellipse">
            <a:avLst/>
          </a:prstGeom>
          <a:solidFill>
            <a:schemeClr val="bg1"/>
          </a:solidFill>
          <a:ln>
            <a:solidFill>
              <a:srgbClr val="969696"/>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pic>
        <p:nvPicPr>
          <p:cNvPr id="1030" name="Picture 6" descr="http://www.softis.co.kr/imageresize/High?imagename=~%2FContent%2FImages%2Fpimg%2Fsharepoint_img.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67031" y="4677551"/>
            <a:ext cx="702305" cy="702305"/>
          </a:xfrm>
          <a:prstGeom prst="rect">
            <a:avLst/>
          </a:prstGeom>
          <a:noFill/>
          <a:extLst>
            <a:ext uri="{909E8E84-426E-40DD-AFC4-6F175D3DCCD1}">
              <a14:hiddenFill xmlns:a14="http://schemas.microsoft.com/office/drawing/2010/main">
                <a:solidFill>
                  <a:srgbClr val="FFFFFF"/>
                </a:solidFill>
              </a14:hiddenFill>
            </a:ext>
          </a:extLst>
        </p:spPr>
      </p:pic>
      <p:sp>
        <p:nvSpPr>
          <p:cNvPr id="17" name="Oval 16"/>
          <p:cNvSpPr/>
          <p:nvPr/>
        </p:nvSpPr>
        <p:spPr bwMode="auto">
          <a:xfrm>
            <a:off x="8835557" y="5384966"/>
            <a:ext cx="1420520" cy="1420520"/>
          </a:xfrm>
          <a:prstGeom prst="ellipse">
            <a:avLst/>
          </a:prstGeom>
          <a:solidFill>
            <a:schemeClr val="bg1"/>
          </a:solidFill>
          <a:ln>
            <a:solidFill>
              <a:srgbClr val="969696"/>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sz="2000" dirty="0">
              <a:gradFill>
                <a:gsLst>
                  <a:gs pos="0">
                    <a:srgbClr val="FFFFFF"/>
                  </a:gs>
                  <a:gs pos="100000">
                    <a:srgbClr val="FFFFFF"/>
                  </a:gs>
                </a:gsLst>
                <a:lin ang="5400000" scaled="0"/>
              </a:gradFill>
            </a:endParaRPr>
          </a:p>
        </p:txBody>
      </p:sp>
      <p:pic>
        <p:nvPicPr>
          <p:cNvPr id="1034" name="Picture 10" descr="http://ecn.channel9.msdn.com/o9/learn/Azure/Assets/Resources/SQLAzureLogo85x64.png"/>
          <p:cNvPicPr>
            <a:picLocks noChangeAspect="1" noChangeArrowheads="1"/>
          </p:cNvPicPr>
          <p:nvPr/>
        </p:nvPicPr>
        <p:blipFill rotWithShape="1">
          <a:blip r:embed="rId7">
            <a:extLst>
              <a:ext uri="{28A0092B-C50C-407E-A947-70E740481C1C}">
                <a14:useLocalDpi xmlns:a14="http://schemas.microsoft.com/office/drawing/2010/main" val="0"/>
              </a:ext>
            </a:extLst>
          </a:blip>
          <a:srcRect l="17172" r="7534"/>
          <a:stretch/>
        </p:blipFill>
        <p:spPr bwMode="auto">
          <a:xfrm>
            <a:off x="9050248" y="5594681"/>
            <a:ext cx="609601" cy="6096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blog.appliedis.com/wp-content/uploads/2012/09/SQL-Server-20121.jpg"/>
          <p:cNvPicPr>
            <a:picLocks noChangeAspect="1" noChangeArrowheads="1"/>
          </p:cNvPicPr>
          <p:nvPr/>
        </p:nvPicPr>
        <p:blipFill rotWithShape="1">
          <a:blip r:embed="rId8">
            <a:extLst>
              <a:ext uri="{28A0092B-C50C-407E-A947-70E740481C1C}">
                <a14:useLocalDpi xmlns:a14="http://schemas.microsoft.com/office/drawing/2010/main" val="0"/>
              </a:ext>
            </a:extLst>
          </a:blip>
          <a:srcRect l="16816" t="5311" r="5430" b="12544"/>
          <a:stretch/>
        </p:blipFill>
        <p:spPr bwMode="auto">
          <a:xfrm>
            <a:off x="9545817" y="5940730"/>
            <a:ext cx="577004" cy="60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33244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937" y="-7937"/>
            <a:ext cx="12448820" cy="7002462"/>
          </a:xfrm>
          <a:prstGeom prst="rect">
            <a:avLst/>
          </a:prstGeom>
        </p:spPr>
      </p:pic>
    </p:spTree>
    <p:extLst>
      <p:ext uri="{BB962C8B-B14F-4D97-AF65-F5344CB8AC3E}">
        <p14:creationId xmlns:p14="http://schemas.microsoft.com/office/powerpoint/2010/main" val="151737873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stretch>
            <a:fillRect/>
          </a:stretch>
        </p:blipFill>
        <p:spPr>
          <a:xfrm>
            <a:off x="0" y="-496"/>
            <a:ext cx="12436476" cy="6995517"/>
          </a:xfrm>
          <a:prstGeom prst="rect">
            <a:avLst/>
          </a:prstGeom>
        </p:spPr>
      </p:pic>
      <p:sp>
        <p:nvSpPr>
          <p:cNvPr id="4" name="Rectangle 3"/>
          <p:cNvSpPr/>
          <p:nvPr/>
        </p:nvSpPr>
        <p:spPr bwMode="auto">
          <a:xfrm>
            <a:off x="655637" y="4792662"/>
            <a:ext cx="1905000" cy="1981200"/>
          </a:xfrm>
          <a:prstGeom prst="rect">
            <a:avLst/>
          </a:prstGeom>
          <a:solidFill>
            <a:srgbClr val="EDEDE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0687134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951037" y="28006"/>
            <a:ext cx="8305800" cy="6966520"/>
          </a:xfrm>
          <a:prstGeom prst="rect">
            <a:avLst/>
          </a:prstGeom>
        </p:spPr>
      </p:pic>
    </p:spTree>
    <p:extLst>
      <p:ext uri="{BB962C8B-B14F-4D97-AF65-F5344CB8AC3E}">
        <p14:creationId xmlns:p14="http://schemas.microsoft.com/office/powerpoint/2010/main" val="180626339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3162E047-FED3-4F25-97B2-1CD33649CA09}" vid="{504DDFC5-4D5F-465E-AEE8-B23836853E23}"/>
    </a:ext>
  </a:extLst>
</a:theme>
</file>

<file path=ppt/theme/theme2.xml><?xml version="1.0" encoding="utf-8"?>
<a:theme xmlns:a="http://schemas.openxmlformats.org/drawingml/2006/main" name="1_5-30499_SPC_2014_PowerUser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PowerUser_Template" id="{8BBBEFC8-198F-4C46-9624-1CDB9D062CD8}" vid="{509AD355-5CF8-4C2B-A587-4F5B5D28D2D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6F9BF8C9-0202-49AC-9BF6-C3209BF6CD40}"/>
</file>

<file path=docProps/app.xml><?xml version="1.0" encoding="utf-8"?>
<Properties xmlns="http://schemas.openxmlformats.org/officeDocument/2006/extended-properties" xmlns:vt="http://schemas.openxmlformats.org/officeDocument/2006/docPropsVTypes">
  <Template>PowerUser</Template>
  <TotalTime>6</TotalTime>
  <Words>3876</Words>
  <Application>Microsoft Office PowerPoint</Application>
  <PresentationFormat>Custom</PresentationFormat>
  <Paragraphs>236</Paragraphs>
  <Slides>31</Slides>
  <Notes>30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31</vt:i4>
      </vt:variant>
    </vt:vector>
  </HeadingPairs>
  <TitlesOfParts>
    <vt:vector size="39" baseType="lpstr">
      <vt:lpstr>Arial</vt:lpstr>
      <vt:lpstr>Calibri</vt:lpstr>
      <vt:lpstr>Consolas</vt:lpstr>
      <vt:lpstr>Segoe UI</vt:lpstr>
      <vt:lpstr>Segoe UI Light</vt:lpstr>
      <vt:lpstr>Wingdings</vt:lpstr>
      <vt:lpstr>5-30499_SPC_2014_PowerUser_Template_16x9</vt:lpstr>
      <vt:lpstr>1_5-30499_SPC_2014_PowerUser_Template_16x9</vt:lpstr>
      <vt:lpstr>PowerPoint Presentation</vt:lpstr>
      <vt:lpstr>Developing Facilities Management Solutions using SharePoint Online and Visio Pro for Office 365</vt:lpstr>
      <vt:lpstr>Agenda </vt:lpstr>
      <vt:lpstr>Visio is the market leader in advanced diagramming</vt:lpstr>
      <vt:lpstr>Visio Offering</vt:lpstr>
      <vt:lpstr>Easy Integration with Microsoft Productivity Solutions </vt:lpstr>
      <vt:lpstr>PowerPoint Presentation</vt:lpstr>
      <vt:lpstr>PowerPoint Presentation</vt:lpstr>
      <vt:lpstr>PowerPoint Presentation</vt:lpstr>
      <vt:lpstr>PowerPoint Presentation</vt:lpstr>
      <vt:lpstr>PowerPoint Presentation</vt:lpstr>
      <vt:lpstr>Facility (Hotel) Management </vt:lpstr>
      <vt:lpstr>Hotel Management Scenarios &amp; Personas</vt:lpstr>
      <vt:lpstr>Demo</vt:lpstr>
      <vt:lpstr>Steps To Build</vt:lpstr>
      <vt:lpstr>Lets Build</vt:lpstr>
      <vt:lpstr>Easily create gorgeous, accurate and exact layout with… </vt:lpstr>
      <vt:lpstr>Generate Facility Management Report </vt:lpstr>
      <vt:lpstr>Connect With Data </vt:lpstr>
      <vt:lpstr>Bring Data To Surface Using Data Graphics</vt:lpstr>
      <vt:lpstr>Steps To Build</vt:lpstr>
      <vt:lpstr>Render - View Visio Diagram as Visio Web Part </vt:lpstr>
      <vt:lpstr>Interact - Connect Visio Web Part with other Web Parts</vt:lpstr>
      <vt:lpstr>Highlight Filtered Result in your Drawing</vt:lpstr>
      <vt:lpstr>Highlight Shapes to add more context to your diagram</vt:lpstr>
      <vt:lpstr>Let’s build</vt:lpstr>
      <vt:lpstr>Take Actions using JavaScript Object Model</vt:lpstr>
      <vt:lpstr>Retrieve Shape Data to highlight Shape on search </vt:lpstr>
      <vt:lpstr>Today’s Take Away</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Facilities Management Solutions using SharePoint Online and Visio Pro for Office 365</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2014-03-05T19:21:33Z</dcterms:created>
  <dcterms:modified xsi:type="dcterms:W3CDTF">2014-03-06T20:23:34Z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