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49"/>
  </p:notesMasterIdLst>
  <p:handoutMasterIdLst>
    <p:handoutMasterId r:id="rId50"/>
  </p:handoutMasterIdLst>
  <p:sldIdLst>
    <p:sldId id="256"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F70993F-0DF4-4997-9D51-79C8F6E3233F}">
          <p14:sldIdLst>
            <p14:sldId id="256"/>
            <p14:sldId id="257"/>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Lst>
        </p14:section>
        <p14:section name="Planning for IA" id="{4883838C-C44D-4943-9C43-3120263BE7F0}">
          <p14:sldIdLst>
            <p14:sldId id="278"/>
            <p14:sldId id="279"/>
            <p14:sldId id="280"/>
            <p14:sldId id="281"/>
            <p14:sldId id="282"/>
          </p14:sldIdLst>
        </p14:section>
        <p14:section name="Findability" id="{8AFB6FFB-BB78-4F0A-B902-52DF4FF4FD7A}">
          <p14:sldIdLst>
            <p14:sldId id="283"/>
            <p14:sldId id="284"/>
            <p14:sldId id="285"/>
          </p14:sldIdLst>
        </p14:section>
        <p14:section name="Semantics" id="{9CF1A10E-DCFD-4BAB-ABBD-4664C507EFB2}">
          <p14:sldIdLst>
            <p14:sldId id="286"/>
            <p14:sldId id="287"/>
            <p14:sldId id="288"/>
            <p14:sldId id="289"/>
            <p14:sldId id="290"/>
            <p14:sldId id="291"/>
            <p14:sldId id="292"/>
            <p14:sldId id="293"/>
            <p14:sldId id="294"/>
            <p14:sldId id="295"/>
          </p14:sldIdLst>
        </p14:section>
        <p14:section name="Wrap up" id="{576F0BD9-8C3B-416F-B48B-F4DEC8D69E07}">
          <p14:sldIdLst>
            <p14:sldId id="296"/>
            <p14:sldId id="297"/>
            <p14:sldId id="298"/>
            <p14:sldId id="299"/>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8255"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869F40-B8A9-43F2-A8C9-839ED59E4C02}" type="doc">
      <dgm:prSet loTypeId="urn:diagrams.loki3.com/VaryingWidthList" loCatId="list" qsTypeId="urn:microsoft.com/office/officeart/2005/8/quickstyle/simple1" qsCatId="simple" csTypeId="urn:microsoft.com/office/officeart/2005/8/colors/colorful3" csCatId="colorful" phldr="1"/>
      <dgm:spPr/>
      <dgm:t>
        <a:bodyPr/>
        <a:lstStyle/>
        <a:p>
          <a:endParaRPr lang="en-US"/>
        </a:p>
      </dgm:t>
    </dgm:pt>
    <dgm:pt modelId="{2A8A1439-51DB-45C0-8D0F-216FEDA995EA}">
      <dgm:prSet/>
      <dgm:spPr/>
      <dgm:t>
        <a:bodyPr/>
        <a:lstStyle/>
        <a:p>
          <a:pPr algn="ctr" rtl="0"/>
          <a:r>
            <a:rPr lang="en-US" baseline="0" dirty="0" smtClean="0"/>
            <a:t>The average person receives 63,000 words of new information every day.</a:t>
          </a:r>
          <a:endParaRPr lang="en-US" dirty="0"/>
        </a:p>
      </dgm:t>
    </dgm:pt>
    <dgm:pt modelId="{3880DA43-F205-415F-BD2F-A46D959C9ED1}" type="parTrans" cxnId="{663E2DF0-A4FB-429C-ADA3-447CCDF561D2}">
      <dgm:prSet/>
      <dgm:spPr/>
      <dgm:t>
        <a:bodyPr/>
        <a:lstStyle/>
        <a:p>
          <a:endParaRPr lang="en-US"/>
        </a:p>
      </dgm:t>
    </dgm:pt>
    <dgm:pt modelId="{4C050500-C69D-43BD-A226-0AF75356EA67}" type="sibTrans" cxnId="{663E2DF0-A4FB-429C-ADA3-447CCDF561D2}">
      <dgm:prSet/>
      <dgm:spPr/>
      <dgm:t>
        <a:bodyPr/>
        <a:lstStyle/>
        <a:p>
          <a:endParaRPr lang="en-US"/>
        </a:p>
      </dgm:t>
    </dgm:pt>
    <dgm:pt modelId="{15F09768-F918-4169-AE1E-F7187FBB0B4F}">
      <dgm:prSet/>
      <dgm:spPr/>
      <dgm:t>
        <a:bodyPr/>
        <a:lstStyle/>
        <a:p>
          <a:pPr rtl="0"/>
          <a:r>
            <a:rPr lang="en-US" baseline="0" dirty="0" smtClean="0"/>
            <a:t>Average length of a novel: 64.531 words </a:t>
          </a:r>
          <a:endParaRPr lang="en-US" dirty="0"/>
        </a:p>
      </dgm:t>
    </dgm:pt>
    <dgm:pt modelId="{28525B90-547B-4E1F-9B42-F208060A33EC}" type="parTrans" cxnId="{7B2139C0-CA31-429B-A0E3-839DB36FE467}">
      <dgm:prSet/>
      <dgm:spPr/>
      <dgm:t>
        <a:bodyPr/>
        <a:lstStyle/>
        <a:p>
          <a:endParaRPr lang="en-US"/>
        </a:p>
      </dgm:t>
    </dgm:pt>
    <dgm:pt modelId="{1A28998D-68AE-4B2B-AEC0-B9107D16298E}" type="sibTrans" cxnId="{7B2139C0-CA31-429B-A0E3-839DB36FE467}">
      <dgm:prSet/>
      <dgm:spPr/>
      <dgm:t>
        <a:bodyPr/>
        <a:lstStyle/>
        <a:p>
          <a:endParaRPr lang="en-US"/>
        </a:p>
      </dgm:t>
    </dgm:pt>
    <dgm:pt modelId="{C2AC6DEE-4924-480A-B508-F9C5BC18A892}">
      <dgm:prSet/>
      <dgm:spPr/>
      <dgm:t>
        <a:bodyPr/>
        <a:lstStyle/>
        <a:p>
          <a:pPr rtl="0"/>
          <a:r>
            <a:rPr lang="en-US" baseline="0" dirty="0" smtClean="0"/>
            <a:t>If you wanted to read everything you’ve got in 2013,</a:t>
          </a:r>
          <a:br>
            <a:rPr lang="en-US" baseline="0" dirty="0" smtClean="0"/>
          </a:br>
          <a:r>
            <a:rPr lang="en-US" baseline="0" dirty="0" smtClean="0"/>
            <a:t>it would take you the first three months of 2014!</a:t>
          </a:r>
          <a:endParaRPr lang="en-US" dirty="0"/>
        </a:p>
      </dgm:t>
    </dgm:pt>
    <dgm:pt modelId="{8FDC773D-753D-4174-94F8-C30476E4CDA8}" type="parTrans" cxnId="{D60812AA-BC37-4C6D-9B07-4CF9959166E0}">
      <dgm:prSet/>
      <dgm:spPr/>
      <dgm:t>
        <a:bodyPr/>
        <a:lstStyle/>
        <a:p>
          <a:endParaRPr lang="en-US"/>
        </a:p>
      </dgm:t>
    </dgm:pt>
    <dgm:pt modelId="{90E19A40-5E45-4B6A-87F5-4E6A37DFAF8B}" type="sibTrans" cxnId="{D60812AA-BC37-4C6D-9B07-4CF9959166E0}">
      <dgm:prSet/>
      <dgm:spPr/>
      <dgm:t>
        <a:bodyPr/>
        <a:lstStyle/>
        <a:p>
          <a:endParaRPr lang="en-US"/>
        </a:p>
      </dgm:t>
    </dgm:pt>
    <dgm:pt modelId="{57561D0C-4165-4EAD-AED3-B7FB4B1C64E4}" type="pres">
      <dgm:prSet presAssocID="{E8869F40-B8A9-43F2-A8C9-839ED59E4C02}" presName="Name0" presStyleCnt="0">
        <dgm:presLayoutVars>
          <dgm:resizeHandles/>
        </dgm:presLayoutVars>
      </dgm:prSet>
      <dgm:spPr/>
      <dgm:t>
        <a:bodyPr/>
        <a:lstStyle/>
        <a:p>
          <a:endParaRPr lang="en-US"/>
        </a:p>
      </dgm:t>
    </dgm:pt>
    <dgm:pt modelId="{22D0508A-7E11-471E-85CB-2887D6474B81}" type="pres">
      <dgm:prSet presAssocID="{2A8A1439-51DB-45C0-8D0F-216FEDA995EA}" presName="text" presStyleLbl="node1" presStyleIdx="0" presStyleCnt="3" custScaleX="340246" custLinFactNeighborX="-4826" custLinFactNeighborY="17677">
        <dgm:presLayoutVars>
          <dgm:bulletEnabled val="1"/>
        </dgm:presLayoutVars>
      </dgm:prSet>
      <dgm:spPr/>
      <dgm:t>
        <a:bodyPr/>
        <a:lstStyle/>
        <a:p>
          <a:endParaRPr lang="en-US"/>
        </a:p>
      </dgm:t>
    </dgm:pt>
    <dgm:pt modelId="{0F2B194D-AA86-4822-9813-9EE653D82C27}" type="pres">
      <dgm:prSet presAssocID="{4C050500-C69D-43BD-A226-0AF75356EA67}" presName="space" presStyleCnt="0"/>
      <dgm:spPr/>
      <dgm:t>
        <a:bodyPr/>
        <a:lstStyle/>
        <a:p>
          <a:endParaRPr lang="en-US"/>
        </a:p>
      </dgm:t>
    </dgm:pt>
    <dgm:pt modelId="{297E4032-5A8A-4D5D-AD30-E0B4C4921202}" type="pres">
      <dgm:prSet presAssocID="{15F09768-F918-4169-AE1E-F7187FBB0B4F}" presName="text" presStyleLbl="node1" presStyleIdx="1" presStyleCnt="3" custScaleX="340246" custLinFactNeighborX="-23333" custLinFactNeighborY="27223">
        <dgm:presLayoutVars>
          <dgm:bulletEnabled val="1"/>
        </dgm:presLayoutVars>
      </dgm:prSet>
      <dgm:spPr/>
      <dgm:t>
        <a:bodyPr/>
        <a:lstStyle/>
        <a:p>
          <a:endParaRPr lang="en-US"/>
        </a:p>
      </dgm:t>
    </dgm:pt>
    <dgm:pt modelId="{1D206DB4-8570-4B26-813C-B52CDD4A2623}" type="pres">
      <dgm:prSet presAssocID="{1A28998D-68AE-4B2B-AEC0-B9107D16298E}" presName="space" presStyleCnt="0"/>
      <dgm:spPr/>
      <dgm:t>
        <a:bodyPr/>
        <a:lstStyle/>
        <a:p>
          <a:endParaRPr lang="en-US"/>
        </a:p>
      </dgm:t>
    </dgm:pt>
    <dgm:pt modelId="{3F2B0867-B700-4141-BB12-C3ED2B61FAEC}" type="pres">
      <dgm:prSet presAssocID="{C2AC6DEE-4924-480A-B508-F9C5BC18A892}" presName="text" presStyleLbl="node1" presStyleIdx="2" presStyleCnt="3" custScaleX="340246" custLinFactNeighborX="2604" custLinFactNeighborY="3032">
        <dgm:presLayoutVars>
          <dgm:bulletEnabled val="1"/>
        </dgm:presLayoutVars>
      </dgm:prSet>
      <dgm:spPr/>
      <dgm:t>
        <a:bodyPr/>
        <a:lstStyle/>
        <a:p>
          <a:endParaRPr lang="en-US"/>
        </a:p>
      </dgm:t>
    </dgm:pt>
  </dgm:ptLst>
  <dgm:cxnLst>
    <dgm:cxn modelId="{7B2139C0-CA31-429B-A0E3-839DB36FE467}" srcId="{E8869F40-B8A9-43F2-A8C9-839ED59E4C02}" destId="{15F09768-F918-4169-AE1E-F7187FBB0B4F}" srcOrd="1" destOrd="0" parTransId="{28525B90-547B-4E1F-9B42-F208060A33EC}" sibTransId="{1A28998D-68AE-4B2B-AEC0-B9107D16298E}"/>
    <dgm:cxn modelId="{D60812AA-BC37-4C6D-9B07-4CF9959166E0}" srcId="{E8869F40-B8A9-43F2-A8C9-839ED59E4C02}" destId="{C2AC6DEE-4924-480A-B508-F9C5BC18A892}" srcOrd="2" destOrd="0" parTransId="{8FDC773D-753D-4174-94F8-C30476E4CDA8}" sibTransId="{90E19A40-5E45-4B6A-87F5-4E6A37DFAF8B}"/>
    <dgm:cxn modelId="{663E2DF0-A4FB-429C-ADA3-447CCDF561D2}" srcId="{E8869F40-B8A9-43F2-A8C9-839ED59E4C02}" destId="{2A8A1439-51DB-45C0-8D0F-216FEDA995EA}" srcOrd="0" destOrd="0" parTransId="{3880DA43-F205-415F-BD2F-A46D959C9ED1}" sibTransId="{4C050500-C69D-43BD-A226-0AF75356EA67}"/>
    <dgm:cxn modelId="{38AE6C47-927E-4672-B996-05B920BB2BA1}" type="presOf" srcId="{E8869F40-B8A9-43F2-A8C9-839ED59E4C02}" destId="{57561D0C-4165-4EAD-AED3-B7FB4B1C64E4}" srcOrd="0" destOrd="0" presId="urn:diagrams.loki3.com/VaryingWidthList"/>
    <dgm:cxn modelId="{05F3425B-5687-4052-89D5-36AC2C30993B}" type="presOf" srcId="{C2AC6DEE-4924-480A-B508-F9C5BC18A892}" destId="{3F2B0867-B700-4141-BB12-C3ED2B61FAEC}" srcOrd="0" destOrd="0" presId="urn:diagrams.loki3.com/VaryingWidthList"/>
    <dgm:cxn modelId="{ECDBD708-DCEA-40F4-B102-A72D720F26BB}" type="presOf" srcId="{2A8A1439-51DB-45C0-8D0F-216FEDA995EA}" destId="{22D0508A-7E11-471E-85CB-2887D6474B81}" srcOrd="0" destOrd="0" presId="urn:diagrams.loki3.com/VaryingWidthList"/>
    <dgm:cxn modelId="{D78586AE-AA77-4464-A49F-81DCE7180C4A}" type="presOf" srcId="{15F09768-F918-4169-AE1E-F7187FBB0B4F}" destId="{297E4032-5A8A-4D5D-AD30-E0B4C4921202}" srcOrd="0" destOrd="0" presId="urn:diagrams.loki3.com/VaryingWidthList"/>
    <dgm:cxn modelId="{8748B820-775D-41C0-B259-3376C70DCEC1}" type="presParOf" srcId="{57561D0C-4165-4EAD-AED3-B7FB4B1C64E4}" destId="{22D0508A-7E11-471E-85CB-2887D6474B81}" srcOrd="0" destOrd="0" presId="urn:diagrams.loki3.com/VaryingWidthList"/>
    <dgm:cxn modelId="{83445C18-FE94-47C7-8823-6D551B878B68}" type="presParOf" srcId="{57561D0C-4165-4EAD-AED3-B7FB4B1C64E4}" destId="{0F2B194D-AA86-4822-9813-9EE653D82C27}" srcOrd="1" destOrd="0" presId="urn:diagrams.loki3.com/VaryingWidthList"/>
    <dgm:cxn modelId="{704A9A36-A1D4-4050-9A3A-043257C8A8CB}" type="presParOf" srcId="{57561D0C-4165-4EAD-AED3-B7FB4B1C64E4}" destId="{297E4032-5A8A-4D5D-AD30-E0B4C4921202}" srcOrd="2" destOrd="0" presId="urn:diagrams.loki3.com/VaryingWidthList"/>
    <dgm:cxn modelId="{5817DAC9-6B33-4AB6-BF02-26CFDF41E889}" type="presParOf" srcId="{57561D0C-4165-4EAD-AED3-B7FB4B1C64E4}" destId="{1D206DB4-8570-4B26-813C-B52CDD4A2623}" srcOrd="3" destOrd="0" presId="urn:diagrams.loki3.com/VaryingWidthList"/>
    <dgm:cxn modelId="{1A03F64E-298F-49B5-BE96-E35811BC359A}" type="presParOf" srcId="{57561D0C-4165-4EAD-AED3-B7FB4B1C64E4}" destId="{3F2B0867-B700-4141-BB12-C3ED2B61FAEC}" srcOrd="4" destOrd="0" presId="urn:diagrams.loki3.com/VaryingWidth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B3B7F9-BD6B-4543-BB7C-D575B602B08B}"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04DAF2CA-4A92-4A87-A555-92ACC088CA30}">
      <dgm:prSet/>
      <dgm:spPr/>
      <dgm:t>
        <a:bodyPr/>
        <a:lstStyle/>
        <a:p>
          <a:pPr rtl="0"/>
          <a:r>
            <a:rPr lang="en-US" baseline="0" dirty="0" smtClean="0"/>
            <a:t>Metadata</a:t>
          </a:r>
          <a:endParaRPr lang="en-US" dirty="0"/>
        </a:p>
      </dgm:t>
    </dgm:pt>
    <dgm:pt modelId="{597409E5-E2D1-4B2C-BFDD-0BFDBC83AB36}" type="parTrans" cxnId="{6D2F15C6-F042-4664-BE06-FA43FC457273}">
      <dgm:prSet/>
      <dgm:spPr/>
      <dgm:t>
        <a:bodyPr/>
        <a:lstStyle/>
        <a:p>
          <a:endParaRPr lang="en-US"/>
        </a:p>
      </dgm:t>
    </dgm:pt>
    <dgm:pt modelId="{1338454A-3C10-4759-90B1-43702AB70556}" type="sibTrans" cxnId="{6D2F15C6-F042-4664-BE06-FA43FC457273}">
      <dgm:prSet/>
      <dgm:spPr/>
      <dgm:t>
        <a:bodyPr/>
        <a:lstStyle/>
        <a:p>
          <a:endParaRPr lang="en-US"/>
        </a:p>
      </dgm:t>
    </dgm:pt>
    <dgm:pt modelId="{90CD06D9-B56D-44F3-AA7C-05B35863F1C4}">
      <dgm:prSet/>
      <dgm:spPr/>
      <dgm:t>
        <a:bodyPr/>
        <a:lstStyle/>
        <a:p>
          <a:pPr rtl="0"/>
          <a:r>
            <a:rPr lang="en-US" baseline="0" dirty="0" smtClean="0"/>
            <a:t>Taxonomy</a:t>
          </a:r>
          <a:endParaRPr lang="en-US" dirty="0"/>
        </a:p>
      </dgm:t>
    </dgm:pt>
    <dgm:pt modelId="{8FBF9FBA-45D8-4A36-81DD-311AE7B29918}" type="parTrans" cxnId="{977572F2-7C20-4794-92BF-31EC573EB7B8}">
      <dgm:prSet/>
      <dgm:spPr/>
      <dgm:t>
        <a:bodyPr/>
        <a:lstStyle/>
        <a:p>
          <a:endParaRPr lang="en-US"/>
        </a:p>
      </dgm:t>
    </dgm:pt>
    <dgm:pt modelId="{538E0DE1-D30B-4B88-B216-E4B4E44D8ECD}" type="sibTrans" cxnId="{977572F2-7C20-4794-92BF-31EC573EB7B8}">
      <dgm:prSet/>
      <dgm:spPr/>
      <dgm:t>
        <a:bodyPr/>
        <a:lstStyle/>
        <a:p>
          <a:endParaRPr lang="en-US"/>
        </a:p>
      </dgm:t>
    </dgm:pt>
    <dgm:pt modelId="{5CF1179B-4DDD-4A7D-A3FC-1544F2A33109}">
      <dgm:prSet/>
      <dgm:spPr/>
      <dgm:t>
        <a:bodyPr/>
        <a:lstStyle/>
        <a:p>
          <a:pPr rtl="0"/>
          <a:r>
            <a:rPr lang="en-US" baseline="0" dirty="0" smtClean="0"/>
            <a:t>Sites</a:t>
          </a:r>
          <a:endParaRPr lang="en-US" dirty="0"/>
        </a:p>
      </dgm:t>
    </dgm:pt>
    <dgm:pt modelId="{CAC8B216-B215-4D93-83DA-F100A48BF49F}" type="parTrans" cxnId="{93A08910-4FE7-439D-843F-0388D4AEF01E}">
      <dgm:prSet/>
      <dgm:spPr/>
      <dgm:t>
        <a:bodyPr/>
        <a:lstStyle/>
        <a:p>
          <a:endParaRPr lang="en-US"/>
        </a:p>
      </dgm:t>
    </dgm:pt>
    <dgm:pt modelId="{CDEAE172-DDED-49D3-A91D-55600EF29007}" type="sibTrans" cxnId="{93A08910-4FE7-439D-843F-0388D4AEF01E}">
      <dgm:prSet/>
      <dgm:spPr/>
      <dgm:t>
        <a:bodyPr/>
        <a:lstStyle/>
        <a:p>
          <a:endParaRPr lang="en-US"/>
        </a:p>
      </dgm:t>
    </dgm:pt>
    <dgm:pt modelId="{C3E18CAC-0031-4BD3-BBF4-E76A6A0B9E83}">
      <dgm:prSet/>
      <dgm:spPr/>
      <dgm:t>
        <a:bodyPr/>
        <a:lstStyle/>
        <a:p>
          <a:pPr rtl="0"/>
          <a:r>
            <a:rPr lang="en-US" baseline="0" dirty="0" smtClean="0"/>
            <a:t>Lists</a:t>
          </a:r>
          <a:endParaRPr lang="en-US" dirty="0"/>
        </a:p>
      </dgm:t>
    </dgm:pt>
    <dgm:pt modelId="{1DA6B886-AE1C-4A6F-A6F1-28AA2FC9EF64}" type="parTrans" cxnId="{D48C30BD-DD94-4889-A9EE-E15AB074812B}">
      <dgm:prSet/>
      <dgm:spPr/>
      <dgm:t>
        <a:bodyPr/>
        <a:lstStyle/>
        <a:p>
          <a:endParaRPr lang="en-US"/>
        </a:p>
      </dgm:t>
    </dgm:pt>
    <dgm:pt modelId="{80E295A8-4119-49FD-AC1D-0587A22F033A}" type="sibTrans" cxnId="{D48C30BD-DD94-4889-A9EE-E15AB074812B}">
      <dgm:prSet/>
      <dgm:spPr/>
      <dgm:t>
        <a:bodyPr/>
        <a:lstStyle/>
        <a:p>
          <a:endParaRPr lang="en-US"/>
        </a:p>
      </dgm:t>
    </dgm:pt>
    <dgm:pt modelId="{5C431039-3E56-4F34-9CE8-0C493F72F5D8}">
      <dgm:prSet/>
      <dgm:spPr/>
      <dgm:t>
        <a:bodyPr/>
        <a:lstStyle/>
        <a:p>
          <a:pPr rtl="0"/>
          <a:r>
            <a:rPr lang="en-US" baseline="0" dirty="0" smtClean="0"/>
            <a:t>Document Libraries</a:t>
          </a:r>
          <a:endParaRPr lang="en-US" dirty="0"/>
        </a:p>
      </dgm:t>
    </dgm:pt>
    <dgm:pt modelId="{2B33204C-5669-49B3-8115-F3647383220D}" type="parTrans" cxnId="{7CB12C25-C714-4FC3-BFD3-1EFEE9D25C3F}">
      <dgm:prSet/>
      <dgm:spPr/>
      <dgm:t>
        <a:bodyPr/>
        <a:lstStyle/>
        <a:p>
          <a:endParaRPr lang="en-US"/>
        </a:p>
      </dgm:t>
    </dgm:pt>
    <dgm:pt modelId="{167ED5C1-5434-42AB-A384-2233FA6C60F8}" type="sibTrans" cxnId="{7CB12C25-C714-4FC3-BFD3-1EFEE9D25C3F}">
      <dgm:prSet/>
      <dgm:spPr/>
      <dgm:t>
        <a:bodyPr/>
        <a:lstStyle/>
        <a:p>
          <a:endParaRPr lang="en-US"/>
        </a:p>
      </dgm:t>
    </dgm:pt>
    <dgm:pt modelId="{16D60577-1B81-44DC-850B-07616BACFF98}">
      <dgm:prSet/>
      <dgm:spPr/>
      <dgm:t>
        <a:bodyPr/>
        <a:lstStyle/>
        <a:p>
          <a:pPr rtl="0"/>
          <a:r>
            <a:rPr lang="en-US" baseline="0" dirty="0" smtClean="0"/>
            <a:t>Folders</a:t>
          </a:r>
          <a:endParaRPr lang="en-US" dirty="0"/>
        </a:p>
      </dgm:t>
    </dgm:pt>
    <dgm:pt modelId="{9BBD97C9-EB47-4D03-859C-1AD6AAC43F83}" type="parTrans" cxnId="{1939D52D-B02F-48AD-80BE-3F04D0DE298C}">
      <dgm:prSet/>
      <dgm:spPr/>
      <dgm:t>
        <a:bodyPr/>
        <a:lstStyle/>
        <a:p>
          <a:endParaRPr lang="en-US"/>
        </a:p>
      </dgm:t>
    </dgm:pt>
    <dgm:pt modelId="{17F22595-E2B1-44D9-ACB1-A1F0E2F456CB}" type="sibTrans" cxnId="{1939D52D-B02F-48AD-80BE-3F04D0DE298C}">
      <dgm:prSet/>
      <dgm:spPr/>
      <dgm:t>
        <a:bodyPr/>
        <a:lstStyle/>
        <a:p>
          <a:endParaRPr lang="en-US"/>
        </a:p>
      </dgm:t>
    </dgm:pt>
    <dgm:pt modelId="{5E0FCFA0-8E1A-4518-9B80-650FD418BFD3}">
      <dgm:prSet/>
      <dgm:spPr/>
      <dgm:t>
        <a:bodyPr/>
        <a:lstStyle/>
        <a:p>
          <a:pPr rtl="0"/>
          <a:r>
            <a:rPr lang="en-US" baseline="0" dirty="0" smtClean="0"/>
            <a:t>Document Sets</a:t>
          </a:r>
          <a:endParaRPr lang="en-US" dirty="0"/>
        </a:p>
      </dgm:t>
    </dgm:pt>
    <dgm:pt modelId="{126177E3-AF0F-4B5E-800B-036300C3035E}" type="parTrans" cxnId="{FBCBF8AD-59D9-4770-96EC-463949E7D342}">
      <dgm:prSet/>
      <dgm:spPr/>
      <dgm:t>
        <a:bodyPr/>
        <a:lstStyle/>
        <a:p>
          <a:endParaRPr lang="en-US"/>
        </a:p>
      </dgm:t>
    </dgm:pt>
    <dgm:pt modelId="{D4146B3A-120B-4E8D-9513-60FEDF63A968}" type="sibTrans" cxnId="{FBCBF8AD-59D9-4770-96EC-463949E7D342}">
      <dgm:prSet/>
      <dgm:spPr/>
      <dgm:t>
        <a:bodyPr/>
        <a:lstStyle/>
        <a:p>
          <a:endParaRPr lang="en-US"/>
        </a:p>
      </dgm:t>
    </dgm:pt>
    <dgm:pt modelId="{F302893C-0F01-4ED1-A58A-536F0AF8B5DB}">
      <dgm:prSet/>
      <dgm:spPr/>
      <dgm:t>
        <a:bodyPr/>
        <a:lstStyle/>
        <a:p>
          <a:pPr rtl="0"/>
          <a:r>
            <a:rPr lang="en-US" baseline="0" dirty="0" smtClean="0"/>
            <a:t>…</a:t>
          </a:r>
          <a:endParaRPr lang="en-US" dirty="0"/>
        </a:p>
      </dgm:t>
    </dgm:pt>
    <dgm:pt modelId="{1750898F-E6C5-408F-A9F1-1B4582F18E5C}" type="parTrans" cxnId="{0B1AC1D0-D6DE-4D44-A3DB-AEB69FB4CBF3}">
      <dgm:prSet/>
      <dgm:spPr/>
      <dgm:t>
        <a:bodyPr/>
        <a:lstStyle/>
        <a:p>
          <a:endParaRPr lang="en-US"/>
        </a:p>
      </dgm:t>
    </dgm:pt>
    <dgm:pt modelId="{8424DE73-5D83-4ED2-81B7-AD599DDCA85F}" type="sibTrans" cxnId="{0B1AC1D0-D6DE-4D44-A3DB-AEB69FB4CBF3}">
      <dgm:prSet/>
      <dgm:spPr/>
      <dgm:t>
        <a:bodyPr/>
        <a:lstStyle/>
        <a:p>
          <a:endParaRPr lang="en-US"/>
        </a:p>
      </dgm:t>
    </dgm:pt>
    <dgm:pt modelId="{E3F37AA5-22E9-4C6B-A718-D9C01B20123A}">
      <dgm:prSet/>
      <dgm:spPr/>
      <dgm:t>
        <a:bodyPr/>
        <a:lstStyle/>
        <a:p>
          <a:pPr rtl="0"/>
          <a:r>
            <a:rPr lang="en-US" dirty="0" smtClean="0"/>
            <a:t>Content Types</a:t>
          </a:r>
          <a:endParaRPr lang="en-US" dirty="0"/>
        </a:p>
      </dgm:t>
    </dgm:pt>
    <dgm:pt modelId="{0D02E40F-F5C3-46A2-A2E4-B7D5B1A1464C}" type="parTrans" cxnId="{7F8D7327-7274-4730-8C85-FA228AB087F0}">
      <dgm:prSet/>
      <dgm:spPr/>
      <dgm:t>
        <a:bodyPr/>
        <a:lstStyle/>
        <a:p>
          <a:endParaRPr lang="en-US"/>
        </a:p>
      </dgm:t>
    </dgm:pt>
    <dgm:pt modelId="{8093ACB5-8758-46A5-8805-94CD4008119C}" type="sibTrans" cxnId="{7F8D7327-7274-4730-8C85-FA228AB087F0}">
      <dgm:prSet/>
      <dgm:spPr/>
      <dgm:t>
        <a:bodyPr/>
        <a:lstStyle/>
        <a:p>
          <a:endParaRPr lang="en-US"/>
        </a:p>
      </dgm:t>
    </dgm:pt>
    <dgm:pt modelId="{E36CD55D-B6E7-452F-9377-8ADD8856CE6C}">
      <dgm:prSet/>
      <dgm:spPr/>
      <dgm:t>
        <a:bodyPr/>
        <a:lstStyle/>
        <a:p>
          <a:pPr rtl="0"/>
          <a:r>
            <a:rPr lang="en-US" dirty="0" smtClean="0"/>
            <a:t>Workflows</a:t>
          </a:r>
        </a:p>
      </dgm:t>
    </dgm:pt>
    <dgm:pt modelId="{BB97E969-440C-456B-A685-A340BE652047}" type="parTrans" cxnId="{B0F6D4AF-A12D-49C7-9FF3-3F20E588C809}">
      <dgm:prSet/>
      <dgm:spPr/>
      <dgm:t>
        <a:bodyPr/>
        <a:lstStyle/>
        <a:p>
          <a:endParaRPr lang="en-US"/>
        </a:p>
      </dgm:t>
    </dgm:pt>
    <dgm:pt modelId="{E770015C-9CD1-42E5-A382-5BFFE23BCFC3}" type="sibTrans" cxnId="{B0F6D4AF-A12D-49C7-9FF3-3F20E588C809}">
      <dgm:prSet/>
      <dgm:spPr/>
      <dgm:t>
        <a:bodyPr/>
        <a:lstStyle/>
        <a:p>
          <a:endParaRPr lang="en-US"/>
        </a:p>
      </dgm:t>
    </dgm:pt>
    <dgm:pt modelId="{2D2E3A00-766F-4816-A1BC-F045155A4236}">
      <dgm:prSet/>
      <dgm:spPr/>
      <dgm:t>
        <a:bodyPr/>
        <a:lstStyle/>
        <a:p>
          <a:pPr rtl="0"/>
          <a:r>
            <a:rPr lang="en-US" dirty="0" smtClean="0"/>
            <a:t>Content Organizer Rules</a:t>
          </a:r>
        </a:p>
      </dgm:t>
    </dgm:pt>
    <dgm:pt modelId="{2F8335A1-09C8-49F0-B8C0-26685EB1D9D5}" type="parTrans" cxnId="{AECFC20C-3716-4686-AADA-80E1BC816E99}">
      <dgm:prSet/>
      <dgm:spPr/>
      <dgm:t>
        <a:bodyPr/>
        <a:lstStyle/>
        <a:p>
          <a:endParaRPr lang="en-US"/>
        </a:p>
      </dgm:t>
    </dgm:pt>
    <dgm:pt modelId="{AA456DC4-A2DD-4A73-9B63-831186176EF9}" type="sibTrans" cxnId="{AECFC20C-3716-4686-AADA-80E1BC816E99}">
      <dgm:prSet/>
      <dgm:spPr/>
      <dgm:t>
        <a:bodyPr/>
        <a:lstStyle/>
        <a:p>
          <a:endParaRPr lang="en-US"/>
        </a:p>
      </dgm:t>
    </dgm:pt>
    <dgm:pt modelId="{7EFD9B68-EFE8-474B-8903-FBA788F1158E}">
      <dgm:prSet/>
      <dgm:spPr/>
      <dgm:t>
        <a:bodyPr/>
        <a:lstStyle/>
        <a:p>
          <a:pPr rtl="0"/>
          <a:r>
            <a:rPr lang="en-US" dirty="0" smtClean="0"/>
            <a:t>User Profiles</a:t>
          </a:r>
        </a:p>
      </dgm:t>
    </dgm:pt>
    <dgm:pt modelId="{E97EA076-29AB-4837-9DBC-EC344B1CC18C}" type="parTrans" cxnId="{6E3C9DE9-9A18-4581-991D-4D0FEC19020A}">
      <dgm:prSet/>
      <dgm:spPr/>
      <dgm:t>
        <a:bodyPr/>
        <a:lstStyle/>
        <a:p>
          <a:endParaRPr lang="en-US"/>
        </a:p>
      </dgm:t>
    </dgm:pt>
    <dgm:pt modelId="{BE17284C-4755-4F1B-A552-5F6A2E00EC6C}" type="sibTrans" cxnId="{6E3C9DE9-9A18-4581-991D-4D0FEC19020A}">
      <dgm:prSet/>
      <dgm:spPr/>
      <dgm:t>
        <a:bodyPr/>
        <a:lstStyle/>
        <a:p>
          <a:endParaRPr lang="en-US"/>
        </a:p>
      </dgm:t>
    </dgm:pt>
    <dgm:pt modelId="{C5B362C9-A494-40B1-B054-F4877DEEB62A}">
      <dgm:prSet/>
      <dgm:spPr/>
      <dgm:t>
        <a:bodyPr/>
        <a:lstStyle/>
        <a:p>
          <a:pPr rtl="0"/>
          <a:r>
            <a:rPr lang="en-US" dirty="0" smtClean="0"/>
            <a:t>Audiences</a:t>
          </a:r>
        </a:p>
      </dgm:t>
    </dgm:pt>
    <dgm:pt modelId="{6FCA0285-50E0-48D3-A40F-BEA62AF4A3BA}" type="parTrans" cxnId="{67421A89-623A-4788-8CE3-788728BAF415}">
      <dgm:prSet/>
      <dgm:spPr/>
      <dgm:t>
        <a:bodyPr/>
        <a:lstStyle/>
        <a:p>
          <a:endParaRPr lang="en-US"/>
        </a:p>
      </dgm:t>
    </dgm:pt>
    <dgm:pt modelId="{95657820-3360-46CF-A839-8BA9F1AA47ED}" type="sibTrans" cxnId="{67421A89-623A-4788-8CE3-788728BAF415}">
      <dgm:prSet/>
      <dgm:spPr/>
      <dgm:t>
        <a:bodyPr/>
        <a:lstStyle/>
        <a:p>
          <a:endParaRPr lang="en-US"/>
        </a:p>
      </dgm:t>
    </dgm:pt>
    <dgm:pt modelId="{FA129B3D-250B-47A6-ABF1-33CF6F3C25D4}" type="pres">
      <dgm:prSet presAssocID="{73B3B7F9-BD6B-4543-BB7C-D575B602B08B}" presName="diagram" presStyleCnt="0">
        <dgm:presLayoutVars>
          <dgm:dir/>
          <dgm:resizeHandles val="exact"/>
        </dgm:presLayoutVars>
      </dgm:prSet>
      <dgm:spPr/>
      <dgm:t>
        <a:bodyPr/>
        <a:lstStyle/>
        <a:p>
          <a:endParaRPr lang="en-US"/>
        </a:p>
      </dgm:t>
    </dgm:pt>
    <dgm:pt modelId="{65595E34-BE6C-4817-9276-45FDE377B58A}" type="pres">
      <dgm:prSet presAssocID="{04DAF2CA-4A92-4A87-A555-92ACC088CA30}" presName="node" presStyleLbl="node1" presStyleIdx="0" presStyleCnt="13">
        <dgm:presLayoutVars>
          <dgm:bulletEnabled val="1"/>
        </dgm:presLayoutVars>
      </dgm:prSet>
      <dgm:spPr/>
      <dgm:t>
        <a:bodyPr/>
        <a:lstStyle/>
        <a:p>
          <a:endParaRPr lang="en-US"/>
        </a:p>
      </dgm:t>
    </dgm:pt>
    <dgm:pt modelId="{267AB4A0-8805-48AC-9707-FC7F11EA9AE6}" type="pres">
      <dgm:prSet presAssocID="{1338454A-3C10-4759-90B1-43702AB70556}" presName="sibTrans" presStyleCnt="0"/>
      <dgm:spPr/>
    </dgm:pt>
    <dgm:pt modelId="{8590A4B7-BCB7-4BB0-A6B5-20E581D6964D}" type="pres">
      <dgm:prSet presAssocID="{90CD06D9-B56D-44F3-AA7C-05B35863F1C4}" presName="node" presStyleLbl="node1" presStyleIdx="1" presStyleCnt="13">
        <dgm:presLayoutVars>
          <dgm:bulletEnabled val="1"/>
        </dgm:presLayoutVars>
      </dgm:prSet>
      <dgm:spPr/>
      <dgm:t>
        <a:bodyPr/>
        <a:lstStyle/>
        <a:p>
          <a:endParaRPr lang="en-US"/>
        </a:p>
      </dgm:t>
    </dgm:pt>
    <dgm:pt modelId="{4C8A9B7F-15F8-4FFD-B3F5-EAC9E232344A}" type="pres">
      <dgm:prSet presAssocID="{538E0DE1-D30B-4B88-B216-E4B4E44D8ECD}" presName="sibTrans" presStyleCnt="0"/>
      <dgm:spPr/>
    </dgm:pt>
    <dgm:pt modelId="{8C011D5A-5182-44B6-BB59-E0115C79B513}" type="pres">
      <dgm:prSet presAssocID="{E3F37AA5-22E9-4C6B-A718-D9C01B20123A}" presName="node" presStyleLbl="node1" presStyleIdx="2" presStyleCnt="13">
        <dgm:presLayoutVars>
          <dgm:bulletEnabled val="1"/>
        </dgm:presLayoutVars>
      </dgm:prSet>
      <dgm:spPr/>
      <dgm:t>
        <a:bodyPr/>
        <a:lstStyle/>
        <a:p>
          <a:endParaRPr lang="en-US"/>
        </a:p>
      </dgm:t>
    </dgm:pt>
    <dgm:pt modelId="{B4C3B18C-1A35-4B3B-A6F1-7A42480674E0}" type="pres">
      <dgm:prSet presAssocID="{8093ACB5-8758-46A5-8805-94CD4008119C}" presName="sibTrans" presStyleCnt="0"/>
      <dgm:spPr/>
    </dgm:pt>
    <dgm:pt modelId="{390266FC-CBC2-45D2-8878-B950EE6671F2}" type="pres">
      <dgm:prSet presAssocID="{5CF1179B-4DDD-4A7D-A3FC-1544F2A33109}" presName="node" presStyleLbl="node1" presStyleIdx="3" presStyleCnt="13">
        <dgm:presLayoutVars>
          <dgm:bulletEnabled val="1"/>
        </dgm:presLayoutVars>
      </dgm:prSet>
      <dgm:spPr/>
      <dgm:t>
        <a:bodyPr/>
        <a:lstStyle/>
        <a:p>
          <a:endParaRPr lang="en-US"/>
        </a:p>
      </dgm:t>
    </dgm:pt>
    <dgm:pt modelId="{CB1C3589-FD1E-4BEB-BFF0-A733CCB8FC2D}" type="pres">
      <dgm:prSet presAssocID="{CDEAE172-DDED-49D3-A91D-55600EF29007}" presName="sibTrans" presStyleCnt="0"/>
      <dgm:spPr/>
    </dgm:pt>
    <dgm:pt modelId="{FAFB77B6-89D0-4CE2-97AA-B378E8913128}" type="pres">
      <dgm:prSet presAssocID="{C3E18CAC-0031-4BD3-BBF4-E76A6A0B9E83}" presName="node" presStyleLbl="node1" presStyleIdx="4" presStyleCnt="13">
        <dgm:presLayoutVars>
          <dgm:bulletEnabled val="1"/>
        </dgm:presLayoutVars>
      </dgm:prSet>
      <dgm:spPr/>
      <dgm:t>
        <a:bodyPr/>
        <a:lstStyle/>
        <a:p>
          <a:endParaRPr lang="en-US"/>
        </a:p>
      </dgm:t>
    </dgm:pt>
    <dgm:pt modelId="{790151E1-803A-4094-94EF-6D4C3F55C046}" type="pres">
      <dgm:prSet presAssocID="{80E295A8-4119-49FD-AC1D-0587A22F033A}" presName="sibTrans" presStyleCnt="0"/>
      <dgm:spPr/>
    </dgm:pt>
    <dgm:pt modelId="{ADDA356A-5335-4D91-A72A-130FCD956142}" type="pres">
      <dgm:prSet presAssocID="{5C431039-3E56-4F34-9CE8-0C493F72F5D8}" presName="node" presStyleLbl="node1" presStyleIdx="5" presStyleCnt="13">
        <dgm:presLayoutVars>
          <dgm:bulletEnabled val="1"/>
        </dgm:presLayoutVars>
      </dgm:prSet>
      <dgm:spPr/>
      <dgm:t>
        <a:bodyPr/>
        <a:lstStyle/>
        <a:p>
          <a:endParaRPr lang="en-US"/>
        </a:p>
      </dgm:t>
    </dgm:pt>
    <dgm:pt modelId="{C2058C71-CFB9-421B-AA18-6F545FF38C12}" type="pres">
      <dgm:prSet presAssocID="{167ED5C1-5434-42AB-A384-2233FA6C60F8}" presName="sibTrans" presStyleCnt="0"/>
      <dgm:spPr/>
    </dgm:pt>
    <dgm:pt modelId="{7C2AC80A-9DA3-425D-9B88-8781AB818ED7}" type="pres">
      <dgm:prSet presAssocID="{16D60577-1B81-44DC-850B-07616BACFF98}" presName="node" presStyleLbl="node1" presStyleIdx="6" presStyleCnt="13">
        <dgm:presLayoutVars>
          <dgm:bulletEnabled val="1"/>
        </dgm:presLayoutVars>
      </dgm:prSet>
      <dgm:spPr/>
      <dgm:t>
        <a:bodyPr/>
        <a:lstStyle/>
        <a:p>
          <a:endParaRPr lang="en-US"/>
        </a:p>
      </dgm:t>
    </dgm:pt>
    <dgm:pt modelId="{A8A95EEB-FC42-45C0-B136-707B59828893}" type="pres">
      <dgm:prSet presAssocID="{17F22595-E2B1-44D9-ACB1-A1F0E2F456CB}" presName="sibTrans" presStyleCnt="0"/>
      <dgm:spPr/>
    </dgm:pt>
    <dgm:pt modelId="{DC766276-7E89-4F77-87AF-6AB747073708}" type="pres">
      <dgm:prSet presAssocID="{5E0FCFA0-8E1A-4518-9B80-650FD418BFD3}" presName="node" presStyleLbl="node1" presStyleIdx="7" presStyleCnt="13">
        <dgm:presLayoutVars>
          <dgm:bulletEnabled val="1"/>
        </dgm:presLayoutVars>
      </dgm:prSet>
      <dgm:spPr/>
      <dgm:t>
        <a:bodyPr/>
        <a:lstStyle/>
        <a:p>
          <a:endParaRPr lang="en-US"/>
        </a:p>
      </dgm:t>
    </dgm:pt>
    <dgm:pt modelId="{7BDC47AC-6DE2-4E2F-8117-1BFAEFD4FE7C}" type="pres">
      <dgm:prSet presAssocID="{D4146B3A-120B-4E8D-9513-60FEDF63A968}" presName="sibTrans" presStyleCnt="0"/>
      <dgm:spPr/>
    </dgm:pt>
    <dgm:pt modelId="{0D212A3C-5814-4F8B-9FBE-5431D21B167B}" type="pres">
      <dgm:prSet presAssocID="{E36CD55D-B6E7-452F-9377-8ADD8856CE6C}" presName="node" presStyleLbl="node1" presStyleIdx="8" presStyleCnt="13">
        <dgm:presLayoutVars>
          <dgm:bulletEnabled val="1"/>
        </dgm:presLayoutVars>
      </dgm:prSet>
      <dgm:spPr/>
      <dgm:t>
        <a:bodyPr/>
        <a:lstStyle/>
        <a:p>
          <a:endParaRPr lang="en-US"/>
        </a:p>
      </dgm:t>
    </dgm:pt>
    <dgm:pt modelId="{C5407C1C-4ABF-4169-9363-2723851E28C8}" type="pres">
      <dgm:prSet presAssocID="{E770015C-9CD1-42E5-A382-5BFFE23BCFC3}" presName="sibTrans" presStyleCnt="0"/>
      <dgm:spPr/>
    </dgm:pt>
    <dgm:pt modelId="{61C98839-0E7C-4A28-AA4A-C7EDE129C365}" type="pres">
      <dgm:prSet presAssocID="{2D2E3A00-766F-4816-A1BC-F045155A4236}" presName="node" presStyleLbl="node1" presStyleIdx="9" presStyleCnt="13">
        <dgm:presLayoutVars>
          <dgm:bulletEnabled val="1"/>
        </dgm:presLayoutVars>
      </dgm:prSet>
      <dgm:spPr/>
      <dgm:t>
        <a:bodyPr/>
        <a:lstStyle/>
        <a:p>
          <a:endParaRPr lang="en-US"/>
        </a:p>
      </dgm:t>
    </dgm:pt>
    <dgm:pt modelId="{18965A5F-6CBA-436D-BD82-36BEC4DF5FED}" type="pres">
      <dgm:prSet presAssocID="{AA456DC4-A2DD-4A73-9B63-831186176EF9}" presName="sibTrans" presStyleCnt="0"/>
      <dgm:spPr/>
    </dgm:pt>
    <dgm:pt modelId="{8F41F12A-BD75-49F6-8867-27CBA6AFB2B1}" type="pres">
      <dgm:prSet presAssocID="{7EFD9B68-EFE8-474B-8903-FBA788F1158E}" presName="node" presStyleLbl="node1" presStyleIdx="10" presStyleCnt="13">
        <dgm:presLayoutVars>
          <dgm:bulletEnabled val="1"/>
        </dgm:presLayoutVars>
      </dgm:prSet>
      <dgm:spPr/>
      <dgm:t>
        <a:bodyPr/>
        <a:lstStyle/>
        <a:p>
          <a:endParaRPr lang="en-US"/>
        </a:p>
      </dgm:t>
    </dgm:pt>
    <dgm:pt modelId="{9BED2A6C-68F9-472E-A916-C72363E18AA3}" type="pres">
      <dgm:prSet presAssocID="{BE17284C-4755-4F1B-A552-5F6A2E00EC6C}" presName="sibTrans" presStyleCnt="0"/>
      <dgm:spPr/>
    </dgm:pt>
    <dgm:pt modelId="{64B555CD-C99E-4175-B045-04B4DDCBEEBA}" type="pres">
      <dgm:prSet presAssocID="{C5B362C9-A494-40B1-B054-F4877DEEB62A}" presName="node" presStyleLbl="node1" presStyleIdx="11" presStyleCnt="13">
        <dgm:presLayoutVars>
          <dgm:bulletEnabled val="1"/>
        </dgm:presLayoutVars>
      </dgm:prSet>
      <dgm:spPr/>
      <dgm:t>
        <a:bodyPr/>
        <a:lstStyle/>
        <a:p>
          <a:endParaRPr lang="en-US"/>
        </a:p>
      </dgm:t>
    </dgm:pt>
    <dgm:pt modelId="{0C7B7014-06CB-4CB9-AD12-E81DD0615ED1}" type="pres">
      <dgm:prSet presAssocID="{95657820-3360-46CF-A839-8BA9F1AA47ED}" presName="sibTrans" presStyleCnt="0"/>
      <dgm:spPr/>
    </dgm:pt>
    <dgm:pt modelId="{9795D177-2D87-41A0-98AF-21D01BA6017E}" type="pres">
      <dgm:prSet presAssocID="{F302893C-0F01-4ED1-A58A-536F0AF8B5DB}" presName="node" presStyleLbl="node1" presStyleIdx="12" presStyleCnt="13">
        <dgm:presLayoutVars>
          <dgm:bulletEnabled val="1"/>
        </dgm:presLayoutVars>
      </dgm:prSet>
      <dgm:spPr/>
      <dgm:t>
        <a:bodyPr/>
        <a:lstStyle/>
        <a:p>
          <a:endParaRPr lang="en-US"/>
        </a:p>
      </dgm:t>
    </dgm:pt>
  </dgm:ptLst>
  <dgm:cxnLst>
    <dgm:cxn modelId="{B0F6D4AF-A12D-49C7-9FF3-3F20E588C809}" srcId="{73B3B7F9-BD6B-4543-BB7C-D575B602B08B}" destId="{E36CD55D-B6E7-452F-9377-8ADD8856CE6C}" srcOrd="8" destOrd="0" parTransId="{BB97E969-440C-456B-A685-A340BE652047}" sibTransId="{E770015C-9CD1-42E5-A382-5BFFE23BCFC3}"/>
    <dgm:cxn modelId="{93A08910-4FE7-439D-843F-0388D4AEF01E}" srcId="{73B3B7F9-BD6B-4543-BB7C-D575B602B08B}" destId="{5CF1179B-4DDD-4A7D-A3FC-1544F2A33109}" srcOrd="3" destOrd="0" parTransId="{CAC8B216-B215-4D93-83DA-F100A48BF49F}" sibTransId="{CDEAE172-DDED-49D3-A91D-55600EF29007}"/>
    <dgm:cxn modelId="{09AB98AE-3D9A-4BF6-81E8-CDF2A6DE87C7}" type="presOf" srcId="{73B3B7F9-BD6B-4543-BB7C-D575B602B08B}" destId="{FA129B3D-250B-47A6-ABF1-33CF6F3C25D4}" srcOrd="0" destOrd="0" presId="urn:microsoft.com/office/officeart/2005/8/layout/default"/>
    <dgm:cxn modelId="{3FD099E4-EE0A-425C-9AFE-AD69CE6E3D17}" type="presOf" srcId="{C5B362C9-A494-40B1-B054-F4877DEEB62A}" destId="{64B555CD-C99E-4175-B045-04B4DDCBEEBA}" srcOrd="0" destOrd="0" presId="urn:microsoft.com/office/officeart/2005/8/layout/default"/>
    <dgm:cxn modelId="{E48BC4A6-DD6C-4F92-B4E1-989C33C4C158}" type="presOf" srcId="{04DAF2CA-4A92-4A87-A555-92ACC088CA30}" destId="{65595E34-BE6C-4817-9276-45FDE377B58A}" srcOrd="0" destOrd="0" presId="urn:microsoft.com/office/officeart/2005/8/layout/default"/>
    <dgm:cxn modelId="{FBCBF8AD-59D9-4770-96EC-463949E7D342}" srcId="{73B3B7F9-BD6B-4543-BB7C-D575B602B08B}" destId="{5E0FCFA0-8E1A-4518-9B80-650FD418BFD3}" srcOrd="7" destOrd="0" parTransId="{126177E3-AF0F-4B5E-800B-036300C3035E}" sibTransId="{D4146B3A-120B-4E8D-9513-60FEDF63A968}"/>
    <dgm:cxn modelId="{8AFEA6ED-B610-4372-839B-7EB197595BE1}" type="presOf" srcId="{5CF1179B-4DDD-4A7D-A3FC-1544F2A33109}" destId="{390266FC-CBC2-45D2-8878-B950EE6671F2}" srcOrd="0" destOrd="0" presId="urn:microsoft.com/office/officeart/2005/8/layout/default"/>
    <dgm:cxn modelId="{3273F93C-7478-486F-8283-71BA24E355DD}" type="presOf" srcId="{E3F37AA5-22E9-4C6B-A718-D9C01B20123A}" destId="{8C011D5A-5182-44B6-BB59-E0115C79B513}" srcOrd="0" destOrd="0" presId="urn:microsoft.com/office/officeart/2005/8/layout/default"/>
    <dgm:cxn modelId="{7E068B00-72B6-465D-8C02-9A511612DF00}" type="presOf" srcId="{7EFD9B68-EFE8-474B-8903-FBA788F1158E}" destId="{8F41F12A-BD75-49F6-8867-27CBA6AFB2B1}" srcOrd="0" destOrd="0" presId="urn:microsoft.com/office/officeart/2005/8/layout/default"/>
    <dgm:cxn modelId="{58A8DAF4-9CBE-4883-8D51-B4F79F431048}" type="presOf" srcId="{E36CD55D-B6E7-452F-9377-8ADD8856CE6C}" destId="{0D212A3C-5814-4F8B-9FBE-5431D21B167B}" srcOrd="0" destOrd="0" presId="urn:microsoft.com/office/officeart/2005/8/layout/default"/>
    <dgm:cxn modelId="{1939D52D-B02F-48AD-80BE-3F04D0DE298C}" srcId="{73B3B7F9-BD6B-4543-BB7C-D575B602B08B}" destId="{16D60577-1B81-44DC-850B-07616BACFF98}" srcOrd="6" destOrd="0" parTransId="{9BBD97C9-EB47-4D03-859C-1AD6AAC43F83}" sibTransId="{17F22595-E2B1-44D9-ACB1-A1F0E2F456CB}"/>
    <dgm:cxn modelId="{6D2F15C6-F042-4664-BE06-FA43FC457273}" srcId="{73B3B7F9-BD6B-4543-BB7C-D575B602B08B}" destId="{04DAF2CA-4A92-4A87-A555-92ACC088CA30}" srcOrd="0" destOrd="0" parTransId="{597409E5-E2D1-4B2C-BFDD-0BFDBC83AB36}" sibTransId="{1338454A-3C10-4759-90B1-43702AB70556}"/>
    <dgm:cxn modelId="{AECFC20C-3716-4686-AADA-80E1BC816E99}" srcId="{73B3B7F9-BD6B-4543-BB7C-D575B602B08B}" destId="{2D2E3A00-766F-4816-A1BC-F045155A4236}" srcOrd="9" destOrd="0" parTransId="{2F8335A1-09C8-49F0-B8C0-26685EB1D9D5}" sibTransId="{AA456DC4-A2DD-4A73-9B63-831186176EF9}"/>
    <dgm:cxn modelId="{76DE5D68-03EC-4AC0-9522-625A268ED6D7}" type="presOf" srcId="{2D2E3A00-766F-4816-A1BC-F045155A4236}" destId="{61C98839-0E7C-4A28-AA4A-C7EDE129C365}" srcOrd="0" destOrd="0" presId="urn:microsoft.com/office/officeart/2005/8/layout/default"/>
    <dgm:cxn modelId="{7325C345-1D52-476A-AE7A-6AC0E81F9BBF}" type="presOf" srcId="{F302893C-0F01-4ED1-A58A-536F0AF8B5DB}" destId="{9795D177-2D87-41A0-98AF-21D01BA6017E}" srcOrd="0" destOrd="0" presId="urn:microsoft.com/office/officeart/2005/8/layout/default"/>
    <dgm:cxn modelId="{67421A89-623A-4788-8CE3-788728BAF415}" srcId="{73B3B7F9-BD6B-4543-BB7C-D575B602B08B}" destId="{C5B362C9-A494-40B1-B054-F4877DEEB62A}" srcOrd="11" destOrd="0" parTransId="{6FCA0285-50E0-48D3-A40F-BEA62AF4A3BA}" sibTransId="{95657820-3360-46CF-A839-8BA9F1AA47ED}"/>
    <dgm:cxn modelId="{2193370E-689E-422C-B9FA-D18B85E66DA5}" type="presOf" srcId="{90CD06D9-B56D-44F3-AA7C-05B35863F1C4}" destId="{8590A4B7-BCB7-4BB0-A6B5-20E581D6964D}" srcOrd="0" destOrd="0" presId="urn:microsoft.com/office/officeart/2005/8/layout/default"/>
    <dgm:cxn modelId="{013AD44C-00B7-46D3-9759-567092C1B98C}" type="presOf" srcId="{5C431039-3E56-4F34-9CE8-0C493F72F5D8}" destId="{ADDA356A-5335-4D91-A72A-130FCD956142}" srcOrd="0" destOrd="0" presId="urn:microsoft.com/office/officeart/2005/8/layout/default"/>
    <dgm:cxn modelId="{977572F2-7C20-4794-92BF-31EC573EB7B8}" srcId="{73B3B7F9-BD6B-4543-BB7C-D575B602B08B}" destId="{90CD06D9-B56D-44F3-AA7C-05B35863F1C4}" srcOrd="1" destOrd="0" parTransId="{8FBF9FBA-45D8-4A36-81DD-311AE7B29918}" sibTransId="{538E0DE1-D30B-4B88-B216-E4B4E44D8ECD}"/>
    <dgm:cxn modelId="{6E3C9DE9-9A18-4581-991D-4D0FEC19020A}" srcId="{73B3B7F9-BD6B-4543-BB7C-D575B602B08B}" destId="{7EFD9B68-EFE8-474B-8903-FBA788F1158E}" srcOrd="10" destOrd="0" parTransId="{E97EA076-29AB-4837-9DBC-EC344B1CC18C}" sibTransId="{BE17284C-4755-4F1B-A552-5F6A2E00EC6C}"/>
    <dgm:cxn modelId="{3FBB2DE2-7EF9-40A8-A602-3532BC29FF52}" type="presOf" srcId="{C3E18CAC-0031-4BD3-BBF4-E76A6A0B9E83}" destId="{FAFB77B6-89D0-4CE2-97AA-B378E8913128}" srcOrd="0" destOrd="0" presId="urn:microsoft.com/office/officeart/2005/8/layout/default"/>
    <dgm:cxn modelId="{D48C30BD-DD94-4889-A9EE-E15AB074812B}" srcId="{73B3B7F9-BD6B-4543-BB7C-D575B602B08B}" destId="{C3E18CAC-0031-4BD3-BBF4-E76A6A0B9E83}" srcOrd="4" destOrd="0" parTransId="{1DA6B886-AE1C-4A6F-A6F1-28AA2FC9EF64}" sibTransId="{80E295A8-4119-49FD-AC1D-0587A22F033A}"/>
    <dgm:cxn modelId="{7F8D7327-7274-4730-8C85-FA228AB087F0}" srcId="{73B3B7F9-BD6B-4543-BB7C-D575B602B08B}" destId="{E3F37AA5-22E9-4C6B-A718-D9C01B20123A}" srcOrd="2" destOrd="0" parTransId="{0D02E40F-F5C3-46A2-A2E4-B7D5B1A1464C}" sibTransId="{8093ACB5-8758-46A5-8805-94CD4008119C}"/>
    <dgm:cxn modelId="{AD28E7D4-2ABF-4767-AF92-78551291E67F}" type="presOf" srcId="{16D60577-1B81-44DC-850B-07616BACFF98}" destId="{7C2AC80A-9DA3-425D-9B88-8781AB818ED7}" srcOrd="0" destOrd="0" presId="urn:microsoft.com/office/officeart/2005/8/layout/default"/>
    <dgm:cxn modelId="{0B1AC1D0-D6DE-4D44-A3DB-AEB69FB4CBF3}" srcId="{73B3B7F9-BD6B-4543-BB7C-D575B602B08B}" destId="{F302893C-0F01-4ED1-A58A-536F0AF8B5DB}" srcOrd="12" destOrd="0" parTransId="{1750898F-E6C5-408F-A9F1-1B4582F18E5C}" sibTransId="{8424DE73-5D83-4ED2-81B7-AD599DDCA85F}"/>
    <dgm:cxn modelId="{7CB12C25-C714-4FC3-BFD3-1EFEE9D25C3F}" srcId="{73B3B7F9-BD6B-4543-BB7C-D575B602B08B}" destId="{5C431039-3E56-4F34-9CE8-0C493F72F5D8}" srcOrd="5" destOrd="0" parTransId="{2B33204C-5669-49B3-8115-F3647383220D}" sibTransId="{167ED5C1-5434-42AB-A384-2233FA6C60F8}"/>
    <dgm:cxn modelId="{E838F0C1-6B3B-4C9B-824D-7E1B34E5DD41}" type="presOf" srcId="{5E0FCFA0-8E1A-4518-9B80-650FD418BFD3}" destId="{DC766276-7E89-4F77-87AF-6AB747073708}" srcOrd="0" destOrd="0" presId="urn:microsoft.com/office/officeart/2005/8/layout/default"/>
    <dgm:cxn modelId="{8DC293A7-74AB-4E6C-87FB-3B1ED9593525}" type="presParOf" srcId="{FA129B3D-250B-47A6-ABF1-33CF6F3C25D4}" destId="{65595E34-BE6C-4817-9276-45FDE377B58A}" srcOrd="0" destOrd="0" presId="urn:microsoft.com/office/officeart/2005/8/layout/default"/>
    <dgm:cxn modelId="{D57904AD-B65F-4329-B3C2-9427EC18269C}" type="presParOf" srcId="{FA129B3D-250B-47A6-ABF1-33CF6F3C25D4}" destId="{267AB4A0-8805-48AC-9707-FC7F11EA9AE6}" srcOrd="1" destOrd="0" presId="urn:microsoft.com/office/officeart/2005/8/layout/default"/>
    <dgm:cxn modelId="{D7506822-9D63-425D-B8F7-892757CB083B}" type="presParOf" srcId="{FA129B3D-250B-47A6-ABF1-33CF6F3C25D4}" destId="{8590A4B7-BCB7-4BB0-A6B5-20E581D6964D}" srcOrd="2" destOrd="0" presId="urn:microsoft.com/office/officeart/2005/8/layout/default"/>
    <dgm:cxn modelId="{96FD7C7D-5878-4ABF-86E9-4CADAA8611DB}" type="presParOf" srcId="{FA129B3D-250B-47A6-ABF1-33CF6F3C25D4}" destId="{4C8A9B7F-15F8-4FFD-B3F5-EAC9E232344A}" srcOrd="3" destOrd="0" presId="urn:microsoft.com/office/officeart/2005/8/layout/default"/>
    <dgm:cxn modelId="{50A9DE6A-A3F5-4B81-AE8C-938CA4970B3F}" type="presParOf" srcId="{FA129B3D-250B-47A6-ABF1-33CF6F3C25D4}" destId="{8C011D5A-5182-44B6-BB59-E0115C79B513}" srcOrd="4" destOrd="0" presId="urn:microsoft.com/office/officeart/2005/8/layout/default"/>
    <dgm:cxn modelId="{9624CF46-16FA-46EA-BB9B-14F17EFEF1AF}" type="presParOf" srcId="{FA129B3D-250B-47A6-ABF1-33CF6F3C25D4}" destId="{B4C3B18C-1A35-4B3B-A6F1-7A42480674E0}" srcOrd="5" destOrd="0" presId="urn:microsoft.com/office/officeart/2005/8/layout/default"/>
    <dgm:cxn modelId="{E437C8AC-D3AF-4A29-AC60-EC74178C89F6}" type="presParOf" srcId="{FA129B3D-250B-47A6-ABF1-33CF6F3C25D4}" destId="{390266FC-CBC2-45D2-8878-B950EE6671F2}" srcOrd="6" destOrd="0" presId="urn:microsoft.com/office/officeart/2005/8/layout/default"/>
    <dgm:cxn modelId="{1418D025-225D-4587-AA08-9205A2B35C45}" type="presParOf" srcId="{FA129B3D-250B-47A6-ABF1-33CF6F3C25D4}" destId="{CB1C3589-FD1E-4BEB-BFF0-A733CCB8FC2D}" srcOrd="7" destOrd="0" presId="urn:microsoft.com/office/officeart/2005/8/layout/default"/>
    <dgm:cxn modelId="{18A91BC2-416F-4914-AC42-302820524784}" type="presParOf" srcId="{FA129B3D-250B-47A6-ABF1-33CF6F3C25D4}" destId="{FAFB77B6-89D0-4CE2-97AA-B378E8913128}" srcOrd="8" destOrd="0" presId="urn:microsoft.com/office/officeart/2005/8/layout/default"/>
    <dgm:cxn modelId="{59771425-66C9-4979-8BA6-93553C8CCEE8}" type="presParOf" srcId="{FA129B3D-250B-47A6-ABF1-33CF6F3C25D4}" destId="{790151E1-803A-4094-94EF-6D4C3F55C046}" srcOrd="9" destOrd="0" presId="urn:microsoft.com/office/officeart/2005/8/layout/default"/>
    <dgm:cxn modelId="{7F4D159B-1551-485F-81B7-0E7AD1B182CA}" type="presParOf" srcId="{FA129B3D-250B-47A6-ABF1-33CF6F3C25D4}" destId="{ADDA356A-5335-4D91-A72A-130FCD956142}" srcOrd="10" destOrd="0" presId="urn:microsoft.com/office/officeart/2005/8/layout/default"/>
    <dgm:cxn modelId="{A20DDC91-7B2D-4F07-8091-B8E5B87F3C5E}" type="presParOf" srcId="{FA129B3D-250B-47A6-ABF1-33CF6F3C25D4}" destId="{C2058C71-CFB9-421B-AA18-6F545FF38C12}" srcOrd="11" destOrd="0" presId="urn:microsoft.com/office/officeart/2005/8/layout/default"/>
    <dgm:cxn modelId="{803BA05F-3E8D-483D-91A7-30C22CCC869C}" type="presParOf" srcId="{FA129B3D-250B-47A6-ABF1-33CF6F3C25D4}" destId="{7C2AC80A-9DA3-425D-9B88-8781AB818ED7}" srcOrd="12" destOrd="0" presId="urn:microsoft.com/office/officeart/2005/8/layout/default"/>
    <dgm:cxn modelId="{A54D3054-06CD-481C-A031-B61D8F8BA353}" type="presParOf" srcId="{FA129B3D-250B-47A6-ABF1-33CF6F3C25D4}" destId="{A8A95EEB-FC42-45C0-B136-707B59828893}" srcOrd="13" destOrd="0" presId="urn:microsoft.com/office/officeart/2005/8/layout/default"/>
    <dgm:cxn modelId="{CE1DA9A3-FEC4-4E79-B2A0-1201757D61ED}" type="presParOf" srcId="{FA129B3D-250B-47A6-ABF1-33CF6F3C25D4}" destId="{DC766276-7E89-4F77-87AF-6AB747073708}" srcOrd="14" destOrd="0" presId="urn:microsoft.com/office/officeart/2005/8/layout/default"/>
    <dgm:cxn modelId="{655E2763-40A0-4043-A03D-93743AAEECFA}" type="presParOf" srcId="{FA129B3D-250B-47A6-ABF1-33CF6F3C25D4}" destId="{7BDC47AC-6DE2-4E2F-8117-1BFAEFD4FE7C}" srcOrd="15" destOrd="0" presId="urn:microsoft.com/office/officeart/2005/8/layout/default"/>
    <dgm:cxn modelId="{E95DD0F1-4339-4801-B3CA-73464E46AB09}" type="presParOf" srcId="{FA129B3D-250B-47A6-ABF1-33CF6F3C25D4}" destId="{0D212A3C-5814-4F8B-9FBE-5431D21B167B}" srcOrd="16" destOrd="0" presId="urn:microsoft.com/office/officeart/2005/8/layout/default"/>
    <dgm:cxn modelId="{0DD0CE11-783F-41F7-B5F5-DE4A95D1B69A}" type="presParOf" srcId="{FA129B3D-250B-47A6-ABF1-33CF6F3C25D4}" destId="{C5407C1C-4ABF-4169-9363-2723851E28C8}" srcOrd="17" destOrd="0" presId="urn:microsoft.com/office/officeart/2005/8/layout/default"/>
    <dgm:cxn modelId="{2C844EBA-FD74-44AA-9AD6-85F39D53E279}" type="presParOf" srcId="{FA129B3D-250B-47A6-ABF1-33CF6F3C25D4}" destId="{61C98839-0E7C-4A28-AA4A-C7EDE129C365}" srcOrd="18" destOrd="0" presId="urn:microsoft.com/office/officeart/2005/8/layout/default"/>
    <dgm:cxn modelId="{9CCD8C14-86BA-427C-8BEF-0D0A059715D0}" type="presParOf" srcId="{FA129B3D-250B-47A6-ABF1-33CF6F3C25D4}" destId="{18965A5F-6CBA-436D-BD82-36BEC4DF5FED}" srcOrd="19" destOrd="0" presId="urn:microsoft.com/office/officeart/2005/8/layout/default"/>
    <dgm:cxn modelId="{25AAEE8D-F5C7-49E0-8DCF-4B0BA03A76F8}" type="presParOf" srcId="{FA129B3D-250B-47A6-ABF1-33CF6F3C25D4}" destId="{8F41F12A-BD75-49F6-8867-27CBA6AFB2B1}" srcOrd="20" destOrd="0" presId="urn:microsoft.com/office/officeart/2005/8/layout/default"/>
    <dgm:cxn modelId="{CD9ACD2E-C561-434F-B120-7B189AF18703}" type="presParOf" srcId="{FA129B3D-250B-47A6-ABF1-33CF6F3C25D4}" destId="{9BED2A6C-68F9-472E-A916-C72363E18AA3}" srcOrd="21" destOrd="0" presId="urn:microsoft.com/office/officeart/2005/8/layout/default"/>
    <dgm:cxn modelId="{B7653422-7D7A-45E3-9FAE-A765E46AAEA8}" type="presParOf" srcId="{FA129B3D-250B-47A6-ABF1-33CF6F3C25D4}" destId="{64B555CD-C99E-4175-B045-04B4DDCBEEBA}" srcOrd="22" destOrd="0" presId="urn:microsoft.com/office/officeart/2005/8/layout/default"/>
    <dgm:cxn modelId="{4C97B14C-1041-450D-AE9A-79F943BB0333}" type="presParOf" srcId="{FA129B3D-250B-47A6-ABF1-33CF6F3C25D4}" destId="{0C7B7014-06CB-4CB9-AD12-E81DD0615ED1}" srcOrd="23" destOrd="0" presId="urn:microsoft.com/office/officeart/2005/8/layout/default"/>
    <dgm:cxn modelId="{1DC2EC29-94CB-45FA-B728-287F9E4D49A9}" type="presParOf" srcId="{FA129B3D-250B-47A6-ABF1-33CF6F3C25D4}" destId="{9795D177-2D87-41A0-98AF-21D01BA6017E}" srcOrd="2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E3C206-1FA0-4533-8260-E18B26E4AFF6}"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n-US"/>
        </a:p>
      </dgm:t>
    </dgm:pt>
    <dgm:pt modelId="{74C61F96-2AF4-43F0-800B-58239ECE2A90}">
      <dgm:prSet/>
      <dgm:spPr/>
      <dgm:t>
        <a:bodyPr/>
        <a:lstStyle/>
        <a:p>
          <a:pPr rtl="0"/>
          <a:r>
            <a:rPr lang="en-US" dirty="0" smtClean="0"/>
            <a:t>Goals</a:t>
          </a:r>
          <a:endParaRPr lang="en-US" dirty="0"/>
        </a:p>
      </dgm:t>
    </dgm:pt>
    <dgm:pt modelId="{17674A22-214B-4EDD-8CB8-AB6840018837}" type="parTrans" cxnId="{802CEC20-22AF-46F1-B10D-840066C30A59}">
      <dgm:prSet/>
      <dgm:spPr/>
      <dgm:t>
        <a:bodyPr/>
        <a:lstStyle/>
        <a:p>
          <a:endParaRPr lang="en-US"/>
        </a:p>
      </dgm:t>
    </dgm:pt>
    <dgm:pt modelId="{F0056047-F944-4503-90CA-92D148B76E20}" type="sibTrans" cxnId="{802CEC20-22AF-46F1-B10D-840066C30A59}">
      <dgm:prSet/>
      <dgm:spPr/>
      <dgm:t>
        <a:bodyPr/>
        <a:lstStyle/>
        <a:p>
          <a:endParaRPr lang="en-US"/>
        </a:p>
      </dgm:t>
    </dgm:pt>
    <dgm:pt modelId="{563ADDAC-E45D-4680-B17E-8A37F76A1534}">
      <dgm:prSet/>
      <dgm:spPr/>
      <dgm:t>
        <a:bodyPr/>
        <a:lstStyle/>
        <a:p>
          <a:pPr rtl="0"/>
          <a:r>
            <a:rPr lang="en-US" dirty="0" smtClean="0"/>
            <a:t>Motivations</a:t>
          </a:r>
          <a:endParaRPr lang="en-US" dirty="0"/>
        </a:p>
      </dgm:t>
    </dgm:pt>
    <dgm:pt modelId="{D10F8F88-4593-4624-B8FD-742CDDD2BC59}" type="parTrans" cxnId="{20B907CE-B835-4148-8BD7-D5C5B23A83A4}">
      <dgm:prSet/>
      <dgm:spPr/>
      <dgm:t>
        <a:bodyPr/>
        <a:lstStyle/>
        <a:p>
          <a:endParaRPr lang="en-US"/>
        </a:p>
      </dgm:t>
    </dgm:pt>
    <dgm:pt modelId="{C75F4A5E-717C-4646-BF67-30AB1CCD289B}" type="sibTrans" cxnId="{20B907CE-B835-4148-8BD7-D5C5B23A83A4}">
      <dgm:prSet/>
      <dgm:spPr/>
      <dgm:t>
        <a:bodyPr/>
        <a:lstStyle/>
        <a:p>
          <a:endParaRPr lang="en-US"/>
        </a:p>
      </dgm:t>
    </dgm:pt>
    <dgm:pt modelId="{7149D133-0EA0-4927-AFEE-30727994DBE9}">
      <dgm:prSet/>
      <dgm:spPr/>
      <dgm:t>
        <a:bodyPr/>
        <a:lstStyle/>
        <a:p>
          <a:pPr rtl="0"/>
          <a:r>
            <a:rPr lang="en-US" dirty="0" smtClean="0"/>
            <a:t>Owners</a:t>
          </a:r>
          <a:endParaRPr lang="en-US" dirty="0"/>
        </a:p>
      </dgm:t>
    </dgm:pt>
    <dgm:pt modelId="{E77D403B-D1E8-47E9-B831-A16A942FFDEC}" type="parTrans" cxnId="{1EA233F8-1D3A-4402-9723-F5C4B0677AA4}">
      <dgm:prSet/>
      <dgm:spPr/>
      <dgm:t>
        <a:bodyPr/>
        <a:lstStyle/>
        <a:p>
          <a:endParaRPr lang="en-US"/>
        </a:p>
      </dgm:t>
    </dgm:pt>
    <dgm:pt modelId="{05BC2D25-921D-465D-90A5-3F59A85D22CE}" type="sibTrans" cxnId="{1EA233F8-1D3A-4402-9723-F5C4B0677AA4}">
      <dgm:prSet/>
      <dgm:spPr/>
      <dgm:t>
        <a:bodyPr/>
        <a:lstStyle/>
        <a:p>
          <a:endParaRPr lang="en-US"/>
        </a:p>
      </dgm:t>
    </dgm:pt>
    <dgm:pt modelId="{8661A549-3896-4443-8BD0-64981797FFD4}">
      <dgm:prSet/>
      <dgm:spPr/>
      <dgm:t>
        <a:bodyPr/>
        <a:lstStyle/>
        <a:p>
          <a:pPr rtl="0"/>
          <a:r>
            <a:rPr lang="en-US" baseline="0" smtClean="0"/>
            <a:t>Knowledge Flows</a:t>
          </a:r>
          <a:endParaRPr lang="en-US"/>
        </a:p>
      </dgm:t>
    </dgm:pt>
    <dgm:pt modelId="{8E9B5C9D-4EF0-48AF-8756-D1E1ED427D5C}" type="parTrans" cxnId="{68AD14B4-C897-4280-B2B0-24CE865BB197}">
      <dgm:prSet/>
      <dgm:spPr/>
      <dgm:t>
        <a:bodyPr/>
        <a:lstStyle/>
        <a:p>
          <a:endParaRPr lang="en-US"/>
        </a:p>
      </dgm:t>
    </dgm:pt>
    <dgm:pt modelId="{EE8A2E31-9E32-409A-9271-E0CCAAB82A3E}" type="sibTrans" cxnId="{68AD14B4-C897-4280-B2B0-24CE865BB197}">
      <dgm:prSet/>
      <dgm:spPr/>
      <dgm:t>
        <a:bodyPr/>
        <a:lstStyle/>
        <a:p>
          <a:endParaRPr lang="en-US"/>
        </a:p>
      </dgm:t>
    </dgm:pt>
    <dgm:pt modelId="{7F901DA0-2F94-4481-9AE8-9D17DEFE6200}">
      <dgm:prSet/>
      <dgm:spPr/>
      <dgm:t>
        <a:bodyPr/>
        <a:lstStyle/>
        <a:p>
          <a:pPr rtl="0"/>
          <a:r>
            <a:rPr lang="en-US" baseline="0" smtClean="0"/>
            <a:t>Complex Business Environment</a:t>
          </a:r>
          <a:endParaRPr lang="en-US"/>
        </a:p>
      </dgm:t>
    </dgm:pt>
    <dgm:pt modelId="{5CBDC0D0-BDC9-49BA-933B-5B3EA58D22C0}" type="parTrans" cxnId="{1EFDDF9A-C491-4D96-B02A-F3AD7679E0EE}">
      <dgm:prSet/>
      <dgm:spPr/>
      <dgm:t>
        <a:bodyPr/>
        <a:lstStyle/>
        <a:p>
          <a:endParaRPr lang="en-US"/>
        </a:p>
      </dgm:t>
    </dgm:pt>
    <dgm:pt modelId="{08648CA7-9A4F-45A1-80BD-A298FB28B771}" type="sibTrans" cxnId="{1EFDDF9A-C491-4D96-B02A-F3AD7679E0EE}">
      <dgm:prSet/>
      <dgm:spPr/>
      <dgm:t>
        <a:bodyPr/>
        <a:lstStyle/>
        <a:p>
          <a:endParaRPr lang="en-US"/>
        </a:p>
      </dgm:t>
    </dgm:pt>
    <dgm:pt modelId="{07C6B846-6EE7-48BF-9511-4F2559958C6E}">
      <dgm:prSet/>
      <dgm:spPr/>
      <dgm:t>
        <a:bodyPr/>
        <a:lstStyle/>
        <a:p>
          <a:pPr rtl="0"/>
          <a:r>
            <a:rPr lang="en-US" baseline="0" dirty="0" smtClean="0"/>
            <a:t>Context</a:t>
          </a:r>
          <a:endParaRPr lang="en-US" dirty="0"/>
        </a:p>
      </dgm:t>
    </dgm:pt>
    <dgm:pt modelId="{79DF0D99-F889-4DFA-8E46-3C27E47F97FF}" type="parTrans" cxnId="{2489A5D9-0FE1-4964-B3DA-D1AB8C51EE0A}">
      <dgm:prSet/>
      <dgm:spPr/>
      <dgm:t>
        <a:bodyPr/>
        <a:lstStyle/>
        <a:p>
          <a:endParaRPr lang="en-US"/>
        </a:p>
      </dgm:t>
    </dgm:pt>
    <dgm:pt modelId="{32B15591-4E53-4C69-888C-D68750A12F7A}" type="sibTrans" cxnId="{2489A5D9-0FE1-4964-B3DA-D1AB8C51EE0A}">
      <dgm:prSet/>
      <dgm:spPr/>
      <dgm:t>
        <a:bodyPr/>
        <a:lstStyle/>
        <a:p>
          <a:endParaRPr lang="en-US"/>
        </a:p>
      </dgm:t>
    </dgm:pt>
    <dgm:pt modelId="{8B791B11-01E2-43F9-BA8D-2F0BC0B11DC6}">
      <dgm:prSet/>
      <dgm:spPr/>
      <dgm:t>
        <a:bodyPr/>
        <a:lstStyle/>
        <a:p>
          <a:pPr rtl="0"/>
          <a:r>
            <a:rPr lang="en-US" dirty="0" smtClean="0"/>
            <a:t>Locations</a:t>
          </a:r>
          <a:endParaRPr lang="en-US" dirty="0"/>
        </a:p>
      </dgm:t>
    </dgm:pt>
    <dgm:pt modelId="{676E6DD0-3A46-4065-88E3-FE30D2936754}" type="parTrans" cxnId="{FAFD6DEE-001F-4C02-A090-37F8560ECE7C}">
      <dgm:prSet/>
      <dgm:spPr/>
    </dgm:pt>
    <dgm:pt modelId="{8F321942-ACAA-4B23-873C-EECC91F59800}" type="sibTrans" cxnId="{FAFD6DEE-001F-4C02-A090-37F8560ECE7C}">
      <dgm:prSet/>
      <dgm:spPr/>
    </dgm:pt>
    <dgm:pt modelId="{DA3F7115-9519-458A-A21E-2C506F9A5FE6}" type="pres">
      <dgm:prSet presAssocID="{5BE3C206-1FA0-4533-8260-E18B26E4AFF6}" presName="diagram" presStyleCnt="0">
        <dgm:presLayoutVars>
          <dgm:dir/>
          <dgm:resizeHandles val="exact"/>
        </dgm:presLayoutVars>
      </dgm:prSet>
      <dgm:spPr/>
      <dgm:t>
        <a:bodyPr/>
        <a:lstStyle/>
        <a:p>
          <a:endParaRPr lang="en-US"/>
        </a:p>
      </dgm:t>
    </dgm:pt>
    <dgm:pt modelId="{40808BE9-CC5A-484C-9770-BD17EEE5EFA8}" type="pres">
      <dgm:prSet presAssocID="{74C61F96-2AF4-43F0-800B-58239ECE2A90}" presName="node" presStyleLbl="node1" presStyleIdx="0" presStyleCnt="7">
        <dgm:presLayoutVars>
          <dgm:bulletEnabled val="1"/>
        </dgm:presLayoutVars>
      </dgm:prSet>
      <dgm:spPr/>
      <dgm:t>
        <a:bodyPr/>
        <a:lstStyle/>
        <a:p>
          <a:endParaRPr lang="en-US"/>
        </a:p>
      </dgm:t>
    </dgm:pt>
    <dgm:pt modelId="{8A17B16C-48C7-4969-8058-1506AD8B53ED}" type="pres">
      <dgm:prSet presAssocID="{F0056047-F944-4503-90CA-92D148B76E20}" presName="sibTrans" presStyleCnt="0"/>
      <dgm:spPr/>
    </dgm:pt>
    <dgm:pt modelId="{0F1DDC19-7430-488D-8B62-6262711CFBB3}" type="pres">
      <dgm:prSet presAssocID="{563ADDAC-E45D-4680-B17E-8A37F76A1534}" presName="node" presStyleLbl="node1" presStyleIdx="1" presStyleCnt="7">
        <dgm:presLayoutVars>
          <dgm:bulletEnabled val="1"/>
        </dgm:presLayoutVars>
      </dgm:prSet>
      <dgm:spPr/>
      <dgm:t>
        <a:bodyPr/>
        <a:lstStyle/>
        <a:p>
          <a:endParaRPr lang="en-US"/>
        </a:p>
      </dgm:t>
    </dgm:pt>
    <dgm:pt modelId="{D127980D-36DB-4805-AF6F-B1009F5F53D5}" type="pres">
      <dgm:prSet presAssocID="{C75F4A5E-717C-4646-BF67-30AB1CCD289B}" presName="sibTrans" presStyleCnt="0"/>
      <dgm:spPr/>
    </dgm:pt>
    <dgm:pt modelId="{D2702972-4973-453C-94C8-8E3835480113}" type="pres">
      <dgm:prSet presAssocID="{7149D133-0EA0-4927-AFEE-30727994DBE9}" presName="node" presStyleLbl="node1" presStyleIdx="2" presStyleCnt="7">
        <dgm:presLayoutVars>
          <dgm:bulletEnabled val="1"/>
        </dgm:presLayoutVars>
      </dgm:prSet>
      <dgm:spPr/>
      <dgm:t>
        <a:bodyPr/>
        <a:lstStyle/>
        <a:p>
          <a:endParaRPr lang="en-US"/>
        </a:p>
      </dgm:t>
    </dgm:pt>
    <dgm:pt modelId="{A940E321-5D75-454B-AF48-2456EFEA8910}" type="pres">
      <dgm:prSet presAssocID="{05BC2D25-921D-465D-90A5-3F59A85D22CE}" presName="sibTrans" presStyleCnt="0"/>
      <dgm:spPr/>
    </dgm:pt>
    <dgm:pt modelId="{370B8C3A-6A2A-4B26-A2D8-1461B7F104FC}" type="pres">
      <dgm:prSet presAssocID="{8B791B11-01E2-43F9-BA8D-2F0BC0B11DC6}" presName="node" presStyleLbl="node1" presStyleIdx="3" presStyleCnt="7">
        <dgm:presLayoutVars>
          <dgm:bulletEnabled val="1"/>
        </dgm:presLayoutVars>
      </dgm:prSet>
      <dgm:spPr/>
      <dgm:t>
        <a:bodyPr/>
        <a:lstStyle/>
        <a:p>
          <a:endParaRPr lang="en-US"/>
        </a:p>
      </dgm:t>
    </dgm:pt>
    <dgm:pt modelId="{0FEB7CA0-61D0-4BA4-A537-6E9F207B4671}" type="pres">
      <dgm:prSet presAssocID="{8F321942-ACAA-4B23-873C-EECC91F59800}" presName="sibTrans" presStyleCnt="0"/>
      <dgm:spPr/>
    </dgm:pt>
    <dgm:pt modelId="{3B2F4FE8-BB48-4EFB-B820-73AC07B6CE9C}" type="pres">
      <dgm:prSet presAssocID="{8661A549-3896-4443-8BD0-64981797FFD4}" presName="node" presStyleLbl="node1" presStyleIdx="4" presStyleCnt="7">
        <dgm:presLayoutVars>
          <dgm:bulletEnabled val="1"/>
        </dgm:presLayoutVars>
      </dgm:prSet>
      <dgm:spPr/>
      <dgm:t>
        <a:bodyPr/>
        <a:lstStyle/>
        <a:p>
          <a:endParaRPr lang="en-US"/>
        </a:p>
      </dgm:t>
    </dgm:pt>
    <dgm:pt modelId="{6EE39DD2-CA93-4ED5-B24D-F7CD001D4DC5}" type="pres">
      <dgm:prSet presAssocID="{EE8A2E31-9E32-409A-9271-E0CCAAB82A3E}" presName="sibTrans" presStyleCnt="0"/>
      <dgm:spPr/>
    </dgm:pt>
    <dgm:pt modelId="{BCAD3600-7B73-4581-9F2C-62AEB4700D31}" type="pres">
      <dgm:prSet presAssocID="{7F901DA0-2F94-4481-9AE8-9D17DEFE6200}" presName="node" presStyleLbl="node1" presStyleIdx="5" presStyleCnt="7">
        <dgm:presLayoutVars>
          <dgm:bulletEnabled val="1"/>
        </dgm:presLayoutVars>
      </dgm:prSet>
      <dgm:spPr/>
      <dgm:t>
        <a:bodyPr/>
        <a:lstStyle/>
        <a:p>
          <a:endParaRPr lang="en-US"/>
        </a:p>
      </dgm:t>
    </dgm:pt>
    <dgm:pt modelId="{01EA38EC-2FB7-4302-B447-76C1544060B5}" type="pres">
      <dgm:prSet presAssocID="{08648CA7-9A4F-45A1-80BD-A298FB28B771}" presName="sibTrans" presStyleCnt="0"/>
      <dgm:spPr/>
    </dgm:pt>
    <dgm:pt modelId="{296576D1-B18A-4D4D-89F6-9EF6AEFE63C9}" type="pres">
      <dgm:prSet presAssocID="{07C6B846-6EE7-48BF-9511-4F2559958C6E}" presName="node" presStyleLbl="node1" presStyleIdx="6" presStyleCnt="7">
        <dgm:presLayoutVars>
          <dgm:bulletEnabled val="1"/>
        </dgm:presLayoutVars>
      </dgm:prSet>
      <dgm:spPr/>
      <dgm:t>
        <a:bodyPr/>
        <a:lstStyle/>
        <a:p>
          <a:endParaRPr lang="en-US"/>
        </a:p>
      </dgm:t>
    </dgm:pt>
  </dgm:ptLst>
  <dgm:cxnLst>
    <dgm:cxn modelId="{68AD14B4-C897-4280-B2B0-24CE865BB197}" srcId="{5BE3C206-1FA0-4533-8260-E18B26E4AFF6}" destId="{8661A549-3896-4443-8BD0-64981797FFD4}" srcOrd="4" destOrd="0" parTransId="{8E9B5C9D-4EF0-48AF-8756-D1E1ED427D5C}" sibTransId="{EE8A2E31-9E32-409A-9271-E0CCAAB82A3E}"/>
    <dgm:cxn modelId="{802CEC20-22AF-46F1-B10D-840066C30A59}" srcId="{5BE3C206-1FA0-4533-8260-E18B26E4AFF6}" destId="{74C61F96-2AF4-43F0-800B-58239ECE2A90}" srcOrd="0" destOrd="0" parTransId="{17674A22-214B-4EDD-8CB8-AB6840018837}" sibTransId="{F0056047-F944-4503-90CA-92D148B76E20}"/>
    <dgm:cxn modelId="{16F1A413-9888-4C1B-A89C-3B364897AF84}" type="presOf" srcId="{7F901DA0-2F94-4481-9AE8-9D17DEFE6200}" destId="{BCAD3600-7B73-4581-9F2C-62AEB4700D31}" srcOrd="0" destOrd="0" presId="urn:microsoft.com/office/officeart/2005/8/layout/default"/>
    <dgm:cxn modelId="{1EFDDF9A-C491-4D96-B02A-F3AD7679E0EE}" srcId="{5BE3C206-1FA0-4533-8260-E18B26E4AFF6}" destId="{7F901DA0-2F94-4481-9AE8-9D17DEFE6200}" srcOrd="5" destOrd="0" parTransId="{5CBDC0D0-BDC9-49BA-933B-5B3EA58D22C0}" sibTransId="{08648CA7-9A4F-45A1-80BD-A298FB28B771}"/>
    <dgm:cxn modelId="{0ED1E7E1-7F84-4810-95FD-5313ACEB74EB}" type="presOf" srcId="{74C61F96-2AF4-43F0-800B-58239ECE2A90}" destId="{40808BE9-CC5A-484C-9770-BD17EEE5EFA8}" srcOrd="0" destOrd="0" presId="urn:microsoft.com/office/officeart/2005/8/layout/default"/>
    <dgm:cxn modelId="{2489A5D9-0FE1-4964-B3DA-D1AB8C51EE0A}" srcId="{5BE3C206-1FA0-4533-8260-E18B26E4AFF6}" destId="{07C6B846-6EE7-48BF-9511-4F2559958C6E}" srcOrd="6" destOrd="0" parTransId="{79DF0D99-F889-4DFA-8E46-3C27E47F97FF}" sibTransId="{32B15591-4E53-4C69-888C-D68750A12F7A}"/>
    <dgm:cxn modelId="{6905F379-870E-4271-ACDC-38C2DE6BC402}" type="presOf" srcId="{07C6B846-6EE7-48BF-9511-4F2559958C6E}" destId="{296576D1-B18A-4D4D-89F6-9EF6AEFE63C9}" srcOrd="0" destOrd="0" presId="urn:microsoft.com/office/officeart/2005/8/layout/default"/>
    <dgm:cxn modelId="{7D9F8152-C365-4C57-B3DA-32C57CD4C436}" type="presOf" srcId="{8B791B11-01E2-43F9-BA8D-2F0BC0B11DC6}" destId="{370B8C3A-6A2A-4B26-A2D8-1461B7F104FC}" srcOrd="0" destOrd="0" presId="urn:microsoft.com/office/officeart/2005/8/layout/default"/>
    <dgm:cxn modelId="{FAFD6DEE-001F-4C02-A090-37F8560ECE7C}" srcId="{5BE3C206-1FA0-4533-8260-E18B26E4AFF6}" destId="{8B791B11-01E2-43F9-BA8D-2F0BC0B11DC6}" srcOrd="3" destOrd="0" parTransId="{676E6DD0-3A46-4065-88E3-FE30D2936754}" sibTransId="{8F321942-ACAA-4B23-873C-EECC91F59800}"/>
    <dgm:cxn modelId="{E7AA8F91-338C-4919-8375-56086DA1004B}" type="presOf" srcId="{8661A549-3896-4443-8BD0-64981797FFD4}" destId="{3B2F4FE8-BB48-4EFB-B820-73AC07B6CE9C}" srcOrd="0" destOrd="0" presId="urn:microsoft.com/office/officeart/2005/8/layout/default"/>
    <dgm:cxn modelId="{57F5B466-2741-4B67-9133-7596B6ECC909}" type="presOf" srcId="{5BE3C206-1FA0-4533-8260-E18B26E4AFF6}" destId="{DA3F7115-9519-458A-A21E-2C506F9A5FE6}" srcOrd="0" destOrd="0" presId="urn:microsoft.com/office/officeart/2005/8/layout/default"/>
    <dgm:cxn modelId="{916324DB-5DB7-4DA4-A85B-8F48391569A1}" type="presOf" srcId="{7149D133-0EA0-4927-AFEE-30727994DBE9}" destId="{D2702972-4973-453C-94C8-8E3835480113}" srcOrd="0" destOrd="0" presId="urn:microsoft.com/office/officeart/2005/8/layout/default"/>
    <dgm:cxn modelId="{20B907CE-B835-4148-8BD7-D5C5B23A83A4}" srcId="{5BE3C206-1FA0-4533-8260-E18B26E4AFF6}" destId="{563ADDAC-E45D-4680-B17E-8A37F76A1534}" srcOrd="1" destOrd="0" parTransId="{D10F8F88-4593-4624-B8FD-742CDDD2BC59}" sibTransId="{C75F4A5E-717C-4646-BF67-30AB1CCD289B}"/>
    <dgm:cxn modelId="{1EA233F8-1D3A-4402-9723-F5C4B0677AA4}" srcId="{5BE3C206-1FA0-4533-8260-E18B26E4AFF6}" destId="{7149D133-0EA0-4927-AFEE-30727994DBE9}" srcOrd="2" destOrd="0" parTransId="{E77D403B-D1E8-47E9-B831-A16A942FFDEC}" sibTransId="{05BC2D25-921D-465D-90A5-3F59A85D22CE}"/>
    <dgm:cxn modelId="{F0ED8827-2B06-4539-A6BF-81093969BA33}" type="presOf" srcId="{563ADDAC-E45D-4680-B17E-8A37F76A1534}" destId="{0F1DDC19-7430-488D-8B62-6262711CFBB3}" srcOrd="0" destOrd="0" presId="urn:microsoft.com/office/officeart/2005/8/layout/default"/>
    <dgm:cxn modelId="{6F22D72E-5EB3-4B41-8BA8-773A3A8541EE}" type="presParOf" srcId="{DA3F7115-9519-458A-A21E-2C506F9A5FE6}" destId="{40808BE9-CC5A-484C-9770-BD17EEE5EFA8}" srcOrd="0" destOrd="0" presId="urn:microsoft.com/office/officeart/2005/8/layout/default"/>
    <dgm:cxn modelId="{9595E934-1BC8-41EE-9871-B633B5A5AD1F}" type="presParOf" srcId="{DA3F7115-9519-458A-A21E-2C506F9A5FE6}" destId="{8A17B16C-48C7-4969-8058-1506AD8B53ED}" srcOrd="1" destOrd="0" presId="urn:microsoft.com/office/officeart/2005/8/layout/default"/>
    <dgm:cxn modelId="{6395F248-42A5-4D60-9915-9C07F8F83519}" type="presParOf" srcId="{DA3F7115-9519-458A-A21E-2C506F9A5FE6}" destId="{0F1DDC19-7430-488D-8B62-6262711CFBB3}" srcOrd="2" destOrd="0" presId="urn:microsoft.com/office/officeart/2005/8/layout/default"/>
    <dgm:cxn modelId="{8DE99ACD-8E6A-445E-A210-142CB4230AF0}" type="presParOf" srcId="{DA3F7115-9519-458A-A21E-2C506F9A5FE6}" destId="{D127980D-36DB-4805-AF6F-B1009F5F53D5}" srcOrd="3" destOrd="0" presId="urn:microsoft.com/office/officeart/2005/8/layout/default"/>
    <dgm:cxn modelId="{90FA5C6A-4200-4266-A9EF-AC4599ECEED4}" type="presParOf" srcId="{DA3F7115-9519-458A-A21E-2C506F9A5FE6}" destId="{D2702972-4973-453C-94C8-8E3835480113}" srcOrd="4" destOrd="0" presId="urn:microsoft.com/office/officeart/2005/8/layout/default"/>
    <dgm:cxn modelId="{911FAD84-6EF7-4240-8269-1FEFEF1A42BE}" type="presParOf" srcId="{DA3F7115-9519-458A-A21E-2C506F9A5FE6}" destId="{A940E321-5D75-454B-AF48-2456EFEA8910}" srcOrd="5" destOrd="0" presId="urn:microsoft.com/office/officeart/2005/8/layout/default"/>
    <dgm:cxn modelId="{A3AE5E80-A568-4862-9431-DB9CC22440C3}" type="presParOf" srcId="{DA3F7115-9519-458A-A21E-2C506F9A5FE6}" destId="{370B8C3A-6A2A-4B26-A2D8-1461B7F104FC}" srcOrd="6" destOrd="0" presId="urn:microsoft.com/office/officeart/2005/8/layout/default"/>
    <dgm:cxn modelId="{B3F2E989-EA07-4685-A47E-E59024CD252A}" type="presParOf" srcId="{DA3F7115-9519-458A-A21E-2C506F9A5FE6}" destId="{0FEB7CA0-61D0-4BA4-A537-6E9F207B4671}" srcOrd="7" destOrd="0" presId="urn:microsoft.com/office/officeart/2005/8/layout/default"/>
    <dgm:cxn modelId="{6539E001-58E3-46C3-A8D3-F6E109B7A1AD}" type="presParOf" srcId="{DA3F7115-9519-458A-A21E-2C506F9A5FE6}" destId="{3B2F4FE8-BB48-4EFB-B820-73AC07B6CE9C}" srcOrd="8" destOrd="0" presId="urn:microsoft.com/office/officeart/2005/8/layout/default"/>
    <dgm:cxn modelId="{91054CE7-39CE-44A6-BA17-671BDCACABD3}" type="presParOf" srcId="{DA3F7115-9519-458A-A21E-2C506F9A5FE6}" destId="{6EE39DD2-CA93-4ED5-B24D-F7CD001D4DC5}" srcOrd="9" destOrd="0" presId="urn:microsoft.com/office/officeart/2005/8/layout/default"/>
    <dgm:cxn modelId="{53D8A0F5-0983-42EF-98F9-54704159F533}" type="presParOf" srcId="{DA3F7115-9519-458A-A21E-2C506F9A5FE6}" destId="{BCAD3600-7B73-4581-9F2C-62AEB4700D31}" srcOrd="10" destOrd="0" presId="urn:microsoft.com/office/officeart/2005/8/layout/default"/>
    <dgm:cxn modelId="{C8ECEF21-A74B-4A3E-8524-EB1BC29AF7D5}" type="presParOf" srcId="{DA3F7115-9519-458A-A21E-2C506F9A5FE6}" destId="{01EA38EC-2FB7-4302-B447-76C1544060B5}" srcOrd="11" destOrd="0" presId="urn:microsoft.com/office/officeart/2005/8/layout/default"/>
    <dgm:cxn modelId="{21FF42BE-0FE8-46C4-B1A3-F5D30543D3E1}" type="presParOf" srcId="{DA3F7115-9519-458A-A21E-2C506F9A5FE6}" destId="{296576D1-B18A-4D4D-89F6-9EF6AEFE63C9}"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33C875-549D-4CE5-9C35-E0B39A613E4F}" type="doc">
      <dgm:prSet loTypeId="urn:microsoft.com/office/officeart/2005/8/layout/hProcess9" loCatId="process" qsTypeId="urn:microsoft.com/office/officeart/2005/8/quickstyle/3d9" qsCatId="3D" csTypeId="urn:microsoft.com/office/officeart/2005/8/colors/colorful4" csCatId="colorful"/>
      <dgm:spPr/>
      <dgm:t>
        <a:bodyPr/>
        <a:lstStyle/>
        <a:p>
          <a:endParaRPr lang="en-US"/>
        </a:p>
      </dgm:t>
    </dgm:pt>
    <dgm:pt modelId="{78E64D28-6A57-4C16-A1E1-4B1444A961A8}">
      <dgm:prSet/>
      <dgm:spPr/>
      <dgm:t>
        <a:bodyPr/>
        <a:lstStyle/>
        <a:p>
          <a:pPr rtl="0"/>
          <a:r>
            <a:rPr lang="en-US" baseline="0" dirty="0" smtClean="0"/>
            <a:t>Observe</a:t>
          </a:r>
          <a:endParaRPr lang="en-US" dirty="0"/>
        </a:p>
      </dgm:t>
    </dgm:pt>
    <dgm:pt modelId="{1AE6D526-97EC-40B6-BD2E-EDFA457E105F}" type="parTrans" cxnId="{0E546519-B7A0-40E6-AF71-770D7B095CC0}">
      <dgm:prSet/>
      <dgm:spPr/>
      <dgm:t>
        <a:bodyPr/>
        <a:lstStyle/>
        <a:p>
          <a:endParaRPr lang="en-US"/>
        </a:p>
      </dgm:t>
    </dgm:pt>
    <dgm:pt modelId="{8E2CE994-0D89-4D22-961E-FFB78D1BBD6B}" type="sibTrans" cxnId="{0E546519-B7A0-40E6-AF71-770D7B095CC0}">
      <dgm:prSet/>
      <dgm:spPr/>
      <dgm:t>
        <a:bodyPr/>
        <a:lstStyle/>
        <a:p>
          <a:endParaRPr lang="en-US"/>
        </a:p>
      </dgm:t>
    </dgm:pt>
    <dgm:pt modelId="{1655689B-DB3F-47DD-8DBA-C51577AF5722}">
      <dgm:prSet/>
      <dgm:spPr/>
      <dgm:t>
        <a:bodyPr/>
        <a:lstStyle/>
        <a:p>
          <a:pPr rtl="0"/>
          <a:r>
            <a:rPr lang="en-US" baseline="0" dirty="0" smtClean="0"/>
            <a:t>Summarize</a:t>
          </a:r>
          <a:endParaRPr lang="en-US" dirty="0"/>
        </a:p>
      </dgm:t>
    </dgm:pt>
    <dgm:pt modelId="{6CA02D31-5F00-4E51-A4CF-7D5F55C6F6B2}" type="parTrans" cxnId="{BB228E01-7FC0-45F6-B8FB-3CA90B550F3E}">
      <dgm:prSet/>
      <dgm:spPr/>
      <dgm:t>
        <a:bodyPr/>
        <a:lstStyle/>
        <a:p>
          <a:endParaRPr lang="en-US"/>
        </a:p>
      </dgm:t>
    </dgm:pt>
    <dgm:pt modelId="{FED27737-E175-4B8B-9A79-2B8ED4F40194}" type="sibTrans" cxnId="{BB228E01-7FC0-45F6-B8FB-3CA90B550F3E}">
      <dgm:prSet/>
      <dgm:spPr/>
      <dgm:t>
        <a:bodyPr/>
        <a:lstStyle/>
        <a:p>
          <a:endParaRPr lang="en-US"/>
        </a:p>
      </dgm:t>
    </dgm:pt>
    <dgm:pt modelId="{61D1AE8A-A463-4305-AF8E-99D9CA358DE0}">
      <dgm:prSet/>
      <dgm:spPr/>
      <dgm:t>
        <a:bodyPr/>
        <a:lstStyle/>
        <a:p>
          <a:pPr rtl="0"/>
          <a:r>
            <a:rPr lang="en-US" baseline="0" smtClean="0"/>
            <a:t>Identify Audiences</a:t>
          </a:r>
          <a:endParaRPr lang="en-US"/>
        </a:p>
      </dgm:t>
    </dgm:pt>
    <dgm:pt modelId="{709CA610-7562-43BA-B2F3-52F01BF3B99D}" type="parTrans" cxnId="{00FC51F7-DC59-43E4-ABA7-85F4789982A4}">
      <dgm:prSet/>
      <dgm:spPr/>
      <dgm:t>
        <a:bodyPr/>
        <a:lstStyle/>
        <a:p>
          <a:endParaRPr lang="en-US"/>
        </a:p>
      </dgm:t>
    </dgm:pt>
    <dgm:pt modelId="{4D09CDC7-46C4-4502-8E74-D735985014BB}" type="sibTrans" cxnId="{00FC51F7-DC59-43E4-ABA7-85F4789982A4}">
      <dgm:prSet/>
      <dgm:spPr/>
      <dgm:t>
        <a:bodyPr/>
        <a:lstStyle/>
        <a:p>
          <a:endParaRPr lang="en-US"/>
        </a:p>
      </dgm:t>
    </dgm:pt>
    <dgm:pt modelId="{D4A30803-1F75-4E81-9382-5977E3E901D2}">
      <dgm:prSet/>
      <dgm:spPr/>
      <dgm:t>
        <a:bodyPr/>
        <a:lstStyle/>
        <a:p>
          <a:pPr rtl="0"/>
          <a:r>
            <a:rPr lang="en-US" baseline="0" smtClean="0"/>
            <a:t>Define Tasks</a:t>
          </a:r>
          <a:endParaRPr lang="en-US"/>
        </a:p>
      </dgm:t>
    </dgm:pt>
    <dgm:pt modelId="{3D6B5F84-8DC2-4F5E-8010-DD58C791FA53}" type="parTrans" cxnId="{AF6E1AA1-FD1E-4191-915D-08864A607FE0}">
      <dgm:prSet/>
      <dgm:spPr/>
      <dgm:t>
        <a:bodyPr/>
        <a:lstStyle/>
        <a:p>
          <a:endParaRPr lang="en-US"/>
        </a:p>
      </dgm:t>
    </dgm:pt>
    <dgm:pt modelId="{39731DD8-6566-4D48-B8BC-53556195880A}" type="sibTrans" cxnId="{AF6E1AA1-FD1E-4191-915D-08864A607FE0}">
      <dgm:prSet/>
      <dgm:spPr/>
      <dgm:t>
        <a:bodyPr/>
        <a:lstStyle/>
        <a:p>
          <a:endParaRPr lang="en-US"/>
        </a:p>
      </dgm:t>
    </dgm:pt>
    <dgm:pt modelId="{E117C217-D509-42C1-953A-81790CA71F56}">
      <dgm:prSet/>
      <dgm:spPr/>
      <dgm:t>
        <a:bodyPr/>
        <a:lstStyle/>
        <a:p>
          <a:pPr rtl="0"/>
          <a:r>
            <a:rPr lang="en-US" baseline="0" smtClean="0"/>
            <a:t>Build Use Cases</a:t>
          </a:r>
          <a:endParaRPr lang="en-US"/>
        </a:p>
      </dgm:t>
    </dgm:pt>
    <dgm:pt modelId="{022E1484-AB32-4FBD-BDFB-61814676B02F}" type="parTrans" cxnId="{38A6A10C-F6F5-4DC1-91C0-9C27A0EA62A1}">
      <dgm:prSet/>
      <dgm:spPr/>
      <dgm:t>
        <a:bodyPr/>
        <a:lstStyle/>
        <a:p>
          <a:endParaRPr lang="en-US"/>
        </a:p>
      </dgm:t>
    </dgm:pt>
    <dgm:pt modelId="{CEB918E7-77BA-43CF-9B65-7AB42199642D}" type="sibTrans" cxnId="{38A6A10C-F6F5-4DC1-91C0-9C27A0EA62A1}">
      <dgm:prSet/>
      <dgm:spPr/>
      <dgm:t>
        <a:bodyPr/>
        <a:lstStyle/>
        <a:p>
          <a:endParaRPr lang="en-US"/>
        </a:p>
      </dgm:t>
    </dgm:pt>
    <dgm:pt modelId="{E25A7F68-1CF3-4B0A-B76F-96E1A452D547}" type="pres">
      <dgm:prSet presAssocID="{EC33C875-549D-4CE5-9C35-E0B39A613E4F}" presName="CompostProcess" presStyleCnt="0">
        <dgm:presLayoutVars>
          <dgm:dir/>
          <dgm:resizeHandles val="exact"/>
        </dgm:presLayoutVars>
      </dgm:prSet>
      <dgm:spPr/>
      <dgm:t>
        <a:bodyPr/>
        <a:lstStyle/>
        <a:p>
          <a:endParaRPr lang="en-US"/>
        </a:p>
      </dgm:t>
    </dgm:pt>
    <dgm:pt modelId="{06CD7E18-476C-423F-A7ED-3CFA068547EC}" type="pres">
      <dgm:prSet presAssocID="{EC33C875-549D-4CE5-9C35-E0B39A613E4F}" presName="arrow" presStyleLbl="bgShp" presStyleIdx="0" presStyleCnt="1"/>
      <dgm:spPr>
        <a:solidFill>
          <a:srgbClr val="F88608"/>
        </a:solidFill>
      </dgm:spPr>
    </dgm:pt>
    <dgm:pt modelId="{692BEB14-CAC4-4181-894E-AC258BDE7C23}" type="pres">
      <dgm:prSet presAssocID="{EC33C875-549D-4CE5-9C35-E0B39A613E4F}" presName="linearProcess" presStyleCnt="0"/>
      <dgm:spPr/>
    </dgm:pt>
    <dgm:pt modelId="{B6F1B9B1-39CF-4414-8C8C-2ADB95ED7E08}" type="pres">
      <dgm:prSet presAssocID="{78E64D28-6A57-4C16-A1E1-4B1444A961A8}" presName="textNode" presStyleLbl="node1" presStyleIdx="0" presStyleCnt="5">
        <dgm:presLayoutVars>
          <dgm:bulletEnabled val="1"/>
        </dgm:presLayoutVars>
      </dgm:prSet>
      <dgm:spPr/>
      <dgm:t>
        <a:bodyPr/>
        <a:lstStyle/>
        <a:p>
          <a:endParaRPr lang="en-US"/>
        </a:p>
      </dgm:t>
    </dgm:pt>
    <dgm:pt modelId="{8CD708E1-BB48-4C5E-96CC-A5F6EE4A2371}" type="pres">
      <dgm:prSet presAssocID="{8E2CE994-0D89-4D22-961E-FFB78D1BBD6B}" presName="sibTrans" presStyleCnt="0"/>
      <dgm:spPr/>
    </dgm:pt>
    <dgm:pt modelId="{B4B0C298-D827-4137-975B-A1D26D2BD634}" type="pres">
      <dgm:prSet presAssocID="{1655689B-DB3F-47DD-8DBA-C51577AF5722}" presName="textNode" presStyleLbl="node1" presStyleIdx="1" presStyleCnt="5">
        <dgm:presLayoutVars>
          <dgm:bulletEnabled val="1"/>
        </dgm:presLayoutVars>
      </dgm:prSet>
      <dgm:spPr/>
      <dgm:t>
        <a:bodyPr/>
        <a:lstStyle/>
        <a:p>
          <a:endParaRPr lang="en-US"/>
        </a:p>
      </dgm:t>
    </dgm:pt>
    <dgm:pt modelId="{261F8F0F-F9D0-4CD3-A81E-5045E82062F6}" type="pres">
      <dgm:prSet presAssocID="{FED27737-E175-4B8B-9A79-2B8ED4F40194}" presName="sibTrans" presStyleCnt="0"/>
      <dgm:spPr/>
    </dgm:pt>
    <dgm:pt modelId="{E79645FE-F3CE-4C56-9753-94B9999B7027}" type="pres">
      <dgm:prSet presAssocID="{61D1AE8A-A463-4305-AF8E-99D9CA358DE0}" presName="textNode" presStyleLbl="node1" presStyleIdx="2" presStyleCnt="5">
        <dgm:presLayoutVars>
          <dgm:bulletEnabled val="1"/>
        </dgm:presLayoutVars>
      </dgm:prSet>
      <dgm:spPr/>
      <dgm:t>
        <a:bodyPr/>
        <a:lstStyle/>
        <a:p>
          <a:endParaRPr lang="en-US"/>
        </a:p>
      </dgm:t>
    </dgm:pt>
    <dgm:pt modelId="{843943AF-D72D-45B1-81E5-BB615E2FEB6A}" type="pres">
      <dgm:prSet presAssocID="{4D09CDC7-46C4-4502-8E74-D735985014BB}" presName="sibTrans" presStyleCnt="0"/>
      <dgm:spPr/>
    </dgm:pt>
    <dgm:pt modelId="{0360A858-00D1-4758-8DB3-6362C42D90F5}" type="pres">
      <dgm:prSet presAssocID="{D4A30803-1F75-4E81-9382-5977E3E901D2}" presName="textNode" presStyleLbl="node1" presStyleIdx="3" presStyleCnt="5">
        <dgm:presLayoutVars>
          <dgm:bulletEnabled val="1"/>
        </dgm:presLayoutVars>
      </dgm:prSet>
      <dgm:spPr/>
      <dgm:t>
        <a:bodyPr/>
        <a:lstStyle/>
        <a:p>
          <a:endParaRPr lang="en-US"/>
        </a:p>
      </dgm:t>
    </dgm:pt>
    <dgm:pt modelId="{AACE0E6B-E7E8-4AF1-883B-BF0FFEB6008B}" type="pres">
      <dgm:prSet presAssocID="{39731DD8-6566-4D48-B8BC-53556195880A}" presName="sibTrans" presStyleCnt="0"/>
      <dgm:spPr/>
    </dgm:pt>
    <dgm:pt modelId="{CD0F41B3-C0B0-4448-B886-BD1CE1C96A6E}" type="pres">
      <dgm:prSet presAssocID="{E117C217-D509-42C1-953A-81790CA71F56}" presName="textNode" presStyleLbl="node1" presStyleIdx="4" presStyleCnt="5">
        <dgm:presLayoutVars>
          <dgm:bulletEnabled val="1"/>
        </dgm:presLayoutVars>
      </dgm:prSet>
      <dgm:spPr/>
      <dgm:t>
        <a:bodyPr/>
        <a:lstStyle/>
        <a:p>
          <a:endParaRPr lang="en-US"/>
        </a:p>
      </dgm:t>
    </dgm:pt>
  </dgm:ptLst>
  <dgm:cxnLst>
    <dgm:cxn modelId="{00AFFB6A-6F71-41C9-A68B-144BAE214BE9}" type="presOf" srcId="{78E64D28-6A57-4C16-A1E1-4B1444A961A8}" destId="{B6F1B9B1-39CF-4414-8C8C-2ADB95ED7E08}" srcOrd="0" destOrd="0" presId="urn:microsoft.com/office/officeart/2005/8/layout/hProcess9"/>
    <dgm:cxn modelId="{0E546519-B7A0-40E6-AF71-770D7B095CC0}" srcId="{EC33C875-549D-4CE5-9C35-E0B39A613E4F}" destId="{78E64D28-6A57-4C16-A1E1-4B1444A961A8}" srcOrd="0" destOrd="0" parTransId="{1AE6D526-97EC-40B6-BD2E-EDFA457E105F}" sibTransId="{8E2CE994-0D89-4D22-961E-FFB78D1BBD6B}"/>
    <dgm:cxn modelId="{AF6E1AA1-FD1E-4191-915D-08864A607FE0}" srcId="{EC33C875-549D-4CE5-9C35-E0B39A613E4F}" destId="{D4A30803-1F75-4E81-9382-5977E3E901D2}" srcOrd="3" destOrd="0" parTransId="{3D6B5F84-8DC2-4F5E-8010-DD58C791FA53}" sibTransId="{39731DD8-6566-4D48-B8BC-53556195880A}"/>
    <dgm:cxn modelId="{0A6EBCCB-92B8-4CAA-95E0-E83C48F7C14D}" type="presOf" srcId="{EC33C875-549D-4CE5-9C35-E0B39A613E4F}" destId="{E25A7F68-1CF3-4B0A-B76F-96E1A452D547}" srcOrd="0" destOrd="0" presId="urn:microsoft.com/office/officeart/2005/8/layout/hProcess9"/>
    <dgm:cxn modelId="{915A3C78-D7A6-4D56-AF51-37FD3CA9AA00}" type="presOf" srcId="{61D1AE8A-A463-4305-AF8E-99D9CA358DE0}" destId="{E79645FE-F3CE-4C56-9753-94B9999B7027}" srcOrd="0" destOrd="0" presId="urn:microsoft.com/office/officeart/2005/8/layout/hProcess9"/>
    <dgm:cxn modelId="{00FC51F7-DC59-43E4-ABA7-85F4789982A4}" srcId="{EC33C875-549D-4CE5-9C35-E0B39A613E4F}" destId="{61D1AE8A-A463-4305-AF8E-99D9CA358DE0}" srcOrd="2" destOrd="0" parTransId="{709CA610-7562-43BA-B2F3-52F01BF3B99D}" sibTransId="{4D09CDC7-46C4-4502-8E74-D735985014BB}"/>
    <dgm:cxn modelId="{30CA3E9F-922B-4897-A88B-5209A793DDED}" type="presOf" srcId="{E117C217-D509-42C1-953A-81790CA71F56}" destId="{CD0F41B3-C0B0-4448-B886-BD1CE1C96A6E}" srcOrd="0" destOrd="0" presId="urn:microsoft.com/office/officeart/2005/8/layout/hProcess9"/>
    <dgm:cxn modelId="{FECA5E9A-602B-4310-B4F4-781B3AB26FB9}" type="presOf" srcId="{D4A30803-1F75-4E81-9382-5977E3E901D2}" destId="{0360A858-00D1-4758-8DB3-6362C42D90F5}" srcOrd="0" destOrd="0" presId="urn:microsoft.com/office/officeart/2005/8/layout/hProcess9"/>
    <dgm:cxn modelId="{BB228E01-7FC0-45F6-B8FB-3CA90B550F3E}" srcId="{EC33C875-549D-4CE5-9C35-E0B39A613E4F}" destId="{1655689B-DB3F-47DD-8DBA-C51577AF5722}" srcOrd="1" destOrd="0" parTransId="{6CA02D31-5F00-4E51-A4CF-7D5F55C6F6B2}" sibTransId="{FED27737-E175-4B8B-9A79-2B8ED4F40194}"/>
    <dgm:cxn modelId="{38A6A10C-F6F5-4DC1-91C0-9C27A0EA62A1}" srcId="{EC33C875-549D-4CE5-9C35-E0B39A613E4F}" destId="{E117C217-D509-42C1-953A-81790CA71F56}" srcOrd="4" destOrd="0" parTransId="{022E1484-AB32-4FBD-BDFB-61814676B02F}" sibTransId="{CEB918E7-77BA-43CF-9B65-7AB42199642D}"/>
    <dgm:cxn modelId="{CBBF4C3D-1C4D-49B1-95D6-9156BDE58C99}" type="presOf" srcId="{1655689B-DB3F-47DD-8DBA-C51577AF5722}" destId="{B4B0C298-D827-4137-975B-A1D26D2BD634}" srcOrd="0" destOrd="0" presId="urn:microsoft.com/office/officeart/2005/8/layout/hProcess9"/>
    <dgm:cxn modelId="{3DFA499F-D2B1-44BF-83F5-8FA8CC4EE7F5}" type="presParOf" srcId="{E25A7F68-1CF3-4B0A-B76F-96E1A452D547}" destId="{06CD7E18-476C-423F-A7ED-3CFA068547EC}" srcOrd="0" destOrd="0" presId="urn:microsoft.com/office/officeart/2005/8/layout/hProcess9"/>
    <dgm:cxn modelId="{89F5BB45-D6D9-4B3E-AD28-0B71504A9CB7}" type="presParOf" srcId="{E25A7F68-1CF3-4B0A-B76F-96E1A452D547}" destId="{692BEB14-CAC4-4181-894E-AC258BDE7C23}" srcOrd="1" destOrd="0" presId="urn:microsoft.com/office/officeart/2005/8/layout/hProcess9"/>
    <dgm:cxn modelId="{231BA0C0-D842-431E-85AD-261227AC082C}" type="presParOf" srcId="{692BEB14-CAC4-4181-894E-AC258BDE7C23}" destId="{B6F1B9B1-39CF-4414-8C8C-2ADB95ED7E08}" srcOrd="0" destOrd="0" presId="urn:microsoft.com/office/officeart/2005/8/layout/hProcess9"/>
    <dgm:cxn modelId="{7396FA4A-02E7-4E62-AB84-7657407EECCB}" type="presParOf" srcId="{692BEB14-CAC4-4181-894E-AC258BDE7C23}" destId="{8CD708E1-BB48-4C5E-96CC-A5F6EE4A2371}" srcOrd="1" destOrd="0" presId="urn:microsoft.com/office/officeart/2005/8/layout/hProcess9"/>
    <dgm:cxn modelId="{28D23B38-8F7F-42CD-BF74-10C6F8064460}" type="presParOf" srcId="{692BEB14-CAC4-4181-894E-AC258BDE7C23}" destId="{B4B0C298-D827-4137-975B-A1D26D2BD634}" srcOrd="2" destOrd="0" presId="urn:microsoft.com/office/officeart/2005/8/layout/hProcess9"/>
    <dgm:cxn modelId="{0FE1E7EA-EB26-45BE-8A6C-BE8098696D54}" type="presParOf" srcId="{692BEB14-CAC4-4181-894E-AC258BDE7C23}" destId="{261F8F0F-F9D0-4CD3-A81E-5045E82062F6}" srcOrd="3" destOrd="0" presId="urn:microsoft.com/office/officeart/2005/8/layout/hProcess9"/>
    <dgm:cxn modelId="{A42A1423-49C1-409A-A745-24B1BD9F5E16}" type="presParOf" srcId="{692BEB14-CAC4-4181-894E-AC258BDE7C23}" destId="{E79645FE-F3CE-4C56-9753-94B9999B7027}" srcOrd="4" destOrd="0" presId="urn:microsoft.com/office/officeart/2005/8/layout/hProcess9"/>
    <dgm:cxn modelId="{9B089DC9-BCCE-4B47-BF90-74CDD7084A4D}" type="presParOf" srcId="{692BEB14-CAC4-4181-894E-AC258BDE7C23}" destId="{843943AF-D72D-45B1-81E5-BB615E2FEB6A}" srcOrd="5" destOrd="0" presId="urn:microsoft.com/office/officeart/2005/8/layout/hProcess9"/>
    <dgm:cxn modelId="{1F697B96-EBFB-4661-91B6-1E4A448CB198}" type="presParOf" srcId="{692BEB14-CAC4-4181-894E-AC258BDE7C23}" destId="{0360A858-00D1-4758-8DB3-6362C42D90F5}" srcOrd="6" destOrd="0" presId="urn:microsoft.com/office/officeart/2005/8/layout/hProcess9"/>
    <dgm:cxn modelId="{5168EF8C-233D-4717-B57B-6B93AD0FD26B}" type="presParOf" srcId="{692BEB14-CAC4-4181-894E-AC258BDE7C23}" destId="{AACE0E6B-E7E8-4AF1-883B-BF0FFEB6008B}" srcOrd="7" destOrd="0" presId="urn:microsoft.com/office/officeart/2005/8/layout/hProcess9"/>
    <dgm:cxn modelId="{105543CB-1393-4DD6-9DBB-2B355844ED1D}" type="presParOf" srcId="{692BEB14-CAC4-4181-894E-AC258BDE7C23}" destId="{CD0F41B3-C0B0-4448-B886-BD1CE1C96A6E}"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C33C875-549D-4CE5-9C35-E0B39A613E4F}" type="doc">
      <dgm:prSet loTypeId="urn:microsoft.com/office/officeart/2005/8/layout/hProcess9" loCatId="process" qsTypeId="urn:microsoft.com/office/officeart/2005/8/quickstyle/3d9" qsCatId="3D" csTypeId="urn:microsoft.com/office/officeart/2005/8/colors/colorful4" csCatId="colorful" phldr="1"/>
      <dgm:spPr/>
      <dgm:t>
        <a:bodyPr/>
        <a:lstStyle/>
        <a:p>
          <a:endParaRPr lang="en-US"/>
        </a:p>
      </dgm:t>
    </dgm:pt>
    <dgm:pt modelId="{78E64D28-6A57-4C16-A1E1-4B1444A961A8}">
      <dgm:prSet/>
      <dgm:spPr/>
      <dgm:t>
        <a:bodyPr/>
        <a:lstStyle/>
        <a:p>
          <a:pPr rtl="0"/>
          <a:r>
            <a:rPr lang="en-US" baseline="0" smtClean="0"/>
            <a:t>Content Inventory</a:t>
          </a:r>
          <a:endParaRPr lang="en-US" dirty="0"/>
        </a:p>
      </dgm:t>
    </dgm:pt>
    <dgm:pt modelId="{1AE6D526-97EC-40B6-BD2E-EDFA457E105F}" type="parTrans" cxnId="{0E546519-B7A0-40E6-AF71-770D7B095CC0}">
      <dgm:prSet/>
      <dgm:spPr/>
      <dgm:t>
        <a:bodyPr/>
        <a:lstStyle/>
        <a:p>
          <a:endParaRPr lang="en-US"/>
        </a:p>
      </dgm:t>
    </dgm:pt>
    <dgm:pt modelId="{8E2CE994-0D89-4D22-961E-FFB78D1BBD6B}" type="sibTrans" cxnId="{0E546519-B7A0-40E6-AF71-770D7B095CC0}">
      <dgm:prSet/>
      <dgm:spPr/>
      <dgm:t>
        <a:bodyPr/>
        <a:lstStyle/>
        <a:p>
          <a:endParaRPr lang="en-US"/>
        </a:p>
      </dgm:t>
    </dgm:pt>
    <dgm:pt modelId="{E2BD9D08-13F4-4FF1-BB10-1D2F126AAC8D}">
      <dgm:prSet/>
      <dgm:spPr/>
      <dgm:t>
        <a:bodyPr/>
        <a:lstStyle/>
        <a:p>
          <a:pPr rtl="0"/>
          <a:r>
            <a:rPr lang="en-US" baseline="0" dirty="0" smtClean="0"/>
            <a:t>Content Audit</a:t>
          </a:r>
          <a:endParaRPr lang="en-US" dirty="0"/>
        </a:p>
      </dgm:t>
    </dgm:pt>
    <dgm:pt modelId="{AFAF61A0-CF4B-4FBC-A52B-735BC2E17F11}" type="parTrans" cxnId="{654DD160-59F1-4879-9588-171B741EBFE7}">
      <dgm:prSet/>
      <dgm:spPr/>
      <dgm:t>
        <a:bodyPr/>
        <a:lstStyle/>
        <a:p>
          <a:endParaRPr lang="en-US"/>
        </a:p>
      </dgm:t>
    </dgm:pt>
    <dgm:pt modelId="{6B4C7347-A96C-47E6-B036-C0E555851F90}" type="sibTrans" cxnId="{654DD160-59F1-4879-9588-171B741EBFE7}">
      <dgm:prSet/>
      <dgm:spPr/>
      <dgm:t>
        <a:bodyPr/>
        <a:lstStyle/>
        <a:p>
          <a:endParaRPr lang="en-US"/>
        </a:p>
      </dgm:t>
    </dgm:pt>
    <dgm:pt modelId="{5E4A476C-AB34-4D83-9C96-567C85DEC935}">
      <dgm:prSet/>
      <dgm:spPr/>
      <dgm:t>
        <a:bodyPr/>
        <a:lstStyle/>
        <a:p>
          <a:pPr rtl="0"/>
          <a:r>
            <a:rPr lang="en-US" baseline="0" dirty="0" smtClean="0"/>
            <a:t>Metadata &amp; Taxonomy</a:t>
          </a:r>
          <a:endParaRPr lang="en-US" dirty="0"/>
        </a:p>
      </dgm:t>
    </dgm:pt>
    <dgm:pt modelId="{03C05008-1BE9-4A18-9A1D-85E7210A92DC}" type="parTrans" cxnId="{9889ED68-94F6-463F-8931-EB329D915A88}">
      <dgm:prSet/>
      <dgm:spPr/>
      <dgm:t>
        <a:bodyPr/>
        <a:lstStyle/>
        <a:p>
          <a:endParaRPr lang="en-US"/>
        </a:p>
      </dgm:t>
    </dgm:pt>
    <dgm:pt modelId="{1A201AA1-0128-4C80-9724-822223D6D554}" type="sibTrans" cxnId="{9889ED68-94F6-463F-8931-EB329D915A88}">
      <dgm:prSet/>
      <dgm:spPr/>
      <dgm:t>
        <a:bodyPr/>
        <a:lstStyle/>
        <a:p>
          <a:endParaRPr lang="en-US"/>
        </a:p>
      </dgm:t>
    </dgm:pt>
    <dgm:pt modelId="{274D81E2-66F1-48CC-AFF0-4E87E51D7C85}">
      <dgm:prSet/>
      <dgm:spPr/>
      <dgm:t>
        <a:bodyPr/>
        <a:lstStyle/>
        <a:p>
          <a:pPr rtl="0"/>
          <a:r>
            <a:rPr lang="en-US" baseline="0" dirty="0" smtClean="0"/>
            <a:t>Content Models</a:t>
          </a:r>
          <a:endParaRPr lang="en-US" dirty="0"/>
        </a:p>
      </dgm:t>
    </dgm:pt>
    <dgm:pt modelId="{6673815E-0889-41F6-A639-30F653951BDE}" type="parTrans" cxnId="{B96C4668-0CC8-4435-B58B-F20E70D3D6EE}">
      <dgm:prSet/>
      <dgm:spPr/>
      <dgm:t>
        <a:bodyPr/>
        <a:lstStyle/>
        <a:p>
          <a:endParaRPr lang="en-US"/>
        </a:p>
      </dgm:t>
    </dgm:pt>
    <dgm:pt modelId="{4C5F4DF2-6175-4FA5-88F3-09780ED56ED5}" type="sibTrans" cxnId="{B96C4668-0CC8-4435-B58B-F20E70D3D6EE}">
      <dgm:prSet/>
      <dgm:spPr/>
      <dgm:t>
        <a:bodyPr/>
        <a:lstStyle/>
        <a:p>
          <a:endParaRPr lang="en-US"/>
        </a:p>
      </dgm:t>
    </dgm:pt>
    <dgm:pt modelId="{4FE11E60-393D-4575-AE91-2386CB46CC50}">
      <dgm:prSet/>
      <dgm:spPr/>
      <dgm:t>
        <a:bodyPr/>
        <a:lstStyle/>
        <a:p>
          <a:pPr rtl="0"/>
          <a:r>
            <a:rPr lang="en-US" dirty="0" smtClean="0"/>
            <a:t>“Golden Set”</a:t>
          </a:r>
          <a:endParaRPr lang="en-US" dirty="0"/>
        </a:p>
      </dgm:t>
    </dgm:pt>
    <dgm:pt modelId="{7889BE50-1E3E-4AEA-9B04-88DE3FF5290B}" type="parTrans" cxnId="{F8E72D9A-BE26-4790-8C66-AFB92BF574C3}">
      <dgm:prSet/>
      <dgm:spPr/>
      <dgm:t>
        <a:bodyPr/>
        <a:lstStyle/>
        <a:p>
          <a:endParaRPr lang="en-US"/>
        </a:p>
      </dgm:t>
    </dgm:pt>
    <dgm:pt modelId="{6CB28DD9-CA52-4BCE-9D3E-77176505663A}" type="sibTrans" cxnId="{F8E72D9A-BE26-4790-8C66-AFB92BF574C3}">
      <dgm:prSet/>
      <dgm:spPr/>
      <dgm:t>
        <a:bodyPr/>
        <a:lstStyle/>
        <a:p>
          <a:endParaRPr lang="en-US"/>
        </a:p>
      </dgm:t>
    </dgm:pt>
    <dgm:pt modelId="{E25A7F68-1CF3-4B0A-B76F-96E1A452D547}" type="pres">
      <dgm:prSet presAssocID="{EC33C875-549D-4CE5-9C35-E0B39A613E4F}" presName="CompostProcess" presStyleCnt="0">
        <dgm:presLayoutVars>
          <dgm:dir/>
          <dgm:resizeHandles val="exact"/>
        </dgm:presLayoutVars>
      </dgm:prSet>
      <dgm:spPr/>
      <dgm:t>
        <a:bodyPr/>
        <a:lstStyle/>
        <a:p>
          <a:endParaRPr lang="en-US"/>
        </a:p>
      </dgm:t>
    </dgm:pt>
    <dgm:pt modelId="{06CD7E18-476C-423F-A7ED-3CFA068547EC}" type="pres">
      <dgm:prSet presAssocID="{EC33C875-549D-4CE5-9C35-E0B39A613E4F}" presName="arrow" presStyleLbl="bgShp" presStyleIdx="0" presStyleCnt="1"/>
      <dgm:spPr>
        <a:solidFill>
          <a:srgbClr val="F88608"/>
        </a:solidFill>
      </dgm:spPr>
    </dgm:pt>
    <dgm:pt modelId="{692BEB14-CAC4-4181-894E-AC258BDE7C23}" type="pres">
      <dgm:prSet presAssocID="{EC33C875-549D-4CE5-9C35-E0B39A613E4F}" presName="linearProcess" presStyleCnt="0"/>
      <dgm:spPr/>
    </dgm:pt>
    <dgm:pt modelId="{B6F1B9B1-39CF-4414-8C8C-2ADB95ED7E08}" type="pres">
      <dgm:prSet presAssocID="{78E64D28-6A57-4C16-A1E1-4B1444A961A8}" presName="textNode" presStyleLbl="node1" presStyleIdx="0" presStyleCnt="5">
        <dgm:presLayoutVars>
          <dgm:bulletEnabled val="1"/>
        </dgm:presLayoutVars>
      </dgm:prSet>
      <dgm:spPr/>
      <dgm:t>
        <a:bodyPr/>
        <a:lstStyle/>
        <a:p>
          <a:endParaRPr lang="en-US"/>
        </a:p>
      </dgm:t>
    </dgm:pt>
    <dgm:pt modelId="{8CD708E1-BB48-4C5E-96CC-A5F6EE4A2371}" type="pres">
      <dgm:prSet presAssocID="{8E2CE994-0D89-4D22-961E-FFB78D1BBD6B}" presName="sibTrans" presStyleCnt="0"/>
      <dgm:spPr/>
    </dgm:pt>
    <dgm:pt modelId="{ACBF007C-D99C-41B9-84F0-0CE02D100154}" type="pres">
      <dgm:prSet presAssocID="{E2BD9D08-13F4-4FF1-BB10-1D2F126AAC8D}" presName="textNode" presStyleLbl="node1" presStyleIdx="1" presStyleCnt="5">
        <dgm:presLayoutVars>
          <dgm:bulletEnabled val="1"/>
        </dgm:presLayoutVars>
      </dgm:prSet>
      <dgm:spPr/>
      <dgm:t>
        <a:bodyPr/>
        <a:lstStyle/>
        <a:p>
          <a:endParaRPr lang="en-US"/>
        </a:p>
      </dgm:t>
    </dgm:pt>
    <dgm:pt modelId="{E402FBEC-1D32-467F-91C6-2E9DFAF5B7F1}" type="pres">
      <dgm:prSet presAssocID="{6B4C7347-A96C-47E6-B036-C0E555851F90}" presName="sibTrans" presStyleCnt="0"/>
      <dgm:spPr/>
    </dgm:pt>
    <dgm:pt modelId="{40B8C7CA-196D-4076-B28C-1A2F18C22A40}" type="pres">
      <dgm:prSet presAssocID="{5E4A476C-AB34-4D83-9C96-567C85DEC935}" presName="textNode" presStyleLbl="node1" presStyleIdx="2" presStyleCnt="5">
        <dgm:presLayoutVars>
          <dgm:bulletEnabled val="1"/>
        </dgm:presLayoutVars>
      </dgm:prSet>
      <dgm:spPr/>
      <dgm:t>
        <a:bodyPr/>
        <a:lstStyle/>
        <a:p>
          <a:endParaRPr lang="en-US"/>
        </a:p>
      </dgm:t>
    </dgm:pt>
    <dgm:pt modelId="{081D3B7A-4F05-472A-AE01-B2294E83357C}" type="pres">
      <dgm:prSet presAssocID="{1A201AA1-0128-4C80-9724-822223D6D554}" presName="sibTrans" presStyleCnt="0"/>
      <dgm:spPr/>
    </dgm:pt>
    <dgm:pt modelId="{341DFEA5-2B4C-4B78-997D-35DB0FE08BBC}" type="pres">
      <dgm:prSet presAssocID="{274D81E2-66F1-48CC-AFF0-4E87E51D7C85}" presName="textNode" presStyleLbl="node1" presStyleIdx="3" presStyleCnt="5">
        <dgm:presLayoutVars>
          <dgm:bulletEnabled val="1"/>
        </dgm:presLayoutVars>
      </dgm:prSet>
      <dgm:spPr/>
      <dgm:t>
        <a:bodyPr/>
        <a:lstStyle/>
        <a:p>
          <a:endParaRPr lang="en-US"/>
        </a:p>
      </dgm:t>
    </dgm:pt>
    <dgm:pt modelId="{F3A9DD25-1CC0-45AB-BDC2-829D7D2EE43B}" type="pres">
      <dgm:prSet presAssocID="{4C5F4DF2-6175-4FA5-88F3-09780ED56ED5}" presName="sibTrans" presStyleCnt="0"/>
      <dgm:spPr/>
    </dgm:pt>
    <dgm:pt modelId="{7D47E9D7-0AD0-4278-9105-C7C3851C90AC}" type="pres">
      <dgm:prSet presAssocID="{4FE11E60-393D-4575-AE91-2386CB46CC50}" presName="textNode" presStyleLbl="node1" presStyleIdx="4" presStyleCnt="5">
        <dgm:presLayoutVars>
          <dgm:bulletEnabled val="1"/>
        </dgm:presLayoutVars>
      </dgm:prSet>
      <dgm:spPr/>
      <dgm:t>
        <a:bodyPr/>
        <a:lstStyle/>
        <a:p>
          <a:endParaRPr lang="en-US"/>
        </a:p>
      </dgm:t>
    </dgm:pt>
  </dgm:ptLst>
  <dgm:cxnLst>
    <dgm:cxn modelId="{A6AE6364-D8A9-43A3-AF9E-3DC6C244B6E6}" type="presOf" srcId="{EC33C875-549D-4CE5-9C35-E0B39A613E4F}" destId="{E25A7F68-1CF3-4B0A-B76F-96E1A452D547}" srcOrd="0" destOrd="0" presId="urn:microsoft.com/office/officeart/2005/8/layout/hProcess9"/>
    <dgm:cxn modelId="{91CE5D08-65AA-42E8-BB86-324298A8B4CE}" type="presOf" srcId="{4FE11E60-393D-4575-AE91-2386CB46CC50}" destId="{7D47E9D7-0AD0-4278-9105-C7C3851C90AC}" srcOrd="0" destOrd="0" presId="urn:microsoft.com/office/officeart/2005/8/layout/hProcess9"/>
    <dgm:cxn modelId="{865EAD39-3266-4967-9616-BFA021A79823}" type="presOf" srcId="{5E4A476C-AB34-4D83-9C96-567C85DEC935}" destId="{40B8C7CA-196D-4076-B28C-1A2F18C22A40}" srcOrd="0" destOrd="0" presId="urn:microsoft.com/office/officeart/2005/8/layout/hProcess9"/>
    <dgm:cxn modelId="{0E546519-B7A0-40E6-AF71-770D7B095CC0}" srcId="{EC33C875-549D-4CE5-9C35-E0B39A613E4F}" destId="{78E64D28-6A57-4C16-A1E1-4B1444A961A8}" srcOrd="0" destOrd="0" parTransId="{1AE6D526-97EC-40B6-BD2E-EDFA457E105F}" sibTransId="{8E2CE994-0D89-4D22-961E-FFB78D1BBD6B}"/>
    <dgm:cxn modelId="{08498631-66AD-47F5-830F-EE7408632539}" type="presOf" srcId="{E2BD9D08-13F4-4FF1-BB10-1D2F126AAC8D}" destId="{ACBF007C-D99C-41B9-84F0-0CE02D100154}" srcOrd="0" destOrd="0" presId="urn:microsoft.com/office/officeart/2005/8/layout/hProcess9"/>
    <dgm:cxn modelId="{B969A4F0-A647-46D2-8BF8-42BA8568B98F}" type="presOf" srcId="{78E64D28-6A57-4C16-A1E1-4B1444A961A8}" destId="{B6F1B9B1-39CF-4414-8C8C-2ADB95ED7E08}" srcOrd="0" destOrd="0" presId="urn:microsoft.com/office/officeart/2005/8/layout/hProcess9"/>
    <dgm:cxn modelId="{2EB28B5A-58B2-40D6-BD22-E0C38BBFA1AA}" type="presOf" srcId="{274D81E2-66F1-48CC-AFF0-4E87E51D7C85}" destId="{341DFEA5-2B4C-4B78-997D-35DB0FE08BBC}" srcOrd="0" destOrd="0" presId="urn:microsoft.com/office/officeart/2005/8/layout/hProcess9"/>
    <dgm:cxn modelId="{B96C4668-0CC8-4435-B58B-F20E70D3D6EE}" srcId="{EC33C875-549D-4CE5-9C35-E0B39A613E4F}" destId="{274D81E2-66F1-48CC-AFF0-4E87E51D7C85}" srcOrd="3" destOrd="0" parTransId="{6673815E-0889-41F6-A639-30F653951BDE}" sibTransId="{4C5F4DF2-6175-4FA5-88F3-09780ED56ED5}"/>
    <dgm:cxn modelId="{F8E72D9A-BE26-4790-8C66-AFB92BF574C3}" srcId="{EC33C875-549D-4CE5-9C35-E0B39A613E4F}" destId="{4FE11E60-393D-4575-AE91-2386CB46CC50}" srcOrd="4" destOrd="0" parTransId="{7889BE50-1E3E-4AEA-9B04-88DE3FF5290B}" sibTransId="{6CB28DD9-CA52-4BCE-9D3E-77176505663A}"/>
    <dgm:cxn modelId="{9889ED68-94F6-463F-8931-EB329D915A88}" srcId="{EC33C875-549D-4CE5-9C35-E0B39A613E4F}" destId="{5E4A476C-AB34-4D83-9C96-567C85DEC935}" srcOrd="2" destOrd="0" parTransId="{03C05008-1BE9-4A18-9A1D-85E7210A92DC}" sibTransId="{1A201AA1-0128-4C80-9724-822223D6D554}"/>
    <dgm:cxn modelId="{654DD160-59F1-4879-9588-171B741EBFE7}" srcId="{EC33C875-549D-4CE5-9C35-E0B39A613E4F}" destId="{E2BD9D08-13F4-4FF1-BB10-1D2F126AAC8D}" srcOrd="1" destOrd="0" parTransId="{AFAF61A0-CF4B-4FBC-A52B-735BC2E17F11}" sibTransId="{6B4C7347-A96C-47E6-B036-C0E555851F90}"/>
    <dgm:cxn modelId="{E2A2808C-00B7-4FC6-B181-F35D6967CB84}" type="presParOf" srcId="{E25A7F68-1CF3-4B0A-B76F-96E1A452D547}" destId="{06CD7E18-476C-423F-A7ED-3CFA068547EC}" srcOrd="0" destOrd="0" presId="urn:microsoft.com/office/officeart/2005/8/layout/hProcess9"/>
    <dgm:cxn modelId="{2602B93D-891D-48E3-8B42-76364BA1A4B4}" type="presParOf" srcId="{E25A7F68-1CF3-4B0A-B76F-96E1A452D547}" destId="{692BEB14-CAC4-4181-894E-AC258BDE7C23}" srcOrd="1" destOrd="0" presId="urn:microsoft.com/office/officeart/2005/8/layout/hProcess9"/>
    <dgm:cxn modelId="{9FE72074-BC9C-4809-AF63-F51AAADA1F1E}" type="presParOf" srcId="{692BEB14-CAC4-4181-894E-AC258BDE7C23}" destId="{B6F1B9B1-39CF-4414-8C8C-2ADB95ED7E08}" srcOrd="0" destOrd="0" presId="urn:microsoft.com/office/officeart/2005/8/layout/hProcess9"/>
    <dgm:cxn modelId="{B7DAE3E2-46D2-49FF-BF48-3AA8170311D9}" type="presParOf" srcId="{692BEB14-CAC4-4181-894E-AC258BDE7C23}" destId="{8CD708E1-BB48-4C5E-96CC-A5F6EE4A2371}" srcOrd="1" destOrd="0" presId="urn:microsoft.com/office/officeart/2005/8/layout/hProcess9"/>
    <dgm:cxn modelId="{B422F52F-7EBC-4396-AB84-6B668F1B7162}" type="presParOf" srcId="{692BEB14-CAC4-4181-894E-AC258BDE7C23}" destId="{ACBF007C-D99C-41B9-84F0-0CE02D100154}" srcOrd="2" destOrd="0" presId="urn:microsoft.com/office/officeart/2005/8/layout/hProcess9"/>
    <dgm:cxn modelId="{81807AD1-FBB1-4275-98FD-DD4350EC388A}" type="presParOf" srcId="{692BEB14-CAC4-4181-894E-AC258BDE7C23}" destId="{E402FBEC-1D32-467F-91C6-2E9DFAF5B7F1}" srcOrd="3" destOrd="0" presId="urn:microsoft.com/office/officeart/2005/8/layout/hProcess9"/>
    <dgm:cxn modelId="{1FA731CA-3E66-422B-937E-11A52C02FA97}" type="presParOf" srcId="{692BEB14-CAC4-4181-894E-AC258BDE7C23}" destId="{40B8C7CA-196D-4076-B28C-1A2F18C22A40}" srcOrd="4" destOrd="0" presId="urn:microsoft.com/office/officeart/2005/8/layout/hProcess9"/>
    <dgm:cxn modelId="{A2F2ECEF-48B2-4483-9692-AE18BE2296F8}" type="presParOf" srcId="{692BEB14-CAC4-4181-894E-AC258BDE7C23}" destId="{081D3B7A-4F05-472A-AE01-B2294E83357C}" srcOrd="5" destOrd="0" presId="urn:microsoft.com/office/officeart/2005/8/layout/hProcess9"/>
    <dgm:cxn modelId="{2E4E0C52-201F-447A-B8D7-142614CE2A0C}" type="presParOf" srcId="{692BEB14-CAC4-4181-894E-AC258BDE7C23}" destId="{341DFEA5-2B4C-4B78-997D-35DB0FE08BBC}" srcOrd="6" destOrd="0" presId="urn:microsoft.com/office/officeart/2005/8/layout/hProcess9"/>
    <dgm:cxn modelId="{0DBD676E-5893-43B4-B0F9-709AA687AD5D}" type="presParOf" srcId="{692BEB14-CAC4-4181-894E-AC258BDE7C23}" destId="{F3A9DD25-1CC0-45AB-BDC2-829D7D2EE43B}" srcOrd="7" destOrd="0" presId="urn:microsoft.com/office/officeart/2005/8/layout/hProcess9"/>
    <dgm:cxn modelId="{25A55B88-9057-4AE6-B5CF-4E7B55CE2ABD}" type="presParOf" srcId="{692BEB14-CAC4-4181-894E-AC258BDE7C23}" destId="{7D47E9D7-0AD0-4278-9105-C7C3851C90AC}"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376A268-5BDA-4582-BCAD-7B9286DA4A36}" type="doc">
      <dgm:prSet loTypeId="urn:microsoft.com/office/officeart/2005/8/layout/radial6" loCatId="cycle" qsTypeId="urn:microsoft.com/office/officeart/2005/8/quickstyle/simple1" qsCatId="simple" csTypeId="urn:microsoft.com/office/officeart/2005/8/colors/colorful4" csCatId="colorful" phldr="1"/>
      <dgm:spPr/>
      <dgm:t>
        <a:bodyPr/>
        <a:lstStyle/>
        <a:p>
          <a:endParaRPr lang="en-US"/>
        </a:p>
      </dgm:t>
    </dgm:pt>
    <dgm:pt modelId="{DA6CD7D0-AB34-41CA-8C4F-B30ED1B61048}">
      <dgm:prSet phldrT="[Text]"/>
      <dgm:spPr/>
      <dgm:t>
        <a:bodyPr/>
        <a:lstStyle/>
        <a:p>
          <a:r>
            <a:rPr lang="en-US"/>
            <a:t>Search</a:t>
          </a:r>
        </a:p>
      </dgm:t>
    </dgm:pt>
    <dgm:pt modelId="{51441276-C658-45F4-9257-2E6D23CA2B03}" type="parTrans" cxnId="{EB9CA15E-1591-4676-949A-0B7BE5070406}">
      <dgm:prSet/>
      <dgm:spPr/>
      <dgm:t>
        <a:bodyPr/>
        <a:lstStyle/>
        <a:p>
          <a:endParaRPr lang="en-US"/>
        </a:p>
      </dgm:t>
    </dgm:pt>
    <dgm:pt modelId="{BA82CCEB-E07C-4CCB-84E1-4143C1BE827D}" type="sibTrans" cxnId="{EB9CA15E-1591-4676-949A-0B7BE5070406}">
      <dgm:prSet/>
      <dgm:spPr/>
      <dgm:t>
        <a:bodyPr/>
        <a:lstStyle/>
        <a:p>
          <a:endParaRPr lang="en-US"/>
        </a:p>
      </dgm:t>
    </dgm:pt>
    <dgm:pt modelId="{D03A0646-8925-4F40-AAEF-76EF9F2CF463}">
      <dgm:prSet phldrT="[Text]"/>
      <dgm:spPr/>
      <dgm:t>
        <a:bodyPr/>
        <a:lstStyle/>
        <a:p>
          <a:r>
            <a:rPr lang="en-US" dirty="0"/>
            <a:t>Content</a:t>
          </a:r>
        </a:p>
      </dgm:t>
    </dgm:pt>
    <dgm:pt modelId="{A78FC3F6-2183-423B-A68A-EB87EAEC2C76}" type="parTrans" cxnId="{834E592E-6042-4E30-96F8-A7F278C6C0F6}">
      <dgm:prSet/>
      <dgm:spPr/>
      <dgm:t>
        <a:bodyPr/>
        <a:lstStyle/>
        <a:p>
          <a:endParaRPr lang="en-US"/>
        </a:p>
      </dgm:t>
    </dgm:pt>
    <dgm:pt modelId="{AB9D5A9D-4478-4E95-97A4-29670F7BCB8C}" type="sibTrans" cxnId="{834E592E-6042-4E30-96F8-A7F278C6C0F6}">
      <dgm:prSet/>
      <dgm:spPr/>
      <dgm:t>
        <a:bodyPr/>
        <a:lstStyle/>
        <a:p>
          <a:endParaRPr lang="en-US"/>
        </a:p>
      </dgm:t>
    </dgm:pt>
    <dgm:pt modelId="{B4EC5454-0DB9-4AF5-9D7D-ECC8348DC7AE}">
      <dgm:prSet phldrT="[Text]"/>
      <dgm:spPr/>
      <dgm:t>
        <a:bodyPr/>
        <a:lstStyle/>
        <a:p>
          <a:r>
            <a:rPr lang="en-US"/>
            <a:t>User</a:t>
          </a:r>
        </a:p>
      </dgm:t>
    </dgm:pt>
    <dgm:pt modelId="{1A7E9C98-0E0C-4F03-A580-99569168ADC9}" type="parTrans" cxnId="{0B7E0C7C-D011-403C-AF2B-1AEEA6CFE220}">
      <dgm:prSet/>
      <dgm:spPr/>
      <dgm:t>
        <a:bodyPr/>
        <a:lstStyle/>
        <a:p>
          <a:endParaRPr lang="en-US"/>
        </a:p>
      </dgm:t>
    </dgm:pt>
    <dgm:pt modelId="{9F16F0EA-D840-4F0D-90FD-C0AB61B802F1}" type="sibTrans" cxnId="{0B7E0C7C-D011-403C-AF2B-1AEEA6CFE220}">
      <dgm:prSet/>
      <dgm:spPr/>
      <dgm:t>
        <a:bodyPr/>
        <a:lstStyle/>
        <a:p>
          <a:endParaRPr lang="en-US"/>
        </a:p>
      </dgm:t>
    </dgm:pt>
    <dgm:pt modelId="{8B64251A-5331-4224-92A0-14F8FD8D8D5C}">
      <dgm:prSet phldrT="[Text]"/>
      <dgm:spPr/>
      <dgm:t>
        <a:bodyPr/>
        <a:lstStyle/>
        <a:p>
          <a:r>
            <a:rPr lang="en-US" dirty="0"/>
            <a:t>Context</a:t>
          </a:r>
        </a:p>
      </dgm:t>
    </dgm:pt>
    <dgm:pt modelId="{60CC5E24-91B5-443B-9650-EAF83A4A1BE3}" type="parTrans" cxnId="{0AD1B680-4727-4D39-BF27-05F2B789E337}">
      <dgm:prSet/>
      <dgm:spPr/>
      <dgm:t>
        <a:bodyPr/>
        <a:lstStyle/>
        <a:p>
          <a:endParaRPr lang="en-US"/>
        </a:p>
      </dgm:t>
    </dgm:pt>
    <dgm:pt modelId="{A1BC3E46-0005-4F3C-A941-DE026E0783C3}" type="sibTrans" cxnId="{0AD1B680-4727-4D39-BF27-05F2B789E337}">
      <dgm:prSet/>
      <dgm:spPr/>
      <dgm:t>
        <a:bodyPr/>
        <a:lstStyle/>
        <a:p>
          <a:endParaRPr lang="en-US"/>
        </a:p>
      </dgm:t>
    </dgm:pt>
    <dgm:pt modelId="{4D4CDCBC-4813-4AC6-B1DE-D7A79ADF73EA}" type="pres">
      <dgm:prSet presAssocID="{2376A268-5BDA-4582-BCAD-7B9286DA4A36}" presName="Name0" presStyleCnt="0">
        <dgm:presLayoutVars>
          <dgm:chMax val="1"/>
          <dgm:dir/>
          <dgm:animLvl val="ctr"/>
          <dgm:resizeHandles val="exact"/>
        </dgm:presLayoutVars>
      </dgm:prSet>
      <dgm:spPr/>
      <dgm:t>
        <a:bodyPr/>
        <a:lstStyle/>
        <a:p>
          <a:endParaRPr lang="en-US"/>
        </a:p>
      </dgm:t>
    </dgm:pt>
    <dgm:pt modelId="{DF1849D7-F35E-4D1B-8E15-E8398EE103A4}" type="pres">
      <dgm:prSet presAssocID="{DA6CD7D0-AB34-41CA-8C4F-B30ED1B61048}" presName="centerShape" presStyleLbl="node0" presStyleIdx="0" presStyleCnt="1"/>
      <dgm:spPr/>
      <dgm:t>
        <a:bodyPr/>
        <a:lstStyle/>
        <a:p>
          <a:endParaRPr lang="en-US"/>
        </a:p>
      </dgm:t>
    </dgm:pt>
    <dgm:pt modelId="{C6E40EA1-CA96-4C12-9D9B-6401AC773D3F}" type="pres">
      <dgm:prSet presAssocID="{D03A0646-8925-4F40-AAEF-76EF9F2CF463}" presName="node" presStyleLbl="node1" presStyleIdx="0" presStyleCnt="3" custScaleX="115088" custScaleY="117338">
        <dgm:presLayoutVars>
          <dgm:bulletEnabled val="1"/>
        </dgm:presLayoutVars>
      </dgm:prSet>
      <dgm:spPr/>
      <dgm:t>
        <a:bodyPr/>
        <a:lstStyle/>
        <a:p>
          <a:endParaRPr lang="en-US"/>
        </a:p>
      </dgm:t>
    </dgm:pt>
    <dgm:pt modelId="{04A1D1BF-54E6-449B-85D9-16B9BFC3E34A}" type="pres">
      <dgm:prSet presAssocID="{D03A0646-8925-4F40-AAEF-76EF9F2CF463}" presName="dummy" presStyleCnt="0"/>
      <dgm:spPr/>
    </dgm:pt>
    <dgm:pt modelId="{B07B66B8-2E9E-4B2B-85A4-8EEADC0A2CFE}" type="pres">
      <dgm:prSet presAssocID="{AB9D5A9D-4478-4E95-97A4-29670F7BCB8C}" presName="sibTrans" presStyleLbl="sibTrans2D1" presStyleIdx="0" presStyleCnt="3"/>
      <dgm:spPr/>
      <dgm:t>
        <a:bodyPr/>
        <a:lstStyle/>
        <a:p>
          <a:endParaRPr lang="en-US"/>
        </a:p>
      </dgm:t>
    </dgm:pt>
    <dgm:pt modelId="{21A82BE8-4E3F-4B25-B368-AC879F019E0B}" type="pres">
      <dgm:prSet presAssocID="{B4EC5454-0DB9-4AF5-9D7D-ECC8348DC7AE}" presName="node" presStyleLbl="node1" presStyleIdx="1" presStyleCnt="3" custScaleX="115088" custScaleY="117338">
        <dgm:presLayoutVars>
          <dgm:bulletEnabled val="1"/>
        </dgm:presLayoutVars>
      </dgm:prSet>
      <dgm:spPr/>
      <dgm:t>
        <a:bodyPr/>
        <a:lstStyle/>
        <a:p>
          <a:endParaRPr lang="en-US"/>
        </a:p>
      </dgm:t>
    </dgm:pt>
    <dgm:pt modelId="{8CC9F2A9-6E3E-46EB-83EF-DFB66165C193}" type="pres">
      <dgm:prSet presAssocID="{B4EC5454-0DB9-4AF5-9D7D-ECC8348DC7AE}" presName="dummy" presStyleCnt="0"/>
      <dgm:spPr/>
    </dgm:pt>
    <dgm:pt modelId="{8EB86627-2312-49B1-891B-333F1FCFDAF2}" type="pres">
      <dgm:prSet presAssocID="{9F16F0EA-D840-4F0D-90FD-C0AB61B802F1}" presName="sibTrans" presStyleLbl="sibTrans2D1" presStyleIdx="1" presStyleCnt="3"/>
      <dgm:spPr/>
      <dgm:t>
        <a:bodyPr/>
        <a:lstStyle/>
        <a:p>
          <a:endParaRPr lang="en-US"/>
        </a:p>
      </dgm:t>
    </dgm:pt>
    <dgm:pt modelId="{7497CC0E-7A73-4502-B6DF-04B0CEC34AE7}" type="pres">
      <dgm:prSet presAssocID="{8B64251A-5331-4224-92A0-14F8FD8D8D5C}" presName="node" presStyleLbl="node1" presStyleIdx="2" presStyleCnt="3" custScaleX="115088" custScaleY="117338">
        <dgm:presLayoutVars>
          <dgm:bulletEnabled val="1"/>
        </dgm:presLayoutVars>
      </dgm:prSet>
      <dgm:spPr/>
      <dgm:t>
        <a:bodyPr/>
        <a:lstStyle/>
        <a:p>
          <a:endParaRPr lang="en-US"/>
        </a:p>
      </dgm:t>
    </dgm:pt>
    <dgm:pt modelId="{592519FE-AAA0-4178-B657-225B4E161DFE}" type="pres">
      <dgm:prSet presAssocID="{8B64251A-5331-4224-92A0-14F8FD8D8D5C}" presName="dummy" presStyleCnt="0"/>
      <dgm:spPr/>
    </dgm:pt>
    <dgm:pt modelId="{4705E6E8-0A11-49C2-B7F2-C8174415F3F9}" type="pres">
      <dgm:prSet presAssocID="{A1BC3E46-0005-4F3C-A941-DE026E0783C3}" presName="sibTrans" presStyleLbl="sibTrans2D1" presStyleIdx="2" presStyleCnt="3"/>
      <dgm:spPr/>
      <dgm:t>
        <a:bodyPr/>
        <a:lstStyle/>
        <a:p>
          <a:endParaRPr lang="en-US"/>
        </a:p>
      </dgm:t>
    </dgm:pt>
  </dgm:ptLst>
  <dgm:cxnLst>
    <dgm:cxn modelId="{EB9CA15E-1591-4676-949A-0B7BE5070406}" srcId="{2376A268-5BDA-4582-BCAD-7B9286DA4A36}" destId="{DA6CD7D0-AB34-41CA-8C4F-B30ED1B61048}" srcOrd="0" destOrd="0" parTransId="{51441276-C658-45F4-9257-2E6D23CA2B03}" sibTransId="{BA82CCEB-E07C-4CCB-84E1-4143C1BE827D}"/>
    <dgm:cxn modelId="{0AD1B680-4727-4D39-BF27-05F2B789E337}" srcId="{DA6CD7D0-AB34-41CA-8C4F-B30ED1B61048}" destId="{8B64251A-5331-4224-92A0-14F8FD8D8D5C}" srcOrd="2" destOrd="0" parTransId="{60CC5E24-91B5-443B-9650-EAF83A4A1BE3}" sibTransId="{A1BC3E46-0005-4F3C-A941-DE026E0783C3}"/>
    <dgm:cxn modelId="{89B3D51F-F667-42B1-BB26-7B1EDDBF630A}" type="presOf" srcId="{9F16F0EA-D840-4F0D-90FD-C0AB61B802F1}" destId="{8EB86627-2312-49B1-891B-333F1FCFDAF2}" srcOrd="0" destOrd="0" presId="urn:microsoft.com/office/officeart/2005/8/layout/radial6"/>
    <dgm:cxn modelId="{7BE00B22-3163-4048-8B89-61F1F1D3DC1D}" type="presOf" srcId="{8B64251A-5331-4224-92A0-14F8FD8D8D5C}" destId="{7497CC0E-7A73-4502-B6DF-04B0CEC34AE7}" srcOrd="0" destOrd="0" presId="urn:microsoft.com/office/officeart/2005/8/layout/radial6"/>
    <dgm:cxn modelId="{0B7E0C7C-D011-403C-AF2B-1AEEA6CFE220}" srcId="{DA6CD7D0-AB34-41CA-8C4F-B30ED1B61048}" destId="{B4EC5454-0DB9-4AF5-9D7D-ECC8348DC7AE}" srcOrd="1" destOrd="0" parTransId="{1A7E9C98-0E0C-4F03-A580-99569168ADC9}" sibTransId="{9F16F0EA-D840-4F0D-90FD-C0AB61B802F1}"/>
    <dgm:cxn modelId="{0885A9BC-038E-4364-9D08-C2DA28E428FC}" type="presOf" srcId="{DA6CD7D0-AB34-41CA-8C4F-B30ED1B61048}" destId="{DF1849D7-F35E-4D1B-8E15-E8398EE103A4}" srcOrd="0" destOrd="0" presId="urn:microsoft.com/office/officeart/2005/8/layout/radial6"/>
    <dgm:cxn modelId="{71F6C324-16A0-4CFD-A8D0-F9632A58D3F7}" type="presOf" srcId="{2376A268-5BDA-4582-BCAD-7B9286DA4A36}" destId="{4D4CDCBC-4813-4AC6-B1DE-D7A79ADF73EA}" srcOrd="0" destOrd="0" presId="urn:microsoft.com/office/officeart/2005/8/layout/radial6"/>
    <dgm:cxn modelId="{FB72B8AE-3111-404B-B8C4-26F70A2C21AD}" type="presOf" srcId="{A1BC3E46-0005-4F3C-A941-DE026E0783C3}" destId="{4705E6E8-0A11-49C2-B7F2-C8174415F3F9}" srcOrd="0" destOrd="0" presId="urn:microsoft.com/office/officeart/2005/8/layout/radial6"/>
    <dgm:cxn modelId="{DD95999A-1DEE-4457-9B56-EF40D3827BE9}" type="presOf" srcId="{AB9D5A9D-4478-4E95-97A4-29670F7BCB8C}" destId="{B07B66B8-2E9E-4B2B-85A4-8EEADC0A2CFE}" srcOrd="0" destOrd="0" presId="urn:microsoft.com/office/officeart/2005/8/layout/radial6"/>
    <dgm:cxn modelId="{834E592E-6042-4E30-96F8-A7F278C6C0F6}" srcId="{DA6CD7D0-AB34-41CA-8C4F-B30ED1B61048}" destId="{D03A0646-8925-4F40-AAEF-76EF9F2CF463}" srcOrd="0" destOrd="0" parTransId="{A78FC3F6-2183-423B-A68A-EB87EAEC2C76}" sibTransId="{AB9D5A9D-4478-4E95-97A4-29670F7BCB8C}"/>
    <dgm:cxn modelId="{D10269ED-701B-439B-BD55-D6629C63137E}" type="presOf" srcId="{D03A0646-8925-4F40-AAEF-76EF9F2CF463}" destId="{C6E40EA1-CA96-4C12-9D9B-6401AC773D3F}" srcOrd="0" destOrd="0" presId="urn:microsoft.com/office/officeart/2005/8/layout/radial6"/>
    <dgm:cxn modelId="{277FA3C2-8CC3-4307-92A0-EEC658A44890}" type="presOf" srcId="{B4EC5454-0DB9-4AF5-9D7D-ECC8348DC7AE}" destId="{21A82BE8-4E3F-4B25-B368-AC879F019E0B}" srcOrd="0" destOrd="0" presId="urn:microsoft.com/office/officeart/2005/8/layout/radial6"/>
    <dgm:cxn modelId="{7117BBC3-96CF-47AB-9B9C-195AA6719E3A}" type="presParOf" srcId="{4D4CDCBC-4813-4AC6-B1DE-D7A79ADF73EA}" destId="{DF1849D7-F35E-4D1B-8E15-E8398EE103A4}" srcOrd="0" destOrd="0" presId="urn:microsoft.com/office/officeart/2005/8/layout/radial6"/>
    <dgm:cxn modelId="{C248FA63-8ABD-4801-9DFC-D0E5AA28FDD8}" type="presParOf" srcId="{4D4CDCBC-4813-4AC6-B1DE-D7A79ADF73EA}" destId="{C6E40EA1-CA96-4C12-9D9B-6401AC773D3F}" srcOrd="1" destOrd="0" presId="urn:microsoft.com/office/officeart/2005/8/layout/radial6"/>
    <dgm:cxn modelId="{818F3A13-F021-4CF2-B196-39AB68B10943}" type="presParOf" srcId="{4D4CDCBC-4813-4AC6-B1DE-D7A79ADF73EA}" destId="{04A1D1BF-54E6-449B-85D9-16B9BFC3E34A}" srcOrd="2" destOrd="0" presId="urn:microsoft.com/office/officeart/2005/8/layout/radial6"/>
    <dgm:cxn modelId="{89165670-E242-45D1-86F2-66ED366E5E45}" type="presParOf" srcId="{4D4CDCBC-4813-4AC6-B1DE-D7A79ADF73EA}" destId="{B07B66B8-2E9E-4B2B-85A4-8EEADC0A2CFE}" srcOrd="3" destOrd="0" presId="urn:microsoft.com/office/officeart/2005/8/layout/radial6"/>
    <dgm:cxn modelId="{DFA4C93C-F6B0-4C58-95BC-2AAF2AE7C5B4}" type="presParOf" srcId="{4D4CDCBC-4813-4AC6-B1DE-D7A79ADF73EA}" destId="{21A82BE8-4E3F-4B25-B368-AC879F019E0B}" srcOrd="4" destOrd="0" presId="urn:microsoft.com/office/officeart/2005/8/layout/radial6"/>
    <dgm:cxn modelId="{CB21264A-31C6-4FDC-8D9E-623A399FE1D5}" type="presParOf" srcId="{4D4CDCBC-4813-4AC6-B1DE-D7A79ADF73EA}" destId="{8CC9F2A9-6E3E-46EB-83EF-DFB66165C193}" srcOrd="5" destOrd="0" presId="urn:microsoft.com/office/officeart/2005/8/layout/radial6"/>
    <dgm:cxn modelId="{FC90B3BB-47D6-492D-8F3E-DE0CFD3FBE35}" type="presParOf" srcId="{4D4CDCBC-4813-4AC6-B1DE-D7A79ADF73EA}" destId="{8EB86627-2312-49B1-891B-333F1FCFDAF2}" srcOrd="6" destOrd="0" presId="urn:microsoft.com/office/officeart/2005/8/layout/radial6"/>
    <dgm:cxn modelId="{C75A5D6B-9248-407B-A8DE-FF0916CD0A4C}" type="presParOf" srcId="{4D4CDCBC-4813-4AC6-B1DE-D7A79ADF73EA}" destId="{7497CC0E-7A73-4502-B6DF-04B0CEC34AE7}" srcOrd="7" destOrd="0" presId="urn:microsoft.com/office/officeart/2005/8/layout/radial6"/>
    <dgm:cxn modelId="{D12A6A03-176E-4674-ABF9-DADACB2A94B2}" type="presParOf" srcId="{4D4CDCBC-4813-4AC6-B1DE-D7A79ADF73EA}" destId="{592519FE-AAA0-4178-B657-225B4E161DFE}" srcOrd="8" destOrd="0" presId="urn:microsoft.com/office/officeart/2005/8/layout/radial6"/>
    <dgm:cxn modelId="{137BAEF4-B6AF-448C-A617-F3CF7334E9BE}" type="presParOf" srcId="{4D4CDCBC-4813-4AC6-B1DE-D7A79ADF73EA}" destId="{4705E6E8-0A11-49C2-B7F2-C8174415F3F9}"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08326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9525" indent="-179525">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7648FA4F-A4A5-45DC-9108-350A9B58121D}"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878312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030228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42</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70747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69699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3271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635176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C79FBF2-7061-488B-B419-CA2AF858C458}" type="slidenum">
              <a:rPr lang="de-DE" smtClean="0">
                <a:solidFill>
                  <a:prstClr val="black"/>
                </a:solidFill>
              </a:rPr>
              <a:pPr>
                <a:defRPr/>
              </a:pPr>
              <a:t>6</a:t>
            </a:fld>
            <a:endParaRPr lang="de-DE">
              <a:solidFill>
                <a:prstClr val="black"/>
              </a:solidFill>
            </a:endParaRPr>
          </a:p>
        </p:txBody>
      </p:sp>
    </p:spTree>
    <p:extLst>
      <p:ext uri="{BB962C8B-B14F-4D97-AF65-F5344CB8AC3E}">
        <p14:creationId xmlns:p14="http://schemas.microsoft.com/office/powerpoint/2010/main" val="2066112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09E3E9-4DCA-4828-8D15-A2B10FD14D5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11178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25DD29-4EFA-48BC-9C8E-F17899A60261}" type="slidenum">
              <a:rPr lang="nb-NO" smtClean="0">
                <a:solidFill>
                  <a:prstClr val="black"/>
                </a:solidFill>
              </a:rPr>
              <a:pPr/>
              <a:t>20</a:t>
            </a:fld>
            <a:endParaRPr lang="nb-NO">
              <a:solidFill>
                <a:prstClr val="black"/>
              </a:solidFill>
            </a:endParaRPr>
          </a:p>
        </p:txBody>
      </p:sp>
    </p:spTree>
    <p:extLst>
      <p:ext uri="{BB962C8B-B14F-4D97-AF65-F5344CB8AC3E}">
        <p14:creationId xmlns:p14="http://schemas.microsoft.com/office/powerpoint/2010/main" val="1164469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25DD29-4EFA-48BC-9C8E-F17899A60261}" type="slidenum">
              <a:rPr lang="nb-NO" smtClean="0">
                <a:solidFill>
                  <a:prstClr val="black"/>
                </a:solidFill>
              </a:rPr>
              <a:pPr/>
              <a:t>21</a:t>
            </a:fld>
            <a:endParaRPr lang="nb-NO">
              <a:solidFill>
                <a:prstClr val="black"/>
              </a:solidFill>
            </a:endParaRPr>
          </a:p>
        </p:txBody>
      </p:sp>
    </p:spTree>
    <p:extLst>
      <p:ext uri="{BB962C8B-B14F-4D97-AF65-F5344CB8AC3E}">
        <p14:creationId xmlns:p14="http://schemas.microsoft.com/office/powerpoint/2010/main" val="650657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754665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3/5/2014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4840778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1598431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5334996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359255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541062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8693873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411370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32524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46476536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524216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527369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622064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687551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145952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6792280"/>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2223544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871315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9606939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358342425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3004770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031978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29286181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6964648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27398298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03017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7077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01025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50927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16708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4" name="Rectangle 3"/>
          <p:cNvSpPr/>
          <p:nvPr userDrawn="1"/>
        </p:nvSpPr>
        <p:spPr bwMode="auto">
          <a:xfrm>
            <a:off x="0" y="6295074"/>
            <a:ext cx="12436475" cy="707562"/>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40" dirty="0">
              <a:solidFill>
                <a:srgbClr val="505050"/>
              </a:solidFill>
              <a:latin typeface="Cambria" pitchFamily="18" charset="0"/>
            </a:endParaRPr>
          </a:p>
        </p:txBody>
      </p:sp>
      <p:sp>
        <p:nvSpPr>
          <p:cNvPr id="2" name="Title 1"/>
          <p:cNvSpPr>
            <a:spLocks noGrp="1"/>
          </p:cNvSpPr>
          <p:nvPr>
            <p:ph type="title"/>
          </p:nvPr>
        </p:nvSpPr>
        <p:spPr>
          <a:noFill/>
        </p:spPr>
        <p:txBody>
          <a:bodyPr rtlCol="0"/>
          <a:lstStyle>
            <a:lvl1pPr marL="0" indent="0" algn="ctr" defTabSz="-14149239" rtl="0" eaLnBrk="1" fontAlgn="base" hangingPunct="1">
              <a:spcBef>
                <a:spcPct val="0"/>
              </a:spcBef>
              <a:spcAft>
                <a:spcPct val="0"/>
              </a:spcAft>
              <a:defRPr lang="en-US" sz="2856"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274640" y="1212851"/>
            <a:ext cx="11887198" cy="1503040"/>
          </a:xfrm>
        </p:spPr>
        <p:txBody>
          <a:bodyPr rtlCol="0"/>
          <a:lstStyle>
            <a:lvl1pPr>
              <a:buClrTx/>
              <a:buFont typeface="Wingdings" pitchFamily="2" charset="2"/>
              <a:buChar char="§"/>
              <a:defRPr sz="2040" b="1">
                <a:latin typeface="Calibri" pitchFamily="34" charset="0"/>
              </a:defRPr>
            </a:lvl1pPr>
            <a:lvl2pPr>
              <a:buClrTx/>
              <a:buFont typeface="Wingdings" pitchFamily="2" charset="2"/>
              <a:buChar char="o"/>
              <a:defRPr sz="1836" b="0">
                <a:latin typeface="Calibri Light" pitchFamily="34" charset="0"/>
              </a:defRPr>
            </a:lvl2pPr>
            <a:lvl3pPr>
              <a:buClrTx/>
              <a:buFont typeface="Wingdings" pitchFamily="2" charset="2"/>
              <a:buChar char="o"/>
              <a:defRPr sz="1632" b="0">
                <a:latin typeface="Calibri Light" pitchFamily="34" charset="0"/>
              </a:defRPr>
            </a:lvl3pPr>
            <a:lvl4pPr>
              <a:buClrTx/>
              <a:buFont typeface="Wingdings" pitchFamily="2" charset="2"/>
              <a:buChar char="o"/>
              <a:defRPr sz="1428" b="0">
                <a:latin typeface="Calibri Light" pitchFamily="34" charset="0"/>
              </a:defRPr>
            </a:lvl4pPr>
            <a:lvl5pPr>
              <a:buClrTx/>
              <a:buFont typeface="Wingdings" pitchFamily="2" charset="2"/>
              <a:buChar char="o"/>
              <a:defRPr sz="1224"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bwMode="auto">
          <a:xfrm>
            <a:off x="5988010" y="6682104"/>
            <a:ext cx="382952" cy="286306"/>
          </a:xfrm>
          <a:prstGeom prst="rect">
            <a:avLst/>
          </a:prstGeom>
          <a:noFill/>
          <a:ln w="9525">
            <a:noFill/>
            <a:miter lim="800000"/>
            <a:headEnd/>
            <a:tailEnd/>
          </a:ln>
        </p:spPr>
        <p:txBody>
          <a:bodyPr wrap="none" rtlCol="0">
            <a:spAutoFit/>
          </a:bodyPr>
          <a:lstStyle/>
          <a:p>
            <a:fld id="{1C0BEE2C-8B0C-4D07-B829-754BAF78059F}" type="slidenum">
              <a:rPr lang="en-US" sz="1224" smtClean="0">
                <a:solidFill>
                  <a:srgbClr val="505050"/>
                </a:solidFill>
                <a:latin typeface="Segoe UI Light"/>
              </a:rPr>
              <a:pPr/>
              <a:t>‹#›</a:t>
            </a:fld>
            <a:endParaRPr lang="en-US" sz="1428" dirty="0">
              <a:solidFill>
                <a:srgbClr val="505050"/>
              </a:solidFill>
              <a:latin typeface="Segoe UI Light"/>
            </a:endParaRPr>
          </a:p>
        </p:txBody>
      </p:sp>
      <p:sp>
        <p:nvSpPr>
          <p:cNvPr id="9" name="TextBox 8"/>
          <p:cNvSpPr txBox="1"/>
          <p:nvPr userDrawn="1"/>
        </p:nvSpPr>
        <p:spPr bwMode="auto">
          <a:xfrm>
            <a:off x="8809170" y="6617841"/>
            <a:ext cx="3627305" cy="382308"/>
          </a:xfrm>
          <a:prstGeom prst="rect">
            <a:avLst/>
          </a:prstGeom>
          <a:noFill/>
          <a:ln w="9525">
            <a:noFill/>
            <a:miter lim="800000"/>
            <a:headEnd/>
            <a:tailEnd/>
          </a:ln>
        </p:spPr>
        <p:txBody>
          <a:bodyPr wrap="square" rtlCol="0">
            <a:spAutoFit/>
          </a:bodyPr>
          <a:lstStyle/>
          <a:p>
            <a:pPr algn="r"/>
            <a:r>
              <a:rPr lang="en-US" sz="918" dirty="0" smtClean="0">
                <a:solidFill>
                  <a:srgbClr val="505050"/>
                </a:solidFill>
                <a:latin typeface="Segoe UI Light"/>
                <a:cs typeface="Mangal" pitchFamily="18" charset="0"/>
              </a:rPr>
              <a:t>© </a:t>
            </a:r>
            <a:r>
              <a:rPr lang="en-US" sz="918" dirty="0" err="1" smtClean="0">
                <a:solidFill>
                  <a:srgbClr val="505050"/>
                </a:solidFill>
                <a:latin typeface="Segoe UI Light"/>
                <a:cs typeface="Mangal" pitchFamily="18" charset="0"/>
              </a:rPr>
              <a:t>DEVintersection</a:t>
            </a:r>
            <a:r>
              <a:rPr lang="en-US" sz="918" dirty="0" smtClean="0">
                <a:solidFill>
                  <a:srgbClr val="505050"/>
                </a:solidFill>
                <a:latin typeface="Segoe UI Light"/>
                <a:cs typeface="Mangal" pitchFamily="18" charset="0"/>
              </a:rPr>
              <a:t>. All rights reserved.</a:t>
            </a:r>
          </a:p>
          <a:p>
            <a:pPr algn="r"/>
            <a:r>
              <a:rPr lang="en-US" sz="918" u="sng" dirty="0" smtClean="0">
                <a:solidFill>
                  <a:srgbClr val="505050"/>
                </a:solidFill>
                <a:latin typeface="Segoe UI Light"/>
                <a:cs typeface="Mangal" pitchFamily="18" charset="0"/>
              </a:rPr>
              <a:t>http://www.DEVintersection.com </a:t>
            </a:r>
            <a:endParaRPr lang="en-US" sz="918" u="sng" dirty="0">
              <a:solidFill>
                <a:srgbClr val="505050"/>
              </a:solidFill>
              <a:latin typeface="Segoe UI Light"/>
              <a:cs typeface="Mangal" pitchFamily="18" charset="0"/>
            </a:endParaRPr>
          </a:p>
        </p:txBody>
      </p:sp>
      <p:pic>
        <p:nvPicPr>
          <p:cNvPr id="10" name="Picture 9"/>
          <p:cNvPicPr>
            <a:picLocks noChangeAspect="1"/>
          </p:cNvPicPr>
          <p:nvPr userDrawn="1"/>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010964" y="2176076"/>
            <a:ext cx="6667331" cy="4542124"/>
          </a:xfrm>
          <a:prstGeom prst="rect">
            <a:avLst/>
          </a:prstGeom>
          <a:ln>
            <a:noFill/>
          </a:ln>
          <a:effectLst>
            <a:softEdge rad="635000"/>
          </a:effectLst>
        </p:spPr>
      </p:pic>
    </p:spTree>
    <p:extLst>
      <p:ext uri="{BB962C8B-B14F-4D97-AF65-F5344CB8AC3E}">
        <p14:creationId xmlns:p14="http://schemas.microsoft.com/office/powerpoint/2010/main" val="1345131204"/>
      </p:ext>
    </p:extLst>
  </p:cSld>
  <p:clrMapOvr>
    <a:masterClrMapping/>
  </p:clrMapOvr>
  <p:transition>
    <p:fade/>
  </p:transition>
  <p:timing>
    <p:tnLst>
      <p:par>
        <p:cTn id="1" dur="indefinite" restart="never" nodeType="tmRoot"/>
      </p:par>
    </p:tnLst>
  </p:timing>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7" name="Rectangle 6"/>
          <p:cNvSpPr/>
          <p:nvPr/>
        </p:nvSpPr>
        <p:spPr>
          <a:xfrm>
            <a:off x="3239" y="6528223"/>
            <a:ext cx="12433236" cy="4663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460416"/>
            <a:ext cx="12433236" cy="652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19283" y="774061"/>
            <a:ext cx="10260092" cy="3637153"/>
          </a:xfrm>
        </p:spPr>
        <p:txBody>
          <a:bodyPr anchor="b">
            <a:normAutofit/>
          </a:bodyPr>
          <a:lstStyle>
            <a:lvl1pPr algn="l">
              <a:lnSpc>
                <a:spcPct val="85000"/>
              </a:lnSpc>
              <a:defRPr sz="8159" spc="-51"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22109" y="4544320"/>
            <a:ext cx="10260092" cy="1165754"/>
          </a:xfrm>
        </p:spPr>
        <p:txBody>
          <a:bodyPr lIns="91440" rIns="91440">
            <a:normAutofit/>
          </a:bodyPr>
          <a:lstStyle>
            <a:lvl1pPr marL="0" indent="0" algn="l">
              <a:buNone/>
              <a:defRPr sz="2448" cap="all" spc="204" baseline="0">
                <a:solidFill>
                  <a:schemeClr val="tx2"/>
                </a:solidFill>
                <a:latin typeface="+mj-lt"/>
              </a:defRPr>
            </a:lvl1pPr>
            <a:lvl2pPr marL="466298" indent="0" algn="ctr">
              <a:buNone/>
              <a:defRPr sz="2448"/>
            </a:lvl2pPr>
            <a:lvl3pPr marL="932597" indent="0" algn="ctr">
              <a:buNone/>
              <a:defRPr sz="2448"/>
            </a:lvl3pPr>
            <a:lvl4pPr marL="1398895" indent="0" algn="ctr">
              <a:buNone/>
              <a:defRPr sz="2040"/>
            </a:lvl4pPr>
            <a:lvl5pPr marL="1865193" indent="0" algn="ctr">
              <a:buNone/>
              <a:defRPr sz="2040"/>
            </a:lvl5pPr>
            <a:lvl6pPr marL="2331491" indent="0" algn="ctr">
              <a:buNone/>
              <a:defRPr sz="2040"/>
            </a:lvl6pPr>
            <a:lvl7pPr marL="2797790" indent="0" algn="ctr">
              <a:buNone/>
              <a:defRPr sz="2040"/>
            </a:lvl7pPr>
            <a:lvl8pPr marL="3264088" indent="0" algn="ctr">
              <a:buNone/>
              <a:defRPr sz="2040"/>
            </a:lvl8pPr>
            <a:lvl9pPr marL="3730386" indent="0" algn="ctr">
              <a:buNone/>
              <a:defRPr sz="204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119283" y="6588383"/>
            <a:ext cx="2521845" cy="372394"/>
          </a:xfrm>
          <a:prstGeom prst="rect">
            <a:avLst/>
          </a:prstGeom>
        </p:spPr>
        <p:txBody>
          <a:bodyPr/>
          <a:lstStyle/>
          <a:p>
            <a:fld id="{A0DA9766-1C94-41ED-BF21-1C124EB49F55}" type="datetimeFigureOut">
              <a:rPr lang="en-US" smtClean="0">
                <a:solidFill>
                  <a:srgbClr val="505050"/>
                </a:solidFill>
              </a:rPr>
              <a:pPr/>
              <a:t>3/5/2014</a:t>
            </a:fld>
            <a:endParaRPr lang="en-US">
              <a:solidFill>
                <a:srgbClr val="505050"/>
              </a:solidFill>
            </a:endParaRPr>
          </a:p>
        </p:txBody>
      </p:sp>
      <p:sp>
        <p:nvSpPr>
          <p:cNvPr id="5" name="Footer Placeholder 4"/>
          <p:cNvSpPr>
            <a:spLocks noGrp="1"/>
          </p:cNvSpPr>
          <p:nvPr>
            <p:ph type="ftr" sz="quarter" idx="11"/>
          </p:nvPr>
        </p:nvSpPr>
        <p:spPr>
          <a:xfrm>
            <a:off x="3760101" y="6588383"/>
            <a:ext cx="4919511" cy="372394"/>
          </a:xfrm>
          <a:prstGeom prst="rect">
            <a:avLst/>
          </a:prstGeom>
        </p:spPr>
        <p:txBody>
          <a:bodyPr/>
          <a:lstStyle/>
          <a:p>
            <a:endParaRPr lang="en-US">
              <a:solidFill>
                <a:srgbClr val="505050"/>
              </a:solidFill>
            </a:endParaRPr>
          </a:p>
        </p:txBody>
      </p:sp>
      <p:sp>
        <p:nvSpPr>
          <p:cNvPr id="6" name="Slide Number Placeholder 5"/>
          <p:cNvSpPr>
            <a:spLocks noGrp="1"/>
          </p:cNvSpPr>
          <p:nvPr>
            <p:ph type="sldNum" sz="quarter" idx="12"/>
          </p:nvPr>
        </p:nvSpPr>
        <p:spPr>
          <a:xfrm>
            <a:off x="10098983" y="6588383"/>
            <a:ext cx="1338334" cy="372394"/>
          </a:xfrm>
          <a:prstGeom prst="rect">
            <a:avLst/>
          </a:prstGeom>
        </p:spPr>
        <p:txBody>
          <a:bodyPr/>
          <a:lstStyle/>
          <a:p>
            <a:fld id="{F9DAA576-6B28-4390-BE1A-E9A1F75BD6C1}" type="slidenum">
              <a:rPr lang="en-US" smtClean="0">
                <a:solidFill>
                  <a:srgbClr val="505050"/>
                </a:solidFill>
              </a:rPr>
              <a:pPr/>
              <a:t>‹#›</a:t>
            </a:fld>
            <a:endParaRPr lang="en-US">
              <a:solidFill>
                <a:srgbClr val="505050"/>
              </a:solidFill>
            </a:endParaRPr>
          </a:p>
        </p:txBody>
      </p:sp>
      <p:cxnSp>
        <p:nvCxnSpPr>
          <p:cNvPr id="9" name="Straight Connector 8"/>
          <p:cNvCxnSpPr/>
          <p:nvPr/>
        </p:nvCxnSpPr>
        <p:spPr>
          <a:xfrm>
            <a:off x="1231874" y="4429866"/>
            <a:ext cx="1007354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1232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083328885"/>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6.jpeg"/><Relationship Id="rId2" Type="http://schemas.openxmlformats.org/officeDocument/2006/relationships/diagramData" Target="../diagrams/data2.xml"/><Relationship Id="rId1" Type="http://schemas.openxmlformats.org/officeDocument/2006/relationships/slideLayout" Target="../slideLayouts/slideLayout3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3.jpeg"/><Relationship Id="rId2" Type="http://schemas.openxmlformats.org/officeDocument/2006/relationships/diagramData" Target="../diagrams/data3.xml"/><Relationship Id="rId1" Type="http://schemas.openxmlformats.org/officeDocument/2006/relationships/slideLayout" Target="../slideLayouts/slideLayout3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3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3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8.xml"/><Relationship Id="rId1" Type="http://schemas.openxmlformats.org/officeDocument/2006/relationships/vmlDrawing" Target="../drawings/vmlDrawing1.vml"/><Relationship Id="rId5" Type="http://schemas.openxmlformats.org/officeDocument/2006/relationships/image" Target="../media/image26.emf"/><Relationship Id="rId4" Type="http://schemas.openxmlformats.org/officeDocument/2006/relationships/package" Target="../embeddings/Microsoft_Visio_Drawing1111.vsd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hyperlink" Target="http://aghy.hu/" TargetMode="External"/><Relationship Id="rId2" Type="http://schemas.openxmlformats.org/officeDocument/2006/relationships/image" Target="../media/image28.jpeg"/><Relationship Id="rId1" Type="http://schemas.openxmlformats.org/officeDocument/2006/relationships/slideLayout" Target="../slideLayouts/slideLayout33.xml"/><Relationship Id="rId4" Type="http://schemas.openxmlformats.org/officeDocument/2006/relationships/hyperlink" Target="mailto:aghy@aghy.hu"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3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8.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98526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906462"/>
          <a:ext cx="4876799" cy="6088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US" dirty="0" smtClean="0"/>
              <a:t>Information Architecture</a:t>
            </a:r>
            <a:endParaRPr lang="en-US" dirty="0"/>
          </a:p>
        </p:txBody>
      </p:sp>
      <p:pic>
        <p:nvPicPr>
          <p:cNvPr id="2050" name="Picture 2" descr="http://2.bp.blogspot.com/_GedqD27vlno/TB5w4OOlqBI/AAAAAAAAAwQ/Pm3uNKyIO_E/s1600/20100303_007.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03837" y="1363662"/>
            <a:ext cx="695325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50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65595E34-BE6C-4817-9276-45FDE377B58A}"/>
                                            </p:graphicEl>
                                          </p:spTgt>
                                        </p:tgtEl>
                                        <p:attrNameLst>
                                          <p:attrName>style.visibility</p:attrName>
                                        </p:attrNameLst>
                                      </p:cBhvr>
                                      <p:to>
                                        <p:strVal val="visible"/>
                                      </p:to>
                                    </p:set>
                                    <p:animEffect transition="in" filter="fade">
                                      <p:cBhvr>
                                        <p:cTn id="7" dur="500"/>
                                        <p:tgtEl>
                                          <p:spTgt spid="4">
                                            <p:graphicEl>
                                              <a:dgm id="{65595E34-BE6C-4817-9276-45FDE377B58A}"/>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8590A4B7-BCB7-4BB0-A6B5-20E581D6964D}"/>
                                            </p:graphicEl>
                                          </p:spTgt>
                                        </p:tgtEl>
                                        <p:attrNameLst>
                                          <p:attrName>style.visibility</p:attrName>
                                        </p:attrNameLst>
                                      </p:cBhvr>
                                      <p:to>
                                        <p:strVal val="visible"/>
                                      </p:to>
                                    </p:set>
                                    <p:animEffect transition="in" filter="fade">
                                      <p:cBhvr>
                                        <p:cTn id="11" dur="500"/>
                                        <p:tgtEl>
                                          <p:spTgt spid="4">
                                            <p:graphicEl>
                                              <a:dgm id="{8590A4B7-BCB7-4BB0-A6B5-20E581D6964D}"/>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8C011D5A-5182-44B6-BB59-E0115C79B513}"/>
                                            </p:graphicEl>
                                          </p:spTgt>
                                        </p:tgtEl>
                                        <p:attrNameLst>
                                          <p:attrName>style.visibility</p:attrName>
                                        </p:attrNameLst>
                                      </p:cBhvr>
                                      <p:to>
                                        <p:strVal val="visible"/>
                                      </p:to>
                                    </p:set>
                                    <p:animEffect transition="in" filter="fade">
                                      <p:cBhvr>
                                        <p:cTn id="15" dur="500"/>
                                        <p:tgtEl>
                                          <p:spTgt spid="4">
                                            <p:graphicEl>
                                              <a:dgm id="{8C011D5A-5182-44B6-BB59-E0115C79B513}"/>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390266FC-CBC2-45D2-8878-B950EE6671F2}"/>
                                            </p:graphicEl>
                                          </p:spTgt>
                                        </p:tgtEl>
                                        <p:attrNameLst>
                                          <p:attrName>style.visibility</p:attrName>
                                        </p:attrNameLst>
                                      </p:cBhvr>
                                      <p:to>
                                        <p:strVal val="visible"/>
                                      </p:to>
                                    </p:set>
                                    <p:animEffect transition="in" filter="fade">
                                      <p:cBhvr>
                                        <p:cTn id="19" dur="500"/>
                                        <p:tgtEl>
                                          <p:spTgt spid="4">
                                            <p:graphicEl>
                                              <a:dgm id="{390266FC-CBC2-45D2-8878-B950EE6671F2}"/>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FAFB77B6-89D0-4CE2-97AA-B378E8913128}"/>
                                            </p:graphicEl>
                                          </p:spTgt>
                                        </p:tgtEl>
                                        <p:attrNameLst>
                                          <p:attrName>style.visibility</p:attrName>
                                        </p:attrNameLst>
                                      </p:cBhvr>
                                      <p:to>
                                        <p:strVal val="visible"/>
                                      </p:to>
                                    </p:set>
                                    <p:animEffect transition="in" filter="fade">
                                      <p:cBhvr>
                                        <p:cTn id="23" dur="500"/>
                                        <p:tgtEl>
                                          <p:spTgt spid="4">
                                            <p:graphicEl>
                                              <a:dgm id="{FAFB77B6-89D0-4CE2-97AA-B378E8913128}"/>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graphicEl>
                                              <a:dgm id="{ADDA356A-5335-4D91-A72A-130FCD956142}"/>
                                            </p:graphicEl>
                                          </p:spTgt>
                                        </p:tgtEl>
                                        <p:attrNameLst>
                                          <p:attrName>style.visibility</p:attrName>
                                        </p:attrNameLst>
                                      </p:cBhvr>
                                      <p:to>
                                        <p:strVal val="visible"/>
                                      </p:to>
                                    </p:set>
                                    <p:animEffect transition="in" filter="fade">
                                      <p:cBhvr>
                                        <p:cTn id="27" dur="500"/>
                                        <p:tgtEl>
                                          <p:spTgt spid="4">
                                            <p:graphicEl>
                                              <a:dgm id="{ADDA356A-5335-4D91-A72A-130FCD956142}"/>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graphicEl>
                                              <a:dgm id="{7C2AC80A-9DA3-425D-9B88-8781AB818ED7}"/>
                                            </p:graphicEl>
                                          </p:spTgt>
                                        </p:tgtEl>
                                        <p:attrNameLst>
                                          <p:attrName>style.visibility</p:attrName>
                                        </p:attrNameLst>
                                      </p:cBhvr>
                                      <p:to>
                                        <p:strVal val="visible"/>
                                      </p:to>
                                    </p:set>
                                    <p:animEffect transition="in" filter="fade">
                                      <p:cBhvr>
                                        <p:cTn id="31" dur="500"/>
                                        <p:tgtEl>
                                          <p:spTgt spid="4">
                                            <p:graphicEl>
                                              <a:dgm id="{7C2AC80A-9DA3-425D-9B88-8781AB818ED7}"/>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graphicEl>
                                              <a:dgm id="{DC766276-7E89-4F77-87AF-6AB747073708}"/>
                                            </p:graphicEl>
                                          </p:spTgt>
                                        </p:tgtEl>
                                        <p:attrNameLst>
                                          <p:attrName>style.visibility</p:attrName>
                                        </p:attrNameLst>
                                      </p:cBhvr>
                                      <p:to>
                                        <p:strVal val="visible"/>
                                      </p:to>
                                    </p:set>
                                    <p:animEffect transition="in" filter="fade">
                                      <p:cBhvr>
                                        <p:cTn id="35" dur="500"/>
                                        <p:tgtEl>
                                          <p:spTgt spid="4">
                                            <p:graphicEl>
                                              <a:dgm id="{DC766276-7E89-4F77-87AF-6AB747073708}"/>
                                            </p:graphic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0D212A3C-5814-4F8B-9FBE-5431D21B167B}"/>
                                            </p:graphicEl>
                                          </p:spTgt>
                                        </p:tgtEl>
                                        <p:attrNameLst>
                                          <p:attrName>style.visibility</p:attrName>
                                        </p:attrNameLst>
                                      </p:cBhvr>
                                      <p:to>
                                        <p:strVal val="visible"/>
                                      </p:to>
                                    </p:set>
                                    <p:animEffect transition="in" filter="fade">
                                      <p:cBhvr>
                                        <p:cTn id="39" dur="500"/>
                                        <p:tgtEl>
                                          <p:spTgt spid="4">
                                            <p:graphicEl>
                                              <a:dgm id="{0D212A3C-5814-4F8B-9FBE-5431D21B167B}"/>
                                            </p:graphic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graphicEl>
                                              <a:dgm id="{61C98839-0E7C-4A28-AA4A-C7EDE129C365}"/>
                                            </p:graphicEl>
                                          </p:spTgt>
                                        </p:tgtEl>
                                        <p:attrNameLst>
                                          <p:attrName>style.visibility</p:attrName>
                                        </p:attrNameLst>
                                      </p:cBhvr>
                                      <p:to>
                                        <p:strVal val="visible"/>
                                      </p:to>
                                    </p:set>
                                    <p:animEffect transition="in" filter="fade">
                                      <p:cBhvr>
                                        <p:cTn id="43" dur="500"/>
                                        <p:tgtEl>
                                          <p:spTgt spid="4">
                                            <p:graphicEl>
                                              <a:dgm id="{61C98839-0E7C-4A28-AA4A-C7EDE129C365}"/>
                                            </p:graphic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
                                            <p:graphicEl>
                                              <a:dgm id="{8F41F12A-BD75-49F6-8867-27CBA6AFB2B1}"/>
                                            </p:graphicEl>
                                          </p:spTgt>
                                        </p:tgtEl>
                                        <p:attrNameLst>
                                          <p:attrName>style.visibility</p:attrName>
                                        </p:attrNameLst>
                                      </p:cBhvr>
                                      <p:to>
                                        <p:strVal val="visible"/>
                                      </p:to>
                                    </p:set>
                                    <p:animEffect transition="in" filter="fade">
                                      <p:cBhvr>
                                        <p:cTn id="47" dur="500"/>
                                        <p:tgtEl>
                                          <p:spTgt spid="4">
                                            <p:graphicEl>
                                              <a:dgm id="{8F41F12A-BD75-49F6-8867-27CBA6AFB2B1}"/>
                                            </p:graphic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
                                            <p:graphicEl>
                                              <a:dgm id="{64B555CD-C99E-4175-B045-04B4DDCBEEBA}"/>
                                            </p:graphicEl>
                                          </p:spTgt>
                                        </p:tgtEl>
                                        <p:attrNameLst>
                                          <p:attrName>style.visibility</p:attrName>
                                        </p:attrNameLst>
                                      </p:cBhvr>
                                      <p:to>
                                        <p:strVal val="visible"/>
                                      </p:to>
                                    </p:set>
                                    <p:animEffect transition="in" filter="fade">
                                      <p:cBhvr>
                                        <p:cTn id="51" dur="500"/>
                                        <p:tgtEl>
                                          <p:spTgt spid="4">
                                            <p:graphicEl>
                                              <a:dgm id="{64B555CD-C99E-4175-B045-04B4DDCBEEBA}"/>
                                            </p:graphic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
                                            <p:graphicEl>
                                              <a:dgm id="{9795D177-2D87-41A0-98AF-21D01BA6017E}"/>
                                            </p:graphicEl>
                                          </p:spTgt>
                                        </p:tgtEl>
                                        <p:attrNameLst>
                                          <p:attrName>style.visibility</p:attrName>
                                        </p:attrNameLst>
                                      </p:cBhvr>
                                      <p:to>
                                        <p:strVal val="visible"/>
                                      </p:to>
                                    </p:set>
                                    <p:animEffect transition="in" filter="fade">
                                      <p:cBhvr>
                                        <p:cTn id="55" dur="500"/>
                                        <p:tgtEl>
                                          <p:spTgt spid="4">
                                            <p:graphicEl>
                                              <a:dgm id="{9795D177-2D87-41A0-98AF-21D01BA6017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a:t>
            </a:r>
            <a:endParaRPr lang="en-US" dirty="0"/>
          </a:p>
        </p:txBody>
      </p:sp>
      <p:sp>
        <p:nvSpPr>
          <p:cNvPr id="3" name="Content Placeholder 2"/>
          <p:cNvSpPr>
            <a:spLocks noGrp="1"/>
          </p:cNvSpPr>
          <p:nvPr>
            <p:ph idx="4294967295"/>
          </p:nvPr>
        </p:nvSpPr>
        <p:spPr>
          <a:xfrm>
            <a:off x="2021522" y="1277257"/>
            <a:ext cx="8393430" cy="4586894"/>
          </a:xfrm>
          <a:prstGeom prst="rect">
            <a:avLst/>
          </a:prstGeom>
        </p:spPr>
        <p:txBody>
          <a:bodyPr>
            <a:normAutofit/>
          </a:bodyPr>
          <a:lstStyle/>
          <a:p>
            <a:pPr marL="0" indent="0" algn="ctr">
              <a:buNone/>
            </a:pPr>
            <a:r>
              <a:rPr lang="en-US" b="1" dirty="0" smtClean="0">
                <a:solidFill>
                  <a:srgbClr val="FF0000"/>
                </a:solidFill>
              </a:rPr>
              <a:t>Connects</a:t>
            </a:r>
            <a:r>
              <a:rPr lang="en-US" dirty="0" smtClean="0">
                <a:solidFill>
                  <a:srgbClr val="FF0000"/>
                </a:solidFill>
              </a:rPr>
              <a:t> </a:t>
            </a:r>
            <a:r>
              <a:rPr lang="en-US" dirty="0"/>
              <a:t>people </a:t>
            </a:r>
            <a:endParaRPr lang="en-US" dirty="0" smtClean="0"/>
          </a:p>
          <a:p>
            <a:pPr marL="0" indent="0" algn="ctr">
              <a:buNone/>
            </a:pPr>
            <a:r>
              <a:rPr lang="en-US" dirty="0" smtClean="0"/>
              <a:t>to </a:t>
            </a:r>
            <a:r>
              <a:rPr lang="en-US" dirty="0"/>
              <a:t>the </a:t>
            </a:r>
            <a:r>
              <a:rPr lang="en-US" b="1" dirty="0" smtClean="0">
                <a:solidFill>
                  <a:srgbClr val="FF0000"/>
                </a:solidFill>
              </a:rPr>
              <a:t>information</a:t>
            </a:r>
            <a:endParaRPr lang="en-US" dirty="0" smtClean="0">
              <a:solidFill>
                <a:srgbClr val="FF0000"/>
              </a:solidFill>
            </a:endParaRPr>
          </a:p>
          <a:p>
            <a:pPr marL="0" indent="0" algn="ctr">
              <a:buNone/>
            </a:pPr>
            <a:r>
              <a:rPr lang="en-US" dirty="0" smtClean="0"/>
              <a:t>they </a:t>
            </a:r>
            <a:r>
              <a:rPr lang="en-US" dirty="0"/>
              <a:t>need to </a:t>
            </a:r>
            <a:r>
              <a:rPr lang="en-US" b="1" dirty="0">
                <a:solidFill>
                  <a:srgbClr val="FF0000"/>
                </a:solidFill>
              </a:rPr>
              <a:t>get their jobs done</a:t>
            </a:r>
          </a:p>
        </p:txBody>
      </p:sp>
      <p:pic>
        <p:nvPicPr>
          <p:cNvPr id="4100" name="Picture 4" descr="http://timemanagementninja.com/wp-content/uploads/2011/05/Too-Much-Wo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6176" y="3570704"/>
            <a:ext cx="3604123" cy="3137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240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 have SharePoint,</a:t>
            </a:r>
            <a:br>
              <a:rPr lang="en-US" dirty="0" smtClean="0"/>
            </a:br>
            <a:r>
              <a:rPr lang="en-US" dirty="0" smtClean="0"/>
              <a:t>right?</a:t>
            </a:r>
            <a:endParaRPr lang="en-US" dirty="0"/>
          </a:p>
        </p:txBody>
      </p:sp>
    </p:spTree>
    <p:extLst>
      <p:ext uri="{BB962C8B-B14F-4D97-AF65-F5344CB8AC3E}">
        <p14:creationId xmlns:p14="http://schemas.microsoft.com/office/powerpoint/2010/main" val="317026881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 have Search!</a:t>
            </a:r>
            <a:endParaRPr lang="en-US" dirty="0"/>
          </a:p>
        </p:txBody>
      </p:sp>
      <p:pic>
        <p:nvPicPr>
          <p:cNvPr id="1026" name="Picture 2" descr="http://upload.wikimedia.org/wikipedia/commons/1/13/Facebook_like_thum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6037" y="2117725"/>
            <a:ext cx="1187898" cy="1017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71952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Search is Easy!?</a:t>
            </a:r>
          </a:p>
        </p:txBody>
      </p:sp>
      <p:pic>
        <p:nvPicPr>
          <p:cNvPr id="14339" name="Picture 5" descr="http://www.dotnetmafia.com/blogs/dotnettipoftheday/SPOPSearchCenterResults_14EB8CF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3650" y="1212849"/>
            <a:ext cx="8411542" cy="531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814720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t>Find</a:t>
            </a:r>
            <a:r>
              <a:rPr lang="en-US" dirty="0" smtClean="0"/>
              <a:t> is the REAL Challenge!</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1786"/>
          <a:stretch/>
        </p:blipFill>
        <p:spPr>
          <a:xfrm>
            <a:off x="2526911" y="1363662"/>
            <a:ext cx="7382653" cy="4932363"/>
          </a:xfrm>
          <a:prstGeom prst="rect">
            <a:avLst/>
          </a:prstGeom>
        </p:spPr>
      </p:pic>
    </p:spTree>
    <p:extLst>
      <p:ext uri="{BB962C8B-B14F-4D97-AF65-F5344CB8AC3E}">
        <p14:creationId xmlns:p14="http://schemas.microsoft.com/office/powerpoint/2010/main" val="39008362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br>
              <a:rPr lang="en-US" dirty="0" smtClean="0"/>
            </a:br>
            <a:r>
              <a:rPr lang="en-US" sz="6600" dirty="0" smtClean="0"/>
              <a:t>Find is the REAL Challenge</a:t>
            </a:r>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8442778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13225" y="2125663"/>
            <a:ext cx="8905612" cy="1828800"/>
          </a:xfrm>
        </p:spPr>
        <p:txBody>
          <a:bodyPr/>
          <a:lstStyle/>
          <a:p>
            <a:r>
              <a:rPr lang="en-US" dirty="0" smtClean="0"/>
              <a:t>Have you been in Oslo?</a:t>
            </a:r>
            <a:endParaRPr lang="en-US" dirty="0"/>
          </a:p>
        </p:txBody>
      </p:sp>
    </p:spTree>
    <p:extLst>
      <p:ext uri="{BB962C8B-B14F-4D97-AF65-F5344CB8AC3E}">
        <p14:creationId xmlns:p14="http://schemas.microsoft.com/office/powerpoint/2010/main" val="157085001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13225" y="2125663"/>
            <a:ext cx="8981812" cy="1828800"/>
          </a:xfrm>
        </p:spPr>
        <p:txBody>
          <a:bodyPr/>
          <a:lstStyle/>
          <a:p>
            <a:r>
              <a:rPr lang="en-US" dirty="0" smtClean="0"/>
              <a:t>Have you </a:t>
            </a:r>
            <a:r>
              <a:rPr lang="en-US" strike="sngStrike" dirty="0" smtClean="0"/>
              <a:t>been in </a:t>
            </a:r>
            <a:r>
              <a:rPr lang="en-US" dirty="0" smtClean="0"/>
              <a:t>Oslo?</a:t>
            </a:r>
            <a:endParaRPr lang="en-US" dirty="0"/>
          </a:p>
        </p:txBody>
      </p:sp>
    </p:spTree>
    <p:extLst>
      <p:ext uri="{BB962C8B-B14F-4D97-AF65-F5344CB8AC3E}">
        <p14:creationId xmlns:p14="http://schemas.microsoft.com/office/powerpoint/2010/main" val="129005019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113225" y="2125663"/>
            <a:ext cx="9058012" cy="1828800"/>
          </a:xfrm>
        </p:spPr>
        <p:txBody>
          <a:bodyPr/>
          <a:lstStyle/>
          <a:p>
            <a:r>
              <a:rPr lang="en-US" dirty="0" smtClean="0"/>
              <a:t>Have you </a:t>
            </a:r>
            <a:r>
              <a:rPr lang="en-US" dirty="0" smtClean="0">
                <a:solidFill>
                  <a:srgbClr val="FFC000"/>
                </a:solidFill>
              </a:rPr>
              <a:t>SEEN</a:t>
            </a:r>
            <a:r>
              <a:rPr lang="en-US" dirty="0" smtClean="0"/>
              <a:t> Oslo?</a:t>
            </a:r>
            <a:endParaRPr lang="en-US" dirty="0"/>
          </a:p>
        </p:txBody>
      </p:sp>
    </p:spTree>
    <p:extLst>
      <p:ext uri="{BB962C8B-B14F-4D97-AF65-F5344CB8AC3E}">
        <p14:creationId xmlns:p14="http://schemas.microsoft.com/office/powerpoint/2010/main" val="401983063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Best </a:t>
            </a:r>
            <a:r>
              <a:rPr lang="en-US" dirty="0"/>
              <a:t>practices for Information Architecture and Enterprise </a:t>
            </a:r>
            <a:r>
              <a:rPr lang="en-US" dirty="0" smtClean="0"/>
              <a:t>Search</a:t>
            </a:r>
            <a:endParaRPr lang="en-US" dirty="0"/>
          </a:p>
        </p:txBody>
      </p:sp>
      <p:sp>
        <p:nvSpPr>
          <p:cNvPr id="5" name="Text Placeholder 4"/>
          <p:cNvSpPr>
            <a:spLocks noGrp="1"/>
          </p:cNvSpPr>
          <p:nvPr>
            <p:ph type="body" sz="quarter" idx="14"/>
          </p:nvPr>
        </p:nvSpPr>
        <p:spPr/>
        <p:txBody>
          <a:bodyPr/>
          <a:lstStyle/>
          <a:p>
            <a:r>
              <a:rPr lang="en-US" dirty="0" smtClean="0"/>
              <a:t>Agnes Molnar</a:t>
            </a:r>
          </a:p>
          <a:p>
            <a:r>
              <a:rPr lang="en-US" sz="2400" dirty="0" smtClean="0"/>
              <a:t>International Consultant, ECM &amp; Search Expert,</a:t>
            </a:r>
          </a:p>
          <a:p>
            <a:r>
              <a:rPr lang="en-US" sz="2400" dirty="0" smtClean="0"/>
              <a:t>SharePoint Server MVP</a:t>
            </a:r>
          </a:p>
          <a:p>
            <a:r>
              <a:rPr lang="en-US" sz="2400" dirty="0" smtClean="0"/>
              <a:t>@molnaragnes</a:t>
            </a:r>
            <a:endParaRPr lang="en-US" sz="2400" dirty="0"/>
          </a:p>
        </p:txBody>
      </p:sp>
      <p:sp>
        <p:nvSpPr>
          <p:cNvPr id="2" name="Text Placeholder 1"/>
          <p:cNvSpPr>
            <a:spLocks noGrp="1"/>
          </p:cNvSpPr>
          <p:nvPr>
            <p:ph type="body" sz="quarter" idx="15"/>
          </p:nvPr>
        </p:nvSpPr>
        <p:spPr/>
        <p:txBody>
          <a:bodyPr/>
          <a:lstStyle/>
          <a:p>
            <a:r>
              <a:rPr lang="en-US" dirty="0" smtClean="0"/>
              <a:t>SPC207</a:t>
            </a:r>
            <a:endParaRPr lang="en-US" dirty="0"/>
          </a:p>
        </p:txBody>
      </p:sp>
    </p:spTree>
    <p:extLst>
      <p:ext uri="{BB962C8B-B14F-4D97-AF65-F5344CB8AC3E}">
        <p14:creationId xmlns:p14="http://schemas.microsoft.com/office/powerpoint/2010/main" val="2721668985"/>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a:p>
        </p:txBody>
      </p:sp>
      <p:sp>
        <p:nvSpPr>
          <p:cNvPr id="3" name="Text Placeholder 2"/>
          <p:cNvSpPr>
            <a:spLocks noGrp="1"/>
          </p:cNvSpPr>
          <p:nvPr>
            <p:ph type="body" sz="quarter" idx="4294967295"/>
          </p:nvPr>
        </p:nvSpPr>
        <p:spPr>
          <a:xfrm>
            <a:off x="579419" y="1476622"/>
            <a:ext cx="11375536" cy="2096222"/>
          </a:xfrm>
          <a:prstGeom prst="rect">
            <a:avLst/>
          </a:prstGeom>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 y="1705"/>
            <a:ext cx="12437749" cy="6992819"/>
          </a:xfrm>
          <a:prstGeom prst="rect">
            <a:avLst/>
          </a:prstGeom>
        </p:spPr>
      </p:pic>
    </p:spTree>
    <p:extLst>
      <p:ext uri="{BB962C8B-B14F-4D97-AF65-F5344CB8AC3E}">
        <p14:creationId xmlns:p14="http://schemas.microsoft.com/office/powerpoint/2010/main" val="47007648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 y="1706"/>
            <a:ext cx="12437747" cy="6992818"/>
          </a:xfrm>
          <a:prstGeom prst="rect">
            <a:avLst/>
          </a:prstGeom>
        </p:spPr>
      </p:pic>
    </p:spTree>
    <p:extLst>
      <p:ext uri="{BB962C8B-B14F-4D97-AF65-F5344CB8AC3E}">
        <p14:creationId xmlns:p14="http://schemas.microsoft.com/office/powerpoint/2010/main" val="76663007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Planning for IA</a:t>
            </a:r>
            <a:endParaRPr lang="en-US" dirty="0"/>
          </a:p>
        </p:txBody>
      </p:sp>
    </p:spTree>
    <p:extLst>
      <p:ext uri="{BB962C8B-B14F-4D97-AF65-F5344CB8AC3E}">
        <p14:creationId xmlns:p14="http://schemas.microsoft.com/office/powerpoint/2010/main" val="102914552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in Effective IA</a:t>
            </a:r>
            <a:endParaRPr lang="en-US" dirty="0"/>
          </a:p>
        </p:txBody>
      </p:sp>
      <p:graphicFrame>
        <p:nvGraphicFramePr>
          <p:cNvPr id="4" name="Diagram 3"/>
          <p:cNvGraphicFramePr/>
          <p:nvPr>
            <p:extLst/>
          </p:nvPr>
        </p:nvGraphicFramePr>
        <p:xfrm>
          <a:off x="960437" y="1363662"/>
          <a:ext cx="490504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0" name="Picture 2" descr="http://assets.inhabitat.com/wp-content/blogs.dir/1/files/2013/03/lego-closeup-537x32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50099" y="1592262"/>
            <a:ext cx="5334000" cy="4581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92181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and Techniques – Users</a:t>
            </a:r>
            <a:endParaRPr lang="en-US" dirty="0"/>
          </a:p>
        </p:txBody>
      </p:sp>
      <p:graphicFrame>
        <p:nvGraphicFramePr>
          <p:cNvPr id="4" name="Diagram 3"/>
          <p:cNvGraphicFramePr/>
          <p:nvPr>
            <p:extLst/>
          </p:nvPr>
        </p:nvGraphicFramePr>
        <p:xfrm>
          <a:off x="731837" y="1212850"/>
          <a:ext cx="12161836" cy="5781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907754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and Techniques – Content</a:t>
            </a:r>
            <a:endParaRPr lang="en-US" dirty="0"/>
          </a:p>
        </p:txBody>
      </p:sp>
      <p:graphicFrame>
        <p:nvGraphicFramePr>
          <p:cNvPr id="4" name="Diagram 3"/>
          <p:cNvGraphicFramePr/>
          <p:nvPr>
            <p:extLst/>
          </p:nvPr>
        </p:nvGraphicFramePr>
        <p:xfrm>
          <a:off x="731837" y="1212850"/>
          <a:ext cx="12161836" cy="5781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2448280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 Analytics are </a:t>
            </a:r>
            <a:r>
              <a:rPr lang="en-US" dirty="0" smtClean="0"/>
              <a:t/>
            </a:r>
            <a:br>
              <a:rPr lang="en-US" dirty="0" smtClean="0"/>
            </a:br>
            <a:r>
              <a:rPr lang="en-US" dirty="0" smtClean="0"/>
              <a:t>the </a:t>
            </a:r>
            <a:r>
              <a:rPr lang="en-US" dirty="0"/>
              <a:t>Big Data of Search”</a:t>
            </a:r>
          </a:p>
        </p:txBody>
      </p:sp>
      <p:sp>
        <p:nvSpPr>
          <p:cNvPr id="3" name="Text Placeholder 2"/>
          <p:cNvSpPr>
            <a:spLocks noGrp="1"/>
          </p:cNvSpPr>
          <p:nvPr>
            <p:ph type="body" sz="quarter" idx="10"/>
          </p:nvPr>
        </p:nvSpPr>
        <p:spPr>
          <a:xfrm>
            <a:off x="5761038" y="4868847"/>
            <a:ext cx="5486400" cy="1458861"/>
          </a:xfrm>
        </p:spPr>
        <p:txBody>
          <a:bodyPr/>
          <a:lstStyle/>
          <a:p>
            <a:pPr algn="r"/>
            <a:r>
              <a:rPr lang="en-US" sz="2800" dirty="0" smtClean="0"/>
              <a:t>(Martin White, </a:t>
            </a:r>
            <a:r>
              <a:rPr lang="en-US" sz="2800" dirty="0" err="1" smtClean="0"/>
              <a:t>IntranetFocus</a:t>
            </a:r>
            <a:r>
              <a:rPr lang="en-US" sz="2800" dirty="0" smtClean="0"/>
              <a:t>)</a:t>
            </a:r>
          </a:p>
          <a:p>
            <a:endParaRPr lang="en-US" dirty="0"/>
          </a:p>
          <a:p>
            <a:endParaRPr lang="en-US" dirty="0"/>
          </a:p>
        </p:txBody>
      </p:sp>
    </p:spTree>
    <p:extLst>
      <p:ext uri="{BB962C8B-B14F-4D97-AF65-F5344CB8AC3E}">
        <p14:creationId xmlns:p14="http://schemas.microsoft.com/office/powerpoint/2010/main" val="184581533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Findability</a:t>
            </a:r>
            <a:endParaRPr lang="en-US" dirty="0"/>
          </a:p>
        </p:txBody>
      </p:sp>
    </p:spTree>
    <p:extLst>
      <p:ext uri="{BB962C8B-B14F-4D97-AF65-F5344CB8AC3E}">
        <p14:creationId xmlns:p14="http://schemas.microsoft.com/office/powerpoint/2010/main" val="245117919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 UI Elements Built on IA</a:t>
            </a:r>
            <a:endParaRPr lang="en-US" dirty="0"/>
          </a:p>
        </p:txBody>
      </p:sp>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tretch/>
        </p:blipFill>
        <p:spPr>
          <a:xfrm>
            <a:off x="1598010" y="1675386"/>
            <a:ext cx="8808969" cy="5192131"/>
          </a:xfrm>
          <a:prstGeom prst="rect">
            <a:avLst/>
          </a:prstGeom>
        </p:spPr>
      </p:pic>
      <p:grpSp>
        <p:nvGrpSpPr>
          <p:cNvPr id="9" name="refine"/>
          <p:cNvGrpSpPr/>
          <p:nvPr/>
        </p:nvGrpSpPr>
        <p:grpSpPr>
          <a:xfrm>
            <a:off x="1598011" y="2639443"/>
            <a:ext cx="3791988" cy="4221660"/>
            <a:chOff x="9515" y="1531822"/>
            <a:chExt cx="3717973" cy="5084499"/>
          </a:xfrm>
        </p:grpSpPr>
        <p:sp>
          <p:nvSpPr>
            <p:cNvPr id="14" name="Rectangle 13"/>
            <p:cNvSpPr/>
            <p:nvPr/>
          </p:nvSpPr>
          <p:spPr bwMode="auto">
            <a:xfrm>
              <a:off x="2308486" y="1588571"/>
              <a:ext cx="1419002" cy="589855"/>
            </a:xfrm>
            <a:prstGeom prst="rect">
              <a:avLst/>
            </a:prstGeom>
            <a:solidFill>
              <a:schemeClr val="bg1"/>
            </a:solidFill>
            <a:ln w="28575" cap="flat" cmpd="sng" algn="ctr">
              <a:solidFill>
                <a:srgbClr val="E15F1E"/>
              </a:solidFill>
              <a:prstDash val="solid"/>
              <a:tailEnd type="oval"/>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r>
                <a:rPr lang="en-US" sz="2040" b="1" dirty="0">
                  <a:solidFill>
                    <a:srgbClr val="E15F1E"/>
                  </a:solidFill>
                  <a:latin typeface="Calibri"/>
                  <a:ea typeface="ＭＳ Ｐゴシック" charset="-128"/>
                  <a:cs typeface="Segoe UI" charset="0"/>
                </a:rPr>
                <a:t>Refinement</a:t>
              </a:r>
            </a:p>
          </p:txBody>
        </p:sp>
        <p:cxnSp>
          <p:nvCxnSpPr>
            <p:cNvPr id="15" name="Straight Connector 14"/>
            <p:cNvCxnSpPr/>
            <p:nvPr/>
          </p:nvCxnSpPr>
          <p:spPr>
            <a:xfrm flipH="1">
              <a:off x="1551143" y="1878673"/>
              <a:ext cx="757343" cy="0"/>
            </a:xfrm>
            <a:prstGeom prst="line">
              <a:avLst/>
            </a:prstGeom>
            <a:noFill/>
            <a:ln w="28575" cap="flat" cmpd="sng" algn="ctr">
              <a:solidFill>
                <a:srgbClr val="E15F1E"/>
              </a:solidFill>
              <a:prstDash val="solid"/>
              <a:tailEnd type="oval"/>
            </a:ln>
            <a:effectLst/>
          </p:spPr>
        </p:cxnSp>
        <p:sp>
          <p:nvSpPr>
            <p:cNvPr id="16" name="Rectangle 15"/>
            <p:cNvSpPr/>
            <p:nvPr/>
          </p:nvSpPr>
          <p:spPr bwMode="auto">
            <a:xfrm>
              <a:off x="9515" y="1531822"/>
              <a:ext cx="1480457" cy="5084499"/>
            </a:xfrm>
            <a:prstGeom prst="rect">
              <a:avLst/>
            </a:prstGeom>
            <a:noFill/>
            <a:ln w="28575" cap="flat" cmpd="sng" algn="ctr">
              <a:solidFill>
                <a:srgbClr val="E15F1E"/>
              </a:solidFill>
              <a:prstDash val="solid"/>
              <a:tailEnd type="oval"/>
            </a:ln>
            <a:effectLst/>
          </p:spPr>
          <p:txBody>
            <a:bodyPr vert="horz" wrap="square" lIns="93260" tIns="46630" rIns="93260" bIns="46630" numCol="1" rtlCol="0" anchor="b" anchorCtr="0" compatLnSpc="1">
              <a:prstTxWarp prst="textNoShape">
                <a:avLst/>
              </a:prstTxWarp>
            </a:bodyPr>
            <a:lstStyle/>
            <a:p>
              <a:endParaRPr lang="en-US" sz="2448" dirty="0">
                <a:solidFill>
                  <a:srgbClr val="E05F1E"/>
                </a:solidFill>
                <a:latin typeface="Arial" pitchFamily="-107" charset="0"/>
                <a:ea typeface="ヒラギノ角ゴ Pro W3" pitchFamily="-107" charset="-128"/>
                <a:cs typeface="ヒラギノ角ゴ Pro W3" pitchFamily="-107" charset="-128"/>
              </a:endParaRPr>
            </a:p>
          </p:txBody>
        </p:sp>
      </p:grpSp>
      <p:grpSp>
        <p:nvGrpSpPr>
          <p:cNvPr id="6" name="result type"/>
          <p:cNvGrpSpPr/>
          <p:nvPr/>
        </p:nvGrpSpPr>
        <p:grpSpPr>
          <a:xfrm>
            <a:off x="3265795" y="3431525"/>
            <a:ext cx="4101502" cy="1698963"/>
            <a:chOff x="1922155" y="4287926"/>
            <a:chExt cx="4021445" cy="1665801"/>
          </a:xfrm>
        </p:grpSpPr>
        <p:sp>
          <p:nvSpPr>
            <p:cNvPr id="18" name="Rectangle 17"/>
            <p:cNvSpPr/>
            <p:nvPr/>
          </p:nvSpPr>
          <p:spPr bwMode="auto">
            <a:xfrm>
              <a:off x="2926256" y="5336190"/>
              <a:ext cx="2013243" cy="617537"/>
            </a:xfrm>
            <a:prstGeom prst="rect">
              <a:avLst/>
            </a:prstGeom>
            <a:solidFill>
              <a:schemeClr val="bg1"/>
            </a:solidFill>
            <a:ln w="28575" cap="flat" cmpd="sng" algn="ctr">
              <a:solidFill>
                <a:srgbClr val="E15F1E"/>
              </a:solidFill>
              <a:prstDash val="solid"/>
              <a:tailEnd type="oval"/>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2040" b="1" dirty="0">
                  <a:solidFill>
                    <a:srgbClr val="E15F1E"/>
                  </a:solidFill>
                  <a:latin typeface="Calibri"/>
                  <a:ea typeface="ＭＳ Ｐゴシック" charset="-128"/>
                  <a:cs typeface="Segoe UI" charset="0"/>
                </a:rPr>
                <a:t>Result Type &amp; Display Template</a:t>
              </a:r>
            </a:p>
          </p:txBody>
        </p:sp>
        <p:cxnSp>
          <p:nvCxnSpPr>
            <p:cNvPr id="19" name="Straight Connector 18"/>
            <p:cNvCxnSpPr/>
            <p:nvPr/>
          </p:nvCxnSpPr>
          <p:spPr>
            <a:xfrm flipH="1" flipV="1">
              <a:off x="3928666" y="5052508"/>
              <a:ext cx="8422" cy="286084"/>
            </a:xfrm>
            <a:prstGeom prst="line">
              <a:avLst/>
            </a:prstGeom>
            <a:noFill/>
            <a:ln w="28575" cap="flat" cmpd="sng" algn="ctr">
              <a:solidFill>
                <a:srgbClr val="E15F1E"/>
              </a:solidFill>
              <a:prstDash val="solid"/>
              <a:tailEnd type="oval"/>
            </a:ln>
            <a:effectLst/>
          </p:spPr>
        </p:cxnSp>
        <p:sp>
          <p:nvSpPr>
            <p:cNvPr id="20" name="Rectangle 19"/>
            <p:cNvSpPr/>
            <p:nvPr/>
          </p:nvSpPr>
          <p:spPr bwMode="auto">
            <a:xfrm>
              <a:off x="1922155" y="4287926"/>
              <a:ext cx="4021445" cy="744329"/>
            </a:xfrm>
            <a:prstGeom prst="rect">
              <a:avLst/>
            </a:prstGeom>
            <a:noFill/>
            <a:ln w="28575" cap="flat" cmpd="sng" algn="ctr">
              <a:solidFill>
                <a:srgbClr val="E15F1E"/>
              </a:solidFill>
              <a:prstDash val="solid"/>
              <a:tailEnd type="oval"/>
            </a:ln>
            <a:effectLst/>
          </p:spPr>
          <p:txBody>
            <a:bodyPr vert="horz" wrap="square" lIns="93260" tIns="46630" rIns="93260" bIns="46630" numCol="1" rtlCol="0" anchor="b" anchorCtr="0" compatLnSpc="1">
              <a:prstTxWarp prst="textNoShape">
                <a:avLst/>
              </a:prstTxWarp>
            </a:bodyPr>
            <a:lstStyle/>
            <a:p>
              <a:endParaRPr lang="en-US" sz="2448" dirty="0">
                <a:solidFill>
                  <a:srgbClr val="E05F1E"/>
                </a:solidFill>
                <a:latin typeface="Arial" pitchFamily="-107" charset="0"/>
                <a:ea typeface="ヒラギノ角ゴ Pro W3" pitchFamily="-107" charset="-128"/>
                <a:cs typeface="ヒラギノ角ゴ Pro W3" pitchFamily="-107" charset="-128"/>
              </a:endParaRPr>
            </a:p>
          </p:txBody>
        </p:sp>
      </p:grpSp>
      <p:grpSp>
        <p:nvGrpSpPr>
          <p:cNvPr id="5" name="hover"/>
          <p:cNvGrpSpPr/>
          <p:nvPr/>
        </p:nvGrpSpPr>
        <p:grpSpPr>
          <a:xfrm>
            <a:off x="7456055" y="4815572"/>
            <a:ext cx="2799809" cy="1989194"/>
            <a:chOff x="5994912" y="4114800"/>
            <a:chExt cx="2745160" cy="1950367"/>
          </a:xfrm>
        </p:grpSpPr>
        <p:sp>
          <p:nvSpPr>
            <p:cNvPr id="24" name="Rectangle 23"/>
            <p:cNvSpPr/>
            <p:nvPr/>
          </p:nvSpPr>
          <p:spPr bwMode="auto">
            <a:xfrm>
              <a:off x="5994912" y="5447630"/>
              <a:ext cx="1410215" cy="617537"/>
            </a:xfrm>
            <a:prstGeom prst="rect">
              <a:avLst/>
            </a:prstGeom>
            <a:solidFill>
              <a:schemeClr val="bg1"/>
            </a:solidFill>
            <a:ln w="28575" cap="flat" cmpd="sng" algn="ctr">
              <a:solidFill>
                <a:srgbClr val="E15F1E"/>
              </a:solidFill>
              <a:prstDash val="solid"/>
              <a:tailEnd type="oval"/>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1632" b="1" dirty="0">
                  <a:solidFill>
                    <a:srgbClr val="E15F1E"/>
                  </a:solidFill>
                  <a:latin typeface="Calibri"/>
                  <a:ea typeface="ＭＳ Ｐゴシック" charset="-128"/>
                  <a:cs typeface="Segoe UI" charset="0"/>
                </a:rPr>
                <a:t>On Hover Panel</a:t>
              </a:r>
            </a:p>
          </p:txBody>
        </p:sp>
        <p:cxnSp>
          <p:nvCxnSpPr>
            <p:cNvPr id="25" name="Straight Connector 24"/>
            <p:cNvCxnSpPr/>
            <p:nvPr/>
          </p:nvCxnSpPr>
          <p:spPr>
            <a:xfrm flipV="1">
              <a:off x="6510528" y="4473071"/>
              <a:ext cx="16163" cy="975353"/>
            </a:xfrm>
            <a:prstGeom prst="line">
              <a:avLst/>
            </a:prstGeom>
            <a:noFill/>
            <a:ln w="28575" cap="flat" cmpd="sng" algn="ctr">
              <a:solidFill>
                <a:srgbClr val="E15F1E"/>
              </a:solidFill>
              <a:prstDash val="solid"/>
              <a:tailEnd type="oval"/>
            </a:ln>
            <a:effectLst/>
          </p:spPr>
        </p:cxnSp>
        <p:sp>
          <p:nvSpPr>
            <p:cNvPr id="26" name="Rectangle 25"/>
            <p:cNvSpPr/>
            <p:nvPr/>
          </p:nvSpPr>
          <p:spPr bwMode="auto">
            <a:xfrm>
              <a:off x="5994912" y="4114800"/>
              <a:ext cx="2745160" cy="358271"/>
            </a:xfrm>
            <a:prstGeom prst="rect">
              <a:avLst/>
            </a:prstGeom>
            <a:noFill/>
            <a:ln w="28575" cap="flat" cmpd="sng" algn="ctr">
              <a:solidFill>
                <a:srgbClr val="E15F1E"/>
              </a:solidFill>
              <a:prstDash val="solid"/>
              <a:tailEnd type="oval"/>
            </a:ln>
            <a:effectLst/>
          </p:spPr>
          <p:txBody>
            <a:bodyPr vert="horz" wrap="square" lIns="93260" tIns="46630" rIns="93260" bIns="46630" numCol="1" rtlCol="0" anchor="b" anchorCtr="0" compatLnSpc="1">
              <a:prstTxWarp prst="textNoShape">
                <a:avLst/>
              </a:prstTxWarp>
            </a:bodyPr>
            <a:lstStyle/>
            <a:p>
              <a:endParaRPr lang="en-US" sz="2448" dirty="0">
                <a:solidFill>
                  <a:srgbClr val="E05F1E"/>
                </a:solidFill>
                <a:latin typeface="Arial" pitchFamily="-107" charset="0"/>
                <a:ea typeface="ヒラギノ角ゴ Pro W3" pitchFamily="-107" charset="-128"/>
                <a:cs typeface="ヒラギノ角ゴ Pro W3" pitchFamily="-107" charset="-128"/>
              </a:endParaRPr>
            </a:p>
          </p:txBody>
        </p:sp>
      </p:grpSp>
      <p:grpSp>
        <p:nvGrpSpPr>
          <p:cNvPr id="27" name="search box"/>
          <p:cNvGrpSpPr/>
          <p:nvPr/>
        </p:nvGrpSpPr>
        <p:grpSpPr>
          <a:xfrm>
            <a:off x="3297827" y="1934957"/>
            <a:ext cx="4028846" cy="1376699"/>
            <a:chOff x="1993392" y="891323"/>
            <a:chExt cx="3950208" cy="1349827"/>
          </a:xfrm>
        </p:grpSpPr>
        <p:sp>
          <p:nvSpPr>
            <p:cNvPr id="28" name="Rectangle 27"/>
            <p:cNvSpPr/>
            <p:nvPr/>
          </p:nvSpPr>
          <p:spPr bwMode="auto">
            <a:xfrm>
              <a:off x="4413922" y="1681999"/>
              <a:ext cx="1523166" cy="559151"/>
            </a:xfrm>
            <a:prstGeom prst="rect">
              <a:avLst/>
            </a:prstGeom>
            <a:solidFill>
              <a:schemeClr val="bg1"/>
            </a:solidFill>
            <a:ln w="28575" cap="flat" cmpd="sng" algn="ctr">
              <a:solidFill>
                <a:srgbClr val="E15F1E"/>
              </a:solidFill>
              <a:prstDash val="solid"/>
              <a:tailEnd type="oval"/>
            </a:ln>
            <a:effectLst/>
          </p:spPr>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a:r>
                <a:rPr lang="en-US" sz="2040" b="1" dirty="0">
                  <a:solidFill>
                    <a:srgbClr val="E15F1E"/>
                  </a:solidFill>
                  <a:latin typeface="Calibri"/>
                  <a:ea typeface="ＭＳ Ｐゴシック" charset="-128"/>
                  <a:cs typeface="Segoe UI" charset="0"/>
                </a:rPr>
                <a:t>Query &amp; Query Rules</a:t>
              </a:r>
            </a:p>
          </p:txBody>
        </p:sp>
        <p:cxnSp>
          <p:nvCxnSpPr>
            <p:cNvPr id="29" name="Straight Connector 28"/>
            <p:cNvCxnSpPr/>
            <p:nvPr/>
          </p:nvCxnSpPr>
          <p:spPr>
            <a:xfrm flipH="1" flipV="1">
              <a:off x="5175505" y="1345474"/>
              <a:ext cx="18287" cy="354844"/>
            </a:xfrm>
            <a:prstGeom prst="line">
              <a:avLst/>
            </a:prstGeom>
            <a:noFill/>
            <a:ln w="28575" cap="flat" cmpd="sng" algn="ctr">
              <a:solidFill>
                <a:srgbClr val="E15F1E"/>
              </a:solidFill>
              <a:prstDash val="solid"/>
              <a:tailEnd type="oval"/>
            </a:ln>
            <a:effectLst/>
          </p:spPr>
        </p:cxnSp>
        <p:sp>
          <p:nvSpPr>
            <p:cNvPr id="30" name="Rectangle 29"/>
            <p:cNvSpPr/>
            <p:nvPr/>
          </p:nvSpPr>
          <p:spPr bwMode="auto">
            <a:xfrm>
              <a:off x="1993392" y="891323"/>
              <a:ext cx="3950208" cy="394760"/>
            </a:xfrm>
            <a:prstGeom prst="rect">
              <a:avLst/>
            </a:prstGeom>
            <a:noFill/>
            <a:ln w="28575" cap="flat" cmpd="sng" algn="ctr">
              <a:solidFill>
                <a:srgbClr val="E15F1E"/>
              </a:solidFill>
              <a:prstDash val="solid"/>
              <a:tailEnd type="oval"/>
            </a:ln>
            <a:effectLst/>
          </p:spPr>
          <p:txBody>
            <a:bodyPr vert="horz" wrap="square" lIns="93260" tIns="46630" rIns="93260" bIns="46630" numCol="1" rtlCol="0" anchor="b" anchorCtr="0" compatLnSpc="1">
              <a:prstTxWarp prst="textNoShape">
                <a:avLst/>
              </a:prstTxWarp>
            </a:bodyPr>
            <a:lstStyle/>
            <a:p>
              <a:endParaRPr lang="en-US" sz="2448" b="1" dirty="0">
                <a:solidFill>
                  <a:srgbClr val="E05F1E"/>
                </a:solidFill>
                <a:latin typeface="Arial" pitchFamily="-107" charset="0"/>
                <a:ea typeface="ヒラギノ角ゴ Pro W3" pitchFamily="-107" charset="-128"/>
                <a:cs typeface="ヒラギノ角ゴ Pro W3" pitchFamily="-107" charset="-128"/>
              </a:endParaRPr>
            </a:p>
          </p:txBody>
        </p:sp>
      </p:grpSp>
    </p:spTree>
    <p:extLst>
      <p:ext uri="{BB962C8B-B14F-4D97-AF65-F5344CB8AC3E}">
        <p14:creationId xmlns:p14="http://schemas.microsoft.com/office/powerpoint/2010/main" val="40391125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 is Complex</a:t>
            </a:r>
            <a:endParaRPr lang="en-US" dirty="0"/>
          </a:p>
        </p:txBody>
      </p:sp>
      <p:pic>
        <p:nvPicPr>
          <p:cNvPr id="5" name="Picture 4"/>
          <p:cNvPicPr>
            <a:picLocks noChangeAspect="1"/>
          </p:cNvPicPr>
          <p:nvPr/>
        </p:nvPicPr>
        <p:blipFill>
          <a:blip r:embed="rId3"/>
          <a:stretch>
            <a:fillRect/>
          </a:stretch>
        </p:blipFill>
        <p:spPr>
          <a:xfrm>
            <a:off x="855000" y="1212849"/>
            <a:ext cx="10544837" cy="5781676"/>
          </a:xfrm>
          <a:prstGeom prst="rect">
            <a:avLst/>
          </a:prstGeom>
        </p:spPr>
      </p:pic>
    </p:spTree>
    <p:extLst>
      <p:ext uri="{BB962C8B-B14F-4D97-AF65-F5344CB8AC3E}">
        <p14:creationId xmlns:p14="http://schemas.microsoft.com/office/powerpoint/2010/main" val="3692127603"/>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1"/>
          </p:nvPr>
        </p:nvSpPr>
        <p:spPr>
          <a:xfrm>
            <a:off x="274639" y="1212849"/>
            <a:ext cx="11889564" cy="4124206"/>
          </a:xfrm>
        </p:spPr>
        <p:txBody>
          <a:bodyPr/>
          <a:lstStyle/>
          <a:p>
            <a:r>
              <a:rPr lang="en-US" dirty="0" smtClean="0"/>
              <a:t>Information Overload</a:t>
            </a:r>
          </a:p>
          <a:p>
            <a:r>
              <a:rPr lang="en-US" dirty="0" smtClean="0"/>
              <a:t>Be the Hero of IA!</a:t>
            </a:r>
          </a:p>
          <a:p>
            <a:r>
              <a:rPr lang="en-US" dirty="0" smtClean="0"/>
              <a:t>Planning IA</a:t>
            </a:r>
          </a:p>
          <a:p>
            <a:r>
              <a:rPr lang="en-US" dirty="0" smtClean="0"/>
              <a:t>Planning Search</a:t>
            </a:r>
          </a:p>
          <a:p>
            <a:r>
              <a:rPr lang="en-US" dirty="0" smtClean="0"/>
              <a:t>Findability / Discovery</a:t>
            </a:r>
          </a:p>
          <a:p>
            <a:r>
              <a:rPr lang="en-US" dirty="0" smtClean="0"/>
              <a:t>Search Semantics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9237" y="1363662"/>
            <a:ext cx="5155406" cy="3733800"/>
          </a:xfrm>
          <a:prstGeom prst="rect">
            <a:avLst/>
          </a:prstGeom>
        </p:spPr>
      </p:pic>
    </p:spTree>
    <p:extLst>
      <p:ext uri="{BB962C8B-B14F-4D97-AF65-F5344CB8AC3E}">
        <p14:creationId xmlns:p14="http://schemas.microsoft.com/office/powerpoint/2010/main" val="4362376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Semantics in Search</a:t>
            </a:r>
            <a:endParaRPr lang="en-US" dirty="0"/>
          </a:p>
        </p:txBody>
      </p:sp>
    </p:spTree>
    <p:extLst>
      <p:ext uri="{BB962C8B-B14F-4D97-AF65-F5344CB8AC3E}">
        <p14:creationId xmlns:p14="http://schemas.microsoft.com/office/powerpoint/2010/main" val="336859135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Semantic Search</a:t>
            </a:r>
            <a:endParaRPr lang="en-US" dirty="0"/>
          </a:p>
        </p:txBody>
      </p:sp>
      <p:sp>
        <p:nvSpPr>
          <p:cNvPr id="3" name="Text Placeholder 2"/>
          <p:cNvSpPr>
            <a:spLocks noGrp="1"/>
          </p:cNvSpPr>
          <p:nvPr>
            <p:ph type="body" sz="quarter" idx="11"/>
          </p:nvPr>
        </p:nvSpPr>
        <p:spPr>
          <a:xfrm>
            <a:off x="350837" y="1363662"/>
            <a:ext cx="11889564" cy="2092881"/>
          </a:xfrm>
        </p:spPr>
        <p:txBody>
          <a:bodyPr/>
          <a:lstStyle/>
          <a:p>
            <a:pPr algn="ctr"/>
            <a:r>
              <a:rPr lang="en-US" dirty="0"/>
              <a:t>Semantic </a:t>
            </a:r>
            <a:r>
              <a:rPr lang="en-US" dirty="0" smtClean="0"/>
              <a:t>Search </a:t>
            </a:r>
            <a:r>
              <a:rPr lang="en-US" dirty="0"/>
              <a:t>seeks to improve </a:t>
            </a:r>
            <a:r>
              <a:rPr lang="en-US" b="1" dirty="0"/>
              <a:t>search accuracy</a:t>
            </a:r>
            <a:r>
              <a:rPr lang="en-US" dirty="0"/>
              <a:t> </a:t>
            </a:r>
            <a:endParaRPr lang="en-US" dirty="0" smtClean="0"/>
          </a:p>
          <a:p>
            <a:pPr algn="ctr"/>
            <a:r>
              <a:rPr lang="en-US" dirty="0" smtClean="0"/>
              <a:t>by </a:t>
            </a:r>
            <a:r>
              <a:rPr lang="en-US" dirty="0"/>
              <a:t>understanding </a:t>
            </a:r>
            <a:r>
              <a:rPr lang="en-US" b="1" dirty="0"/>
              <a:t>searcher intent </a:t>
            </a:r>
            <a:endParaRPr lang="en-US" b="1" dirty="0" smtClean="0"/>
          </a:p>
          <a:p>
            <a:pPr algn="ctr"/>
            <a:r>
              <a:rPr lang="en-US" dirty="0" smtClean="0"/>
              <a:t>and </a:t>
            </a:r>
            <a:r>
              <a:rPr lang="en-US" dirty="0"/>
              <a:t>the </a:t>
            </a:r>
            <a:r>
              <a:rPr lang="en-US" b="1" dirty="0"/>
              <a:t>contextual meaning of </a:t>
            </a:r>
            <a:r>
              <a:rPr lang="en-US" b="1" dirty="0" smtClean="0"/>
              <a:t>terms</a:t>
            </a:r>
            <a:endParaRPr lang="en-US" b="1" dirty="0"/>
          </a:p>
        </p:txBody>
      </p:sp>
      <p:graphicFrame>
        <p:nvGraphicFramePr>
          <p:cNvPr id="6" name="Diagram 5"/>
          <p:cNvGraphicFramePr/>
          <p:nvPr>
            <p:extLst/>
          </p:nvPr>
        </p:nvGraphicFramePr>
        <p:xfrm>
          <a:off x="3475037" y="3344861"/>
          <a:ext cx="5486400" cy="36496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5753424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Intent of Search</a:t>
            </a:r>
            <a:endParaRPr lang="en-US" dirty="0"/>
          </a:p>
        </p:txBody>
      </p:sp>
      <p:sp>
        <p:nvSpPr>
          <p:cNvPr id="3" name="Text Placeholder 2"/>
          <p:cNvSpPr>
            <a:spLocks noGrp="1"/>
          </p:cNvSpPr>
          <p:nvPr>
            <p:ph type="body" sz="quarter" idx="11"/>
          </p:nvPr>
        </p:nvSpPr>
        <p:spPr>
          <a:xfrm>
            <a:off x="274639" y="1508121"/>
            <a:ext cx="11889564" cy="4112087"/>
          </a:xfrm>
        </p:spPr>
        <p:txBody>
          <a:bodyPr/>
          <a:lstStyle/>
          <a:p>
            <a:r>
              <a:rPr lang="en-US" sz="3600" dirty="0" smtClean="0"/>
              <a:t>Audience Targeting</a:t>
            </a:r>
          </a:p>
          <a:p>
            <a:r>
              <a:rPr lang="en-US" sz="3600" dirty="0" smtClean="0"/>
              <a:t>User Targeting</a:t>
            </a:r>
          </a:p>
          <a:p>
            <a:endParaRPr lang="en-US" sz="3600" dirty="0"/>
          </a:p>
          <a:p>
            <a:r>
              <a:rPr lang="en-US" sz="3600" dirty="0" smtClean="0"/>
              <a:t>Result Sources</a:t>
            </a:r>
          </a:p>
          <a:p>
            <a:r>
              <a:rPr lang="en-US" sz="3600" dirty="0" smtClean="0"/>
              <a:t>Query Rules</a:t>
            </a:r>
          </a:p>
          <a:p>
            <a:r>
              <a:rPr lang="en-US" sz="3600" dirty="0" smtClean="0"/>
              <a:t>Refiners</a:t>
            </a:r>
          </a:p>
          <a:p>
            <a:r>
              <a:rPr lang="en-US" sz="3600" dirty="0" smtClean="0"/>
              <a:t>Ranking Models</a:t>
            </a:r>
            <a:endParaRPr lang="en-US" sz="3600" dirty="0"/>
          </a:p>
        </p:txBody>
      </p:sp>
      <p:sp>
        <p:nvSpPr>
          <p:cNvPr id="6" name="Rectangle 4"/>
          <p:cNvSpPr>
            <a:spLocks noChangeArrowheads="1"/>
          </p:cNvSpPr>
          <p:nvPr/>
        </p:nvSpPr>
        <p:spPr bwMode="auto">
          <a:xfrm>
            <a:off x="0" y="0"/>
            <a:ext cx="124364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505050"/>
              </a:solidFill>
            </a:endParaRPr>
          </a:p>
        </p:txBody>
      </p:sp>
      <p:graphicFrame>
        <p:nvGraphicFramePr>
          <p:cNvPr id="7" name="Object 6"/>
          <p:cNvGraphicFramePr>
            <a:graphicFrameLocks noChangeAspect="1"/>
          </p:cNvGraphicFramePr>
          <p:nvPr>
            <p:extLst/>
          </p:nvPr>
        </p:nvGraphicFramePr>
        <p:xfrm>
          <a:off x="6065837" y="2049462"/>
          <a:ext cx="5737075" cy="3089194"/>
        </p:xfrm>
        <a:graphic>
          <a:graphicData uri="http://schemas.openxmlformats.org/presentationml/2006/ole">
            <mc:AlternateContent xmlns:mc="http://schemas.openxmlformats.org/markup-compatibility/2006">
              <mc:Choice xmlns:v="urn:schemas-microsoft-com:vml" Requires="v">
                <p:oleObj spid="_x0000_s1028" name="Visio" r:id="rId4" imgW="7057892" imgH="3771723" progId="Visio.Drawing.15">
                  <p:embed/>
                </p:oleObj>
              </mc:Choice>
              <mc:Fallback>
                <p:oleObj name="Visio" r:id="rId4" imgW="7057892" imgH="3771723"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5837" y="2049462"/>
                        <a:ext cx="5737075" cy="3089194"/>
                      </a:xfrm>
                      <a:prstGeom prst="rect">
                        <a:avLst/>
                      </a:prstGeom>
                      <a:noFill/>
                    </p:spPr>
                  </p:pic>
                </p:oleObj>
              </mc:Fallback>
            </mc:AlternateContent>
          </a:graphicData>
        </a:graphic>
      </p:graphicFrame>
    </p:spTree>
    <p:extLst>
      <p:ext uri="{BB962C8B-B14F-4D97-AF65-F5344CB8AC3E}">
        <p14:creationId xmlns:p14="http://schemas.microsoft.com/office/powerpoint/2010/main" val="247268143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smtClean="0"/>
              <a:t>The Intent of Search</a:t>
            </a:r>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6715397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Context – Metadata </a:t>
            </a:r>
            <a:endParaRPr lang="en-US" dirty="0"/>
          </a:p>
        </p:txBody>
      </p:sp>
      <p:sp>
        <p:nvSpPr>
          <p:cNvPr id="3" name="Content Placeholder 2"/>
          <p:cNvSpPr>
            <a:spLocks noGrp="1"/>
          </p:cNvSpPr>
          <p:nvPr>
            <p:ph type="body" sz="quarter" idx="11"/>
          </p:nvPr>
        </p:nvSpPr>
        <p:spPr>
          <a:xfrm>
            <a:off x="285383" y="1820862"/>
            <a:ext cx="11889564" cy="3742819"/>
          </a:xfrm>
        </p:spPr>
        <p:txBody>
          <a:bodyPr/>
          <a:lstStyle/>
          <a:p>
            <a:r>
              <a:rPr lang="hu-HU" sz="2448" b="1" dirty="0"/>
              <a:t>Crawled property: </a:t>
            </a:r>
            <a:endParaRPr lang="en-US" sz="2448" b="1" dirty="0" smtClean="0"/>
          </a:p>
          <a:p>
            <a:r>
              <a:rPr lang="en-US" sz="2448" dirty="0"/>
              <a:t>M</a:t>
            </a:r>
            <a:r>
              <a:rPr lang="hu-HU" sz="2448" dirty="0" smtClean="0"/>
              <a:t>etadata </a:t>
            </a:r>
            <a:r>
              <a:rPr lang="hu-HU" sz="2856" dirty="0">
                <a:solidFill>
                  <a:srgbClr val="C00000"/>
                </a:solidFill>
              </a:rPr>
              <a:t>extracted</a:t>
            </a:r>
            <a:r>
              <a:rPr lang="hu-HU" sz="3264" dirty="0"/>
              <a:t> </a:t>
            </a:r>
            <a:r>
              <a:rPr lang="hu-HU" sz="2448" dirty="0"/>
              <a:t>from the documents/items during the crawl.</a:t>
            </a:r>
          </a:p>
          <a:p>
            <a:endParaRPr lang="en-US" dirty="0" smtClean="0"/>
          </a:p>
          <a:p>
            <a:r>
              <a:rPr lang="hu-HU" sz="2448" b="1" dirty="0" smtClean="0"/>
              <a:t>Managed property</a:t>
            </a:r>
            <a:r>
              <a:rPr lang="en-US" sz="2448" b="1" dirty="0" smtClean="0"/>
              <a:t>:</a:t>
            </a:r>
            <a:r>
              <a:rPr lang="hu-HU" b="1" dirty="0" smtClean="0"/>
              <a:t> </a:t>
            </a:r>
            <a:endParaRPr lang="en-US" b="1" dirty="0" smtClean="0"/>
          </a:p>
          <a:p>
            <a:r>
              <a:rPr lang="en-US" sz="2448" dirty="0" smtClean="0"/>
              <a:t>Created </a:t>
            </a:r>
            <a:r>
              <a:rPr lang="en-US" sz="2448" dirty="0"/>
              <a:t>from crawled properties, </a:t>
            </a:r>
            <a:endParaRPr lang="en-US" sz="2448" dirty="0" smtClean="0"/>
          </a:p>
          <a:p>
            <a:r>
              <a:rPr lang="en-US" sz="2856" dirty="0" smtClean="0">
                <a:solidFill>
                  <a:srgbClr val="C00000"/>
                </a:solidFill>
              </a:rPr>
              <a:t>controlled</a:t>
            </a:r>
            <a:r>
              <a:rPr lang="en-US" sz="1836" dirty="0" smtClean="0"/>
              <a:t> </a:t>
            </a:r>
            <a:r>
              <a:rPr lang="en-US" sz="2448" dirty="0"/>
              <a:t>by Search Admins, </a:t>
            </a:r>
            <a:endParaRPr lang="en-US" sz="2448" dirty="0" smtClean="0"/>
          </a:p>
          <a:p>
            <a:r>
              <a:rPr lang="en-US" sz="2448" dirty="0" smtClean="0"/>
              <a:t>helping </a:t>
            </a:r>
            <a:r>
              <a:rPr lang="en-US" sz="2448" dirty="0"/>
              <a:t>users perform more efficient and successful </a:t>
            </a:r>
            <a:r>
              <a:rPr lang="en-US" sz="2448" dirty="0" smtClean="0"/>
              <a:t>queries</a:t>
            </a:r>
            <a:endParaRPr lang="en-US" sz="2448" dirty="0"/>
          </a:p>
        </p:txBody>
      </p:sp>
    </p:spTree>
    <p:extLst>
      <p:ext uri="{BB962C8B-B14F-4D97-AF65-F5344CB8AC3E}">
        <p14:creationId xmlns:p14="http://schemas.microsoft.com/office/powerpoint/2010/main" val="302476070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Context – Metadata </a:t>
            </a:r>
            <a:endParaRPr lang="en-US" dirty="0"/>
          </a:p>
        </p:txBody>
      </p:sp>
      <p:sp>
        <p:nvSpPr>
          <p:cNvPr id="22" name="Rectangle 21"/>
          <p:cNvSpPr/>
          <p:nvPr/>
        </p:nvSpPr>
        <p:spPr bwMode="auto">
          <a:xfrm>
            <a:off x="1961745" y="1281619"/>
            <a:ext cx="8278238" cy="263619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en-US" sz="2400" dirty="0">
                <a:solidFill>
                  <a:srgbClr val="FFFFFF"/>
                </a:solidFill>
                <a:latin typeface="Arial" pitchFamily="-107" charset="0"/>
                <a:ea typeface="ヒラギノ角ゴ Pro W3" pitchFamily="-107" charset="-128"/>
                <a:cs typeface="ヒラギノ角ゴ Pro W3" pitchFamily="-107" charset="-128"/>
              </a:rPr>
              <a:t>Crawled Properties</a:t>
            </a:r>
          </a:p>
        </p:txBody>
      </p:sp>
      <p:sp>
        <p:nvSpPr>
          <p:cNvPr id="23" name="Rectangle 22"/>
          <p:cNvSpPr/>
          <p:nvPr/>
        </p:nvSpPr>
        <p:spPr bwMode="auto">
          <a:xfrm>
            <a:off x="1961745" y="3917815"/>
            <a:ext cx="8278238" cy="263619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b" anchorCtr="0" compatLnSpc="1">
            <a:prstTxWarp prst="textNoShape">
              <a:avLst/>
            </a:prstTxWarp>
          </a:bodyPr>
          <a:lstStyle/>
          <a:p>
            <a:pPr algn="ctr" fontAlgn="base">
              <a:spcBef>
                <a:spcPct val="0"/>
              </a:spcBef>
              <a:spcAft>
                <a:spcPct val="0"/>
              </a:spcAft>
            </a:pPr>
            <a:r>
              <a:rPr lang="en-US" sz="2400" dirty="0">
                <a:solidFill>
                  <a:srgbClr val="FFFFFF"/>
                </a:solidFill>
                <a:latin typeface="Arial" pitchFamily="-107" charset="0"/>
                <a:ea typeface="ヒラギノ角ゴ Pro W3" pitchFamily="-107" charset="-128"/>
                <a:cs typeface="ヒラギノ角ゴ Pro W3" pitchFamily="-107" charset="-128"/>
              </a:rPr>
              <a:t>Mapped Properties</a:t>
            </a:r>
          </a:p>
        </p:txBody>
      </p:sp>
      <p:sp>
        <p:nvSpPr>
          <p:cNvPr id="24" name="Rectangle 23"/>
          <p:cNvSpPr/>
          <p:nvPr/>
        </p:nvSpPr>
        <p:spPr>
          <a:xfrm>
            <a:off x="4244589" y="4214365"/>
            <a:ext cx="3821112" cy="3810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1350" dirty="0">
                <a:solidFill>
                  <a:srgbClr val="FFFFFF"/>
                </a:solidFill>
              </a:rPr>
              <a:t>Project </a:t>
            </a:r>
            <a:r>
              <a:rPr lang="en-US" sz="1350" dirty="0" smtClean="0">
                <a:solidFill>
                  <a:srgbClr val="FFFFFF"/>
                </a:solidFill>
              </a:rPr>
              <a:t>Number</a:t>
            </a:r>
            <a:endParaRPr lang="en-US" sz="1350" dirty="0">
              <a:solidFill>
                <a:srgbClr val="FFFFFF"/>
              </a:solidFill>
            </a:endParaRPr>
          </a:p>
        </p:txBody>
      </p:sp>
      <p:sp>
        <p:nvSpPr>
          <p:cNvPr id="27" name="Rectangle 26"/>
          <p:cNvSpPr/>
          <p:nvPr/>
        </p:nvSpPr>
        <p:spPr>
          <a:xfrm>
            <a:off x="4244589" y="4646611"/>
            <a:ext cx="3821112" cy="3810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1350" dirty="0">
                <a:solidFill>
                  <a:srgbClr val="FFFFFF"/>
                </a:solidFill>
              </a:rPr>
              <a:t>Client Name</a:t>
            </a:r>
          </a:p>
        </p:txBody>
      </p:sp>
      <p:sp>
        <p:nvSpPr>
          <p:cNvPr id="28" name="Rectangle 27"/>
          <p:cNvSpPr/>
          <p:nvPr/>
        </p:nvSpPr>
        <p:spPr>
          <a:xfrm>
            <a:off x="4244589" y="5073052"/>
            <a:ext cx="3821112" cy="3810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1350" dirty="0">
                <a:solidFill>
                  <a:srgbClr val="FFFFFF"/>
                </a:solidFill>
              </a:rPr>
              <a:t>Project Financial ID</a:t>
            </a:r>
          </a:p>
        </p:txBody>
      </p:sp>
      <p:sp>
        <p:nvSpPr>
          <p:cNvPr id="30" name="Rectangle 29"/>
          <p:cNvSpPr/>
          <p:nvPr/>
        </p:nvSpPr>
        <p:spPr>
          <a:xfrm>
            <a:off x="4244589" y="5499495"/>
            <a:ext cx="3821112" cy="3810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1350" dirty="0">
                <a:solidFill>
                  <a:srgbClr val="FFFFFF"/>
                </a:solidFill>
              </a:rPr>
              <a:t>Project Number</a:t>
            </a:r>
          </a:p>
        </p:txBody>
      </p:sp>
      <p:grpSp>
        <p:nvGrpSpPr>
          <p:cNvPr id="31" name="Group 30"/>
          <p:cNvGrpSpPr/>
          <p:nvPr/>
        </p:nvGrpSpPr>
        <p:grpSpPr>
          <a:xfrm>
            <a:off x="8205935" y="1881045"/>
            <a:ext cx="1835159" cy="1517921"/>
            <a:chOff x="6681934" y="1076074"/>
            <a:chExt cx="1835159" cy="1517921"/>
          </a:xfrm>
        </p:grpSpPr>
        <p:sp>
          <p:nvSpPr>
            <p:cNvPr id="33" name="Rectangle 32"/>
            <p:cNvSpPr/>
            <p:nvPr/>
          </p:nvSpPr>
          <p:spPr>
            <a:xfrm>
              <a:off x="6681934"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solidFill>
                    <a:srgbClr val="505050"/>
                  </a:solidFill>
                </a:rPr>
                <a:t>External Content</a:t>
              </a:r>
            </a:p>
            <a:p>
              <a:pPr algn="ctr"/>
              <a:r>
                <a:rPr lang="en-US" sz="1600" dirty="0">
                  <a:solidFill>
                    <a:srgbClr val="505050"/>
                  </a:solidFill>
                </a:rPr>
                <a:t>CustomerNo</a:t>
              </a:r>
            </a:p>
            <a:p>
              <a:pPr algn="ctr"/>
              <a:r>
                <a:rPr lang="en-US" sz="1600" dirty="0">
                  <a:solidFill>
                    <a:srgbClr val="505050"/>
                  </a:solidFill>
                </a:rPr>
                <a:t>ProjectNo</a:t>
              </a:r>
            </a:p>
          </p:txBody>
        </p:sp>
        <p:sp>
          <p:nvSpPr>
            <p:cNvPr id="34" name="Rectangle 33"/>
            <p:cNvSpPr/>
            <p:nvPr/>
          </p:nvSpPr>
          <p:spPr>
            <a:xfrm>
              <a:off x="6835927" y="1991697"/>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grpSp>
      <p:grpSp>
        <p:nvGrpSpPr>
          <p:cNvPr id="35" name="Group 34"/>
          <p:cNvGrpSpPr/>
          <p:nvPr/>
        </p:nvGrpSpPr>
        <p:grpSpPr>
          <a:xfrm>
            <a:off x="6155146" y="1881045"/>
            <a:ext cx="1835159" cy="1517921"/>
            <a:chOff x="4631145" y="1076074"/>
            <a:chExt cx="1835159" cy="1517921"/>
          </a:xfrm>
        </p:grpSpPr>
        <p:sp>
          <p:nvSpPr>
            <p:cNvPr id="36" name="Rectangle 35"/>
            <p:cNvSpPr/>
            <p:nvPr/>
          </p:nvSpPr>
          <p:spPr>
            <a:xfrm>
              <a:off x="4631145"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solidFill>
                    <a:srgbClr val="505050"/>
                  </a:solidFill>
                </a:rPr>
                <a:t>Unstructured Content</a:t>
              </a:r>
            </a:p>
            <a:p>
              <a:pPr algn="ctr"/>
              <a:r>
                <a:rPr lang="en-US" sz="1600" dirty="0">
                  <a:solidFill>
                    <a:srgbClr val="505050"/>
                  </a:solidFill>
                </a:rPr>
                <a:t>Project </a:t>
              </a:r>
              <a:r>
                <a:rPr lang="en-US" sz="1600" dirty="0" smtClean="0">
                  <a:solidFill>
                    <a:srgbClr val="505050"/>
                  </a:solidFill>
                </a:rPr>
                <a:t>NBR</a:t>
              </a:r>
              <a:endParaRPr lang="en-US" sz="1600" dirty="0">
                <a:solidFill>
                  <a:srgbClr val="505050"/>
                </a:solidFill>
              </a:endParaRPr>
            </a:p>
            <a:p>
              <a:pPr algn="ctr"/>
              <a:r>
                <a:rPr lang="en-US" sz="1600" dirty="0">
                  <a:solidFill>
                    <a:srgbClr val="505050"/>
                  </a:solidFill>
                </a:rPr>
                <a:t>ClientNumber</a:t>
              </a:r>
            </a:p>
            <a:p>
              <a:pPr algn="ctr"/>
              <a:r>
                <a:rPr lang="en-US" sz="1600" dirty="0">
                  <a:solidFill>
                    <a:srgbClr val="505050"/>
                  </a:solidFill>
                </a:rPr>
                <a:t>ClientName</a:t>
              </a:r>
            </a:p>
          </p:txBody>
        </p:sp>
        <p:sp>
          <p:nvSpPr>
            <p:cNvPr id="37" name="Rectangle 36"/>
            <p:cNvSpPr/>
            <p:nvPr/>
          </p:nvSpPr>
          <p:spPr>
            <a:xfrm>
              <a:off x="4785138" y="1731166"/>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grpSp>
      <p:grpSp>
        <p:nvGrpSpPr>
          <p:cNvPr id="38" name="Group 37"/>
          <p:cNvGrpSpPr/>
          <p:nvPr/>
        </p:nvGrpSpPr>
        <p:grpSpPr>
          <a:xfrm>
            <a:off x="4104357" y="1881045"/>
            <a:ext cx="1835159" cy="1517921"/>
            <a:chOff x="2580356" y="1076074"/>
            <a:chExt cx="1835159" cy="1517921"/>
          </a:xfrm>
        </p:grpSpPr>
        <p:sp>
          <p:nvSpPr>
            <p:cNvPr id="39" name="Rectangle 38"/>
            <p:cNvSpPr/>
            <p:nvPr/>
          </p:nvSpPr>
          <p:spPr>
            <a:xfrm>
              <a:off x="2580356"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solidFill>
                    <a:srgbClr val="505050"/>
                  </a:solidFill>
                </a:rPr>
                <a:t>List data</a:t>
              </a:r>
            </a:p>
            <a:p>
              <a:pPr algn="ctr"/>
              <a:r>
                <a:rPr lang="en-US" sz="1600" dirty="0">
                  <a:solidFill>
                    <a:srgbClr val="505050"/>
                  </a:solidFill>
                </a:rPr>
                <a:t>Project ID</a:t>
              </a:r>
            </a:p>
            <a:p>
              <a:pPr algn="ctr"/>
              <a:r>
                <a:rPr lang="en-US" sz="1600" dirty="0">
                  <a:solidFill>
                    <a:srgbClr val="505050"/>
                  </a:solidFill>
                </a:rPr>
                <a:t>ClientID</a:t>
              </a:r>
            </a:p>
            <a:p>
              <a:pPr algn="ctr"/>
              <a:r>
                <a:rPr lang="en-US" sz="1600" dirty="0">
                  <a:solidFill>
                    <a:srgbClr val="505050"/>
                  </a:solidFill>
                </a:rPr>
                <a:t>Client Name</a:t>
              </a:r>
            </a:p>
          </p:txBody>
        </p:sp>
        <p:sp>
          <p:nvSpPr>
            <p:cNvPr id="40" name="Rectangle 39"/>
            <p:cNvSpPr/>
            <p:nvPr/>
          </p:nvSpPr>
          <p:spPr>
            <a:xfrm>
              <a:off x="2734349" y="1591014"/>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grpSp>
      <p:grpSp>
        <p:nvGrpSpPr>
          <p:cNvPr id="41" name="Group 40"/>
          <p:cNvGrpSpPr/>
          <p:nvPr/>
        </p:nvGrpSpPr>
        <p:grpSpPr>
          <a:xfrm>
            <a:off x="2121299" y="1881045"/>
            <a:ext cx="1835159" cy="1517921"/>
            <a:chOff x="597298" y="1076074"/>
            <a:chExt cx="1835159" cy="1517921"/>
          </a:xfrm>
        </p:grpSpPr>
        <p:sp>
          <p:nvSpPr>
            <p:cNvPr id="42" name="Rectangle 41"/>
            <p:cNvSpPr/>
            <p:nvPr/>
          </p:nvSpPr>
          <p:spPr>
            <a:xfrm>
              <a:off x="597298" y="1076074"/>
              <a:ext cx="1835159" cy="1517921"/>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a:solidFill>
                    <a:srgbClr val="505050"/>
                  </a:solidFill>
                </a:rPr>
                <a:t>Content Type</a:t>
              </a:r>
            </a:p>
            <a:p>
              <a:pPr algn="ctr"/>
              <a:r>
                <a:rPr lang="en-US" sz="1600" dirty="0">
                  <a:solidFill>
                    <a:srgbClr val="505050"/>
                  </a:solidFill>
                </a:rPr>
                <a:t>Project ID</a:t>
              </a:r>
            </a:p>
            <a:p>
              <a:pPr algn="ctr"/>
              <a:r>
                <a:rPr lang="en-US" sz="1600" dirty="0">
                  <a:solidFill>
                    <a:srgbClr val="505050"/>
                  </a:solidFill>
                </a:rPr>
                <a:t>Customer</a:t>
              </a:r>
            </a:p>
          </p:txBody>
        </p:sp>
        <p:sp>
          <p:nvSpPr>
            <p:cNvPr id="43" name="Rectangle 42"/>
            <p:cNvSpPr/>
            <p:nvPr/>
          </p:nvSpPr>
          <p:spPr>
            <a:xfrm>
              <a:off x="751291" y="1724364"/>
              <a:ext cx="1527173" cy="26670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endParaRPr>
            </a:p>
          </p:txBody>
        </p:sp>
      </p:grpSp>
      <p:cxnSp>
        <p:nvCxnSpPr>
          <p:cNvPr id="44" name="Elbow Connector 43"/>
          <p:cNvCxnSpPr>
            <a:stCxn id="43" idx="2"/>
            <a:endCxn id="24" idx="1"/>
          </p:cNvCxnSpPr>
          <p:nvPr/>
        </p:nvCxnSpPr>
        <p:spPr bwMode="auto">
          <a:xfrm rot="16200000" flipH="1">
            <a:off x="2837319" y="2997594"/>
            <a:ext cx="1608831" cy="1205711"/>
          </a:xfrm>
          <a:prstGeom prst="bentConnector2">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cxnSp>
        <p:nvCxnSpPr>
          <p:cNvPr id="45" name="Elbow Connector 44"/>
          <p:cNvCxnSpPr>
            <a:endCxn id="24" idx="0"/>
          </p:cNvCxnSpPr>
          <p:nvPr/>
        </p:nvCxnSpPr>
        <p:spPr bwMode="auto">
          <a:xfrm rot="16200000" flipH="1">
            <a:off x="4779798" y="2839016"/>
            <a:ext cx="1574359" cy="1176338"/>
          </a:xfrm>
          <a:prstGeom prst="bentConnector3">
            <a:avLst>
              <a:gd name="adj1" fmla="val 66065"/>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cxnSp>
        <p:nvCxnSpPr>
          <p:cNvPr id="46" name="Elbow Connector 45"/>
          <p:cNvCxnSpPr>
            <a:stCxn id="37" idx="2"/>
            <a:endCxn id="24" idx="0"/>
          </p:cNvCxnSpPr>
          <p:nvPr/>
        </p:nvCxnSpPr>
        <p:spPr bwMode="auto">
          <a:xfrm rot="5400000">
            <a:off x="5908172" y="3049810"/>
            <a:ext cx="1411529" cy="917580"/>
          </a:xfrm>
          <a:prstGeom prst="bentConnector3">
            <a:avLst>
              <a:gd name="adj1" fmla="val 61716"/>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cxnSp>
        <p:nvCxnSpPr>
          <p:cNvPr id="47" name="Elbow Connector 46"/>
          <p:cNvCxnSpPr>
            <a:stCxn id="34" idx="2"/>
            <a:endCxn id="24" idx="3"/>
          </p:cNvCxnSpPr>
          <p:nvPr/>
        </p:nvCxnSpPr>
        <p:spPr bwMode="auto">
          <a:xfrm rot="5400000">
            <a:off x="7923859" y="3205211"/>
            <a:ext cx="1341498" cy="1057813"/>
          </a:xfrm>
          <a:prstGeom prst="bentConnector2">
            <a:avLst/>
          </a:prstGeom>
          <a:ln w="57150">
            <a:solidFill>
              <a:schemeClr val="accent3">
                <a:alpha val="50000"/>
              </a:schemeClr>
            </a:solidFill>
            <a:headEnd type="none" w="med" len="med"/>
            <a:tailEnd type="triangle"/>
          </a:ln>
        </p:spPr>
        <p:style>
          <a:lnRef idx="3">
            <a:schemeClr val="lt1"/>
          </a:lnRef>
          <a:fillRef idx="1">
            <a:schemeClr val="accent2"/>
          </a:fillRef>
          <a:effectRef idx="1">
            <a:schemeClr val="accent2"/>
          </a:effectRef>
          <a:fontRef idx="minor">
            <a:schemeClr val="lt1"/>
          </a:fontRef>
        </p:style>
      </p:cxnSp>
    </p:spTree>
    <p:extLst>
      <p:ext uri="{BB962C8B-B14F-4D97-AF65-F5344CB8AC3E}">
        <p14:creationId xmlns:p14="http://schemas.microsoft.com/office/powerpoint/2010/main" val="329229335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Metadata Quality</a:t>
            </a:r>
            <a:endParaRPr lang="en-US" dirty="0"/>
          </a:p>
        </p:txBody>
      </p:sp>
      <p:sp>
        <p:nvSpPr>
          <p:cNvPr id="3" name="Text Placeholder 2"/>
          <p:cNvSpPr>
            <a:spLocks noGrp="1"/>
          </p:cNvSpPr>
          <p:nvPr>
            <p:ph type="body" sz="quarter" idx="11"/>
          </p:nvPr>
        </p:nvSpPr>
        <p:spPr>
          <a:xfrm>
            <a:off x="274639" y="1212849"/>
            <a:ext cx="11889564" cy="4801314"/>
          </a:xfrm>
        </p:spPr>
        <p:txBody>
          <a:bodyPr/>
          <a:lstStyle/>
          <a:p>
            <a:r>
              <a:rPr lang="en-US" dirty="0" smtClean="0"/>
              <a:t>Quality of Search depends on the Quality of Content</a:t>
            </a:r>
          </a:p>
          <a:p>
            <a:r>
              <a:rPr lang="en-US" dirty="0" smtClean="0"/>
              <a:t>Good and Consistent Metadata</a:t>
            </a:r>
          </a:p>
          <a:p>
            <a:r>
              <a:rPr lang="en-US" dirty="0" smtClean="0"/>
              <a:t>Auto-Tagging</a:t>
            </a:r>
          </a:p>
          <a:p>
            <a:pPr marL="571500" indent="-571500">
              <a:buFont typeface="Arial" panose="020B0604020202020204" pitchFamily="34" charset="0"/>
              <a:buChar char="•"/>
            </a:pPr>
            <a:r>
              <a:rPr lang="en-US" dirty="0" smtClean="0"/>
              <a:t>Dictionary-Based</a:t>
            </a:r>
          </a:p>
          <a:p>
            <a:pPr marL="571500" indent="-571500">
              <a:buFont typeface="Arial" panose="020B0604020202020204" pitchFamily="34" charset="0"/>
              <a:buChar char="•"/>
            </a:pPr>
            <a:r>
              <a:rPr lang="en-US" dirty="0" smtClean="0"/>
              <a:t>Statistical</a:t>
            </a:r>
          </a:p>
          <a:p>
            <a:pPr marL="571500" indent="-571500">
              <a:buFont typeface="Arial" panose="020B0604020202020204" pitchFamily="34" charset="0"/>
              <a:buChar char="•"/>
            </a:pPr>
            <a:r>
              <a:rPr lang="en-US" dirty="0" smtClean="0"/>
              <a:t>Hybrid</a:t>
            </a:r>
          </a:p>
          <a:p>
            <a:r>
              <a:rPr lang="en-US" dirty="0" smtClean="0"/>
              <a:t>Big Data – Big Search!</a:t>
            </a:r>
          </a:p>
        </p:txBody>
      </p:sp>
    </p:spTree>
    <p:extLst>
      <p:ext uri="{BB962C8B-B14F-4D97-AF65-F5344CB8AC3E}">
        <p14:creationId xmlns:p14="http://schemas.microsoft.com/office/powerpoint/2010/main" val="362782394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sz="6600" dirty="0" smtClean="0"/>
              <a:t>Search Context - Metadata</a:t>
            </a:r>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4105092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Wrap Up</a:t>
            </a:r>
            <a:endParaRPr lang="en-US" dirty="0"/>
          </a:p>
        </p:txBody>
      </p:sp>
    </p:spTree>
    <p:extLst>
      <p:ext uri="{BB962C8B-B14F-4D97-AF65-F5344CB8AC3E}">
        <p14:creationId xmlns:p14="http://schemas.microsoft.com/office/powerpoint/2010/main" val="395287347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6235553"/>
          </a:xfrm>
        </p:spPr>
        <p:txBody>
          <a:bodyPr/>
          <a:lstStyle/>
          <a:p>
            <a:r>
              <a:rPr lang="en-US" sz="3600" dirty="0" smtClean="0"/>
              <a:t>Information Overload</a:t>
            </a:r>
          </a:p>
          <a:p>
            <a:r>
              <a:rPr lang="en-US" sz="3600" dirty="0" smtClean="0"/>
              <a:t>Information Architecture + Search </a:t>
            </a:r>
            <a:r>
              <a:rPr lang="en-US" sz="3600" b="1" dirty="0" smtClean="0"/>
              <a:t>together</a:t>
            </a:r>
            <a:r>
              <a:rPr lang="en-US" sz="3600" dirty="0" smtClean="0"/>
              <a:t>!</a:t>
            </a:r>
          </a:p>
          <a:p>
            <a:r>
              <a:rPr lang="en-US" sz="3600" dirty="0" smtClean="0"/>
              <a:t>FIND is the real challenge</a:t>
            </a:r>
          </a:p>
          <a:p>
            <a:r>
              <a:rPr lang="en-US" sz="3600" dirty="0" smtClean="0"/>
              <a:t>Take an eye on Oslo!</a:t>
            </a:r>
          </a:p>
          <a:p>
            <a:r>
              <a:rPr lang="en-US" sz="3600" dirty="0" smtClean="0"/>
              <a:t>IA Planning</a:t>
            </a:r>
          </a:p>
          <a:p>
            <a:pPr lvl="1"/>
            <a:r>
              <a:rPr lang="en-US" sz="2000" dirty="0" smtClean="0"/>
              <a:t>User Focus</a:t>
            </a:r>
          </a:p>
          <a:p>
            <a:pPr lvl="1"/>
            <a:r>
              <a:rPr lang="en-US" sz="2000" dirty="0" smtClean="0"/>
              <a:t>Data Focus</a:t>
            </a:r>
          </a:p>
          <a:p>
            <a:pPr lvl="1"/>
            <a:r>
              <a:rPr lang="en-US" sz="2000" dirty="0" smtClean="0"/>
              <a:t>“Golden Set” of content</a:t>
            </a:r>
          </a:p>
          <a:p>
            <a:pPr lvl="1"/>
            <a:r>
              <a:rPr lang="en-US" sz="2000" dirty="0" smtClean="0"/>
              <a:t>Search Analytics</a:t>
            </a:r>
          </a:p>
          <a:p>
            <a:r>
              <a:rPr lang="en-US" sz="3600" dirty="0" smtClean="0"/>
              <a:t>Search is complex</a:t>
            </a:r>
          </a:p>
          <a:p>
            <a:r>
              <a:rPr lang="en-US" sz="3600" dirty="0" smtClean="0"/>
              <a:t>Semantics in Search (Content – User – Context)</a:t>
            </a:r>
          </a:p>
          <a:p>
            <a:pPr lvl="1"/>
            <a:endParaRPr lang="en-US" sz="2000" dirty="0"/>
          </a:p>
        </p:txBody>
      </p:sp>
      <p:sp>
        <p:nvSpPr>
          <p:cNvPr id="3" name="Title 2"/>
          <p:cNvSpPr>
            <a:spLocks noGrp="1"/>
          </p:cNvSpPr>
          <p:nvPr>
            <p:ph type="title"/>
          </p:nvPr>
        </p:nvSpPr>
        <p:spPr/>
        <p:txBody>
          <a:bodyPr/>
          <a:lstStyle/>
          <a:p>
            <a:r>
              <a:rPr lang="en-US" dirty="0" smtClean="0"/>
              <a:t>Key </a:t>
            </a:r>
            <a:r>
              <a:rPr lang="en-US" dirty="0" err="1" smtClean="0"/>
              <a:t>TakeAways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637" y="1941163"/>
            <a:ext cx="3810000" cy="3810000"/>
          </a:xfrm>
          <a:prstGeom prst="rect">
            <a:avLst/>
          </a:prstGeom>
        </p:spPr>
      </p:pic>
    </p:spTree>
    <p:extLst>
      <p:ext uri="{BB962C8B-B14F-4D97-AF65-F5344CB8AC3E}">
        <p14:creationId xmlns:p14="http://schemas.microsoft.com/office/powerpoint/2010/main" val="240036566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Overload</a:t>
            </a:r>
            <a:endParaRPr lang="en-US" dirty="0"/>
          </a:p>
        </p:txBody>
      </p:sp>
    </p:spTree>
    <p:extLst>
      <p:ext uri="{BB962C8B-B14F-4D97-AF65-F5344CB8AC3E}">
        <p14:creationId xmlns:p14="http://schemas.microsoft.com/office/powerpoint/2010/main" val="116311157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637" y="3573462"/>
            <a:ext cx="2325291" cy="1137776"/>
          </a:xfrm>
          <a:prstGeom prst="rect">
            <a:avLst/>
          </a:prstGeom>
        </p:spPr>
      </p:pic>
      <p:sp>
        <p:nvSpPr>
          <p:cNvPr id="2" name="Rectangle 1"/>
          <p:cNvSpPr/>
          <p:nvPr/>
        </p:nvSpPr>
        <p:spPr>
          <a:xfrm>
            <a:off x="579437" y="4982156"/>
            <a:ext cx="3516111" cy="1054716"/>
          </a:xfrm>
          <a:prstGeom prst="rect">
            <a:avLst/>
          </a:prstGeom>
        </p:spPr>
        <p:txBody>
          <a:bodyPr wrap="square">
            <a:spAutoFit/>
          </a:bodyPr>
          <a:lstStyle/>
          <a:p>
            <a:r>
              <a:rPr lang="en-US" sz="2040" dirty="0">
                <a:solidFill>
                  <a:srgbClr val="505050"/>
                </a:solidFill>
              </a:rPr>
              <a:t>Web: </a:t>
            </a:r>
            <a:r>
              <a:rPr lang="en-US" sz="2040" dirty="0">
                <a:solidFill>
                  <a:srgbClr val="505050"/>
                </a:solidFill>
                <a:hlinkClick r:id="rId3"/>
              </a:rPr>
              <a:t>http://aghy.hu</a:t>
            </a:r>
            <a:r>
              <a:rPr lang="en-US" sz="2040" dirty="0">
                <a:solidFill>
                  <a:srgbClr val="505050"/>
                </a:solidFill>
              </a:rPr>
              <a:t/>
            </a:r>
            <a:br>
              <a:rPr lang="en-US" sz="2040" dirty="0">
                <a:solidFill>
                  <a:srgbClr val="505050"/>
                </a:solidFill>
              </a:rPr>
            </a:br>
            <a:r>
              <a:rPr lang="en-US" sz="2040" dirty="0">
                <a:solidFill>
                  <a:srgbClr val="505050"/>
                </a:solidFill>
              </a:rPr>
              <a:t>Email: </a:t>
            </a:r>
            <a:r>
              <a:rPr lang="en-US" sz="2040" dirty="0">
                <a:solidFill>
                  <a:srgbClr val="505050"/>
                </a:solidFill>
                <a:hlinkClick r:id="rId4"/>
              </a:rPr>
              <a:t>aghy@aghy.hu</a:t>
            </a:r>
            <a:r>
              <a:rPr lang="en-US" sz="2040" dirty="0">
                <a:solidFill>
                  <a:srgbClr val="505050"/>
                </a:solidFill>
              </a:rPr>
              <a:t/>
            </a:r>
            <a:br>
              <a:rPr lang="en-US" sz="2040" dirty="0">
                <a:solidFill>
                  <a:srgbClr val="505050"/>
                </a:solidFill>
              </a:rPr>
            </a:br>
            <a:r>
              <a:rPr lang="en-US" sz="2040" dirty="0">
                <a:solidFill>
                  <a:srgbClr val="505050"/>
                </a:solidFill>
              </a:rPr>
              <a:t>Twitter: @molnaragnes</a:t>
            </a:r>
          </a:p>
        </p:txBody>
      </p:sp>
      <p:sp>
        <p:nvSpPr>
          <p:cNvPr id="3" name="Title 2"/>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412909622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65237" y="6088062"/>
            <a:ext cx="10591800" cy="627864"/>
          </a:xfrm>
          <a:prstGeom prst="rect">
            <a:avLst/>
          </a:prstGeom>
          <a:noFill/>
        </p:spPr>
        <p:txBody>
          <a:bodyPr wrap="square" lIns="182880" tIns="146304" rIns="182880" bIns="146304" rtlCol="0">
            <a:spAutoFit/>
          </a:bodyPr>
          <a:lstStyle/>
          <a:p>
            <a:pPr marL="0" lvl="1">
              <a:lnSpc>
                <a:spcPct val="90000"/>
              </a:lnSpc>
              <a:spcAft>
                <a:spcPts val="600"/>
              </a:spcAft>
            </a:pPr>
            <a:r>
              <a:rPr lang="en-US" sz="2400" spc="-70" dirty="0">
                <a:solidFill>
                  <a:srgbClr val="505050"/>
                </a:solidFill>
              </a:rPr>
              <a:t>S</a:t>
            </a:r>
            <a:r>
              <a:rPr lang="en-US" sz="2400" spc="-70" dirty="0" smtClean="0">
                <a:solidFill>
                  <a:srgbClr val="505050"/>
                </a:solidFill>
              </a:rPr>
              <a:t>ee you at the </a:t>
            </a:r>
            <a:r>
              <a:rPr lang="en-US" sz="2400" spc="-70" dirty="0" smtClean="0">
                <a:solidFill>
                  <a:srgbClr val="0072C6"/>
                </a:solidFill>
              </a:rPr>
              <a:t>Search</a:t>
            </a:r>
            <a:r>
              <a:rPr lang="en-US" sz="2400" spc="-70" dirty="0" smtClean="0">
                <a:solidFill>
                  <a:srgbClr val="505050"/>
                </a:solidFill>
              </a:rPr>
              <a:t> </a:t>
            </a:r>
            <a:r>
              <a:rPr lang="en-US" sz="2400" spc="-70" dirty="0" smtClean="0">
                <a:solidFill>
                  <a:srgbClr val="0072C6"/>
                </a:solidFill>
              </a:rPr>
              <a:t>booths </a:t>
            </a:r>
            <a:r>
              <a:rPr lang="en-US" sz="2400" spc="-70" dirty="0" smtClean="0">
                <a:solidFill>
                  <a:srgbClr val="505050"/>
                </a:solidFill>
              </a:rPr>
              <a:t>&amp; Search tables at </a:t>
            </a:r>
            <a:r>
              <a:rPr lang="en-US" sz="2400" spc="-70" dirty="0" smtClean="0">
                <a:solidFill>
                  <a:srgbClr val="0072C6"/>
                </a:solidFill>
              </a:rPr>
              <a:t>Ask the Experts </a:t>
            </a:r>
            <a:r>
              <a:rPr lang="en-US" sz="2400" spc="-70" dirty="0" smtClean="0">
                <a:solidFill>
                  <a:srgbClr val="505050"/>
                </a:solidFill>
              </a:rPr>
              <a:t>WED @6:15pm!</a:t>
            </a:r>
            <a:endParaRPr lang="en-US" sz="2400" spc="-70" dirty="0">
              <a:solidFill>
                <a:srgbClr val="505050"/>
              </a:solidFill>
            </a:endParaRPr>
          </a:p>
        </p:txBody>
      </p:sp>
      <p:graphicFrame>
        <p:nvGraphicFramePr>
          <p:cNvPr id="7" name="Table 6"/>
          <p:cNvGraphicFramePr>
            <a:graphicFrameLocks noGrp="1"/>
          </p:cNvGraphicFramePr>
          <p:nvPr>
            <p:extLst/>
          </p:nvPr>
        </p:nvGraphicFramePr>
        <p:xfrm>
          <a:off x="1265237" y="525462"/>
          <a:ext cx="10287000" cy="2743202"/>
        </p:xfrm>
        <a:graphic>
          <a:graphicData uri="http://schemas.openxmlformats.org/drawingml/2006/table">
            <a:tbl>
              <a:tblPr firstRow="1">
                <a:tableStyleId>{2D5ABB26-0587-4C30-8999-92F81FD0307C}</a:tableStyleId>
              </a:tblPr>
              <a:tblGrid>
                <a:gridCol w="6536238"/>
                <a:gridCol w="1106820"/>
                <a:gridCol w="1440867"/>
                <a:gridCol w="1203075"/>
              </a:tblGrid>
              <a:tr h="391886">
                <a:tc>
                  <a:txBody>
                    <a:bodyPr/>
                    <a:lstStyle/>
                    <a:p>
                      <a:r>
                        <a:rPr lang="en-US" sz="1400" b="1" dirty="0" smtClean="0">
                          <a:solidFill>
                            <a:schemeClr val="tx1"/>
                          </a:solidFill>
                        </a:rPr>
                        <a:t>Session</a:t>
                      </a:r>
                      <a:endParaRPr lang="en-US" sz="1400" b="1" dirty="0">
                        <a:solidFill>
                          <a:schemeClr val="tx1"/>
                        </a:solidFill>
                      </a:endParaRPr>
                    </a:p>
                  </a:txBody>
                  <a:tcPr marL="0" marR="0" marT="0" marB="0" anchor="ctr">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solidFill>
                            <a:schemeClr val="tx1"/>
                          </a:solidFill>
                        </a:rPr>
                        <a:t>Session</a:t>
                      </a:r>
                      <a:endParaRPr lang="en-US" sz="1400" b="1" dirty="0">
                        <a:solidFill>
                          <a:schemeClr val="tx1"/>
                        </a:solidFill>
                      </a:endParaRPr>
                    </a:p>
                  </a:txBody>
                  <a:tcPr marL="0" marR="0" marT="0" marB="0" anchor="ctr">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solidFill>
                            <a:schemeClr val="tx1"/>
                          </a:solidFill>
                        </a:rPr>
                        <a:t>Room</a:t>
                      </a:r>
                      <a:endParaRPr lang="en-US" sz="1400" b="1" dirty="0">
                        <a:solidFill>
                          <a:schemeClr val="tx1"/>
                        </a:solidFill>
                      </a:endParaRPr>
                    </a:p>
                  </a:txBody>
                  <a:tcPr marL="0" marR="0" marT="0" marB="0" anchor="ctr">
                    <a:lnB w="3175" cap="flat" cmpd="sng" algn="ctr">
                      <a:solidFill>
                        <a:schemeClr val="tx1"/>
                      </a:solidFill>
                      <a:prstDash val="solid"/>
                      <a:round/>
                      <a:headEnd type="none" w="med" len="med"/>
                      <a:tailEnd type="none" w="med" len="med"/>
                    </a:lnB>
                    <a:solidFill>
                      <a:schemeClr val="bg2"/>
                    </a:solidFill>
                  </a:tcPr>
                </a:tc>
                <a:tc>
                  <a:txBody>
                    <a:bodyPr/>
                    <a:lstStyle/>
                    <a:p>
                      <a:r>
                        <a:rPr lang="en-US" sz="1400" b="1" dirty="0" smtClean="0">
                          <a:solidFill>
                            <a:schemeClr val="tx1"/>
                          </a:solidFill>
                        </a:rPr>
                        <a:t>Time</a:t>
                      </a:r>
                      <a:endParaRPr lang="en-US" sz="1400" b="1" dirty="0">
                        <a:solidFill>
                          <a:schemeClr val="tx1"/>
                        </a:solidFill>
                      </a:endParaRPr>
                    </a:p>
                  </a:txBody>
                  <a:tcPr marL="0" marR="0" marT="0" marB="0" anchor="ctr">
                    <a:lnB w="3175" cap="flat" cmpd="sng" algn="ctr">
                      <a:solidFill>
                        <a:schemeClr val="tx1"/>
                      </a:solidFill>
                      <a:prstDash val="solid"/>
                      <a:round/>
                      <a:headEnd type="none" w="med" len="med"/>
                      <a:tailEnd type="none" w="med" len="med"/>
                    </a:lnB>
                    <a:solidFill>
                      <a:schemeClr val="bg2"/>
                    </a:solidFill>
                  </a:tcPr>
                </a:tc>
              </a:tr>
              <a:tr h="391886">
                <a:tc>
                  <a:txBody>
                    <a:bodyPr/>
                    <a:lstStyle/>
                    <a:p>
                      <a:r>
                        <a:rPr lang="en-US" sz="1400" dirty="0" smtClean="0">
                          <a:solidFill>
                            <a:schemeClr val="tx1"/>
                          </a:solidFill>
                        </a:rPr>
                        <a:t>Customizing Search experiences with Azure Hosted Data and Bing Maps </a:t>
                      </a:r>
                      <a:endParaRPr lang="en-US" sz="1400" b="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solidFill>
                            <a:schemeClr val="tx1"/>
                          </a:solidFill>
                        </a:rPr>
                        <a:t>SPC321</a:t>
                      </a:r>
                      <a:endParaRPr lang="en-US" sz="140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rPr>
                        <a:t>Wed</a:t>
                      </a:r>
                      <a:r>
                        <a:rPr lang="en-GB" sz="1400" b="0" baseline="0" dirty="0" smtClean="0">
                          <a:solidFill>
                            <a:schemeClr val="tx1"/>
                          </a:solidFill>
                        </a:rPr>
                        <a:t> 3:15pm</a:t>
                      </a:r>
                      <a:endParaRPr lang="en-GB" sz="1400" b="0" dirty="0" smtClean="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1"/>
                          </a:solidFill>
                        </a:rPr>
                        <a:t>Futuristic Search applications using Kinect and Yammer! </a:t>
                      </a:r>
                      <a:endParaRPr lang="en-US" sz="1400" b="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solidFill>
                            <a:schemeClr val="tx1"/>
                          </a:solidFill>
                        </a:rPr>
                        <a:t>SPC405</a:t>
                      </a:r>
                      <a:endParaRPr lang="en-US" sz="140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Palazzo M, N </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rPr>
                        <a:t>Wed</a:t>
                      </a:r>
                      <a:r>
                        <a:rPr lang="en-GB" sz="1400" b="0" baseline="0" dirty="0" smtClean="0">
                          <a:solidFill>
                            <a:schemeClr val="tx1"/>
                          </a:solidFill>
                        </a:rPr>
                        <a:t> 3:15pm</a:t>
                      </a:r>
                      <a:endParaRPr lang="en-GB" sz="1400" b="0" dirty="0" smtClean="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1"/>
                          </a:solidFill>
                        </a:rPr>
                        <a:t>Search architecture and sizing in SharePoint 2013 </a:t>
                      </a:r>
                      <a:endParaRPr lang="en-US" sz="1400" b="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solidFill>
                            <a:schemeClr val="tx1"/>
                          </a:solidFill>
                        </a:rPr>
                        <a:t>SPC336</a:t>
                      </a:r>
                      <a:endParaRPr lang="en-US" sz="140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Titian 2201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rPr>
                        <a:t>Wed</a:t>
                      </a:r>
                      <a:r>
                        <a:rPr lang="en-GB" sz="1400" b="0" baseline="0" dirty="0" smtClean="0">
                          <a:solidFill>
                            <a:schemeClr val="tx1"/>
                          </a:solidFill>
                        </a:rPr>
                        <a:t> 5:00pm</a:t>
                      </a:r>
                      <a:endParaRPr lang="en-GB" sz="1400" b="0" dirty="0" smtClean="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Effective Search deployment and operations in SharePoint 2013 </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rPr>
                        <a:t>SPC360</a:t>
                      </a:r>
                      <a:endParaRPr lang="en-US" sz="1400" b="0" kern="1200" dirty="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Veronese 2401</a:t>
                      </a:r>
                      <a:endParaRPr lang="en-US"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kern="1200" dirty="0" smtClean="0">
                          <a:solidFill>
                            <a:schemeClr val="tx1"/>
                          </a:solidFill>
                          <a:latin typeface="+mn-lt"/>
                          <a:ea typeface="+mn-ea"/>
                          <a:cs typeface="+mn-cs"/>
                        </a:rPr>
                        <a:t>Thu</a:t>
                      </a:r>
                      <a:r>
                        <a:rPr lang="en-GB" sz="1400" b="0" kern="1200" baseline="0" dirty="0" smtClean="0">
                          <a:solidFill>
                            <a:schemeClr val="tx1"/>
                          </a:solidFill>
                          <a:latin typeface="+mn-lt"/>
                          <a:ea typeface="+mn-ea"/>
                          <a:cs typeface="+mn-cs"/>
                        </a:rPr>
                        <a:t> 9:00am</a:t>
                      </a:r>
                      <a:endParaRPr lang="en-GB" sz="1400" b="0" kern="1200" dirty="0" smtClean="0">
                        <a:solidFill>
                          <a:schemeClr val="tx1"/>
                        </a:solidFill>
                        <a:latin typeface="+mn-lt"/>
                        <a:ea typeface="+mn-ea"/>
                        <a:cs typeface="+mn-cs"/>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1"/>
                          </a:solidFill>
                        </a:rPr>
                        <a:t>SharePoint 2013 Search display templates and query rules </a:t>
                      </a:r>
                      <a:endParaRPr lang="en-US" sz="1400" b="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solidFill>
                            <a:schemeClr val="tx1"/>
                          </a:solidFill>
                        </a:rPr>
                        <a:t>SPC322</a:t>
                      </a:r>
                      <a:endParaRPr lang="en-US" sz="140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Palazzo M, N</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rPr>
                        <a:t>Thu</a:t>
                      </a:r>
                      <a:r>
                        <a:rPr lang="en-GB" sz="1400" b="0" baseline="0" dirty="0" smtClean="0">
                          <a:solidFill>
                            <a:schemeClr val="tx1"/>
                          </a:solidFill>
                        </a:rPr>
                        <a:t> 9:00am</a:t>
                      </a:r>
                      <a:endParaRPr lang="en-GB" sz="1400" b="0" dirty="0" smtClean="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r h="391886">
                <a:tc>
                  <a:txBody>
                    <a:bodyPr/>
                    <a:lstStyle/>
                    <a:p>
                      <a:r>
                        <a:rPr lang="en-US" sz="1400" dirty="0" smtClean="0">
                          <a:solidFill>
                            <a:schemeClr val="tx1"/>
                          </a:solidFill>
                        </a:rPr>
                        <a:t>Managing Search Relevance in SharePoint 2013 and O365 </a:t>
                      </a:r>
                      <a:endParaRPr lang="en-US" sz="1400" b="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r>
                        <a:rPr lang="en-US" sz="1400" dirty="0" smtClean="0">
                          <a:solidFill>
                            <a:schemeClr val="tx1"/>
                          </a:solidFill>
                        </a:rPr>
                        <a:t>SPC382</a:t>
                      </a:r>
                      <a:endParaRPr lang="en-US" sz="1400" dirty="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rPr>
                        <a:t>Veronese 2401</a:t>
                      </a: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400" b="0" dirty="0" smtClean="0">
                          <a:solidFill>
                            <a:schemeClr val="tx1"/>
                          </a:solidFill>
                        </a:rPr>
                        <a:t>Thu</a:t>
                      </a:r>
                      <a:r>
                        <a:rPr lang="en-GB" sz="1400" b="0" baseline="0" dirty="0" smtClean="0">
                          <a:solidFill>
                            <a:schemeClr val="tx1"/>
                          </a:solidFill>
                        </a:rPr>
                        <a:t> 12:00pm</a:t>
                      </a:r>
                      <a:endParaRPr lang="en-GB" sz="1400" b="0" dirty="0" smtClean="0">
                        <a:solidFill>
                          <a:schemeClr val="tx1"/>
                        </a:solidFill>
                      </a:endParaRPr>
                    </a:p>
                  </a:txBody>
                  <a:tcPr marL="0" marR="0" marT="0" marB="0" anchor="ct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r>
            </a:tbl>
          </a:graphicData>
        </a:graphic>
      </p:graphicFrame>
      <p:sp>
        <p:nvSpPr>
          <p:cNvPr id="6" name="TextBox 5"/>
          <p:cNvSpPr txBox="1"/>
          <p:nvPr/>
        </p:nvSpPr>
        <p:spPr>
          <a:xfrm rot="16200000">
            <a:off x="-1671544" y="2839191"/>
            <a:ext cx="4672626" cy="738664"/>
          </a:xfrm>
          <a:prstGeom prst="rect">
            <a:avLst/>
          </a:prstGeom>
          <a:noFill/>
        </p:spPr>
        <p:txBody>
          <a:bodyPr wrap="none" lIns="182880" tIns="146304" rIns="182880" bIns="146304" rtlCol="0">
            <a:spAutoFit/>
          </a:bodyPr>
          <a:lstStyle/>
          <a:p>
            <a:pPr>
              <a:lnSpc>
                <a:spcPct val="90000"/>
              </a:lnSpc>
              <a:spcAft>
                <a:spcPts val="600"/>
              </a:spcAft>
            </a:pPr>
            <a:r>
              <a:rPr lang="en-US" sz="3200" dirty="0" smtClean="0">
                <a:solidFill>
                  <a:srgbClr val="0072C6"/>
                </a:solidFill>
              </a:rPr>
              <a:t>Search Related Sessions</a:t>
            </a:r>
          </a:p>
        </p:txBody>
      </p:sp>
    </p:spTree>
    <p:extLst>
      <p:ext uri="{BB962C8B-B14F-4D97-AF65-F5344CB8AC3E}">
        <p14:creationId xmlns:p14="http://schemas.microsoft.com/office/powerpoint/2010/main" val="213269872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75567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1073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Overload</a:t>
            </a:r>
            <a:endParaRPr lang="en-US" dirty="0"/>
          </a:p>
        </p:txBody>
      </p:sp>
      <p:pic>
        <p:nvPicPr>
          <p:cNvPr id="1026" name="Picture 2" descr="http://www.greatnorthernprepper.com/wp-content/uploads/2012/11/documents_pi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037" y="1212849"/>
            <a:ext cx="2990850" cy="563721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cdn.geekwire.com/wp-content/uploads/brain-bigstock-Brain-Function-with-gears-and-1186358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39944" y="1516062"/>
            <a:ext cx="4549995" cy="44640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124045" y="2281547"/>
            <a:ext cx="1905000" cy="3051605"/>
          </a:xfrm>
          <a:prstGeom prst="rect">
            <a:avLst/>
          </a:prstGeom>
          <a:noFill/>
        </p:spPr>
        <p:txBody>
          <a:bodyPr wrap="square" lIns="182880" tIns="146304" rIns="182880" bIns="146304" rtlCol="0">
            <a:spAutoFit/>
          </a:bodyPr>
          <a:lstStyle/>
          <a:p>
            <a:pPr>
              <a:lnSpc>
                <a:spcPct val="90000"/>
              </a:lnSpc>
              <a:spcAft>
                <a:spcPts val="600"/>
              </a:spcAft>
            </a:pPr>
            <a:r>
              <a:rPr lang="en-US" sz="19900" dirty="0" smtClean="0">
                <a:solidFill>
                  <a:srgbClr val="C00000"/>
                </a:solidFill>
              </a:rPr>
              <a:t>&gt;</a:t>
            </a:r>
            <a:endParaRPr lang="en-US" sz="9600" dirty="0" smtClean="0">
              <a:solidFill>
                <a:srgbClr val="C00000"/>
              </a:solidFill>
            </a:endParaRPr>
          </a:p>
        </p:txBody>
      </p:sp>
    </p:spTree>
    <p:extLst>
      <p:ext uri="{BB962C8B-B14F-4D97-AF65-F5344CB8AC3E}">
        <p14:creationId xmlns:p14="http://schemas.microsoft.com/office/powerpoint/2010/main" val="23409889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fade">
                                      <p:cBhvr>
                                        <p:cTn id="11"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Information Overload Today</a:t>
            </a:r>
            <a:endParaRPr lang="en-US" dirty="0"/>
          </a:p>
        </p:txBody>
      </p:sp>
      <p:graphicFrame>
        <p:nvGraphicFramePr>
          <p:cNvPr id="8" name="Diagram 7"/>
          <p:cNvGraphicFramePr/>
          <p:nvPr>
            <p:extLst/>
          </p:nvPr>
        </p:nvGraphicFramePr>
        <p:xfrm>
          <a:off x="7986189" y="1287536"/>
          <a:ext cx="4206240" cy="53133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7833261" y="6600898"/>
            <a:ext cx="3642776" cy="489365"/>
          </a:xfrm>
          <a:prstGeom prst="rect">
            <a:avLst/>
          </a:prstGeom>
          <a:noFill/>
        </p:spPr>
        <p:txBody>
          <a:bodyPr wrap="square" lIns="182880" tIns="146304" rIns="182880" bIns="146304" rtlCol="0">
            <a:spAutoFit/>
          </a:bodyPr>
          <a:lstStyle/>
          <a:p>
            <a:pPr algn="r">
              <a:lnSpc>
                <a:spcPct val="90000"/>
              </a:lnSpc>
              <a:spcAft>
                <a:spcPts val="600"/>
              </a:spcAft>
            </a:pPr>
            <a:r>
              <a:rPr lang="en-US" sz="1400" dirty="0" smtClean="0">
                <a:gradFill>
                  <a:gsLst>
                    <a:gs pos="2917">
                      <a:srgbClr val="505050"/>
                    </a:gs>
                    <a:gs pos="30000">
                      <a:srgbClr val="505050"/>
                    </a:gs>
                  </a:gsLst>
                  <a:lin ang="5400000" scaled="0"/>
                </a:gradFill>
              </a:rPr>
              <a:t>Source: Robby Walker; Amazon Text Stats</a:t>
            </a:r>
          </a:p>
        </p:txBody>
      </p:sp>
      <p:pic>
        <p:nvPicPr>
          <p:cNvPr id="6" name="Picture 5" descr="C:\Users\Agnes\AppData\Local\Temp\enhtmlclip\Image(4).png"/>
          <p:cNvPicPr/>
          <p:nvPr/>
        </p:nvPicPr>
        <p:blipFill>
          <a:blip r:embed="rId8">
            <a:extLst>
              <a:ext uri="{28A0092B-C50C-407E-A947-70E740481C1C}">
                <a14:useLocalDpi xmlns:a14="http://schemas.microsoft.com/office/drawing/2010/main" val="0"/>
              </a:ext>
            </a:extLst>
          </a:blip>
          <a:srcRect/>
          <a:stretch>
            <a:fillRect/>
          </a:stretch>
        </p:blipFill>
        <p:spPr bwMode="auto">
          <a:xfrm>
            <a:off x="427037" y="1287536"/>
            <a:ext cx="7406224" cy="5313362"/>
          </a:xfrm>
          <a:prstGeom prst="rect">
            <a:avLst/>
          </a:prstGeom>
          <a:noFill/>
          <a:ln>
            <a:noFill/>
          </a:ln>
        </p:spPr>
      </p:pic>
    </p:spTree>
    <p:extLst>
      <p:ext uri="{BB962C8B-B14F-4D97-AF65-F5344CB8AC3E}">
        <p14:creationId xmlns:p14="http://schemas.microsoft.com/office/powerpoint/2010/main" val="3209176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22D0508A-7E11-471E-85CB-2887D6474B8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297E4032-5A8A-4D5D-AD30-E0B4C4921202}"/>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3F2B0867-B700-4141-BB12-C3ED2B61FAEC}"/>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Overload</a:t>
            </a:r>
            <a:endParaRPr lang="en-US" dirty="0"/>
          </a:p>
        </p:txBody>
      </p:sp>
      <p:sp>
        <p:nvSpPr>
          <p:cNvPr id="3" name="Text Placeholder 2"/>
          <p:cNvSpPr>
            <a:spLocks noGrp="1"/>
          </p:cNvSpPr>
          <p:nvPr>
            <p:ph type="body" sz="quarter" idx="11"/>
          </p:nvPr>
        </p:nvSpPr>
        <p:spPr>
          <a:xfrm>
            <a:off x="731837" y="1668462"/>
            <a:ext cx="11432366" cy="4801314"/>
          </a:xfrm>
        </p:spPr>
        <p:txBody>
          <a:bodyPr/>
          <a:lstStyle/>
          <a:p>
            <a:r>
              <a:rPr lang="en-US" dirty="0" smtClean="0"/>
              <a:t>Emails</a:t>
            </a:r>
          </a:p>
          <a:p>
            <a:r>
              <a:rPr lang="en-US" dirty="0" smtClean="0"/>
              <a:t>SharePoint</a:t>
            </a:r>
          </a:p>
          <a:p>
            <a:r>
              <a:rPr lang="en-US" dirty="0" smtClean="0"/>
              <a:t>Yammer</a:t>
            </a:r>
          </a:p>
          <a:p>
            <a:r>
              <a:rPr lang="en-US" dirty="0" smtClean="0"/>
              <a:t>LinkedIn</a:t>
            </a:r>
          </a:p>
          <a:p>
            <a:r>
              <a:rPr lang="en-US" dirty="0" smtClean="0"/>
              <a:t>Facebook</a:t>
            </a:r>
          </a:p>
          <a:p>
            <a:r>
              <a:rPr lang="en-US" dirty="0" smtClean="0"/>
              <a:t>Twitter</a:t>
            </a:r>
          </a:p>
          <a:p>
            <a:r>
              <a:rPr lang="en-US" dirty="0" smtClean="0"/>
              <a: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5637" y="2166789"/>
            <a:ext cx="7201299" cy="3360606"/>
          </a:xfrm>
          <a:prstGeom prst="rect">
            <a:avLst/>
          </a:prstGeom>
        </p:spPr>
      </p:pic>
    </p:spTree>
    <p:extLst>
      <p:ext uri="{BB962C8B-B14F-4D97-AF65-F5344CB8AC3E}">
        <p14:creationId xmlns:p14="http://schemas.microsoft.com/office/powerpoint/2010/main" val="167359652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 the Hero of IA!</a:t>
            </a:r>
            <a:endParaRPr lang="en-US" dirty="0"/>
          </a:p>
        </p:txBody>
      </p:sp>
    </p:spTree>
    <p:extLst>
      <p:ext uri="{BB962C8B-B14F-4D97-AF65-F5344CB8AC3E}">
        <p14:creationId xmlns:p14="http://schemas.microsoft.com/office/powerpoint/2010/main" val="415190642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7824" y="233150"/>
            <a:ext cx="7494828" cy="1037846"/>
          </a:xfrm>
        </p:spPr>
        <p:txBody>
          <a:bodyPr/>
          <a:lstStyle/>
          <a:p>
            <a:r>
              <a:rPr lang="en-US" dirty="0" smtClean="0"/>
              <a:t>Information Architecture</a:t>
            </a:r>
            <a:endParaRPr lang="en-US" dirty="0"/>
          </a:p>
        </p:txBody>
      </p:sp>
      <p:sp>
        <p:nvSpPr>
          <p:cNvPr id="3" name="Content Placeholder 2"/>
          <p:cNvSpPr>
            <a:spLocks noGrp="1"/>
          </p:cNvSpPr>
          <p:nvPr>
            <p:ph idx="4294967295"/>
          </p:nvPr>
        </p:nvSpPr>
        <p:spPr>
          <a:xfrm>
            <a:off x="2410108" y="1363662"/>
            <a:ext cx="7515876" cy="4377783"/>
          </a:xfrm>
          <a:prstGeom prst="rect">
            <a:avLst/>
          </a:prstGeom>
        </p:spPr>
        <p:txBody>
          <a:bodyPr>
            <a:normAutofit/>
          </a:bodyPr>
          <a:lstStyle/>
          <a:p>
            <a:pPr marL="0" indent="0" algn="ctr">
              <a:buNone/>
            </a:pPr>
            <a:r>
              <a:rPr lang="en-US" sz="2448" dirty="0"/>
              <a:t>The art and science of </a:t>
            </a:r>
            <a:r>
              <a:rPr lang="en-US" sz="2448" b="1" dirty="0">
                <a:solidFill>
                  <a:srgbClr val="C00000"/>
                </a:solidFill>
              </a:rPr>
              <a:t>organizing</a:t>
            </a:r>
            <a:r>
              <a:rPr lang="en-US" sz="2448" dirty="0">
                <a:solidFill>
                  <a:srgbClr val="C00000"/>
                </a:solidFill>
              </a:rPr>
              <a:t> </a:t>
            </a:r>
            <a:r>
              <a:rPr lang="en-US" sz="2448" dirty="0"/>
              <a:t>and </a:t>
            </a:r>
            <a:r>
              <a:rPr lang="en-US" sz="2448" b="1" dirty="0">
                <a:solidFill>
                  <a:srgbClr val="C00000"/>
                </a:solidFill>
              </a:rPr>
              <a:t>labeling</a:t>
            </a:r>
            <a:r>
              <a:rPr lang="en-US" sz="2448" dirty="0">
                <a:solidFill>
                  <a:srgbClr val="C00000"/>
                </a:solidFill>
              </a:rPr>
              <a:t> </a:t>
            </a:r>
          </a:p>
          <a:p>
            <a:pPr marL="0" indent="0" algn="ctr">
              <a:buNone/>
            </a:pPr>
            <a:r>
              <a:rPr lang="en-US" sz="2448" dirty="0">
                <a:solidFill>
                  <a:srgbClr val="C00000"/>
                </a:solidFill>
              </a:rPr>
              <a:t>the </a:t>
            </a:r>
            <a:r>
              <a:rPr lang="en-US" sz="2448" b="1" dirty="0">
                <a:solidFill>
                  <a:srgbClr val="C00000"/>
                </a:solidFill>
              </a:rPr>
              <a:t>CONTENT</a:t>
            </a:r>
          </a:p>
          <a:p>
            <a:pPr marL="0" indent="0" algn="ctr">
              <a:buNone/>
            </a:pPr>
            <a:r>
              <a:rPr lang="en-US" sz="2448" dirty="0"/>
              <a:t>(documents, web sites, blog posts, database entries, etc.) </a:t>
            </a:r>
          </a:p>
          <a:p>
            <a:pPr marL="0" indent="0" algn="ctr">
              <a:buNone/>
            </a:pPr>
            <a:r>
              <a:rPr lang="en-US" sz="2448" dirty="0"/>
              <a:t>to support </a:t>
            </a:r>
            <a:r>
              <a:rPr lang="en-US" sz="2448" b="1" dirty="0" err="1">
                <a:solidFill>
                  <a:srgbClr val="C00000"/>
                </a:solidFill>
              </a:rPr>
              <a:t>findability</a:t>
            </a:r>
            <a:r>
              <a:rPr lang="en-US" sz="2448" dirty="0">
                <a:solidFill>
                  <a:srgbClr val="C00000"/>
                </a:solidFill>
              </a:rPr>
              <a:t> </a:t>
            </a:r>
            <a:r>
              <a:rPr lang="en-US" sz="2448" dirty="0"/>
              <a:t>and </a:t>
            </a:r>
            <a:r>
              <a:rPr lang="en-US" sz="2448" b="1" dirty="0">
                <a:solidFill>
                  <a:srgbClr val="C00000"/>
                </a:solidFill>
              </a:rPr>
              <a:t>usability</a:t>
            </a:r>
          </a:p>
          <a:p>
            <a:pPr marL="0" indent="0" algn="r">
              <a:buNone/>
            </a:pPr>
            <a:endParaRPr lang="en-US" sz="1836"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7689" y="3744849"/>
            <a:ext cx="4024993" cy="2988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3837" y="3744849"/>
            <a:ext cx="4023380" cy="2988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bwMode="auto">
          <a:xfrm>
            <a:off x="5608637" y="5021262"/>
            <a:ext cx="1219200" cy="533400"/>
          </a:xfrm>
          <a:prstGeom prst="rightArrow">
            <a:avLst/>
          </a:prstGeom>
          <a:solidFill>
            <a:srgbClr val="C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5599065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9" presetClass="emph" presetSubtype="0" nodeType="withEffect">
                                  <p:stCondLst>
                                    <p:cond delay="0"/>
                                  </p:stCondLst>
                                  <p:childTnLst>
                                    <p:set>
                                      <p:cBhvr rctx="PPT">
                                        <p:cTn id="17" dur="indefinite"/>
                                        <p:tgtEl>
                                          <p:spTgt spid="6"/>
                                        </p:tgtEl>
                                        <p:attrNameLst>
                                          <p:attrName>style.opacity</p:attrName>
                                        </p:attrNameLst>
                                      </p:cBhvr>
                                      <p:to>
                                        <p:strVal val="0.5"/>
                                      </p:to>
                                    </p:set>
                                    <p:animEffect filter="image" prLst="opacity: 0.5">
                                      <p:cBhvr rctx="IE">
                                        <p:cTn id="18" dur="indefinite"/>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BD0A7012-F8ED-41FC-8134-DED10F5C70EA}" vid="{F576E035-F84A-42E4-82A5-37BE7D9FA051}"/>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861C66-5092-4B2A-896B-AB2A943200FF}"/>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ITPro</Template>
  <TotalTime>4</TotalTime>
  <Words>1685</Words>
  <Application>Microsoft Office PowerPoint</Application>
  <PresentationFormat>Custom</PresentationFormat>
  <Paragraphs>228</Paragraphs>
  <Slides>43</Slides>
  <Notes>13</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43</vt:i4>
      </vt:variant>
    </vt:vector>
  </HeadingPairs>
  <TitlesOfParts>
    <vt:vector size="56" baseType="lpstr">
      <vt:lpstr>ＭＳ Ｐゴシック</vt:lpstr>
      <vt:lpstr>Arial</vt:lpstr>
      <vt:lpstr>Calibri</vt:lpstr>
      <vt:lpstr>Calibri Light</vt:lpstr>
      <vt:lpstr>Cambria</vt:lpstr>
      <vt:lpstr>Mangal</vt:lpstr>
      <vt:lpstr>Segoe UI</vt:lpstr>
      <vt:lpstr>Segoe UI Light</vt:lpstr>
      <vt:lpstr>Wingdings</vt:lpstr>
      <vt:lpstr>ヒラギノ角ゴ Pro W3</vt:lpstr>
      <vt:lpstr>5-30499_SPC_2014_ITPro_Template_16x9</vt:lpstr>
      <vt:lpstr>1_5-30499_SPC_2014_ITPro_Template_16x9</vt:lpstr>
      <vt:lpstr>Visio</vt:lpstr>
      <vt:lpstr>PowerPoint Presentation</vt:lpstr>
      <vt:lpstr>Best practices for Information Architecture and Enterprise Search</vt:lpstr>
      <vt:lpstr>Agenda</vt:lpstr>
      <vt:lpstr>Information Overload</vt:lpstr>
      <vt:lpstr>Information Overload</vt:lpstr>
      <vt:lpstr>Information Overload Today</vt:lpstr>
      <vt:lpstr>Social Overload</vt:lpstr>
      <vt:lpstr>Be the Hero of IA!</vt:lpstr>
      <vt:lpstr>Information Architecture</vt:lpstr>
      <vt:lpstr>Information Architecture</vt:lpstr>
      <vt:lpstr>Search</vt:lpstr>
      <vt:lpstr>You have SharePoint, right?</vt:lpstr>
      <vt:lpstr>You have Search!</vt:lpstr>
      <vt:lpstr>Search is Easy!?</vt:lpstr>
      <vt:lpstr>Find is the REAL Challenge!</vt:lpstr>
      <vt:lpstr>Demo:  Find is the REAL Challenge</vt:lpstr>
      <vt:lpstr>Have you been in Oslo?</vt:lpstr>
      <vt:lpstr>Have you been in Oslo?</vt:lpstr>
      <vt:lpstr>Have you SEEN Oslo?</vt:lpstr>
      <vt:lpstr>PowerPoint Presentation</vt:lpstr>
      <vt:lpstr>PowerPoint Presentation</vt:lpstr>
      <vt:lpstr>Planning for IA</vt:lpstr>
      <vt:lpstr>Challenges in Effective IA</vt:lpstr>
      <vt:lpstr>Tools and Techniques – Users</vt:lpstr>
      <vt:lpstr>Tools and Techniques – Content</vt:lpstr>
      <vt:lpstr>“Search Analytics are  the Big Data of Search”</vt:lpstr>
      <vt:lpstr>Findability</vt:lpstr>
      <vt:lpstr>Search UI Elements Built on IA</vt:lpstr>
      <vt:lpstr>Search is Complex</vt:lpstr>
      <vt:lpstr>Semantics in Search</vt:lpstr>
      <vt:lpstr>Semantic Search</vt:lpstr>
      <vt:lpstr>The Intent of Search</vt:lpstr>
      <vt:lpstr>Demo: The Intent of Search</vt:lpstr>
      <vt:lpstr>Search Context – Metadata </vt:lpstr>
      <vt:lpstr>Search Context – Metadata </vt:lpstr>
      <vt:lpstr>Metadata Quality</vt:lpstr>
      <vt:lpstr>Demo: Search Context - Metadata</vt:lpstr>
      <vt:lpstr>Wrap Up</vt:lpstr>
      <vt:lpstr>Key TakeAways</vt:lpstr>
      <vt:lpstr>Thank You!</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Best practices for Information Architecture and Enterprise Search</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2014-03-05T01:20:10Z</dcterms:created>
  <dcterms:modified xsi:type="dcterms:W3CDTF">2014-03-05T23:43:54Z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