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jpg" ContentType="image/jpeg"/>
  <Default Extension="mp4" ContentType="video/mp4"/>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5.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6.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7.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8.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13.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217" r:id="rId5"/>
  </p:sldMasterIdLst>
  <p:notesMasterIdLst>
    <p:notesMasterId r:id="rId63"/>
  </p:notesMasterIdLst>
  <p:handoutMasterIdLst>
    <p:handoutMasterId r:id="rId64"/>
  </p:handout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3" r:id="rId41"/>
    <p:sldId id="294" r:id="rId42"/>
    <p:sldId id="295" r:id="rId43"/>
    <p:sldId id="296" r:id="rId44"/>
    <p:sldId id="297" r:id="rId45"/>
    <p:sldId id="298" r:id="rId46"/>
    <p:sldId id="299" r:id="rId47"/>
    <p:sldId id="300" r:id="rId48"/>
    <p:sldId id="301" r:id="rId49"/>
    <p:sldId id="302" r:id="rId50"/>
    <p:sldId id="303" r:id="rId51"/>
    <p:sldId id="304" r:id="rId52"/>
    <p:sldId id="305" r:id="rId53"/>
    <p:sldId id="306" r:id="rId54"/>
    <p:sldId id="307" r:id="rId55"/>
    <p:sldId id="308" r:id="rId56"/>
    <p:sldId id="309" r:id="rId57"/>
    <p:sldId id="310" r:id="rId58"/>
    <p:sldId id="311" r:id="rId59"/>
    <p:sldId id="312" r:id="rId60"/>
    <p:sldId id="314" r:id="rId61"/>
    <p:sldId id="313" r:id="rId62"/>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8608"/>
    <a:srgbClr val="F9A03E"/>
    <a:srgbClr val="E39E48"/>
    <a:srgbClr val="6E8B2D"/>
    <a:srgbClr val="87AB37"/>
    <a:srgbClr val="9FC54D"/>
    <a:srgbClr val="505050"/>
    <a:srgbClr val="785393"/>
    <a:srgbClr val="80599D"/>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4232" autoAdjust="0"/>
    <p:restoredTop sz="95232" autoAdjust="0"/>
  </p:normalViewPr>
  <p:slideViewPr>
    <p:cSldViewPr snapToObjects="1">
      <p:cViewPr varScale="1">
        <p:scale>
          <a:sx n="130" d="100"/>
          <a:sy n="130" d="100"/>
        </p:scale>
        <p:origin x="516" y="120"/>
      </p:cViewPr>
      <p:guideLst/>
    </p:cSldViewPr>
  </p:slideViewPr>
  <p:outlineViewPr>
    <p:cViewPr>
      <p:scale>
        <a:sx n="33" d="100"/>
        <a:sy n="33" d="100"/>
      </p:scale>
      <p:origin x="0" y="-21634"/>
    </p:cViewPr>
  </p:outlineViewPr>
  <p:notesTextViewPr>
    <p:cViewPr>
      <p:scale>
        <a:sx n="3" d="2"/>
        <a:sy n="3" d="2"/>
      </p:scale>
      <p:origin x="0" y="0"/>
    </p:cViewPr>
  </p:notesTextViewPr>
  <p:sorterViewPr>
    <p:cViewPr varScale="1">
      <p:scale>
        <a:sx n="1" d="1"/>
        <a:sy n="1" d="1"/>
      </p:scale>
      <p:origin x="0" y="0"/>
    </p:cViewPr>
  </p:sorterViewPr>
  <p:notesViewPr>
    <p:cSldViewPr snapToObjects="1" showGuides="1">
      <p:cViewPr varScale="1">
        <p:scale>
          <a:sx n="63" d="100"/>
          <a:sy n="63" d="100"/>
        </p:scale>
        <p:origin x="3134" y="53"/>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notesMaster" Target="notesMasters/notesMaster1.xml"/><Relationship Id="rId68" Type="http://schemas.openxmlformats.org/officeDocument/2006/relationships/theme" Target="theme/theme1.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presProps" Target="presProps.xml"/><Relationship Id="rId5" Type="http://schemas.openxmlformats.org/officeDocument/2006/relationships/slideMaster" Target="slideMasters/slideMaster2.xml"/><Relationship Id="rId61" Type="http://schemas.openxmlformats.org/officeDocument/2006/relationships/slide" Target="slides/slide56.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handoutMaster" Target="handoutMasters/handoutMaster1.xml"/><Relationship Id="rId69" Type="http://schemas.openxmlformats.org/officeDocument/2006/relationships/tableStyles" Target="tableStyles.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viewProps" Target="viewProps.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s>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255B5B2-B8C4-4B0A-88FD-22D427CAFBBD}" type="doc">
      <dgm:prSet loTypeId="urn:microsoft.com/office/officeart/2005/8/layout/hList1" loCatId="list" qsTypeId="urn:microsoft.com/office/officeart/2005/8/quickstyle/simple1" qsCatId="simple" csTypeId="urn:microsoft.com/office/officeart/2005/8/colors/accent0_3" csCatId="mainScheme" phldr="1"/>
      <dgm:spPr/>
    </dgm:pt>
    <dgm:pt modelId="{E5903C14-C1C9-48A2-B25D-173C20C4DBFC}">
      <dgm:prSet phldrT="[Text]">
        <dgm:style>
          <a:lnRef idx="2">
            <a:schemeClr val="accent2">
              <a:shade val="50000"/>
            </a:schemeClr>
          </a:lnRef>
          <a:fillRef idx="1">
            <a:schemeClr val="accent2"/>
          </a:fillRef>
          <a:effectRef idx="0">
            <a:schemeClr val="accent2"/>
          </a:effectRef>
          <a:fontRef idx="minor">
            <a:schemeClr val="lt1"/>
          </a:fontRef>
        </dgm:style>
      </dgm:prSet>
      <dgm:spPr/>
      <dgm:t>
        <a:bodyPr/>
        <a:lstStyle/>
        <a:p>
          <a:r>
            <a:rPr lang="en-US" dirty="0" smtClean="0"/>
            <a:t>Windows Azure  Virtual Machines</a:t>
          </a:r>
          <a:endParaRPr lang="en-US" dirty="0"/>
        </a:p>
      </dgm:t>
    </dgm:pt>
    <dgm:pt modelId="{FDB435A5-B27D-40ED-A9B8-48D6567E884B}" type="parTrans" cxnId="{72084FD2-6C39-43F1-870C-F0D61B48B28D}">
      <dgm:prSet/>
      <dgm:spPr/>
      <dgm:t>
        <a:bodyPr/>
        <a:lstStyle/>
        <a:p>
          <a:endParaRPr lang="en-US"/>
        </a:p>
      </dgm:t>
    </dgm:pt>
    <dgm:pt modelId="{7427EB67-0CDB-4131-88D8-8A307AF52F65}" type="sibTrans" cxnId="{72084FD2-6C39-43F1-870C-F0D61B48B28D}">
      <dgm:prSet/>
      <dgm:spPr/>
      <dgm:t>
        <a:bodyPr/>
        <a:lstStyle/>
        <a:p>
          <a:endParaRPr lang="en-US"/>
        </a:p>
      </dgm:t>
    </dgm:pt>
    <dgm:pt modelId="{3400646D-0B0F-439A-82E8-EED63FDDE110}">
      <dgm:prSet phldrT="[Text]">
        <dgm:style>
          <a:lnRef idx="2">
            <a:schemeClr val="accent2">
              <a:shade val="50000"/>
            </a:schemeClr>
          </a:lnRef>
          <a:fillRef idx="1">
            <a:schemeClr val="accent2"/>
          </a:fillRef>
          <a:effectRef idx="0">
            <a:schemeClr val="accent2"/>
          </a:effectRef>
          <a:fontRef idx="minor">
            <a:schemeClr val="lt1"/>
          </a:fontRef>
        </dgm:style>
      </dgm:prSet>
      <dgm:spPr/>
      <dgm:t>
        <a:bodyPr/>
        <a:lstStyle/>
        <a:p>
          <a:r>
            <a:rPr lang="en-US" dirty="0" smtClean="0"/>
            <a:t>Azure Cloud Services</a:t>
          </a:r>
          <a:endParaRPr lang="en-US" dirty="0"/>
        </a:p>
      </dgm:t>
    </dgm:pt>
    <dgm:pt modelId="{2DDF90E7-50E8-4064-8518-EE8A2238E000}" type="parTrans" cxnId="{1A799742-7367-4A30-8921-664D8B41FD0F}">
      <dgm:prSet/>
      <dgm:spPr/>
      <dgm:t>
        <a:bodyPr/>
        <a:lstStyle/>
        <a:p>
          <a:endParaRPr lang="en-US"/>
        </a:p>
      </dgm:t>
    </dgm:pt>
    <dgm:pt modelId="{93EF4E92-FB08-4447-AAF6-FAFC33F03346}" type="sibTrans" cxnId="{1A799742-7367-4A30-8921-664D8B41FD0F}">
      <dgm:prSet/>
      <dgm:spPr/>
      <dgm:t>
        <a:bodyPr/>
        <a:lstStyle/>
        <a:p>
          <a:endParaRPr lang="en-US"/>
        </a:p>
      </dgm:t>
    </dgm:pt>
    <dgm:pt modelId="{56D6B76B-6546-4321-810B-C5479D2B2D91}">
      <dgm:prSet phldrT="[Text]">
        <dgm:style>
          <a:lnRef idx="2">
            <a:schemeClr val="accent2">
              <a:shade val="50000"/>
            </a:schemeClr>
          </a:lnRef>
          <a:fillRef idx="1">
            <a:schemeClr val="accent2"/>
          </a:fillRef>
          <a:effectRef idx="0">
            <a:schemeClr val="accent2"/>
          </a:effectRef>
          <a:fontRef idx="minor">
            <a:schemeClr val="lt1"/>
          </a:fontRef>
        </dgm:style>
      </dgm:prSet>
      <dgm:spPr/>
      <dgm:t>
        <a:bodyPr/>
        <a:lstStyle/>
        <a:p>
          <a:r>
            <a:rPr lang="en-US" dirty="0" smtClean="0"/>
            <a:t>Azure Networking </a:t>
          </a:r>
          <a:endParaRPr lang="en-US" dirty="0"/>
        </a:p>
      </dgm:t>
    </dgm:pt>
    <dgm:pt modelId="{CFA1E7EB-4C13-4EDC-BC7D-71CA0F7E5315}" type="parTrans" cxnId="{FBFD250C-F97F-425A-8162-89D55DDF490A}">
      <dgm:prSet/>
      <dgm:spPr/>
      <dgm:t>
        <a:bodyPr/>
        <a:lstStyle/>
        <a:p>
          <a:endParaRPr lang="en-US"/>
        </a:p>
      </dgm:t>
    </dgm:pt>
    <dgm:pt modelId="{BEECBA09-24C4-421C-A27F-CBFE7528DF2E}" type="sibTrans" cxnId="{FBFD250C-F97F-425A-8162-89D55DDF490A}">
      <dgm:prSet/>
      <dgm:spPr/>
      <dgm:t>
        <a:bodyPr/>
        <a:lstStyle/>
        <a:p>
          <a:endParaRPr lang="en-US"/>
        </a:p>
      </dgm:t>
    </dgm:pt>
    <dgm:pt modelId="{6B0BC6CB-DC64-4099-B4A8-4DBD88838A1A}">
      <dgm:prSet phldrT="[Text]">
        <dgm:style>
          <a:lnRef idx="2">
            <a:schemeClr val="accent2">
              <a:shade val="50000"/>
            </a:schemeClr>
          </a:lnRef>
          <a:fillRef idx="1">
            <a:schemeClr val="accent2"/>
          </a:fillRef>
          <a:effectRef idx="0">
            <a:schemeClr val="accent2"/>
          </a:effectRef>
          <a:fontRef idx="minor">
            <a:schemeClr val="lt1"/>
          </a:fontRef>
        </dgm:style>
      </dgm:prSet>
      <dgm:spPr/>
      <dgm:t>
        <a:bodyPr/>
        <a:lstStyle/>
        <a:p>
          <a:r>
            <a:rPr lang="en-US" dirty="0" smtClean="0"/>
            <a:t>Azure Storage</a:t>
          </a:r>
          <a:endParaRPr lang="en-US" dirty="0"/>
        </a:p>
      </dgm:t>
    </dgm:pt>
    <dgm:pt modelId="{4E4F687A-B203-46AE-A46C-52A8FD3143C4}" type="parTrans" cxnId="{9E988A15-1541-4ABF-BD74-C9EDF2AD8404}">
      <dgm:prSet/>
      <dgm:spPr/>
      <dgm:t>
        <a:bodyPr/>
        <a:lstStyle/>
        <a:p>
          <a:endParaRPr lang="en-US"/>
        </a:p>
      </dgm:t>
    </dgm:pt>
    <dgm:pt modelId="{6D4A1825-6247-48F0-A4E7-CB69A17B7974}" type="sibTrans" cxnId="{9E988A15-1541-4ABF-BD74-C9EDF2AD8404}">
      <dgm:prSet/>
      <dgm:spPr/>
      <dgm:t>
        <a:bodyPr/>
        <a:lstStyle/>
        <a:p>
          <a:endParaRPr lang="en-US"/>
        </a:p>
      </dgm:t>
    </dgm:pt>
    <dgm:pt modelId="{6869A347-FA15-41ED-9623-528C6A4A21F6}">
      <dgm:prSet phldrT="[Text]">
        <dgm:style>
          <a:lnRef idx="2">
            <a:schemeClr val="accent2"/>
          </a:lnRef>
          <a:fillRef idx="1">
            <a:schemeClr val="lt1"/>
          </a:fillRef>
          <a:effectRef idx="0">
            <a:schemeClr val="accent2"/>
          </a:effectRef>
          <a:fontRef idx="minor">
            <a:schemeClr val="dk1"/>
          </a:fontRef>
        </dgm:style>
      </dgm:prSet>
      <dgm:spPr/>
      <dgm:t>
        <a:bodyPr/>
        <a:lstStyle/>
        <a:p>
          <a:endParaRPr lang="en-US" dirty="0"/>
        </a:p>
      </dgm:t>
    </dgm:pt>
    <dgm:pt modelId="{23D11323-ED22-4552-9CF9-600037695020}" type="parTrans" cxnId="{ACECAB32-6216-4388-A016-AED2FD5BA24C}">
      <dgm:prSet/>
      <dgm:spPr/>
      <dgm:t>
        <a:bodyPr/>
        <a:lstStyle/>
        <a:p>
          <a:endParaRPr lang="en-US"/>
        </a:p>
      </dgm:t>
    </dgm:pt>
    <dgm:pt modelId="{BCE2C9BC-0D81-49F1-94CA-ECFC69A49D31}" type="sibTrans" cxnId="{ACECAB32-6216-4388-A016-AED2FD5BA24C}">
      <dgm:prSet/>
      <dgm:spPr/>
      <dgm:t>
        <a:bodyPr/>
        <a:lstStyle/>
        <a:p>
          <a:endParaRPr lang="en-US"/>
        </a:p>
      </dgm:t>
    </dgm:pt>
    <dgm:pt modelId="{374F0C00-6E31-4543-9A8E-6D6C151E1BFA}">
      <dgm:prSet phldrT="[Text]">
        <dgm:style>
          <a:lnRef idx="2">
            <a:schemeClr val="accent2"/>
          </a:lnRef>
          <a:fillRef idx="1">
            <a:schemeClr val="lt1"/>
          </a:fillRef>
          <a:effectRef idx="0">
            <a:schemeClr val="accent2"/>
          </a:effectRef>
          <a:fontRef idx="minor">
            <a:schemeClr val="dk1"/>
          </a:fontRef>
        </dgm:style>
      </dgm:prSet>
      <dgm:spPr/>
      <dgm:t>
        <a:bodyPr/>
        <a:lstStyle/>
        <a:p>
          <a:endParaRPr lang="en-US" dirty="0"/>
        </a:p>
      </dgm:t>
    </dgm:pt>
    <dgm:pt modelId="{39CE0B85-E086-4DE1-96E1-A38F0F5EC2DB}" type="parTrans" cxnId="{2B328838-2760-4613-8424-76265C51055F}">
      <dgm:prSet/>
      <dgm:spPr/>
      <dgm:t>
        <a:bodyPr/>
        <a:lstStyle/>
        <a:p>
          <a:endParaRPr lang="en-US"/>
        </a:p>
      </dgm:t>
    </dgm:pt>
    <dgm:pt modelId="{6843266C-C5F9-4A55-8586-7BD8B7F6DE73}" type="sibTrans" cxnId="{2B328838-2760-4613-8424-76265C51055F}">
      <dgm:prSet/>
      <dgm:spPr/>
      <dgm:t>
        <a:bodyPr/>
        <a:lstStyle/>
        <a:p>
          <a:endParaRPr lang="en-US"/>
        </a:p>
      </dgm:t>
    </dgm:pt>
    <dgm:pt modelId="{80E092A4-F029-4F54-8115-85D7D92037A0}">
      <dgm:prSet phldrT="[Text]">
        <dgm:style>
          <a:lnRef idx="2">
            <a:schemeClr val="accent2"/>
          </a:lnRef>
          <a:fillRef idx="1">
            <a:schemeClr val="lt1"/>
          </a:fillRef>
          <a:effectRef idx="0">
            <a:schemeClr val="accent2"/>
          </a:effectRef>
          <a:fontRef idx="minor">
            <a:schemeClr val="dk1"/>
          </a:fontRef>
        </dgm:style>
      </dgm:prSet>
      <dgm:spPr/>
      <dgm:t>
        <a:bodyPr/>
        <a:lstStyle/>
        <a:p>
          <a:endParaRPr lang="en-US" dirty="0"/>
        </a:p>
      </dgm:t>
    </dgm:pt>
    <dgm:pt modelId="{5FD67B6C-AA5A-4111-837F-2449DFECE65D}" type="parTrans" cxnId="{F74507DD-F1B7-46B3-BDFF-1BA7B66EB3F2}">
      <dgm:prSet/>
      <dgm:spPr/>
      <dgm:t>
        <a:bodyPr/>
        <a:lstStyle/>
        <a:p>
          <a:endParaRPr lang="en-US"/>
        </a:p>
      </dgm:t>
    </dgm:pt>
    <dgm:pt modelId="{43377CCB-985F-4754-9BD4-C47744115388}" type="sibTrans" cxnId="{F74507DD-F1B7-46B3-BDFF-1BA7B66EB3F2}">
      <dgm:prSet/>
      <dgm:spPr/>
      <dgm:t>
        <a:bodyPr/>
        <a:lstStyle/>
        <a:p>
          <a:endParaRPr lang="en-US"/>
        </a:p>
      </dgm:t>
    </dgm:pt>
    <dgm:pt modelId="{5278BED9-4397-48AF-A757-CA21BC619ADD}">
      <dgm:prSet phldrT="[Text]">
        <dgm:style>
          <a:lnRef idx="2">
            <a:schemeClr val="accent2"/>
          </a:lnRef>
          <a:fillRef idx="1">
            <a:schemeClr val="lt1"/>
          </a:fillRef>
          <a:effectRef idx="0">
            <a:schemeClr val="accent2"/>
          </a:effectRef>
          <a:fontRef idx="minor">
            <a:schemeClr val="dk1"/>
          </a:fontRef>
        </dgm:style>
      </dgm:prSet>
      <dgm:spPr/>
      <dgm:t>
        <a:bodyPr/>
        <a:lstStyle/>
        <a:p>
          <a:endParaRPr lang="en-US" dirty="0"/>
        </a:p>
      </dgm:t>
    </dgm:pt>
    <dgm:pt modelId="{A930A74F-031F-41A8-8BBB-B05360B8537C}" type="parTrans" cxnId="{70290994-5ADC-46DC-808E-0540212E10EC}">
      <dgm:prSet/>
      <dgm:spPr/>
      <dgm:t>
        <a:bodyPr/>
        <a:lstStyle/>
        <a:p>
          <a:endParaRPr lang="en-US"/>
        </a:p>
      </dgm:t>
    </dgm:pt>
    <dgm:pt modelId="{458A3F1B-2BEE-42FF-B595-813182EEED6D}" type="sibTrans" cxnId="{70290994-5ADC-46DC-808E-0540212E10EC}">
      <dgm:prSet/>
      <dgm:spPr/>
      <dgm:t>
        <a:bodyPr/>
        <a:lstStyle/>
        <a:p>
          <a:endParaRPr lang="en-US"/>
        </a:p>
      </dgm:t>
    </dgm:pt>
    <dgm:pt modelId="{8F4EF540-A477-45B6-8F2D-6C35AEA2F945}">
      <dgm:prSet phldrT="[Text]">
        <dgm:style>
          <a:lnRef idx="2">
            <a:schemeClr val="accent2"/>
          </a:lnRef>
          <a:fillRef idx="1">
            <a:schemeClr val="lt1"/>
          </a:fillRef>
          <a:effectRef idx="0">
            <a:schemeClr val="accent2"/>
          </a:effectRef>
          <a:fontRef idx="minor">
            <a:schemeClr val="dk1"/>
          </a:fontRef>
        </dgm:style>
      </dgm:prSet>
      <dgm:spPr/>
      <dgm:t>
        <a:bodyPr/>
        <a:lstStyle/>
        <a:p>
          <a:endParaRPr lang="en-US" dirty="0"/>
        </a:p>
      </dgm:t>
    </dgm:pt>
    <dgm:pt modelId="{849B0182-8204-4EB8-815C-4AD422FA8554}" type="parTrans" cxnId="{26159119-7BDF-49BC-AE13-02BEC6A7F0D8}">
      <dgm:prSet/>
      <dgm:spPr/>
      <dgm:t>
        <a:bodyPr/>
        <a:lstStyle/>
        <a:p>
          <a:endParaRPr lang="en-US"/>
        </a:p>
      </dgm:t>
    </dgm:pt>
    <dgm:pt modelId="{1B5E8922-6E74-48DE-849B-CFAAFF4362D2}" type="sibTrans" cxnId="{26159119-7BDF-49BC-AE13-02BEC6A7F0D8}">
      <dgm:prSet/>
      <dgm:spPr/>
      <dgm:t>
        <a:bodyPr/>
        <a:lstStyle/>
        <a:p>
          <a:endParaRPr lang="en-US"/>
        </a:p>
      </dgm:t>
    </dgm:pt>
    <dgm:pt modelId="{782FA59B-1632-4BDF-95B1-E1A090E4172D}">
      <dgm:prSet phldrT="[Text]">
        <dgm:style>
          <a:lnRef idx="2">
            <a:schemeClr val="accent2"/>
          </a:lnRef>
          <a:fillRef idx="1">
            <a:schemeClr val="lt1"/>
          </a:fillRef>
          <a:effectRef idx="0">
            <a:schemeClr val="accent2"/>
          </a:effectRef>
          <a:fontRef idx="minor">
            <a:schemeClr val="dk1"/>
          </a:fontRef>
        </dgm:style>
      </dgm:prSet>
      <dgm:spPr/>
      <dgm:t>
        <a:bodyPr/>
        <a:lstStyle/>
        <a:p>
          <a:endParaRPr lang="en-US" dirty="0"/>
        </a:p>
      </dgm:t>
    </dgm:pt>
    <dgm:pt modelId="{2CBBDE98-37C8-40E8-918A-EB37F5597F19}" type="parTrans" cxnId="{F88F724B-55AC-4C99-BD8F-9FA514584849}">
      <dgm:prSet/>
      <dgm:spPr/>
      <dgm:t>
        <a:bodyPr/>
        <a:lstStyle/>
        <a:p>
          <a:endParaRPr lang="en-US"/>
        </a:p>
      </dgm:t>
    </dgm:pt>
    <dgm:pt modelId="{4F17FE33-848D-4719-B59F-18E6DB6018D8}" type="sibTrans" cxnId="{F88F724B-55AC-4C99-BD8F-9FA514584849}">
      <dgm:prSet/>
      <dgm:spPr/>
      <dgm:t>
        <a:bodyPr/>
        <a:lstStyle/>
        <a:p>
          <a:endParaRPr lang="en-US"/>
        </a:p>
      </dgm:t>
    </dgm:pt>
    <dgm:pt modelId="{EE295346-24D0-4510-9140-9A7FD4C233D7}">
      <dgm:prSet phldrT="[Text]">
        <dgm:style>
          <a:lnRef idx="2">
            <a:schemeClr val="accent2"/>
          </a:lnRef>
          <a:fillRef idx="1">
            <a:schemeClr val="lt1"/>
          </a:fillRef>
          <a:effectRef idx="0">
            <a:schemeClr val="accent2"/>
          </a:effectRef>
          <a:fontRef idx="minor">
            <a:schemeClr val="dk1"/>
          </a:fontRef>
        </dgm:style>
      </dgm:prSet>
      <dgm:spPr/>
      <dgm:t>
        <a:bodyPr/>
        <a:lstStyle/>
        <a:p>
          <a:endParaRPr lang="en-US" dirty="0"/>
        </a:p>
      </dgm:t>
    </dgm:pt>
    <dgm:pt modelId="{461B0229-7B08-4F27-9886-C33B38B13E4E}" type="parTrans" cxnId="{70DED195-5E54-4EAA-A498-168CEB411981}">
      <dgm:prSet/>
      <dgm:spPr/>
      <dgm:t>
        <a:bodyPr/>
        <a:lstStyle/>
        <a:p>
          <a:endParaRPr lang="en-US"/>
        </a:p>
      </dgm:t>
    </dgm:pt>
    <dgm:pt modelId="{1CBE3F84-6402-409B-91C9-3724B611D098}" type="sibTrans" cxnId="{70DED195-5E54-4EAA-A498-168CEB411981}">
      <dgm:prSet/>
      <dgm:spPr/>
      <dgm:t>
        <a:bodyPr/>
        <a:lstStyle/>
        <a:p>
          <a:endParaRPr lang="en-US"/>
        </a:p>
      </dgm:t>
    </dgm:pt>
    <dgm:pt modelId="{7E622770-D124-4F94-98C7-0235AFA0A0AC}">
      <dgm:prSet phldrT="[Text]">
        <dgm:style>
          <a:lnRef idx="2">
            <a:schemeClr val="accent2"/>
          </a:lnRef>
          <a:fillRef idx="1">
            <a:schemeClr val="lt1"/>
          </a:fillRef>
          <a:effectRef idx="0">
            <a:schemeClr val="accent2"/>
          </a:effectRef>
          <a:fontRef idx="minor">
            <a:schemeClr val="dk1"/>
          </a:fontRef>
        </dgm:style>
      </dgm:prSet>
      <dgm:spPr/>
      <dgm:t>
        <a:bodyPr/>
        <a:lstStyle/>
        <a:p>
          <a:endParaRPr lang="en-US" dirty="0"/>
        </a:p>
      </dgm:t>
    </dgm:pt>
    <dgm:pt modelId="{66C73D58-382E-42B3-A9E6-8EE9B153077E}" type="parTrans" cxnId="{E2114CD0-2EF6-47A4-AB51-5AFF0B0185A6}">
      <dgm:prSet/>
      <dgm:spPr/>
      <dgm:t>
        <a:bodyPr/>
        <a:lstStyle/>
        <a:p>
          <a:endParaRPr lang="en-US"/>
        </a:p>
      </dgm:t>
    </dgm:pt>
    <dgm:pt modelId="{7BF41D7D-7DCF-4949-8D02-9F4606644490}" type="sibTrans" cxnId="{E2114CD0-2EF6-47A4-AB51-5AFF0B0185A6}">
      <dgm:prSet/>
      <dgm:spPr/>
      <dgm:t>
        <a:bodyPr/>
        <a:lstStyle/>
        <a:p>
          <a:endParaRPr lang="en-US"/>
        </a:p>
      </dgm:t>
    </dgm:pt>
    <dgm:pt modelId="{4B970DDA-914B-45FF-A385-61A5B6242CAC}">
      <dgm:prSet phldrT="[Text]">
        <dgm:style>
          <a:lnRef idx="2">
            <a:schemeClr val="accent2"/>
          </a:lnRef>
          <a:fillRef idx="1">
            <a:schemeClr val="lt1"/>
          </a:fillRef>
          <a:effectRef idx="0">
            <a:schemeClr val="accent2"/>
          </a:effectRef>
          <a:fontRef idx="minor">
            <a:schemeClr val="dk1"/>
          </a:fontRef>
        </dgm:style>
      </dgm:prSet>
      <dgm:spPr/>
      <dgm:t>
        <a:bodyPr/>
        <a:lstStyle/>
        <a:p>
          <a:endParaRPr lang="en-US" dirty="0"/>
        </a:p>
      </dgm:t>
    </dgm:pt>
    <dgm:pt modelId="{9A683C9A-91F3-452C-ABA8-78400573B6E0}" type="parTrans" cxnId="{05D19EDF-1657-4A47-8BA6-3B6E91FCE517}">
      <dgm:prSet/>
      <dgm:spPr/>
      <dgm:t>
        <a:bodyPr/>
        <a:lstStyle/>
        <a:p>
          <a:endParaRPr lang="en-US"/>
        </a:p>
      </dgm:t>
    </dgm:pt>
    <dgm:pt modelId="{5A278882-BB63-4A86-AB0F-29287F197BF6}" type="sibTrans" cxnId="{05D19EDF-1657-4A47-8BA6-3B6E91FCE517}">
      <dgm:prSet/>
      <dgm:spPr/>
      <dgm:t>
        <a:bodyPr/>
        <a:lstStyle/>
        <a:p>
          <a:endParaRPr lang="en-US"/>
        </a:p>
      </dgm:t>
    </dgm:pt>
    <dgm:pt modelId="{59829707-C83D-47C2-AE22-5A466C799C61}">
      <dgm:prSet phldrT="[Text]">
        <dgm:style>
          <a:lnRef idx="2">
            <a:schemeClr val="accent2"/>
          </a:lnRef>
          <a:fillRef idx="1">
            <a:schemeClr val="lt1"/>
          </a:fillRef>
          <a:effectRef idx="0">
            <a:schemeClr val="accent2"/>
          </a:effectRef>
          <a:fontRef idx="minor">
            <a:schemeClr val="dk1"/>
          </a:fontRef>
        </dgm:style>
      </dgm:prSet>
      <dgm:spPr/>
      <dgm:t>
        <a:bodyPr/>
        <a:lstStyle/>
        <a:p>
          <a:endParaRPr lang="en-US" dirty="0"/>
        </a:p>
      </dgm:t>
    </dgm:pt>
    <dgm:pt modelId="{0384B675-0658-42B3-9A3F-4014F90BEFDE}" type="parTrans" cxnId="{EBB3ADE8-E3E4-4671-B85B-3A07AA58983B}">
      <dgm:prSet/>
      <dgm:spPr/>
      <dgm:t>
        <a:bodyPr/>
        <a:lstStyle/>
        <a:p>
          <a:endParaRPr lang="en-US"/>
        </a:p>
      </dgm:t>
    </dgm:pt>
    <dgm:pt modelId="{02E37938-5CAF-48D2-99C9-794CC1C8247B}" type="sibTrans" cxnId="{EBB3ADE8-E3E4-4671-B85B-3A07AA58983B}">
      <dgm:prSet/>
      <dgm:spPr/>
      <dgm:t>
        <a:bodyPr/>
        <a:lstStyle/>
        <a:p>
          <a:endParaRPr lang="en-US"/>
        </a:p>
      </dgm:t>
    </dgm:pt>
    <dgm:pt modelId="{04E1BE15-96FF-42E6-B8D8-31C1ECC74E16}">
      <dgm:prSet phldrT="[Text]">
        <dgm:style>
          <a:lnRef idx="2">
            <a:schemeClr val="accent2"/>
          </a:lnRef>
          <a:fillRef idx="1">
            <a:schemeClr val="lt1"/>
          </a:fillRef>
          <a:effectRef idx="0">
            <a:schemeClr val="accent2"/>
          </a:effectRef>
          <a:fontRef idx="minor">
            <a:schemeClr val="dk1"/>
          </a:fontRef>
        </dgm:style>
      </dgm:prSet>
      <dgm:spPr/>
      <dgm:t>
        <a:bodyPr/>
        <a:lstStyle/>
        <a:p>
          <a:endParaRPr lang="en-US" dirty="0"/>
        </a:p>
      </dgm:t>
    </dgm:pt>
    <dgm:pt modelId="{6EF453A2-85F9-4268-8395-92DA6007CF3B}" type="parTrans" cxnId="{E3EDFC44-EED6-4E3A-8859-1BC442BBBA95}">
      <dgm:prSet/>
      <dgm:spPr/>
      <dgm:t>
        <a:bodyPr/>
        <a:lstStyle/>
        <a:p>
          <a:endParaRPr lang="en-US"/>
        </a:p>
      </dgm:t>
    </dgm:pt>
    <dgm:pt modelId="{C721E22F-A23A-45BF-A040-D6751ACFFD0F}" type="sibTrans" cxnId="{E3EDFC44-EED6-4E3A-8859-1BC442BBBA95}">
      <dgm:prSet/>
      <dgm:spPr/>
      <dgm:t>
        <a:bodyPr/>
        <a:lstStyle/>
        <a:p>
          <a:endParaRPr lang="en-US"/>
        </a:p>
      </dgm:t>
    </dgm:pt>
    <dgm:pt modelId="{A3237008-BF12-465A-9B89-90F763C02DFB}">
      <dgm:prSet phldrT="[Text]">
        <dgm:style>
          <a:lnRef idx="2">
            <a:schemeClr val="accent2"/>
          </a:lnRef>
          <a:fillRef idx="1">
            <a:schemeClr val="lt1"/>
          </a:fillRef>
          <a:effectRef idx="0">
            <a:schemeClr val="accent2"/>
          </a:effectRef>
          <a:fontRef idx="minor">
            <a:schemeClr val="dk1"/>
          </a:fontRef>
        </dgm:style>
      </dgm:prSet>
      <dgm:spPr/>
      <dgm:t>
        <a:bodyPr/>
        <a:lstStyle/>
        <a:p>
          <a:endParaRPr lang="en-US" dirty="0"/>
        </a:p>
      </dgm:t>
    </dgm:pt>
    <dgm:pt modelId="{A3419CB2-46DC-4747-9949-A34A634A7E50}" type="parTrans" cxnId="{1C4A0133-9FA7-42A0-9455-51E558405BEF}">
      <dgm:prSet/>
      <dgm:spPr/>
      <dgm:t>
        <a:bodyPr/>
        <a:lstStyle/>
        <a:p>
          <a:endParaRPr lang="en-US"/>
        </a:p>
      </dgm:t>
    </dgm:pt>
    <dgm:pt modelId="{3EC26979-C60D-480A-B8D7-6E65BD6770B2}" type="sibTrans" cxnId="{1C4A0133-9FA7-42A0-9455-51E558405BEF}">
      <dgm:prSet/>
      <dgm:spPr/>
      <dgm:t>
        <a:bodyPr/>
        <a:lstStyle/>
        <a:p>
          <a:endParaRPr lang="en-US"/>
        </a:p>
      </dgm:t>
    </dgm:pt>
    <dgm:pt modelId="{BD1844F9-43EB-4A29-B2B6-585AEC9E4B49}" type="pres">
      <dgm:prSet presAssocID="{6255B5B2-B8C4-4B0A-88FD-22D427CAFBBD}" presName="Name0" presStyleCnt="0">
        <dgm:presLayoutVars>
          <dgm:dir/>
          <dgm:animLvl val="lvl"/>
          <dgm:resizeHandles val="exact"/>
        </dgm:presLayoutVars>
      </dgm:prSet>
      <dgm:spPr/>
    </dgm:pt>
    <dgm:pt modelId="{EAFDBB46-220C-4102-A2DF-275E5A0A42ED}" type="pres">
      <dgm:prSet presAssocID="{E5903C14-C1C9-48A2-B25D-173C20C4DBFC}" presName="composite" presStyleCnt="0"/>
      <dgm:spPr/>
    </dgm:pt>
    <dgm:pt modelId="{F9982F40-4DB5-4A34-91A6-2EE34EC59F9E}" type="pres">
      <dgm:prSet presAssocID="{E5903C14-C1C9-48A2-B25D-173C20C4DBFC}" presName="parTx" presStyleLbl="alignNode1" presStyleIdx="0" presStyleCnt="4">
        <dgm:presLayoutVars>
          <dgm:chMax val="0"/>
          <dgm:chPref val="0"/>
          <dgm:bulletEnabled val="1"/>
        </dgm:presLayoutVars>
      </dgm:prSet>
      <dgm:spPr/>
      <dgm:t>
        <a:bodyPr/>
        <a:lstStyle/>
        <a:p>
          <a:endParaRPr lang="en-US"/>
        </a:p>
      </dgm:t>
    </dgm:pt>
    <dgm:pt modelId="{C8C87537-F4EA-47DA-B7E0-62E6393A1D15}" type="pres">
      <dgm:prSet presAssocID="{E5903C14-C1C9-48A2-B25D-173C20C4DBFC}" presName="desTx" presStyleLbl="alignAccFollowNode1" presStyleIdx="0" presStyleCnt="4">
        <dgm:presLayoutVars>
          <dgm:bulletEnabled val="1"/>
        </dgm:presLayoutVars>
      </dgm:prSet>
      <dgm:spPr/>
      <dgm:t>
        <a:bodyPr/>
        <a:lstStyle/>
        <a:p>
          <a:endParaRPr lang="en-US"/>
        </a:p>
      </dgm:t>
    </dgm:pt>
    <dgm:pt modelId="{550456D0-B190-4355-B591-7F025CFF9DC7}" type="pres">
      <dgm:prSet presAssocID="{7427EB67-0CDB-4131-88D8-8A307AF52F65}" presName="space" presStyleCnt="0"/>
      <dgm:spPr/>
    </dgm:pt>
    <dgm:pt modelId="{92091342-7931-49B3-B274-E163782E4E07}" type="pres">
      <dgm:prSet presAssocID="{3400646D-0B0F-439A-82E8-EED63FDDE110}" presName="composite" presStyleCnt="0"/>
      <dgm:spPr/>
    </dgm:pt>
    <dgm:pt modelId="{9D81B776-34BF-4158-9888-41BCB9A08C18}" type="pres">
      <dgm:prSet presAssocID="{3400646D-0B0F-439A-82E8-EED63FDDE110}" presName="parTx" presStyleLbl="alignNode1" presStyleIdx="1" presStyleCnt="4">
        <dgm:presLayoutVars>
          <dgm:chMax val="0"/>
          <dgm:chPref val="0"/>
          <dgm:bulletEnabled val="1"/>
        </dgm:presLayoutVars>
      </dgm:prSet>
      <dgm:spPr/>
      <dgm:t>
        <a:bodyPr/>
        <a:lstStyle/>
        <a:p>
          <a:endParaRPr lang="en-US"/>
        </a:p>
      </dgm:t>
    </dgm:pt>
    <dgm:pt modelId="{DBD5BC51-97F5-4E4B-817C-234FF00A1103}" type="pres">
      <dgm:prSet presAssocID="{3400646D-0B0F-439A-82E8-EED63FDDE110}" presName="desTx" presStyleLbl="alignAccFollowNode1" presStyleIdx="1" presStyleCnt="4">
        <dgm:presLayoutVars>
          <dgm:bulletEnabled val="1"/>
        </dgm:presLayoutVars>
      </dgm:prSet>
      <dgm:spPr/>
      <dgm:t>
        <a:bodyPr/>
        <a:lstStyle/>
        <a:p>
          <a:endParaRPr lang="en-US"/>
        </a:p>
      </dgm:t>
    </dgm:pt>
    <dgm:pt modelId="{1071EEC7-6DAB-4A62-AA14-280C129F5BD4}" type="pres">
      <dgm:prSet presAssocID="{93EF4E92-FB08-4447-AAF6-FAFC33F03346}" presName="space" presStyleCnt="0"/>
      <dgm:spPr/>
    </dgm:pt>
    <dgm:pt modelId="{5F81488C-3422-4A8A-AD6B-16E1E385B01A}" type="pres">
      <dgm:prSet presAssocID="{56D6B76B-6546-4321-810B-C5479D2B2D91}" presName="composite" presStyleCnt="0"/>
      <dgm:spPr/>
    </dgm:pt>
    <dgm:pt modelId="{B4149C11-B3FE-4B59-A20C-D15E092B819F}" type="pres">
      <dgm:prSet presAssocID="{56D6B76B-6546-4321-810B-C5479D2B2D91}" presName="parTx" presStyleLbl="alignNode1" presStyleIdx="2" presStyleCnt="4">
        <dgm:presLayoutVars>
          <dgm:chMax val="0"/>
          <dgm:chPref val="0"/>
          <dgm:bulletEnabled val="1"/>
        </dgm:presLayoutVars>
      </dgm:prSet>
      <dgm:spPr/>
      <dgm:t>
        <a:bodyPr/>
        <a:lstStyle/>
        <a:p>
          <a:endParaRPr lang="en-US"/>
        </a:p>
      </dgm:t>
    </dgm:pt>
    <dgm:pt modelId="{856D3264-098C-488B-AD30-0F7D10011232}" type="pres">
      <dgm:prSet presAssocID="{56D6B76B-6546-4321-810B-C5479D2B2D91}" presName="desTx" presStyleLbl="alignAccFollowNode1" presStyleIdx="2" presStyleCnt="4">
        <dgm:presLayoutVars>
          <dgm:bulletEnabled val="1"/>
        </dgm:presLayoutVars>
        <dgm:style>
          <a:lnRef idx="2">
            <a:schemeClr val="accent2"/>
          </a:lnRef>
          <a:fillRef idx="1">
            <a:schemeClr val="lt1"/>
          </a:fillRef>
          <a:effectRef idx="0">
            <a:schemeClr val="accent2"/>
          </a:effectRef>
          <a:fontRef idx="minor">
            <a:schemeClr val="dk1"/>
          </a:fontRef>
        </dgm:style>
      </dgm:prSet>
      <dgm:spPr/>
    </dgm:pt>
    <dgm:pt modelId="{F0414E76-C221-44EE-8B06-18E7263E0C35}" type="pres">
      <dgm:prSet presAssocID="{BEECBA09-24C4-421C-A27F-CBFE7528DF2E}" presName="space" presStyleCnt="0"/>
      <dgm:spPr/>
    </dgm:pt>
    <dgm:pt modelId="{22AA7BC0-FFB1-4F3E-AF14-8D4D9C619940}" type="pres">
      <dgm:prSet presAssocID="{6B0BC6CB-DC64-4099-B4A8-4DBD88838A1A}" presName="composite" presStyleCnt="0"/>
      <dgm:spPr/>
    </dgm:pt>
    <dgm:pt modelId="{610F775B-745A-4F34-B3B4-B639A238B314}" type="pres">
      <dgm:prSet presAssocID="{6B0BC6CB-DC64-4099-B4A8-4DBD88838A1A}" presName="parTx" presStyleLbl="alignNode1" presStyleIdx="3" presStyleCnt="4">
        <dgm:presLayoutVars>
          <dgm:chMax val="0"/>
          <dgm:chPref val="0"/>
          <dgm:bulletEnabled val="1"/>
        </dgm:presLayoutVars>
      </dgm:prSet>
      <dgm:spPr/>
      <dgm:t>
        <a:bodyPr/>
        <a:lstStyle/>
        <a:p>
          <a:endParaRPr lang="en-US"/>
        </a:p>
      </dgm:t>
    </dgm:pt>
    <dgm:pt modelId="{B1C21212-D724-42AD-8AB9-2C98F9E9FE15}" type="pres">
      <dgm:prSet presAssocID="{6B0BC6CB-DC64-4099-B4A8-4DBD88838A1A}" presName="desTx" presStyleLbl="alignAccFollowNode1" presStyleIdx="3" presStyleCnt="4">
        <dgm:presLayoutVars>
          <dgm:bulletEnabled val="1"/>
        </dgm:presLayoutVars>
        <dgm:style>
          <a:lnRef idx="2">
            <a:schemeClr val="accent2"/>
          </a:lnRef>
          <a:fillRef idx="1">
            <a:schemeClr val="lt1"/>
          </a:fillRef>
          <a:effectRef idx="0">
            <a:schemeClr val="accent2"/>
          </a:effectRef>
          <a:fontRef idx="minor">
            <a:schemeClr val="dk1"/>
          </a:fontRef>
        </dgm:style>
      </dgm:prSet>
      <dgm:spPr/>
    </dgm:pt>
  </dgm:ptLst>
  <dgm:cxnLst>
    <dgm:cxn modelId="{87E86A34-1E30-40A2-B842-9AB7CF5FC11A}" type="presOf" srcId="{56D6B76B-6546-4321-810B-C5479D2B2D91}" destId="{B4149C11-B3FE-4B59-A20C-D15E092B819F}" srcOrd="0" destOrd="0" presId="urn:microsoft.com/office/officeart/2005/8/layout/hList1"/>
    <dgm:cxn modelId="{E3EDFC44-EED6-4E3A-8859-1BC442BBBA95}" srcId="{3400646D-0B0F-439A-82E8-EED63FDDE110}" destId="{04E1BE15-96FF-42E6-B8D8-31C1ECC74E16}" srcOrd="3" destOrd="0" parTransId="{6EF453A2-85F9-4268-8395-92DA6007CF3B}" sibTransId="{C721E22F-A23A-45BF-A040-D6751ACFFD0F}"/>
    <dgm:cxn modelId="{F74507DD-F1B7-46B3-BDFF-1BA7B66EB3F2}" srcId="{E5903C14-C1C9-48A2-B25D-173C20C4DBFC}" destId="{80E092A4-F029-4F54-8115-85D7D92037A0}" srcOrd="2" destOrd="0" parTransId="{5FD67B6C-AA5A-4111-837F-2449DFECE65D}" sibTransId="{43377CCB-985F-4754-9BD4-C47744115388}"/>
    <dgm:cxn modelId="{675B2CF4-7B80-4A4E-BE81-2148726DE815}" type="presOf" srcId="{59829707-C83D-47C2-AE22-5A466C799C61}" destId="{DBD5BC51-97F5-4E4B-817C-234FF00A1103}" srcOrd="0" destOrd="2" presId="urn:microsoft.com/office/officeart/2005/8/layout/hList1"/>
    <dgm:cxn modelId="{26159119-7BDF-49BC-AE13-02BEC6A7F0D8}" srcId="{E5903C14-C1C9-48A2-B25D-173C20C4DBFC}" destId="{8F4EF540-A477-45B6-8F2D-6C35AEA2F945}" srcOrd="4" destOrd="0" parTransId="{849B0182-8204-4EB8-815C-4AD422FA8554}" sibTransId="{1B5E8922-6E74-48DE-849B-CFAAFF4362D2}"/>
    <dgm:cxn modelId="{EC49C77C-27BF-4A40-AAAE-A516F988AAEB}" type="presOf" srcId="{6B0BC6CB-DC64-4099-B4A8-4DBD88838A1A}" destId="{610F775B-745A-4F34-B3B4-B639A238B314}" srcOrd="0" destOrd="0" presId="urn:microsoft.com/office/officeart/2005/8/layout/hList1"/>
    <dgm:cxn modelId="{8098DDA5-18E6-4E89-86E1-36EC6D48A671}" type="presOf" srcId="{80E092A4-F029-4F54-8115-85D7D92037A0}" destId="{C8C87537-F4EA-47DA-B7E0-62E6393A1D15}" srcOrd="0" destOrd="2" presId="urn:microsoft.com/office/officeart/2005/8/layout/hList1"/>
    <dgm:cxn modelId="{0F96A9E6-9CF1-4DA6-93D0-53F2A5C183CA}" type="presOf" srcId="{A3237008-BF12-465A-9B89-90F763C02DFB}" destId="{DBD5BC51-97F5-4E4B-817C-234FF00A1103}" srcOrd="0" destOrd="4" presId="urn:microsoft.com/office/officeart/2005/8/layout/hList1"/>
    <dgm:cxn modelId="{2C45D562-3345-4A04-8A88-AA2DB06431A9}" type="presOf" srcId="{782FA59B-1632-4BDF-95B1-E1A090E4172D}" destId="{C8C87537-F4EA-47DA-B7E0-62E6393A1D15}" srcOrd="0" destOrd="5" presId="urn:microsoft.com/office/officeart/2005/8/layout/hList1"/>
    <dgm:cxn modelId="{72084FD2-6C39-43F1-870C-F0D61B48B28D}" srcId="{6255B5B2-B8C4-4B0A-88FD-22D427CAFBBD}" destId="{E5903C14-C1C9-48A2-B25D-173C20C4DBFC}" srcOrd="0" destOrd="0" parTransId="{FDB435A5-B27D-40ED-A9B8-48D6567E884B}" sibTransId="{7427EB67-0CDB-4131-88D8-8A307AF52F65}"/>
    <dgm:cxn modelId="{E2114CD0-2EF6-47A4-AB51-5AFF0B0185A6}" srcId="{3400646D-0B0F-439A-82E8-EED63FDDE110}" destId="{7E622770-D124-4F94-98C7-0235AFA0A0AC}" srcOrd="0" destOrd="0" parTransId="{66C73D58-382E-42B3-A9E6-8EE9B153077E}" sibTransId="{7BF41D7D-7DCF-4949-8D02-9F4606644490}"/>
    <dgm:cxn modelId="{FBFD250C-F97F-425A-8162-89D55DDF490A}" srcId="{6255B5B2-B8C4-4B0A-88FD-22D427CAFBBD}" destId="{56D6B76B-6546-4321-810B-C5479D2B2D91}" srcOrd="2" destOrd="0" parTransId="{CFA1E7EB-4C13-4EDC-BC7D-71CA0F7E5315}" sibTransId="{BEECBA09-24C4-421C-A27F-CBFE7528DF2E}"/>
    <dgm:cxn modelId="{964D36C8-7112-417B-A55F-6020EF5708A5}" type="presOf" srcId="{374F0C00-6E31-4543-9A8E-6D6C151E1BFA}" destId="{C8C87537-F4EA-47DA-B7E0-62E6393A1D15}" srcOrd="0" destOrd="1" presId="urn:microsoft.com/office/officeart/2005/8/layout/hList1"/>
    <dgm:cxn modelId="{1C4A0133-9FA7-42A0-9455-51E558405BEF}" srcId="{3400646D-0B0F-439A-82E8-EED63FDDE110}" destId="{A3237008-BF12-465A-9B89-90F763C02DFB}" srcOrd="4" destOrd="0" parTransId="{A3419CB2-46DC-4747-9949-A34A634A7E50}" sibTransId="{3EC26979-C60D-480A-B8D7-6E65BD6770B2}"/>
    <dgm:cxn modelId="{5216367C-9ED6-41C7-B82C-67FB9A821964}" type="presOf" srcId="{5278BED9-4397-48AF-A757-CA21BC619ADD}" destId="{C8C87537-F4EA-47DA-B7E0-62E6393A1D15}" srcOrd="0" destOrd="3" presId="urn:microsoft.com/office/officeart/2005/8/layout/hList1"/>
    <dgm:cxn modelId="{9E988A15-1541-4ABF-BD74-C9EDF2AD8404}" srcId="{6255B5B2-B8C4-4B0A-88FD-22D427CAFBBD}" destId="{6B0BC6CB-DC64-4099-B4A8-4DBD88838A1A}" srcOrd="3" destOrd="0" parTransId="{4E4F687A-B203-46AE-A46C-52A8FD3143C4}" sibTransId="{6D4A1825-6247-48F0-A4E7-CB69A17B7974}"/>
    <dgm:cxn modelId="{99BAA99B-3C67-4278-B932-C7EC50218F0C}" type="presOf" srcId="{04E1BE15-96FF-42E6-B8D8-31C1ECC74E16}" destId="{DBD5BC51-97F5-4E4B-817C-234FF00A1103}" srcOrd="0" destOrd="3" presId="urn:microsoft.com/office/officeart/2005/8/layout/hList1"/>
    <dgm:cxn modelId="{2B328838-2760-4613-8424-76265C51055F}" srcId="{E5903C14-C1C9-48A2-B25D-173C20C4DBFC}" destId="{374F0C00-6E31-4543-9A8E-6D6C151E1BFA}" srcOrd="1" destOrd="0" parTransId="{39CE0B85-E086-4DE1-96E1-A38F0F5EC2DB}" sibTransId="{6843266C-C5F9-4A55-8586-7BD8B7F6DE73}"/>
    <dgm:cxn modelId="{C48ECBA7-7B45-4E0A-BADF-3F0F15207CE9}" type="presOf" srcId="{8F4EF540-A477-45B6-8F2D-6C35AEA2F945}" destId="{C8C87537-F4EA-47DA-B7E0-62E6393A1D15}" srcOrd="0" destOrd="4" presId="urn:microsoft.com/office/officeart/2005/8/layout/hList1"/>
    <dgm:cxn modelId="{09D672D7-2C2A-4896-8701-27EDE01632DA}" type="presOf" srcId="{3400646D-0B0F-439A-82E8-EED63FDDE110}" destId="{9D81B776-34BF-4158-9888-41BCB9A08C18}" srcOrd="0" destOrd="0" presId="urn:microsoft.com/office/officeart/2005/8/layout/hList1"/>
    <dgm:cxn modelId="{4F661C30-5B35-40C9-8EA8-3F5CEF196DFC}" type="presOf" srcId="{6869A347-FA15-41ED-9623-528C6A4A21F6}" destId="{C8C87537-F4EA-47DA-B7E0-62E6393A1D15}" srcOrd="0" destOrd="0" presId="urn:microsoft.com/office/officeart/2005/8/layout/hList1"/>
    <dgm:cxn modelId="{57315C2D-75E8-4937-84DE-370FC56EA25A}" type="presOf" srcId="{EE295346-24D0-4510-9140-9A7FD4C233D7}" destId="{DBD5BC51-97F5-4E4B-817C-234FF00A1103}" srcOrd="0" destOrd="5" presId="urn:microsoft.com/office/officeart/2005/8/layout/hList1"/>
    <dgm:cxn modelId="{271FD4D2-74BB-4729-877E-DF254BD463A1}" type="presOf" srcId="{6255B5B2-B8C4-4B0A-88FD-22D427CAFBBD}" destId="{BD1844F9-43EB-4A29-B2B6-585AEC9E4B49}" srcOrd="0" destOrd="0" presId="urn:microsoft.com/office/officeart/2005/8/layout/hList1"/>
    <dgm:cxn modelId="{70DED195-5E54-4EAA-A498-168CEB411981}" srcId="{3400646D-0B0F-439A-82E8-EED63FDDE110}" destId="{EE295346-24D0-4510-9140-9A7FD4C233D7}" srcOrd="5" destOrd="0" parTransId="{461B0229-7B08-4F27-9886-C33B38B13E4E}" sibTransId="{1CBE3F84-6402-409B-91C9-3724B611D098}"/>
    <dgm:cxn modelId="{6048A5E1-C5F5-47DC-BA61-CF9076C1606B}" type="presOf" srcId="{4B970DDA-914B-45FF-A385-61A5B6242CAC}" destId="{DBD5BC51-97F5-4E4B-817C-234FF00A1103}" srcOrd="0" destOrd="1" presId="urn:microsoft.com/office/officeart/2005/8/layout/hList1"/>
    <dgm:cxn modelId="{EBB3ADE8-E3E4-4671-B85B-3A07AA58983B}" srcId="{3400646D-0B0F-439A-82E8-EED63FDDE110}" destId="{59829707-C83D-47C2-AE22-5A466C799C61}" srcOrd="2" destOrd="0" parTransId="{0384B675-0658-42B3-9A3F-4014F90BEFDE}" sibTransId="{02E37938-5CAF-48D2-99C9-794CC1C8247B}"/>
    <dgm:cxn modelId="{F88F724B-55AC-4C99-BD8F-9FA514584849}" srcId="{E5903C14-C1C9-48A2-B25D-173C20C4DBFC}" destId="{782FA59B-1632-4BDF-95B1-E1A090E4172D}" srcOrd="5" destOrd="0" parTransId="{2CBBDE98-37C8-40E8-918A-EB37F5597F19}" sibTransId="{4F17FE33-848D-4719-B59F-18E6DB6018D8}"/>
    <dgm:cxn modelId="{1A799742-7367-4A30-8921-664D8B41FD0F}" srcId="{6255B5B2-B8C4-4B0A-88FD-22D427CAFBBD}" destId="{3400646D-0B0F-439A-82E8-EED63FDDE110}" srcOrd="1" destOrd="0" parTransId="{2DDF90E7-50E8-4064-8518-EE8A2238E000}" sibTransId="{93EF4E92-FB08-4447-AAF6-FAFC33F03346}"/>
    <dgm:cxn modelId="{ACECAB32-6216-4388-A016-AED2FD5BA24C}" srcId="{E5903C14-C1C9-48A2-B25D-173C20C4DBFC}" destId="{6869A347-FA15-41ED-9623-528C6A4A21F6}" srcOrd="0" destOrd="0" parTransId="{23D11323-ED22-4552-9CF9-600037695020}" sibTransId="{BCE2C9BC-0D81-49F1-94CA-ECFC69A49D31}"/>
    <dgm:cxn modelId="{05D19EDF-1657-4A47-8BA6-3B6E91FCE517}" srcId="{3400646D-0B0F-439A-82E8-EED63FDDE110}" destId="{4B970DDA-914B-45FF-A385-61A5B6242CAC}" srcOrd="1" destOrd="0" parTransId="{9A683C9A-91F3-452C-ABA8-78400573B6E0}" sibTransId="{5A278882-BB63-4A86-AB0F-29287F197BF6}"/>
    <dgm:cxn modelId="{70290994-5ADC-46DC-808E-0540212E10EC}" srcId="{E5903C14-C1C9-48A2-B25D-173C20C4DBFC}" destId="{5278BED9-4397-48AF-A757-CA21BC619ADD}" srcOrd="3" destOrd="0" parTransId="{A930A74F-031F-41A8-8BBB-B05360B8537C}" sibTransId="{458A3F1B-2BEE-42FF-B595-813182EEED6D}"/>
    <dgm:cxn modelId="{9DA9B771-7915-4D9E-AFFE-D887F1EA270D}" type="presOf" srcId="{7E622770-D124-4F94-98C7-0235AFA0A0AC}" destId="{DBD5BC51-97F5-4E4B-817C-234FF00A1103}" srcOrd="0" destOrd="0" presId="urn:microsoft.com/office/officeart/2005/8/layout/hList1"/>
    <dgm:cxn modelId="{A8E62492-860C-4FF1-AC59-7A02E3DD5CA3}" type="presOf" srcId="{E5903C14-C1C9-48A2-B25D-173C20C4DBFC}" destId="{F9982F40-4DB5-4A34-91A6-2EE34EC59F9E}" srcOrd="0" destOrd="0" presId="urn:microsoft.com/office/officeart/2005/8/layout/hList1"/>
    <dgm:cxn modelId="{63681BD1-A89A-4D02-91CF-6260FA175EAB}" type="presParOf" srcId="{BD1844F9-43EB-4A29-B2B6-585AEC9E4B49}" destId="{EAFDBB46-220C-4102-A2DF-275E5A0A42ED}" srcOrd="0" destOrd="0" presId="urn:microsoft.com/office/officeart/2005/8/layout/hList1"/>
    <dgm:cxn modelId="{D973A3FC-7C27-4E6C-9F4B-145BA24860C9}" type="presParOf" srcId="{EAFDBB46-220C-4102-A2DF-275E5A0A42ED}" destId="{F9982F40-4DB5-4A34-91A6-2EE34EC59F9E}" srcOrd="0" destOrd="0" presId="urn:microsoft.com/office/officeart/2005/8/layout/hList1"/>
    <dgm:cxn modelId="{984E73AD-7375-4E62-B453-3EEF783DB46A}" type="presParOf" srcId="{EAFDBB46-220C-4102-A2DF-275E5A0A42ED}" destId="{C8C87537-F4EA-47DA-B7E0-62E6393A1D15}" srcOrd="1" destOrd="0" presId="urn:microsoft.com/office/officeart/2005/8/layout/hList1"/>
    <dgm:cxn modelId="{85E3526A-9D06-4BD2-B604-FB1D52C8C513}" type="presParOf" srcId="{BD1844F9-43EB-4A29-B2B6-585AEC9E4B49}" destId="{550456D0-B190-4355-B591-7F025CFF9DC7}" srcOrd="1" destOrd="0" presId="urn:microsoft.com/office/officeart/2005/8/layout/hList1"/>
    <dgm:cxn modelId="{6BDE6A63-D12E-4041-AFA0-A4AFA9915726}" type="presParOf" srcId="{BD1844F9-43EB-4A29-B2B6-585AEC9E4B49}" destId="{92091342-7931-49B3-B274-E163782E4E07}" srcOrd="2" destOrd="0" presId="urn:microsoft.com/office/officeart/2005/8/layout/hList1"/>
    <dgm:cxn modelId="{B6AEE299-6921-4512-9181-47E0D0C2B34A}" type="presParOf" srcId="{92091342-7931-49B3-B274-E163782E4E07}" destId="{9D81B776-34BF-4158-9888-41BCB9A08C18}" srcOrd="0" destOrd="0" presId="urn:microsoft.com/office/officeart/2005/8/layout/hList1"/>
    <dgm:cxn modelId="{3A6853A1-5D0E-4910-92B0-18F1594B688C}" type="presParOf" srcId="{92091342-7931-49B3-B274-E163782E4E07}" destId="{DBD5BC51-97F5-4E4B-817C-234FF00A1103}" srcOrd="1" destOrd="0" presId="urn:microsoft.com/office/officeart/2005/8/layout/hList1"/>
    <dgm:cxn modelId="{3E960DEA-18E3-4C29-806D-96DB88EE6575}" type="presParOf" srcId="{BD1844F9-43EB-4A29-B2B6-585AEC9E4B49}" destId="{1071EEC7-6DAB-4A62-AA14-280C129F5BD4}" srcOrd="3" destOrd="0" presId="urn:microsoft.com/office/officeart/2005/8/layout/hList1"/>
    <dgm:cxn modelId="{4A4EE23F-3C55-426C-BA46-6EE783672E35}" type="presParOf" srcId="{BD1844F9-43EB-4A29-B2B6-585AEC9E4B49}" destId="{5F81488C-3422-4A8A-AD6B-16E1E385B01A}" srcOrd="4" destOrd="0" presId="urn:microsoft.com/office/officeart/2005/8/layout/hList1"/>
    <dgm:cxn modelId="{3CD1CF1D-0BA3-4D8F-BA88-23605BCD8CFC}" type="presParOf" srcId="{5F81488C-3422-4A8A-AD6B-16E1E385B01A}" destId="{B4149C11-B3FE-4B59-A20C-D15E092B819F}" srcOrd="0" destOrd="0" presId="urn:microsoft.com/office/officeart/2005/8/layout/hList1"/>
    <dgm:cxn modelId="{D4DA0AC4-3757-44C6-9253-BF74853B26A8}" type="presParOf" srcId="{5F81488C-3422-4A8A-AD6B-16E1E385B01A}" destId="{856D3264-098C-488B-AD30-0F7D10011232}" srcOrd="1" destOrd="0" presId="urn:microsoft.com/office/officeart/2005/8/layout/hList1"/>
    <dgm:cxn modelId="{A2B64FCB-85B8-4A96-9AD7-7C5787F66751}" type="presParOf" srcId="{BD1844F9-43EB-4A29-B2B6-585AEC9E4B49}" destId="{F0414E76-C221-44EE-8B06-18E7263E0C35}" srcOrd="5" destOrd="0" presId="urn:microsoft.com/office/officeart/2005/8/layout/hList1"/>
    <dgm:cxn modelId="{34FFF188-3427-4C09-A919-474B47021935}" type="presParOf" srcId="{BD1844F9-43EB-4A29-B2B6-585AEC9E4B49}" destId="{22AA7BC0-FFB1-4F3E-AF14-8D4D9C619940}" srcOrd="6" destOrd="0" presId="urn:microsoft.com/office/officeart/2005/8/layout/hList1"/>
    <dgm:cxn modelId="{ACB4862D-FA11-476C-843D-8D6BD78DA409}" type="presParOf" srcId="{22AA7BC0-FFB1-4F3E-AF14-8D4D9C619940}" destId="{610F775B-745A-4F34-B3B4-B639A238B314}" srcOrd="0" destOrd="0" presId="urn:microsoft.com/office/officeart/2005/8/layout/hList1"/>
    <dgm:cxn modelId="{44AD4524-F6CB-4EE1-B122-2BCD3BEDDA0B}" type="presParOf" srcId="{22AA7BC0-FFB1-4F3E-AF14-8D4D9C619940}" destId="{B1C21212-D724-42AD-8AB9-2C98F9E9FE15}"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23B2DD04-8E27-40D7-BBDE-1AB6B33B00D3}" type="doc">
      <dgm:prSet loTypeId="urn:microsoft.com/office/officeart/2005/8/layout/hProcess9" loCatId="process" qsTypeId="urn:microsoft.com/office/officeart/2005/8/quickstyle/simple1" qsCatId="simple" csTypeId="urn:microsoft.com/office/officeart/2005/8/colors/accent1_2" csCatId="accent1" phldr="1"/>
      <dgm:spPr/>
    </dgm:pt>
    <dgm:pt modelId="{6411293D-F0F8-45AC-AD42-0EAE8433BD35}">
      <dgm:prSet phldrT="[Text]"/>
      <dgm:spPr/>
      <dgm:t>
        <a:bodyPr/>
        <a:lstStyle/>
        <a:p>
          <a:r>
            <a:rPr lang="en-US" dirty="0" smtClean="0"/>
            <a:t>PowerShell </a:t>
          </a:r>
        </a:p>
        <a:p>
          <a:r>
            <a:rPr lang="en-US" dirty="0" smtClean="0"/>
            <a:t>Custom XML Export/Compare</a:t>
          </a:r>
          <a:endParaRPr lang="en-US" dirty="0"/>
        </a:p>
      </dgm:t>
    </dgm:pt>
    <dgm:pt modelId="{5FA55A0B-5576-410E-B53A-76BCEBAF2358}" type="parTrans" cxnId="{45FAD697-FACD-4B5D-A7FC-2558C73E423F}">
      <dgm:prSet/>
      <dgm:spPr/>
      <dgm:t>
        <a:bodyPr/>
        <a:lstStyle/>
        <a:p>
          <a:endParaRPr lang="en-US"/>
        </a:p>
      </dgm:t>
    </dgm:pt>
    <dgm:pt modelId="{2A6857C4-A2F0-4308-BD51-47B0DEF12E11}" type="sibTrans" cxnId="{45FAD697-FACD-4B5D-A7FC-2558C73E423F}">
      <dgm:prSet/>
      <dgm:spPr/>
      <dgm:t>
        <a:bodyPr/>
        <a:lstStyle/>
        <a:p>
          <a:endParaRPr lang="en-US"/>
        </a:p>
      </dgm:t>
    </dgm:pt>
    <dgm:pt modelId="{5CA54DC8-996E-4579-9333-19808309422E}">
      <dgm:prSet phldrT="[Text]"/>
      <dgm:spPr/>
      <dgm:t>
        <a:bodyPr/>
        <a:lstStyle/>
        <a:p>
          <a:r>
            <a:rPr lang="en-US" dirty="0" smtClean="0"/>
            <a:t>PowerShell Desired State Configuration</a:t>
          </a:r>
          <a:endParaRPr lang="en-US" dirty="0"/>
        </a:p>
      </dgm:t>
    </dgm:pt>
    <dgm:pt modelId="{4C35A0C1-7F06-4D97-8AA2-447D741D5C80}" type="parTrans" cxnId="{5327E0D8-2406-4F93-87A8-CA34492A059C}">
      <dgm:prSet/>
      <dgm:spPr/>
      <dgm:t>
        <a:bodyPr/>
        <a:lstStyle/>
        <a:p>
          <a:endParaRPr lang="en-US"/>
        </a:p>
      </dgm:t>
    </dgm:pt>
    <dgm:pt modelId="{AD329AA6-B421-4ECF-A4CE-2A7038F207FE}" type="sibTrans" cxnId="{5327E0D8-2406-4F93-87A8-CA34492A059C}">
      <dgm:prSet/>
      <dgm:spPr/>
      <dgm:t>
        <a:bodyPr/>
        <a:lstStyle/>
        <a:p>
          <a:endParaRPr lang="en-US"/>
        </a:p>
      </dgm:t>
    </dgm:pt>
    <dgm:pt modelId="{66DEE80A-2583-45A2-8B93-8813A8F1199E}" type="pres">
      <dgm:prSet presAssocID="{23B2DD04-8E27-40D7-BBDE-1AB6B33B00D3}" presName="CompostProcess" presStyleCnt="0">
        <dgm:presLayoutVars>
          <dgm:dir/>
          <dgm:resizeHandles val="exact"/>
        </dgm:presLayoutVars>
      </dgm:prSet>
      <dgm:spPr/>
    </dgm:pt>
    <dgm:pt modelId="{0F521EEE-AE1C-469A-B6DC-2C6A0026D101}" type="pres">
      <dgm:prSet presAssocID="{23B2DD04-8E27-40D7-BBDE-1AB6B33B00D3}" presName="arrow" presStyleLbl="bgShp" presStyleIdx="0" presStyleCnt="1"/>
      <dgm:spPr/>
    </dgm:pt>
    <dgm:pt modelId="{CAA86A19-3FC8-4201-8B71-E53217893696}" type="pres">
      <dgm:prSet presAssocID="{23B2DD04-8E27-40D7-BBDE-1AB6B33B00D3}" presName="linearProcess" presStyleCnt="0"/>
      <dgm:spPr/>
    </dgm:pt>
    <dgm:pt modelId="{FBC516E0-DA4A-4494-B951-9BF32AA7ECE3}" type="pres">
      <dgm:prSet presAssocID="{6411293D-F0F8-45AC-AD42-0EAE8433BD35}" presName="textNode" presStyleLbl="node1" presStyleIdx="0" presStyleCnt="2">
        <dgm:presLayoutVars>
          <dgm:bulletEnabled val="1"/>
        </dgm:presLayoutVars>
      </dgm:prSet>
      <dgm:spPr/>
      <dgm:t>
        <a:bodyPr/>
        <a:lstStyle/>
        <a:p>
          <a:endParaRPr lang="en-US"/>
        </a:p>
      </dgm:t>
    </dgm:pt>
    <dgm:pt modelId="{529DD0EC-C342-486D-81A8-D0C85F120784}" type="pres">
      <dgm:prSet presAssocID="{2A6857C4-A2F0-4308-BD51-47B0DEF12E11}" presName="sibTrans" presStyleCnt="0"/>
      <dgm:spPr/>
    </dgm:pt>
    <dgm:pt modelId="{B08F6BDD-DB71-4A19-83F4-D633652D4D7D}" type="pres">
      <dgm:prSet presAssocID="{5CA54DC8-996E-4579-9333-19808309422E}" presName="textNode" presStyleLbl="node1" presStyleIdx="1" presStyleCnt="2">
        <dgm:presLayoutVars>
          <dgm:bulletEnabled val="1"/>
        </dgm:presLayoutVars>
      </dgm:prSet>
      <dgm:spPr/>
      <dgm:t>
        <a:bodyPr/>
        <a:lstStyle/>
        <a:p>
          <a:endParaRPr lang="en-US"/>
        </a:p>
      </dgm:t>
    </dgm:pt>
  </dgm:ptLst>
  <dgm:cxnLst>
    <dgm:cxn modelId="{4CE78DCF-BB0F-4270-A48D-C317DE1F600A}" type="presOf" srcId="{23B2DD04-8E27-40D7-BBDE-1AB6B33B00D3}" destId="{66DEE80A-2583-45A2-8B93-8813A8F1199E}" srcOrd="0" destOrd="0" presId="urn:microsoft.com/office/officeart/2005/8/layout/hProcess9"/>
    <dgm:cxn modelId="{45FAD697-FACD-4B5D-A7FC-2558C73E423F}" srcId="{23B2DD04-8E27-40D7-BBDE-1AB6B33B00D3}" destId="{6411293D-F0F8-45AC-AD42-0EAE8433BD35}" srcOrd="0" destOrd="0" parTransId="{5FA55A0B-5576-410E-B53A-76BCEBAF2358}" sibTransId="{2A6857C4-A2F0-4308-BD51-47B0DEF12E11}"/>
    <dgm:cxn modelId="{A4C6D096-1E8C-4451-90C1-EDC72CB017D2}" type="presOf" srcId="{6411293D-F0F8-45AC-AD42-0EAE8433BD35}" destId="{FBC516E0-DA4A-4494-B951-9BF32AA7ECE3}" srcOrd="0" destOrd="0" presId="urn:microsoft.com/office/officeart/2005/8/layout/hProcess9"/>
    <dgm:cxn modelId="{A98180C8-18ED-4DBD-90F1-887EDA13AC0F}" type="presOf" srcId="{5CA54DC8-996E-4579-9333-19808309422E}" destId="{B08F6BDD-DB71-4A19-83F4-D633652D4D7D}" srcOrd="0" destOrd="0" presId="urn:microsoft.com/office/officeart/2005/8/layout/hProcess9"/>
    <dgm:cxn modelId="{5327E0D8-2406-4F93-87A8-CA34492A059C}" srcId="{23B2DD04-8E27-40D7-BBDE-1AB6B33B00D3}" destId="{5CA54DC8-996E-4579-9333-19808309422E}" srcOrd="1" destOrd="0" parTransId="{4C35A0C1-7F06-4D97-8AA2-447D741D5C80}" sibTransId="{AD329AA6-B421-4ECF-A4CE-2A7038F207FE}"/>
    <dgm:cxn modelId="{A577E4BD-881B-41C7-8497-E6880A67FC08}" type="presParOf" srcId="{66DEE80A-2583-45A2-8B93-8813A8F1199E}" destId="{0F521EEE-AE1C-469A-B6DC-2C6A0026D101}" srcOrd="0" destOrd="0" presId="urn:microsoft.com/office/officeart/2005/8/layout/hProcess9"/>
    <dgm:cxn modelId="{6DB141D4-5081-4ED5-899B-86CDF7D75456}" type="presParOf" srcId="{66DEE80A-2583-45A2-8B93-8813A8F1199E}" destId="{CAA86A19-3FC8-4201-8B71-E53217893696}" srcOrd="1" destOrd="0" presId="urn:microsoft.com/office/officeart/2005/8/layout/hProcess9"/>
    <dgm:cxn modelId="{220ADCFA-A855-4D40-AA5D-D09323A5C156}" type="presParOf" srcId="{CAA86A19-3FC8-4201-8B71-E53217893696}" destId="{FBC516E0-DA4A-4494-B951-9BF32AA7ECE3}" srcOrd="0" destOrd="0" presId="urn:microsoft.com/office/officeart/2005/8/layout/hProcess9"/>
    <dgm:cxn modelId="{9FE1393E-9395-48DB-AB42-787DA271B8A2}" type="presParOf" srcId="{CAA86A19-3FC8-4201-8B71-E53217893696}" destId="{529DD0EC-C342-486D-81A8-D0C85F120784}" srcOrd="1" destOrd="0" presId="urn:microsoft.com/office/officeart/2005/8/layout/hProcess9"/>
    <dgm:cxn modelId="{99E7EF49-33EC-4E82-BDAA-04570FB254C7}" type="presParOf" srcId="{CAA86A19-3FC8-4201-8B71-E53217893696}" destId="{B08F6BDD-DB71-4A19-83F4-D633652D4D7D}" srcOrd="2"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9BA8903-E85C-47B0-AC10-4FDE7168488E}" type="doc">
      <dgm:prSet loTypeId="urn:microsoft.com/office/officeart/2005/8/layout/hProcess9" loCatId="process" qsTypeId="urn:microsoft.com/office/officeart/2005/8/quickstyle/simple1" qsCatId="simple" csTypeId="urn:microsoft.com/office/officeart/2005/8/colors/accent2_2" csCatId="accent2" phldr="1"/>
      <dgm:spPr/>
      <dgm:t>
        <a:bodyPr/>
        <a:lstStyle/>
        <a:p>
          <a:endParaRPr lang="en-US"/>
        </a:p>
      </dgm:t>
    </dgm:pt>
    <dgm:pt modelId="{D29DC667-7CD2-4033-88D6-524A4BD0CEB2}">
      <dgm:prSet phldrT="[Text]"/>
      <dgm:spPr/>
      <dgm:t>
        <a:bodyPr/>
        <a:lstStyle/>
        <a:p>
          <a:r>
            <a:rPr lang="en-US" dirty="0" smtClean="0"/>
            <a:t>Provision Production Farm</a:t>
          </a:r>
          <a:endParaRPr lang="en-US" dirty="0"/>
        </a:p>
      </dgm:t>
    </dgm:pt>
    <dgm:pt modelId="{E1C53BEE-9583-4291-8A77-562870F6BDE9}" type="parTrans" cxnId="{CACA5F0A-C1A9-4E86-B01E-709F60937269}">
      <dgm:prSet/>
      <dgm:spPr/>
      <dgm:t>
        <a:bodyPr/>
        <a:lstStyle/>
        <a:p>
          <a:endParaRPr lang="en-US"/>
        </a:p>
      </dgm:t>
    </dgm:pt>
    <dgm:pt modelId="{54230704-1D19-423C-B15C-178877C9CF4B}" type="sibTrans" cxnId="{CACA5F0A-C1A9-4E86-B01E-709F60937269}">
      <dgm:prSet/>
      <dgm:spPr/>
      <dgm:t>
        <a:bodyPr/>
        <a:lstStyle/>
        <a:p>
          <a:endParaRPr lang="en-US"/>
        </a:p>
      </dgm:t>
    </dgm:pt>
    <dgm:pt modelId="{F35015C0-B0F9-4F34-9E51-D40360C87B06}">
      <dgm:prSet phldrT="[Text]"/>
      <dgm:spPr/>
      <dgm:t>
        <a:bodyPr/>
        <a:lstStyle/>
        <a:p>
          <a:r>
            <a:rPr lang="en-US" dirty="0" smtClean="0"/>
            <a:t>Validate Production</a:t>
          </a:r>
          <a:endParaRPr lang="en-US" dirty="0"/>
        </a:p>
      </dgm:t>
    </dgm:pt>
    <dgm:pt modelId="{13D56EE9-EDA2-467E-B645-D0649BE5CFDC}" type="parTrans" cxnId="{327E00F4-75FD-4C4D-9777-F0F703ACBBFB}">
      <dgm:prSet/>
      <dgm:spPr/>
      <dgm:t>
        <a:bodyPr/>
        <a:lstStyle/>
        <a:p>
          <a:endParaRPr lang="en-US"/>
        </a:p>
      </dgm:t>
    </dgm:pt>
    <dgm:pt modelId="{CA5043A1-3E30-48E5-B3AD-3696F7B11912}" type="sibTrans" cxnId="{327E00F4-75FD-4C4D-9777-F0F703ACBBFB}">
      <dgm:prSet/>
      <dgm:spPr/>
      <dgm:t>
        <a:bodyPr/>
        <a:lstStyle/>
        <a:p>
          <a:endParaRPr lang="en-US"/>
        </a:p>
      </dgm:t>
    </dgm:pt>
    <dgm:pt modelId="{B07E0EB1-653E-494F-ABF3-FBE5F427DCF9}">
      <dgm:prSet phldrT="[Text]"/>
      <dgm:spPr/>
      <dgm:t>
        <a:bodyPr/>
        <a:lstStyle/>
        <a:p>
          <a:r>
            <a:rPr lang="en-US" dirty="0" smtClean="0"/>
            <a:t>Provision Azure Farm</a:t>
          </a:r>
          <a:endParaRPr lang="en-US" dirty="0"/>
        </a:p>
      </dgm:t>
    </dgm:pt>
    <dgm:pt modelId="{C1A4E1B4-838C-48AA-9194-57F97655B6A5}" type="parTrans" cxnId="{B3D90A54-B2C5-4172-A6A7-39553CDF09E9}">
      <dgm:prSet/>
      <dgm:spPr/>
      <dgm:t>
        <a:bodyPr/>
        <a:lstStyle/>
        <a:p>
          <a:endParaRPr lang="en-US"/>
        </a:p>
      </dgm:t>
    </dgm:pt>
    <dgm:pt modelId="{A0C7888F-B722-4891-AAA4-406DD4C12886}" type="sibTrans" cxnId="{B3D90A54-B2C5-4172-A6A7-39553CDF09E9}">
      <dgm:prSet/>
      <dgm:spPr/>
      <dgm:t>
        <a:bodyPr/>
        <a:lstStyle/>
        <a:p>
          <a:endParaRPr lang="en-US"/>
        </a:p>
      </dgm:t>
    </dgm:pt>
    <dgm:pt modelId="{5E9D301F-CA90-43E1-9039-AB096F15A8A5}">
      <dgm:prSet phldrT="[Text]"/>
      <dgm:spPr/>
      <dgm:t>
        <a:bodyPr/>
        <a:lstStyle/>
        <a:p>
          <a:r>
            <a:rPr lang="en-US" dirty="0" smtClean="0"/>
            <a:t>Validate DR</a:t>
          </a:r>
          <a:endParaRPr lang="en-US" dirty="0"/>
        </a:p>
      </dgm:t>
    </dgm:pt>
    <dgm:pt modelId="{6351759D-5B73-4794-BB22-88AB47C7AF7E}" type="parTrans" cxnId="{B2101FCA-E2C7-4D5B-8757-856FD311A354}">
      <dgm:prSet/>
      <dgm:spPr/>
      <dgm:t>
        <a:bodyPr/>
        <a:lstStyle/>
        <a:p>
          <a:endParaRPr lang="en-US"/>
        </a:p>
      </dgm:t>
    </dgm:pt>
    <dgm:pt modelId="{3978433F-4C9D-47A0-8EC3-FC4A06FCB292}" type="sibTrans" cxnId="{B2101FCA-E2C7-4D5B-8757-856FD311A354}">
      <dgm:prSet/>
      <dgm:spPr/>
      <dgm:t>
        <a:bodyPr/>
        <a:lstStyle/>
        <a:p>
          <a:endParaRPr lang="en-US"/>
        </a:p>
      </dgm:t>
    </dgm:pt>
    <dgm:pt modelId="{472B7CD3-0A35-4CFF-B560-56D1A097EFA9}">
      <dgm:prSet phldrT="[Text]"/>
      <dgm:spPr/>
      <dgm:t>
        <a:bodyPr/>
        <a:lstStyle/>
        <a:p>
          <a:r>
            <a:rPr lang="en-US" dirty="0" smtClean="0"/>
            <a:t>Monitoring &amp; Config Mgmt.</a:t>
          </a:r>
          <a:endParaRPr lang="en-US" dirty="0"/>
        </a:p>
      </dgm:t>
    </dgm:pt>
    <dgm:pt modelId="{FC709AE9-B9E8-4154-849F-08B598FB7DA0}" type="parTrans" cxnId="{B0067828-650C-450A-AD48-B29D35115C4D}">
      <dgm:prSet/>
      <dgm:spPr/>
      <dgm:t>
        <a:bodyPr/>
        <a:lstStyle/>
        <a:p>
          <a:endParaRPr lang="en-US"/>
        </a:p>
      </dgm:t>
    </dgm:pt>
    <dgm:pt modelId="{66132AF1-7E0B-45AF-9DB5-26891322CB72}" type="sibTrans" cxnId="{B0067828-650C-450A-AD48-B29D35115C4D}">
      <dgm:prSet/>
      <dgm:spPr/>
      <dgm:t>
        <a:bodyPr/>
        <a:lstStyle/>
        <a:p>
          <a:endParaRPr lang="en-US"/>
        </a:p>
      </dgm:t>
    </dgm:pt>
    <dgm:pt modelId="{C7061C45-AE92-4CAF-9817-23A58D9D294C}">
      <dgm:prSet phldrT="[Text]"/>
      <dgm:spPr/>
      <dgm:t>
        <a:bodyPr/>
        <a:lstStyle/>
        <a:p>
          <a:r>
            <a:rPr lang="en-US" dirty="0" smtClean="0"/>
            <a:t>Test</a:t>
          </a:r>
          <a:endParaRPr lang="en-US" dirty="0"/>
        </a:p>
      </dgm:t>
    </dgm:pt>
    <dgm:pt modelId="{D72E3900-C59A-441E-A002-610F1588837C}" type="parTrans" cxnId="{35E671B5-8076-47E6-8614-0D41BCCDA1AE}">
      <dgm:prSet/>
      <dgm:spPr/>
      <dgm:t>
        <a:bodyPr/>
        <a:lstStyle/>
        <a:p>
          <a:endParaRPr lang="en-US"/>
        </a:p>
      </dgm:t>
    </dgm:pt>
    <dgm:pt modelId="{5E78163D-3E47-4556-AD49-4AFA15097CA7}" type="sibTrans" cxnId="{35E671B5-8076-47E6-8614-0D41BCCDA1AE}">
      <dgm:prSet/>
      <dgm:spPr/>
      <dgm:t>
        <a:bodyPr/>
        <a:lstStyle/>
        <a:p>
          <a:endParaRPr lang="en-US"/>
        </a:p>
      </dgm:t>
    </dgm:pt>
    <dgm:pt modelId="{5AD7177B-9267-4958-BACC-6A663DE78906}">
      <dgm:prSet phldrT="[Text]"/>
      <dgm:spPr/>
      <dgm:t>
        <a:bodyPr/>
        <a:lstStyle/>
        <a:p>
          <a:r>
            <a:rPr lang="en-US" dirty="0" smtClean="0"/>
            <a:t>Setup SQL Always-On</a:t>
          </a:r>
          <a:endParaRPr lang="en-US" dirty="0"/>
        </a:p>
      </dgm:t>
    </dgm:pt>
    <dgm:pt modelId="{FB568D05-5696-4488-9AA2-F8D55E4C5E15}" type="parTrans" cxnId="{198C696E-5D5C-4BD4-8A13-E26214E8BE2C}">
      <dgm:prSet/>
      <dgm:spPr/>
      <dgm:t>
        <a:bodyPr/>
        <a:lstStyle/>
        <a:p>
          <a:endParaRPr lang="en-US"/>
        </a:p>
      </dgm:t>
    </dgm:pt>
    <dgm:pt modelId="{D3C3CD6A-F21C-4C54-9FA1-3B30B89A871A}" type="sibTrans" cxnId="{198C696E-5D5C-4BD4-8A13-E26214E8BE2C}">
      <dgm:prSet/>
      <dgm:spPr/>
      <dgm:t>
        <a:bodyPr/>
        <a:lstStyle/>
        <a:p>
          <a:endParaRPr lang="en-US"/>
        </a:p>
      </dgm:t>
    </dgm:pt>
    <dgm:pt modelId="{5EA1A201-36FD-458D-B5DA-97E661E37AC4}">
      <dgm:prSet phldrT="[Text]"/>
      <dgm:spPr/>
      <dgm:t>
        <a:bodyPr/>
        <a:lstStyle/>
        <a:p>
          <a:r>
            <a:rPr lang="en-US" dirty="0" smtClean="0"/>
            <a:t>Configure Azure Infrastructure</a:t>
          </a:r>
          <a:endParaRPr lang="en-US" dirty="0"/>
        </a:p>
      </dgm:t>
    </dgm:pt>
    <dgm:pt modelId="{4083F70C-8C2B-4EB1-8614-37EA25382D13}" type="parTrans" cxnId="{EB4A2144-2B27-42B1-827E-FC48B2D62E67}">
      <dgm:prSet/>
      <dgm:spPr/>
      <dgm:t>
        <a:bodyPr/>
        <a:lstStyle/>
        <a:p>
          <a:endParaRPr lang="en-US"/>
        </a:p>
      </dgm:t>
    </dgm:pt>
    <dgm:pt modelId="{21CA202E-1E18-46C1-A2C2-7BD4D662EF82}" type="sibTrans" cxnId="{EB4A2144-2B27-42B1-827E-FC48B2D62E67}">
      <dgm:prSet/>
      <dgm:spPr/>
      <dgm:t>
        <a:bodyPr/>
        <a:lstStyle/>
        <a:p>
          <a:endParaRPr lang="en-US"/>
        </a:p>
      </dgm:t>
    </dgm:pt>
    <dgm:pt modelId="{4A8B4751-D189-4BE6-B671-C3244CD04456}" type="pres">
      <dgm:prSet presAssocID="{29BA8903-E85C-47B0-AC10-4FDE7168488E}" presName="CompostProcess" presStyleCnt="0">
        <dgm:presLayoutVars>
          <dgm:dir/>
          <dgm:resizeHandles val="exact"/>
        </dgm:presLayoutVars>
      </dgm:prSet>
      <dgm:spPr/>
      <dgm:t>
        <a:bodyPr/>
        <a:lstStyle/>
        <a:p>
          <a:endParaRPr lang="en-US"/>
        </a:p>
      </dgm:t>
    </dgm:pt>
    <dgm:pt modelId="{CAFB46EB-7D97-4B69-86D0-0CB71FB4077A}" type="pres">
      <dgm:prSet presAssocID="{29BA8903-E85C-47B0-AC10-4FDE7168488E}" presName="arrow" presStyleLbl="bgShp" presStyleIdx="0" presStyleCnt="1"/>
      <dgm:spPr/>
    </dgm:pt>
    <dgm:pt modelId="{95A95582-6789-4587-83E5-A8DAD6EDE041}" type="pres">
      <dgm:prSet presAssocID="{29BA8903-E85C-47B0-AC10-4FDE7168488E}" presName="linearProcess" presStyleCnt="0"/>
      <dgm:spPr/>
    </dgm:pt>
    <dgm:pt modelId="{759BDC9B-9ED3-43C1-ACDA-BB94E1C49EDD}" type="pres">
      <dgm:prSet presAssocID="{D29DC667-7CD2-4033-88D6-524A4BD0CEB2}" presName="textNode" presStyleLbl="node1" presStyleIdx="0" presStyleCnt="8">
        <dgm:presLayoutVars>
          <dgm:bulletEnabled val="1"/>
        </dgm:presLayoutVars>
      </dgm:prSet>
      <dgm:spPr/>
      <dgm:t>
        <a:bodyPr/>
        <a:lstStyle/>
        <a:p>
          <a:endParaRPr lang="en-US"/>
        </a:p>
      </dgm:t>
    </dgm:pt>
    <dgm:pt modelId="{CD91E063-6D21-469E-8441-5291B09B66DA}" type="pres">
      <dgm:prSet presAssocID="{54230704-1D19-423C-B15C-178877C9CF4B}" presName="sibTrans" presStyleCnt="0"/>
      <dgm:spPr/>
    </dgm:pt>
    <dgm:pt modelId="{3083944D-CAA0-49C4-BAC2-892EC2047366}" type="pres">
      <dgm:prSet presAssocID="{F35015C0-B0F9-4F34-9E51-D40360C87B06}" presName="textNode" presStyleLbl="node1" presStyleIdx="1" presStyleCnt="8">
        <dgm:presLayoutVars>
          <dgm:bulletEnabled val="1"/>
        </dgm:presLayoutVars>
      </dgm:prSet>
      <dgm:spPr/>
      <dgm:t>
        <a:bodyPr/>
        <a:lstStyle/>
        <a:p>
          <a:endParaRPr lang="en-US"/>
        </a:p>
      </dgm:t>
    </dgm:pt>
    <dgm:pt modelId="{7C67A688-7BCA-457D-8AB3-3E23144567D4}" type="pres">
      <dgm:prSet presAssocID="{CA5043A1-3E30-48E5-B3AD-3696F7B11912}" presName="sibTrans" presStyleCnt="0"/>
      <dgm:spPr/>
    </dgm:pt>
    <dgm:pt modelId="{49BF0603-B980-4235-8C7C-3C16056D6329}" type="pres">
      <dgm:prSet presAssocID="{5EA1A201-36FD-458D-B5DA-97E661E37AC4}" presName="textNode" presStyleLbl="node1" presStyleIdx="2" presStyleCnt="8">
        <dgm:presLayoutVars>
          <dgm:bulletEnabled val="1"/>
        </dgm:presLayoutVars>
      </dgm:prSet>
      <dgm:spPr/>
      <dgm:t>
        <a:bodyPr/>
        <a:lstStyle/>
        <a:p>
          <a:endParaRPr lang="en-US"/>
        </a:p>
      </dgm:t>
    </dgm:pt>
    <dgm:pt modelId="{83A62ED8-2506-4F74-AC31-AE7F68E70BA1}" type="pres">
      <dgm:prSet presAssocID="{21CA202E-1E18-46C1-A2C2-7BD4D662EF82}" presName="sibTrans" presStyleCnt="0"/>
      <dgm:spPr/>
    </dgm:pt>
    <dgm:pt modelId="{20F49BF3-8D2D-40A9-9ACE-CD0C9C660C78}" type="pres">
      <dgm:prSet presAssocID="{5AD7177B-9267-4958-BACC-6A663DE78906}" presName="textNode" presStyleLbl="node1" presStyleIdx="3" presStyleCnt="8">
        <dgm:presLayoutVars>
          <dgm:bulletEnabled val="1"/>
        </dgm:presLayoutVars>
      </dgm:prSet>
      <dgm:spPr/>
      <dgm:t>
        <a:bodyPr/>
        <a:lstStyle/>
        <a:p>
          <a:endParaRPr lang="en-US"/>
        </a:p>
      </dgm:t>
    </dgm:pt>
    <dgm:pt modelId="{3123D648-A2A3-4C20-A954-496BF99D08B3}" type="pres">
      <dgm:prSet presAssocID="{D3C3CD6A-F21C-4C54-9FA1-3B30B89A871A}" presName="sibTrans" presStyleCnt="0"/>
      <dgm:spPr/>
    </dgm:pt>
    <dgm:pt modelId="{1E19DB6F-36F8-4412-9ED0-55F41957F04B}" type="pres">
      <dgm:prSet presAssocID="{B07E0EB1-653E-494F-ABF3-FBE5F427DCF9}" presName="textNode" presStyleLbl="node1" presStyleIdx="4" presStyleCnt="8">
        <dgm:presLayoutVars>
          <dgm:bulletEnabled val="1"/>
        </dgm:presLayoutVars>
      </dgm:prSet>
      <dgm:spPr/>
      <dgm:t>
        <a:bodyPr/>
        <a:lstStyle/>
        <a:p>
          <a:endParaRPr lang="en-US"/>
        </a:p>
      </dgm:t>
    </dgm:pt>
    <dgm:pt modelId="{1234F79B-55EB-4ABB-B270-ECD009D92447}" type="pres">
      <dgm:prSet presAssocID="{A0C7888F-B722-4891-AAA4-406DD4C12886}" presName="sibTrans" presStyleCnt="0"/>
      <dgm:spPr/>
    </dgm:pt>
    <dgm:pt modelId="{B60143A5-E418-4919-B75C-AE90424D44D6}" type="pres">
      <dgm:prSet presAssocID="{5E9D301F-CA90-43E1-9039-AB096F15A8A5}" presName="textNode" presStyleLbl="node1" presStyleIdx="5" presStyleCnt="8">
        <dgm:presLayoutVars>
          <dgm:bulletEnabled val="1"/>
        </dgm:presLayoutVars>
      </dgm:prSet>
      <dgm:spPr/>
      <dgm:t>
        <a:bodyPr/>
        <a:lstStyle/>
        <a:p>
          <a:endParaRPr lang="en-US"/>
        </a:p>
      </dgm:t>
    </dgm:pt>
    <dgm:pt modelId="{9A08E10F-402D-4E68-98A7-383B3214ACFA}" type="pres">
      <dgm:prSet presAssocID="{3978433F-4C9D-47A0-8EC3-FC4A06FCB292}" presName="sibTrans" presStyleCnt="0"/>
      <dgm:spPr/>
    </dgm:pt>
    <dgm:pt modelId="{933FC867-4ACB-45B8-B240-C9E9BEF77762}" type="pres">
      <dgm:prSet presAssocID="{472B7CD3-0A35-4CFF-B560-56D1A097EFA9}" presName="textNode" presStyleLbl="node1" presStyleIdx="6" presStyleCnt="8">
        <dgm:presLayoutVars>
          <dgm:bulletEnabled val="1"/>
        </dgm:presLayoutVars>
      </dgm:prSet>
      <dgm:spPr/>
      <dgm:t>
        <a:bodyPr/>
        <a:lstStyle/>
        <a:p>
          <a:endParaRPr lang="en-US"/>
        </a:p>
      </dgm:t>
    </dgm:pt>
    <dgm:pt modelId="{378E9604-D125-448D-BDAF-E7FAF2C35B1C}" type="pres">
      <dgm:prSet presAssocID="{66132AF1-7E0B-45AF-9DB5-26891322CB72}" presName="sibTrans" presStyleCnt="0"/>
      <dgm:spPr/>
    </dgm:pt>
    <dgm:pt modelId="{9F8AEFDB-0A5B-4B00-BB05-417C2AE82399}" type="pres">
      <dgm:prSet presAssocID="{C7061C45-AE92-4CAF-9817-23A58D9D294C}" presName="textNode" presStyleLbl="node1" presStyleIdx="7" presStyleCnt="8">
        <dgm:presLayoutVars>
          <dgm:bulletEnabled val="1"/>
        </dgm:presLayoutVars>
      </dgm:prSet>
      <dgm:spPr/>
      <dgm:t>
        <a:bodyPr/>
        <a:lstStyle/>
        <a:p>
          <a:endParaRPr lang="en-US"/>
        </a:p>
      </dgm:t>
    </dgm:pt>
  </dgm:ptLst>
  <dgm:cxnLst>
    <dgm:cxn modelId="{CACA5F0A-C1A9-4E86-B01E-709F60937269}" srcId="{29BA8903-E85C-47B0-AC10-4FDE7168488E}" destId="{D29DC667-7CD2-4033-88D6-524A4BD0CEB2}" srcOrd="0" destOrd="0" parTransId="{E1C53BEE-9583-4291-8A77-562870F6BDE9}" sibTransId="{54230704-1D19-423C-B15C-178877C9CF4B}"/>
    <dgm:cxn modelId="{198C696E-5D5C-4BD4-8A13-E26214E8BE2C}" srcId="{29BA8903-E85C-47B0-AC10-4FDE7168488E}" destId="{5AD7177B-9267-4958-BACC-6A663DE78906}" srcOrd="3" destOrd="0" parTransId="{FB568D05-5696-4488-9AA2-F8D55E4C5E15}" sibTransId="{D3C3CD6A-F21C-4C54-9FA1-3B30B89A871A}"/>
    <dgm:cxn modelId="{8DBEFAE2-F083-43F5-8A01-A01452601278}" type="presOf" srcId="{D29DC667-7CD2-4033-88D6-524A4BD0CEB2}" destId="{759BDC9B-9ED3-43C1-ACDA-BB94E1C49EDD}" srcOrd="0" destOrd="0" presId="urn:microsoft.com/office/officeart/2005/8/layout/hProcess9"/>
    <dgm:cxn modelId="{327E00F4-75FD-4C4D-9777-F0F703ACBBFB}" srcId="{29BA8903-E85C-47B0-AC10-4FDE7168488E}" destId="{F35015C0-B0F9-4F34-9E51-D40360C87B06}" srcOrd="1" destOrd="0" parTransId="{13D56EE9-EDA2-467E-B645-D0649BE5CFDC}" sibTransId="{CA5043A1-3E30-48E5-B3AD-3696F7B11912}"/>
    <dgm:cxn modelId="{B0067828-650C-450A-AD48-B29D35115C4D}" srcId="{29BA8903-E85C-47B0-AC10-4FDE7168488E}" destId="{472B7CD3-0A35-4CFF-B560-56D1A097EFA9}" srcOrd="6" destOrd="0" parTransId="{FC709AE9-B9E8-4154-849F-08B598FB7DA0}" sibTransId="{66132AF1-7E0B-45AF-9DB5-26891322CB72}"/>
    <dgm:cxn modelId="{EB4A2144-2B27-42B1-827E-FC48B2D62E67}" srcId="{29BA8903-E85C-47B0-AC10-4FDE7168488E}" destId="{5EA1A201-36FD-458D-B5DA-97E661E37AC4}" srcOrd="2" destOrd="0" parTransId="{4083F70C-8C2B-4EB1-8614-37EA25382D13}" sibTransId="{21CA202E-1E18-46C1-A2C2-7BD4D662EF82}"/>
    <dgm:cxn modelId="{B3D90A54-B2C5-4172-A6A7-39553CDF09E9}" srcId="{29BA8903-E85C-47B0-AC10-4FDE7168488E}" destId="{B07E0EB1-653E-494F-ABF3-FBE5F427DCF9}" srcOrd="4" destOrd="0" parTransId="{C1A4E1B4-838C-48AA-9194-57F97655B6A5}" sibTransId="{A0C7888F-B722-4891-AAA4-406DD4C12886}"/>
    <dgm:cxn modelId="{036336E2-EBCE-460A-AB17-9AD3C813B2B1}" type="presOf" srcId="{472B7CD3-0A35-4CFF-B560-56D1A097EFA9}" destId="{933FC867-4ACB-45B8-B240-C9E9BEF77762}" srcOrd="0" destOrd="0" presId="urn:microsoft.com/office/officeart/2005/8/layout/hProcess9"/>
    <dgm:cxn modelId="{6002DDE8-4A27-420D-BBAF-D1B4677A842D}" type="presOf" srcId="{5AD7177B-9267-4958-BACC-6A663DE78906}" destId="{20F49BF3-8D2D-40A9-9ACE-CD0C9C660C78}" srcOrd="0" destOrd="0" presId="urn:microsoft.com/office/officeart/2005/8/layout/hProcess9"/>
    <dgm:cxn modelId="{35E671B5-8076-47E6-8614-0D41BCCDA1AE}" srcId="{29BA8903-E85C-47B0-AC10-4FDE7168488E}" destId="{C7061C45-AE92-4CAF-9817-23A58D9D294C}" srcOrd="7" destOrd="0" parTransId="{D72E3900-C59A-441E-A002-610F1588837C}" sibTransId="{5E78163D-3E47-4556-AD49-4AFA15097CA7}"/>
    <dgm:cxn modelId="{9CCBB126-0F2F-48DE-B657-EC79DCC259CC}" type="presOf" srcId="{B07E0EB1-653E-494F-ABF3-FBE5F427DCF9}" destId="{1E19DB6F-36F8-4412-9ED0-55F41957F04B}" srcOrd="0" destOrd="0" presId="urn:microsoft.com/office/officeart/2005/8/layout/hProcess9"/>
    <dgm:cxn modelId="{B2101FCA-E2C7-4D5B-8757-856FD311A354}" srcId="{29BA8903-E85C-47B0-AC10-4FDE7168488E}" destId="{5E9D301F-CA90-43E1-9039-AB096F15A8A5}" srcOrd="5" destOrd="0" parTransId="{6351759D-5B73-4794-BB22-88AB47C7AF7E}" sibTransId="{3978433F-4C9D-47A0-8EC3-FC4A06FCB292}"/>
    <dgm:cxn modelId="{F3578228-3D45-4F13-B260-A02B32EC7B3E}" type="presOf" srcId="{C7061C45-AE92-4CAF-9817-23A58D9D294C}" destId="{9F8AEFDB-0A5B-4B00-BB05-417C2AE82399}" srcOrd="0" destOrd="0" presId="urn:microsoft.com/office/officeart/2005/8/layout/hProcess9"/>
    <dgm:cxn modelId="{8579F1C3-BC35-4CAC-A5D1-EDAAE3060BCB}" type="presOf" srcId="{5EA1A201-36FD-458D-B5DA-97E661E37AC4}" destId="{49BF0603-B980-4235-8C7C-3C16056D6329}" srcOrd="0" destOrd="0" presId="urn:microsoft.com/office/officeart/2005/8/layout/hProcess9"/>
    <dgm:cxn modelId="{57CEC862-41E6-41D0-91F5-F3F587A7FC75}" type="presOf" srcId="{F35015C0-B0F9-4F34-9E51-D40360C87B06}" destId="{3083944D-CAA0-49C4-BAC2-892EC2047366}" srcOrd="0" destOrd="0" presId="urn:microsoft.com/office/officeart/2005/8/layout/hProcess9"/>
    <dgm:cxn modelId="{E176BA6C-8D69-4B9A-AD2C-4C2EBFBF9532}" type="presOf" srcId="{29BA8903-E85C-47B0-AC10-4FDE7168488E}" destId="{4A8B4751-D189-4BE6-B671-C3244CD04456}" srcOrd="0" destOrd="0" presId="urn:microsoft.com/office/officeart/2005/8/layout/hProcess9"/>
    <dgm:cxn modelId="{F6728CC8-14D6-4C2E-BAFE-957075469B9F}" type="presOf" srcId="{5E9D301F-CA90-43E1-9039-AB096F15A8A5}" destId="{B60143A5-E418-4919-B75C-AE90424D44D6}" srcOrd="0" destOrd="0" presId="urn:microsoft.com/office/officeart/2005/8/layout/hProcess9"/>
    <dgm:cxn modelId="{A5E7A062-DFCA-411A-8E7A-674F78A7250A}" type="presParOf" srcId="{4A8B4751-D189-4BE6-B671-C3244CD04456}" destId="{CAFB46EB-7D97-4B69-86D0-0CB71FB4077A}" srcOrd="0" destOrd="0" presId="urn:microsoft.com/office/officeart/2005/8/layout/hProcess9"/>
    <dgm:cxn modelId="{FA052D3B-89DE-483B-8278-AB1CE0F76A7C}" type="presParOf" srcId="{4A8B4751-D189-4BE6-B671-C3244CD04456}" destId="{95A95582-6789-4587-83E5-A8DAD6EDE041}" srcOrd="1" destOrd="0" presId="urn:microsoft.com/office/officeart/2005/8/layout/hProcess9"/>
    <dgm:cxn modelId="{EEBBFA5B-E7BA-4FDB-8FC4-8944F6AF72B8}" type="presParOf" srcId="{95A95582-6789-4587-83E5-A8DAD6EDE041}" destId="{759BDC9B-9ED3-43C1-ACDA-BB94E1C49EDD}" srcOrd="0" destOrd="0" presId="urn:microsoft.com/office/officeart/2005/8/layout/hProcess9"/>
    <dgm:cxn modelId="{9D3A1447-C9FF-4483-973D-5FC4097A30A5}" type="presParOf" srcId="{95A95582-6789-4587-83E5-A8DAD6EDE041}" destId="{CD91E063-6D21-469E-8441-5291B09B66DA}" srcOrd="1" destOrd="0" presId="urn:microsoft.com/office/officeart/2005/8/layout/hProcess9"/>
    <dgm:cxn modelId="{D769E671-2AEE-45E7-A2F8-53EAF4315F4E}" type="presParOf" srcId="{95A95582-6789-4587-83E5-A8DAD6EDE041}" destId="{3083944D-CAA0-49C4-BAC2-892EC2047366}" srcOrd="2" destOrd="0" presId="urn:microsoft.com/office/officeart/2005/8/layout/hProcess9"/>
    <dgm:cxn modelId="{8AB3F6B5-58A5-408E-82FE-F87E51043494}" type="presParOf" srcId="{95A95582-6789-4587-83E5-A8DAD6EDE041}" destId="{7C67A688-7BCA-457D-8AB3-3E23144567D4}" srcOrd="3" destOrd="0" presId="urn:microsoft.com/office/officeart/2005/8/layout/hProcess9"/>
    <dgm:cxn modelId="{2656C3B7-1BD9-49EC-A133-DC20B86EE2AE}" type="presParOf" srcId="{95A95582-6789-4587-83E5-A8DAD6EDE041}" destId="{49BF0603-B980-4235-8C7C-3C16056D6329}" srcOrd="4" destOrd="0" presId="urn:microsoft.com/office/officeart/2005/8/layout/hProcess9"/>
    <dgm:cxn modelId="{F6CEA1DA-03D5-4138-BB33-CAB13E659E58}" type="presParOf" srcId="{95A95582-6789-4587-83E5-A8DAD6EDE041}" destId="{83A62ED8-2506-4F74-AC31-AE7F68E70BA1}" srcOrd="5" destOrd="0" presId="urn:microsoft.com/office/officeart/2005/8/layout/hProcess9"/>
    <dgm:cxn modelId="{C31449F9-FD32-447C-B89C-3786CDE34828}" type="presParOf" srcId="{95A95582-6789-4587-83E5-A8DAD6EDE041}" destId="{20F49BF3-8D2D-40A9-9ACE-CD0C9C660C78}" srcOrd="6" destOrd="0" presId="urn:microsoft.com/office/officeart/2005/8/layout/hProcess9"/>
    <dgm:cxn modelId="{4C91566A-67BC-4956-BB93-83239B70732D}" type="presParOf" srcId="{95A95582-6789-4587-83E5-A8DAD6EDE041}" destId="{3123D648-A2A3-4C20-A954-496BF99D08B3}" srcOrd="7" destOrd="0" presId="urn:microsoft.com/office/officeart/2005/8/layout/hProcess9"/>
    <dgm:cxn modelId="{68AF9588-EA3A-44C5-8C23-29D12E8D4A57}" type="presParOf" srcId="{95A95582-6789-4587-83E5-A8DAD6EDE041}" destId="{1E19DB6F-36F8-4412-9ED0-55F41957F04B}" srcOrd="8" destOrd="0" presId="urn:microsoft.com/office/officeart/2005/8/layout/hProcess9"/>
    <dgm:cxn modelId="{7710ACCF-5536-4E6D-A28D-422609B4BDB7}" type="presParOf" srcId="{95A95582-6789-4587-83E5-A8DAD6EDE041}" destId="{1234F79B-55EB-4ABB-B270-ECD009D92447}" srcOrd="9" destOrd="0" presId="urn:microsoft.com/office/officeart/2005/8/layout/hProcess9"/>
    <dgm:cxn modelId="{7619924C-6C4E-4A46-ABE1-7CED330D272E}" type="presParOf" srcId="{95A95582-6789-4587-83E5-A8DAD6EDE041}" destId="{B60143A5-E418-4919-B75C-AE90424D44D6}" srcOrd="10" destOrd="0" presId="urn:microsoft.com/office/officeart/2005/8/layout/hProcess9"/>
    <dgm:cxn modelId="{C91D6601-312D-4491-8589-53E636BAE157}" type="presParOf" srcId="{95A95582-6789-4587-83E5-A8DAD6EDE041}" destId="{9A08E10F-402D-4E68-98A7-383B3214ACFA}" srcOrd="11" destOrd="0" presId="urn:microsoft.com/office/officeart/2005/8/layout/hProcess9"/>
    <dgm:cxn modelId="{E6657D2C-12F7-481C-B79E-36506DE23A57}" type="presParOf" srcId="{95A95582-6789-4587-83E5-A8DAD6EDE041}" destId="{933FC867-4ACB-45B8-B240-C9E9BEF77762}" srcOrd="12" destOrd="0" presId="urn:microsoft.com/office/officeart/2005/8/layout/hProcess9"/>
    <dgm:cxn modelId="{BA804A73-8E11-4F7E-9A73-08A808CC7E93}" type="presParOf" srcId="{95A95582-6789-4587-83E5-A8DAD6EDE041}" destId="{378E9604-D125-448D-BDAF-E7FAF2C35B1C}" srcOrd="13" destOrd="0" presId="urn:microsoft.com/office/officeart/2005/8/layout/hProcess9"/>
    <dgm:cxn modelId="{58AF1074-955C-40AC-B39F-ECEBEF14DCAE}" type="presParOf" srcId="{95A95582-6789-4587-83E5-A8DAD6EDE041}" destId="{9F8AEFDB-0A5B-4B00-BB05-417C2AE82399}" srcOrd="14"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235715B1-6EE1-412D-8544-9DB77C42EE09}" type="doc">
      <dgm:prSet loTypeId="urn:microsoft.com/office/officeart/2005/8/layout/vProcess5" loCatId="process" qsTypeId="urn:microsoft.com/office/officeart/2005/8/quickstyle/simple1" qsCatId="simple" csTypeId="urn:microsoft.com/office/officeart/2005/8/colors/accent1_2" csCatId="accent1" phldr="1"/>
      <dgm:spPr/>
      <dgm:t>
        <a:bodyPr/>
        <a:lstStyle/>
        <a:p>
          <a:endParaRPr lang="en-US"/>
        </a:p>
      </dgm:t>
    </dgm:pt>
    <dgm:pt modelId="{A532B840-FF68-4E60-9F9C-31EEF6ACAF19}">
      <dgm:prSet phldrT="[Text]"/>
      <dgm:spPr>
        <a:solidFill>
          <a:schemeClr val="tx2"/>
        </a:solidFill>
      </dgm:spPr>
      <dgm:t>
        <a:bodyPr/>
        <a:lstStyle/>
        <a:p>
          <a:r>
            <a:rPr lang="en-US" dirty="0" smtClean="0"/>
            <a:t>Define &amp; Request</a:t>
          </a:r>
          <a:endParaRPr lang="en-US" dirty="0"/>
        </a:p>
      </dgm:t>
    </dgm:pt>
    <dgm:pt modelId="{9A351699-9CC6-4723-8094-1EE117EC9191}" type="parTrans" cxnId="{6EE5EE36-F15D-4633-8A9F-8B01BB273352}">
      <dgm:prSet/>
      <dgm:spPr/>
      <dgm:t>
        <a:bodyPr/>
        <a:lstStyle/>
        <a:p>
          <a:endParaRPr lang="en-US"/>
        </a:p>
      </dgm:t>
    </dgm:pt>
    <dgm:pt modelId="{BAC1EEF3-98B2-4257-B967-D22B13089D79}" type="sibTrans" cxnId="{6EE5EE36-F15D-4633-8A9F-8B01BB273352}">
      <dgm:prSet/>
      <dgm:spPr/>
      <dgm:t>
        <a:bodyPr/>
        <a:lstStyle/>
        <a:p>
          <a:endParaRPr lang="en-US"/>
        </a:p>
      </dgm:t>
    </dgm:pt>
    <dgm:pt modelId="{0DEE27E3-FFFD-475A-809C-61B5C157A194}">
      <dgm:prSet phldrT="[Text]"/>
      <dgm:spPr>
        <a:solidFill>
          <a:schemeClr val="tx2"/>
        </a:solidFill>
      </dgm:spPr>
      <dgm:t>
        <a:bodyPr/>
        <a:lstStyle/>
        <a:p>
          <a:r>
            <a:rPr lang="en-US" dirty="0" smtClean="0"/>
            <a:t>Deploy &amp; Monitor</a:t>
          </a:r>
          <a:endParaRPr lang="en-US" dirty="0"/>
        </a:p>
      </dgm:t>
    </dgm:pt>
    <dgm:pt modelId="{87D10815-2C0B-4E2F-BD10-B66C1AB4030B}" type="parTrans" cxnId="{3C53D988-EFAE-46FC-91BD-61A60A6AF1C4}">
      <dgm:prSet/>
      <dgm:spPr/>
      <dgm:t>
        <a:bodyPr/>
        <a:lstStyle/>
        <a:p>
          <a:endParaRPr lang="en-US"/>
        </a:p>
      </dgm:t>
    </dgm:pt>
    <dgm:pt modelId="{1F21D37A-5D51-49CA-AF85-746BE102D5DA}" type="sibTrans" cxnId="{3C53D988-EFAE-46FC-91BD-61A60A6AF1C4}">
      <dgm:prSet/>
      <dgm:spPr/>
      <dgm:t>
        <a:bodyPr/>
        <a:lstStyle/>
        <a:p>
          <a:endParaRPr lang="en-US"/>
        </a:p>
      </dgm:t>
    </dgm:pt>
    <dgm:pt modelId="{BC63FEB5-CB65-4FBB-A889-18AE5BE862E2}">
      <dgm:prSet phldrT="[Text]"/>
      <dgm:spPr>
        <a:solidFill>
          <a:schemeClr val="tx2"/>
        </a:solidFill>
      </dgm:spPr>
      <dgm:t>
        <a:bodyPr/>
        <a:lstStyle/>
        <a:p>
          <a:r>
            <a:rPr lang="en-US" dirty="0" smtClean="0"/>
            <a:t>Install &amp; Configure</a:t>
          </a:r>
          <a:endParaRPr lang="en-US" dirty="0"/>
        </a:p>
      </dgm:t>
    </dgm:pt>
    <dgm:pt modelId="{50915106-37DD-475F-99D5-C3C9EA7D131A}" type="parTrans" cxnId="{08AAE8E9-8A1A-4B9D-98AB-E9CC83C4AE88}">
      <dgm:prSet/>
      <dgm:spPr/>
      <dgm:t>
        <a:bodyPr/>
        <a:lstStyle/>
        <a:p>
          <a:endParaRPr lang="en-US"/>
        </a:p>
      </dgm:t>
    </dgm:pt>
    <dgm:pt modelId="{9A1B602A-EC34-4BE2-BECC-D402B0E1A982}" type="sibTrans" cxnId="{08AAE8E9-8A1A-4B9D-98AB-E9CC83C4AE88}">
      <dgm:prSet/>
      <dgm:spPr/>
      <dgm:t>
        <a:bodyPr/>
        <a:lstStyle/>
        <a:p>
          <a:endParaRPr lang="en-US"/>
        </a:p>
      </dgm:t>
    </dgm:pt>
    <dgm:pt modelId="{3F7A64CE-C2BB-4499-AE71-0C9949922FE8}" type="pres">
      <dgm:prSet presAssocID="{235715B1-6EE1-412D-8544-9DB77C42EE09}" presName="outerComposite" presStyleCnt="0">
        <dgm:presLayoutVars>
          <dgm:chMax val="5"/>
          <dgm:dir/>
          <dgm:resizeHandles val="exact"/>
        </dgm:presLayoutVars>
      </dgm:prSet>
      <dgm:spPr/>
      <dgm:t>
        <a:bodyPr/>
        <a:lstStyle/>
        <a:p>
          <a:endParaRPr lang="en-US"/>
        </a:p>
      </dgm:t>
    </dgm:pt>
    <dgm:pt modelId="{68D5BE54-87F8-48CB-8FB8-8D9D3FA24D67}" type="pres">
      <dgm:prSet presAssocID="{235715B1-6EE1-412D-8544-9DB77C42EE09}" presName="dummyMaxCanvas" presStyleCnt="0">
        <dgm:presLayoutVars/>
      </dgm:prSet>
      <dgm:spPr/>
    </dgm:pt>
    <dgm:pt modelId="{910D92BE-4B09-4176-A8D2-49B1BF737B43}" type="pres">
      <dgm:prSet presAssocID="{235715B1-6EE1-412D-8544-9DB77C42EE09}" presName="ThreeNodes_1" presStyleLbl="node1" presStyleIdx="0" presStyleCnt="3">
        <dgm:presLayoutVars>
          <dgm:bulletEnabled val="1"/>
        </dgm:presLayoutVars>
      </dgm:prSet>
      <dgm:spPr/>
      <dgm:t>
        <a:bodyPr/>
        <a:lstStyle/>
        <a:p>
          <a:endParaRPr lang="en-US"/>
        </a:p>
      </dgm:t>
    </dgm:pt>
    <dgm:pt modelId="{2A62775E-08F9-4E0F-91BC-E97043233876}" type="pres">
      <dgm:prSet presAssocID="{235715B1-6EE1-412D-8544-9DB77C42EE09}" presName="ThreeNodes_2" presStyleLbl="node1" presStyleIdx="1" presStyleCnt="3">
        <dgm:presLayoutVars>
          <dgm:bulletEnabled val="1"/>
        </dgm:presLayoutVars>
      </dgm:prSet>
      <dgm:spPr/>
      <dgm:t>
        <a:bodyPr/>
        <a:lstStyle/>
        <a:p>
          <a:endParaRPr lang="en-US"/>
        </a:p>
      </dgm:t>
    </dgm:pt>
    <dgm:pt modelId="{4A114B98-E0CE-458D-A751-19DF03B76845}" type="pres">
      <dgm:prSet presAssocID="{235715B1-6EE1-412D-8544-9DB77C42EE09}" presName="ThreeNodes_3" presStyleLbl="node1" presStyleIdx="2" presStyleCnt="3">
        <dgm:presLayoutVars>
          <dgm:bulletEnabled val="1"/>
        </dgm:presLayoutVars>
      </dgm:prSet>
      <dgm:spPr/>
      <dgm:t>
        <a:bodyPr/>
        <a:lstStyle/>
        <a:p>
          <a:endParaRPr lang="en-US"/>
        </a:p>
      </dgm:t>
    </dgm:pt>
    <dgm:pt modelId="{F0547046-C951-4A4C-8787-1650F57A4605}" type="pres">
      <dgm:prSet presAssocID="{235715B1-6EE1-412D-8544-9DB77C42EE09}" presName="ThreeConn_1-2" presStyleLbl="fgAccFollowNode1" presStyleIdx="0" presStyleCnt="2">
        <dgm:presLayoutVars>
          <dgm:bulletEnabled val="1"/>
        </dgm:presLayoutVars>
      </dgm:prSet>
      <dgm:spPr/>
      <dgm:t>
        <a:bodyPr/>
        <a:lstStyle/>
        <a:p>
          <a:endParaRPr lang="en-US"/>
        </a:p>
      </dgm:t>
    </dgm:pt>
    <dgm:pt modelId="{BB061D88-8AB4-495B-93DD-BD07401BCAB6}" type="pres">
      <dgm:prSet presAssocID="{235715B1-6EE1-412D-8544-9DB77C42EE09}" presName="ThreeConn_2-3" presStyleLbl="fgAccFollowNode1" presStyleIdx="1" presStyleCnt="2">
        <dgm:presLayoutVars>
          <dgm:bulletEnabled val="1"/>
        </dgm:presLayoutVars>
      </dgm:prSet>
      <dgm:spPr/>
      <dgm:t>
        <a:bodyPr/>
        <a:lstStyle/>
        <a:p>
          <a:endParaRPr lang="en-US"/>
        </a:p>
      </dgm:t>
    </dgm:pt>
    <dgm:pt modelId="{56B6B4F8-3F1D-4F30-B757-AEF720D83F63}" type="pres">
      <dgm:prSet presAssocID="{235715B1-6EE1-412D-8544-9DB77C42EE09}" presName="ThreeNodes_1_text" presStyleLbl="node1" presStyleIdx="2" presStyleCnt="3">
        <dgm:presLayoutVars>
          <dgm:bulletEnabled val="1"/>
        </dgm:presLayoutVars>
      </dgm:prSet>
      <dgm:spPr/>
      <dgm:t>
        <a:bodyPr/>
        <a:lstStyle/>
        <a:p>
          <a:endParaRPr lang="en-US"/>
        </a:p>
      </dgm:t>
    </dgm:pt>
    <dgm:pt modelId="{CF2EB78E-AB10-464F-812F-2FE2D35D2197}" type="pres">
      <dgm:prSet presAssocID="{235715B1-6EE1-412D-8544-9DB77C42EE09}" presName="ThreeNodes_2_text" presStyleLbl="node1" presStyleIdx="2" presStyleCnt="3">
        <dgm:presLayoutVars>
          <dgm:bulletEnabled val="1"/>
        </dgm:presLayoutVars>
      </dgm:prSet>
      <dgm:spPr/>
      <dgm:t>
        <a:bodyPr/>
        <a:lstStyle/>
        <a:p>
          <a:endParaRPr lang="en-US"/>
        </a:p>
      </dgm:t>
    </dgm:pt>
    <dgm:pt modelId="{D7CE077A-DAE6-4BA3-86BE-E6A68FA7D310}" type="pres">
      <dgm:prSet presAssocID="{235715B1-6EE1-412D-8544-9DB77C42EE09}" presName="ThreeNodes_3_text" presStyleLbl="node1" presStyleIdx="2" presStyleCnt="3">
        <dgm:presLayoutVars>
          <dgm:bulletEnabled val="1"/>
        </dgm:presLayoutVars>
      </dgm:prSet>
      <dgm:spPr/>
      <dgm:t>
        <a:bodyPr/>
        <a:lstStyle/>
        <a:p>
          <a:endParaRPr lang="en-US"/>
        </a:p>
      </dgm:t>
    </dgm:pt>
  </dgm:ptLst>
  <dgm:cxnLst>
    <dgm:cxn modelId="{6EE5EE36-F15D-4633-8A9F-8B01BB273352}" srcId="{235715B1-6EE1-412D-8544-9DB77C42EE09}" destId="{A532B840-FF68-4E60-9F9C-31EEF6ACAF19}" srcOrd="0" destOrd="0" parTransId="{9A351699-9CC6-4723-8094-1EE117EC9191}" sibTransId="{BAC1EEF3-98B2-4257-B967-D22B13089D79}"/>
    <dgm:cxn modelId="{008C463C-EDF5-42EE-A30A-0A77D7B0C82E}" type="presOf" srcId="{BAC1EEF3-98B2-4257-B967-D22B13089D79}" destId="{F0547046-C951-4A4C-8787-1650F57A4605}" srcOrd="0" destOrd="0" presId="urn:microsoft.com/office/officeart/2005/8/layout/vProcess5"/>
    <dgm:cxn modelId="{8B01562A-C0BF-4414-B574-0EDC6B6DF0C9}" type="presOf" srcId="{BC63FEB5-CB65-4FBB-A889-18AE5BE862E2}" destId="{D7CE077A-DAE6-4BA3-86BE-E6A68FA7D310}" srcOrd="1" destOrd="0" presId="urn:microsoft.com/office/officeart/2005/8/layout/vProcess5"/>
    <dgm:cxn modelId="{EB4C7666-A973-4705-BBD9-CF2634BD267E}" type="presOf" srcId="{A532B840-FF68-4E60-9F9C-31EEF6ACAF19}" destId="{910D92BE-4B09-4176-A8D2-49B1BF737B43}" srcOrd="0" destOrd="0" presId="urn:microsoft.com/office/officeart/2005/8/layout/vProcess5"/>
    <dgm:cxn modelId="{2963E9F2-01BF-45B2-980E-328BA3A710FB}" type="presOf" srcId="{0DEE27E3-FFFD-475A-809C-61B5C157A194}" destId="{CF2EB78E-AB10-464F-812F-2FE2D35D2197}" srcOrd="1" destOrd="0" presId="urn:microsoft.com/office/officeart/2005/8/layout/vProcess5"/>
    <dgm:cxn modelId="{1E8FB893-4675-451D-9EA2-5C25C58D4443}" type="presOf" srcId="{A532B840-FF68-4E60-9F9C-31EEF6ACAF19}" destId="{56B6B4F8-3F1D-4F30-B757-AEF720D83F63}" srcOrd="1" destOrd="0" presId="urn:microsoft.com/office/officeart/2005/8/layout/vProcess5"/>
    <dgm:cxn modelId="{3C53D988-EFAE-46FC-91BD-61A60A6AF1C4}" srcId="{235715B1-6EE1-412D-8544-9DB77C42EE09}" destId="{0DEE27E3-FFFD-475A-809C-61B5C157A194}" srcOrd="1" destOrd="0" parTransId="{87D10815-2C0B-4E2F-BD10-B66C1AB4030B}" sibTransId="{1F21D37A-5D51-49CA-AF85-746BE102D5DA}"/>
    <dgm:cxn modelId="{6C2BB256-26A3-4475-AE5F-054035E6E152}" type="presOf" srcId="{235715B1-6EE1-412D-8544-9DB77C42EE09}" destId="{3F7A64CE-C2BB-4499-AE71-0C9949922FE8}" srcOrd="0" destOrd="0" presId="urn:microsoft.com/office/officeart/2005/8/layout/vProcess5"/>
    <dgm:cxn modelId="{1E9E8B56-AFFC-4739-93E8-2DE74A670389}" type="presOf" srcId="{0DEE27E3-FFFD-475A-809C-61B5C157A194}" destId="{2A62775E-08F9-4E0F-91BC-E97043233876}" srcOrd="0" destOrd="0" presId="urn:microsoft.com/office/officeart/2005/8/layout/vProcess5"/>
    <dgm:cxn modelId="{0A76C19A-5D36-4BFB-BD31-6A7D67C89FE2}" type="presOf" srcId="{1F21D37A-5D51-49CA-AF85-746BE102D5DA}" destId="{BB061D88-8AB4-495B-93DD-BD07401BCAB6}" srcOrd="0" destOrd="0" presId="urn:microsoft.com/office/officeart/2005/8/layout/vProcess5"/>
    <dgm:cxn modelId="{08AAE8E9-8A1A-4B9D-98AB-E9CC83C4AE88}" srcId="{235715B1-6EE1-412D-8544-9DB77C42EE09}" destId="{BC63FEB5-CB65-4FBB-A889-18AE5BE862E2}" srcOrd="2" destOrd="0" parTransId="{50915106-37DD-475F-99D5-C3C9EA7D131A}" sibTransId="{9A1B602A-EC34-4BE2-BECC-D402B0E1A982}"/>
    <dgm:cxn modelId="{5C76B1E6-1953-4EA8-B3CB-5DD3D8BD0369}" type="presOf" srcId="{BC63FEB5-CB65-4FBB-A889-18AE5BE862E2}" destId="{4A114B98-E0CE-458D-A751-19DF03B76845}" srcOrd="0" destOrd="0" presId="urn:microsoft.com/office/officeart/2005/8/layout/vProcess5"/>
    <dgm:cxn modelId="{A37FE565-D98F-4258-B606-5D268F11FC06}" type="presParOf" srcId="{3F7A64CE-C2BB-4499-AE71-0C9949922FE8}" destId="{68D5BE54-87F8-48CB-8FB8-8D9D3FA24D67}" srcOrd="0" destOrd="0" presId="urn:microsoft.com/office/officeart/2005/8/layout/vProcess5"/>
    <dgm:cxn modelId="{E6240214-5BBF-4070-A552-6123099906E0}" type="presParOf" srcId="{3F7A64CE-C2BB-4499-AE71-0C9949922FE8}" destId="{910D92BE-4B09-4176-A8D2-49B1BF737B43}" srcOrd="1" destOrd="0" presId="urn:microsoft.com/office/officeart/2005/8/layout/vProcess5"/>
    <dgm:cxn modelId="{F4085D00-B3B0-4A18-887F-4F2B47D52DC0}" type="presParOf" srcId="{3F7A64CE-C2BB-4499-AE71-0C9949922FE8}" destId="{2A62775E-08F9-4E0F-91BC-E97043233876}" srcOrd="2" destOrd="0" presId="urn:microsoft.com/office/officeart/2005/8/layout/vProcess5"/>
    <dgm:cxn modelId="{C4F26CDB-818B-4F5B-A4C3-80F4960AA6BC}" type="presParOf" srcId="{3F7A64CE-C2BB-4499-AE71-0C9949922FE8}" destId="{4A114B98-E0CE-458D-A751-19DF03B76845}" srcOrd="3" destOrd="0" presId="urn:microsoft.com/office/officeart/2005/8/layout/vProcess5"/>
    <dgm:cxn modelId="{F51DFD33-38D8-45AD-A64C-C35B1649AE44}" type="presParOf" srcId="{3F7A64CE-C2BB-4499-AE71-0C9949922FE8}" destId="{F0547046-C951-4A4C-8787-1650F57A4605}" srcOrd="4" destOrd="0" presId="urn:microsoft.com/office/officeart/2005/8/layout/vProcess5"/>
    <dgm:cxn modelId="{C8F91948-8210-4439-A232-8566181CE26A}" type="presParOf" srcId="{3F7A64CE-C2BB-4499-AE71-0C9949922FE8}" destId="{BB061D88-8AB4-495B-93DD-BD07401BCAB6}" srcOrd="5" destOrd="0" presId="urn:microsoft.com/office/officeart/2005/8/layout/vProcess5"/>
    <dgm:cxn modelId="{985587FE-7273-42BA-A67A-85523F377F3C}" type="presParOf" srcId="{3F7A64CE-C2BB-4499-AE71-0C9949922FE8}" destId="{56B6B4F8-3F1D-4F30-B757-AEF720D83F63}" srcOrd="6" destOrd="0" presId="urn:microsoft.com/office/officeart/2005/8/layout/vProcess5"/>
    <dgm:cxn modelId="{12D9DAF2-A805-4FD6-82DD-BAA6340D0DDC}" type="presParOf" srcId="{3F7A64CE-C2BB-4499-AE71-0C9949922FE8}" destId="{CF2EB78E-AB10-464F-812F-2FE2D35D2197}" srcOrd="7" destOrd="0" presId="urn:microsoft.com/office/officeart/2005/8/layout/vProcess5"/>
    <dgm:cxn modelId="{B63E57C9-F8DC-4BEE-BC0A-13AAF994DA94}" type="presParOf" srcId="{3F7A64CE-C2BB-4499-AE71-0C9949922FE8}" destId="{D7CE077A-DAE6-4BA3-86BE-E6A68FA7D310}" srcOrd="8"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62792CA0-6E98-4414-B85A-29F89FA3A7B6}" type="doc">
      <dgm:prSet loTypeId="urn:microsoft.com/office/officeart/2005/8/layout/hProcess4" loCatId="process" qsTypeId="urn:microsoft.com/office/officeart/2005/8/quickstyle/simple1" qsCatId="simple" csTypeId="urn:microsoft.com/office/officeart/2005/8/colors/accent1_2" csCatId="accent1" phldr="1"/>
      <dgm:spPr/>
      <dgm:t>
        <a:bodyPr/>
        <a:lstStyle/>
        <a:p>
          <a:endParaRPr lang="en-US"/>
        </a:p>
      </dgm:t>
    </dgm:pt>
    <dgm:pt modelId="{987D07F2-0922-4593-BAE0-C31980DC845E}">
      <dgm:prSet phldrT="[Text]"/>
      <dgm:spPr>
        <a:solidFill>
          <a:schemeClr val="tx2"/>
        </a:solidFill>
      </dgm:spPr>
      <dgm:t>
        <a:bodyPr/>
        <a:lstStyle/>
        <a:p>
          <a:r>
            <a:rPr lang="en-US" dirty="0" smtClean="0"/>
            <a:t>Define &amp; Request</a:t>
          </a:r>
          <a:endParaRPr lang="en-US" dirty="0"/>
        </a:p>
      </dgm:t>
    </dgm:pt>
    <dgm:pt modelId="{2B6546DC-FE78-44A0-8C6F-4D195AD32D8F}" type="parTrans" cxnId="{4BCB2717-6A71-45DD-B346-4C9B477AF26C}">
      <dgm:prSet/>
      <dgm:spPr/>
      <dgm:t>
        <a:bodyPr/>
        <a:lstStyle/>
        <a:p>
          <a:endParaRPr lang="en-US"/>
        </a:p>
      </dgm:t>
    </dgm:pt>
    <dgm:pt modelId="{8084EBD3-DAFA-4FCD-B3A9-1E06ABBD2B2B}" type="sibTrans" cxnId="{4BCB2717-6A71-45DD-B346-4C9B477AF26C}">
      <dgm:prSet/>
      <dgm:spPr>
        <a:solidFill>
          <a:schemeClr val="accent1"/>
        </a:solidFill>
      </dgm:spPr>
      <dgm:t>
        <a:bodyPr/>
        <a:lstStyle/>
        <a:p>
          <a:endParaRPr lang="en-US"/>
        </a:p>
      </dgm:t>
    </dgm:pt>
    <dgm:pt modelId="{4D3BAB8D-8B25-4741-9BBC-FCAF0CACB2CE}">
      <dgm:prSet phldrT="[Text]"/>
      <dgm:spPr>
        <a:noFill/>
      </dgm:spPr>
      <dgm:t>
        <a:bodyPr/>
        <a:lstStyle/>
        <a:p>
          <a:r>
            <a:rPr lang="en-US" dirty="0" smtClean="0"/>
            <a:t>Small database</a:t>
          </a:r>
          <a:endParaRPr lang="en-US" dirty="0"/>
        </a:p>
      </dgm:t>
    </dgm:pt>
    <dgm:pt modelId="{0EF1D4B5-01C6-4EEA-B418-8C93CD786DD6}" type="parTrans" cxnId="{358662A8-8BEA-4560-8DC0-2D53BEDBF4C1}">
      <dgm:prSet/>
      <dgm:spPr/>
      <dgm:t>
        <a:bodyPr/>
        <a:lstStyle/>
        <a:p>
          <a:endParaRPr lang="en-US"/>
        </a:p>
      </dgm:t>
    </dgm:pt>
    <dgm:pt modelId="{B17CE400-B066-4D8A-956B-C341AD4A73C6}" type="sibTrans" cxnId="{358662A8-8BEA-4560-8DC0-2D53BEDBF4C1}">
      <dgm:prSet/>
      <dgm:spPr/>
      <dgm:t>
        <a:bodyPr/>
        <a:lstStyle/>
        <a:p>
          <a:endParaRPr lang="en-US"/>
        </a:p>
      </dgm:t>
    </dgm:pt>
    <dgm:pt modelId="{55831773-0B4A-4F1E-A838-4C4516D46FA7}">
      <dgm:prSet phldrT="[Text]"/>
      <dgm:spPr>
        <a:solidFill>
          <a:schemeClr val="tx2"/>
        </a:solidFill>
      </dgm:spPr>
      <dgm:t>
        <a:bodyPr/>
        <a:lstStyle/>
        <a:p>
          <a:r>
            <a:rPr lang="en-US" dirty="0" smtClean="0"/>
            <a:t>Deploy &amp; Monitor</a:t>
          </a:r>
          <a:endParaRPr lang="en-US" dirty="0"/>
        </a:p>
      </dgm:t>
    </dgm:pt>
    <dgm:pt modelId="{6C1056B2-C3ED-4985-8724-81BBA5994EB5}" type="parTrans" cxnId="{840BCE0B-D449-46E2-9DCB-B4C84F2755C5}">
      <dgm:prSet/>
      <dgm:spPr/>
      <dgm:t>
        <a:bodyPr/>
        <a:lstStyle/>
        <a:p>
          <a:endParaRPr lang="en-US"/>
        </a:p>
      </dgm:t>
    </dgm:pt>
    <dgm:pt modelId="{48CE5BEC-F78F-4B93-8CB1-474E3B7B9DBE}" type="sibTrans" cxnId="{840BCE0B-D449-46E2-9DCB-B4C84F2755C5}">
      <dgm:prSet/>
      <dgm:spPr>
        <a:solidFill>
          <a:schemeClr val="accent1"/>
        </a:solidFill>
      </dgm:spPr>
      <dgm:t>
        <a:bodyPr/>
        <a:lstStyle/>
        <a:p>
          <a:endParaRPr lang="en-US"/>
        </a:p>
      </dgm:t>
    </dgm:pt>
    <dgm:pt modelId="{E8FFB6D3-FEA9-4C27-931F-E9EAAB8C2816}">
      <dgm:prSet phldrT="[Text]"/>
      <dgm:spPr/>
      <dgm:t>
        <a:bodyPr/>
        <a:lstStyle/>
        <a:p>
          <a:r>
            <a:rPr lang="en-US" dirty="0" smtClean="0"/>
            <a:t>Define app topology</a:t>
          </a:r>
          <a:endParaRPr lang="en-US" dirty="0"/>
        </a:p>
      </dgm:t>
    </dgm:pt>
    <dgm:pt modelId="{3D81FCFC-BB9A-4D66-8508-58D94793C8D9}" type="parTrans" cxnId="{A20D6167-5647-4713-BE7E-DEC5161CC9D1}">
      <dgm:prSet/>
      <dgm:spPr/>
      <dgm:t>
        <a:bodyPr/>
        <a:lstStyle/>
        <a:p>
          <a:endParaRPr lang="en-US"/>
        </a:p>
      </dgm:t>
    </dgm:pt>
    <dgm:pt modelId="{7DDE8203-9D05-4CA8-A291-4DBD2A388F45}" type="sibTrans" cxnId="{A20D6167-5647-4713-BE7E-DEC5161CC9D1}">
      <dgm:prSet/>
      <dgm:spPr/>
      <dgm:t>
        <a:bodyPr/>
        <a:lstStyle/>
        <a:p>
          <a:endParaRPr lang="en-US"/>
        </a:p>
      </dgm:t>
    </dgm:pt>
    <dgm:pt modelId="{B089FED0-522B-4262-AF75-AA13B3E89941}">
      <dgm:prSet phldrT="[Text]"/>
      <dgm:spPr>
        <a:solidFill>
          <a:schemeClr val="tx2"/>
        </a:solidFill>
      </dgm:spPr>
      <dgm:t>
        <a:bodyPr/>
        <a:lstStyle/>
        <a:p>
          <a:r>
            <a:rPr lang="en-US" dirty="0" smtClean="0"/>
            <a:t>Install &amp; Configure</a:t>
          </a:r>
          <a:endParaRPr lang="en-US" dirty="0"/>
        </a:p>
      </dgm:t>
    </dgm:pt>
    <dgm:pt modelId="{0F490644-9745-4AE6-BE72-03F17ACBA364}" type="parTrans" cxnId="{F0EF98C9-8B24-408D-B0C9-14659A96ED6E}">
      <dgm:prSet/>
      <dgm:spPr/>
      <dgm:t>
        <a:bodyPr/>
        <a:lstStyle/>
        <a:p>
          <a:endParaRPr lang="en-US"/>
        </a:p>
      </dgm:t>
    </dgm:pt>
    <dgm:pt modelId="{16B57531-6164-47ED-9770-C9F2906FA085}" type="sibTrans" cxnId="{F0EF98C9-8B24-408D-B0C9-14659A96ED6E}">
      <dgm:prSet/>
      <dgm:spPr/>
      <dgm:t>
        <a:bodyPr/>
        <a:lstStyle/>
        <a:p>
          <a:endParaRPr lang="en-US"/>
        </a:p>
      </dgm:t>
    </dgm:pt>
    <dgm:pt modelId="{1D74880E-6D10-49FA-BA1D-74ACBA1E99EA}">
      <dgm:prSet phldrT="[Text]"/>
      <dgm:spPr/>
      <dgm:t>
        <a:bodyPr/>
        <a:lstStyle/>
        <a:p>
          <a:r>
            <a:rPr lang="en-US" dirty="0" smtClean="0"/>
            <a:t>Task sequence</a:t>
          </a:r>
          <a:endParaRPr lang="en-US" dirty="0"/>
        </a:p>
      </dgm:t>
    </dgm:pt>
    <dgm:pt modelId="{AF4C6DB6-A172-4C69-8A51-C55855F2C1F6}" type="parTrans" cxnId="{6AEBED49-5A2F-4A48-A469-38851CB7C88D}">
      <dgm:prSet/>
      <dgm:spPr/>
      <dgm:t>
        <a:bodyPr/>
        <a:lstStyle/>
        <a:p>
          <a:endParaRPr lang="en-US"/>
        </a:p>
      </dgm:t>
    </dgm:pt>
    <dgm:pt modelId="{292F0EFA-CA2D-4A45-A1A4-54F58BDFAC1A}" type="sibTrans" cxnId="{6AEBED49-5A2F-4A48-A469-38851CB7C88D}">
      <dgm:prSet/>
      <dgm:spPr/>
      <dgm:t>
        <a:bodyPr/>
        <a:lstStyle/>
        <a:p>
          <a:endParaRPr lang="en-US"/>
        </a:p>
      </dgm:t>
    </dgm:pt>
    <dgm:pt modelId="{CE8D9F03-5867-4413-8558-F2D430FA9F09}">
      <dgm:prSet phldrT="[Text]"/>
      <dgm:spPr>
        <a:noFill/>
      </dgm:spPr>
      <dgm:t>
        <a:bodyPr/>
        <a:lstStyle/>
        <a:p>
          <a:r>
            <a:rPr lang="en-US" dirty="0" smtClean="0"/>
            <a:t>Configuration files</a:t>
          </a:r>
          <a:endParaRPr lang="en-US" dirty="0"/>
        </a:p>
      </dgm:t>
    </dgm:pt>
    <dgm:pt modelId="{09EE320C-B6C2-464D-A016-2B28C61F5A50}" type="parTrans" cxnId="{CF2A9672-9A53-405A-8B9F-4AA8D7403C35}">
      <dgm:prSet/>
      <dgm:spPr/>
      <dgm:t>
        <a:bodyPr/>
        <a:lstStyle/>
        <a:p>
          <a:endParaRPr lang="en-US"/>
        </a:p>
      </dgm:t>
    </dgm:pt>
    <dgm:pt modelId="{F1DC5112-30E3-4017-BA94-6BF4300224DB}" type="sibTrans" cxnId="{CF2A9672-9A53-405A-8B9F-4AA8D7403C35}">
      <dgm:prSet/>
      <dgm:spPr/>
      <dgm:t>
        <a:bodyPr/>
        <a:lstStyle/>
        <a:p>
          <a:endParaRPr lang="en-US"/>
        </a:p>
      </dgm:t>
    </dgm:pt>
    <dgm:pt modelId="{56E1B833-8E85-4DFE-BA36-1AA2994115DB}">
      <dgm:prSet phldrT="[Text]"/>
      <dgm:spPr/>
      <dgm:t>
        <a:bodyPr/>
        <a:lstStyle/>
        <a:p>
          <a:r>
            <a:rPr lang="en-US" dirty="0" err="1" smtClean="0"/>
            <a:t>Config</a:t>
          </a:r>
          <a:r>
            <a:rPr lang="en-US" dirty="0" smtClean="0"/>
            <a:t> data in</a:t>
          </a:r>
          <a:endParaRPr lang="en-US" dirty="0"/>
        </a:p>
      </dgm:t>
    </dgm:pt>
    <dgm:pt modelId="{AB059514-1664-4420-9264-8EFD99B88919}" type="parTrans" cxnId="{1181D437-6C62-48CC-B695-2FC7A2353154}">
      <dgm:prSet/>
      <dgm:spPr/>
      <dgm:t>
        <a:bodyPr/>
        <a:lstStyle/>
        <a:p>
          <a:endParaRPr lang="en-US"/>
        </a:p>
      </dgm:t>
    </dgm:pt>
    <dgm:pt modelId="{B718FB75-3C11-45E5-B90B-F1D7187212F5}" type="sibTrans" cxnId="{1181D437-6C62-48CC-B695-2FC7A2353154}">
      <dgm:prSet/>
      <dgm:spPr/>
      <dgm:t>
        <a:bodyPr/>
        <a:lstStyle/>
        <a:p>
          <a:endParaRPr lang="en-US"/>
        </a:p>
      </dgm:t>
    </dgm:pt>
    <dgm:pt modelId="{08A96989-EA64-453A-BE8D-633C0D8841B4}">
      <dgm:prSet phldrT="[Text]"/>
      <dgm:spPr>
        <a:noFill/>
      </dgm:spPr>
      <dgm:t>
        <a:bodyPr/>
        <a:lstStyle/>
        <a:p>
          <a:r>
            <a:rPr lang="en-US" dirty="0" smtClean="0"/>
            <a:t>Dynamic portal</a:t>
          </a:r>
          <a:endParaRPr lang="en-US" dirty="0"/>
        </a:p>
      </dgm:t>
    </dgm:pt>
    <dgm:pt modelId="{1733B3C4-4AED-4DA7-BF53-EA98FA054B4E}" type="parTrans" cxnId="{52835266-3694-4094-B6ED-BF0C53B8E8CA}">
      <dgm:prSet/>
      <dgm:spPr/>
    </dgm:pt>
    <dgm:pt modelId="{8F388BB1-6A35-44F3-AE3B-12D8F6B96FFA}" type="sibTrans" cxnId="{52835266-3694-4094-B6ED-BF0C53B8E8CA}">
      <dgm:prSet/>
      <dgm:spPr/>
    </dgm:pt>
    <dgm:pt modelId="{52BB1CE8-009D-47C6-BDF7-9A3BF78702FD}">
      <dgm:prSet phldrT="[Text]"/>
      <dgm:spPr>
        <a:noFill/>
      </dgm:spPr>
      <dgm:t>
        <a:bodyPr/>
        <a:lstStyle/>
        <a:p>
          <a:r>
            <a:rPr lang="en-US" dirty="0" smtClean="0"/>
            <a:t>Customizable experience</a:t>
          </a:r>
          <a:endParaRPr lang="en-US" dirty="0"/>
        </a:p>
      </dgm:t>
    </dgm:pt>
    <dgm:pt modelId="{86CD9C95-9312-4B6D-A0B0-3F0E7403CDB8}" type="parTrans" cxnId="{43490625-5467-44C4-BD8B-87B1C49EAD3A}">
      <dgm:prSet/>
      <dgm:spPr/>
    </dgm:pt>
    <dgm:pt modelId="{AF213E33-3CDE-42EE-AE6C-E21FCFE0D10A}" type="sibTrans" cxnId="{43490625-5467-44C4-BD8B-87B1C49EAD3A}">
      <dgm:prSet/>
      <dgm:spPr/>
    </dgm:pt>
    <dgm:pt modelId="{9551EF8F-1A1C-4AEA-90A3-899CAC3A93B3}">
      <dgm:prSet phldrT="[Text]"/>
      <dgm:spPr/>
      <dgm:t>
        <a:bodyPr/>
        <a:lstStyle/>
        <a:p>
          <a:endParaRPr lang="en-US" dirty="0"/>
        </a:p>
      </dgm:t>
    </dgm:pt>
    <dgm:pt modelId="{A9A02410-F0F6-4FDE-8B2E-73121A4E65FE}" type="parTrans" cxnId="{E2B4A97E-C5C2-44ED-9857-4DD6D7938D24}">
      <dgm:prSet/>
      <dgm:spPr/>
    </dgm:pt>
    <dgm:pt modelId="{54D24B5C-6C36-4D0B-8BF8-7A1F8C2B597F}" type="sibTrans" cxnId="{E2B4A97E-C5C2-44ED-9857-4DD6D7938D24}">
      <dgm:prSet/>
      <dgm:spPr/>
    </dgm:pt>
    <dgm:pt modelId="{5D928A8A-D2BC-41FA-92C4-2A1615642B84}">
      <dgm:prSet phldrT="[Text]"/>
      <dgm:spPr/>
      <dgm:t>
        <a:bodyPr/>
        <a:lstStyle/>
        <a:p>
          <a:r>
            <a:rPr lang="en-US" dirty="0" smtClean="0"/>
            <a:t>Status out</a:t>
          </a:r>
          <a:endParaRPr lang="en-US" dirty="0"/>
        </a:p>
      </dgm:t>
    </dgm:pt>
    <dgm:pt modelId="{4C9D1FAC-36C7-42D9-8EB7-0FC4BCD794B3}" type="parTrans" cxnId="{D3FEBAE2-1756-46FC-9C00-8F69DAD34708}">
      <dgm:prSet/>
      <dgm:spPr/>
    </dgm:pt>
    <dgm:pt modelId="{73B00BB7-AC35-4AF6-A1A7-46E7804FF012}" type="sibTrans" cxnId="{D3FEBAE2-1756-46FC-9C00-8F69DAD34708}">
      <dgm:prSet/>
      <dgm:spPr/>
    </dgm:pt>
    <dgm:pt modelId="{BC419DD6-76D7-4CD9-A2FC-2EA2BCF7BEFE}">
      <dgm:prSet phldrT="[Text]"/>
      <dgm:spPr/>
      <dgm:t>
        <a:bodyPr/>
        <a:lstStyle/>
        <a:p>
          <a:r>
            <a:rPr lang="en-US" dirty="0" smtClean="0"/>
            <a:t>Scripts</a:t>
          </a:r>
          <a:endParaRPr lang="en-US" dirty="0"/>
        </a:p>
      </dgm:t>
    </dgm:pt>
    <dgm:pt modelId="{3A63EAC1-A523-4181-9F9F-6EB36BF0FF77}" type="parTrans" cxnId="{F99A11B0-BBE0-43E0-9F13-9126D7AE1AAC}">
      <dgm:prSet/>
      <dgm:spPr/>
    </dgm:pt>
    <dgm:pt modelId="{AA4A9644-3E20-4C0F-B22C-54F01B51B78C}" type="sibTrans" cxnId="{F99A11B0-BBE0-43E0-9F13-9126D7AE1AAC}">
      <dgm:prSet/>
      <dgm:spPr/>
    </dgm:pt>
    <dgm:pt modelId="{E376832D-F212-4B22-A901-E53CA39C7B9D}">
      <dgm:prSet phldrT="[Text]"/>
      <dgm:spPr/>
      <dgm:t>
        <a:bodyPr/>
        <a:lstStyle/>
        <a:p>
          <a:r>
            <a:rPr lang="en-US" dirty="0" smtClean="0"/>
            <a:t>Orchestrate the deploy</a:t>
          </a:r>
          <a:endParaRPr lang="en-US" dirty="0"/>
        </a:p>
      </dgm:t>
    </dgm:pt>
    <dgm:pt modelId="{F3EB0B79-08FA-4916-8AB0-17EBB9FE5D6B}" type="parTrans" cxnId="{9A88F4AC-4BFB-44E1-ABBA-D3DD900D34E7}">
      <dgm:prSet/>
      <dgm:spPr/>
    </dgm:pt>
    <dgm:pt modelId="{42BFC6FC-D8A7-4760-985C-411C6C7E862B}" type="sibTrans" cxnId="{9A88F4AC-4BFB-44E1-ABBA-D3DD900D34E7}">
      <dgm:prSet/>
      <dgm:spPr/>
    </dgm:pt>
    <dgm:pt modelId="{C9944580-BBE8-4BF6-9C64-3AF4686D45DE}">
      <dgm:prSet phldrT="[Text]"/>
      <dgm:spPr/>
      <dgm:t>
        <a:bodyPr/>
        <a:lstStyle/>
        <a:p>
          <a:r>
            <a:rPr lang="en-US" dirty="0" smtClean="0"/>
            <a:t>Inter-server dependencies handled by script</a:t>
          </a:r>
          <a:endParaRPr lang="en-US" dirty="0"/>
        </a:p>
      </dgm:t>
    </dgm:pt>
    <dgm:pt modelId="{24AE62E1-7854-4BEB-A1FE-0178FC4AA18D}" type="parTrans" cxnId="{0DC29EFB-034F-426A-A03E-79186E1EAB43}">
      <dgm:prSet/>
      <dgm:spPr/>
    </dgm:pt>
    <dgm:pt modelId="{94CB0F93-B825-4D8B-8E24-306F3600606F}" type="sibTrans" cxnId="{0DC29EFB-034F-426A-A03E-79186E1EAB43}">
      <dgm:prSet/>
      <dgm:spPr/>
    </dgm:pt>
    <dgm:pt modelId="{304F65D3-D4AD-4EB5-91ED-B0D059912F03}" type="pres">
      <dgm:prSet presAssocID="{62792CA0-6E98-4414-B85A-29F89FA3A7B6}" presName="Name0" presStyleCnt="0">
        <dgm:presLayoutVars>
          <dgm:dir/>
          <dgm:animLvl val="lvl"/>
          <dgm:resizeHandles val="exact"/>
        </dgm:presLayoutVars>
      </dgm:prSet>
      <dgm:spPr/>
      <dgm:t>
        <a:bodyPr/>
        <a:lstStyle/>
        <a:p>
          <a:endParaRPr lang="en-US"/>
        </a:p>
      </dgm:t>
    </dgm:pt>
    <dgm:pt modelId="{731D0887-C949-431C-BD55-F0C092683168}" type="pres">
      <dgm:prSet presAssocID="{62792CA0-6E98-4414-B85A-29F89FA3A7B6}" presName="tSp" presStyleCnt="0"/>
      <dgm:spPr/>
    </dgm:pt>
    <dgm:pt modelId="{65C4397D-D8BF-4844-A234-C35AB354E851}" type="pres">
      <dgm:prSet presAssocID="{62792CA0-6E98-4414-B85A-29F89FA3A7B6}" presName="bSp" presStyleCnt="0"/>
      <dgm:spPr/>
    </dgm:pt>
    <dgm:pt modelId="{9FD3794B-56D6-470F-AAC3-65327FD3B77F}" type="pres">
      <dgm:prSet presAssocID="{62792CA0-6E98-4414-B85A-29F89FA3A7B6}" presName="process" presStyleCnt="0"/>
      <dgm:spPr/>
    </dgm:pt>
    <dgm:pt modelId="{ADA20402-CFDE-459B-A539-C63A94130AA6}" type="pres">
      <dgm:prSet presAssocID="{987D07F2-0922-4593-BAE0-C31980DC845E}" presName="composite1" presStyleCnt="0"/>
      <dgm:spPr/>
    </dgm:pt>
    <dgm:pt modelId="{4E829D3F-7E13-43B0-8C95-F8A086AC7337}" type="pres">
      <dgm:prSet presAssocID="{987D07F2-0922-4593-BAE0-C31980DC845E}" presName="dummyNode1" presStyleLbl="node1" presStyleIdx="0" presStyleCnt="3"/>
      <dgm:spPr/>
    </dgm:pt>
    <dgm:pt modelId="{0CC7F45E-2DC5-4733-BD87-F2363696EB90}" type="pres">
      <dgm:prSet presAssocID="{987D07F2-0922-4593-BAE0-C31980DC845E}" presName="childNode1" presStyleLbl="bgAcc1" presStyleIdx="0" presStyleCnt="3">
        <dgm:presLayoutVars>
          <dgm:bulletEnabled val="1"/>
        </dgm:presLayoutVars>
      </dgm:prSet>
      <dgm:spPr/>
      <dgm:t>
        <a:bodyPr/>
        <a:lstStyle/>
        <a:p>
          <a:endParaRPr lang="en-US"/>
        </a:p>
      </dgm:t>
    </dgm:pt>
    <dgm:pt modelId="{9656F464-57DE-4CF1-8657-C4D472CCA4F7}" type="pres">
      <dgm:prSet presAssocID="{987D07F2-0922-4593-BAE0-C31980DC845E}" presName="childNode1tx" presStyleLbl="bgAcc1" presStyleIdx="0" presStyleCnt="3">
        <dgm:presLayoutVars>
          <dgm:bulletEnabled val="1"/>
        </dgm:presLayoutVars>
      </dgm:prSet>
      <dgm:spPr/>
      <dgm:t>
        <a:bodyPr/>
        <a:lstStyle/>
        <a:p>
          <a:endParaRPr lang="en-US"/>
        </a:p>
      </dgm:t>
    </dgm:pt>
    <dgm:pt modelId="{25FE1941-BC54-407D-A868-5C4462582164}" type="pres">
      <dgm:prSet presAssocID="{987D07F2-0922-4593-BAE0-C31980DC845E}" presName="parentNode1" presStyleLbl="node1" presStyleIdx="0" presStyleCnt="3">
        <dgm:presLayoutVars>
          <dgm:chMax val="1"/>
          <dgm:bulletEnabled val="1"/>
        </dgm:presLayoutVars>
      </dgm:prSet>
      <dgm:spPr/>
      <dgm:t>
        <a:bodyPr/>
        <a:lstStyle/>
        <a:p>
          <a:endParaRPr lang="en-US"/>
        </a:p>
      </dgm:t>
    </dgm:pt>
    <dgm:pt modelId="{A7451480-E65F-4984-9748-CB8420D208D6}" type="pres">
      <dgm:prSet presAssocID="{987D07F2-0922-4593-BAE0-C31980DC845E}" presName="connSite1" presStyleCnt="0"/>
      <dgm:spPr/>
    </dgm:pt>
    <dgm:pt modelId="{EE054CFC-E2FD-4043-AC34-2E6698655D2B}" type="pres">
      <dgm:prSet presAssocID="{8084EBD3-DAFA-4FCD-B3A9-1E06ABBD2B2B}" presName="Name9" presStyleLbl="sibTrans2D1" presStyleIdx="0" presStyleCnt="2"/>
      <dgm:spPr/>
      <dgm:t>
        <a:bodyPr/>
        <a:lstStyle/>
        <a:p>
          <a:endParaRPr lang="en-US"/>
        </a:p>
      </dgm:t>
    </dgm:pt>
    <dgm:pt modelId="{DB7387E2-3D41-42E4-B33C-DFC60065A67E}" type="pres">
      <dgm:prSet presAssocID="{55831773-0B4A-4F1E-A838-4C4516D46FA7}" presName="composite2" presStyleCnt="0"/>
      <dgm:spPr/>
    </dgm:pt>
    <dgm:pt modelId="{01B74DE4-24D2-47C6-8696-04D0DE8CAA26}" type="pres">
      <dgm:prSet presAssocID="{55831773-0B4A-4F1E-A838-4C4516D46FA7}" presName="dummyNode2" presStyleLbl="node1" presStyleIdx="0" presStyleCnt="3"/>
      <dgm:spPr/>
    </dgm:pt>
    <dgm:pt modelId="{513C134F-8A76-4951-A8D6-3A4CB99D6047}" type="pres">
      <dgm:prSet presAssocID="{55831773-0B4A-4F1E-A838-4C4516D46FA7}" presName="childNode2" presStyleLbl="bgAcc1" presStyleIdx="1" presStyleCnt="3">
        <dgm:presLayoutVars>
          <dgm:bulletEnabled val="1"/>
        </dgm:presLayoutVars>
      </dgm:prSet>
      <dgm:spPr/>
      <dgm:t>
        <a:bodyPr/>
        <a:lstStyle/>
        <a:p>
          <a:endParaRPr lang="en-US"/>
        </a:p>
      </dgm:t>
    </dgm:pt>
    <dgm:pt modelId="{DB41A409-5519-455B-A0E3-DC54CD624DBC}" type="pres">
      <dgm:prSet presAssocID="{55831773-0B4A-4F1E-A838-4C4516D46FA7}" presName="childNode2tx" presStyleLbl="bgAcc1" presStyleIdx="1" presStyleCnt="3">
        <dgm:presLayoutVars>
          <dgm:bulletEnabled val="1"/>
        </dgm:presLayoutVars>
      </dgm:prSet>
      <dgm:spPr/>
      <dgm:t>
        <a:bodyPr/>
        <a:lstStyle/>
        <a:p>
          <a:endParaRPr lang="en-US"/>
        </a:p>
      </dgm:t>
    </dgm:pt>
    <dgm:pt modelId="{689B5E98-F0FE-44BB-B80F-75341CFA9402}" type="pres">
      <dgm:prSet presAssocID="{55831773-0B4A-4F1E-A838-4C4516D46FA7}" presName="parentNode2" presStyleLbl="node1" presStyleIdx="1" presStyleCnt="3">
        <dgm:presLayoutVars>
          <dgm:chMax val="0"/>
          <dgm:bulletEnabled val="1"/>
        </dgm:presLayoutVars>
      </dgm:prSet>
      <dgm:spPr/>
      <dgm:t>
        <a:bodyPr/>
        <a:lstStyle/>
        <a:p>
          <a:endParaRPr lang="en-US"/>
        </a:p>
      </dgm:t>
    </dgm:pt>
    <dgm:pt modelId="{D795FB19-12A8-4B1A-9C7F-3B6A2200D341}" type="pres">
      <dgm:prSet presAssocID="{55831773-0B4A-4F1E-A838-4C4516D46FA7}" presName="connSite2" presStyleCnt="0"/>
      <dgm:spPr/>
    </dgm:pt>
    <dgm:pt modelId="{A9D33501-5AD6-4045-B054-A8C8332D037B}" type="pres">
      <dgm:prSet presAssocID="{48CE5BEC-F78F-4B93-8CB1-474E3B7B9DBE}" presName="Name18" presStyleLbl="sibTrans2D1" presStyleIdx="1" presStyleCnt="2"/>
      <dgm:spPr/>
      <dgm:t>
        <a:bodyPr/>
        <a:lstStyle/>
        <a:p>
          <a:endParaRPr lang="en-US"/>
        </a:p>
      </dgm:t>
    </dgm:pt>
    <dgm:pt modelId="{3BC60DBB-D9C1-41BC-A79C-141BBFD96177}" type="pres">
      <dgm:prSet presAssocID="{B089FED0-522B-4262-AF75-AA13B3E89941}" presName="composite1" presStyleCnt="0"/>
      <dgm:spPr/>
    </dgm:pt>
    <dgm:pt modelId="{36F4A3A4-348B-4868-B60A-CF2416F6B498}" type="pres">
      <dgm:prSet presAssocID="{B089FED0-522B-4262-AF75-AA13B3E89941}" presName="dummyNode1" presStyleLbl="node1" presStyleIdx="1" presStyleCnt="3"/>
      <dgm:spPr/>
    </dgm:pt>
    <dgm:pt modelId="{063C7B71-F8A6-4EC6-8105-2FDF4E7DEC4B}" type="pres">
      <dgm:prSet presAssocID="{B089FED0-522B-4262-AF75-AA13B3E89941}" presName="childNode1" presStyleLbl="bgAcc1" presStyleIdx="2" presStyleCnt="3">
        <dgm:presLayoutVars>
          <dgm:bulletEnabled val="1"/>
        </dgm:presLayoutVars>
      </dgm:prSet>
      <dgm:spPr/>
      <dgm:t>
        <a:bodyPr/>
        <a:lstStyle/>
        <a:p>
          <a:endParaRPr lang="en-US"/>
        </a:p>
      </dgm:t>
    </dgm:pt>
    <dgm:pt modelId="{A3E08EFB-18C8-4911-9768-2F717EB7155B}" type="pres">
      <dgm:prSet presAssocID="{B089FED0-522B-4262-AF75-AA13B3E89941}" presName="childNode1tx" presStyleLbl="bgAcc1" presStyleIdx="2" presStyleCnt="3">
        <dgm:presLayoutVars>
          <dgm:bulletEnabled val="1"/>
        </dgm:presLayoutVars>
      </dgm:prSet>
      <dgm:spPr/>
      <dgm:t>
        <a:bodyPr/>
        <a:lstStyle/>
        <a:p>
          <a:endParaRPr lang="en-US"/>
        </a:p>
      </dgm:t>
    </dgm:pt>
    <dgm:pt modelId="{4DDAE222-1E1D-4864-9585-B6AF395E60D6}" type="pres">
      <dgm:prSet presAssocID="{B089FED0-522B-4262-AF75-AA13B3E89941}" presName="parentNode1" presStyleLbl="node1" presStyleIdx="2" presStyleCnt="3">
        <dgm:presLayoutVars>
          <dgm:chMax val="1"/>
          <dgm:bulletEnabled val="1"/>
        </dgm:presLayoutVars>
      </dgm:prSet>
      <dgm:spPr/>
      <dgm:t>
        <a:bodyPr/>
        <a:lstStyle/>
        <a:p>
          <a:endParaRPr lang="en-US"/>
        </a:p>
      </dgm:t>
    </dgm:pt>
    <dgm:pt modelId="{93B63430-7969-4A25-B601-C8238323A9D0}" type="pres">
      <dgm:prSet presAssocID="{B089FED0-522B-4262-AF75-AA13B3E89941}" presName="connSite1" presStyleCnt="0"/>
      <dgm:spPr/>
    </dgm:pt>
  </dgm:ptLst>
  <dgm:cxnLst>
    <dgm:cxn modelId="{4BCB2717-6A71-45DD-B346-4C9B477AF26C}" srcId="{62792CA0-6E98-4414-B85A-29F89FA3A7B6}" destId="{987D07F2-0922-4593-BAE0-C31980DC845E}" srcOrd="0" destOrd="0" parTransId="{2B6546DC-FE78-44A0-8C6F-4D195AD32D8F}" sibTransId="{8084EBD3-DAFA-4FCD-B3A9-1E06ABBD2B2B}"/>
    <dgm:cxn modelId="{C97D1D1B-B945-4491-91CF-519AB28F7ABF}" type="presOf" srcId="{08A96989-EA64-453A-BE8D-633C0D8841B4}" destId="{0CC7F45E-2DC5-4733-BD87-F2363696EB90}" srcOrd="0" destOrd="1" presId="urn:microsoft.com/office/officeart/2005/8/layout/hProcess4"/>
    <dgm:cxn modelId="{8CF835E6-8BE4-4F8E-BA64-4A76EDA79D67}" type="presOf" srcId="{E8FFB6D3-FEA9-4C27-931F-E9EAAB8C2816}" destId="{DB41A409-5519-455B-A0E3-DC54CD624DBC}" srcOrd="1" destOrd="0" presId="urn:microsoft.com/office/officeart/2005/8/layout/hProcess4"/>
    <dgm:cxn modelId="{F18F56B5-D90E-4A18-BBCE-27CAE3E57E2F}" type="presOf" srcId="{9551EF8F-1A1C-4AEA-90A3-899CAC3A93B3}" destId="{513C134F-8A76-4951-A8D6-3A4CB99D6047}" srcOrd="0" destOrd="4" presId="urn:microsoft.com/office/officeart/2005/8/layout/hProcess4"/>
    <dgm:cxn modelId="{C4101388-ED84-4F2B-AF7C-D19DE7FB938D}" type="presOf" srcId="{CE8D9F03-5867-4413-8558-F2D430FA9F09}" destId="{0CC7F45E-2DC5-4733-BD87-F2363696EB90}" srcOrd="0" destOrd="2" presId="urn:microsoft.com/office/officeart/2005/8/layout/hProcess4"/>
    <dgm:cxn modelId="{C77C5BFC-EB49-4AF2-9B20-198C411B3A6A}" type="presOf" srcId="{08A96989-EA64-453A-BE8D-633C0D8841B4}" destId="{9656F464-57DE-4CF1-8657-C4D472CCA4F7}" srcOrd="1" destOrd="1" presId="urn:microsoft.com/office/officeart/2005/8/layout/hProcess4"/>
    <dgm:cxn modelId="{88DD6FF4-00C6-4304-8D7C-164EFD683F98}" type="presOf" srcId="{4D3BAB8D-8B25-4741-9BBC-FCAF0CACB2CE}" destId="{9656F464-57DE-4CF1-8657-C4D472CCA4F7}" srcOrd="1" destOrd="0" presId="urn:microsoft.com/office/officeart/2005/8/layout/hProcess4"/>
    <dgm:cxn modelId="{446146AD-D2A1-458B-9203-76F77F622522}" type="presOf" srcId="{B089FED0-522B-4262-AF75-AA13B3E89941}" destId="{4DDAE222-1E1D-4864-9585-B6AF395E60D6}" srcOrd="0" destOrd="0" presId="urn:microsoft.com/office/officeart/2005/8/layout/hProcess4"/>
    <dgm:cxn modelId="{4493D72F-E1C8-4954-A213-A73C01CA9920}" type="presOf" srcId="{CE8D9F03-5867-4413-8558-F2D430FA9F09}" destId="{9656F464-57DE-4CF1-8657-C4D472CCA4F7}" srcOrd="1" destOrd="2" presId="urn:microsoft.com/office/officeart/2005/8/layout/hProcess4"/>
    <dgm:cxn modelId="{0D7172EF-9C4D-49C8-88EB-BCC7543B0DD1}" type="presOf" srcId="{E376832D-F212-4B22-A901-E53CA39C7B9D}" destId="{513C134F-8A76-4951-A8D6-3A4CB99D6047}" srcOrd="0" destOrd="3" presId="urn:microsoft.com/office/officeart/2005/8/layout/hProcess4"/>
    <dgm:cxn modelId="{E9923473-AB74-4F02-B163-6D0CCC97D954}" type="presOf" srcId="{9551EF8F-1A1C-4AEA-90A3-899CAC3A93B3}" destId="{DB41A409-5519-455B-A0E3-DC54CD624DBC}" srcOrd="1" destOrd="4" presId="urn:microsoft.com/office/officeart/2005/8/layout/hProcess4"/>
    <dgm:cxn modelId="{F208F6F7-8550-4D58-BF2F-02756A352525}" type="presOf" srcId="{E376832D-F212-4B22-A901-E53CA39C7B9D}" destId="{DB41A409-5519-455B-A0E3-DC54CD624DBC}" srcOrd="1" destOrd="3" presId="urn:microsoft.com/office/officeart/2005/8/layout/hProcess4"/>
    <dgm:cxn modelId="{81FEBEEC-F434-4AC2-BA94-A6653DA8319F}" type="presOf" srcId="{48CE5BEC-F78F-4B93-8CB1-474E3B7B9DBE}" destId="{A9D33501-5AD6-4045-B054-A8C8332D037B}" srcOrd="0" destOrd="0" presId="urn:microsoft.com/office/officeart/2005/8/layout/hProcess4"/>
    <dgm:cxn modelId="{F9322FE6-BA3A-46C2-8262-D48ECD02FBE0}" type="presOf" srcId="{E8FFB6D3-FEA9-4C27-931F-E9EAAB8C2816}" destId="{513C134F-8A76-4951-A8D6-3A4CB99D6047}" srcOrd="0" destOrd="0" presId="urn:microsoft.com/office/officeart/2005/8/layout/hProcess4"/>
    <dgm:cxn modelId="{724130D4-EDC4-4C7A-A006-601948EFFEFF}" type="presOf" srcId="{8084EBD3-DAFA-4FCD-B3A9-1E06ABBD2B2B}" destId="{EE054CFC-E2FD-4043-AC34-2E6698655D2B}" srcOrd="0" destOrd="0" presId="urn:microsoft.com/office/officeart/2005/8/layout/hProcess4"/>
    <dgm:cxn modelId="{72FF753C-F807-4785-B913-61BC4444B5C8}" type="presOf" srcId="{BC419DD6-76D7-4CD9-A2FC-2EA2BCF7BEFE}" destId="{A3E08EFB-18C8-4911-9768-2F717EB7155B}" srcOrd="1" destOrd="1" presId="urn:microsoft.com/office/officeart/2005/8/layout/hProcess4"/>
    <dgm:cxn modelId="{D84DC911-455D-49BB-88D6-37F3B49CA8F9}" type="presOf" srcId="{C9944580-BBE8-4BF6-9C64-3AF4686D45DE}" destId="{A3E08EFB-18C8-4911-9768-2F717EB7155B}" srcOrd="1" destOrd="2" presId="urn:microsoft.com/office/officeart/2005/8/layout/hProcess4"/>
    <dgm:cxn modelId="{D3FEBAE2-1756-46FC-9C00-8F69DAD34708}" srcId="{55831773-0B4A-4F1E-A838-4C4516D46FA7}" destId="{5D928A8A-D2BC-41FA-92C4-2A1615642B84}" srcOrd="2" destOrd="0" parTransId="{4C9D1FAC-36C7-42D9-8EB7-0FC4BCD794B3}" sibTransId="{73B00BB7-AC35-4AF6-A1A7-46E7804FF012}"/>
    <dgm:cxn modelId="{C5E18B9C-6ECF-4DEB-A792-8981ADD243DE}" type="presOf" srcId="{5D928A8A-D2BC-41FA-92C4-2A1615642B84}" destId="{DB41A409-5519-455B-A0E3-DC54CD624DBC}" srcOrd="1" destOrd="2" presId="urn:microsoft.com/office/officeart/2005/8/layout/hProcess4"/>
    <dgm:cxn modelId="{F0EF98C9-8B24-408D-B0C9-14659A96ED6E}" srcId="{62792CA0-6E98-4414-B85A-29F89FA3A7B6}" destId="{B089FED0-522B-4262-AF75-AA13B3E89941}" srcOrd="2" destOrd="0" parTransId="{0F490644-9745-4AE6-BE72-03F17ACBA364}" sibTransId="{16B57531-6164-47ED-9770-C9F2906FA085}"/>
    <dgm:cxn modelId="{1181D437-6C62-48CC-B695-2FC7A2353154}" srcId="{55831773-0B4A-4F1E-A838-4C4516D46FA7}" destId="{56E1B833-8E85-4DFE-BA36-1AA2994115DB}" srcOrd="1" destOrd="0" parTransId="{AB059514-1664-4420-9264-8EFD99B88919}" sibTransId="{B718FB75-3C11-45E5-B90B-F1D7187212F5}"/>
    <dgm:cxn modelId="{CF2A9672-9A53-405A-8B9F-4AA8D7403C35}" srcId="{987D07F2-0922-4593-BAE0-C31980DC845E}" destId="{CE8D9F03-5867-4413-8558-F2D430FA9F09}" srcOrd="2" destOrd="0" parTransId="{09EE320C-B6C2-464D-A016-2B28C61F5A50}" sibTransId="{F1DC5112-30E3-4017-BA94-6BF4300224DB}"/>
    <dgm:cxn modelId="{6AEBED49-5A2F-4A48-A469-38851CB7C88D}" srcId="{B089FED0-522B-4262-AF75-AA13B3E89941}" destId="{1D74880E-6D10-49FA-BA1D-74ACBA1E99EA}" srcOrd="0" destOrd="0" parTransId="{AF4C6DB6-A172-4C69-8A51-C55855F2C1F6}" sibTransId="{292F0EFA-CA2D-4A45-A1A4-54F58BDFAC1A}"/>
    <dgm:cxn modelId="{F5B1320D-0D23-4BAE-A85A-C9DFA6BFC7D1}" type="presOf" srcId="{62792CA0-6E98-4414-B85A-29F89FA3A7B6}" destId="{304F65D3-D4AD-4EB5-91ED-B0D059912F03}" srcOrd="0" destOrd="0" presId="urn:microsoft.com/office/officeart/2005/8/layout/hProcess4"/>
    <dgm:cxn modelId="{B04816A2-9E21-46AF-B81D-BDBBE6B36148}" type="presOf" srcId="{1D74880E-6D10-49FA-BA1D-74ACBA1E99EA}" destId="{A3E08EFB-18C8-4911-9768-2F717EB7155B}" srcOrd="1" destOrd="0" presId="urn:microsoft.com/office/officeart/2005/8/layout/hProcess4"/>
    <dgm:cxn modelId="{52835266-3694-4094-B6ED-BF0C53B8E8CA}" srcId="{987D07F2-0922-4593-BAE0-C31980DC845E}" destId="{08A96989-EA64-453A-BE8D-633C0D8841B4}" srcOrd="1" destOrd="0" parTransId="{1733B3C4-4AED-4DA7-BF53-EA98FA054B4E}" sibTransId="{8F388BB1-6A35-44F3-AE3B-12D8F6B96FFA}"/>
    <dgm:cxn modelId="{42AC7E25-DA00-4AF7-9AF3-8968F111F63A}" type="presOf" srcId="{56E1B833-8E85-4DFE-BA36-1AA2994115DB}" destId="{513C134F-8A76-4951-A8D6-3A4CB99D6047}" srcOrd="0" destOrd="1" presId="urn:microsoft.com/office/officeart/2005/8/layout/hProcess4"/>
    <dgm:cxn modelId="{B8E8A9BF-2A90-4660-9F2A-221833674B3D}" type="presOf" srcId="{BC419DD6-76D7-4CD9-A2FC-2EA2BCF7BEFE}" destId="{063C7B71-F8A6-4EC6-8105-2FDF4E7DEC4B}" srcOrd="0" destOrd="1" presId="urn:microsoft.com/office/officeart/2005/8/layout/hProcess4"/>
    <dgm:cxn modelId="{F99A11B0-BBE0-43E0-9F13-9126D7AE1AAC}" srcId="{B089FED0-522B-4262-AF75-AA13B3E89941}" destId="{BC419DD6-76D7-4CD9-A2FC-2EA2BCF7BEFE}" srcOrd="1" destOrd="0" parTransId="{3A63EAC1-A523-4181-9F9F-6EB36BF0FF77}" sibTransId="{AA4A9644-3E20-4C0F-B22C-54F01B51B78C}"/>
    <dgm:cxn modelId="{840BCE0B-D449-46E2-9DCB-B4C84F2755C5}" srcId="{62792CA0-6E98-4414-B85A-29F89FA3A7B6}" destId="{55831773-0B4A-4F1E-A838-4C4516D46FA7}" srcOrd="1" destOrd="0" parTransId="{6C1056B2-C3ED-4985-8724-81BBA5994EB5}" sibTransId="{48CE5BEC-F78F-4B93-8CB1-474E3B7B9DBE}"/>
    <dgm:cxn modelId="{F67DB4DC-8B3E-40A4-BEF1-8A37BD30FAEF}" type="presOf" srcId="{987D07F2-0922-4593-BAE0-C31980DC845E}" destId="{25FE1941-BC54-407D-A868-5C4462582164}" srcOrd="0" destOrd="0" presId="urn:microsoft.com/office/officeart/2005/8/layout/hProcess4"/>
    <dgm:cxn modelId="{AD151DCA-5105-4FC0-8469-3E7B55C8CC99}" type="presOf" srcId="{5D928A8A-D2BC-41FA-92C4-2A1615642B84}" destId="{513C134F-8A76-4951-A8D6-3A4CB99D6047}" srcOrd="0" destOrd="2" presId="urn:microsoft.com/office/officeart/2005/8/layout/hProcess4"/>
    <dgm:cxn modelId="{34447950-404B-4101-960A-0F4A1A01DA70}" type="presOf" srcId="{56E1B833-8E85-4DFE-BA36-1AA2994115DB}" destId="{DB41A409-5519-455B-A0E3-DC54CD624DBC}" srcOrd="1" destOrd="1" presId="urn:microsoft.com/office/officeart/2005/8/layout/hProcess4"/>
    <dgm:cxn modelId="{43490625-5467-44C4-BD8B-87B1C49EAD3A}" srcId="{987D07F2-0922-4593-BAE0-C31980DC845E}" destId="{52BB1CE8-009D-47C6-BDF7-9A3BF78702FD}" srcOrd="3" destOrd="0" parTransId="{86CD9C95-9312-4B6D-A0B0-3F0E7403CDB8}" sibTransId="{AF213E33-3CDE-42EE-AE6C-E21FCFE0D10A}"/>
    <dgm:cxn modelId="{B0F6F8A1-D58C-44AF-A1A6-E7B15CF5B85B}" type="presOf" srcId="{52BB1CE8-009D-47C6-BDF7-9A3BF78702FD}" destId="{0CC7F45E-2DC5-4733-BD87-F2363696EB90}" srcOrd="0" destOrd="3" presId="urn:microsoft.com/office/officeart/2005/8/layout/hProcess4"/>
    <dgm:cxn modelId="{27DE5D26-E1C9-4094-94F9-43275BA5CB75}" type="presOf" srcId="{55831773-0B4A-4F1E-A838-4C4516D46FA7}" destId="{689B5E98-F0FE-44BB-B80F-75341CFA9402}" srcOrd="0" destOrd="0" presId="urn:microsoft.com/office/officeart/2005/8/layout/hProcess4"/>
    <dgm:cxn modelId="{9A88F4AC-4BFB-44E1-ABBA-D3DD900D34E7}" srcId="{55831773-0B4A-4F1E-A838-4C4516D46FA7}" destId="{E376832D-F212-4B22-A901-E53CA39C7B9D}" srcOrd="3" destOrd="0" parTransId="{F3EB0B79-08FA-4916-8AB0-17EBB9FE5D6B}" sibTransId="{42BFC6FC-D8A7-4760-985C-411C6C7E862B}"/>
    <dgm:cxn modelId="{784EE760-EC7F-45DC-BD0A-207EC72CEFFA}" type="presOf" srcId="{1D74880E-6D10-49FA-BA1D-74ACBA1E99EA}" destId="{063C7B71-F8A6-4EC6-8105-2FDF4E7DEC4B}" srcOrd="0" destOrd="0" presId="urn:microsoft.com/office/officeart/2005/8/layout/hProcess4"/>
    <dgm:cxn modelId="{F3C5D251-134F-473E-8A82-E63688AEDC9E}" type="presOf" srcId="{C9944580-BBE8-4BF6-9C64-3AF4686D45DE}" destId="{063C7B71-F8A6-4EC6-8105-2FDF4E7DEC4B}" srcOrd="0" destOrd="2" presId="urn:microsoft.com/office/officeart/2005/8/layout/hProcess4"/>
    <dgm:cxn modelId="{04000738-7B03-42AF-8E83-0622D09A371D}" type="presOf" srcId="{4D3BAB8D-8B25-4741-9BBC-FCAF0CACB2CE}" destId="{0CC7F45E-2DC5-4733-BD87-F2363696EB90}" srcOrd="0" destOrd="0" presId="urn:microsoft.com/office/officeart/2005/8/layout/hProcess4"/>
    <dgm:cxn modelId="{E2B4A97E-C5C2-44ED-9857-4DD6D7938D24}" srcId="{55831773-0B4A-4F1E-A838-4C4516D46FA7}" destId="{9551EF8F-1A1C-4AEA-90A3-899CAC3A93B3}" srcOrd="4" destOrd="0" parTransId="{A9A02410-F0F6-4FDE-8B2E-73121A4E65FE}" sibTransId="{54D24B5C-6C36-4D0B-8BF8-7A1F8C2B597F}"/>
    <dgm:cxn modelId="{C60F1A6C-3EA2-4368-BEC9-097A8C9F4896}" type="presOf" srcId="{52BB1CE8-009D-47C6-BDF7-9A3BF78702FD}" destId="{9656F464-57DE-4CF1-8657-C4D472CCA4F7}" srcOrd="1" destOrd="3" presId="urn:microsoft.com/office/officeart/2005/8/layout/hProcess4"/>
    <dgm:cxn modelId="{358662A8-8BEA-4560-8DC0-2D53BEDBF4C1}" srcId="{987D07F2-0922-4593-BAE0-C31980DC845E}" destId="{4D3BAB8D-8B25-4741-9BBC-FCAF0CACB2CE}" srcOrd="0" destOrd="0" parTransId="{0EF1D4B5-01C6-4EEA-B418-8C93CD786DD6}" sibTransId="{B17CE400-B066-4D8A-956B-C341AD4A73C6}"/>
    <dgm:cxn modelId="{A20D6167-5647-4713-BE7E-DEC5161CC9D1}" srcId="{55831773-0B4A-4F1E-A838-4C4516D46FA7}" destId="{E8FFB6D3-FEA9-4C27-931F-E9EAAB8C2816}" srcOrd="0" destOrd="0" parTransId="{3D81FCFC-BB9A-4D66-8508-58D94793C8D9}" sibTransId="{7DDE8203-9D05-4CA8-A291-4DBD2A388F45}"/>
    <dgm:cxn modelId="{0DC29EFB-034F-426A-A03E-79186E1EAB43}" srcId="{B089FED0-522B-4262-AF75-AA13B3E89941}" destId="{C9944580-BBE8-4BF6-9C64-3AF4686D45DE}" srcOrd="2" destOrd="0" parTransId="{24AE62E1-7854-4BEB-A1FE-0178FC4AA18D}" sibTransId="{94CB0F93-B825-4D8B-8E24-306F3600606F}"/>
    <dgm:cxn modelId="{48791F15-468A-4099-91D2-5BC111EDF07E}" type="presParOf" srcId="{304F65D3-D4AD-4EB5-91ED-B0D059912F03}" destId="{731D0887-C949-431C-BD55-F0C092683168}" srcOrd="0" destOrd="0" presId="urn:microsoft.com/office/officeart/2005/8/layout/hProcess4"/>
    <dgm:cxn modelId="{16FD0447-2559-454B-8372-ECC643169AF5}" type="presParOf" srcId="{304F65D3-D4AD-4EB5-91ED-B0D059912F03}" destId="{65C4397D-D8BF-4844-A234-C35AB354E851}" srcOrd="1" destOrd="0" presId="urn:microsoft.com/office/officeart/2005/8/layout/hProcess4"/>
    <dgm:cxn modelId="{F6B52AAA-4417-407A-8615-92345476AB60}" type="presParOf" srcId="{304F65D3-D4AD-4EB5-91ED-B0D059912F03}" destId="{9FD3794B-56D6-470F-AAC3-65327FD3B77F}" srcOrd="2" destOrd="0" presId="urn:microsoft.com/office/officeart/2005/8/layout/hProcess4"/>
    <dgm:cxn modelId="{09307452-481E-4ADD-8B45-A18CEFBDB136}" type="presParOf" srcId="{9FD3794B-56D6-470F-AAC3-65327FD3B77F}" destId="{ADA20402-CFDE-459B-A539-C63A94130AA6}" srcOrd="0" destOrd="0" presId="urn:microsoft.com/office/officeart/2005/8/layout/hProcess4"/>
    <dgm:cxn modelId="{A4AD69DF-0166-46F1-B299-1E906AFF2A4B}" type="presParOf" srcId="{ADA20402-CFDE-459B-A539-C63A94130AA6}" destId="{4E829D3F-7E13-43B0-8C95-F8A086AC7337}" srcOrd="0" destOrd="0" presId="urn:microsoft.com/office/officeart/2005/8/layout/hProcess4"/>
    <dgm:cxn modelId="{1BE669A6-7A16-44EC-8C26-C511669CC8EC}" type="presParOf" srcId="{ADA20402-CFDE-459B-A539-C63A94130AA6}" destId="{0CC7F45E-2DC5-4733-BD87-F2363696EB90}" srcOrd="1" destOrd="0" presId="urn:microsoft.com/office/officeart/2005/8/layout/hProcess4"/>
    <dgm:cxn modelId="{7347F8D7-2213-43EB-85A8-A00EA10711F0}" type="presParOf" srcId="{ADA20402-CFDE-459B-A539-C63A94130AA6}" destId="{9656F464-57DE-4CF1-8657-C4D472CCA4F7}" srcOrd="2" destOrd="0" presId="urn:microsoft.com/office/officeart/2005/8/layout/hProcess4"/>
    <dgm:cxn modelId="{32F80F33-93D2-4AD0-9223-6169ED6F15D7}" type="presParOf" srcId="{ADA20402-CFDE-459B-A539-C63A94130AA6}" destId="{25FE1941-BC54-407D-A868-5C4462582164}" srcOrd="3" destOrd="0" presId="urn:microsoft.com/office/officeart/2005/8/layout/hProcess4"/>
    <dgm:cxn modelId="{45C4B91C-9FF4-4360-B7BC-F5F95923E4D8}" type="presParOf" srcId="{ADA20402-CFDE-459B-A539-C63A94130AA6}" destId="{A7451480-E65F-4984-9748-CB8420D208D6}" srcOrd="4" destOrd="0" presId="urn:microsoft.com/office/officeart/2005/8/layout/hProcess4"/>
    <dgm:cxn modelId="{DFEFC4DE-F34C-45FF-900A-73D91B4B7838}" type="presParOf" srcId="{9FD3794B-56D6-470F-AAC3-65327FD3B77F}" destId="{EE054CFC-E2FD-4043-AC34-2E6698655D2B}" srcOrd="1" destOrd="0" presId="urn:microsoft.com/office/officeart/2005/8/layout/hProcess4"/>
    <dgm:cxn modelId="{FB8BD648-7919-4F9A-B2AD-E8A03AB41F4C}" type="presParOf" srcId="{9FD3794B-56D6-470F-AAC3-65327FD3B77F}" destId="{DB7387E2-3D41-42E4-B33C-DFC60065A67E}" srcOrd="2" destOrd="0" presId="urn:microsoft.com/office/officeart/2005/8/layout/hProcess4"/>
    <dgm:cxn modelId="{1594BA89-ACDC-4813-A539-85457B6C4D96}" type="presParOf" srcId="{DB7387E2-3D41-42E4-B33C-DFC60065A67E}" destId="{01B74DE4-24D2-47C6-8696-04D0DE8CAA26}" srcOrd="0" destOrd="0" presId="urn:microsoft.com/office/officeart/2005/8/layout/hProcess4"/>
    <dgm:cxn modelId="{F83790D2-0F3B-406F-8A21-CDF07039B486}" type="presParOf" srcId="{DB7387E2-3D41-42E4-B33C-DFC60065A67E}" destId="{513C134F-8A76-4951-A8D6-3A4CB99D6047}" srcOrd="1" destOrd="0" presId="urn:microsoft.com/office/officeart/2005/8/layout/hProcess4"/>
    <dgm:cxn modelId="{915BC78B-7BA0-4FE9-89D5-6E8F8DBB2400}" type="presParOf" srcId="{DB7387E2-3D41-42E4-B33C-DFC60065A67E}" destId="{DB41A409-5519-455B-A0E3-DC54CD624DBC}" srcOrd="2" destOrd="0" presId="urn:microsoft.com/office/officeart/2005/8/layout/hProcess4"/>
    <dgm:cxn modelId="{E211DC14-F236-46A1-98B9-F23435AA7744}" type="presParOf" srcId="{DB7387E2-3D41-42E4-B33C-DFC60065A67E}" destId="{689B5E98-F0FE-44BB-B80F-75341CFA9402}" srcOrd="3" destOrd="0" presId="urn:microsoft.com/office/officeart/2005/8/layout/hProcess4"/>
    <dgm:cxn modelId="{10740C88-3E65-4B1C-9DDC-B121E470AB7E}" type="presParOf" srcId="{DB7387E2-3D41-42E4-B33C-DFC60065A67E}" destId="{D795FB19-12A8-4B1A-9C7F-3B6A2200D341}" srcOrd="4" destOrd="0" presId="urn:microsoft.com/office/officeart/2005/8/layout/hProcess4"/>
    <dgm:cxn modelId="{5B050A93-BA3C-428C-BB18-1D808F93B574}" type="presParOf" srcId="{9FD3794B-56D6-470F-AAC3-65327FD3B77F}" destId="{A9D33501-5AD6-4045-B054-A8C8332D037B}" srcOrd="3" destOrd="0" presId="urn:microsoft.com/office/officeart/2005/8/layout/hProcess4"/>
    <dgm:cxn modelId="{70E6B4B9-3D44-4C65-88AA-862499995876}" type="presParOf" srcId="{9FD3794B-56D6-470F-AAC3-65327FD3B77F}" destId="{3BC60DBB-D9C1-41BC-A79C-141BBFD96177}" srcOrd="4" destOrd="0" presId="urn:microsoft.com/office/officeart/2005/8/layout/hProcess4"/>
    <dgm:cxn modelId="{8998E5FA-7853-4DED-8C38-05F909AAA112}" type="presParOf" srcId="{3BC60DBB-D9C1-41BC-A79C-141BBFD96177}" destId="{36F4A3A4-348B-4868-B60A-CF2416F6B498}" srcOrd="0" destOrd="0" presId="urn:microsoft.com/office/officeart/2005/8/layout/hProcess4"/>
    <dgm:cxn modelId="{589693D7-9385-492C-8B2D-251415FB19AB}" type="presParOf" srcId="{3BC60DBB-D9C1-41BC-A79C-141BBFD96177}" destId="{063C7B71-F8A6-4EC6-8105-2FDF4E7DEC4B}" srcOrd="1" destOrd="0" presId="urn:microsoft.com/office/officeart/2005/8/layout/hProcess4"/>
    <dgm:cxn modelId="{527AF26A-DDAC-4D5F-85ED-AEA4C48FDC5D}" type="presParOf" srcId="{3BC60DBB-D9C1-41BC-A79C-141BBFD96177}" destId="{A3E08EFB-18C8-4911-9768-2F717EB7155B}" srcOrd="2" destOrd="0" presId="urn:microsoft.com/office/officeart/2005/8/layout/hProcess4"/>
    <dgm:cxn modelId="{8C555977-42AC-4F06-BFBD-BFA4FA5178D2}" type="presParOf" srcId="{3BC60DBB-D9C1-41BC-A79C-141BBFD96177}" destId="{4DDAE222-1E1D-4864-9585-B6AF395E60D6}" srcOrd="3" destOrd="0" presId="urn:microsoft.com/office/officeart/2005/8/layout/hProcess4"/>
    <dgm:cxn modelId="{A23CCC10-479B-42EF-BD1B-CA9412938DE0}" type="presParOf" srcId="{3BC60DBB-D9C1-41BC-A79C-141BBFD96177}" destId="{93B63430-7969-4A25-B601-C8238323A9D0}" srcOrd="4" destOrd="0" presId="urn:microsoft.com/office/officeart/2005/8/layout/hProcess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62792CA0-6E98-4414-B85A-29F89FA3A7B6}" type="doc">
      <dgm:prSet loTypeId="urn:microsoft.com/office/officeart/2005/8/layout/hProcess4" loCatId="process" qsTypeId="urn:microsoft.com/office/officeart/2005/8/quickstyle/simple1" qsCatId="simple" csTypeId="urn:microsoft.com/office/officeart/2005/8/colors/accent1_2" csCatId="accent1" phldr="1"/>
      <dgm:spPr/>
      <dgm:t>
        <a:bodyPr/>
        <a:lstStyle/>
        <a:p>
          <a:endParaRPr lang="en-US"/>
        </a:p>
      </dgm:t>
    </dgm:pt>
    <dgm:pt modelId="{987D07F2-0922-4593-BAE0-C31980DC845E}">
      <dgm:prSet phldrT="[Text]"/>
      <dgm:spPr>
        <a:solidFill>
          <a:schemeClr val="tx2"/>
        </a:solidFill>
      </dgm:spPr>
      <dgm:t>
        <a:bodyPr/>
        <a:lstStyle/>
        <a:p>
          <a:r>
            <a:rPr lang="en-US" dirty="0" smtClean="0"/>
            <a:t>Define &amp; Request</a:t>
          </a:r>
          <a:endParaRPr lang="en-US" dirty="0"/>
        </a:p>
      </dgm:t>
    </dgm:pt>
    <dgm:pt modelId="{2B6546DC-FE78-44A0-8C6F-4D195AD32D8F}" type="parTrans" cxnId="{4BCB2717-6A71-45DD-B346-4C9B477AF26C}">
      <dgm:prSet/>
      <dgm:spPr/>
      <dgm:t>
        <a:bodyPr/>
        <a:lstStyle/>
        <a:p>
          <a:endParaRPr lang="en-US"/>
        </a:p>
      </dgm:t>
    </dgm:pt>
    <dgm:pt modelId="{8084EBD3-DAFA-4FCD-B3A9-1E06ABBD2B2B}" type="sibTrans" cxnId="{4BCB2717-6A71-45DD-B346-4C9B477AF26C}">
      <dgm:prSet/>
      <dgm:spPr>
        <a:solidFill>
          <a:schemeClr val="accent1"/>
        </a:solidFill>
      </dgm:spPr>
      <dgm:t>
        <a:bodyPr/>
        <a:lstStyle/>
        <a:p>
          <a:endParaRPr lang="en-US"/>
        </a:p>
      </dgm:t>
    </dgm:pt>
    <dgm:pt modelId="{4D3BAB8D-8B25-4741-9BBC-FCAF0CACB2CE}">
      <dgm:prSet phldrT="[Text]"/>
      <dgm:spPr>
        <a:noFill/>
      </dgm:spPr>
      <dgm:t>
        <a:bodyPr/>
        <a:lstStyle/>
        <a:p>
          <a:r>
            <a:rPr lang="en-US" dirty="0" smtClean="0"/>
            <a:t>Small database</a:t>
          </a:r>
          <a:endParaRPr lang="en-US" dirty="0"/>
        </a:p>
      </dgm:t>
    </dgm:pt>
    <dgm:pt modelId="{0EF1D4B5-01C6-4EEA-B418-8C93CD786DD6}" type="parTrans" cxnId="{358662A8-8BEA-4560-8DC0-2D53BEDBF4C1}">
      <dgm:prSet/>
      <dgm:spPr/>
      <dgm:t>
        <a:bodyPr/>
        <a:lstStyle/>
        <a:p>
          <a:endParaRPr lang="en-US"/>
        </a:p>
      </dgm:t>
    </dgm:pt>
    <dgm:pt modelId="{B17CE400-B066-4D8A-956B-C341AD4A73C6}" type="sibTrans" cxnId="{358662A8-8BEA-4560-8DC0-2D53BEDBF4C1}">
      <dgm:prSet/>
      <dgm:spPr/>
      <dgm:t>
        <a:bodyPr/>
        <a:lstStyle/>
        <a:p>
          <a:endParaRPr lang="en-US"/>
        </a:p>
      </dgm:t>
    </dgm:pt>
    <dgm:pt modelId="{55831773-0B4A-4F1E-A838-4C4516D46FA7}">
      <dgm:prSet phldrT="[Text]"/>
      <dgm:spPr>
        <a:solidFill>
          <a:schemeClr val="tx2"/>
        </a:solidFill>
      </dgm:spPr>
      <dgm:t>
        <a:bodyPr/>
        <a:lstStyle/>
        <a:p>
          <a:r>
            <a:rPr lang="en-US" dirty="0" smtClean="0"/>
            <a:t>Deploy &amp; Monitor</a:t>
          </a:r>
          <a:endParaRPr lang="en-US" dirty="0"/>
        </a:p>
      </dgm:t>
    </dgm:pt>
    <dgm:pt modelId="{6C1056B2-C3ED-4985-8724-81BBA5994EB5}" type="parTrans" cxnId="{840BCE0B-D449-46E2-9DCB-B4C84F2755C5}">
      <dgm:prSet/>
      <dgm:spPr/>
      <dgm:t>
        <a:bodyPr/>
        <a:lstStyle/>
        <a:p>
          <a:endParaRPr lang="en-US"/>
        </a:p>
      </dgm:t>
    </dgm:pt>
    <dgm:pt modelId="{48CE5BEC-F78F-4B93-8CB1-474E3B7B9DBE}" type="sibTrans" cxnId="{840BCE0B-D449-46E2-9DCB-B4C84F2755C5}">
      <dgm:prSet/>
      <dgm:spPr>
        <a:solidFill>
          <a:schemeClr val="accent1"/>
        </a:solidFill>
      </dgm:spPr>
      <dgm:t>
        <a:bodyPr/>
        <a:lstStyle/>
        <a:p>
          <a:endParaRPr lang="en-US"/>
        </a:p>
      </dgm:t>
    </dgm:pt>
    <dgm:pt modelId="{E8FFB6D3-FEA9-4C27-931F-E9EAAB8C2816}">
      <dgm:prSet phldrT="[Text]"/>
      <dgm:spPr/>
      <dgm:t>
        <a:bodyPr/>
        <a:lstStyle/>
        <a:p>
          <a:r>
            <a:rPr lang="en-US" dirty="0" smtClean="0">
              <a:solidFill>
                <a:schemeClr val="accent2"/>
              </a:solidFill>
            </a:rPr>
            <a:t>Define app topology</a:t>
          </a:r>
          <a:endParaRPr lang="en-US" dirty="0">
            <a:solidFill>
              <a:schemeClr val="accent2"/>
            </a:solidFill>
          </a:endParaRPr>
        </a:p>
      </dgm:t>
    </dgm:pt>
    <dgm:pt modelId="{3D81FCFC-BB9A-4D66-8508-58D94793C8D9}" type="parTrans" cxnId="{A20D6167-5647-4713-BE7E-DEC5161CC9D1}">
      <dgm:prSet/>
      <dgm:spPr/>
      <dgm:t>
        <a:bodyPr/>
        <a:lstStyle/>
        <a:p>
          <a:endParaRPr lang="en-US"/>
        </a:p>
      </dgm:t>
    </dgm:pt>
    <dgm:pt modelId="{7DDE8203-9D05-4CA8-A291-4DBD2A388F45}" type="sibTrans" cxnId="{A20D6167-5647-4713-BE7E-DEC5161CC9D1}">
      <dgm:prSet/>
      <dgm:spPr/>
      <dgm:t>
        <a:bodyPr/>
        <a:lstStyle/>
        <a:p>
          <a:endParaRPr lang="en-US"/>
        </a:p>
      </dgm:t>
    </dgm:pt>
    <dgm:pt modelId="{B089FED0-522B-4262-AF75-AA13B3E89941}">
      <dgm:prSet phldrT="[Text]"/>
      <dgm:spPr>
        <a:solidFill>
          <a:schemeClr val="tx2"/>
        </a:solidFill>
      </dgm:spPr>
      <dgm:t>
        <a:bodyPr/>
        <a:lstStyle/>
        <a:p>
          <a:r>
            <a:rPr lang="en-US" dirty="0" smtClean="0"/>
            <a:t>Install &amp; Configure</a:t>
          </a:r>
          <a:endParaRPr lang="en-US" dirty="0"/>
        </a:p>
      </dgm:t>
    </dgm:pt>
    <dgm:pt modelId="{0F490644-9745-4AE6-BE72-03F17ACBA364}" type="parTrans" cxnId="{F0EF98C9-8B24-408D-B0C9-14659A96ED6E}">
      <dgm:prSet/>
      <dgm:spPr/>
      <dgm:t>
        <a:bodyPr/>
        <a:lstStyle/>
        <a:p>
          <a:endParaRPr lang="en-US"/>
        </a:p>
      </dgm:t>
    </dgm:pt>
    <dgm:pt modelId="{16B57531-6164-47ED-9770-C9F2906FA085}" type="sibTrans" cxnId="{F0EF98C9-8B24-408D-B0C9-14659A96ED6E}">
      <dgm:prSet/>
      <dgm:spPr/>
      <dgm:t>
        <a:bodyPr/>
        <a:lstStyle/>
        <a:p>
          <a:endParaRPr lang="en-US"/>
        </a:p>
      </dgm:t>
    </dgm:pt>
    <dgm:pt modelId="{1D74880E-6D10-49FA-BA1D-74ACBA1E99EA}">
      <dgm:prSet phldrT="[Text]"/>
      <dgm:spPr/>
      <dgm:t>
        <a:bodyPr/>
        <a:lstStyle/>
        <a:p>
          <a:r>
            <a:rPr lang="en-US" dirty="0" smtClean="0"/>
            <a:t>Task sequence</a:t>
          </a:r>
          <a:endParaRPr lang="en-US" dirty="0"/>
        </a:p>
      </dgm:t>
    </dgm:pt>
    <dgm:pt modelId="{AF4C6DB6-A172-4C69-8A51-C55855F2C1F6}" type="parTrans" cxnId="{6AEBED49-5A2F-4A48-A469-38851CB7C88D}">
      <dgm:prSet/>
      <dgm:spPr/>
      <dgm:t>
        <a:bodyPr/>
        <a:lstStyle/>
        <a:p>
          <a:endParaRPr lang="en-US"/>
        </a:p>
      </dgm:t>
    </dgm:pt>
    <dgm:pt modelId="{292F0EFA-CA2D-4A45-A1A4-54F58BDFAC1A}" type="sibTrans" cxnId="{6AEBED49-5A2F-4A48-A469-38851CB7C88D}">
      <dgm:prSet/>
      <dgm:spPr/>
      <dgm:t>
        <a:bodyPr/>
        <a:lstStyle/>
        <a:p>
          <a:endParaRPr lang="en-US"/>
        </a:p>
      </dgm:t>
    </dgm:pt>
    <dgm:pt modelId="{CE8D9F03-5867-4413-8558-F2D430FA9F09}">
      <dgm:prSet phldrT="[Text]"/>
      <dgm:spPr>
        <a:noFill/>
      </dgm:spPr>
      <dgm:t>
        <a:bodyPr/>
        <a:lstStyle/>
        <a:p>
          <a:r>
            <a:rPr lang="en-US" dirty="0" smtClean="0"/>
            <a:t>Configuration files</a:t>
          </a:r>
          <a:endParaRPr lang="en-US" dirty="0"/>
        </a:p>
      </dgm:t>
    </dgm:pt>
    <dgm:pt modelId="{09EE320C-B6C2-464D-A016-2B28C61F5A50}" type="parTrans" cxnId="{CF2A9672-9A53-405A-8B9F-4AA8D7403C35}">
      <dgm:prSet/>
      <dgm:spPr/>
      <dgm:t>
        <a:bodyPr/>
        <a:lstStyle/>
        <a:p>
          <a:endParaRPr lang="en-US"/>
        </a:p>
      </dgm:t>
    </dgm:pt>
    <dgm:pt modelId="{F1DC5112-30E3-4017-BA94-6BF4300224DB}" type="sibTrans" cxnId="{CF2A9672-9A53-405A-8B9F-4AA8D7403C35}">
      <dgm:prSet/>
      <dgm:spPr/>
      <dgm:t>
        <a:bodyPr/>
        <a:lstStyle/>
        <a:p>
          <a:endParaRPr lang="en-US"/>
        </a:p>
      </dgm:t>
    </dgm:pt>
    <dgm:pt modelId="{56E1B833-8E85-4DFE-BA36-1AA2994115DB}">
      <dgm:prSet phldrT="[Text]"/>
      <dgm:spPr/>
      <dgm:t>
        <a:bodyPr/>
        <a:lstStyle/>
        <a:p>
          <a:r>
            <a:rPr lang="en-US" dirty="0" err="1" smtClean="0">
              <a:solidFill>
                <a:schemeClr val="accent2"/>
              </a:solidFill>
            </a:rPr>
            <a:t>Config</a:t>
          </a:r>
          <a:r>
            <a:rPr lang="en-US" dirty="0" smtClean="0">
              <a:solidFill>
                <a:schemeClr val="accent2"/>
              </a:solidFill>
            </a:rPr>
            <a:t> data in</a:t>
          </a:r>
          <a:endParaRPr lang="en-US" dirty="0">
            <a:solidFill>
              <a:schemeClr val="accent2"/>
            </a:solidFill>
          </a:endParaRPr>
        </a:p>
      </dgm:t>
    </dgm:pt>
    <dgm:pt modelId="{AB059514-1664-4420-9264-8EFD99B88919}" type="parTrans" cxnId="{1181D437-6C62-48CC-B695-2FC7A2353154}">
      <dgm:prSet/>
      <dgm:spPr/>
      <dgm:t>
        <a:bodyPr/>
        <a:lstStyle/>
        <a:p>
          <a:endParaRPr lang="en-US"/>
        </a:p>
      </dgm:t>
    </dgm:pt>
    <dgm:pt modelId="{B718FB75-3C11-45E5-B90B-F1D7187212F5}" type="sibTrans" cxnId="{1181D437-6C62-48CC-B695-2FC7A2353154}">
      <dgm:prSet/>
      <dgm:spPr/>
      <dgm:t>
        <a:bodyPr/>
        <a:lstStyle/>
        <a:p>
          <a:endParaRPr lang="en-US"/>
        </a:p>
      </dgm:t>
    </dgm:pt>
    <dgm:pt modelId="{08A96989-EA64-453A-BE8D-633C0D8841B4}">
      <dgm:prSet phldrT="[Text]"/>
      <dgm:spPr>
        <a:noFill/>
      </dgm:spPr>
      <dgm:t>
        <a:bodyPr/>
        <a:lstStyle/>
        <a:p>
          <a:r>
            <a:rPr lang="en-US" dirty="0" smtClean="0">
              <a:solidFill>
                <a:schemeClr val="accent2"/>
              </a:solidFill>
            </a:rPr>
            <a:t>ASP.NET portal</a:t>
          </a:r>
          <a:endParaRPr lang="en-US" dirty="0">
            <a:solidFill>
              <a:schemeClr val="accent2"/>
            </a:solidFill>
          </a:endParaRPr>
        </a:p>
      </dgm:t>
    </dgm:pt>
    <dgm:pt modelId="{1733B3C4-4AED-4DA7-BF53-EA98FA054B4E}" type="parTrans" cxnId="{52835266-3694-4094-B6ED-BF0C53B8E8CA}">
      <dgm:prSet/>
      <dgm:spPr/>
    </dgm:pt>
    <dgm:pt modelId="{8F388BB1-6A35-44F3-AE3B-12D8F6B96FFA}" type="sibTrans" cxnId="{52835266-3694-4094-B6ED-BF0C53B8E8CA}">
      <dgm:prSet/>
      <dgm:spPr/>
    </dgm:pt>
    <dgm:pt modelId="{52BB1CE8-009D-47C6-BDF7-9A3BF78702FD}">
      <dgm:prSet phldrT="[Text]"/>
      <dgm:spPr>
        <a:noFill/>
      </dgm:spPr>
      <dgm:t>
        <a:bodyPr/>
        <a:lstStyle/>
        <a:p>
          <a:r>
            <a:rPr lang="en-US" dirty="0" smtClean="0"/>
            <a:t>Customizable experience</a:t>
          </a:r>
          <a:endParaRPr lang="en-US" dirty="0"/>
        </a:p>
      </dgm:t>
    </dgm:pt>
    <dgm:pt modelId="{86CD9C95-9312-4B6D-A0B0-3F0E7403CDB8}" type="parTrans" cxnId="{43490625-5467-44C4-BD8B-87B1C49EAD3A}">
      <dgm:prSet/>
      <dgm:spPr/>
    </dgm:pt>
    <dgm:pt modelId="{AF213E33-3CDE-42EE-AE6C-E21FCFE0D10A}" type="sibTrans" cxnId="{43490625-5467-44C4-BD8B-87B1C49EAD3A}">
      <dgm:prSet/>
      <dgm:spPr/>
    </dgm:pt>
    <dgm:pt modelId="{9551EF8F-1A1C-4AEA-90A3-899CAC3A93B3}">
      <dgm:prSet phldrT="[Text]"/>
      <dgm:spPr/>
      <dgm:t>
        <a:bodyPr/>
        <a:lstStyle/>
        <a:p>
          <a:endParaRPr lang="en-US" dirty="0"/>
        </a:p>
      </dgm:t>
    </dgm:pt>
    <dgm:pt modelId="{A9A02410-F0F6-4FDE-8B2E-73121A4E65FE}" type="parTrans" cxnId="{E2B4A97E-C5C2-44ED-9857-4DD6D7938D24}">
      <dgm:prSet/>
      <dgm:spPr/>
    </dgm:pt>
    <dgm:pt modelId="{54D24B5C-6C36-4D0B-8BF8-7A1F8C2B597F}" type="sibTrans" cxnId="{E2B4A97E-C5C2-44ED-9857-4DD6D7938D24}">
      <dgm:prSet/>
      <dgm:spPr/>
    </dgm:pt>
    <dgm:pt modelId="{5D928A8A-D2BC-41FA-92C4-2A1615642B84}">
      <dgm:prSet phldrT="[Text]"/>
      <dgm:spPr/>
      <dgm:t>
        <a:bodyPr/>
        <a:lstStyle/>
        <a:p>
          <a:r>
            <a:rPr lang="en-US" dirty="0" smtClean="0">
              <a:solidFill>
                <a:schemeClr val="accent2"/>
              </a:solidFill>
            </a:rPr>
            <a:t>Status out</a:t>
          </a:r>
          <a:endParaRPr lang="en-US" dirty="0">
            <a:solidFill>
              <a:schemeClr val="accent2"/>
            </a:solidFill>
          </a:endParaRPr>
        </a:p>
      </dgm:t>
    </dgm:pt>
    <dgm:pt modelId="{4C9D1FAC-36C7-42D9-8EB7-0FC4BCD794B3}" type="parTrans" cxnId="{D3FEBAE2-1756-46FC-9C00-8F69DAD34708}">
      <dgm:prSet/>
      <dgm:spPr/>
    </dgm:pt>
    <dgm:pt modelId="{73B00BB7-AC35-4AF6-A1A7-46E7804FF012}" type="sibTrans" cxnId="{D3FEBAE2-1756-46FC-9C00-8F69DAD34708}">
      <dgm:prSet/>
      <dgm:spPr/>
    </dgm:pt>
    <dgm:pt modelId="{BC419DD6-76D7-4CD9-A2FC-2EA2BCF7BEFE}">
      <dgm:prSet phldrT="[Text]"/>
      <dgm:spPr/>
      <dgm:t>
        <a:bodyPr/>
        <a:lstStyle/>
        <a:p>
          <a:r>
            <a:rPr lang="en-US" dirty="0" smtClean="0"/>
            <a:t>Scripts</a:t>
          </a:r>
          <a:endParaRPr lang="en-US" dirty="0"/>
        </a:p>
      </dgm:t>
    </dgm:pt>
    <dgm:pt modelId="{3A63EAC1-A523-4181-9F9F-6EB36BF0FF77}" type="parTrans" cxnId="{F99A11B0-BBE0-43E0-9F13-9126D7AE1AAC}">
      <dgm:prSet/>
      <dgm:spPr/>
    </dgm:pt>
    <dgm:pt modelId="{AA4A9644-3E20-4C0F-B22C-54F01B51B78C}" type="sibTrans" cxnId="{F99A11B0-BBE0-43E0-9F13-9126D7AE1AAC}">
      <dgm:prSet/>
      <dgm:spPr/>
    </dgm:pt>
    <dgm:pt modelId="{E376832D-F212-4B22-A901-E53CA39C7B9D}">
      <dgm:prSet phldrT="[Text]"/>
      <dgm:spPr/>
      <dgm:t>
        <a:bodyPr/>
        <a:lstStyle/>
        <a:p>
          <a:r>
            <a:rPr lang="en-US" dirty="0" smtClean="0"/>
            <a:t>Orchestrate the deploy</a:t>
          </a:r>
          <a:endParaRPr lang="en-US" dirty="0"/>
        </a:p>
      </dgm:t>
    </dgm:pt>
    <dgm:pt modelId="{F3EB0B79-08FA-4916-8AB0-17EBB9FE5D6B}" type="parTrans" cxnId="{9A88F4AC-4BFB-44E1-ABBA-D3DD900D34E7}">
      <dgm:prSet/>
      <dgm:spPr/>
    </dgm:pt>
    <dgm:pt modelId="{42BFC6FC-D8A7-4760-985C-411C6C7E862B}" type="sibTrans" cxnId="{9A88F4AC-4BFB-44E1-ABBA-D3DD900D34E7}">
      <dgm:prSet/>
      <dgm:spPr/>
    </dgm:pt>
    <dgm:pt modelId="{C9944580-BBE8-4BF6-9C64-3AF4686D45DE}">
      <dgm:prSet phldrT="[Text]"/>
      <dgm:spPr/>
      <dgm:t>
        <a:bodyPr/>
        <a:lstStyle/>
        <a:p>
          <a:r>
            <a:rPr lang="en-US" dirty="0" smtClean="0"/>
            <a:t>Inter-server dependencies handled by script</a:t>
          </a:r>
          <a:endParaRPr lang="en-US" dirty="0"/>
        </a:p>
      </dgm:t>
    </dgm:pt>
    <dgm:pt modelId="{24AE62E1-7854-4BEB-A1FE-0178FC4AA18D}" type="parTrans" cxnId="{0DC29EFB-034F-426A-A03E-79186E1EAB43}">
      <dgm:prSet/>
      <dgm:spPr/>
    </dgm:pt>
    <dgm:pt modelId="{94CB0F93-B825-4D8B-8E24-306F3600606F}" type="sibTrans" cxnId="{0DC29EFB-034F-426A-A03E-79186E1EAB43}">
      <dgm:prSet/>
      <dgm:spPr/>
    </dgm:pt>
    <dgm:pt modelId="{304F65D3-D4AD-4EB5-91ED-B0D059912F03}" type="pres">
      <dgm:prSet presAssocID="{62792CA0-6E98-4414-B85A-29F89FA3A7B6}" presName="Name0" presStyleCnt="0">
        <dgm:presLayoutVars>
          <dgm:dir/>
          <dgm:animLvl val="lvl"/>
          <dgm:resizeHandles val="exact"/>
        </dgm:presLayoutVars>
      </dgm:prSet>
      <dgm:spPr/>
      <dgm:t>
        <a:bodyPr/>
        <a:lstStyle/>
        <a:p>
          <a:endParaRPr lang="en-US"/>
        </a:p>
      </dgm:t>
    </dgm:pt>
    <dgm:pt modelId="{731D0887-C949-431C-BD55-F0C092683168}" type="pres">
      <dgm:prSet presAssocID="{62792CA0-6E98-4414-B85A-29F89FA3A7B6}" presName="tSp" presStyleCnt="0"/>
      <dgm:spPr/>
    </dgm:pt>
    <dgm:pt modelId="{65C4397D-D8BF-4844-A234-C35AB354E851}" type="pres">
      <dgm:prSet presAssocID="{62792CA0-6E98-4414-B85A-29F89FA3A7B6}" presName="bSp" presStyleCnt="0"/>
      <dgm:spPr/>
    </dgm:pt>
    <dgm:pt modelId="{9FD3794B-56D6-470F-AAC3-65327FD3B77F}" type="pres">
      <dgm:prSet presAssocID="{62792CA0-6E98-4414-B85A-29F89FA3A7B6}" presName="process" presStyleCnt="0"/>
      <dgm:spPr/>
    </dgm:pt>
    <dgm:pt modelId="{ADA20402-CFDE-459B-A539-C63A94130AA6}" type="pres">
      <dgm:prSet presAssocID="{987D07F2-0922-4593-BAE0-C31980DC845E}" presName="composite1" presStyleCnt="0"/>
      <dgm:spPr/>
    </dgm:pt>
    <dgm:pt modelId="{4E829D3F-7E13-43B0-8C95-F8A086AC7337}" type="pres">
      <dgm:prSet presAssocID="{987D07F2-0922-4593-BAE0-C31980DC845E}" presName="dummyNode1" presStyleLbl="node1" presStyleIdx="0" presStyleCnt="3"/>
      <dgm:spPr/>
    </dgm:pt>
    <dgm:pt modelId="{0CC7F45E-2DC5-4733-BD87-F2363696EB90}" type="pres">
      <dgm:prSet presAssocID="{987D07F2-0922-4593-BAE0-C31980DC845E}" presName="childNode1" presStyleLbl="bgAcc1" presStyleIdx="0" presStyleCnt="3">
        <dgm:presLayoutVars>
          <dgm:bulletEnabled val="1"/>
        </dgm:presLayoutVars>
      </dgm:prSet>
      <dgm:spPr/>
      <dgm:t>
        <a:bodyPr/>
        <a:lstStyle/>
        <a:p>
          <a:endParaRPr lang="en-US"/>
        </a:p>
      </dgm:t>
    </dgm:pt>
    <dgm:pt modelId="{9656F464-57DE-4CF1-8657-C4D472CCA4F7}" type="pres">
      <dgm:prSet presAssocID="{987D07F2-0922-4593-BAE0-C31980DC845E}" presName="childNode1tx" presStyleLbl="bgAcc1" presStyleIdx="0" presStyleCnt="3">
        <dgm:presLayoutVars>
          <dgm:bulletEnabled val="1"/>
        </dgm:presLayoutVars>
      </dgm:prSet>
      <dgm:spPr/>
      <dgm:t>
        <a:bodyPr/>
        <a:lstStyle/>
        <a:p>
          <a:endParaRPr lang="en-US"/>
        </a:p>
      </dgm:t>
    </dgm:pt>
    <dgm:pt modelId="{25FE1941-BC54-407D-A868-5C4462582164}" type="pres">
      <dgm:prSet presAssocID="{987D07F2-0922-4593-BAE0-C31980DC845E}" presName="parentNode1" presStyleLbl="node1" presStyleIdx="0" presStyleCnt="3">
        <dgm:presLayoutVars>
          <dgm:chMax val="1"/>
          <dgm:bulletEnabled val="1"/>
        </dgm:presLayoutVars>
      </dgm:prSet>
      <dgm:spPr/>
      <dgm:t>
        <a:bodyPr/>
        <a:lstStyle/>
        <a:p>
          <a:endParaRPr lang="en-US"/>
        </a:p>
      </dgm:t>
    </dgm:pt>
    <dgm:pt modelId="{A7451480-E65F-4984-9748-CB8420D208D6}" type="pres">
      <dgm:prSet presAssocID="{987D07F2-0922-4593-BAE0-C31980DC845E}" presName="connSite1" presStyleCnt="0"/>
      <dgm:spPr/>
    </dgm:pt>
    <dgm:pt modelId="{EE054CFC-E2FD-4043-AC34-2E6698655D2B}" type="pres">
      <dgm:prSet presAssocID="{8084EBD3-DAFA-4FCD-B3A9-1E06ABBD2B2B}" presName="Name9" presStyleLbl="sibTrans2D1" presStyleIdx="0" presStyleCnt="2"/>
      <dgm:spPr/>
      <dgm:t>
        <a:bodyPr/>
        <a:lstStyle/>
        <a:p>
          <a:endParaRPr lang="en-US"/>
        </a:p>
      </dgm:t>
    </dgm:pt>
    <dgm:pt modelId="{DB7387E2-3D41-42E4-B33C-DFC60065A67E}" type="pres">
      <dgm:prSet presAssocID="{55831773-0B4A-4F1E-A838-4C4516D46FA7}" presName="composite2" presStyleCnt="0"/>
      <dgm:spPr/>
    </dgm:pt>
    <dgm:pt modelId="{01B74DE4-24D2-47C6-8696-04D0DE8CAA26}" type="pres">
      <dgm:prSet presAssocID="{55831773-0B4A-4F1E-A838-4C4516D46FA7}" presName="dummyNode2" presStyleLbl="node1" presStyleIdx="0" presStyleCnt="3"/>
      <dgm:spPr/>
    </dgm:pt>
    <dgm:pt modelId="{513C134F-8A76-4951-A8D6-3A4CB99D6047}" type="pres">
      <dgm:prSet presAssocID="{55831773-0B4A-4F1E-A838-4C4516D46FA7}" presName="childNode2" presStyleLbl="bgAcc1" presStyleIdx="1" presStyleCnt="3">
        <dgm:presLayoutVars>
          <dgm:bulletEnabled val="1"/>
        </dgm:presLayoutVars>
      </dgm:prSet>
      <dgm:spPr/>
      <dgm:t>
        <a:bodyPr/>
        <a:lstStyle/>
        <a:p>
          <a:endParaRPr lang="en-US"/>
        </a:p>
      </dgm:t>
    </dgm:pt>
    <dgm:pt modelId="{DB41A409-5519-455B-A0E3-DC54CD624DBC}" type="pres">
      <dgm:prSet presAssocID="{55831773-0B4A-4F1E-A838-4C4516D46FA7}" presName="childNode2tx" presStyleLbl="bgAcc1" presStyleIdx="1" presStyleCnt="3">
        <dgm:presLayoutVars>
          <dgm:bulletEnabled val="1"/>
        </dgm:presLayoutVars>
      </dgm:prSet>
      <dgm:spPr/>
      <dgm:t>
        <a:bodyPr/>
        <a:lstStyle/>
        <a:p>
          <a:endParaRPr lang="en-US"/>
        </a:p>
      </dgm:t>
    </dgm:pt>
    <dgm:pt modelId="{689B5E98-F0FE-44BB-B80F-75341CFA9402}" type="pres">
      <dgm:prSet presAssocID="{55831773-0B4A-4F1E-A838-4C4516D46FA7}" presName="parentNode2" presStyleLbl="node1" presStyleIdx="1" presStyleCnt="3">
        <dgm:presLayoutVars>
          <dgm:chMax val="0"/>
          <dgm:bulletEnabled val="1"/>
        </dgm:presLayoutVars>
      </dgm:prSet>
      <dgm:spPr/>
      <dgm:t>
        <a:bodyPr/>
        <a:lstStyle/>
        <a:p>
          <a:endParaRPr lang="en-US"/>
        </a:p>
      </dgm:t>
    </dgm:pt>
    <dgm:pt modelId="{D795FB19-12A8-4B1A-9C7F-3B6A2200D341}" type="pres">
      <dgm:prSet presAssocID="{55831773-0B4A-4F1E-A838-4C4516D46FA7}" presName="connSite2" presStyleCnt="0"/>
      <dgm:spPr/>
    </dgm:pt>
    <dgm:pt modelId="{A9D33501-5AD6-4045-B054-A8C8332D037B}" type="pres">
      <dgm:prSet presAssocID="{48CE5BEC-F78F-4B93-8CB1-474E3B7B9DBE}" presName="Name18" presStyleLbl="sibTrans2D1" presStyleIdx="1" presStyleCnt="2"/>
      <dgm:spPr/>
      <dgm:t>
        <a:bodyPr/>
        <a:lstStyle/>
        <a:p>
          <a:endParaRPr lang="en-US"/>
        </a:p>
      </dgm:t>
    </dgm:pt>
    <dgm:pt modelId="{3BC60DBB-D9C1-41BC-A79C-141BBFD96177}" type="pres">
      <dgm:prSet presAssocID="{B089FED0-522B-4262-AF75-AA13B3E89941}" presName="composite1" presStyleCnt="0"/>
      <dgm:spPr/>
    </dgm:pt>
    <dgm:pt modelId="{36F4A3A4-348B-4868-B60A-CF2416F6B498}" type="pres">
      <dgm:prSet presAssocID="{B089FED0-522B-4262-AF75-AA13B3E89941}" presName="dummyNode1" presStyleLbl="node1" presStyleIdx="1" presStyleCnt="3"/>
      <dgm:spPr/>
    </dgm:pt>
    <dgm:pt modelId="{063C7B71-F8A6-4EC6-8105-2FDF4E7DEC4B}" type="pres">
      <dgm:prSet presAssocID="{B089FED0-522B-4262-AF75-AA13B3E89941}" presName="childNode1" presStyleLbl="bgAcc1" presStyleIdx="2" presStyleCnt="3">
        <dgm:presLayoutVars>
          <dgm:bulletEnabled val="1"/>
        </dgm:presLayoutVars>
      </dgm:prSet>
      <dgm:spPr/>
      <dgm:t>
        <a:bodyPr/>
        <a:lstStyle/>
        <a:p>
          <a:endParaRPr lang="en-US"/>
        </a:p>
      </dgm:t>
    </dgm:pt>
    <dgm:pt modelId="{A3E08EFB-18C8-4911-9768-2F717EB7155B}" type="pres">
      <dgm:prSet presAssocID="{B089FED0-522B-4262-AF75-AA13B3E89941}" presName="childNode1tx" presStyleLbl="bgAcc1" presStyleIdx="2" presStyleCnt="3">
        <dgm:presLayoutVars>
          <dgm:bulletEnabled val="1"/>
        </dgm:presLayoutVars>
      </dgm:prSet>
      <dgm:spPr/>
      <dgm:t>
        <a:bodyPr/>
        <a:lstStyle/>
        <a:p>
          <a:endParaRPr lang="en-US"/>
        </a:p>
      </dgm:t>
    </dgm:pt>
    <dgm:pt modelId="{4DDAE222-1E1D-4864-9585-B6AF395E60D6}" type="pres">
      <dgm:prSet presAssocID="{B089FED0-522B-4262-AF75-AA13B3E89941}" presName="parentNode1" presStyleLbl="node1" presStyleIdx="2" presStyleCnt="3">
        <dgm:presLayoutVars>
          <dgm:chMax val="1"/>
          <dgm:bulletEnabled val="1"/>
        </dgm:presLayoutVars>
      </dgm:prSet>
      <dgm:spPr/>
      <dgm:t>
        <a:bodyPr/>
        <a:lstStyle/>
        <a:p>
          <a:endParaRPr lang="en-US"/>
        </a:p>
      </dgm:t>
    </dgm:pt>
    <dgm:pt modelId="{93B63430-7969-4A25-B601-C8238323A9D0}" type="pres">
      <dgm:prSet presAssocID="{B089FED0-522B-4262-AF75-AA13B3E89941}" presName="connSite1" presStyleCnt="0"/>
      <dgm:spPr/>
    </dgm:pt>
  </dgm:ptLst>
  <dgm:cxnLst>
    <dgm:cxn modelId="{7CADFCC5-5A0C-4E3B-B011-BD23F58C97FF}" type="presOf" srcId="{56E1B833-8E85-4DFE-BA36-1AA2994115DB}" destId="{513C134F-8A76-4951-A8D6-3A4CB99D6047}" srcOrd="0" destOrd="1" presId="urn:microsoft.com/office/officeart/2005/8/layout/hProcess4"/>
    <dgm:cxn modelId="{0DC29EFB-034F-426A-A03E-79186E1EAB43}" srcId="{B089FED0-522B-4262-AF75-AA13B3E89941}" destId="{C9944580-BBE8-4BF6-9C64-3AF4686D45DE}" srcOrd="2" destOrd="0" parTransId="{24AE62E1-7854-4BEB-A1FE-0178FC4AA18D}" sibTransId="{94CB0F93-B825-4D8B-8E24-306F3600606F}"/>
    <dgm:cxn modelId="{F0EF98C9-8B24-408D-B0C9-14659A96ED6E}" srcId="{62792CA0-6E98-4414-B85A-29F89FA3A7B6}" destId="{B089FED0-522B-4262-AF75-AA13B3E89941}" srcOrd="2" destOrd="0" parTransId="{0F490644-9745-4AE6-BE72-03F17ACBA364}" sibTransId="{16B57531-6164-47ED-9770-C9F2906FA085}"/>
    <dgm:cxn modelId="{DE672ACF-73A3-4254-A8A0-515E27C3BB87}" type="presOf" srcId="{4D3BAB8D-8B25-4741-9BBC-FCAF0CACB2CE}" destId="{9656F464-57DE-4CF1-8657-C4D472CCA4F7}" srcOrd="1" destOrd="0" presId="urn:microsoft.com/office/officeart/2005/8/layout/hProcess4"/>
    <dgm:cxn modelId="{6AEBED49-5A2F-4A48-A469-38851CB7C88D}" srcId="{B089FED0-522B-4262-AF75-AA13B3E89941}" destId="{1D74880E-6D10-49FA-BA1D-74ACBA1E99EA}" srcOrd="0" destOrd="0" parTransId="{AF4C6DB6-A172-4C69-8A51-C55855F2C1F6}" sibTransId="{292F0EFA-CA2D-4A45-A1A4-54F58BDFAC1A}"/>
    <dgm:cxn modelId="{A20D6167-5647-4713-BE7E-DEC5161CC9D1}" srcId="{55831773-0B4A-4F1E-A838-4C4516D46FA7}" destId="{E8FFB6D3-FEA9-4C27-931F-E9EAAB8C2816}" srcOrd="0" destOrd="0" parTransId="{3D81FCFC-BB9A-4D66-8508-58D94793C8D9}" sibTransId="{7DDE8203-9D05-4CA8-A291-4DBD2A388F45}"/>
    <dgm:cxn modelId="{E4C8C813-53F4-4F32-AE54-54B386800B99}" type="presOf" srcId="{C9944580-BBE8-4BF6-9C64-3AF4686D45DE}" destId="{063C7B71-F8A6-4EC6-8105-2FDF4E7DEC4B}" srcOrd="0" destOrd="2" presId="urn:microsoft.com/office/officeart/2005/8/layout/hProcess4"/>
    <dgm:cxn modelId="{C4884189-707E-47A4-B09F-F51E64A0916F}" type="presOf" srcId="{8084EBD3-DAFA-4FCD-B3A9-1E06ABBD2B2B}" destId="{EE054CFC-E2FD-4043-AC34-2E6698655D2B}" srcOrd="0" destOrd="0" presId="urn:microsoft.com/office/officeart/2005/8/layout/hProcess4"/>
    <dgm:cxn modelId="{840BCE0B-D449-46E2-9DCB-B4C84F2755C5}" srcId="{62792CA0-6E98-4414-B85A-29F89FA3A7B6}" destId="{55831773-0B4A-4F1E-A838-4C4516D46FA7}" srcOrd="1" destOrd="0" parTransId="{6C1056B2-C3ED-4985-8724-81BBA5994EB5}" sibTransId="{48CE5BEC-F78F-4B93-8CB1-474E3B7B9DBE}"/>
    <dgm:cxn modelId="{6B48A964-FC40-4FC1-AA7A-803B6AC4AFDB}" type="presOf" srcId="{52BB1CE8-009D-47C6-BDF7-9A3BF78702FD}" destId="{9656F464-57DE-4CF1-8657-C4D472CCA4F7}" srcOrd="1" destOrd="3" presId="urn:microsoft.com/office/officeart/2005/8/layout/hProcess4"/>
    <dgm:cxn modelId="{DB4B257C-91CE-4C9E-9262-686884D37D27}" type="presOf" srcId="{52BB1CE8-009D-47C6-BDF7-9A3BF78702FD}" destId="{0CC7F45E-2DC5-4733-BD87-F2363696EB90}" srcOrd="0" destOrd="3" presId="urn:microsoft.com/office/officeart/2005/8/layout/hProcess4"/>
    <dgm:cxn modelId="{5957A1EE-24DD-4D58-9AA6-BDE8001EF8FD}" type="presOf" srcId="{55831773-0B4A-4F1E-A838-4C4516D46FA7}" destId="{689B5E98-F0FE-44BB-B80F-75341CFA9402}" srcOrd="0" destOrd="0" presId="urn:microsoft.com/office/officeart/2005/8/layout/hProcess4"/>
    <dgm:cxn modelId="{237FB530-E927-4808-8EDA-6FE64685E7F0}" type="presOf" srcId="{E376832D-F212-4B22-A901-E53CA39C7B9D}" destId="{513C134F-8A76-4951-A8D6-3A4CB99D6047}" srcOrd="0" destOrd="3" presId="urn:microsoft.com/office/officeart/2005/8/layout/hProcess4"/>
    <dgm:cxn modelId="{CF2A9672-9A53-405A-8B9F-4AA8D7403C35}" srcId="{987D07F2-0922-4593-BAE0-C31980DC845E}" destId="{CE8D9F03-5867-4413-8558-F2D430FA9F09}" srcOrd="2" destOrd="0" parTransId="{09EE320C-B6C2-464D-A016-2B28C61F5A50}" sibTransId="{F1DC5112-30E3-4017-BA94-6BF4300224DB}"/>
    <dgm:cxn modelId="{E2B4A97E-C5C2-44ED-9857-4DD6D7938D24}" srcId="{55831773-0B4A-4F1E-A838-4C4516D46FA7}" destId="{9551EF8F-1A1C-4AEA-90A3-899CAC3A93B3}" srcOrd="4" destOrd="0" parTransId="{A9A02410-F0F6-4FDE-8B2E-73121A4E65FE}" sibTransId="{54D24B5C-6C36-4D0B-8BF8-7A1F8C2B597F}"/>
    <dgm:cxn modelId="{A4378A24-4573-4A3B-A670-B67915EAF8ED}" type="presOf" srcId="{C9944580-BBE8-4BF6-9C64-3AF4686D45DE}" destId="{A3E08EFB-18C8-4911-9768-2F717EB7155B}" srcOrd="1" destOrd="2" presId="urn:microsoft.com/office/officeart/2005/8/layout/hProcess4"/>
    <dgm:cxn modelId="{3328E0F1-E125-4C3C-AB00-96CBEF767E06}" type="presOf" srcId="{E8FFB6D3-FEA9-4C27-931F-E9EAAB8C2816}" destId="{DB41A409-5519-455B-A0E3-DC54CD624DBC}" srcOrd="1" destOrd="0" presId="urn:microsoft.com/office/officeart/2005/8/layout/hProcess4"/>
    <dgm:cxn modelId="{19C34470-4E72-4F07-9758-E9934BEE646B}" type="presOf" srcId="{987D07F2-0922-4593-BAE0-C31980DC845E}" destId="{25FE1941-BC54-407D-A868-5C4462582164}" srcOrd="0" destOrd="0" presId="urn:microsoft.com/office/officeart/2005/8/layout/hProcess4"/>
    <dgm:cxn modelId="{ACE3D01A-1C25-4513-B32A-73BA62EFA450}" type="presOf" srcId="{62792CA0-6E98-4414-B85A-29F89FA3A7B6}" destId="{304F65D3-D4AD-4EB5-91ED-B0D059912F03}" srcOrd="0" destOrd="0" presId="urn:microsoft.com/office/officeart/2005/8/layout/hProcess4"/>
    <dgm:cxn modelId="{9882A776-8AF7-4A31-A857-C60E904FF567}" type="presOf" srcId="{BC419DD6-76D7-4CD9-A2FC-2EA2BCF7BEFE}" destId="{063C7B71-F8A6-4EC6-8105-2FDF4E7DEC4B}" srcOrd="0" destOrd="1" presId="urn:microsoft.com/office/officeart/2005/8/layout/hProcess4"/>
    <dgm:cxn modelId="{4337A333-4F9D-434B-B1ED-84BB43E1B855}" type="presOf" srcId="{CE8D9F03-5867-4413-8558-F2D430FA9F09}" destId="{9656F464-57DE-4CF1-8657-C4D472CCA4F7}" srcOrd="1" destOrd="2" presId="urn:microsoft.com/office/officeart/2005/8/layout/hProcess4"/>
    <dgm:cxn modelId="{1181D437-6C62-48CC-B695-2FC7A2353154}" srcId="{55831773-0B4A-4F1E-A838-4C4516D46FA7}" destId="{56E1B833-8E85-4DFE-BA36-1AA2994115DB}" srcOrd="1" destOrd="0" parTransId="{AB059514-1664-4420-9264-8EFD99B88919}" sibTransId="{B718FB75-3C11-45E5-B90B-F1D7187212F5}"/>
    <dgm:cxn modelId="{7C2FD9C9-4FB6-43A0-AB68-604016357A94}" type="presOf" srcId="{9551EF8F-1A1C-4AEA-90A3-899CAC3A93B3}" destId="{DB41A409-5519-455B-A0E3-DC54CD624DBC}" srcOrd="1" destOrd="4" presId="urn:microsoft.com/office/officeart/2005/8/layout/hProcess4"/>
    <dgm:cxn modelId="{D2828C33-63D7-49B7-900D-48586438F83F}" type="presOf" srcId="{1D74880E-6D10-49FA-BA1D-74ACBA1E99EA}" destId="{A3E08EFB-18C8-4911-9768-2F717EB7155B}" srcOrd="1" destOrd="0" presId="urn:microsoft.com/office/officeart/2005/8/layout/hProcess4"/>
    <dgm:cxn modelId="{E1D3567F-900F-4966-944A-3F98FAAD1E37}" type="presOf" srcId="{08A96989-EA64-453A-BE8D-633C0D8841B4}" destId="{9656F464-57DE-4CF1-8657-C4D472CCA4F7}" srcOrd="1" destOrd="1" presId="urn:microsoft.com/office/officeart/2005/8/layout/hProcess4"/>
    <dgm:cxn modelId="{52835266-3694-4094-B6ED-BF0C53B8E8CA}" srcId="{987D07F2-0922-4593-BAE0-C31980DC845E}" destId="{08A96989-EA64-453A-BE8D-633C0D8841B4}" srcOrd="1" destOrd="0" parTransId="{1733B3C4-4AED-4DA7-BF53-EA98FA054B4E}" sibTransId="{8F388BB1-6A35-44F3-AE3B-12D8F6B96FFA}"/>
    <dgm:cxn modelId="{3DB86A3B-4186-40ED-87D7-9350E48869BC}" type="presOf" srcId="{08A96989-EA64-453A-BE8D-633C0D8841B4}" destId="{0CC7F45E-2DC5-4733-BD87-F2363696EB90}" srcOrd="0" destOrd="1" presId="urn:microsoft.com/office/officeart/2005/8/layout/hProcess4"/>
    <dgm:cxn modelId="{25847355-6601-410D-ACB5-76A3BDEA8868}" type="presOf" srcId="{5D928A8A-D2BC-41FA-92C4-2A1615642B84}" destId="{513C134F-8A76-4951-A8D6-3A4CB99D6047}" srcOrd="0" destOrd="2" presId="urn:microsoft.com/office/officeart/2005/8/layout/hProcess4"/>
    <dgm:cxn modelId="{358662A8-8BEA-4560-8DC0-2D53BEDBF4C1}" srcId="{987D07F2-0922-4593-BAE0-C31980DC845E}" destId="{4D3BAB8D-8B25-4741-9BBC-FCAF0CACB2CE}" srcOrd="0" destOrd="0" parTransId="{0EF1D4B5-01C6-4EEA-B418-8C93CD786DD6}" sibTransId="{B17CE400-B066-4D8A-956B-C341AD4A73C6}"/>
    <dgm:cxn modelId="{9E02CB70-CA36-4F7C-9DBB-08E0E6111379}" type="presOf" srcId="{E376832D-F212-4B22-A901-E53CA39C7B9D}" destId="{DB41A409-5519-455B-A0E3-DC54CD624DBC}" srcOrd="1" destOrd="3" presId="urn:microsoft.com/office/officeart/2005/8/layout/hProcess4"/>
    <dgm:cxn modelId="{F99A11B0-BBE0-43E0-9F13-9126D7AE1AAC}" srcId="{B089FED0-522B-4262-AF75-AA13B3E89941}" destId="{BC419DD6-76D7-4CD9-A2FC-2EA2BCF7BEFE}" srcOrd="1" destOrd="0" parTransId="{3A63EAC1-A523-4181-9F9F-6EB36BF0FF77}" sibTransId="{AA4A9644-3E20-4C0F-B22C-54F01B51B78C}"/>
    <dgm:cxn modelId="{52B92FF3-8BB6-48C2-8862-E081CDDAA7E6}" type="presOf" srcId="{E8FFB6D3-FEA9-4C27-931F-E9EAAB8C2816}" destId="{513C134F-8A76-4951-A8D6-3A4CB99D6047}" srcOrd="0" destOrd="0" presId="urn:microsoft.com/office/officeart/2005/8/layout/hProcess4"/>
    <dgm:cxn modelId="{FD79A280-F229-4DFB-A3CC-E46903F1F995}" type="presOf" srcId="{48CE5BEC-F78F-4B93-8CB1-474E3B7B9DBE}" destId="{A9D33501-5AD6-4045-B054-A8C8332D037B}" srcOrd="0" destOrd="0" presId="urn:microsoft.com/office/officeart/2005/8/layout/hProcess4"/>
    <dgm:cxn modelId="{E6734172-252F-4509-8451-F08BBAE4CAC0}" type="presOf" srcId="{CE8D9F03-5867-4413-8558-F2D430FA9F09}" destId="{0CC7F45E-2DC5-4733-BD87-F2363696EB90}" srcOrd="0" destOrd="2" presId="urn:microsoft.com/office/officeart/2005/8/layout/hProcess4"/>
    <dgm:cxn modelId="{00293807-A8F2-416D-B42E-289FE1B3925C}" type="presOf" srcId="{5D928A8A-D2BC-41FA-92C4-2A1615642B84}" destId="{DB41A409-5519-455B-A0E3-DC54CD624DBC}" srcOrd="1" destOrd="2" presId="urn:microsoft.com/office/officeart/2005/8/layout/hProcess4"/>
    <dgm:cxn modelId="{65CFA835-C7AE-44FA-9AAE-E38DD0583043}" type="presOf" srcId="{B089FED0-522B-4262-AF75-AA13B3E89941}" destId="{4DDAE222-1E1D-4864-9585-B6AF395E60D6}" srcOrd="0" destOrd="0" presId="urn:microsoft.com/office/officeart/2005/8/layout/hProcess4"/>
    <dgm:cxn modelId="{9A88F4AC-4BFB-44E1-ABBA-D3DD900D34E7}" srcId="{55831773-0B4A-4F1E-A838-4C4516D46FA7}" destId="{E376832D-F212-4B22-A901-E53CA39C7B9D}" srcOrd="3" destOrd="0" parTransId="{F3EB0B79-08FA-4916-8AB0-17EBB9FE5D6B}" sibTransId="{42BFC6FC-D8A7-4760-985C-411C6C7E862B}"/>
    <dgm:cxn modelId="{4BCB2717-6A71-45DD-B346-4C9B477AF26C}" srcId="{62792CA0-6E98-4414-B85A-29F89FA3A7B6}" destId="{987D07F2-0922-4593-BAE0-C31980DC845E}" srcOrd="0" destOrd="0" parTransId="{2B6546DC-FE78-44A0-8C6F-4D195AD32D8F}" sibTransId="{8084EBD3-DAFA-4FCD-B3A9-1E06ABBD2B2B}"/>
    <dgm:cxn modelId="{C6F859BE-C3B5-4EDE-ACE3-D4E5E923CE33}" type="presOf" srcId="{BC419DD6-76D7-4CD9-A2FC-2EA2BCF7BEFE}" destId="{A3E08EFB-18C8-4911-9768-2F717EB7155B}" srcOrd="1" destOrd="1" presId="urn:microsoft.com/office/officeart/2005/8/layout/hProcess4"/>
    <dgm:cxn modelId="{8B78031A-9AE4-448C-94F6-A2AE1C8DD2AF}" type="presOf" srcId="{9551EF8F-1A1C-4AEA-90A3-899CAC3A93B3}" destId="{513C134F-8A76-4951-A8D6-3A4CB99D6047}" srcOrd="0" destOrd="4" presId="urn:microsoft.com/office/officeart/2005/8/layout/hProcess4"/>
    <dgm:cxn modelId="{CF7719B6-21CA-486E-9A9E-B84A9C40A6E8}" type="presOf" srcId="{1D74880E-6D10-49FA-BA1D-74ACBA1E99EA}" destId="{063C7B71-F8A6-4EC6-8105-2FDF4E7DEC4B}" srcOrd="0" destOrd="0" presId="urn:microsoft.com/office/officeart/2005/8/layout/hProcess4"/>
    <dgm:cxn modelId="{8E74C3CB-FB98-446C-B334-59AC2A1EAE0F}" type="presOf" srcId="{56E1B833-8E85-4DFE-BA36-1AA2994115DB}" destId="{DB41A409-5519-455B-A0E3-DC54CD624DBC}" srcOrd="1" destOrd="1" presId="urn:microsoft.com/office/officeart/2005/8/layout/hProcess4"/>
    <dgm:cxn modelId="{58C0B707-4A9C-4BE6-B8CA-58F98C91ABFB}" type="presOf" srcId="{4D3BAB8D-8B25-4741-9BBC-FCAF0CACB2CE}" destId="{0CC7F45E-2DC5-4733-BD87-F2363696EB90}" srcOrd="0" destOrd="0" presId="urn:microsoft.com/office/officeart/2005/8/layout/hProcess4"/>
    <dgm:cxn modelId="{D3FEBAE2-1756-46FC-9C00-8F69DAD34708}" srcId="{55831773-0B4A-4F1E-A838-4C4516D46FA7}" destId="{5D928A8A-D2BC-41FA-92C4-2A1615642B84}" srcOrd="2" destOrd="0" parTransId="{4C9D1FAC-36C7-42D9-8EB7-0FC4BCD794B3}" sibTransId="{73B00BB7-AC35-4AF6-A1A7-46E7804FF012}"/>
    <dgm:cxn modelId="{43490625-5467-44C4-BD8B-87B1C49EAD3A}" srcId="{987D07F2-0922-4593-BAE0-C31980DC845E}" destId="{52BB1CE8-009D-47C6-BDF7-9A3BF78702FD}" srcOrd="3" destOrd="0" parTransId="{86CD9C95-9312-4B6D-A0B0-3F0E7403CDB8}" sibTransId="{AF213E33-3CDE-42EE-AE6C-E21FCFE0D10A}"/>
    <dgm:cxn modelId="{DCB3349C-B440-42B2-A2C0-CE8EFF8CACAE}" type="presParOf" srcId="{304F65D3-D4AD-4EB5-91ED-B0D059912F03}" destId="{731D0887-C949-431C-BD55-F0C092683168}" srcOrd="0" destOrd="0" presId="urn:microsoft.com/office/officeart/2005/8/layout/hProcess4"/>
    <dgm:cxn modelId="{2575CD0E-4177-4120-8EFF-4CF6B36961D3}" type="presParOf" srcId="{304F65D3-D4AD-4EB5-91ED-B0D059912F03}" destId="{65C4397D-D8BF-4844-A234-C35AB354E851}" srcOrd="1" destOrd="0" presId="urn:microsoft.com/office/officeart/2005/8/layout/hProcess4"/>
    <dgm:cxn modelId="{E37CFD75-2FB4-4603-B93D-F17040B56ADB}" type="presParOf" srcId="{304F65D3-D4AD-4EB5-91ED-B0D059912F03}" destId="{9FD3794B-56D6-470F-AAC3-65327FD3B77F}" srcOrd="2" destOrd="0" presId="urn:microsoft.com/office/officeart/2005/8/layout/hProcess4"/>
    <dgm:cxn modelId="{D14F1709-33DE-478E-9052-A5538CAB0B67}" type="presParOf" srcId="{9FD3794B-56D6-470F-AAC3-65327FD3B77F}" destId="{ADA20402-CFDE-459B-A539-C63A94130AA6}" srcOrd="0" destOrd="0" presId="urn:microsoft.com/office/officeart/2005/8/layout/hProcess4"/>
    <dgm:cxn modelId="{7A454F49-2F2C-408B-ABDF-D7F66A3AEDAD}" type="presParOf" srcId="{ADA20402-CFDE-459B-A539-C63A94130AA6}" destId="{4E829D3F-7E13-43B0-8C95-F8A086AC7337}" srcOrd="0" destOrd="0" presId="urn:microsoft.com/office/officeart/2005/8/layout/hProcess4"/>
    <dgm:cxn modelId="{BE13FC5D-19D0-47FB-BE24-D38857BE393E}" type="presParOf" srcId="{ADA20402-CFDE-459B-A539-C63A94130AA6}" destId="{0CC7F45E-2DC5-4733-BD87-F2363696EB90}" srcOrd="1" destOrd="0" presId="urn:microsoft.com/office/officeart/2005/8/layout/hProcess4"/>
    <dgm:cxn modelId="{4204F610-9907-4091-B886-CAE1423AD045}" type="presParOf" srcId="{ADA20402-CFDE-459B-A539-C63A94130AA6}" destId="{9656F464-57DE-4CF1-8657-C4D472CCA4F7}" srcOrd="2" destOrd="0" presId="urn:microsoft.com/office/officeart/2005/8/layout/hProcess4"/>
    <dgm:cxn modelId="{93FE448D-0248-49C3-A3E2-0E8F5B517047}" type="presParOf" srcId="{ADA20402-CFDE-459B-A539-C63A94130AA6}" destId="{25FE1941-BC54-407D-A868-5C4462582164}" srcOrd="3" destOrd="0" presId="urn:microsoft.com/office/officeart/2005/8/layout/hProcess4"/>
    <dgm:cxn modelId="{399162AA-65B7-40E5-A29F-228C219BF34C}" type="presParOf" srcId="{ADA20402-CFDE-459B-A539-C63A94130AA6}" destId="{A7451480-E65F-4984-9748-CB8420D208D6}" srcOrd="4" destOrd="0" presId="urn:microsoft.com/office/officeart/2005/8/layout/hProcess4"/>
    <dgm:cxn modelId="{99B775BA-8F2B-493B-97F3-08786525C5E8}" type="presParOf" srcId="{9FD3794B-56D6-470F-AAC3-65327FD3B77F}" destId="{EE054CFC-E2FD-4043-AC34-2E6698655D2B}" srcOrd="1" destOrd="0" presId="urn:microsoft.com/office/officeart/2005/8/layout/hProcess4"/>
    <dgm:cxn modelId="{A9812CC0-B616-4991-92B1-16324364A843}" type="presParOf" srcId="{9FD3794B-56D6-470F-AAC3-65327FD3B77F}" destId="{DB7387E2-3D41-42E4-B33C-DFC60065A67E}" srcOrd="2" destOrd="0" presId="urn:microsoft.com/office/officeart/2005/8/layout/hProcess4"/>
    <dgm:cxn modelId="{3478BADD-7941-49C0-B561-279F425F872C}" type="presParOf" srcId="{DB7387E2-3D41-42E4-B33C-DFC60065A67E}" destId="{01B74DE4-24D2-47C6-8696-04D0DE8CAA26}" srcOrd="0" destOrd="0" presId="urn:microsoft.com/office/officeart/2005/8/layout/hProcess4"/>
    <dgm:cxn modelId="{5546A0EC-E49F-401F-B5E3-BE2F772415B5}" type="presParOf" srcId="{DB7387E2-3D41-42E4-B33C-DFC60065A67E}" destId="{513C134F-8A76-4951-A8D6-3A4CB99D6047}" srcOrd="1" destOrd="0" presId="urn:microsoft.com/office/officeart/2005/8/layout/hProcess4"/>
    <dgm:cxn modelId="{A52C4BD2-7CFF-43E9-8362-7477F6BD96EA}" type="presParOf" srcId="{DB7387E2-3D41-42E4-B33C-DFC60065A67E}" destId="{DB41A409-5519-455B-A0E3-DC54CD624DBC}" srcOrd="2" destOrd="0" presId="urn:microsoft.com/office/officeart/2005/8/layout/hProcess4"/>
    <dgm:cxn modelId="{89347B9F-8C9C-40ED-8397-EC4AA9A77606}" type="presParOf" srcId="{DB7387E2-3D41-42E4-B33C-DFC60065A67E}" destId="{689B5E98-F0FE-44BB-B80F-75341CFA9402}" srcOrd="3" destOrd="0" presId="urn:microsoft.com/office/officeart/2005/8/layout/hProcess4"/>
    <dgm:cxn modelId="{A700A340-AAB8-4DFA-9F4F-1FD8A4150E62}" type="presParOf" srcId="{DB7387E2-3D41-42E4-B33C-DFC60065A67E}" destId="{D795FB19-12A8-4B1A-9C7F-3B6A2200D341}" srcOrd="4" destOrd="0" presId="urn:microsoft.com/office/officeart/2005/8/layout/hProcess4"/>
    <dgm:cxn modelId="{FF2D21D9-3B12-4C78-8FE8-113E150E49BC}" type="presParOf" srcId="{9FD3794B-56D6-470F-AAC3-65327FD3B77F}" destId="{A9D33501-5AD6-4045-B054-A8C8332D037B}" srcOrd="3" destOrd="0" presId="urn:microsoft.com/office/officeart/2005/8/layout/hProcess4"/>
    <dgm:cxn modelId="{52FFA2B0-C4D0-4190-8CE6-49753E1A5623}" type="presParOf" srcId="{9FD3794B-56D6-470F-AAC3-65327FD3B77F}" destId="{3BC60DBB-D9C1-41BC-A79C-141BBFD96177}" srcOrd="4" destOrd="0" presId="urn:microsoft.com/office/officeart/2005/8/layout/hProcess4"/>
    <dgm:cxn modelId="{F391CF60-99ED-4CD2-BF92-AD4B6672AD1F}" type="presParOf" srcId="{3BC60DBB-D9C1-41BC-A79C-141BBFD96177}" destId="{36F4A3A4-348B-4868-B60A-CF2416F6B498}" srcOrd="0" destOrd="0" presId="urn:microsoft.com/office/officeart/2005/8/layout/hProcess4"/>
    <dgm:cxn modelId="{6FB73F0F-45FC-4EC7-B074-95447A39B5F5}" type="presParOf" srcId="{3BC60DBB-D9C1-41BC-A79C-141BBFD96177}" destId="{063C7B71-F8A6-4EC6-8105-2FDF4E7DEC4B}" srcOrd="1" destOrd="0" presId="urn:microsoft.com/office/officeart/2005/8/layout/hProcess4"/>
    <dgm:cxn modelId="{1DFD2ABE-015F-42B3-882D-EC4AF89F3119}" type="presParOf" srcId="{3BC60DBB-D9C1-41BC-A79C-141BBFD96177}" destId="{A3E08EFB-18C8-4911-9768-2F717EB7155B}" srcOrd="2" destOrd="0" presId="urn:microsoft.com/office/officeart/2005/8/layout/hProcess4"/>
    <dgm:cxn modelId="{0BD9EABC-7DD5-4C1F-8FAE-66CFCB5D4037}" type="presParOf" srcId="{3BC60DBB-D9C1-41BC-A79C-141BBFD96177}" destId="{4DDAE222-1E1D-4864-9585-B6AF395E60D6}" srcOrd="3" destOrd="0" presId="urn:microsoft.com/office/officeart/2005/8/layout/hProcess4"/>
    <dgm:cxn modelId="{D9A103CB-C9BB-4210-8B99-678F4B866F15}" type="presParOf" srcId="{3BC60DBB-D9C1-41BC-A79C-141BBFD96177}" destId="{93B63430-7969-4A25-B601-C8238323A9D0}" srcOrd="4" destOrd="0" presId="urn:microsoft.com/office/officeart/2005/8/layout/hProcess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62792CA0-6E98-4414-B85A-29F89FA3A7B6}" type="doc">
      <dgm:prSet loTypeId="urn:microsoft.com/office/officeart/2005/8/layout/hProcess4" loCatId="process" qsTypeId="urn:microsoft.com/office/officeart/2005/8/quickstyle/simple1" qsCatId="simple" csTypeId="urn:microsoft.com/office/officeart/2005/8/colors/accent1_2" csCatId="accent1" phldr="1"/>
      <dgm:spPr/>
      <dgm:t>
        <a:bodyPr/>
        <a:lstStyle/>
        <a:p>
          <a:endParaRPr lang="en-US"/>
        </a:p>
      </dgm:t>
    </dgm:pt>
    <dgm:pt modelId="{987D07F2-0922-4593-BAE0-C31980DC845E}">
      <dgm:prSet phldrT="[Text]"/>
      <dgm:spPr>
        <a:solidFill>
          <a:schemeClr val="tx2"/>
        </a:solidFill>
      </dgm:spPr>
      <dgm:t>
        <a:bodyPr/>
        <a:lstStyle/>
        <a:p>
          <a:r>
            <a:rPr lang="en-US" dirty="0" smtClean="0"/>
            <a:t>Define &amp; Request</a:t>
          </a:r>
          <a:endParaRPr lang="en-US" dirty="0"/>
        </a:p>
      </dgm:t>
    </dgm:pt>
    <dgm:pt modelId="{2B6546DC-FE78-44A0-8C6F-4D195AD32D8F}" type="parTrans" cxnId="{4BCB2717-6A71-45DD-B346-4C9B477AF26C}">
      <dgm:prSet/>
      <dgm:spPr/>
      <dgm:t>
        <a:bodyPr/>
        <a:lstStyle/>
        <a:p>
          <a:endParaRPr lang="en-US"/>
        </a:p>
      </dgm:t>
    </dgm:pt>
    <dgm:pt modelId="{8084EBD3-DAFA-4FCD-B3A9-1E06ABBD2B2B}" type="sibTrans" cxnId="{4BCB2717-6A71-45DD-B346-4C9B477AF26C}">
      <dgm:prSet/>
      <dgm:spPr>
        <a:solidFill>
          <a:schemeClr val="accent1"/>
        </a:solidFill>
      </dgm:spPr>
      <dgm:t>
        <a:bodyPr/>
        <a:lstStyle/>
        <a:p>
          <a:endParaRPr lang="en-US"/>
        </a:p>
      </dgm:t>
    </dgm:pt>
    <dgm:pt modelId="{4D3BAB8D-8B25-4741-9BBC-FCAF0CACB2CE}">
      <dgm:prSet phldrT="[Text]"/>
      <dgm:spPr>
        <a:noFill/>
      </dgm:spPr>
      <dgm:t>
        <a:bodyPr/>
        <a:lstStyle/>
        <a:p>
          <a:r>
            <a:rPr lang="en-US" dirty="0" smtClean="0"/>
            <a:t>Small database</a:t>
          </a:r>
          <a:endParaRPr lang="en-US" dirty="0"/>
        </a:p>
      </dgm:t>
    </dgm:pt>
    <dgm:pt modelId="{0EF1D4B5-01C6-4EEA-B418-8C93CD786DD6}" type="parTrans" cxnId="{358662A8-8BEA-4560-8DC0-2D53BEDBF4C1}">
      <dgm:prSet/>
      <dgm:spPr/>
      <dgm:t>
        <a:bodyPr/>
        <a:lstStyle/>
        <a:p>
          <a:endParaRPr lang="en-US"/>
        </a:p>
      </dgm:t>
    </dgm:pt>
    <dgm:pt modelId="{B17CE400-B066-4D8A-956B-C341AD4A73C6}" type="sibTrans" cxnId="{358662A8-8BEA-4560-8DC0-2D53BEDBF4C1}">
      <dgm:prSet/>
      <dgm:spPr/>
      <dgm:t>
        <a:bodyPr/>
        <a:lstStyle/>
        <a:p>
          <a:endParaRPr lang="en-US"/>
        </a:p>
      </dgm:t>
    </dgm:pt>
    <dgm:pt modelId="{55831773-0B4A-4F1E-A838-4C4516D46FA7}">
      <dgm:prSet phldrT="[Text]"/>
      <dgm:spPr>
        <a:solidFill>
          <a:schemeClr val="tx2"/>
        </a:solidFill>
      </dgm:spPr>
      <dgm:t>
        <a:bodyPr/>
        <a:lstStyle/>
        <a:p>
          <a:r>
            <a:rPr lang="en-US" dirty="0" smtClean="0"/>
            <a:t>Deploy &amp; Monitor</a:t>
          </a:r>
          <a:endParaRPr lang="en-US" dirty="0"/>
        </a:p>
      </dgm:t>
    </dgm:pt>
    <dgm:pt modelId="{6C1056B2-C3ED-4985-8724-81BBA5994EB5}" type="parTrans" cxnId="{840BCE0B-D449-46E2-9DCB-B4C84F2755C5}">
      <dgm:prSet/>
      <dgm:spPr/>
      <dgm:t>
        <a:bodyPr/>
        <a:lstStyle/>
        <a:p>
          <a:endParaRPr lang="en-US"/>
        </a:p>
      </dgm:t>
    </dgm:pt>
    <dgm:pt modelId="{48CE5BEC-F78F-4B93-8CB1-474E3B7B9DBE}" type="sibTrans" cxnId="{840BCE0B-D449-46E2-9DCB-B4C84F2755C5}">
      <dgm:prSet/>
      <dgm:spPr>
        <a:solidFill>
          <a:schemeClr val="accent1"/>
        </a:solidFill>
      </dgm:spPr>
      <dgm:t>
        <a:bodyPr/>
        <a:lstStyle/>
        <a:p>
          <a:endParaRPr lang="en-US"/>
        </a:p>
      </dgm:t>
    </dgm:pt>
    <dgm:pt modelId="{E8FFB6D3-FEA9-4C27-931F-E9EAAB8C2816}">
      <dgm:prSet phldrT="[Text]"/>
      <dgm:spPr/>
      <dgm:t>
        <a:bodyPr/>
        <a:lstStyle/>
        <a:p>
          <a:r>
            <a:rPr lang="en-US" dirty="0" smtClean="0"/>
            <a:t>Define app topology</a:t>
          </a:r>
          <a:endParaRPr lang="en-US" dirty="0"/>
        </a:p>
      </dgm:t>
    </dgm:pt>
    <dgm:pt modelId="{3D81FCFC-BB9A-4D66-8508-58D94793C8D9}" type="parTrans" cxnId="{A20D6167-5647-4713-BE7E-DEC5161CC9D1}">
      <dgm:prSet/>
      <dgm:spPr/>
      <dgm:t>
        <a:bodyPr/>
        <a:lstStyle/>
        <a:p>
          <a:endParaRPr lang="en-US"/>
        </a:p>
      </dgm:t>
    </dgm:pt>
    <dgm:pt modelId="{7DDE8203-9D05-4CA8-A291-4DBD2A388F45}" type="sibTrans" cxnId="{A20D6167-5647-4713-BE7E-DEC5161CC9D1}">
      <dgm:prSet/>
      <dgm:spPr/>
      <dgm:t>
        <a:bodyPr/>
        <a:lstStyle/>
        <a:p>
          <a:endParaRPr lang="en-US"/>
        </a:p>
      </dgm:t>
    </dgm:pt>
    <dgm:pt modelId="{B089FED0-522B-4262-AF75-AA13B3E89941}">
      <dgm:prSet phldrT="[Text]"/>
      <dgm:spPr>
        <a:solidFill>
          <a:schemeClr val="tx2"/>
        </a:solidFill>
      </dgm:spPr>
      <dgm:t>
        <a:bodyPr/>
        <a:lstStyle/>
        <a:p>
          <a:r>
            <a:rPr lang="en-US" dirty="0" smtClean="0"/>
            <a:t>Install &amp; Configure</a:t>
          </a:r>
          <a:endParaRPr lang="en-US" dirty="0"/>
        </a:p>
      </dgm:t>
    </dgm:pt>
    <dgm:pt modelId="{0F490644-9745-4AE6-BE72-03F17ACBA364}" type="parTrans" cxnId="{F0EF98C9-8B24-408D-B0C9-14659A96ED6E}">
      <dgm:prSet/>
      <dgm:spPr/>
      <dgm:t>
        <a:bodyPr/>
        <a:lstStyle/>
        <a:p>
          <a:endParaRPr lang="en-US"/>
        </a:p>
      </dgm:t>
    </dgm:pt>
    <dgm:pt modelId="{16B57531-6164-47ED-9770-C9F2906FA085}" type="sibTrans" cxnId="{F0EF98C9-8B24-408D-B0C9-14659A96ED6E}">
      <dgm:prSet/>
      <dgm:spPr/>
      <dgm:t>
        <a:bodyPr/>
        <a:lstStyle/>
        <a:p>
          <a:endParaRPr lang="en-US"/>
        </a:p>
      </dgm:t>
    </dgm:pt>
    <dgm:pt modelId="{1D74880E-6D10-49FA-BA1D-74ACBA1E99EA}">
      <dgm:prSet phldrT="[Text]"/>
      <dgm:spPr/>
      <dgm:t>
        <a:bodyPr/>
        <a:lstStyle/>
        <a:p>
          <a:r>
            <a:rPr lang="en-US" dirty="0" smtClean="0"/>
            <a:t>Task sequence</a:t>
          </a:r>
          <a:endParaRPr lang="en-US" dirty="0"/>
        </a:p>
      </dgm:t>
    </dgm:pt>
    <dgm:pt modelId="{AF4C6DB6-A172-4C69-8A51-C55855F2C1F6}" type="parTrans" cxnId="{6AEBED49-5A2F-4A48-A469-38851CB7C88D}">
      <dgm:prSet/>
      <dgm:spPr/>
      <dgm:t>
        <a:bodyPr/>
        <a:lstStyle/>
        <a:p>
          <a:endParaRPr lang="en-US"/>
        </a:p>
      </dgm:t>
    </dgm:pt>
    <dgm:pt modelId="{292F0EFA-CA2D-4A45-A1A4-54F58BDFAC1A}" type="sibTrans" cxnId="{6AEBED49-5A2F-4A48-A469-38851CB7C88D}">
      <dgm:prSet/>
      <dgm:spPr/>
      <dgm:t>
        <a:bodyPr/>
        <a:lstStyle/>
        <a:p>
          <a:endParaRPr lang="en-US"/>
        </a:p>
      </dgm:t>
    </dgm:pt>
    <dgm:pt modelId="{CE8D9F03-5867-4413-8558-F2D430FA9F09}">
      <dgm:prSet phldrT="[Text]"/>
      <dgm:spPr>
        <a:noFill/>
      </dgm:spPr>
      <dgm:t>
        <a:bodyPr/>
        <a:lstStyle/>
        <a:p>
          <a:r>
            <a:rPr lang="en-US" dirty="0" smtClean="0"/>
            <a:t>Configuration files</a:t>
          </a:r>
          <a:endParaRPr lang="en-US" dirty="0"/>
        </a:p>
      </dgm:t>
    </dgm:pt>
    <dgm:pt modelId="{09EE320C-B6C2-464D-A016-2B28C61F5A50}" type="parTrans" cxnId="{CF2A9672-9A53-405A-8B9F-4AA8D7403C35}">
      <dgm:prSet/>
      <dgm:spPr/>
      <dgm:t>
        <a:bodyPr/>
        <a:lstStyle/>
        <a:p>
          <a:endParaRPr lang="en-US"/>
        </a:p>
      </dgm:t>
    </dgm:pt>
    <dgm:pt modelId="{F1DC5112-30E3-4017-BA94-6BF4300224DB}" type="sibTrans" cxnId="{CF2A9672-9A53-405A-8B9F-4AA8D7403C35}">
      <dgm:prSet/>
      <dgm:spPr/>
      <dgm:t>
        <a:bodyPr/>
        <a:lstStyle/>
        <a:p>
          <a:endParaRPr lang="en-US"/>
        </a:p>
      </dgm:t>
    </dgm:pt>
    <dgm:pt modelId="{56E1B833-8E85-4DFE-BA36-1AA2994115DB}">
      <dgm:prSet phldrT="[Text]"/>
      <dgm:spPr/>
      <dgm:t>
        <a:bodyPr/>
        <a:lstStyle/>
        <a:p>
          <a:r>
            <a:rPr lang="en-US" dirty="0" err="1" smtClean="0"/>
            <a:t>Config</a:t>
          </a:r>
          <a:r>
            <a:rPr lang="en-US" dirty="0" smtClean="0"/>
            <a:t> data in</a:t>
          </a:r>
          <a:endParaRPr lang="en-US" dirty="0"/>
        </a:p>
      </dgm:t>
    </dgm:pt>
    <dgm:pt modelId="{AB059514-1664-4420-9264-8EFD99B88919}" type="parTrans" cxnId="{1181D437-6C62-48CC-B695-2FC7A2353154}">
      <dgm:prSet/>
      <dgm:spPr/>
      <dgm:t>
        <a:bodyPr/>
        <a:lstStyle/>
        <a:p>
          <a:endParaRPr lang="en-US"/>
        </a:p>
      </dgm:t>
    </dgm:pt>
    <dgm:pt modelId="{B718FB75-3C11-45E5-B90B-F1D7187212F5}" type="sibTrans" cxnId="{1181D437-6C62-48CC-B695-2FC7A2353154}">
      <dgm:prSet/>
      <dgm:spPr/>
      <dgm:t>
        <a:bodyPr/>
        <a:lstStyle/>
        <a:p>
          <a:endParaRPr lang="en-US"/>
        </a:p>
      </dgm:t>
    </dgm:pt>
    <dgm:pt modelId="{08A96989-EA64-453A-BE8D-633C0D8841B4}">
      <dgm:prSet phldrT="[Text]"/>
      <dgm:spPr>
        <a:noFill/>
      </dgm:spPr>
      <dgm:t>
        <a:bodyPr/>
        <a:lstStyle/>
        <a:p>
          <a:r>
            <a:rPr lang="en-US" dirty="0" smtClean="0">
              <a:solidFill>
                <a:schemeClr val="accent2"/>
              </a:solidFill>
            </a:rPr>
            <a:t>Azure Pack Portal</a:t>
          </a:r>
          <a:endParaRPr lang="en-US" dirty="0">
            <a:solidFill>
              <a:schemeClr val="accent2"/>
            </a:solidFill>
          </a:endParaRPr>
        </a:p>
      </dgm:t>
    </dgm:pt>
    <dgm:pt modelId="{1733B3C4-4AED-4DA7-BF53-EA98FA054B4E}" type="parTrans" cxnId="{52835266-3694-4094-B6ED-BF0C53B8E8CA}">
      <dgm:prSet/>
      <dgm:spPr/>
      <dgm:t>
        <a:bodyPr/>
        <a:lstStyle/>
        <a:p>
          <a:endParaRPr lang="en-US"/>
        </a:p>
      </dgm:t>
    </dgm:pt>
    <dgm:pt modelId="{8F388BB1-6A35-44F3-AE3B-12D8F6B96FFA}" type="sibTrans" cxnId="{52835266-3694-4094-B6ED-BF0C53B8E8CA}">
      <dgm:prSet/>
      <dgm:spPr/>
      <dgm:t>
        <a:bodyPr/>
        <a:lstStyle/>
        <a:p>
          <a:endParaRPr lang="en-US"/>
        </a:p>
      </dgm:t>
    </dgm:pt>
    <dgm:pt modelId="{52BB1CE8-009D-47C6-BDF7-9A3BF78702FD}">
      <dgm:prSet phldrT="[Text]"/>
      <dgm:spPr>
        <a:noFill/>
      </dgm:spPr>
      <dgm:t>
        <a:bodyPr/>
        <a:lstStyle/>
        <a:p>
          <a:r>
            <a:rPr lang="en-US" dirty="0" smtClean="0"/>
            <a:t>Customizable experience</a:t>
          </a:r>
          <a:endParaRPr lang="en-US" dirty="0"/>
        </a:p>
      </dgm:t>
    </dgm:pt>
    <dgm:pt modelId="{86CD9C95-9312-4B6D-A0B0-3F0E7403CDB8}" type="parTrans" cxnId="{43490625-5467-44C4-BD8B-87B1C49EAD3A}">
      <dgm:prSet/>
      <dgm:spPr/>
      <dgm:t>
        <a:bodyPr/>
        <a:lstStyle/>
        <a:p>
          <a:endParaRPr lang="en-US"/>
        </a:p>
      </dgm:t>
    </dgm:pt>
    <dgm:pt modelId="{AF213E33-3CDE-42EE-AE6C-E21FCFE0D10A}" type="sibTrans" cxnId="{43490625-5467-44C4-BD8B-87B1C49EAD3A}">
      <dgm:prSet/>
      <dgm:spPr/>
      <dgm:t>
        <a:bodyPr/>
        <a:lstStyle/>
        <a:p>
          <a:endParaRPr lang="en-US"/>
        </a:p>
      </dgm:t>
    </dgm:pt>
    <dgm:pt modelId="{9551EF8F-1A1C-4AEA-90A3-899CAC3A93B3}">
      <dgm:prSet phldrT="[Text]"/>
      <dgm:spPr/>
      <dgm:t>
        <a:bodyPr/>
        <a:lstStyle/>
        <a:p>
          <a:endParaRPr lang="en-US" dirty="0"/>
        </a:p>
      </dgm:t>
    </dgm:pt>
    <dgm:pt modelId="{A9A02410-F0F6-4FDE-8B2E-73121A4E65FE}" type="parTrans" cxnId="{E2B4A97E-C5C2-44ED-9857-4DD6D7938D24}">
      <dgm:prSet/>
      <dgm:spPr/>
      <dgm:t>
        <a:bodyPr/>
        <a:lstStyle/>
        <a:p>
          <a:endParaRPr lang="en-US"/>
        </a:p>
      </dgm:t>
    </dgm:pt>
    <dgm:pt modelId="{54D24B5C-6C36-4D0B-8BF8-7A1F8C2B597F}" type="sibTrans" cxnId="{E2B4A97E-C5C2-44ED-9857-4DD6D7938D24}">
      <dgm:prSet/>
      <dgm:spPr/>
      <dgm:t>
        <a:bodyPr/>
        <a:lstStyle/>
        <a:p>
          <a:endParaRPr lang="en-US"/>
        </a:p>
      </dgm:t>
    </dgm:pt>
    <dgm:pt modelId="{5D928A8A-D2BC-41FA-92C4-2A1615642B84}">
      <dgm:prSet phldrT="[Text]"/>
      <dgm:spPr/>
      <dgm:t>
        <a:bodyPr/>
        <a:lstStyle/>
        <a:p>
          <a:r>
            <a:rPr lang="en-US" dirty="0" smtClean="0"/>
            <a:t>Status out</a:t>
          </a:r>
          <a:endParaRPr lang="en-US" dirty="0"/>
        </a:p>
      </dgm:t>
    </dgm:pt>
    <dgm:pt modelId="{4C9D1FAC-36C7-42D9-8EB7-0FC4BCD794B3}" type="parTrans" cxnId="{D3FEBAE2-1756-46FC-9C00-8F69DAD34708}">
      <dgm:prSet/>
      <dgm:spPr/>
      <dgm:t>
        <a:bodyPr/>
        <a:lstStyle/>
        <a:p>
          <a:endParaRPr lang="en-US"/>
        </a:p>
      </dgm:t>
    </dgm:pt>
    <dgm:pt modelId="{73B00BB7-AC35-4AF6-A1A7-46E7804FF012}" type="sibTrans" cxnId="{D3FEBAE2-1756-46FC-9C00-8F69DAD34708}">
      <dgm:prSet/>
      <dgm:spPr/>
      <dgm:t>
        <a:bodyPr/>
        <a:lstStyle/>
        <a:p>
          <a:endParaRPr lang="en-US"/>
        </a:p>
      </dgm:t>
    </dgm:pt>
    <dgm:pt modelId="{BC419DD6-76D7-4CD9-A2FC-2EA2BCF7BEFE}">
      <dgm:prSet phldrT="[Text]"/>
      <dgm:spPr/>
      <dgm:t>
        <a:bodyPr/>
        <a:lstStyle/>
        <a:p>
          <a:r>
            <a:rPr lang="en-US" dirty="0" smtClean="0"/>
            <a:t>Scripts</a:t>
          </a:r>
          <a:endParaRPr lang="en-US" dirty="0"/>
        </a:p>
      </dgm:t>
    </dgm:pt>
    <dgm:pt modelId="{3A63EAC1-A523-4181-9F9F-6EB36BF0FF77}" type="parTrans" cxnId="{F99A11B0-BBE0-43E0-9F13-9126D7AE1AAC}">
      <dgm:prSet/>
      <dgm:spPr/>
      <dgm:t>
        <a:bodyPr/>
        <a:lstStyle/>
        <a:p>
          <a:endParaRPr lang="en-US"/>
        </a:p>
      </dgm:t>
    </dgm:pt>
    <dgm:pt modelId="{AA4A9644-3E20-4C0F-B22C-54F01B51B78C}" type="sibTrans" cxnId="{F99A11B0-BBE0-43E0-9F13-9126D7AE1AAC}">
      <dgm:prSet/>
      <dgm:spPr/>
      <dgm:t>
        <a:bodyPr/>
        <a:lstStyle/>
        <a:p>
          <a:endParaRPr lang="en-US"/>
        </a:p>
      </dgm:t>
    </dgm:pt>
    <dgm:pt modelId="{E376832D-F212-4B22-A901-E53CA39C7B9D}">
      <dgm:prSet phldrT="[Text]"/>
      <dgm:spPr/>
      <dgm:t>
        <a:bodyPr/>
        <a:lstStyle/>
        <a:p>
          <a:r>
            <a:rPr lang="en-US" dirty="0" smtClean="0"/>
            <a:t>Orchestrate the deploy</a:t>
          </a:r>
          <a:endParaRPr lang="en-US" dirty="0"/>
        </a:p>
      </dgm:t>
    </dgm:pt>
    <dgm:pt modelId="{F3EB0B79-08FA-4916-8AB0-17EBB9FE5D6B}" type="parTrans" cxnId="{9A88F4AC-4BFB-44E1-ABBA-D3DD900D34E7}">
      <dgm:prSet/>
      <dgm:spPr/>
      <dgm:t>
        <a:bodyPr/>
        <a:lstStyle/>
        <a:p>
          <a:endParaRPr lang="en-US"/>
        </a:p>
      </dgm:t>
    </dgm:pt>
    <dgm:pt modelId="{42BFC6FC-D8A7-4760-985C-411C6C7E862B}" type="sibTrans" cxnId="{9A88F4AC-4BFB-44E1-ABBA-D3DD900D34E7}">
      <dgm:prSet/>
      <dgm:spPr/>
      <dgm:t>
        <a:bodyPr/>
        <a:lstStyle/>
        <a:p>
          <a:endParaRPr lang="en-US"/>
        </a:p>
      </dgm:t>
    </dgm:pt>
    <dgm:pt modelId="{C9944580-BBE8-4BF6-9C64-3AF4686D45DE}">
      <dgm:prSet phldrT="[Text]"/>
      <dgm:spPr/>
      <dgm:t>
        <a:bodyPr/>
        <a:lstStyle/>
        <a:p>
          <a:r>
            <a:rPr lang="en-US" dirty="0" smtClean="0"/>
            <a:t>Inter-server dependencies handled by script</a:t>
          </a:r>
          <a:endParaRPr lang="en-US" dirty="0"/>
        </a:p>
      </dgm:t>
    </dgm:pt>
    <dgm:pt modelId="{24AE62E1-7854-4BEB-A1FE-0178FC4AA18D}" type="parTrans" cxnId="{0DC29EFB-034F-426A-A03E-79186E1EAB43}">
      <dgm:prSet/>
      <dgm:spPr/>
      <dgm:t>
        <a:bodyPr/>
        <a:lstStyle/>
        <a:p>
          <a:endParaRPr lang="en-US"/>
        </a:p>
      </dgm:t>
    </dgm:pt>
    <dgm:pt modelId="{94CB0F93-B825-4D8B-8E24-306F3600606F}" type="sibTrans" cxnId="{0DC29EFB-034F-426A-A03E-79186E1EAB43}">
      <dgm:prSet/>
      <dgm:spPr/>
      <dgm:t>
        <a:bodyPr/>
        <a:lstStyle/>
        <a:p>
          <a:endParaRPr lang="en-US"/>
        </a:p>
      </dgm:t>
    </dgm:pt>
    <dgm:pt modelId="{304F65D3-D4AD-4EB5-91ED-B0D059912F03}" type="pres">
      <dgm:prSet presAssocID="{62792CA0-6E98-4414-B85A-29F89FA3A7B6}" presName="Name0" presStyleCnt="0">
        <dgm:presLayoutVars>
          <dgm:dir/>
          <dgm:animLvl val="lvl"/>
          <dgm:resizeHandles val="exact"/>
        </dgm:presLayoutVars>
      </dgm:prSet>
      <dgm:spPr/>
      <dgm:t>
        <a:bodyPr/>
        <a:lstStyle/>
        <a:p>
          <a:endParaRPr lang="en-US"/>
        </a:p>
      </dgm:t>
    </dgm:pt>
    <dgm:pt modelId="{731D0887-C949-431C-BD55-F0C092683168}" type="pres">
      <dgm:prSet presAssocID="{62792CA0-6E98-4414-B85A-29F89FA3A7B6}" presName="tSp" presStyleCnt="0"/>
      <dgm:spPr/>
    </dgm:pt>
    <dgm:pt modelId="{65C4397D-D8BF-4844-A234-C35AB354E851}" type="pres">
      <dgm:prSet presAssocID="{62792CA0-6E98-4414-B85A-29F89FA3A7B6}" presName="bSp" presStyleCnt="0"/>
      <dgm:spPr/>
    </dgm:pt>
    <dgm:pt modelId="{9FD3794B-56D6-470F-AAC3-65327FD3B77F}" type="pres">
      <dgm:prSet presAssocID="{62792CA0-6E98-4414-B85A-29F89FA3A7B6}" presName="process" presStyleCnt="0"/>
      <dgm:spPr/>
    </dgm:pt>
    <dgm:pt modelId="{ADA20402-CFDE-459B-A539-C63A94130AA6}" type="pres">
      <dgm:prSet presAssocID="{987D07F2-0922-4593-BAE0-C31980DC845E}" presName="composite1" presStyleCnt="0"/>
      <dgm:spPr/>
    </dgm:pt>
    <dgm:pt modelId="{4E829D3F-7E13-43B0-8C95-F8A086AC7337}" type="pres">
      <dgm:prSet presAssocID="{987D07F2-0922-4593-BAE0-C31980DC845E}" presName="dummyNode1" presStyleLbl="node1" presStyleIdx="0" presStyleCnt="3"/>
      <dgm:spPr/>
    </dgm:pt>
    <dgm:pt modelId="{0CC7F45E-2DC5-4733-BD87-F2363696EB90}" type="pres">
      <dgm:prSet presAssocID="{987D07F2-0922-4593-BAE0-C31980DC845E}" presName="childNode1" presStyleLbl="bgAcc1" presStyleIdx="0" presStyleCnt="3">
        <dgm:presLayoutVars>
          <dgm:bulletEnabled val="1"/>
        </dgm:presLayoutVars>
      </dgm:prSet>
      <dgm:spPr/>
      <dgm:t>
        <a:bodyPr/>
        <a:lstStyle/>
        <a:p>
          <a:endParaRPr lang="en-US"/>
        </a:p>
      </dgm:t>
    </dgm:pt>
    <dgm:pt modelId="{9656F464-57DE-4CF1-8657-C4D472CCA4F7}" type="pres">
      <dgm:prSet presAssocID="{987D07F2-0922-4593-BAE0-C31980DC845E}" presName="childNode1tx" presStyleLbl="bgAcc1" presStyleIdx="0" presStyleCnt="3">
        <dgm:presLayoutVars>
          <dgm:bulletEnabled val="1"/>
        </dgm:presLayoutVars>
      </dgm:prSet>
      <dgm:spPr/>
      <dgm:t>
        <a:bodyPr/>
        <a:lstStyle/>
        <a:p>
          <a:endParaRPr lang="en-US"/>
        </a:p>
      </dgm:t>
    </dgm:pt>
    <dgm:pt modelId="{25FE1941-BC54-407D-A868-5C4462582164}" type="pres">
      <dgm:prSet presAssocID="{987D07F2-0922-4593-BAE0-C31980DC845E}" presName="parentNode1" presStyleLbl="node1" presStyleIdx="0" presStyleCnt="3">
        <dgm:presLayoutVars>
          <dgm:chMax val="1"/>
          <dgm:bulletEnabled val="1"/>
        </dgm:presLayoutVars>
      </dgm:prSet>
      <dgm:spPr/>
      <dgm:t>
        <a:bodyPr/>
        <a:lstStyle/>
        <a:p>
          <a:endParaRPr lang="en-US"/>
        </a:p>
      </dgm:t>
    </dgm:pt>
    <dgm:pt modelId="{A7451480-E65F-4984-9748-CB8420D208D6}" type="pres">
      <dgm:prSet presAssocID="{987D07F2-0922-4593-BAE0-C31980DC845E}" presName="connSite1" presStyleCnt="0"/>
      <dgm:spPr/>
    </dgm:pt>
    <dgm:pt modelId="{EE054CFC-E2FD-4043-AC34-2E6698655D2B}" type="pres">
      <dgm:prSet presAssocID="{8084EBD3-DAFA-4FCD-B3A9-1E06ABBD2B2B}" presName="Name9" presStyleLbl="sibTrans2D1" presStyleIdx="0" presStyleCnt="2"/>
      <dgm:spPr/>
      <dgm:t>
        <a:bodyPr/>
        <a:lstStyle/>
        <a:p>
          <a:endParaRPr lang="en-US"/>
        </a:p>
      </dgm:t>
    </dgm:pt>
    <dgm:pt modelId="{DB7387E2-3D41-42E4-B33C-DFC60065A67E}" type="pres">
      <dgm:prSet presAssocID="{55831773-0B4A-4F1E-A838-4C4516D46FA7}" presName="composite2" presStyleCnt="0"/>
      <dgm:spPr/>
    </dgm:pt>
    <dgm:pt modelId="{01B74DE4-24D2-47C6-8696-04D0DE8CAA26}" type="pres">
      <dgm:prSet presAssocID="{55831773-0B4A-4F1E-A838-4C4516D46FA7}" presName="dummyNode2" presStyleLbl="node1" presStyleIdx="0" presStyleCnt="3"/>
      <dgm:spPr/>
    </dgm:pt>
    <dgm:pt modelId="{513C134F-8A76-4951-A8D6-3A4CB99D6047}" type="pres">
      <dgm:prSet presAssocID="{55831773-0B4A-4F1E-A838-4C4516D46FA7}" presName="childNode2" presStyleLbl="bgAcc1" presStyleIdx="1" presStyleCnt="3">
        <dgm:presLayoutVars>
          <dgm:bulletEnabled val="1"/>
        </dgm:presLayoutVars>
      </dgm:prSet>
      <dgm:spPr/>
      <dgm:t>
        <a:bodyPr/>
        <a:lstStyle/>
        <a:p>
          <a:endParaRPr lang="en-US"/>
        </a:p>
      </dgm:t>
    </dgm:pt>
    <dgm:pt modelId="{DB41A409-5519-455B-A0E3-DC54CD624DBC}" type="pres">
      <dgm:prSet presAssocID="{55831773-0B4A-4F1E-A838-4C4516D46FA7}" presName="childNode2tx" presStyleLbl="bgAcc1" presStyleIdx="1" presStyleCnt="3">
        <dgm:presLayoutVars>
          <dgm:bulletEnabled val="1"/>
        </dgm:presLayoutVars>
      </dgm:prSet>
      <dgm:spPr/>
      <dgm:t>
        <a:bodyPr/>
        <a:lstStyle/>
        <a:p>
          <a:endParaRPr lang="en-US"/>
        </a:p>
      </dgm:t>
    </dgm:pt>
    <dgm:pt modelId="{689B5E98-F0FE-44BB-B80F-75341CFA9402}" type="pres">
      <dgm:prSet presAssocID="{55831773-0B4A-4F1E-A838-4C4516D46FA7}" presName="parentNode2" presStyleLbl="node1" presStyleIdx="1" presStyleCnt="3">
        <dgm:presLayoutVars>
          <dgm:chMax val="0"/>
          <dgm:bulletEnabled val="1"/>
        </dgm:presLayoutVars>
      </dgm:prSet>
      <dgm:spPr/>
      <dgm:t>
        <a:bodyPr/>
        <a:lstStyle/>
        <a:p>
          <a:endParaRPr lang="en-US"/>
        </a:p>
      </dgm:t>
    </dgm:pt>
    <dgm:pt modelId="{D795FB19-12A8-4B1A-9C7F-3B6A2200D341}" type="pres">
      <dgm:prSet presAssocID="{55831773-0B4A-4F1E-A838-4C4516D46FA7}" presName="connSite2" presStyleCnt="0"/>
      <dgm:spPr/>
    </dgm:pt>
    <dgm:pt modelId="{A9D33501-5AD6-4045-B054-A8C8332D037B}" type="pres">
      <dgm:prSet presAssocID="{48CE5BEC-F78F-4B93-8CB1-474E3B7B9DBE}" presName="Name18" presStyleLbl="sibTrans2D1" presStyleIdx="1" presStyleCnt="2"/>
      <dgm:spPr/>
      <dgm:t>
        <a:bodyPr/>
        <a:lstStyle/>
        <a:p>
          <a:endParaRPr lang="en-US"/>
        </a:p>
      </dgm:t>
    </dgm:pt>
    <dgm:pt modelId="{3BC60DBB-D9C1-41BC-A79C-141BBFD96177}" type="pres">
      <dgm:prSet presAssocID="{B089FED0-522B-4262-AF75-AA13B3E89941}" presName="composite1" presStyleCnt="0"/>
      <dgm:spPr/>
    </dgm:pt>
    <dgm:pt modelId="{36F4A3A4-348B-4868-B60A-CF2416F6B498}" type="pres">
      <dgm:prSet presAssocID="{B089FED0-522B-4262-AF75-AA13B3E89941}" presName="dummyNode1" presStyleLbl="node1" presStyleIdx="1" presStyleCnt="3"/>
      <dgm:spPr/>
    </dgm:pt>
    <dgm:pt modelId="{063C7B71-F8A6-4EC6-8105-2FDF4E7DEC4B}" type="pres">
      <dgm:prSet presAssocID="{B089FED0-522B-4262-AF75-AA13B3E89941}" presName="childNode1" presStyleLbl="bgAcc1" presStyleIdx="2" presStyleCnt="3">
        <dgm:presLayoutVars>
          <dgm:bulletEnabled val="1"/>
        </dgm:presLayoutVars>
      </dgm:prSet>
      <dgm:spPr/>
      <dgm:t>
        <a:bodyPr/>
        <a:lstStyle/>
        <a:p>
          <a:endParaRPr lang="en-US"/>
        </a:p>
      </dgm:t>
    </dgm:pt>
    <dgm:pt modelId="{A3E08EFB-18C8-4911-9768-2F717EB7155B}" type="pres">
      <dgm:prSet presAssocID="{B089FED0-522B-4262-AF75-AA13B3E89941}" presName="childNode1tx" presStyleLbl="bgAcc1" presStyleIdx="2" presStyleCnt="3">
        <dgm:presLayoutVars>
          <dgm:bulletEnabled val="1"/>
        </dgm:presLayoutVars>
      </dgm:prSet>
      <dgm:spPr/>
      <dgm:t>
        <a:bodyPr/>
        <a:lstStyle/>
        <a:p>
          <a:endParaRPr lang="en-US"/>
        </a:p>
      </dgm:t>
    </dgm:pt>
    <dgm:pt modelId="{4DDAE222-1E1D-4864-9585-B6AF395E60D6}" type="pres">
      <dgm:prSet presAssocID="{B089FED0-522B-4262-AF75-AA13B3E89941}" presName="parentNode1" presStyleLbl="node1" presStyleIdx="2" presStyleCnt="3">
        <dgm:presLayoutVars>
          <dgm:chMax val="1"/>
          <dgm:bulletEnabled val="1"/>
        </dgm:presLayoutVars>
      </dgm:prSet>
      <dgm:spPr/>
      <dgm:t>
        <a:bodyPr/>
        <a:lstStyle/>
        <a:p>
          <a:endParaRPr lang="en-US"/>
        </a:p>
      </dgm:t>
    </dgm:pt>
    <dgm:pt modelId="{93B63430-7969-4A25-B601-C8238323A9D0}" type="pres">
      <dgm:prSet presAssocID="{B089FED0-522B-4262-AF75-AA13B3E89941}" presName="connSite1" presStyleCnt="0"/>
      <dgm:spPr/>
    </dgm:pt>
  </dgm:ptLst>
  <dgm:cxnLst>
    <dgm:cxn modelId="{1B922752-6F06-4E1F-AE63-D606B3C01542}" type="presOf" srcId="{1D74880E-6D10-49FA-BA1D-74ACBA1E99EA}" destId="{063C7B71-F8A6-4EC6-8105-2FDF4E7DEC4B}" srcOrd="0" destOrd="0" presId="urn:microsoft.com/office/officeart/2005/8/layout/hProcess4"/>
    <dgm:cxn modelId="{0DC29EFB-034F-426A-A03E-79186E1EAB43}" srcId="{B089FED0-522B-4262-AF75-AA13B3E89941}" destId="{C9944580-BBE8-4BF6-9C64-3AF4686D45DE}" srcOrd="2" destOrd="0" parTransId="{24AE62E1-7854-4BEB-A1FE-0178FC4AA18D}" sibTransId="{94CB0F93-B825-4D8B-8E24-306F3600606F}"/>
    <dgm:cxn modelId="{F0EF98C9-8B24-408D-B0C9-14659A96ED6E}" srcId="{62792CA0-6E98-4414-B85A-29F89FA3A7B6}" destId="{B089FED0-522B-4262-AF75-AA13B3E89941}" srcOrd="2" destOrd="0" parTransId="{0F490644-9745-4AE6-BE72-03F17ACBA364}" sibTransId="{16B57531-6164-47ED-9770-C9F2906FA085}"/>
    <dgm:cxn modelId="{6AEBED49-5A2F-4A48-A469-38851CB7C88D}" srcId="{B089FED0-522B-4262-AF75-AA13B3E89941}" destId="{1D74880E-6D10-49FA-BA1D-74ACBA1E99EA}" srcOrd="0" destOrd="0" parTransId="{AF4C6DB6-A172-4C69-8A51-C55855F2C1F6}" sibTransId="{292F0EFA-CA2D-4A45-A1A4-54F58BDFAC1A}"/>
    <dgm:cxn modelId="{A20D6167-5647-4713-BE7E-DEC5161CC9D1}" srcId="{55831773-0B4A-4F1E-A838-4C4516D46FA7}" destId="{E8FFB6D3-FEA9-4C27-931F-E9EAAB8C2816}" srcOrd="0" destOrd="0" parTransId="{3D81FCFC-BB9A-4D66-8508-58D94793C8D9}" sibTransId="{7DDE8203-9D05-4CA8-A291-4DBD2A388F45}"/>
    <dgm:cxn modelId="{251B78DB-7C0D-4DCF-AD07-3C3BA694657A}" type="presOf" srcId="{1D74880E-6D10-49FA-BA1D-74ACBA1E99EA}" destId="{A3E08EFB-18C8-4911-9768-2F717EB7155B}" srcOrd="1" destOrd="0" presId="urn:microsoft.com/office/officeart/2005/8/layout/hProcess4"/>
    <dgm:cxn modelId="{F23610F6-B39A-4C3B-9360-2C6366159509}" type="presOf" srcId="{48CE5BEC-F78F-4B93-8CB1-474E3B7B9DBE}" destId="{A9D33501-5AD6-4045-B054-A8C8332D037B}" srcOrd="0" destOrd="0" presId="urn:microsoft.com/office/officeart/2005/8/layout/hProcess4"/>
    <dgm:cxn modelId="{BEAD0147-6BE3-4E3D-B2EB-76BDA5A2C1F2}" type="presOf" srcId="{9551EF8F-1A1C-4AEA-90A3-899CAC3A93B3}" destId="{513C134F-8A76-4951-A8D6-3A4CB99D6047}" srcOrd="0" destOrd="4" presId="urn:microsoft.com/office/officeart/2005/8/layout/hProcess4"/>
    <dgm:cxn modelId="{8D764E37-3A3A-431F-9DFC-00399E88C1DE}" type="presOf" srcId="{E376832D-F212-4B22-A901-E53CA39C7B9D}" destId="{513C134F-8A76-4951-A8D6-3A4CB99D6047}" srcOrd="0" destOrd="3" presId="urn:microsoft.com/office/officeart/2005/8/layout/hProcess4"/>
    <dgm:cxn modelId="{840BCE0B-D449-46E2-9DCB-B4C84F2755C5}" srcId="{62792CA0-6E98-4414-B85A-29F89FA3A7B6}" destId="{55831773-0B4A-4F1E-A838-4C4516D46FA7}" srcOrd="1" destOrd="0" parTransId="{6C1056B2-C3ED-4985-8724-81BBA5994EB5}" sibTransId="{48CE5BEC-F78F-4B93-8CB1-474E3B7B9DBE}"/>
    <dgm:cxn modelId="{C5EBE884-08E8-41D1-A448-29B72E7010A1}" type="presOf" srcId="{CE8D9F03-5867-4413-8558-F2D430FA9F09}" destId="{0CC7F45E-2DC5-4733-BD87-F2363696EB90}" srcOrd="0" destOrd="2" presId="urn:microsoft.com/office/officeart/2005/8/layout/hProcess4"/>
    <dgm:cxn modelId="{C5A3B159-EB45-4F0A-87BA-861A5CE93BAE}" type="presOf" srcId="{8084EBD3-DAFA-4FCD-B3A9-1E06ABBD2B2B}" destId="{EE054CFC-E2FD-4043-AC34-2E6698655D2B}" srcOrd="0" destOrd="0" presId="urn:microsoft.com/office/officeart/2005/8/layout/hProcess4"/>
    <dgm:cxn modelId="{5E2F2241-D9B1-47E7-9D91-03B6972148B0}" type="presOf" srcId="{08A96989-EA64-453A-BE8D-633C0D8841B4}" destId="{0CC7F45E-2DC5-4733-BD87-F2363696EB90}" srcOrd="0" destOrd="1" presId="urn:microsoft.com/office/officeart/2005/8/layout/hProcess4"/>
    <dgm:cxn modelId="{CF2A9672-9A53-405A-8B9F-4AA8D7403C35}" srcId="{987D07F2-0922-4593-BAE0-C31980DC845E}" destId="{CE8D9F03-5867-4413-8558-F2D430FA9F09}" srcOrd="2" destOrd="0" parTransId="{09EE320C-B6C2-464D-A016-2B28C61F5A50}" sibTransId="{F1DC5112-30E3-4017-BA94-6BF4300224DB}"/>
    <dgm:cxn modelId="{795DD0FF-2936-46F9-B1C9-53F455C112A6}" type="presOf" srcId="{5D928A8A-D2BC-41FA-92C4-2A1615642B84}" destId="{DB41A409-5519-455B-A0E3-DC54CD624DBC}" srcOrd="1" destOrd="2" presId="urn:microsoft.com/office/officeart/2005/8/layout/hProcess4"/>
    <dgm:cxn modelId="{0CB4D5D0-D7B2-4715-AAFB-BE5FAB8E425E}" type="presOf" srcId="{987D07F2-0922-4593-BAE0-C31980DC845E}" destId="{25FE1941-BC54-407D-A868-5C4462582164}" srcOrd="0" destOrd="0" presId="urn:microsoft.com/office/officeart/2005/8/layout/hProcess4"/>
    <dgm:cxn modelId="{E2B4A97E-C5C2-44ED-9857-4DD6D7938D24}" srcId="{55831773-0B4A-4F1E-A838-4C4516D46FA7}" destId="{9551EF8F-1A1C-4AEA-90A3-899CAC3A93B3}" srcOrd="4" destOrd="0" parTransId="{A9A02410-F0F6-4FDE-8B2E-73121A4E65FE}" sibTransId="{54D24B5C-6C36-4D0B-8BF8-7A1F8C2B597F}"/>
    <dgm:cxn modelId="{3D9C4129-0693-4FE6-BEB1-51F27B8090D4}" type="presOf" srcId="{5D928A8A-D2BC-41FA-92C4-2A1615642B84}" destId="{513C134F-8A76-4951-A8D6-3A4CB99D6047}" srcOrd="0" destOrd="2" presId="urn:microsoft.com/office/officeart/2005/8/layout/hProcess4"/>
    <dgm:cxn modelId="{3457C2C4-2370-4016-8E0E-10F99CFD14FC}" type="presOf" srcId="{C9944580-BBE8-4BF6-9C64-3AF4686D45DE}" destId="{A3E08EFB-18C8-4911-9768-2F717EB7155B}" srcOrd="1" destOrd="2" presId="urn:microsoft.com/office/officeart/2005/8/layout/hProcess4"/>
    <dgm:cxn modelId="{CEA96E1D-A273-46FC-B9BB-F5F4296109F5}" type="presOf" srcId="{BC419DD6-76D7-4CD9-A2FC-2EA2BCF7BEFE}" destId="{A3E08EFB-18C8-4911-9768-2F717EB7155B}" srcOrd="1" destOrd="1" presId="urn:microsoft.com/office/officeart/2005/8/layout/hProcess4"/>
    <dgm:cxn modelId="{B817028D-A6AF-4E0A-952B-9988E0248EA5}" type="presOf" srcId="{55831773-0B4A-4F1E-A838-4C4516D46FA7}" destId="{689B5E98-F0FE-44BB-B80F-75341CFA9402}" srcOrd="0" destOrd="0" presId="urn:microsoft.com/office/officeart/2005/8/layout/hProcess4"/>
    <dgm:cxn modelId="{E7498FDC-FB57-4118-AC73-44E6DEA59199}" type="presOf" srcId="{9551EF8F-1A1C-4AEA-90A3-899CAC3A93B3}" destId="{DB41A409-5519-455B-A0E3-DC54CD624DBC}" srcOrd="1" destOrd="4" presId="urn:microsoft.com/office/officeart/2005/8/layout/hProcess4"/>
    <dgm:cxn modelId="{1181D437-6C62-48CC-B695-2FC7A2353154}" srcId="{55831773-0B4A-4F1E-A838-4C4516D46FA7}" destId="{56E1B833-8E85-4DFE-BA36-1AA2994115DB}" srcOrd="1" destOrd="0" parTransId="{AB059514-1664-4420-9264-8EFD99B88919}" sibTransId="{B718FB75-3C11-45E5-B90B-F1D7187212F5}"/>
    <dgm:cxn modelId="{3677DAF0-A18A-4990-A268-ECEFF634810C}" type="presOf" srcId="{B089FED0-522B-4262-AF75-AA13B3E89941}" destId="{4DDAE222-1E1D-4864-9585-B6AF395E60D6}" srcOrd="0" destOrd="0" presId="urn:microsoft.com/office/officeart/2005/8/layout/hProcess4"/>
    <dgm:cxn modelId="{C9E5F4CF-60D8-4411-B173-681B1E4DA108}" type="presOf" srcId="{08A96989-EA64-453A-BE8D-633C0D8841B4}" destId="{9656F464-57DE-4CF1-8657-C4D472CCA4F7}" srcOrd="1" destOrd="1" presId="urn:microsoft.com/office/officeart/2005/8/layout/hProcess4"/>
    <dgm:cxn modelId="{74725DBE-40D6-4DD7-85AD-A5890FA4C55F}" type="presOf" srcId="{62792CA0-6E98-4414-B85A-29F89FA3A7B6}" destId="{304F65D3-D4AD-4EB5-91ED-B0D059912F03}" srcOrd="0" destOrd="0" presId="urn:microsoft.com/office/officeart/2005/8/layout/hProcess4"/>
    <dgm:cxn modelId="{26E4F996-E35E-4B22-957B-53C90115DA0D}" type="presOf" srcId="{56E1B833-8E85-4DFE-BA36-1AA2994115DB}" destId="{513C134F-8A76-4951-A8D6-3A4CB99D6047}" srcOrd="0" destOrd="1" presId="urn:microsoft.com/office/officeart/2005/8/layout/hProcess4"/>
    <dgm:cxn modelId="{D64994DA-C835-4C84-BA26-46C0D34EED1E}" type="presOf" srcId="{E8FFB6D3-FEA9-4C27-931F-E9EAAB8C2816}" destId="{DB41A409-5519-455B-A0E3-DC54CD624DBC}" srcOrd="1" destOrd="0" presId="urn:microsoft.com/office/officeart/2005/8/layout/hProcess4"/>
    <dgm:cxn modelId="{52835266-3694-4094-B6ED-BF0C53B8E8CA}" srcId="{987D07F2-0922-4593-BAE0-C31980DC845E}" destId="{08A96989-EA64-453A-BE8D-633C0D8841B4}" srcOrd="1" destOrd="0" parTransId="{1733B3C4-4AED-4DA7-BF53-EA98FA054B4E}" sibTransId="{8F388BB1-6A35-44F3-AE3B-12D8F6B96FFA}"/>
    <dgm:cxn modelId="{8F7925A2-1E49-4878-ADB4-B8AF057802C1}" type="presOf" srcId="{E8FFB6D3-FEA9-4C27-931F-E9EAAB8C2816}" destId="{513C134F-8A76-4951-A8D6-3A4CB99D6047}" srcOrd="0" destOrd="0" presId="urn:microsoft.com/office/officeart/2005/8/layout/hProcess4"/>
    <dgm:cxn modelId="{460B9229-0700-49B8-98C7-06837AB10610}" type="presOf" srcId="{E376832D-F212-4B22-A901-E53CA39C7B9D}" destId="{DB41A409-5519-455B-A0E3-DC54CD624DBC}" srcOrd="1" destOrd="3" presId="urn:microsoft.com/office/officeart/2005/8/layout/hProcess4"/>
    <dgm:cxn modelId="{F47E3350-2662-456E-BB3D-430ED4AD6FF0}" type="presOf" srcId="{4D3BAB8D-8B25-4741-9BBC-FCAF0CACB2CE}" destId="{9656F464-57DE-4CF1-8657-C4D472CCA4F7}" srcOrd="1" destOrd="0" presId="urn:microsoft.com/office/officeart/2005/8/layout/hProcess4"/>
    <dgm:cxn modelId="{358662A8-8BEA-4560-8DC0-2D53BEDBF4C1}" srcId="{987D07F2-0922-4593-BAE0-C31980DC845E}" destId="{4D3BAB8D-8B25-4741-9BBC-FCAF0CACB2CE}" srcOrd="0" destOrd="0" parTransId="{0EF1D4B5-01C6-4EEA-B418-8C93CD786DD6}" sibTransId="{B17CE400-B066-4D8A-956B-C341AD4A73C6}"/>
    <dgm:cxn modelId="{F99A11B0-BBE0-43E0-9F13-9126D7AE1AAC}" srcId="{B089FED0-522B-4262-AF75-AA13B3E89941}" destId="{BC419DD6-76D7-4CD9-A2FC-2EA2BCF7BEFE}" srcOrd="1" destOrd="0" parTransId="{3A63EAC1-A523-4181-9F9F-6EB36BF0FF77}" sibTransId="{AA4A9644-3E20-4C0F-B22C-54F01B51B78C}"/>
    <dgm:cxn modelId="{20CBF954-3E9E-4182-B8A6-45A1EC1391D0}" type="presOf" srcId="{BC419DD6-76D7-4CD9-A2FC-2EA2BCF7BEFE}" destId="{063C7B71-F8A6-4EC6-8105-2FDF4E7DEC4B}" srcOrd="0" destOrd="1" presId="urn:microsoft.com/office/officeart/2005/8/layout/hProcess4"/>
    <dgm:cxn modelId="{F20EBFC3-B655-4695-900C-2947AC3C1F42}" type="presOf" srcId="{4D3BAB8D-8B25-4741-9BBC-FCAF0CACB2CE}" destId="{0CC7F45E-2DC5-4733-BD87-F2363696EB90}" srcOrd="0" destOrd="0" presId="urn:microsoft.com/office/officeart/2005/8/layout/hProcess4"/>
    <dgm:cxn modelId="{7B6B11F3-F323-4C7A-B3FE-628D114F26F1}" type="presOf" srcId="{52BB1CE8-009D-47C6-BDF7-9A3BF78702FD}" destId="{9656F464-57DE-4CF1-8657-C4D472CCA4F7}" srcOrd="1" destOrd="3" presId="urn:microsoft.com/office/officeart/2005/8/layout/hProcess4"/>
    <dgm:cxn modelId="{9A88F4AC-4BFB-44E1-ABBA-D3DD900D34E7}" srcId="{55831773-0B4A-4F1E-A838-4C4516D46FA7}" destId="{E376832D-F212-4B22-A901-E53CA39C7B9D}" srcOrd="3" destOrd="0" parTransId="{F3EB0B79-08FA-4916-8AB0-17EBB9FE5D6B}" sibTransId="{42BFC6FC-D8A7-4760-985C-411C6C7E862B}"/>
    <dgm:cxn modelId="{8767658C-9077-4476-843B-BE0F58C16C7F}" type="presOf" srcId="{C9944580-BBE8-4BF6-9C64-3AF4686D45DE}" destId="{063C7B71-F8A6-4EC6-8105-2FDF4E7DEC4B}" srcOrd="0" destOrd="2" presId="urn:microsoft.com/office/officeart/2005/8/layout/hProcess4"/>
    <dgm:cxn modelId="{4BCB2717-6A71-45DD-B346-4C9B477AF26C}" srcId="{62792CA0-6E98-4414-B85A-29F89FA3A7B6}" destId="{987D07F2-0922-4593-BAE0-C31980DC845E}" srcOrd="0" destOrd="0" parTransId="{2B6546DC-FE78-44A0-8C6F-4D195AD32D8F}" sibTransId="{8084EBD3-DAFA-4FCD-B3A9-1E06ABBD2B2B}"/>
    <dgm:cxn modelId="{1A68B8C2-768E-45F9-8E65-AF257A565027}" type="presOf" srcId="{56E1B833-8E85-4DFE-BA36-1AA2994115DB}" destId="{DB41A409-5519-455B-A0E3-DC54CD624DBC}" srcOrd="1" destOrd="1" presId="urn:microsoft.com/office/officeart/2005/8/layout/hProcess4"/>
    <dgm:cxn modelId="{AA996871-ECD1-4D79-9DBA-6FE648F16D3F}" type="presOf" srcId="{CE8D9F03-5867-4413-8558-F2D430FA9F09}" destId="{9656F464-57DE-4CF1-8657-C4D472CCA4F7}" srcOrd="1" destOrd="2" presId="urn:microsoft.com/office/officeart/2005/8/layout/hProcess4"/>
    <dgm:cxn modelId="{D3FEBAE2-1756-46FC-9C00-8F69DAD34708}" srcId="{55831773-0B4A-4F1E-A838-4C4516D46FA7}" destId="{5D928A8A-D2BC-41FA-92C4-2A1615642B84}" srcOrd="2" destOrd="0" parTransId="{4C9D1FAC-36C7-42D9-8EB7-0FC4BCD794B3}" sibTransId="{73B00BB7-AC35-4AF6-A1A7-46E7804FF012}"/>
    <dgm:cxn modelId="{83950FFE-2423-4ACE-97C5-B85F2A9A776E}" type="presOf" srcId="{52BB1CE8-009D-47C6-BDF7-9A3BF78702FD}" destId="{0CC7F45E-2DC5-4733-BD87-F2363696EB90}" srcOrd="0" destOrd="3" presId="urn:microsoft.com/office/officeart/2005/8/layout/hProcess4"/>
    <dgm:cxn modelId="{43490625-5467-44C4-BD8B-87B1C49EAD3A}" srcId="{987D07F2-0922-4593-BAE0-C31980DC845E}" destId="{52BB1CE8-009D-47C6-BDF7-9A3BF78702FD}" srcOrd="3" destOrd="0" parTransId="{86CD9C95-9312-4B6D-A0B0-3F0E7403CDB8}" sibTransId="{AF213E33-3CDE-42EE-AE6C-E21FCFE0D10A}"/>
    <dgm:cxn modelId="{4FD0920F-486B-41A0-8144-6620A9B99E95}" type="presParOf" srcId="{304F65D3-D4AD-4EB5-91ED-B0D059912F03}" destId="{731D0887-C949-431C-BD55-F0C092683168}" srcOrd="0" destOrd="0" presId="urn:microsoft.com/office/officeart/2005/8/layout/hProcess4"/>
    <dgm:cxn modelId="{763BBFDA-0CE7-4728-AF34-A5351C75CE0A}" type="presParOf" srcId="{304F65D3-D4AD-4EB5-91ED-B0D059912F03}" destId="{65C4397D-D8BF-4844-A234-C35AB354E851}" srcOrd="1" destOrd="0" presId="urn:microsoft.com/office/officeart/2005/8/layout/hProcess4"/>
    <dgm:cxn modelId="{5B97F463-B7F6-4074-821E-BAD728844FBF}" type="presParOf" srcId="{304F65D3-D4AD-4EB5-91ED-B0D059912F03}" destId="{9FD3794B-56D6-470F-AAC3-65327FD3B77F}" srcOrd="2" destOrd="0" presId="urn:microsoft.com/office/officeart/2005/8/layout/hProcess4"/>
    <dgm:cxn modelId="{7B86B194-4F3C-45F7-B06F-E2F240FC9921}" type="presParOf" srcId="{9FD3794B-56D6-470F-AAC3-65327FD3B77F}" destId="{ADA20402-CFDE-459B-A539-C63A94130AA6}" srcOrd="0" destOrd="0" presId="urn:microsoft.com/office/officeart/2005/8/layout/hProcess4"/>
    <dgm:cxn modelId="{09D651BB-EC4A-4D51-9EB4-46B84637C5AA}" type="presParOf" srcId="{ADA20402-CFDE-459B-A539-C63A94130AA6}" destId="{4E829D3F-7E13-43B0-8C95-F8A086AC7337}" srcOrd="0" destOrd="0" presId="urn:microsoft.com/office/officeart/2005/8/layout/hProcess4"/>
    <dgm:cxn modelId="{CF71319A-B164-437F-BA71-D448B4ABE5AE}" type="presParOf" srcId="{ADA20402-CFDE-459B-A539-C63A94130AA6}" destId="{0CC7F45E-2DC5-4733-BD87-F2363696EB90}" srcOrd="1" destOrd="0" presId="urn:microsoft.com/office/officeart/2005/8/layout/hProcess4"/>
    <dgm:cxn modelId="{3E133DAD-DDB2-47D8-808A-C8CAC04ED3A5}" type="presParOf" srcId="{ADA20402-CFDE-459B-A539-C63A94130AA6}" destId="{9656F464-57DE-4CF1-8657-C4D472CCA4F7}" srcOrd="2" destOrd="0" presId="urn:microsoft.com/office/officeart/2005/8/layout/hProcess4"/>
    <dgm:cxn modelId="{85387221-69C8-431E-801C-DB98B3768C0B}" type="presParOf" srcId="{ADA20402-CFDE-459B-A539-C63A94130AA6}" destId="{25FE1941-BC54-407D-A868-5C4462582164}" srcOrd="3" destOrd="0" presId="urn:microsoft.com/office/officeart/2005/8/layout/hProcess4"/>
    <dgm:cxn modelId="{A26EA4F6-0930-48B9-A8EF-7DD9C3C5DEA3}" type="presParOf" srcId="{ADA20402-CFDE-459B-A539-C63A94130AA6}" destId="{A7451480-E65F-4984-9748-CB8420D208D6}" srcOrd="4" destOrd="0" presId="urn:microsoft.com/office/officeart/2005/8/layout/hProcess4"/>
    <dgm:cxn modelId="{E2A2A19A-2412-41AA-851F-04B1747F2A95}" type="presParOf" srcId="{9FD3794B-56D6-470F-AAC3-65327FD3B77F}" destId="{EE054CFC-E2FD-4043-AC34-2E6698655D2B}" srcOrd="1" destOrd="0" presId="urn:microsoft.com/office/officeart/2005/8/layout/hProcess4"/>
    <dgm:cxn modelId="{85FD6ED2-D1AA-4BF1-85B9-B3F661961B17}" type="presParOf" srcId="{9FD3794B-56D6-470F-AAC3-65327FD3B77F}" destId="{DB7387E2-3D41-42E4-B33C-DFC60065A67E}" srcOrd="2" destOrd="0" presId="urn:microsoft.com/office/officeart/2005/8/layout/hProcess4"/>
    <dgm:cxn modelId="{D51ED458-3256-47EE-BE0A-99562B02336B}" type="presParOf" srcId="{DB7387E2-3D41-42E4-B33C-DFC60065A67E}" destId="{01B74DE4-24D2-47C6-8696-04D0DE8CAA26}" srcOrd="0" destOrd="0" presId="urn:microsoft.com/office/officeart/2005/8/layout/hProcess4"/>
    <dgm:cxn modelId="{35DD3814-9EB4-4A44-AFED-C644B8EAA1D3}" type="presParOf" srcId="{DB7387E2-3D41-42E4-B33C-DFC60065A67E}" destId="{513C134F-8A76-4951-A8D6-3A4CB99D6047}" srcOrd="1" destOrd="0" presId="urn:microsoft.com/office/officeart/2005/8/layout/hProcess4"/>
    <dgm:cxn modelId="{BF1612A5-DCF0-43B6-B623-04F2A3CDF82E}" type="presParOf" srcId="{DB7387E2-3D41-42E4-B33C-DFC60065A67E}" destId="{DB41A409-5519-455B-A0E3-DC54CD624DBC}" srcOrd="2" destOrd="0" presId="urn:microsoft.com/office/officeart/2005/8/layout/hProcess4"/>
    <dgm:cxn modelId="{E380DC02-6F46-4DA4-A833-9B5EADA91E4A}" type="presParOf" srcId="{DB7387E2-3D41-42E4-B33C-DFC60065A67E}" destId="{689B5E98-F0FE-44BB-B80F-75341CFA9402}" srcOrd="3" destOrd="0" presId="urn:microsoft.com/office/officeart/2005/8/layout/hProcess4"/>
    <dgm:cxn modelId="{6A9498AF-00E1-431B-AE19-1809D395AE2E}" type="presParOf" srcId="{DB7387E2-3D41-42E4-B33C-DFC60065A67E}" destId="{D795FB19-12A8-4B1A-9C7F-3B6A2200D341}" srcOrd="4" destOrd="0" presId="urn:microsoft.com/office/officeart/2005/8/layout/hProcess4"/>
    <dgm:cxn modelId="{07217D64-A9F3-4D6C-B0CC-11473830D644}" type="presParOf" srcId="{9FD3794B-56D6-470F-AAC3-65327FD3B77F}" destId="{A9D33501-5AD6-4045-B054-A8C8332D037B}" srcOrd="3" destOrd="0" presId="urn:microsoft.com/office/officeart/2005/8/layout/hProcess4"/>
    <dgm:cxn modelId="{EDB319E1-0031-41FB-8B73-E897BF4AE3E1}" type="presParOf" srcId="{9FD3794B-56D6-470F-AAC3-65327FD3B77F}" destId="{3BC60DBB-D9C1-41BC-A79C-141BBFD96177}" srcOrd="4" destOrd="0" presId="urn:microsoft.com/office/officeart/2005/8/layout/hProcess4"/>
    <dgm:cxn modelId="{6C998FAE-5679-4D45-8788-808CA07CE3C3}" type="presParOf" srcId="{3BC60DBB-D9C1-41BC-A79C-141BBFD96177}" destId="{36F4A3A4-348B-4868-B60A-CF2416F6B498}" srcOrd="0" destOrd="0" presId="urn:microsoft.com/office/officeart/2005/8/layout/hProcess4"/>
    <dgm:cxn modelId="{1CAA78E1-ED6A-4744-9BF9-0B2F12F8C5FD}" type="presParOf" srcId="{3BC60DBB-D9C1-41BC-A79C-141BBFD96177}" destId="{063C7B71-F8A6-4EC6-8105-2FDF4E7DEC4B}" srcOrd="1" destOrd="0" presId="urn:microsoft.com/office/officeart/2005/8/layout/hProcess4"/>
    <dgm:cxn modelId="{B5254B34-E75D-4F67-B390-3F743E67EC5C}" type="presParOf" srcId="{3BC60DBB-D9C1-41BC-A79C-141BBFD96177}" destId="{A3E08EFB-18C8-4911-9768-2F717EB7155B}" srcOrd="2" destOrd="0" presId="urn:microsoft.com/office/officeart/2005/8/layout/hProcess4"/>
    <dgm:cxn modelId="{5B0124D5-00B2-4458-87F2-CBA89E3784B0}" type="presParOf" srcId="{3BC60DBB-D9C1-41BC-A79C-141BBFD96177}" destId="{4DDAE222-1E1D-4864-9585-B6AF395E60D6}" srcOrd="3" destOrd="0" presId="urn:microsoft.com/office/officeart/2005/8/layout/hProcess4"/>
    <dgm:cxn modelId="{CB880177-B213-49D1-A463-69F8A998B3FD}" type="presParOf" srcId="{3BC60DBB-D9C1-41BC-A79C-141BBFD96177}" destId="{93B63430-7969-4A25-B601-C8238323A9D0}" srcOrd="4" destOrd="0" presId="urn:microsoft.com/office/officeart/2005/8/layout/hProcess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62792CA0-6E98-4414-B85A-29F89FA3A7B6}" type="doc">
      <dgm:prSet loTypeId="urn:microsoft.com/office/officeart/2005/8/layout/hProcess4" loCatId="process" qsTypeId="urn:microsoft.com/office/officeart/2005/8/quickstyle/simple1" qsCatId="simple" csTypeId="urn:microsoft.com/office/officeart/2005/8/colors/accent1_2" csCatId="accent1" phldr="1"/>
      <dgm:spPr/>
      <dgm:t>
        <a:bodyPr/>
        <a:lstStyle/>
        <a:p>
          <a:endParaRPr lang="en-US"/>
        </a:p>
      </dgm:t>
    </dgm:pt>
    <dgm:pt modelId="{987D07F2-0922-4593-BAE0-C31980DC845E}">
      <dgm:prSet phldrT="[Text]"/>
      <dgm:spPr>
        <a:solidFill>
          <a:schemeClr val="tx2"/>
        </a:solidFill>
      </dgm:spPr>
      <dgm:t>
        <a:bodyPr/>
        <a:lstStyle/>
        <a:p>
          <a:r>
            <a:rPr lang="en-US" dirty="0" smtClean="0"/>
            <a:t>Define &amp; Request</a:t>
          </a:r>
          <a:endParaRPr lang="en-US" dirty="0"/>
        </a:p>
      </dgm:t>
    </dgm:pt>
    <dgm:pt modelId="{2B6546DC-FE78-44A0-8C6F-4D195AD32D8F}" type="parTrans" cxnId="{4BCB2717-6A71-45DD-B346-4C9B477AF26C}">
      <dgm:prSet/>
      <dgm:spPr/>
      <dgm:t>
        <a:bodyPr/>
        <a:lstStyle/>
        <a:p>
          <a:endParaRPr lang="en-US"/>
        </a:p>
      </dgm:t>
    </dgm:pt>
    <dgm:pt modelId="{8084EBD3-DAFA-4FCD-B3A9-1E06ABBD2B2B}" type="sibTrans" cxnId="{4BCB2717-6A71-45DD-B346-4C9B477AF26C}">
      <dgm:prSet/>
      <dgm:spPr>
        <a:solidFill>
          <a:schemeClr val="accent1"/>
        </a:solidFill>
      </dgm:spPr>
      <dgm:t>
        <a:bodyPr/>
        <a:lstStyle/>
        <a:p>
          <a:endParaRPr lang="en-US"/>
        </a:p>
      </dgm:t>
    </dgm:pt>
    <dgm:pt modelId="{4D3BAB8D-8B25-4741-9BBC-FCAF0CACB2CE}">
      <dgm:prSet phldrT="[Text]"/>
      <dgm:spPr>
        <a:noFill/>
      </dgm:spPr>
      <dgm:t>
        <a:bodyPr/>
        <a:lstStyle/>
        <a:p>
          <a:r>
            <a:rPr lang="en-US" dirty="0" smtClean="0"/>
            <a:t>Small database</a:t>
          </a:r>
          <a:endParaRPr lang="en-US" dirty="0"/>
        </a:p>
      </dgm:t>
    </dgm:pt>
    <dgm:pt modelId="{0EF1D4B5-01C6-4EEA-B418-8C93CD786DD6}" type="parTrans" cxnId="{358662A8-8BEA-4560-8DC0-2D53BEDBF4C1}">
      <dgm:prSet/>
      <dgm:spPr/>
      <dgm:t>
        <a:bodyPr/>
        <a:lstStyle/>
        <a:p>
          <a:endParaRPr lang="en-US"/>
        </a:p>
      </dgm:t>
    </dgm:pt>
    <dgm:pt modelId="{B17CE400-B066-4D8A-956B-C341AD4A73C6}" type="sibTrans" cxnId="{358662A8-8BEA-4560-8DC0-2D53BEDBF4C1}">
      <dgm:prSet/>
      <dgm:spPr/>
      <dgm:t>
        <a:bodyPr/>
        <a:lstStyle/>
        <a:p>
          <a:endParaRPr lang="en-US"/>
        </a:p>
      </dgm:t>
    </dgm:pt>
    <dgm:pt modelId="{55831773-0B4A-4F1E-A838-4C4516D46FA7}">
      <dgm:prSet phldrT="[Text]"/>
      <dgm:spPr>
        <a:solidFill>
          <a:schemeClr val="tx2"/>
        </a:solidFill>
      </dgm:spPr>
      <dgm:t>
        <a:bodyPr/>
        <a:lstStyle/>
        <a:p>
          <a:r>
            <a:rPr lang="en-US" dirty="0" smtClean="0"/>
            <a:t>Deploy &amp; Monitor</a:t>
          </a:r>
          <a:endParaRPr lang="en-US" dirty="0"/>
        </a:p>
      </dgm:t>
    </dgm:pt>
    <dgm:pt modelId="{6C1056B2-C3ED-4985-8724-81BBA5994EB5}" type="parTrans" cxnId="{840BCE0B-D449-46E2-9DCB-B4C84F2755C5}">
      <dgm:prSet/>
      <dgm:spPr/>
      <dgm:t>
        <a:bodyPr/>
        <a:lstStyle/>
        <a:p>
          <a:endParaRPr lang="en-US"/>
        </a:p>
      </dgm:t>
    </dgm:pt>
    <dgm:pt modelId="{48CE5BEC-F78F-4B93-8CB1-474E3B7B9DBE}" type="sibTrans" cxnId="{840BCE0B-D449-46E2-9DCB-B4C84F2755C5}">
      <dgm:prSet/>
      <dgm:spPr>
        <a:solidFill>
          <a:schemeClr val="accent1"/>
        </a:solidFill>
      </dgm:spPr>
      <dgm:t>
        <a:bodyPr/>
        <a:lstStyle/>
        <a:p>
          <a:endParaRPr lang="en-US"/>
        </a:p>
      </dgm:t>
    </dgm:pt>
    <dgm:pt modelId="{E8FFB6D3-FEA9-4C27-931F-E9EAAB8C2816}">
      <dgm:prSet phldrT="[Text]"/>
      <dgm:spPr/>
      <dgm:t>
        <a:bodyPr/>
        <a:lstStyle/>
        <a:p>
          <a:r>
            <a:rPr lang="en-US" dirty="0" smtClean="0"/>
            <a:t>Define app topology</a:t>
          </a:r>
          <a:endParaRPr lang="en-US" dirty="0"/>
        </a:p>
      </dgm:t>
    </dgm:pt>
    <dgm:pt modelId="{3D81FCFC-BB9A-4D66-8508-58D94793C8D9}" type="parTrans" cxnId="{A20D6167-5647-4713-BE7E-DEC5161CC9D1}">
      <dgm:prSet/>
      <dgm:spPr/>
      <dgm:t>
        <a:bodyPr/>
        <a:lstStyle/>
        <a:p>
          <a:endParaRPr lang="en-US"/>
        </a:p>
      </dgm:t>
    </dgm:pt>
    <dgm:pt modelId="{7DDE8203-9D05-4CA8-A291-4DBD2A388F45}" type="sibTrans" cxnId="{A20D6167-5647-4713-BE7E-DEC5161CC9D1}">
      <dgm:prSet/>
      <dgm:spPr/>
      <dgm:t>
        <a:bodyPr/>
        <a:lstStyle/>
        <a:p>
          <a:endParaRPr lang="en-US"/>
        </a:p>
      </dgm:t>
    </dgm:pt>
    <dgm:pt modelId="{B089FED0-522B-4262-AF75-AA13B3E89941}">
      <dgm:prSet phldrT="[Text]"/>
      <dgm:spPr>
        <a:solidFill>
          <a:schemeClr val="tx2"/>
        </a:solidFill>
      </dgm:spPr>
      <dgm:t>
        <a:bodyPr/>
        <a:lstStyle/>
        <a:p>
          <a:r>
            <a:rPr lang="en-US" dirty="0" smtClean="0"/>
            <a:t>Install &amp; Configure</a:t>
          </a:r>
          <a:endParaRPr lang="en-US" dirty="0"/>
        </a:p>
      </dgm:t>
    </dgm:pt>
    <dgm:pt modelId="{0F490644-9745-4AE6-BE72-03F17ACBA364}" type="parTrans" cxnId="{F0EF98C9-8B24-408D-B0C9-14659A96ED6E}">
      <dgm:prSet/>
      <dgm:spPr/>
      <dgm:t>
        <a:bodyPr/>
        <a:lstStyle/>
        <a:p>
          <a:endParaRPr lang="en-US"/>
        </a:p>
      </dgm:t>
    </dgm:pt>
    <dgm:pt modelId="{16B57531-6164-47ED-9770-C9F2906FA085}" type="sibTrans" cxnId="{F0EF98C9-8B24-408D-B0C9-14659A96ED6E}">
      <dgm:prSet/>
      <dgm:spPr/>
      <dgm:t>
        <a:bodyPr/>
        <a:lstStyle/>
        <a:p>
          <a:endParaRPr lang="en-US"/>
        </a:p>
      </dgm:t>
    </dgm:pt>
    <dgm:pt modelId="{1D74880E-6D10-49FA-BA1D-74ACBA1E99EA}">
      <dgm:prSet phldrT="[Text]"/>
      <dgm:spPr/>
      <dgm:t>
        <a:bodyPr/>
        <a:lstStyle/>
        <a:p>
          <a:r>
            <a:rPr lang="en-US" dirty="0" smtClean="0">
              <a:solidFill>
                <a:schemeClr val="accent2"/>
              </a:solidFill>
            </a:rPr>
            <a:t>Task sequence</a:t>
          </a:r>
          <a:endParaRPr lang="en-US" dirty="0">
            <a:solidFill>
              <a:schemeClr val="accent2"/>
            </a:solidFill>
          </a:endParaRPr>
        </a:p>
      </dgm:t>
    </dgm:pt>
    <dgm:pt modelId="{AF4C6DB6-A172-4C69-8A51-C55855F2C1F6}" type="parTrans" cxnId="{6AEBED49-5A2F-4A48-A469-38851CB7C88D}">
      <dgm:prSet/>
      <dgm:spPr/>
      <dgm:t>
        <a:bodyPr/>
        <a:lstStyle/>
        <a:p>
          <a:endParaRPr lang="en-US"/>
        </a:p>
      </dgm:t>
    </dgm:pt>
    <dgm:pt modelId="{292F0EFA-CA2D-4A45-A1A4-54F58BDFAC1A}" type="sibTrans" cxnId="{6AEBED49-5A2F-4A48-A469-38851CB7C88D}">
      <dgm:prSet/>
      <dgm:spPr/>
      <dgm:t>
        <a:bodyPr/>
        <a:lstStyle/>
        <a:p>
          <a:endParaRPr lang="en-US"/>
        </a:p>
      </dgm:t>
    </dgm:pt>
    <dgm:pt modelId="{CE8D9F03-5867-4413-8558-F2D430FA9F09}">
      <dgm:prSet phldrT="[Text]"/>
      <dgm:spPr>
        <a:noFill/>
      </dgm:spPr>
      <dgm:t>
        <a:bodyPr/>
        <a:lstStyle/>
        <a:p>
          <a:r>
            <a:rPr lang="en-US" dirty="0" smtClean="0"/>
            <a:t>Configuration files</a:t>
          </a:r>
          <a:endParaRPr lang="en-US" dirty="0"/>
        </a:p>
      </dgm:t>
    </dgm:pt>
    <dgm:pt modelId="{09EE320C-B6C2-464D-A016-2B28C61F5A50}" type="parTrans" cxnId="{CF2A9672-9A53-405A-8B9F-4AA8D7403C35}">
      <dgm:prSet/>
      <dgm:spPr/>
      <dgm:t>
        <a:bodyPr/>
        <a:lstStyle/>
        <a:p>
          <a:endParaRPr lang="en-US"/>
        </a:p>
      </dgm:t>
    </dgm:pt>
    <dgm:pt modelId="{F1DC5112-30E3-4017-BA94-6BF4300224DB}" type="sibTrans" cxnId="{CF2A9672-9A53-405A-8B9F-4AA8D7403C35}">
      <dgm:prSet/>
      <dgm:spPr/>
      <dgm:t>
        <a:bodyPr/>
        <a:lstStyle/>
        <a:p>
          <a:endParaRPr lang="en-US"/>
        </a:p>
      </dgm:t>
    </dgm:pt>
    <dgm:pt modelId="{56E1B833-8E85-4DFE-BA36-1AA2994115DB}">
      <dgm:prSet phldrT="[Text]"/>
      <dgm:spPr/>
      <dgm:t>
        <a:bodyPr/>
        <a:lstStyle/>
        <a:p>
          <a:r>
            <a:rPr lang="en-US" dirty="0" err="1" smtClean="0"/>
            <a:t>Config</a:t>
          </a:r>
          <a:r>
            <a:rPr lang="en-US" dirty="0" smtClean="0"/>
            <a:t> data in</a:t>
          </a:r>
          <a:endParaRPr lang="en-US" dirty="0"/>
        </a:p>
      </dgm:t>
    </dgm:pt>
    <dgm:pt modelId="{AB059514-1664-4420-9264-8EFD99B88919}" type="parTrans" cxnId="{1181D437-6C62-48CC-B695-2FC7A2353154}">
      <dgm:prSet/>
      <dgm:spPr/>
      <dgm:t>
        <a:bodyPr/>
        <a:lstStyle/>
        <a:p>
          <a:endParaRPr lang="en-US"/>
        </a:p>
      </dgm:t>
    </dgm:pt>
    <dgm:pt modelId="{B718FB75-3C11-45E5-B90B-F1D7187212F5}" type="sibTrans" cxnId="{1181D437-6C62-48CC-B695-2FC7A2353154}">
      <dgm:prSet/>
      <dgm:spPr/>
      <dgm:t>
        <a:bodyPr/>
        <a:lstStyle/>
        <a:p>
          <a:endParaRPr lang="en-US"/>
        </a:p>
      </dgm:t>
    </dgm:pt>
    <dgm:pt modelId="{08A96989-EA64-453A-BE8D-633C0D8841B4}">
      <dgm:prSet phldrT="[Text]"/>
      <dgm:spPr>
        <a:noFill/>
      </dgm:spPr>
      <dgm:t>
        <a:bodyPr/>
        <a:lstStyle/>
        <a:p>
          <a:r>
            <a:rPr lang="en-US" dirty="0" smtClean="0"/>
            <a:t>Dynamic portal</a:t>
          </a:r>
          <a:endParaRPr lang="en-US" dirty="0"/>
        </a:p>
      </dgm:t>
    </dgm:pt>
    <dgm:pt modelId="{1733B3C4-4AED-4DA7-BF53-EA98FA054B4E}" type="parTrans" cxnId="{52835266-3694-4094-B6ED-BF0C53B8E8CA}">
      <dgm:prSet/>
      <dgm:spPr/>
    </dgm:pt>
    <dgm:pt modelId="{8F388BB1-6A35-44F3-AE3B-12D8F6B96FFA}" type="sibTrans" cxnId="{52835266-3694-4094-B6ED-BF0C53B8E8CA}">
      <dgm:prSet/>
      <dgm:spPr/>
    </dgm:pt>
    <dgm:pt modelId="{52BB1CE8-009D-47C6-BDF7-9A3BF78702FD}">
      <dgm:prSet phldrT="[Text]"/>
      <dgm:spPr>
        <a:noFill/>
      </dgm:spPr>
      <dgm:t>
        <a:bodyPr/>
        <a:lstStyle/>
        <a:p>
          <a:r>
            <a:rPr lang="en-US" dirty="0" smtClean="0"/>
            <a:t>Customizable experience</a:t>
          </a:r>
          <a:endParaRPr lang="en-US" dirty="0"/>
        </a:p>
      </dgm:t>
    </dgm:pt>
    <dgm:pt modelId="{86CD9C95-9312-4B6D-A0B0-3F0E7403CDB8}" type="parTrans" cxnId="{43490625-5467-44C4-BD8B-87B1C49EAD3A}">
      <dgm:prSet/>
      <dgm:spPr/>
    </dgm:pt>
    <dgm:pt modelId="{AF213E33-3CDE-42EE-AE6C-E21FCFE0D10A}" type="sibTrans" cxnId="{43490625-5467-44C4-BD8B-87B1C49EAD3A}">
      <dgm:prSet/>
      <dgm:spPr/>
    </dgm:pt>
    <dgm:pt modelId="{9551EF8F-1A1C-4AEA-90A3-899CAC3A93B3}">
      <dgm:prSet phldrT="[Text]"/>
      <dgm:spPr/>
      <dgm:t>
        <a:bodyPr/>
        <a:lstStyle/>
        <a:p>
          <a:endParaRPr lang="en-US" dirty="0"/>
        </a:p>
      </dgm:t>
    </dgm:pt>
    <dgm:pt modelId="{A9A02410-F0F6-4FDE-8B2E-73121A4E65FE}" type="parTrans" cxnId="{E2B4A97E-C5C2-44ED-9857-4DD6D7938D24}">
      <dgm:prSet/>
      <dgm:spPr/>
    </dgm:pt>
    <dgm:pt modelId="{54D24B5C-6C36-4D0B-8BF8-7A1F8C2B597F}" type="sibTrans" cxnId="{E2B4A97E-C5C2-44ED-9857-4DD6D7938D24}">
      <dgm:prSet/>
      <dgm:spPr/>
    </dgm:pt>
    <dgm:pt modelId="{5D928A8A-D2BC-41FA-92C4-2A1615642B84}">
      <dgm:prSet phldrT="[Text]"/>
      <dgm:spPr/>
      <dgm:t>
        <a:bodyPr/>
        <a:lstStyle/>
        <a:p>
          <a:r>
            <a:rPr lang="en-US" dirty="0" smtClean="0"/>
            <a:t>Status out</a:t>
          </a:r>
          <a:endParaRPr lang="en-US" dirty="0"/>
        </a:p>
      </dgm:t>
    </dgm:pt>
    <dgm:pt modelId="{4C9D1FAC-36C7-42D9-8EB7-0FC4BCD794B3}" type="parTrans" cxnId="{D3FEBAE2-1756-46FC-9C00-8F69DAD34708}">
      <dgm:prSet/>
      <dgm:spPr/>
    </dgm:pt>
    <dgm:pt modelId="{73B00BB7-AC35-4AF6-A1A7-46E7804FF012}" type="sibTrans" cxnId="{D3FEBAE2-1756-46FC-9C00-8F69DAD34708}">
      <dgm:prSet/>
      <dgm:spPr/>
    </dgm:pt>
    <dgm:pt modelId="{BC419DD6-76D7-4CD9-A2FC-2EA2BCF7BEFE}">
      <dgm:prSet phldrT="[Text]"/>
      <dgm:spPr/>
      <dgm:t>
        <a:bodyPr/>
        <a:lstStyle/>
        <a:p>
          <a:r>
            <a:rPr lang="en-US" dirty="0" smtClean="0">
              <a:solidFill>
                <a:schemeClr val="accent2"/>
              </a:solidFill>
            </a:rPr>
            <a:t>Scripts</a:t>
          </a:r>
          <a:endParaRPr lang="en-US" dirty="0">
            <a:solidFill>
              <a:schemeClr val="accent2"/>
            </a:solidFill>
          </a:endParaRPr>
        </a:p>
      </dgm:t>
    </dgm:pt>
    <dgm:pt modelId="{3A63EAC1-A523-4181-9F9F-6EB36BF0FF77}" type="parTrans" cxnId="{F99A11B0-BBE0-43E0-9F13-9126D7AE1AAC}">
      <dgm:prSet/>
      <dgm:spPr/>
    </dgm:pt>
    <dgm:pt modelId="{AA4A9644-3E20-4C0F-B22C-54F01B51B78C}" type="sibTrans" cxnId="{F99A11B0-BBE0-43E0-9F13-9126D7AE1AAC}">
      <dgm:prSet/>
      <dgm:spPr/>
    </dgm:pt>
    <dgm:pt modelId="{E376832D-F212-4B22-A901-E53CA39C7B9D}">
      <dgm:prSet phldrT="[Text]"/>
      <dgm:spPr/>
      <dgm:t>
        <a:bodyPr/>
        <a:lstStyle/>
        <a:p>
          <a:r>
            <a:rPr lang="en-US" dirty="0" smtClean="0"/>
            <a:t>Orchestrate the deploy</a:t>
          </a:r>
          <a:endParaRPr lang="en-US" dirty="0"/>
        </a:p>
      </dgm:t>
    </dgm:pt>
    <dgm:pt modelId="{F3EB0B79-08FA-4916-8AB0-17EBB9FE5D6B}" type="parTrans" cxnId="{9A88F4AC-4BFB-44E1-ABBA-D3DD900D34E7}">
      <dgm:prSet/>
      <dgm:spPr/>
    </dgm:pt>
    <dgm:pt modelId="{42BFC6FC-D8A7-4760-985C-411C6C7E862B}" type="sibTrans" cxnId="{9A88F4AC-4BFB-44E1-ABBA-D3DD900D34E7}">
      <dgm:prSet/>
      <dgm:spPr/>
    </dgm:pt>
    <dgm:pt modelId="{C9944580-BBE8-4BF6-9C64-3AF4686D45DE}">
      <dgm:prSet phldrT="[Text]"/>
      <dgm:spPr/>
      <dgm:t>
        <a:bodyPr/>
        <a:lstStyle/>
        <a:p>
          <a:r>
            <a:rPr lang="en-US" dirty="0" smtClean="0">
              <a:solidFill>
                <a:schemeClr val="accent2"/>
              </a:solidFill>
            </a:rPr>
            <a:t>Inter-server dependencies handled by script</a:t>
          </a:r>
          <a:endParaRPr lang="en-US" dirty="0">
            <a:solidFill>
              <a:schemeClr val="accent2"/>
            </a:solidFill>
          </a:endParaRPr>
        </a:p>
      </dgm:t>
    </dgm:pt>
    <dgm:pt modelId="{24AE62E1-7854-4BEB-A1FE-0178FC4AA18D}" type="parTrans" cxnId="{0DC29EFB-034F-426A-A03E-79186E1EAB43}">
      <dgm:prSet/>
      <dgm:spPr/>
    </dgm:pt>
    <dgm:pt modelId="{94CB0F93-B825-4D8B-8E24-306F3600606F}" type="sibTrans" cxnId="{0DC29EFB-034F-426A-A03E-79186E1EAB43}">
      <dgm:prSet/>
      <dgm:spPr/>
    </dgm:pt>
    <dgm:pt modelId="{304F65D3-D4AD-4EB5-91ED-B0D059912F03}" type="pres">
      <dgm:prSet presAssocID="{62792CA0-6E98-4414-B85A-29F89FA3A7B6}" presName="Name0" presStyleCnt="0">
        <dgm:presLayoutVars>
          <dgm:dir/>
          <dgm:animLvl val="lvl"/>
          <dgm:resizeHandles val="exact"/>
        </dgm:presLayoutVars>
      </dgm:prSet>
      <dgm:spPr/>
      <dgm:t>
        <a:bodyPr/>
        <a:lstStyle/>
        <a:p>
          <a:endParaRPr lang="en-US"/>
        </a:p>
      </dgm:t>
    </dgm:pt>
    <dgm:pt modelId="{731D0887-C949-431C-BD55-F0C092683168}" type="pres">
      <dgm:prSet presAssocID="{62792CA0-6E98-4414-B85A-29F89FA3A7B6}" presName="tSp" presStyleCnt="0"/>
      <dgm:spPr/>
    </dgm:pt>
    <dgm:pt modelId="{65C4397D-D8BF-4844-A234-C35AB354E851}" type="pres">
      <dgm:prSet presAssocID="{62792CA0-6E98-4414-B85A-29F89FA3A7B6}" presName="bSp" presStyleCnt="0"/>
      <dgm:spPr/>
    </dgm:pt>
    <dgm:pt modelId="{9FD3794B-56D6-470F-AAC3-65327FD3B77F}" type="pres">
      <dgm:prSet presAssocID="{62792CA0-6E98-4414-B85A-29F89FA3A7B6}" presName="process" presStyleCnt="0"/>
      <dgm:spPr/>
    </dgm:pt>
    <dgm:pt modelId="{ADA20402-CFDE-459B-A539-C63A94130AA6}" type="pres">
      <dgm:prSet presAssocID="{987D07F2-0922-4593-BAE0-C31980DC845E}" presName="composite1" presStyleCnt="0"/>
      <dgm:spPr/>
    </dgm:pt>
    <dgm:pt modelId="{4E829D3F-7E13-43B0-8C95-F8A086AC7337}" type="pres">
      <dgm:prSet presAssocID="{987D07F2-0922-4593-BAE0-C31980DC845E}" presName="dummyNode1" presStyleLbl="node1" presStyleIdx="0" presStyleCnt="3"/>
      <dgm:spPr/>
    </dgm:pt>
    <dgm:pt modelId="{0CC7F45E-2DC5-4733-BD87-F2363696EB90}" type="pres">
      <dgm:prSet presAssocID="{987D07F2-0922-4593-BAE0-C31980DC845E}" presName="childNode1" presStyleLbl="bgAcc1" presStyleIdx="0" presStyleCnt="3">
        <dgm:presLayoutVars>
          <dgm:bulletEnabled val="1"/>
        </dgm:presLayoutVars>
      </dgm:prSet>
      <dgm:spPr/>
      <dgm:t>
        <a:bodyPr/>
        <a:lstStyle/>
        <a:p>
          <a:endParaRPr lang="en-US"/>
        </a:p>
      </dgm:t>
    </dgm:pt>
    <dgm:pt modelId="{9656F464-57DE-4CF1-8657-C4D472CCA4F7}" type="pres">
      <dgm:prSet presAssocID="{987D07F2-0922-4593-BAE0-C31980DC845E}" presName="childNode1tx" presStyleLbl="bgAcc1" presStyleIdx="0" presStyleCnt="3">
        <dgm:presLayoutVars>
          <dgm:bulletEnabled val="1"/>
        </dgm:presLayoutVars>
      </dgm:prSet>
      <dgm:spPr/>
      <dgm:t>
        <a:bodyPr/>
        <a:lstStyle/>
        <a:p>
          <a:endParaRPr lang="en-US"/>
        </a:p>
      </dgm:t>
    </dgm:pt>
    <dgm:pt modelId="{25FE1941-BC54-407D-A868-5C4462582164}" type="pres">
      <dgm:prSet presAssocID="{987D07F2-0922-4593-BAE0-C31980DC845E}" presName="parentNode1" presStyleLbl="node1" presStyleIdx="0" presStyleCnt="3">
        <dgm:presLayoutVars>
          <dgm:chMax val="1"/>
          <dgm:bulletEnabled val="1"/>
        </dgm:presLayoutVars>
      </dgm:prSet>
      <dgm:spPr/>
      <dgm:t>
        <a:bodyPr/>
        <a:lstStyle/>
        <a:p>
          <a:endParaRPr lang="en-US"/>
        </a:p>
      </dgm:t>
    </dgm:pt>
    <dgm:pt modelId="{A7451480-E65F-4984-9748-CB8420D208D6}" type="pres">
      <dgm:prSet presAssocID="{987D07F2-0922-4593-BAE0-C31980DC845E}" presName="connSite1" presStyleCnt="0"/>
      <dgm:spPr/>
    </dgm:pt>
    <dgm:pt modelId="{EE054CFC-E2FD-4043-AC34-2E6698655D2B}" type="pres">
      <dgm:prSet presAssocID="{8084EBD3-DAFA-4FCD-B3A9-1E06ABBD2B2B}" presName="Name9" presStyleLbl="sibTrans2D1" presStyleIdx="0" presStyleCnt="2"/>
      <dgm:spPr/>
      <dgm:t>
        <a:bodyPr/>
        <a:lstStyle/>
        <a:p>
          <a:endParaRPr lang="en-US"/>
        </a:p>
      </dgm:t>
    </dgm:pt>
    <dgm:pt modelId="{DB7387E2-3D41-42E4-B33C-DFC60065A67E}" type="pres">
      <dgm:prSet presAssocID="{55831773-0B4A-4F1E-A838-4C4516D46FA7}" presName="composite2" presStyleCnt="0"/>
      <dgm:spPr/>
    </dgm:pt>
    <dgm:pt modelId="{01B74DE4-24D2-47C6-8696-04D0DE8CAA26}" type="pres">
      <dgm:prSet presAssocID="{55831773-0B4A-4F1E-A838-4C4516D46FA7}" presName="dummyNode2" presStyleLbl="node1" presStyleIdx="0" presStyleCnt="3"/>
      <dgm:spPr/>
    </dgm:pt>
    <dgm:pt modelId="{513C134F-8A76-4951-A8D6-3A4CB99D6047}" type="pres">
      <dgm:prSet presAssocID="{55831773-0B4A-4F1E-A838-4C4516D46FA7}" presName="childNode2" presStyleLbl="bgAcc1" presStyleIdx="1" presStyleCnt="3">
        <dgm:presLayoutVars>
          <dgm:bulletEnabled val="1"/>
        </dgm:presLayoutVars>
      </dgm:prSet>
      <dgm:spPr/>
      <dgm:t>
        <a:bodyPr/>
        <a:lstStyle/>
        <a:p>
          <a:endParaRPr lang="en-US"/>
        </a:p>
      </dgm:t>
    </dgm:pt>
    <dgm:pt modelId="{DB41A409-5519-455B-A0E3-DC54CD624DBC}" type="pres">
      <dgm:prSet presAssocID="{55831773-0B4A-4F1E-A838-4C4516D46FA7}" presName="childNode2tx" presStyleLbl="bgAcc1" presStyleIdx="1" presStyleCnt="3">
        <dgm:presLayoutVars>
          <dgm:bulletEnabled val="1"/>
        </dgm:presLayoutVars>
      </dgm:prSet>
      <dgm:spPr/>
      <dgm:t>
        <a:bodyPr/>
        <a:lstStyle/>
        <a:p>
          <a:endParaRPr lang="en-US"/>
        </a:p>
      </dgm:t>
    </dgm:pt>
    <dgm:pt modelId="{689B5E98-F0FE-44BB-B80F-75341CFA9402}" type="pres">
      <dgm:prSet presAssocID="{55831773-0B4A-4F1E-A838-4C4516D46FA7}" presName="parentNode2" presStyleLbl="node1" presStyleIdx="1" presStyleCnt="3">
        <dgm:presLayoutVars>
          <dgm:chMax val="0"/>
          <dgm:bulletEnabled val="1"/>
        </dgm:presLayoutVars>
      </dgm:prSet>
      <dgm:spPr/>
      <dgm:t>
        <a:bodyPr/>
        <a:lstStyle/>
        <a:p>
          <a:endParaRPr lang="en-US"/>
        </a:p>
      </dgm:t>
    </dgm:pt>
    <dgm:pt modelId="{D795FB19-12A8-4B1A-9C7F-3B6A2200D341}" type="pres">
      <dgm:prSet presAssocID="{55831773-0B4A-4F1E-A838-4C4516D46FA7}" presName="connSite2" presStyleCnt="0"/>
      <dgm:spPr/>
    </dgm:pt>
    <dgm:pt modelId="{A9D33501-5AD6-4045-B054-A8C8332D037B}" type="pres">
      <dgm:prSet presAssocID="{48CE5BEC-F78F-4B93-8CB1-474E3B7B9DBE}" presName="Name18" presStyleLbl="sibTrans2D1" presStyleIdx="1" presStyleCnt="2"/>
      <dgm:spPr/>
      <dgm:t>
        <a:bodyPr/>
        <a:lstStyle/>
        <a:p>
          <a:endParaRPr lang="en-US"/>
        </a:p>
      </dgm:t>
    </dgm:pt>
    <dgm:pt modelId="{3BC60DBB-D9C1-41BC-A79C-141BBFD96177}" type="pres">
      <dgm:prSet presAssocID="{B089FED0-522B-4262-AF75-AA13B3E89941}" presName="composite1" presStyleCnt="0"/>
      <dgm:spPr/>
    </dgm:pt>
    <dgm:pt modelId="{36F4A3A4-348B-4868-B60A-CF2416F6B498}" type="pres">
      <dgm:prSet presAssocID="{B089FED0-522B-4262-AF75-AA13B3E89941}" presName="dummyNode1" presStyleLbl="node1" presStyleIdx="1" presStyleCnt="3"/>
      <dgm:spPr/>
    </dgm:pt>
    <dgm:pt modelId="{063C7B71-F8A6-4EC6-8105-2FDF4E7DEC4B}" type="pres">
      <dgm:prSet presAssocID="{B089FED0-522B-4262-AF75-AA13B3E89941}" presName="childNode1" presStyleLbl="bgAcc1" presStyleIdx="2" presStyleCnt="3">
        <dgm:presLayoutVars>
          <dgm:bulletEnabled val="1"/>
        </dgm:presLayoutVars>
      </dgm:prSet>
      <dgm:spPr/>
      <dgm:t>
        <a:bodyPr/>
        <a:lstStyle/>
        <a:p>
          <a:endParaRPr lang="en-US"/>
        </a:p>
      </dgm:t>
    </dgm:pt>
    <dgm:pt modelId="{A3E08EFB-18C8-4911-9768-2F717EB7155B}" type="pres">
      <dgm:prSet presAssocID="{B089FED0-522B-4262-AF75-AA13B3E89941}" presName="childNode1tx" presStyleLbl="bgAcc1" presStyleIdx="2" presStyleCnt="3">
        <dgm:presLayoutVars>
          <dgm:bulletEnabled val="1"/>
        </dgm:presLayoutVars>
      </dgm:prSet>
      <dgm:spPr/>
      <dgm:t>
        <a:bodyPr/>
        <a:lstStyle/>
        <a:p>
          <a:endParaRPr lang="en-US"/>
        </a:p>
      </dgm:t>
    </dgm:pt>
    <dgm:pt modelId="{4DDAE222-1E1D-4864-9585-B6AF395E60D6}" type="pres">
      <dgm:prSet presAssocID="{B089FED0-522B-4262-AF75-AA13B3E89941}" presName="parentNode1" presStyleLbl="node1" presStyleIdx="2" presStyleCnt="3">
        <dgm:presLayoutVars>
          <dgm:chMax val="1"/>
          <dgm:bulletEnabled val="1"/>
        </dgm:presLayoutVars>
      </dgm:prSet>
      <dgm:spPr/>
      <dgm:t>
        <a:bodyPr/>
        <a:lstStyle/>
        <a:p>
          <a:endParaRPr lang="en-US"/>
        </a:p>
      </dgm:t>
    </dgm:pt>
    <dgm:pt modelId="{93B63430-7969-4A25-B601-C8238323A9D0}" type="pres">
      <dgm:prSet presAssocID="{B089FED0-522B-4262-AF75-AA13B3E89941}" presName="connSite1" presStyleCnt="0"/>
      <dgm:spPr/>
    </dgm:pt>
  </dgm:ptLst>
  <dgm:cxnLst>
    <dgm:cxn modelId="{4BCB2717-6A71-45DD-B346-4C9B477AF26C}" srcId="{62792CA0-6E98-4414-B85A-29F89FA3A7B6}" destId="{987D07F2-0922-4593-BAE0-C31980DC845E}" srcOrd="0" destOrd="0" parTransId="{2B6546DC-FE78-44A0-8C6F-4D195AD32D8F}" sibTransId="{8084EBD3-DAFA-4FCD-B3A9-1E06ABBD2B2B}"/>
    <dgm:cxn modelId="{587F4F78-0D15-4797-B1D7-2DD74D306BC3}" type="presOf" srcId="{BC419DD6-76D7-4CD9-A2FC-2EA2BCF7BEFE}" destId="{063C7B71-F8A6-4EC6-8105-2FDF4E7DEC4B}" srcOrd="0" destOrd="1" presId="urn:microsoft.com/office/officeart/2005/8/layout/hProcess4"/>
    <dgm:cxn modelId="{5A1281B1-6A1B-4862-BA9C-A58E0528DC04}" type="presOf" srcId="{E376832D-F212-4B22-A901-E53CA39C7B9D}" destId="{DB41A409-5519-455B-A0E3-DC54CD624DBC}" srcOrd="1" destOrd="3" presId="urn:microsoft.com/office/officeart/2005/8/layout/hProcess4"/>
    <dgm:cxn modelId="{E192E5B8-7258-4BFD-BBC3-CAD18155E923}" type="presOf" srcId="{E8FFB6D3-FEA9-4C27-931F-E9EAAB8C2816}" destId="{DB41A409-5519-455B-A0E3-DC54CD624DBC}" srcOrd="1" destOrd="0" presId="urn:microsoft.com/office/officeart/2005/8/layout/hProcess4"/>
    <dgm:cxn modelId="{A165C8F7-68DC-4089-BEF5-D52EA1FBBBA2}" type="presOf" srcId="{5D928A8A-D2BC-41FA-92C4-2A1615642B84}" destId="{DB41A409-5519-455B-A0E3-DC54CD624DBC}" srcOrd="1" destOrd="2" presId="urn:microsoft.com/office/officeart/2005/8/layout/hProcess4"/>
    <dgm:cxn modelId="{20E99299-BCED-42C8-A279-5B94C1ABDDAC}" type="presOf" srcId="{E376832D-F212-4B22-A901-E53CA39C7B9D}" destId="{513C134F-8A76-4951-A8D6-3A4CB99D6047}" srcOrd="0" destOrd="3" presId="urn:microsoft.com/office/officeart/2005/8/layout/hProcess4"/>
    <dgm:cxn modelId="{09921D0C-14CB-4232-AB79-B015BFD9B403}" type="presOf" srcId="{55831773-0B4A-4F1E-A838-4C4516D46FA7}" destId="{689B5E98-F0FE-44BB-B80F-75341CFA9402}" srcOrd="0" destOrd="0" presId="urn:microsoft.com/office/officeart/2005/8/layout/hProcess4"/>
    <dgm:cxn modelId="{44FD10D6-DB62-47E8-8C87-991E9BC78120}" type="presOf" srcId="{56E1B833-8E85-4DFE-BA36-1AA2994115DB}" destId="{DB41A409-5519-455B-A0E3-DC54CD624DBC}" srcOrd="1" destOrd="1" presId="urn:microsoft.com/office/officeart/2005/8/layout/hProcess4"/>
    <dgm:cxn modelId="{5C9DA7A3-1171-4434-A4B4-C84667B16DAA}" type="presOf" srcId="{B089FED0-522B-4262-AF75-AA13B3E89941}" destId="{4DDAE222-1E1D-4864-9585-B6AF395E60D6}" srcOrd="0" destOrd="0" presId="urn:microsoft.com/office/officeart/2005/8/layout/hProcess4"/>
    <dgm:cxn modelId="{A8A55897-07BE-4A9B-A63A-D2AE05F6505F}" type="presOf" srcId="{5D928A8A-D2BC-41FA-92C4-2A1615642B84}" destId="{513C134F-8A76-4951-A8D6-3A4CB99D6047}" srcOrd="0" destOrd="2" presId="urn:microsoft.com/office/officeart/2005/8/layout/hProcess4"/>
    <dgm:cxn modelId="{9871E0D0-DAB2-4488-B0AE-B64A5A39AD85}" type="presOf" srcId="{8084EBD3-DAFA-4FCD-B3A9-1E06ABBD2B2B}" destId="{EE054CFC-E2FD-4043-AC34-2E6698655D2B}" srcOrd="0" destOrd="0" presId="urn:microsoft.com/office/officeart/2005/8/layout/hProcess4"/>
    <dgm:cxn modelId="{B2504C96-9965-4895-A10E-8421BAF2C246}" type="presOf" srcId="{48CE5BEC-F78F-4B93-8CB1-474E3B7B9DBE}" destId="{A9D33501-5AD6-4045-B054-A8C8332D037B}" srcOrd="0" destOrd="0" presId="urn:microsoft.com/office/officeart/2005/8/layout/hProcess4"/>
    <dgm:cxn modelId="{8FD483DE-4682-414C-AAC3-E2AF40F63E8E}" type="presOf" srcId="{62792CA0-6E98-4414-B85A-29F89FA3A7B6}" destId="{304F65D3-D4AD-4EB5-91ED-B0D059912F03}" srcOrd="0" destOrd="0" presId="urn:microsoft.com/office/officeart/2005/8/layout/hProcess4"/>
    <dgm:cxn modelId="{D3FEBAE2-1756-46FC-9C00-8F69DAD34708}" srcId="{55831773-0B4A-4F1E-A838-4C4516D46FA7}" destId="{5D928A8A-D2BC-41FA-92C4-2A1615642B84}" srcOrd="2" destOrd="0" parTransId="{4C9D1FAC-36C7-42D9-8EB7-0FC4BCD794B3}" sibTransId="{73B00BB7-AC35-4AF6-A1A7-46E7804FF012}"/>
    <dgm:cxn modelId="{F0EF98C9-8B24-408D-B0C9-14659A96ED6E}" srcId="{62792CA0-6E98-4414-B85A-29F89FA3A7B6}" destId="{B089FED0-522B-4262-AF75-AA13B3E89941}" srcOrd="2" destOrd="0" parTransId="{0F490644-9745-4AE6-BE72-03F17ACBA364}" sibTransId="{16B57531-6164-47ED-9770-C9F2906FA085}"/>
    <dgm:cxn modelId="{1181D437-6C62-48CC-B695-2FC7A2353154}" srcId="{55831773-0B4A-4F1E-A838-4C4516D46FA7}" destId="{56E1B833-8E85-4DFE-BA36-1AA2994115DB}" srcOrd="1" destOrd="0" parTransId="{AB059514-1664-4420-9264-8EFD99B88919}" sibTransId="{B718FB75-3C11-45E5-B90B-F1D7187212F5}"/>
    <dgm:cxn modelId="{84431740-9A94-41D4-8544-74C9E630A40C}" type="presOf" srcId="{1D74880E-6D10-49FA-BA1D-74ACBA1E99EA}" destId="{A3E08EFB-18C8-4911-9768-2F717EB7155B}" srcOrd="1" destOrd="0" presId="urn:microsoft.com/office/officeart/2005/8/layout/hProcess4"/>
    <dgm:cxn modelId="{CF2A9672-9A53-405A-8B9F-4AA8D7403C35}" srcId="{987D07F2-0922-4593-BAE0-C31980DC845E}" destId="{CE8D9F03-5867-4413-8558-F2D430FA9F09}" srcOrd="2" destOrd="0" parTransId="{09EE320C-B6C2-464D-A016-2B28C61F5A50}" sibTransId="{F1DC5112-30E3-4017-BA94-6BF4300224DB}"/>
    <dgm:cxn modelId="{6AEBED49-5A2F-4A48-A469-38851CB7C88D}" srcId="{B089FED0-522B-4262-AF75-AA13B3E89941}" destId="{1D74880E-6D10-49FA-BA1D-74ACBA1E99EA}" srcOrd="0" destOrd="0" parTransId="{AF4C6DB6-A172-4C69-8A51-C55855F2C1F6}" sibTransId="{292F0EFA-CA2D-4A45-A1A4-54F58BDFAC1A}"/>
    <dgm:cxn modelId="{51AC92F7-8AFC-4706-8EF7-3980DC88BE5F}" type="presOf" srcId="{C9944580-BBE8-4BF6-9C64-3AF4686D45DE}" destId="{A3E08EFB-18C8-4911-9768-2F717EB7155B}" srcOrd="1" destOrd="2" presId="urn:microsoft.com/office/officeart/2005/8/layout/hProcess4"/>
    <dgm:cxn modelId="{52835266-3694-4094-B6ED-BF0C53B8E8CA}" srcId="{987D07F2-0922-4593-BAE0-C31980DC845E}" destId="{08A96989-EA64-453A-BE8D-633C0D8841B4}" srcOrd="1" destOrd="0" parTransId="{1733B3C4-4AED-4DA7-BF53-EA98FA054B4E}" sibTransId="{8F388BB1-6A35-44F3-AE3B-12D8F6B96FFA}"/>
    <dgm:cxn modelId="{F99A11B0-BBE0-43E0-9F13-9126D7AE1AAC}" srcId="{B089FED0-522B-4262-AF75-AA13B3E89941}" destId="{BC419DD6-76D7-4CD9-A2FC-2EA2BCF7BEFE}" srcOrd="1" destOrd="0" parTransId="{3A63EAC1-A523-4181-9F9F-6EB36BF0FF77}" sibTransId="{AA4A9644-3E20-4C0F-B22C-54F01B51B78C}"/>
    <dgm:cxn modelId="{BAAD4850-BFD8-49CA-926C-CAE64923626F}" type="presOf" srcId="{987D07F2-0922-4593-BAE0-C31980DC845E}" destId="{25FE1941-BC54-407D-A868-5C4462582164}" srcOrd="0" destOrd="0" presId="urn:microsoft.com/office/officeart/2005/8/layout/hProcess4"/>
    <dgm:cxn modelId="{840BCE0B-D449-46E2-9DCB-B4C84F2755C5}" srcId="{62792CA0-6E98-4414-B85A-29F89FA3A7B6}" destId="{55831773-0B4A-4F1E-A838-4C4516D46FA7}" srcOrd="1" destOrd="0" parTransId="{6C1056B2-C3ED-4985-8724-81BBA5994EB5}" sibTransId="{48CE5BEC-F78F-4B93-8CB1-474E3B7B9DBE}"/>
    <dgm:cxn modelId="{CAC732EC-4863-4679-AEF9-B20D8A52C5BC}" type="presOf" srcId="{1D74880E-6D10-49FA-BA1D-74ACBA1E99EA}" destId="{063C7B71-F8A6-4EC6-8105-2FDF4E7DEC4B}" srcOrd="0" destOrd="0" presId="urn:microsoft.com/office/officeart/2005/8/layout/hProcess4"/>
    <dgm:cxn modelId="{AD275BC2-A482-4752-B763-19468A8E785F}" type="presOf" srcId="{BC419DD6-76D7-4CD9-A2FC-2EA2BCF7BEFE}" destId="{A3E08EFB-18C8-4911-9768-2F717EB7155B}" srcOrd="1" destOrd="1" presId="urn:microsoft.com/office/officeart/2005/8/layout/hProcess4"/>
    <dgm:cxn modelId="{43490625-5467-44C4-BD8B-87B1C49EAD3A}" srcId="{987D07F2-0922-4593-BAE0-C31980DC845E}" destId="{52BB1CE8-009D-47C6-BDF7-9A3BF78702FD}" srcOrd="3" destOrd="0" parTransId="{86CD9C95-9312-4B6D-A0B0-3F0E7403CDB8}" sibTransId="{AF213E33-3CDE-42EE-AE6C-E21FCFE0D10A}"/>
    <dgm:cxn modelId="{9A9AB7BC-7EC5-40F3-A080-6B8881EB17D6}" type="presOf" srcId="{4D3BAB8D-8B25-4741-9BBC-FCAF0CACB2CE}" destId="{0CC7F45E-2DC5-4733-BD87-F2363696EB90}" srcOrd="0" destOrd="0" presId="urn:microsoft.com/office/officeart/2005/8/layout/hProcess4"/>
    <dgm:cxn modelId="{0B6A14CC-C946-4E36-B109-0D6A983E5910}" type="presOf" srcId="{C9944580-BBE8-4BF6-9C64-3AF4686D45DE}" destId="{063C7B71-F8A6-4EC6-8105-2FDF4E7DEC4B}" srcOrd="0" destOrd="2" presId="urn:microsoft.com/office/officeart/2005/8/layout/hProcess4"/>
    <dgm:cxn modelId="{9A88F4AC-4BFB-44E1-ABBA-D3DD900D34E7}" srcId="{55831773-0B4A-4F1E-A838-4C4516D46FA7}" destId="{E376832D-F212-4B22-A901-E53CA39C7B9D}" srcOrd="3" destOrd="0" parTransId="{F3EB0B79-08FA-4916-8AB0-17EBB9FE5D6B}" sibTransId="{42BFC6FC-D8A7-4760-985C-411C6C7E862B}"/>
    <dgm:cxn modelId="{C6DA724F-3F73-4AC6-9361-C4A1D147FE34}" type="presOf" srcId="{52BB1CE8-009D-47C6-BDF7-9A3BF78702FD}" destId="{9656F464-57DE-4CF1-8657-C4D472CCA4F7}" srcOrd="1" destOrd="3" presId="urn:microsoft.com/office/officeart/2005/8/layout/hProcess4"/>
    <dgm:cxn modelId="{2E57410F-EFDD-4F0E-81CF-677F58591C9D}" type="presOf" srcId="{9551EF8F-1A1C-4AEA-90A3-899CAC3A93B3}" destId="{513C134F-8A76-4951-A8D6-3A4CB99D6047}" srcOrd="0" destOrd="4" presId="urn:microsoft.com/office/officeart/2005/8/layout/hProcess4"/>
    <dgm:cxn modelId="{FF9F5F2E-6382-4A21-A337-3E4431A6FC45}" type="presOf" srcId="{9551EF8F-1A1C-4AEA-90A3-899CAC3A93B3}" destId="{DB41A409-5519-455B-A0E3-DC54CD624DBC}" srcOrd="1" destOrd="4" presId="urn:microsoft.com/office/officeart/2005/8/layout/hProcess4"/>
    <dgm:cxn modelId="{8221E45D-EB2A-40CF-AB36-D208DAA07212}" type="presOf" srcId="{52BB1CE8-009D-47C6-BDF7-9A3BF78702FD}" destId="{0CC7F45E-2DC5-4733-BD87-F2363696EB90}" srcOrd="0" destOrd="3" presId="urn:microsoft.com/office/officeart/2005/8/layout/hProcess4"/>
    <dgm:cxn modelId="{02A5BFCB-962C-45C3-9FC1-EBA44519DF21}" type="presOf" srcId="{08A96989-EA64-453A-BE8D-633C0D8841B4}" destId="{9656F464-57DE-4CF1-8657-C4D472CCA4F7}" srcOrd="1" destOrd="1" presId="urn:microsoft.com/office/officeart/2005/8/layout/hProcess4"/>
    <dgm:cxn modelId="{FE1C019B-108E-4CB1-9C36-4D594BFE74C0}" type="presOf" srcId="{CE8D9F03-5867-4413-8558-F2D430FA9F09}" destId="{9656F464-57DE-4CF1-8657-C4D472CCA4F7}" srcOrd="1" destOrd="2" presId="urn:microsoft.com/office/officeart/2005/8/layout/hProcess4"/>
    <dgm:cxn modelId="{8E8A39DF-F10A-4EFF-B07F-722D570B4566}" type="presOf" srcId="{CE8D9F03-5867-4413-8558-F2D430FA9F09}" destId="{0CC7F45E-2DC5-4733-BD87-F2363696EB90}" srcOrd="0" destOrd="2" presId="urn:microsoft.com/office/officeart/2005/8/layout/hProcess4"/>
    <dgm:cxn modelId="{E2B4A97E-C5C2-44ED-9857-4DD6D7938D24}" srcId="{55831773-0B4A-4F1E-A838-4C4516D46FA7}" destId="{9551EF8F-1A1C-4AEA-90A3-899CAC3A93B3}" srcOrd="4" destOrd="0" parTransId="{A9A02410-F0F6-4FDE-8B2E-73121A4E65FE}" sibTransId="{54D24B5C-6C36-4D0B-8BF8-7A1F8C2B597F}"/>
    <dgm:cxn modelId="{4E20F728-DAB1-428C-8BD9-2C1A856811AF}" type="presOf" srcId="{4D3BAB8D-8B25-4741-9BBC-FCAF0CACB2CE}" destId="{9656F464-57DE-4CF1-8657-C4D472CCA4F7}" srcOrd="1" destOrd="0" presId="urn:microsoft.com/office/officeart/2005/8/layout/hProcess4"/>
    <dgm:cxn modelId="{358662A8-8BEA-4560-8DC0-2D53BEDBF4C1}" srcId="{987D07F2-0922-4593-BAE0-C31980DC845E}" destId="{4D3BAB8D-8B25-4741-9BBC-FCAF0CACB2CE}" srcOrd="0" destOrd="0" parTransId="{0EF1D4B5-01C6-4EEA-B418-8C93CD786DD6}" sibTransId="{B17CE400-B066-4D8A-956B-C341AD4A73C6}"/>
    <dgm:cxn modelId="{82B50901-68E2-4281-9611-D962864BA6D5}" type="presOf" srcId="{08A96989-EA64-453A-BE8D-633C0D8841B4}" destId="{0CC7F45E-2DC5-4733-BD87-F2363696EB90}" srcOrd="0" destOrd="1" presId="urn:microsoft.com/office/officeart/2005/8/layout/hProcess4"/>
    <dgm:cxn modelId="{CFEAE730-DD21-4796-AEF1-BA421E100485}" type="presOf" srcId="{56E1B833-8E85-4DFE-BA36-1AA2994115DB}" destId="{513C134F-8A76-4951-A8D6-3A4CB99D6047}" srcOrd="0" destOrd="1" presId="urn:microsoft.com/office/officeart/2005/8/layout/hProcess4"/>
    <dgm:cxn modelId="{A20D6167-5647-4713-BE7E-DEC5161CC9D1}" srcId="{55831773-0B4A-4F1E-A838-4C4516D46FA7}" destId="{E8FFB6D3-FEA9-4C27-931F-E9EAAB8C2816}" srcOrd="0" destOrd="0" parTransId="{3D81FCFC-BB9A-4D66-8508-58D94793C8D9}" sibTransId="{7DDE8203-9D05-4CA8-A291-4DBD2A388F45}"/>
    <dgm:cxn modelId="{AC650943-23C2-4873-83B0-047DF10A558E}" type="presOf" srcId="{E8FFB6D3-FEA9-4C27-931F-E9EAAB8C2816}" destId="{513C134F-8A76-4951-A8D6-3A4CB99D6047}" srcOrd="0" destOrd="0" presId="urn:microsoft.com/office/officeart/2005/8/layout/hProcess4"/>
    <dgm:cxn modelId="{0DC29EFB-034F-426A-A03E-79186E1EAB43}" srcId="{B089FED0-522B-4262-AF75-AA13B3E89941}" destId="{C9944580-BBE8-4BF6-9C64-3AF4686D45DE}" srcOrd="2" destOrd="0" parTransId="{24AE62E1-7854-4BEB-A1FE-0178FC4AA18D}" sibTransId="{94CB0F93-B825-4D8B-8E24-306F3600606F}"/>
    <dgm:cxn modelId="{4B2E590A-1428-4547-8B15-8B185840DD90}" type="presParOf" srcId="{304F65D3-D4AD-4EB5-91ED-B0D059912F03}" destId="{731D0887-C949-431C-BD55-F0C092683168}" srcOrd="0" destOrd="0" presId="urn:microsoft.com/office/officeart/2005/8/layout/hProcess4"/>
    <dgm:cxn modelId="{7D74E52D-E226-42B8-B6AB-54D280555DFA}" type="presParOf" srcId="{304F65D3-D4AD-4EB5-91ED-B0D059912F03}" destId="{65C4397D-D8BF-4844-A234-C35AB354E851}" srcOrd="1" destOrd="0" presId="urn:microsoft.com/office/officeart/2005/8/layout/hProcess4"/>
    <dgm:cxn modelId="{6F049CFE-69F1-48E0-9D1D-5BCD30AE61D8}" type="presParOf" srcId="{304F65D3-D4AD-4EB5-91ED-B0D059912F03}" destId="{9FD3794B-56D6-470F-AAC3-65327FD3B77F}" srcOrd="2" destOrd="0" presId="urn:microsoft.com/office/officeart/2005/8/layout/hProcess4"/>
    <dgm:cxn modelId="{D124D641-BF98-4923-A29E-D0F568B06ADD}" type="presParOf" srcId="{9FD3794B-56D6-470F-AAC3-65327FD3B77F}" destId="{ADA20402-CFDE-459B-A539-C63A94130AA6}" srcOrd="0" destOrd="0" presId="urn:microsoft.com/office/officeart/2005/8/layout/hProcess4"/>
    <dgm:cxn modelId="{466DF0E3-E9E5-447C-A677-DC3929EE081D}" type="presParOf" srcId="{ADA20402-CFDE-459B-A539-C63A94130AA6}" destId="{4E829D3F-7E13-43B0-8C95-F8A086AC7337}" srcOrd="0" destOrd="0" presId="urn:microsoft.com/office/officeart/2005/8/layout/hProcess4"/>
    <dgm:cxn modelId="{AE662F29-2BF1-4317-A941-3B63A0422487}" type="presParOf" srcId="{ADA20402-CFDE-459B-A539-C63A94130AA6}" destId="{0CC7F45E-2DC5-4733-BD87-F2363696EB90}" srcOrd="1" destOrd="0" presId="urn:microsoft.com/office/officeart/2005/8/layout/hProcess4"/>
    <dgm:cxn modelId="{DE338FC8-B62B-4E32-A158-C4308C503D18}" type="presParOf" srcId="{ADA20402-CFDE-459B-A539-C63A94130AA6}" destId="{9656F464-57DE-4CF1-8657-C4D472CCA4F7}" srcOrd="2" destOrd="0" presId="urn:microsoft.com/office/officeart/2005/8/layout/hProcess4"/>
    <dgm:cxn modelId="{3985CA2A-F657-42F4-BE1F-EE9E54143636}" type="presParOf" srcId="{ADA20402-CFDE-459B-A539-C63A94130AA6}" destId="{25FE1941-BC54-407D-A868-5C4462582164}" srcOrd="3" destOrd="0" presId="urn:microsoft.com/office/officeart/2005/8/layout/hProcess4"/>
    <dgm:cxn modelId="{5576BDC3-C17A-4427-B1B2-EE1A284AC6D6}" type="presParOf" srcId="{ADA20402-CFDE-459B-A539-C63A94130AA6}" destId="{A7451480-E65F-4984-9748-CB8420D208D6}" srcOrd="4" destOrd="0" presId="urn:microsoft.com/office/officeart/2005/8/layout/hProcess4"/>
    <dgm:cxn modelId="{97D1C2CF-CEE7-4705-A892-A77E110AD4AC}" type="presParOf" srcId="{9FD3794B-56D6-470F-AAC3-65327FD3B77F}" destId="{EE054CFC-E2FD-4043-AC34-2E6698655D2B}" srcOrd="1" destOrd="0" presId="urn:microsoft.com/office/officeart/2005/8/layout/hProcess4"/>
    <dgm:cxn modelId="{FF3CE5B9-B49D-4092-A84D-DB39BD404032}" type="presParOf" srcId="{9FD3794B-56D6-470F-AAC3-65327FD3B77F}" destId="{DB7387E2-3D41-42E4-B33C-DFC60065A67E}" srcOrd="2" destOrd="0" presId="urn:microsoft.com/office/officeart/2005/8/layout/hProcess4"/>
    <dgm:cxn modelId="{2F0272E6-C95E-4EA6-97EF-1F149B07D0F8}" type="presParOf" srcId="{DB7387E2-3D41-42E4-B33C-DFC60065A67E}" destId="{01B74DE4-24D2-47C6-8696-04D0DE8CAA26}" srcOrd="0" destOrd="0" presId="urn:microsoft.com/office/officeart/2005/8/layout/hProcess4"/>
    <dgm:cxn modelId="{B3441E26-3F94-4E8E-9F3B-3E71079D1AD5}" type="presParOf" srcId="{DB7387E2-3D41-42E4-B33C-DFC60065A67E}" destId="{513C134F-8A76-4951-A8D6-3A4CB99D6047}" srcOrd="1" destOrd="0" presId="urn:microsoft.com/office/officeart/2005/8/layout/hProcess4"/>
    <dgm:cxn modelId="{FADFA737-0E19-47BC-8ABD-EB9791D9E857}" type="presParOf" srcId="{DB7387E2-3D41-42E4-B33C-DFC60065A67E}" destId="{DB41A409-5519-455B-A0E3-DC54CD624DBC}" srcOrd="2" destOrd="0" presId="urn:microsoft.com/office/officeart/2005/8/layout/hProcess4"/>
    <dgm:cxn modelId="{1435AC25-9636-400E-9B74-40907BCF7663}" type="presParOf" srcId="{DB7387E2-3D41-42E4-B33C-DFC60065A67E}" destId="{689B5E98-F0FE-44BB-B80F-75341CFA9402}" srcOrd="3" destOrd="0" presId="urn:microsoft.com/office/officeart/2005/8/layout/hProcess4"/>
    <dgm:cxn modelId="{FB65F90D-4CFE-43D7-B0F1-526F21419607}" type="presParOf" srcId="{DB7387E2-3D41-42E4-B33C-DFC60065A67E}" destId="{D795FB19-12A8-4B1A-9C7F-3B6A2200D341}" srcOrd="4" destOrd="0" presId="urn:microsoft.com/office/officeart/2005/8/layout/hProcess4"/>
    <dgm:cxn modelId="{51950DB4-7032-4BD1-9BBA-F34BA36296B0}" type="presParOf" srcId="{9FD3794B-56D6-470F-AAC3-65327FD3B77F}" destId="{A9D33501-5AD6-4045-B054-A8C8332D037B}" srcOrd="3" destOrd="0" presId="urn:microsoft.com/office/officeart/2005/8/layout/hProcess4"/>
    <dgm:cxn modelId="{F613AEAE-5664-432A-8D27-3DA96BD03BEC}" type="presParOf" srcId="{9FD3794B-56D6-470F-AAC3-65327FD3B77F}" destId="{3BC60DBB-D9C1-41BC-A79C-141BBFD96177}" srcOrd="4" destOrd="0" presId="urn:microsoft.com/office/officeart/2005/8/layout/hProcess4"/>
    <dgm:cxn modelId="{2C87853B-387F-4DD3-A203-A4E122935CD5}" type="presParOf" srcId="{3BC60DBB-D9C1-41BC-A79C-141BBFD96177}" destId="{36F4A3A4-348B-4868-B60A-CF2416F6B498}" srcOrd="0" destOrd="0" presId="urn:microsoft.com/office/officeart/2005/8/layout/hProcess4"/>
    <dgm:cxn modelId="{03FEB4F9-EBA7-4F37-98AA-17C584757042}" type="presParOf" srcId="{3BC60DBB-D9C1-41BC-A79C-141BBFD96177}" destId="{063C7B71-F8A6-4EC6-8105-2FDF4E7DEC4B}" srcOrd="1" destOrd="0" presId="urn:microsoft.com/office/officeart/2005/8/layout/hProcess4"/>
    <dgm:cxn modelId="{A2B23AAF-E372-40C4-A043-282515B44E4A}" type="presParOf" srcId="{3BC60DBB-D9C1-41BC-A79C-141BBFD96177}" destId="{A3E08EFB-18C8-4911-9768-2F717EB7155B}" srcOrd="2" destOrd="0" presId="urn:microsoft.com/office/officeart/2005/8/layout/hProcess4"/>
    <dgm:cxn modelId="{CF8232AE-112E-45E7-908C-D6C30A506863}" type="presParOf" srcId="{3BC60DBB-D9C1-41BC-A79C-141BBFD96177}" destId="{4DDAE222-1E1D-4864-9585-B6AF395E60D6}" srcOrd="3" destOrd="0" presId="urn:microsoft.com/office/officeart/2005/8/layout/hProcess4"/>
    <dgm:cxn modelId="{24A30FC5-DA92-409C-BE09-9FBB658E4FA4}" type="presParOf" srcId="{3BC60DBB-D9C1-41BC-A79C-141BBFD96177}" destId="{93B63430-7969-4A25-B601-C8238323A9D0}" srcOrd="4" destOrd="0" presId="urn:microsoft.com/office/officeart/2005/8/layout/hProcess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29BA8903-E85C-47B0-AC10-4FDE7168488E}" type="doc">
      <dgm:prSet loTypeId="urn:microsoft.com/office/officeart/2005/8/layout/hProcess9" loCatId="process" qsTypeId="urn:microsoft.com/office/officeart/2005/8/quickstyle/simple1" qsCatId="simple" csTypeId="urn:microsoft.com/office/officeart/2005/8/colors/accent2_2" csCatId="accent2" phldr="1"/>
      <dgm:spPr/>
      <dgm:t>
        <a:bodyPr/>
        <a:lstStyle/>
        <a:p>
          <a:endParaRPr lang="en-US"/>
        </a:p>
      </dgm:t>
    </dgm:pt>
    <dgm:pt modelId="{D29DC667-7CD2-4033-88D6-524A4BD0CEB2}">
      <dgm:prSet phldrT="[Text]"/>
      <dgm:spPr/>
      <dgm:t>
        <a:bodyPr/>
        <a:lstStyle/>
        <a:p>
          <a:r>
            <a:rPr lang="en-US" dirty="0" smtClean="0"/>
            <a:t>Provision Production Farm</a:t>
          </a:r>
          <a:endParaRPr lang="en-US" dirty="0"/>
        </a:p>
      </dgm:t>
    </dgm:pt>
    <dgm:pt modelId="{E1C53BEE-9583-4291-8A77-562870F6BDE9}" type="parTrans" cxnId="{CACA5F0A-C1A9-4E86-B01E-709F60937269}">
      <dgm:prSet/>
      <dgm:spPr/>
      <dgm:t>
        <a:bodyPr/>
        <a:lstStyle/>
        <a:p>
          <a:endParaRPr lang="en-US"/>
        </a:p>
      </dgm:t>
    </dgm:pt>
    <dgm:pt modelId="{54230704-1D19-423C-B15C-178877C9CF4B}" type="sibTrans" cxnId="{CACA5F0A-C1A9-4E86-B01E-709F60937269}">
      <dgm:prSet/>
      <dgm:spPr/>
      <dgm:t>
        <a:bodyPr/>
        <a:lstStyle/>
        <a:p>
          <a:endParaRPr lang="en-US"/>
        </a:p>
      </dgm:t>
    </dgm:pt>
    <dgm:pt modelId="{F35015C0-B0F9-4F34-9E51-D40360C87B06}">
      <dgm:prSet phldrT="[Text]"/>
      <dgm:spPr>
        <a:solidFill>
          <a:schemeClr val="accent6">
            <a:lumMod val="75000"/>
          </a:schemeClr>
        </a:solidFill>
        <a:effectLst>
          <a:glow rad="228600">
            <a:schemeClr val="accent6">
              <a:satMod val="175000"/>
              <a:alpha val="40000"/>
            </a:schemeClr>
          </a:glow>
        </a:effectLst>
      </dgm:spPr>
      <dgm:t>
        <a:bodyPr/>
        <a:lstStyle/>
        <a:p>
          <a:r>
            <a:rPr lang="en-US" dirty="0" smtClean="0"/>
            <a:t>Validate Production Farm</a:t>
          </a:r>
          <a:endParaRPr lang="en-US" dirty="0"/>
        </a:p>
      </dgm:t>
    </dgm:pt>
    <dgm:pt modelId="{13D56EE9-EDA2-467E-B645-D0649BE5CFDC}" type="parTrans" cxnId="{327E00F4-75FD-4C4D-9777-F0F703ACBBFB}">
      <dgm:prSet/>
      <dgm:spPr/>
      <dgm:t>
        <a:bodyPr/>
        <a:lstStyle/>
        <a:p>
          <a:endParaRPr lang="en-US"/>
        </a:p>
      </dgm:t>
    </dgm:pt>
    <dgm:pt modelId="{CA5043A1-3E30-48E5-B3AD-3696F7B11912}" type="sibTrans" cxnId="{327E00F4-75FD-4C4D-9777-F0F703ACBBFB}">
      <dgm:prSet/>
      <dgm:spPr/>
      <dgm:t>
        <a:bodyPr/>
        <a:lstStyle/>
        <a:p>
          <a:endParaRPr lang="en-US"/>
        </a:p>
      </dgm:t>
    </dgm:pt>
    <dgm:pt modelId="{B07E0EB1-653E-494F-ABF3-FBE5F427DCF9}">
      <dgm:prSet phldrT="[Text]"/>
      <dgm:spPr/>
      <dgm:t>
        <a:bodyPr/>
        <a:lstStyle/>
        <a:p>
          <a:r>
            <a:rPr lang="en-US" dirty="0" smtClean="0"/>
            <a:t>Provision Azure Farm</a:t>
          </a:r>
          <a:endParaRPr lang="en-US" dirty="0"/>
        </a:p>
      </dgm:t>
    </dgm:pt>
    <dgm:pt modelId="{C1A4E1B4-838C-48AA-9194-57F97655B6A5}" type="parTrans" cxnId="{B3D90A54-B2C5-4172-A6A7-39553CDF09E9}">
      <dgm:prSet/>
      <dgm:spPr/>
      <dgm:t>
        <a:bodyPr/>
        <a:lstStyle/>
        <a:p>
          <a:endParaRPr lang="en-US"/>
        </a:p>
      </dgm:t>
    </dgm:pt>
    <dgm:pt modelId="{A0C7888F-B722-4891-AAA4-406DD4C12886}" type="sibTrans" cxnId="{B3D90A54-B2C5-4172-A6A7-39553CDF09E9}">
      <dgm:prSet/>
      <dgm:spPr/>
      <dgm:t>
        <a:bodyPr/>
        <a:lstStyle/>
        <a:p>
          <a:endParaRPr lang="en-US"/>
        </a:p>
      </dgm:t>
    </dgm:pt>
    <dgm:pt modelId="{5E9D301F-CA90-43E1-9039-AB096F15A8A5}">
      <dgm:prSet phldrT="[Text]"/>
      <dgm:spPr>
        <a:solidFill>
          <a:schemeClr val="accent6">
            <a:lumMod val="75000"/>
          </a:schemeClr>
        </a:solidFill>
        <a:effectLst>
          <a:glow rad="228600">
            <a:schemeClr val="accent6">
              <a:satMod val="175000"/>
              <a:alpha val="40000"/>
            </a:schemeClr>
          </a:glow>
        </a:effectLst>
      </dgm:spPr>
      <dgm:t>
        <a:bodyPr/>
        <a:lstStyle/>
        <a:p>
          <a:r>
            <a:rPr lang="en-US" dirty="0" smtClean="0"/>
            <a:t>Validate DR</a:t>
          </a:r>
          <a:endParaRPr lang="en-US" dirty="0"/>
        </a:p>
      </dgm:t>
    </dgm:pt>
    <dgm:pt modelId="{6351759D-5B73-4794-BB22-88AB47C7AF7E}" type="parTrans" cxnId="{B2101FCA-E2C7-4D5B-8757-856FD311A354}">
      <dgm:prSet/>
      <dgm:spPr/>
      <dgm:t>
        <a:bodyPr/>
        <a:lstStyle/>
        <a:p>
          <a:endParaRPr lang="en-US"/>
        </a:p>
      </dgm:t>
    </dgm:pt>
    <dgm:pt modelId="{3978433F-4C9D-47A0-8EC3-FC4A06FCB292}" type="sibTrans" cxnId="{B2101FCA-E2C7-4D5B-8757-856FD311A354}">
      <dgm:prSet/>
      <dgm:spPr/>
      <dgm:t>
        <a:bodyPr/>
        <a:lstStyle/>
        <a:p>
          <a:endParaRPr lang="en-US"/>
        </a:p>
      </dgm:t>
    </dgm:pt>
    <dgm:pt modelId="{472B7CD3-0A35-4CFF-B560-56D1A097EFA9}">
      <dgm:prSet phldrT="[Text]"/>
      <dgm:spPr/>
      <dgm:t>
        <a:bodyPr/>
        <a:lstStyle/>
        <a:p>
          <a:r>
            <a:rPr lang="en-US" dirty="0" smtClean="0"/>
            <a:t>Monitoring &amp; Config Mgmt.</a:t>
          </a:r>
          <a:endParaRPr lang="en-US" dirty="0"/>
        </a:p>
      </dgm:t>
    </dgm:pt>
    <dgm:pt modelId="{FC709AE9-B9E8-4154-849F-08B598FB7DA0}" type="parTrans" cxnId="{B0067828-650C-450A-AD48-B29D35115C4D}">
      <dgm:prSet/>
      <dgm:spPr/>
      <dgm:t>
        <a:bodyPr/>
        <a:lstStyle/>
        <a:p>
          <a:endParaRPr lang="en-US"/>
        </a:p>
      </dgm:t>
    </dgm:pt>
    <dgm:pt modelId="{66132AF1-7E0B-45AF-9DB5-26891322CB72}" type="sibTrans" cxnId="{B0067828-650C-450A-AD48-B29D35115C4D}">
      <dgm:prSet/>
      <dgm:spPr/>
      <dgm:t>
        <a:bodyPr/>
        <a:lstStyle/>
        <a:p>
          <a:endParaRPr lang="en-US"/>
        </a:p>
      </dgm:t>
    </dgm:pt>
    <dgm:pt modelId="{C7061C45-AE92-4CAF-9817-23A58D9D294C}">
      <dgm:prSet phldrT="[Text]"/>
      <dgm:spPr/>
      <dgm:t>
        <a:bodyPr/>
        <a:lstStyle/>
        <a:p>
          <a:r>
            <a:rPr lang="en-US" dirty="0" smtClean="0"/>
            <a:t>Test</a:t>
          </a:r>
          <a:endParaRPr lang="en-US" dirty="0"/>
        </a:p>
      </dgm:t>
    </dgm:pt>
    <dgm:pt modelId="{D72E3900-C59A-441E-A002-610F1588837C}" type="parTrans" cxnId="{35E671B5-8076-47E6-8614-0D41BCCDA1AE}">
      <dgm:prSet/>
      <dgm:spPr/>
      <dgm:t>
        <a:bodyPr/>
        <a:lstStyle/>
        <a:p>
          <a:endParaRPr lang="en-US"/>
        </a:p>
      </dgm:t>
    </dgm:pt>
    <dgm:pt modelId="{5E78163D-3E47-4556-AD49-4AFA15097CA7}" type="sibTrans" cxnId="{35E671B5-8076-47E6-8614-0D41BCCDA1AE}">
      <dgm:prSet/>
      <dgm:spPr/>
      <dgm:t>
        <a:bodyPr/>
        <a:lstStyle/>
        <a:p>
          <a:endParaRPr lang="en-US"/>
        </a:p>
      </dgm:t>
    </dgm:pt>
    <dgm:pt modelId="{5AD7177B-9267-4958-BACC-6A663DE78906}">
      <dgm:prSet phldrT="[Text]"/>
      <dgm:spPr/>
      <dgm:t>
        <a:bodyPr/>
        <a:lstStyle/>
        <a:p>
          <a:r>
            <a:rPr lang="en-US" dirty="0" smtClean="0"/>
            <a:t>Setup SQL Always-On</a:t>
          </a:r>
          <a:endParaRPr lang="en-US" dirty="0"/>
        </a:p>
      </dgm:t>
    </dgm:pt>
    <dgm:pt modelId="{FB568D05-5696-4488-9AA2-F8D55E4C5E15}" type="parTrans" cxnId="{198C696E-5D5C-4BD4-8A13-E26214E8BE2C}">
      <dgm:prSet/>
      <dgm:spPr/>
      <dgm:t>
        <a:bodyPr/>
        <a:lstStyle/>
        <a:p>
          <a:endParaRPr lang="en-US"/>
        </a:p>
      </dgm:t>
    </dgm:pt>
    <dgm:pt modelId="{D3C3CD6A-F21C-4C54-9FA1-3B30B89A871A}" type="sibTrans" cxnId="{198C696E-5D5C-4BD4-8A13-E26214E8BE2C}">
      <dgm:prSet/>
      <dgm:spPr/>
      <dgm:t>
        <a:bodyPr/>
        <a:lstStyle/>
        <a:p>
          <a:endParaRPr lang="en-US"/>
        </a:p>
      </dgm:t>
    </dgm:pt>
    <dgm:pt modelId="{5EA1A201-36FD-458D-B5DA-97E661E37AC4}">
      <dgm:prSet phldrT="[Text]"/>
      <dgm:spPr/>
      <dgm:t>
        <a:bodyPr/>
        <a:lstStyle/>
        <a:p>
          <a:r>
            <a:rPr lang="en-US" dirty="0" smtClean="0"/>
            <a:t>Configure Azure Infrastructure</a:t>
          </a:r>
          <a:endParaRPr lang="en-US" dirty="0"/>
        </a:p>
      </dgm:t>
    </dgm:pt>
    <dgm:pt modelId="{4083F70C-8C2B-4EB1-8614-37EA25382D13}" type="parTrans" cxnId="{EB4A2144-2B27-42B1-827E-FC48B2D62E67}">
      <dgm:prSet/>
      <dgm:spPr/>
      <dgm:t>
        <a:bodyPr/>
        <a:lstStyle/>
        <a:p>
          <a:endParaRPr lang="en-US"/>
        </a:p>
      </dgm:t>
    </dgm:pt>
    <dgm:pt modelId="{21CA202E-1E18-46C1-A2C2-7BD4D662EF82}" type="sibTrans" cxnId="{EB4A2144-2B27-42B1-827E-FC48B2D62E67}">
      <dgm:prSet/>
      <dgm:spPr/>
      <dgm:t>
        <a:bodyPr/>
        <a:lstStyle/>
        <a:p>
          <a:endParaRPr lang="en-US"/>
        </a:p>
      </dgm:t>
    </dgm:pt>
    <dgm:pt modelId="{4A8B4751-D189-4BE6-B671-C3244CD04456}" type="pres">
      <dgm:prSet presAssocID="{29BA8903-E85C-47B0-AC10-4FDE7168488E}" presName="CompostProcess" presStyleCnt="0">
        <dgm:presLayoutVars>
          <dgm:dir/>
          <dgm:resizeHandles val="exact"/>
        </dgm:presLayoutVars>
      </dgm:prSet>
      <dgm:spPr/>
      <dgm:t>
        <a:bodyPr/>
        <a:lstStyle/>
        <a:p>
          <a:endParaRPr lang="en-US"/>
        </a:p>
      </dgm:t>
    </dgm:pt>
    <dgm:pt modelId="{CAFB46EB-7D97-4B69-86D0-0CB71FB4077A}" type="pres">
      <dgm:prSet presAssocID="{29BA8903-E85C-47B0-AC10-4FDE7168488E}" presName="arrow" presStyleLbl="bgShp" presStyleIdx="0" presStyleCnt="1"/>
      <dgm:spPr/>
    </dgm:pt>
    <dgm:pt modelId="{95A95582-6789-4587-83E5-A8DAD6EDE041}" type="pres">
      <dgm:prSet presAssocID="{29BA8903-E85C-47B0-AC10-4FDE7168488E}" presName="linearProcess" presStyleCnt="0"/>
      <dgm:spPr/>
    </dgm:pt>
    <dgm:pt modelId="{759BDC9B-9ED3-43C1-ACDA-BB94E1C49EDD}" type="pres">
      <dgm:prSet presAssocID="{D29DC667-7CD2-4033-88D6-524A4BD0CEB2}" presName="textNode" presStyleLbl="node1" presStyleIdx="0" presStyleCnt="8">
        <dgm:presLayoutVars>
          <dgm:bulletEnabled val="1"/>
        </dgm:presLayoutVars>
      </dgm:prSet>
      <dgm:spPr/>
      <dgm:t>
        <a:bodyPr/>
        <a:lstStyle/>
        <a:p>
          <a:endParaRPr lang="en-US"/>
        </a:p>
      </dgm:t>
    </dgm:pt>
    <dgm:pt modelId="{CD91E063-6D21-469E-8441-5291B09B66DA}" type="pres">
      <dgm:prSet presAssocID="{54230704-1D19-423C-B15C-178877C9CF4B}" presName="sibTrans" presStyleCnt="0"/>
      <dgm:spPr/>
    </dgm:pt>
    <dgm:pt modelId="{3083944D-CAA0-49C4-BAC2-892EC2047366}" type="pres">
      <dgm:prSet presAssocID="{F35015C0-B0F9-4F34-9E51-D40360C87B06}" presName="textNode" presStyleLbl="node1" presStyleIdx="1" presStyleCnt="8">
        <dgm:presLayoutVars>
          <dgm:bulletEnabled val="1"/>
        </dgm:presLayoutVars>
      </dgm:prSet>
      <dgm:spPr/>
      <dgm:t>
        <a:bodyPr/>
        <a:lstStyle/>
        <a:p>
          <a:endParaRPr lang="en-US"/>
        </a:p>
      </dgm:t>
    </dgm:pt>
    <dgm:pt modelId="{7C67A688-7BCA-457D-8AB3-3E23144567D4}" type="pres">
      <dgm:prSet presAssocID="{CA5043A1-3E30-48E5-B3AD-3696F7B11912}" presName="sibTrans" presStyleCnt="0"/>
      <dgm:spPr/>
    </dgm:pt>
    <dgm:pt modelId="{49BF0603-B980-4235-8C7C-3C16056D6329}" type="pres">
      <dgm:prSet presAssocID="{5EA1A201-36FD-458D-B5DA-97E661E37AC4}" presName="textNode" presStyleLbl="node1" presStyleIdx="2" presStyleCnt="8">
        <dgm:presLayoutVars>
          <dgm:bulletEnabled val="1"/>
        </dgm:presLayoutVars>
      </dgm:prSet>
      <dgm:spPr/>
      <dgm:t>
        <a:bodyPr/>
        <a:lstStyle/>
        <a:p>
          <a:endParaRPr lang="en-US"/>
        </a:p>
      </dgm:t>
    </dgm:pt>
    <dgm:pt modelId="{83A62ED8-2506-4F74-AC31-AE7F68E70BA1}" type="pres">
      <dgm:prSet presAssocID="{21CA202E-1E18-46C1-A2C2-7BD4D662EF82}" presName="sibTrans" presStyleCnt="0"/>
      <dgm:spPr/>
    </dgm:pt>
    <dgm:pt modelId="{20F49BF3-8D2D-40A9-9ACE-CD0C9C660C78}" type="pres">
      <dgm:prSet presAssocID="{5AD7177B-9267-4958-BACC-6A663DE78906}" presName="textNode" presStyleLbl="node1" presStyleIdx="3" presStyleCnt="8">
        <dgm:presLayoutVars>
          <dgm:bulletEnabled val="1"/>
        </dgm:presLayoutVars>
      </dgm:prSet>
      <dgm:spPr/>
      <dgm:t>
        <a:bodyPr/>
        <a:lstStyle/>
        <a:p>
          <a:endParaRPr lang="en-US"/>
        </a:p>
      </dgm:t>
    </dgm:pt>
    <dgm:pt modelId="{3123D648-A2A3-4C20-A954-496BF99D08B3}" type="pres">
      <dgm:prSet presAssocID="{D3C3CD6A-F21C-4C54-9FA1-3B30B89A871A}" presName="sibTrans" presStyleCnt="0"/>
      <dgm:spPr/>
    </dgm:pt>
    <dgm:pt modelId="{1E19DB6F-36F8-4412-9ED0-55F41957F04B}" type="pres">
      <dgm:prSet presAssocID="{B07E0EB1-653E-494F-ABF3-FBE5F427DCF9}" presName="textNode" presStyleLbl="node1" presStyleIdx="4" presStyleCnt="8">
        <dgm:presLayoutVars>
          <dgm:bulletEnabled val="1"/>
        </dgm:presLayoutVars>
      </dgm:prSet>
      <dgm:spPr/>
      <dgm:t>
        <a:bodyPr/>
        <a:lstStyle/>
        <a:p>
          <a:endParaRPr lang="en-US"/>
        </a:p>
      </dgm:t>
    </dgm:pt>
    <dgm:pt modelId="{1234F79B-55EB-4ABB-B270-ECD009D92447}" type="pres">
      <dgm:prSet presAssocID="{A0C7888F-B722-4891-AAA4-406DD4C12886}" presName="sibTrans" presStyleCnt="0"/>
      <dgm:spPr/>
    </dgm:pt>
    <dgm:pt modelId="{B60143A5-E418-4919-B75C-AE90424D44D6}" type="pres">
      <dgm:prSet presAssocID="{5E9D301F-CA90-43E1-9039-AB096F15A8A5}" presName="textNode" presStyleLbl="node1" presStyleIdx="5" presStyleCnt="8">
        <dgm:presLayoutVars>
          <dgm:bulletEnabled val="1"/>
        </dgm:presLayoutVars>
      </dgm:prSet>
      <dgm:spPr/>
      <dgm:t>
        <a:bodyPr/>
        <a:lstStyle/>
        <a:p>
          <a:endParaRPr lang="en-US"/>
        </a:p>
      </dgm:t>
    </dgm:pt>
    <dgm:pt modelId="{9A08E10F-402D-4E68-98A7-383B3214ACFA}" type="pres">
      <dgm:prSet presAssocID="{3978433F-4C9D-47A0-8EC3-FC4A06FCB292}" presName="sibTrans" presStyleCnt="0"/>
      <dgm:spPr/>
    </dgm:pt>
    <dgm:pt modelId="{933FC867-4ACB-45B8-B240-C9E9BEF77762}" type="pres">
      <dgm:prSet presAssocID="{472B7CD3-0A35-4CFF-B560-56D1A097EFA9}" presName="textNode" presStyleLbl="node1" presStyleIdx="6" presStyleCnt="8">
        <dgm:presLayoutVars>
          <dgm:bulletEnabled val="1"/>
        </dgm:presLayoutVars>
      </dgm:prSet>
      <dgm:spPr/>
      <dgm:t>
        <a:bodyPr/>
        <a:lstStyle/>
        <a:p>
          <a:endParaRPr lang="en-US"/>
        </a:p>
      </dgm:t>
    </dgm:pt>
    <dgm:pt modelId="{378E9604-D125-448D-BDAF-E7FAF2C35B1C}" type="pres">
      <dgm:prSet presAssocID="{66132AF1-7E0B-45AF-9DB5-26891322CB72}" presName="sibTrans" presStyleCnt="0"/>
      <dgm:spPr/>
    </dgm:pt>
    <dgm:pt modelId="{9F8AEFDB-0A5B-4B00-BB05-417C2AE82399}" type="pres">
      <dgm:prSet presAssocID="{C7061C45-AE92-4CAF-9817-23A58D9D294C}" presName="textNode" presStyleLbl="node1" presStyleIdx="7" presStyleCnt="8">
        <dgm:presLayoutVars>
          <dgm:bulletEnabled val="1"/>
        </dgm:presLayoutVars>
      </dgm:prSet>
      <dgm:spPr/>
      <dgm:t>
        <a:bodyPr/>
        <a:lstStyle/>
        <a:p>
          <a:endParaRPr lang="en-US"/>
        </a:p>
      </dgm:t>
    </dgm:pt>
  </dgm:ptLst>
  <dgm:cxnLst>
    <dgm:cxn modelId="{FC8C8961-6968-4223-988A-74F3341391AC}" type="presOf" srcId="{F35015C0-B0F9-4F34-9E51-D40360C87B06}" destId="{3083944D-CAA0-49C4-BAC2-892EC2047366}" srcOrd="0" destOrd="0" presId="urn:microsoft.com/office/officeart/2005/8/layout/hProcess9"/>
    <dgm:cxn modelId="{CACA5F0A-C1A9-4E86-B01E-709F60937269}" srcId="{29BA8903-E85C-47B0-AC10-4FDE7168488E}" destId="{D29DC667-7CD2-4033-88D6-524A4BD0CEB2}" srcOrd="0" destOrd="0" parTransId="{E1C53BEE-9583-4291-8A77-562870F6BDE9}" sibTransId="{54230704-1D19-423C-B15C-178877C9CF4B}"/>
    <dgm:cxn modelId="{198C696E-5D5C-4BD4-8A13-E26214E8BE2C}" srcId="{29BA8903-E85C-47B0-AC10-4FDE7168488E}" destId="{5AD7177B-9267-4958-BACC-6A663DE78906}" srcOrd="3" destOrd="0" parTransId="{FB568D05-5696-4488-9AA2-F8D55E4C5E15}" sibTransId="{D3C3CD6A-F21C-4C54-9FA1-3B30B89A871A}"/>
    <dgm:cxn modelId="{327E00F4-75FD-4C4D-9777-F0F703ACBBFB}" srcId="{29BA8903-E85C-47B0-AC10-4FDE7168488E}" destId="{F35015C0-B0F9-4F34-9E51-D40360C87B06}" srcOrd="1" destOrd="0" parTransId="{13D56EE9-EDA2-467E-B645-D0649BE5CFDC}" sibTransId="{CA5043A1-3E30-48E5-B3AD-3696F7B11912}"/>
    <dgm:cxn modelId="{B0067828-650C-450A-AD48-B29D35115C4D}" srcId="{29BA8903-E85C-47B0-AC10-4FDE7168488E}" destId="{472B7CD3-0A35-4CFF-B560-56D1A097EFA9}" srcOrd="6" destOrd="0" parTransId="{FC709AE9-B9E8-4154-849F-08B598FB7DA0}" sibTransId="{66132AF1-7E0B-45AF-9DB5-26891322CB72}"/>
    <dgm:cxn modelId="{EB4A2144-2B27-42B1-827E-FC48B2D62E67}" srcId="{29BA8903-E85C-47B0-AC10-4FDE7168488E}" destId="{5EA1A201-36FD-458D-B5DA-97E661E37AC4}" srcOrd="2" destOrd="0" parTransId="{4083F70C-8C2B-4EB1-8614-37EA25382D13}" sibTransId="{21CA202E-1E18-46C1-A2C2-7BD4D662EF82}"/>
    <dgm:cxn modelId="{B3D90A54-B2C5-4172-A6A7-39553CDF09E9}" srcId="{29BA8903-E85C-47B0-AC10-4FDE7168488E}" destId="{B07E0EB1-653E-494F-ABF3-FBE5F427DCF9}" srcOrd="4" destOrd="0" parTransId="{C1A4E1B4-838C-48AA-9194-57F97655B6A5}" sibTransId="{A0C7888F-B722-4891-AAA4-406DD4C12886}"/>
    <dgm:cxn modelId="{ED1C6F5A-CC1A-48AE-9D89-559985522C4E}" type="presOf" srcId="{29BA8903-E85C-47B0-AC10-4FDE7168488E}" destId="{4A8B4751-D189-4BE6-B671-C3244CD04456}" srcOrd="0" destOrd="0" presId="urn:microsoft.com/office/officeart/2005/8/layout/hProcess9"/>
    <dgm:cxn modelId="{C0F00402-7CC1-4CF6-AEE7-F08F902B31DF}" type="presOf" srcId="{5E9D301F-CA90-43E1-9039-AB096F15A8A5}" destId="{B60143A5-E418-4919-B75C-AE90424D44D6}" srcOrd="0" destOrd="0" presId="urn:microsoft.com/office/officeart/2005/8/layout/hProcess9"/>
    <dgm:cxn modelId="{5D9CC3E5-A665-4CCC-8FC0-0795CD65D128}" type="presOf" srcId="{472B7CD3-0A35-4CFF-B560-56D1A097EFA9}" destId="{933FC867-4ACB-45B8-B240-C9E9BEF77762}" srcOrd="0" destOrd="0" presId="urn:microsoft.com/office/officeart/2005/8/layout/hProcess9"/>
    <dgm:cxn modelId="{35E671B5-8076-47E6-8614-0D41BCCDA1AE}" srcId="{29BA8903-E85C-47B0-AC10-4FDE7168488E}" destId="{C7061C45-AE92-4CAF-9817-23A58D9D294C}" srcOrd="7" destOrd="0" parTransId="{D72E3900-C59A-441E-A002-610F1588837C}" sibTransId="{5E78163D-3E47-4556-AD49-4AFA15097CA7}"/>
    <dgm:cxn modelId="{B2101FCA-E2C7-4D5B-8757-856FD311A354}" srcId="{29BA8903-E85C-47B0-AC10-4FDE7168488E}" destId="{5E9D301F-CA90-43E1-9039-AB096F15A8A5}" srcOrd="5" destOrd="0" parTransId="{6351759D-5B73-4794-BB22-88AB47C7AF7E}" sibTransId="{3978433F-4C9D-47A0-8EC3-FC4A06FCB292}"/>
    <dgm:cxn modelId="{665A2931-A1DA-4256-AB6F-5707D973F6C2}" type="presOf" srcId="{C7061C45-AE92-4CAF-9817-23A58D9D294C}" destId="{9F8AEFDB-0A5B-4B00-BB05-417C2AE82399}" srcOrd="0" destOrd="0" presId="urn:microsoft.com/office/officeart/2005/8/layout/hProcess9"/>
    <dgm:cxn modelId="{7F3B2C00-378E-4600-A87A-6B06BA107E51}" type="presOf" srcId="{D29DC667-7CD2-4033-88D6-524A4BD0CEB2}" destId="{759BDC9B-9ED3-43C1-ACDA-BB94E1C49EDD}" srcOrd="0" destOrd="0" presId="urn:microsoft.com/office/officeart/2005/8/layout/hProcess9"/>
    <dgm:cxn modelId="{10E91DEC-51F5-474A-B747-A68B1DC9B261}" type="presOf" srcId="{5EA1A201-36FD-458D-B5DA-97E661E37AC4}" destId="{49BF0603-B980-4235-8C7C-3C16056D6329}" srcOrd="0" destOrd="0" presId="urn:microsoft.com/office/officeart/2005/8/layout/hProcess9"/>
    <dgm:cxn modelId="{C9EDB3C2-47E7-48C1-82B2-7BD2C5B17DDC}" type="presOf" srcId="{B07E0EB1-653E-494F-ABF3-FBE5F427DCF9}" destId="{1E19DB6F-36F8-4412-9ED0-55F41957F04B}" srcOrd="0" destOrd="0" presId="urn:microsoft.com/office/officeart/2005/8/layout/hProcess9"/>
    <dgm:cxn modelId="{1D13B121-AEDF-4CC0-851A-A5CFC3AF0630}" type="presOf" srcId="{5AD7177B-9267-4958-BACC-6A663DE78906}" destId="{20F49BF3-8D2D-40A9-9ACE-CD0C9C660C78}" srcOrd="0" destOrd="0" presId="urn:microsoft.com/office/officeart/2005/8/layout/hProcess9"/>
    <dgm:cxn modelId="{AEEB9673-F036-446C-9394-8B5642CD5B25}" type="presParOf" srcId="{4A8B4751-D189-4BE6-B671-C3244CD04456}" destId="{CAFB46EB-7D97-4B69-86D0-0CB71FB4077A}" srcOrd="0" destOrd="0" presId="urn:microsoft.com/office/officeart/2005/8/layout/hProcess9"/>
    <dgm:cxn modelId="{1C6AA3EF-AB6D-495C-BB9C-0B4EF6DB0F4C}" type="presParOf" srcId="{4A8B4751-D189-4BE6-B671-C3244CD04456}" destId="{95A95582-6789-4587-83E5-A8DAD6EDE041}" srcOrd="1" destOrd="0" presId="urn:microsoft.com/office/officeart/2005/8/layout/hProcess9"/>
    <dgm:cxn modelId="{7F250ADC-962F-47AD-8307-C3E85D103812}" type="presParOf" srcId="{95A95582-6789-4587-83E5-A8DAD6EDE041}" destId="{759BDC9B-9ED3-43C1-ACDA-BB94E1C49EDD}" srcOrd="0" destOrd="0" presId="urn:microsoft.com/office/officeart/2005/8/layout/hProcess9"/>
    <dgm:cxn modelId="{99170341-7F71-4201-84B8-5B4BE3293693}" type="presParOf" srcId="{95A95582-6789-4587-83E5-A8DAD6EDE041}" destId="{CD91E063-6D21-469E-8441-5291B09B66DA}" srcOrd="1" destOrd="0" presId="urn:microsoft.com/office/officeart/2005/8/layout/hProcess9"/>
    <dgm:cxn modelId="{3C7AC8FA-26DF-4C83-9B78-1BB8872C3ED8}" type="presParOf" srcId="{95A95582-6789-4587-83E5-A8DAD6EDE041}" destId="{3083944D-CAA0-49C4-BAC2-892EC2047366}" srcOrd="2" destOrd="0" presId="urn:microsoft.com/office/officeart/2005/8/layout/hProcess9"/>
    <dgm:cxn modelId="{DB02AAAB-21CE-4026-8200-8898816438EE}" type="presParOf" srcId="{95A95582-6789-4587-83E5-A8DAD6EDE041}" destId="{7C67A688-7BCA-457D-8AB3-3E23144567D4}" srcOrd="3" destOrd="0" presId="urn:microsoft.com/office/officeart/2005/8/layout/hProcess9"/>
    <dgm:cxn modelId="{38E9D72A-1981-4CF9-AAE9-52F1EB149DE1}" type="presParOf" srcId="{95A95582-6789-4587-83E5-A8DAD6EDE041}" destId="{49BF0603-B980-4235-8C7C-3C16056D6329}" srcOrd="4" destOrd="0" presId="urn:microsoft.com/office/officeart/2005/8/layout/hProcess9"/>
    <dgm:cxn modelId="{55DA5C7C-1BEA-45FC-9A46-259C0538CBA9}" type="presParOf" srcId="{95A95582-6789-4587-83E5-A8DAD6EDE041}" destId="{83A62ED8-2506-4F74-AC31-AE7F68E70BA1}" srcOrd="5" destOrd="0" presId="urn:microsoft.com/office/officeart/2005/8/layout/hProcess9"/>
    <dgm:cxn modelId="{132888CC-8903-4FB1-BAA8-62542BEEA822}" type="presParOf" srcId="{95A95582-6789-4587-83E5-A8DAD6EDE041}" destId="{20F49BF3-8D2D-40A9-9ACE-CD0C9C660C78}" srcOrd="6" destOrd="0" presId="urn:microsoft.com/office/officeart/2005/8/layout/hProcess9"/>
    <dgm:cxn modelId="{2DF818EE-FC50-41C6-8ECC-7404375B5AA5}" type="presParOf" srcId="{95A95582-6789-4587-83E5-A8DAD6EDE041}" destId="{3123D648-A2A3-4C20-A954-496BF99D08B3}" srcOrd="7" destOrd="0" presId="urn:microsoft.com/office/officeart/2005/8/layout/hProcess9"/>
    <dgm:cxn modelId="{77F08701-C77E-4005-96AA-B395E8818269}" type="presParOf" srcId="{95A95582-6789-4587-83E5-A8DAD6EDE041}" destId="{1E19DB6F-36F8-4412-9ED0-55F41957F04B}" srcOrd="8" destOrd="0" presId="urn:microsoft.com/office/officeart/2005/8/layout/hProcess9"/>
    <dgm:cxn modelId="{80D54F09-3472-443C-A023-AC8D048F369E}" type="presParOf" srcId="{95A95582-6789-4587-83E5-A8DAD6EDE041}" destId="{1234F79B-55EB-4ABB-B270-ECD009D92447}" srcOrd="9" destOrd="0" presId="urn:microsoft.com/office/officeart/2005/8/layout/hProcess9"/>
    <dgm:cxn modelId="{3C186AB8-6AC9-4F4E-AF75-E1D13A12593C}" type="presParOf" srcId="{95A95582-6789-4587-83E5-A8DAD6EDE041}" destId="{B60143A5-E418-4919-B75C-AE90424D44D6}" srcOrd="10" destOrd="0" presId="urn:microsoft.com/office/officeart/2005/8/layout/hProcess9"/>
    <dgm:cxn modelId="{8E532526-BDF4-45BD-9833-49ECDBAAF47D}" type="presParOf" srcId="{95A95582-6789-4587-83E5-A8DAD6EDE041}" destId="{9A08E10F-402D-4E68-98A7-383B3214ACFA}" srcOrd="11" destOrd="0" presId="urn:microsoft.com/office/officeart/2005/8/layout/hProcess9"/>
    <dgm:cxn modelId="{E484E4B9-918A-46F1-8AD2-E1E839B8CF50}" type="presParOf" srcId="{95A95582-6789-4587-83E5-A8DAD6EDE041}" destId="{933FC867-4ACB-45B8-B240-C9E9BEF77762}" srcOrd="12" destOrd="0" presId="urn:microsoft.com/office/officeart/2005/8/layout/hProcess9"/>
    <dgm:cxn modelId="{93D6F2AA-AE08-4B69-ABCB-2FE4F3C792C3}" type="presParOf" srcId="{95A95582-6789-4587-83E5-A8DAD6EDE041}" destId="{378E9604-D125-448D-BDAF-E7FAF2C35B1C}" srcOrd="13" destOrd="0" presId="urn:microsoft.com/office/officeart/2005/8/layout/hProcess9"/>
    <dgm:cxn modelId="{C352DC6B-1289-4DCE-B05D-4555050EA087}" type="presParOf" srcId="{95A95582-6789-4587-83E5-A8DAD6EDE041}" destId="{9F8AEFDB-0A5B-4B00-BB05-417C2AE82399}" srcOrd="14"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29BA8903-E85C-47B0-AC10-4FDE7168488E}" type="doc">
      <dgm:prSet loTypeId="urn:microsoft.com/office/officeart/2005/8/layout/hProcess9" loCatId="process" qsTypeId="urn:microsoft.com/office/officeart/2005/8/quickstyle/simple1" qsCatId="simple" csTypeId="urn:microsoft.com/office/officeart/2005/8/colors/accent2_2" csCatId="accent2" phldr="1"/>
      <dgm:spPr/>
      <dgm:t>
        <a:bodyPr/>
        <a:lstStyle/>
        <a:p>
          <a:endParaRPr lang="en-US"/>
        </a:p>
      </dgm:t>
    </dgm:pt>
    <dgm:pt modelId="{D29DC667-7CD2-4033-88D6-524A4BD0CEB2}">
      <dgm:prSet phldrT="[Text]"/>
      <dgm:spPr/>
      <dgm:t>
        <a:bodyPr/>
        <a:lstStyle/>
        <a:p>
          <a:r>
            <a:rPr lang="en-US" dirty="0" smtClean="0"/>
            <a:t>Provision Primary Farm</a:t>
          </a:r>
          <a:endParaRPr lang="en-US" dirty="0"/>
        </a:p>
      </dgm:t>
    </dgm:pt>
    <dgm:pt modelId="{E1C53BEE-9583-4291-8A77-562870F6BDE9}" type="parTrans" cxnId="{CACA5F0A-C1A9-4E86-B01E-709F60937269}">
      <dgm:prSet/>
      <dgm:spPr/>
      <dgm:t>
        <a:bodyPr/>
        <a:lstStyle/>
        <a:p>
          <a:endParaRPr lang="en-US"/>
        </a:p>
      </dgm:t>
    </dgm:pt>
    <dgm:pt modelId="{54230704-1D19-423C-B15C-178877C9CF4B}" type="sibTrans" cxnId="{CACA5F0A-C1A9-4E86-B01E-709F60937269}">
      <dgm:prSet/>
      <dgm:spPr/>
      <dgm:t>
        <a:bodyPr/>
        <a:lstStyle/>
        <a:p>
          <a:endParaRPr lang="en-US"/>
        </a:p>
      </dgm:t>
    </dgm:pt>
    <dgm:pt modelId="{F35015C0-B0F9-4F34-9E51-D40360C87B06}">
      <dgm:prSet phldrT="[Text]"/>
      <dgm:spPr>
        <a:solidFill>
          <a:schemeClr val="accent2"/>
        </a:solidFill>
        <a:effectLst/>
      </dgm:spPr>
      <dgm:t>
        <a:bodyPr/>
        <a:lstStyle/>
        <a:p>
          <a:r>
            <a:rPr lang="en-US" dirty="0" smtClean="0"/>
            <a:t>Validate Primary</a:t>
          </a:r>
          <a:endParaRPr lang="en-US" dirty="0"/>
        </a:p>
      </dgm:t>
    </dgm:pt>
    <dgm:pt modelId="{13D56EE9-EDA2-467E-B645-D0649BE5CFDC}" type="parTrans" cxnId="{327E00F4-75FD-4C4D-9777-F0F703ACBBFB}">
      <dgm:prSet/>
      <dgm:spPr/>
      <dgm:t>
        <a:bodyPr/>
        <a:lstStyle/>
        <a:p>
          <a:endParaRPr lang="en-US"/>
        </a:p>
      </dgm:t>
    </dgm:pt>
    <dgm:pt modelId="{CA5043A1-3E30-48E5-B3AD-3696F7B11912}" type="sibTrans" cxnId="{327E00F4-75FD-4C4D-9777-F0F703ACBBFB}">
      <dgm:prSet/>
      <dgm:spPr/>
      <dgm:t>
        <a:bodyPr/>
        <a:lstStyle/>
        <a:p>
          <a:endParaRPr lang="en-US"/>
        </a:p>
      </dgm:t>
    </dgm:pt>
    <dgm:pt modelId="{B07E0EB1-653E-494F-ABF3-FBE5F427DCF9}">
      <dgm:prSet phldrT="[Text]"/>
      <dgm:spPr/>
      <dgm:t>
        <a:bodyPr/>
        <a:lstStyle/>
        <a:p>
          <a:r>
            <a:rPr lang="en-US" dirty="0" smtClean="0"/>
            <a:t>Provision Azure Farm</a:t>
          </a:r>
          <a:endParaRPr lang="en-US" dirty="0"/>
        </a:p>
      </dgm:t>
    </dgm:pt>
    <dgm:pt modelId="{C1A4E1B4-838C-48AA-9194-57F97655B6A5}" type="parTrans" cxnId="{B3D90A54-B2C5-4172-A6A7-39553CDF09E9}">
      <dgm:prSet/>
      <dgm:spPr/>
      <dgm:t>
        <a:bodyPr/>
        <a:lstStyle/>
        <a:p>
          <a:endParaRPr lang="en-US"/>
        </a:p>
      </dgm:t>
    </dgm:pt>
    <dgm:pt modelId="{A0C7888F-B722-4891-AAA4-406DD4C12886}" type="sibTrans" cxnId="{B3D90A54-B2C5-4172-A6A7-39553CDF09E9}">
      <dgm:prSet/>
      <dgm:spPr/>
      <dgm:t>
        <a:bodyPr/>
        <a:lstStyle/>
        <a:p>
          <a:endParaRPr lang="en-US"/>
        </a:p>
      </dgm:t>
    </dgm:pt>
    <dgm:pt modelId="{5E9D301F-CA90-43E1-9039-AB096F15A8A5}">
      <dgm:prSet phldrT="[Text]"/>
      <dgm:spPr>
        <a:solidFill>
          <a:schemeClr val="accent2"/>
        </a:solidFill>
        <a:effectLst/>
      </dgm:spPr>
      <dgm:t>
        <a:bodyPr/>
        <a:lstStyle/>
        <a:p>
          <a:r>
            <a:rPr lang="en-US" dirty="0" smtClean="0"/>
            <a:t>Validate DR</a:t>
          </a:r>
          <a:endParaRPr lang="en-US" dirty="0"/>
        </a:p>
      </dgm:t>
    </dgm:pt>
    <dgm:pt modelId="{6351759D-5B73-4794-BB22-88AB47C7AF7E}" type="parTrans" cxnId="{B2101FCA-E2C7-4D5B-8757-856FD311A354}">
      <dgm:prSet/>
      <dgm:spPr/>
      <dgm:t>
        <a:bodyPr/>
        <a:lstStyle/>
        <a:p>
          <a:endParaRPr lang="en-US"/>
        </a:p>
      </dgm:t>
    </dgm:pt>
    <dgm:pt modelId="{3978433F-4C9D-47A0-8EC3-FC4A06FCB292}" type="sibTrans" cxnId="{B2101FCA-E2C7-4D5B-8757-856FD311A354}">
      <dgm:prSet/>
      <dgm:spPr/>
      <dgm:t>
        <a:bodyPr/>
        <a:lstStyle/>
        <a:p>
          <a:endParaRPr lang="en-US"/>
        </a:p>
      </dgm:t>
    </dgm:pt>
    <dgm:pt modelId="{472B7CD3-0A35-4CFF-B560-56D1A097EFA9}">
      <dgm:prSet phldrT="[Text]"/>
      <dgm:spPr/>
      <dgm:t>
        <a:bodyPr/>
        <a:lstStyle/>
        <a:p>
          <a:r>
            <a:rPr lang="en-US" dirty="0" smtClean="0"/>
            <a:t>Monitoring &amp; Config Mgmt.</a:t>
          </a:r>
          <a:endParaRPr lang="en-US" dirty="0"/>
        </a:p>
      </dgm:t>
    </dgm:pt>
    <dgm:pt modelId="{FC709AE9-B9E8-4154-849F-08B598FB7DA0}" type="parTrans" cxnId="{B0067828-650C-450A-AD48-B29D35115C4D}">
      <dgm:prSet/>
      <dgm:spPr/>
      <dgm:t>
        <a:bodyPr/>
        <a:lstStyle/>
        <a:p>
          <a:endParaRPr lang="en-US"/>
        </a:p>
      </dgm:t>
    </dgm:pt>
    <dgm:pt modelId="{66132AF1-7E0B-45AF-9DB5-26891322CB72}" type="sibTrans" cxnId="{B0067828-650C-450A-AD48-B29D35115C4D}">
      <dgm:prSet/>
      <dgm:spPr/>
      <dgm:t>
        <a:bodyPr/>
        <a:lstStyle/>
        <a:p>
          <a:endParaRPr lang="en-US"/>
        </a:p>
      </dgm:t>
    </dgm:pt>
    <dgm:pt modelId="{C7061C45-AE92-4CAF-9817-23A58D9D294C}">
      <dgm:prSet phldrT="[Text]"/>
      <dgm:spPr/>
      <dgm:t>
        <a:bodyPr/>
        <a:lstStyle/>
        <a:p>
          <a:r>
            <a:rPr lang="en-US" dirty="0" smtClean="0"/>
            <a:t>Test</a:t>
          </a:r>
          <a:endParaRPr lang="en-US" dirty="0"/>
        </a:p>
      </dgm:t>
    </dgm:pt>
    <dgm:pt modelId="{D72E3900-C59A-441E-A002-610F1588837C}" type="parTrans" cxnId="{35E671B5-8076-47E6-8614-0D41BCCDA1AE}">
      <dgm:prSet/>
      <dgm:spPr/>
      <dgm:t>
        <a:bodyPr/>
        <a:lstStyle/>
        <a:p>
          <a:endParaRPr lang="en-US"/>
        </a:p>
      </dgm:t>
    </dgm:pt>
    <dgm:pt modelId="{5E78163D-3E47-4556-AD49-4AFA15097CA7}" type="sibTrans" cxnId="{35E671B5-8076-47E6-8614-0D41BCCDA1AE}">
      <dgm:prSet/>
      <dgm:spPr/>
      <dgm:t>
        <a:bodyPr/>
        <a:lstStyle/>
        <a:p>
          <a:endParaRPr lang="en-US"/>
        </a:p>
      </dgm:t>
    </dgm:pt>
    <dgm:pt modelId="{5AD7177B-9267-4958-BACC-6A663DE78906}">
      <dgm:prSet phldrT="[Text]"/>
      <dgm:spPr>
        <a:solidFill>
          <a:schemeClr val="accent6">
            <a:lumMod val="75000"/>
          </a:schemeClr>
        </a:solidFill>
        <a:effectLst>
          <a:glow rad="228600">
            <a:schemeClr val="accent6">
              <a:satMod val="175000"/>
              <a:alpha val="40000"/>
            </a:schemeClr>
          </a:glow>
        </a:effectLst>
      </dgm:spPr>
      <dgm:t>
        <a:bodyPr/>
        <a:lstStyle/>
        <a:p>
          <a:r>
            <a:rPr lang="en-US" dirty="0" smtClean="0"/>
            <a:t>Setup SQL Always-On</a:t>
          </a:r>
          <a:endParaRPr lang="en-US" dirty="0"/>
        </a:p>
      </dgm:t>
    </dgm:pt>
    <dgm:pt modelId="{FB568D05-5696-4488-9AA2-F8D55E4C5E15}" type="parTrans" cxnId="{198C696E-5D5C-4BD4-8A13-E26214E8BE2C}">
      <dgm:prSet/>
      <dgm:spPr/>
      <dgm:t>
        <a:bodyPr/>
        <a:lstStyle/>
        <a:p>
          <a:endParaRPr lang="en-US"/>
        </a:p>
      </dgm:t>
    </dgm:pt>
    <dgm:pt modelId="{D3C3CD6A-F21C-4C54-9FA1-3B30B89A871A}" type="sibTrans" cxnId="{198C696E-5D5C-4BD4-8A13-E26214E8BE2C}">
      <dgm:prSet/>
      <dgm:spPr/>
      <dgm:t>
        <a:bodyPr/>
        <a:lstStyle/>
        <a:p>
          <a:endParaRPr lang="en-US"/>
        </a:p>
      </dgm:t>
    </dgm:pt>
    <dgm:pt modelId="{5EA1A201-36FD-458D-B5DA-97E661E37AC4}">
      <dgm:prSet phldrT="[Text]"/>
      <dgm:spPr>
        <a:solidFill>
          <a:schemeClr val="accent6">
            <a:lumMod val="75000"/>
          </a:schemeClr>
        </a:solidFill>
        <a:effectLst>
          <a:glow rad="228600">
            <a:schemeClr val="accent6">
              <a:satMod val="175000"/>
              <a:alpha val="40000"/>
            </a:schemeClr>
          </a:glow>
        </a:effectLst>
      </dgm:spPr>
      <dgm:t>
        <a:bodyPr/>
        <a:lstStyle/>
        <a:p>
          <a:r>
            <a:rPr lang="en-US" dirty="0" smtClean="0"/>
            <a:t>Configure Azure Infrastructure</a:t>
          </a:r>
          <a:endParaRPr lang="en-US" dirty="0"/>
        </a:p>
      </dgm:t>
    </dgm:pt>
    <dgm:pt modelId="{4083F70C-8C2B-4EB1-8614-37EA25382D13}" type="parTrans" cxnId="{EB4A2144-2B27-42B1-827E-FC48B2D62E67}">
      <dgm:prSet/>
      <dgm:spPr/>
      <dgm:t>
        <a:bodyPr/>
        <a:lstStyle/>
        <a:p>
          <a:endParaRPr lang="en-US"/>
        </a:p>
      </dgm:t>
    </dgm:pt>
    <dgm:pt modelId="{21CA202E-1E18-46C1-A2C2-7BD4D662EF82}" type="sibTrans" cxnId="{EB4A2144-2B27-42B1-827E-FC48B2D62E67}">
      <dgm:prSet/>
      <dgm:spPr/>
      <dgm:t>
        <a:bodyPr/>
        <a:lstStyle/>
        <a:p>
          <a:endParaRPr lang="en-US"/>
        </a:p>
      </dgm:t>
    </dgm:pt>
    <dgm:pt modelId="{4A8B4751-D189-4BE6-B671-C3244CD04456}" type="pres">
      <dgm:prSet presAssocID="{29BA8903-E85C-47B0-AC10-4FDE7168488E}" presName="CompostProcess" presStyleCnt="0">
        <dgm:presLayoutVars>
          <dgm:dir/>
          <dgm:resizeHandles val="exact"/>
        </dgm:presLayoutVars>
      </dgm:prSet>
      <dgm:spPr/>
      <dgm:t>
        <a:bodyPr/>
        <a:lstStyle/>
        <a:p>
          <a:endParaRPr lang="en-US"/>
        </a:p>
      </dgm:t>
    </dgm:pt>
    <dgm:pt modelId="{CAFB46EB-7D97-4B69-86D0-0CB71FB4077A}" type="pres">
      <dgm:prSet presAssocID="{29BA8903-E85C-47B0-AC10-4FDE7168488E}" presName="arrow" presStyleLbl="bgShp" presStyleIdx="0" presStyleCnt="1"/>
      <dgm:spPr/>
    </dgm:pt>
    <dgm:pt modelId="{95A95582-6789-4587-83E5-A8DAD6EDE041}" type="pres">
      <dgm:prSet presAssocID="{29BA8903-E85C-47B0-AC10-4FDE7168488E}" presName="linearProcess" presStyleCnt="0"/>
      <dgm:spPr/>
    </dgm:pt>
    <dgm:pt modelId="{759BDC9B-9ED3-43C1-ACDA-BB94E1C49EDD}" type="pres">
      <dgm:prSet presAssocID="{D29DC667-7CD2-4033-88D6-524A4BD0CEB2}" presName="textNode" presStyleLbl="node1" presStyleIdx="0" presStyleCnt="8">
        <dgm:presLayoutVars>
          <dgm:bulletEnabled val="1"/>
        </dgm:presLayoutVars>
      </dgm:prSet>
      <dgm:spPr/>
      <dgm:t>
        <a:bodyPr/>
        <a:lstStyle/>
        <a:p>
          <a:endParaRPr lang="en-US"/>
        </a:p>
      </dgm:t>
    </dgm:pt>
    <dgm:pt modelId="{CD91E063-6D21-469E-8441-5291B09B66DA}" type="pres">
      <dgm:prSet presAssocID="{54230704-1D19-423C-B15C-178877C9CF4B}" presName="sibTrans" presStyleCnt="0"/>
      <dgm:spPr/>
    </dgm:pt>
    <dgm:pt modelId="{3083944D-CAA0-49C4-BAC2-892EC2047366}" type="pres">
      <dgm:prSet presAssocID="{F35015C0-B0F9-4F34-9E51-D40360C87B06}" presName="textNode" presStyleLbl="node1" presStyleIdx="1" presStyleCnt="8">
        <dgm:presLayoutVars>
          <dgm:bulletEnabled val="1"/>
        </dgm:presLayoutVars>
      </dgm:prSet>
      <dgm:spPr/>
      <dgm:t>
        <a:bodyPr/>
        <a:lstStyle/>
        <a:p>
          <a:endParaRPr lang="en-US"/>
        </a:p>
      </dgm:t>
    </dgm:pt>
    <dgm:pt modelId="{7C67A688-7BCA-457D-8AB3-3E23144567D4}" type="pres">
      <dgm:prSet presAssocID="{CA5043A1-3E30-48E5-B3AD-3696F7B11912}" presName="sibTrans" presStyleCnt="0"/>
      <dgm:spPr/>
    </dgm:pt>
    <dgm:pt modelId="{49BF0603-B980-4235-8C7C-3C16056D6329}" type="pres">
      <dgm:prSet presAssocID="{5EA1A201-36FD-458D-B5DA-97E661E37AC4}" presName="textNode" presStyleLbl="node1" presStyleIdx="2" presStyleCnt="8">
        <dgm:presLayoutVars>
          <dgm:bulletEnabled val="1"/>
        </dgm:presLayoutVars>
      </dgm:prSet>
      <dgm:spPr/>
      <dgm:t>
        <a:bodyPr/>
        <a:lstStyle/>
        <a:p>
          <a:endParaRPr lang="en-US"/>
        </a:p>
      </dgm:t>
    </dgm:pt>
    <dgm:pt modelId="{83A62ED8-2506-4F74-AC31-AE7F68E70BA1}" type="pres">
      <dgm:prSet presAssocID="{21CA202E-1E18-46C1-A2C2-7BD4D662EF82}" presName="sibTrans" presStyleCnt="0"/>
      <dgm:spPr/>
    </dgm:pt>
    <dgm:pt modelId="{20F49BF3-8D2D-40A9-9ACE-CD0C9C660C78}" type="pres">
      <dgm:prSet presAssocID="{5AD7177B-9267-4958-BACC-6A663DE78906}" presName="textNode" presStyleLbl="node1" presStyleIdx="3" presStyleCnt="8">
        <dgm:presLayoutVars>
          <dgm:bulletEnabled val="1"/>
        </dgm:presLayoutVars>
      </dgm:prSet>
      <dgm:spPr/>
      <dgm:t>
        <a:bodyPr/>
        <a:lstStyle/>
        <a:p>
          <a:endParaRPr lang="en-US"/>
        </a:p>
      </dgm:t>
    </dgm:pt>
    <dgm:pt modelId="{3123D648-A2A3-4C20-A954-496BF99D08B3}" type="pres">
      <dgm:prSet presAssocID="{D3C3CD6A-F21C-4C54-9FA1-3B30B89A871A}" presName="sibTrans" presStyleCnt="0"/>
      <dgm:spPr/>
    </dgm:pt>
    <dgm:pt modelId="{1E19DB6F-36F8-4412-9ED0-55F41957F04B}" type="pres">
      <dgm:prSet presAssocID="{B07E0EB1-653E-494F-ABF3-FBE5F427DCF9}" presName="textNode" presStyleLbl="node1" presStyleIdx="4" presStyleCnt="8">
        <dgm:presLayoutVars>
          <dgm:bulletEnabled val="1"/>
        </dgm:presLayoutVars>
      </dgm:prSet>
      <dgm:spPr/>
      <dgm:t>
        <a:bodyPr/>
        <a:lstStyle/>
        <a:p>
          <a:endParaRPr lang="en-US"/>
        </a:p>
      </dgm:t>
    </dgm:pt>
    <dgm:pt modelId="{1234F79B-55EB-4ABB-B270-ECD009D92447}" type="pres">
      <dgm:prSet presAssocID="{A0C7888F-B722-4891-AAA4-406DD4C12886}" presName="sibTrans" presStyleCnt="0"/>
      <dgm:spPr/>
    </dgm:pt>
    <dgm:pt modelId="{B60143A5-E418-4919-B75C-AE90424D44D6}" type="pres">
      <dgm:prSet presAssocID="{5E9D301F-CA90-43E1-9039-AB096F15A8A5}" presName="textNode" presStyleLbl="node1" presStyleIdx="5" presStyleCnt="8">
        <dgm:presLayoutVars>
          <dgm:bulletEnabled val="1"/>
        </dgm:presLayoutVars>
      </dgm:prSet>
      <dgm:spPr/>
      <dgm:t>
        <a:bodyPr/>
        <a:lstStyle/>
        <a:p>
          <a:endParaRPr lang="en-US"/>
        </a:p>
      </dgm:t>
    </dgm:pt>
    <dgm:pt modelId="{9A08E10F-402D-4E68-98A7-383B3214ACFA}" type="pres">
      <dgm:prSet presAssocID="{3978433F-4C9D-47A0-8EC3-FC4A06FCB292}" presName="sibTrans" presStyleCnt="0"/>
      <dgm:spPr/>
    </dgm:pt>
    <dgm:pt modelId="{933FC867-4ACB-45B8-B240-C9E9BEF77762}" type="pres">
      <dgm:prSet presAssocID="{472B7CD3-0A35-4CFF-B560-56D1A097EFA9}" presName="textNode" presStyleLbl="node1" presStyleIdx="6" presStyleCnt="8">
        <dgm:presLayoutVars>
          <dgm:bulletEnabled val="1"/>
        </dgm:presLayoutVars>
      </dgm:prSet>
      <dgm:spPr/>
      <dgm:t>
        <a:bodyPr/>
        <a:lstStyle/>
        <a:p>
          <a:endParaRPr lang="en-US"/>
        </a:p>
      </dgm:t>
    </dgm:pt>
    <dgm:pt modelId="{378E9604-D125-448D-BDAF-E7FAF2C35B1C}" type="pres">
      <dgm:prSet presAssocID="{66132AF1-7E0B-45AF-9DB5-26891322CB72}" presName="sibTrans" presStyleCnt="0"/>
      <dgm:spPr/>
    </dgm:pt>
    <dgm:pt modelId="{9F8AEFDB-0A5B-4B00-BB05-417C2AE82399}" type="pres">
      <dgm:prSet presAssocID="{C7061C45-AE92-4CAF-9817-23A58D9D294C}" presName="textNode" presStyleLbl="node1" presStyleIdx="7" presStyleCnt="8">
        <dgm:presLayoutVars>
          <dgm:bulletEnabled val="1"/>
        </dgm:presLayoutVars>
      </dgm:prSet>
      <dgm:spPr/>
      <dgm:t>
        <a:bodyPr/>
        <a:lstStyle/>
        <a:p>
          <a:endParaRPr lang="en-US"/>
        </a:p>
      </dgm:t>
    </dgm:pt>
  </dgm:ptLst>
  <dgm:cxnLst>
    <dgm:cxn modelId="{CACA5F0A-C1A9-4E86-B01E-709F60937269}" srcId="{29BA8903-E85C-47B0-AC10-4FDE7168488E}" destId="{D29DC667-7CD2-4033-88D6-524A4BD0CEB2}" srcOrd="0" destOrd="0" parTransId="{E1C53BEE-9583-4291-8A77-562870F6BDE9}" sibTransId="{54230704-1D19-423C-B15C-178877C9CF4B}"/>
    <dgm:cxn modelId="{198C696E-5D5C-4BD4-8A13-E26214E8BE2C}" srcId="{29BA8903-E85C-47B0-AC10-4FDE7168488E}" destId="{5AD7177B-9267-4958-BACC-6A663DE78906}" srcOrd="3" destOrd="0" parTransId="{FB568D05-5696-4488-9AA2-F8D55E4C5E15}" sibTransId="{D3C3CD6A-F21C-4C54-9FA1-3B30B89A871A}"/>
    <dgm:cxn modelId="{327E00F4-75FD-4C4D-9777-F0F703ACBBFB}" srcId="{29BA8903-E85C-47B0-AC10-4FDE7168488E}" destId="{F35015C0-B0F9-4F34-9E51-D40360C87B06}" srcOrd="1" destOrd="0" parTransId="{13D56EE9-EDA2-467E-B645-D0649BE5CFDC}" sibTransId="{CA5043A1-3E30-48E5-B3AD-3696F7B11912}"/>
    <dgm:cxn modelId="{B0067828-650C-450A-AD48-B29D35115C4D}" srcId="{29BA8903-E85C-47B0-AC10-4FDE7168488E}" destId="{472B7CD3-0A35-4CFF-B560-56D1A097EFA9}" srcOrd="6" destOrd="0" parTransId="{FC709AE9-B9E8-4154-849F-08B598FB7DA0}" sibTransId="{66132AF1-7E0B-45AF-9DB5-26891322CB72}"/>
    <dgm:cxn modelId="{6FD61CE2-AFC4-4F1B-B1E7-8F7F9FE8D411}" type="presOf" srcId="{5EA1A201-36FD-458D-B5DA-97E661E37AC4}" destId="{49BF0603-B980-4235-8C7C-3C16056D6329}" srcOrd="0" destOrd="0" presId="urn:microsoft.com/office/officeart/2005/8/layout/hProcess9"/>
    <dgm:cxn modelId="{EB4A2144-2B27-42B1-827E-FC48B2D62E67}" srcId="{29BA8903-E85C-47B0-AC10-4FDE7168488E}" destId="{5EA1A201-36FD-458D-B5DA-97E661E37AC4}" srcOrd="2" destOrd="0" parTransId="{4083F70C-8C2B-4EB1-8614-37EA25382D13}" sibTransId="{21CA202E-1E18-46C1-A2C2-7BD4D662EF82}"/>
    <dgm:cxn modelId="{A10F8CBA-F38F-417B-B8F9-72158534CCF3}" type="presOf" srcId="{B07E0EB1-653E-494F-ABF3-FBE5F427DCF9}" destId="{1E19DB6F-36F8-4412-9ED0-55F41957F04B}" srcOrd="0" destOrd="0" presId="urn:microsoft.com/office/officeart/2005/8/layout/hProcess9"/>
    <dgm:cxn modelId="{EF0CBF98-6F6B-4435-997A-17084E3AC775}" type="presOf" srcId="{5E9D301F-CA90-43E1-9039-AB096F15A8A5}" destId="{B60143A5-E418-4919-B75C-AE90424D44D6}" srcOrd="0" destOrd="0" presId="urn:microsoft.com/office/officeart/2005/8/layout/hProcess9"/>
    <dgm:cxn modelId="{B3D90A54-B2C5-4172-A6A7-39553CDF09E9}" srcId="{29BA8903-E85C-47B0-AC10-4FDE7168488E}" destId="{B07E0EB1-653E-494F-ABF3-FBE5F427DCF9}" srcOrd="4" destOrd="0" parTransId="{C1A4E1B4-838C-48AA-9194-57F97655B6A5}" sibTransId="{A0C7888F-B722-4891-AAA4-406DD4C12886}"/>
    <dgm:cxn modelId="{BB02371A-6C41-4795-97E2-CEF28A2C520C}" type="presOf" srcId="{C7061C45-AE92-4CAF-9817-23A58D9D294C}" destId="{9F8AEFDB-0A5B-4B00-BB05-417C2AE82399}" srcOrd="0" destOrd="0" presId="urn:microsoft.com/office/officeart/2005/8/layout/hProcess9"/>
    <dgm:cxn modelId="{4D2135E0-E34C-4B7E-936C-DBD96E8F7553}" type="presOf" srcId="{F35015C0-B0F9-4F34-9E51-D40360C87B06}" destId="{3083944D-CAA0-49C4-BAC2-892EC2047366}" srcOrd="0" destOrd="0" presId="urn:microsoft.com/office/officeart/2005/8/layout/hProcess9"/>
    <dgm:cxn modelId="{35E671B5-8076-47E6-8614-0D41BCCDA1AE}" srcId="{29BA8903-E85C-47B0-AC10-4FDE7168488E}" destId="{C7061C45-AE92-4CAF-9817-23A58D9D294C}" srcOrd="7" destOrd="0" parTransId="{D72E3900-C59A-441E-A002-610F1588837C}" sibTransId="{5E78163D-3E47-4556-AD49-4AFA15097CA7}"/>
    <dgm:cxn modelId="{B821A2E0-B320-4EAB-AA9B-2253E4889596}" type="presOf" srcId="{D29DC667-7CD2-4033-88D6-524A4BD0CEB2}" destId="{759BDC9B-9ED3-43C1-ACDA-BB94E1C49EDD}" srcOrd="0" destOrd="0" presId="urn:microsoft.com/office/officeart/2005/8/layout/hProcess9"/>
    <dgm:cxn modelId="{F1FC1072-F336-4FED-A2E3-5095F82CE844}" type="presOf" srcId="{29BA8903-E85C-47B0-AC10-4FDE7168488E}" destId="{4A8B4751-D189-4BE6-B671-C3244CD04456}" srcOrd="0" destOrd="0" presId="urn:microsoft.com/office/officeart/2005/8/layout/hProcess9"/>
    <dgm:cxn modelId="{B2101FCA-E2C7-4D5B-8757-856FD311A354}" srcId="{29BA8903-E85C-47B0-AC10-4FDE7168488E}" destId="{5E9D301F-CA90-43E1-9039-AB096F15A8A5}" srcOrd="5" destOrd="0" parTransId="{6351759D-5B73-4794-BB22-88AB47C7AF7E}" sibTransId="{3978433F-4C9D-47A0-8EC3-FC4A06FCB292}"/>
    <dgm:cxn modelId="{6ED865CC-4C61-4B75-A3AC-A9A2C5B3C0BA}" type="presOf" srcId="{472B7CD3-0A35-4CFF-B560-56D1A097EFA9}" destId="{933FC867-4ACB-45B8-B240-C9E9BEF77762}" srcOrd="0" destOrd="0" presId="urn:microsoft.com/office/officeart/2005/8/layout/hProcess9"/>
    <dgm:cxn modelId="{9458BFB5-B9AC-4392-B2A0-65FC94ACE7DE}" type="presOf" srcId="{5AD7177B-9267-4958-BACC-6A663DE78906}" destId="{20F49BF3-8D2D-40A9-9ACE-CD0C9C660C78}" srcOrd="0" destOrd="0" presId="urn:microsoft.com/office/officeart/2005/8/layout/hProcess9"/>
    <dgm:cxn modelId="{D3F1173E-53E8-4BB7-8DC7-EF6B9A15C9FD}" type="presParOf" srcId="{4A8B4751-D189-4BE6-B671-C3244CD04456}" destId="{CAFB46EB-7D97-4B69-86D0-0CB71FB4077A}" srcOrd="0" destOrd="0" presId="urn:microsoft.com/office/officeart/2005/8/layout/hProcess9"/>
    <dgm:cxn modelId="{9B9956E5-6929-46A4-B9E8-A6C5F63CD408}" type="presParOf" srcId="{4A8B4751-D189-4BE6-B671-C3244CD04456}" destId="{95A95582-6789-4587-83E5-A8DAD6EDE041}" srcOrd="1" destOrd="0" presId="urn:microsoft.com/office/officeart/2005/8/layout/hProcess9"/>
    <dgm:cxn modelId="{046713BF-79B7-4848-9BE2-53A92CB476D0}" type="presParOf" srcId="{95A95582-6789-4587-83E5-A8DAD6EDE041}" destId="{759BDC9B-9ED3-43C1-ACDA-BB94E1C49EDD}" srcOrd="0" destOrd="0" presId="urn:microsoft.com/office/officeart/2005/8/layout/hProcess9"/>
    <dgm:cxn modelId="{C20A389F-52B0-4B2C-A9AB-5C6A5C0BCDE1}" type="presParOf" srcId="{95A95582-6789-4587-83E5-A8DAD6EDE041}" destId="{CD91E063-6D21-469E-8441-5291B09B66DA}" srcOrd="1" destOrd="0" presId="urn:microsoft.com/office/officeart/2005/8/layout/hProcess9"/>
    <dgm:cxn modelId="{91B54E24-643B-4977-9DCB-4EFA06FE0532}" type="presParOf" srcId="{95A95582-6789-4587-83E5-A8DAD6EDE041}" destId="{3083944D-CAA0-49C4-BAC2-892EC2047366}" srcOrd="2" destOrd="0" presId="urn:microsoft.com/office/officeart/2005/8/layout/hProcess9"/>
    <dgm:cxn modelId="{4BAEEFCA-1EF9-4A81-9388-5AD99F6FA379}" type="presParOf" srcId="{95A95582-6789-4587-83E5-A8DAD6EDE041}" destId="{7C67A688-7BCA-457D-8AB3-3E23144567D4}" srcOrd="3" destOrd="0" presId="urn:microsoft.com/office/officeart/2005/8/layout/hProcess9"/>
    <dgm:cxn modelId="{A2BFE5FC-5A35-4E3A-AF1E-E553F1045234}" type="presParOf" srcId="{95A95582-6789-4587-83E5-A8DAD6EDE041}" destId="{49BF0603-B980-4235-8C7C-3C16056D6329}" srcOrd="4" destOrd="0" presId="urn:microsoft.com/office/officeart/2005/8/layout/hProcess9"/>
    <dgm:cxn modelId="{1716530E-F74F-4A29-A6D2-E2A0D717439C}" type="presParOf" srcId="{95A95582-6789-4587-83E5-A8DAD6EDE041}" destId="{83A62ED8-2506-4F74-AC31-AE7F68E70BA1}" srcOrd="5" destOrd="0" presId="urn:microsoft.com/office/officeart/2005/8/layout/hProcess9"/>
    <dgm:cxn modelId="{69CDDC0A-6CBA-4AD9-886C-14571BA07714}" type="presParOf" srcId="{95A95582-6789-4587-83E5-A8DAD6EDE041}" destId="{20F49BF3-8D2D-40A9-9ACE-CD0C9C660C78}" srcOrd="6" destOrd="0" presId="urn:microsoft.com/office/officeart/2005/8/layout/hProcess9"/>
    <dgm:cxn modelId="{788BA301-AA58-4E0E-8F5E-F24EA1A38EB9}" type="presParOf" srcId="{95A95582-6789-4587-83E5-A8DAD6EDE041}" destId="{3123D648-A2A3-4C20-A954-496BF99D08B3}" srcOrd="7" destOrd="0" presId="urn:microsoft.com/office/officeart/2005/8/layout/hProcess9"/>
    <dgm:cxn modelId="{268A74D5-D9D9-4C02-99CE-C0B56E9A9277}" type="presParOf" srcId="{95A95582-6789-4587-83E5-A8DAD6EDE041}" destId="{1E19DB6F-36F8-4412-9ED0-55F41957F04B}" srcOrd="8" destOrd="0" presId="urn:microsoft.com/office/officeart/2005/8/layout/hProcess9"/>
    <dgm:cxn modelId="{27A13F7D-0E32-43F4-B35A-74FF2BAA1DEC}" type="presParOf" srcId="{95A95582-6789-4587-83E5-A8DAD6EDE041}" destId="{1234F79B-55EB-4ABB-B270-ECD009D92447}" srcOrd="9" destOrd="0" presId="urn:microsoft.com/office/officeart/2005/8/layout/hProcess9"/>
    <dgm:cxn modelId="{AFC7DD26-ABC0-4F22-B62B-8FD52B6B89F7}" type="presParOf" srcId="{95A95582-6789-4587-83E5-A8DAD6EDE041}" destId="{B60143A5-E418-4919-B75C-AE90424D44D6}" srcOrd="10" destOrd="0" presId="urn:microsoft.com/office/officeart/2005/8/layout/hProcess9"/>
    <dgm:cxn modelId="{95B037F6-8CEC-49B1-B333-FAA01F77BE20}" type="presParOf" srcId="{95A95582-6789-4587-83E5-A8DAD6EDE041}" destId="{9A08E10F-402D-4E68-98A7-383B3214ACFA}" srcOrd="11" destOrd="0" presId="urn:microsoft.com/office/officeart/2005/8/layout/hProcess9"/>
    <dgm:cxn modelId="{04DD5559-592A-431C-9DD7-F9C7A99B943A}" type="presParOf" srcId="{95A95582-6789-4587-83E5-A8DAD6EDE041}" destId="{933FC867-4ACB-45B8-B240-C9E9BEF77762}" srcOrd="12" destOrd="0" presId="urn:microsoft.com/office/officeart/2005/8/layout/hProcess9"/>
    <dgm:cxn modelId="{BD260DAA-0823-4A40-8BA9-2A7500691D5D}" type="presParOf" srcId="{95A95582-6789-4587-83E5-A8DAD6EDE041}" destId="{378E9604-D125-448D-BDAF-E7FAF2C35B1C}" srcOrd="13" destOrd="0" presId="urn:microsoft.com/office/officeart/2005/8/layout/hProcess9"/>
    <dgm:cxn modelId="{B4F9E578-141C-4347-881C-A6C4AD6C0853}" type="presParOf" srcId="{95A95582-6789-4587-83E5-A8DAD6EDE041}" destId="{9F8AEFDB-0A5B-4B00-BB05-417C2AE82399}" srcOrd="14"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4.xml><?xml version="1.0" encoding="utf-8"?>
<dgm:layoutDef xmlns:dgm="http://schemas.openxmlformats.org/drawingml/2006/diagram" xmlns:a="http://schemas.openxmlformats.org/drawingml/2006/main" uniqueId="urn:microsoft.com/office/officeart/2005/8/layout/hProcess4">
  <dgm:title val=""/>
  <dgm:desc val=""/>
  <dgm:catLst>
    <dgm:cat type="process"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composite"/>
    <dgm:shape xmlns:r="http://schemas.openxmlformats.org/officeDocument/2006/relationships" r:blip="">
      <dgm:adjLst/>
    </dgm:shape>
    <dgm:presOf/>
    <dgm:constrLst>
      <dgm:constr type="w" for="ch" forName="tSp" refType="w"/>
      <dgm:constr type="h" for="ch" forName="tSp" refType="h" fact="0.15"/>
      <dgm:constr type="l" for="ch" forName="tSp"/>
      <dgm:constr type="t" for="ch" forName="tSp"/>
      <dgm:constr type="w" for="ch" forName="bSp" refType="w"/>
      <dgm:constr type="h" for="ch" forName="bSp" refType="h" fact="0.15"/>
      <dgm:constr type="l" for="ch" forName="bSp"/>
      <dgm:constr type="t" for="ch" forName="bSp" refType="h" fact="0.85"/>
      <dgm:constr type="w" for="ch" forName="process" refType="w"/>
      <dgm:constr type="h" for="ch" forName="process" refType="h" fact="0.7"/>
      <dgm:constr type="l" for="ch" forName="process"/>
      <dgm:constr type="t" for="ch" forName="process" refType="h" fact="0.15"/>
    </dgm:constrLst>
    <dgm:ruleLst/>
    <dgm:layoutNode name="tSp">
      <dgm:alg type="sp"/>
      <dgm:shape xmlns:r="http://schemas.openxmlformats.org/officeDocument/2006/relationships" r:blip="">
        <dgm:adjLst/>
      </dgm:shape>
      <dgm:presOf/>
      <dgm:constrLst/>
      <dgm:ruleLst/>
    </dgm:layoutNode>
    <dgm:layoutNode name="bSp">
      <dgm:alg type="sp"/>
      <dgm:shape xmlns:r="http://schemas.openxmlformats.org/officeDocument/2006/relationships" r:blip="">
        <dgm:adjLst/>
      </dgm:shape>
      <dgm:presOf/>
      <dgm:constrLst/>
      <dgm:ruleLst/>
    </dgm:layoutNode>
    <dgm:layoutNode name="process">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composite1" refType="w"/>
        <dgm:constr type="w" for="ch" forName="composite2" refType="w" refFor="ch" refForName="composite1" op="equ"/>
        <dgm:constr type="h" for="ch" forName="composite1" refType="h"/>
        <dgm:constr type="h" for="ch" forName="composite2" refType="h" refFor="ch" refForName="composite1" op="equ"/>
        <dgm:constr type="primFontSz" for="des" forName="parentNode1" val="65"/>
        <dgm:constr type="primFontSz" for="des" forName="parentNode2" refType="primFontSz" refFor="des" refForName="parentNode1" op="equ"/>
        <dgm:constr type="secFontSz" for="des" forName="childNode1tx" val="65"/>
        <dgm:constr type="secFontSz" for="des" forName="childNode2tx" refType="secFontSz" refFor="des" refForName="childNode1tx" op="equ"/>
        <dgm:constr type="w" for="des" ptType="sibTrans" refType="w" refFor="ch" refForName="composite1" op="equ" fact="0.05"/>
      </dgm:constrLst>
      <dgm:ruleLst/>
      <dgm:forEach name="Name4" axis="ch" ptType="node" step="2">
        <dgm:layoutNode name="composite1">
          <dgm:alg type="composite">
            <dgm:param type="ar" val="0.943"/>
          </dgm:alg>
          <dgm:shape xmlns:r="http://schemas.openxmlformats.org/officeDocument/2006/relationships" r:blip="">
            <dgm:adjLst/>
          </dgm:shape>
          <dgm:presOf/>
          <dgm:choose name="Name5">
            <dgm:if name="Name6" func="var" arg="dir" op="equ" val="norm">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dgm:constr type="w" for="ch" forName="childNode1tx" refType="w" fact="0.9"/>
                <dgm:constr type="h" for="ch" forName="childNode1tx" refType="h" fact="0.55"/>
                <dgm:constr type="t" for="ch" forName="childNode1tx" refType="h" fact="0.15"/>
                <dgm:constr type="l" for="ch" forName="childNode1tx"/>
                <dgm:constr type="w" for="ch" forName="parentNode1" refType="w" fact="0.8"/>
                <dgm:constr type="h" for="ch" forName="parentNode1" refType="h" fact="0.3"/>
                <dgm:constr type="t" for="ch" forName="parentNode1" refType="h" fact="0.7"/>
                <dgm:constr type="l" for="ch" forName="parentNode1" refType="w" fact="0.2"/>
                <dgm:constr type="w" for="ch" forName="connSite1" refType="w" fact="0.01"/>
                <dgm:constr type="h" for="ch" forName="connSite1" refType="h" fact="0.01"/>
                <dgm:constr type="t" for="ch" forName="connSite1"/>
                <dgm:constr type="l" for="ch" forName="connSite1" refType="w" fact="0.35"/>
              </dgm:constrLst>
            </dgm:if>
            <dgm:else name="Name7">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refType="w" fact="0.1"/>
                <dgm:constr type="w" for="ch" forName="childNode1tx" refType="w" fact="0.9"/>
                <dgm:constr type="h" for="ch" forName="childNode1tx" refType="h" fact="0.55"/>
                <dgm:constr type="t" for="ch" forName="childNode1tx" refType="h" fact="0.15"/>
                <dgm:constr type="l" for="ch" forName="childNode1tx" refType="w" fact="0.1"/>
                <dgm:constr type="w" for="ch" forName="parentNode1" refType="w" fact="0.8"/>
                <dgm:constr type="h" for="ch" forName="parentNode1" refType="h" fact="0.3"/>
                <dgm:constr type="t" for="ch" forName="parentNode1" refType="h" fact="0.7"/>
                <dgm:constr type="l" for="ch" forName="parentNode1"/>
                <dgm:constr type="w" for="ch" forName="connSite1" refType="w" fact="0.01"/>
                <dgm:constr type="h" for="ch" forName="connSite1" refType="h" fact="0.01"/>
                <dgm:constr type="t" for="ch" forName="connSite1"/>
                <dgm:constr type="l" for="ch" forName="connSite1" refType="w" fact="0.65"/>
              </dgm:constrLst>
            </dgm:else>
          </dgm:choose>
          <dgm:ruleLst/>
          <dgm:layoutNode name="dummyNode1">
            <dgm:alg type="sp"/>
            <dgm:shape xmlns:r="http://schemas.openxmlformats.org/officeDocument/2006/relationships" type="rect" r:blip="" hideGeom="1">
              <dgm:adjLst/>
            </dgm:shape>
            <dgm:presOf/>
            <dgm:constrLst/>
            <dgm:ruleLst/>
          </dgm:layoutNode>
          <dgm:layoutNode name="childNode1"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1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1" styleLbl="node1">
            <dgm:varLst>
              <dgm:chMax val="1"/>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1" moveWith="childNode1">
            <dgm:alg type="sp"/>
            <dgm:shape xmlns:r="http://schemas.openxmlformats.org/officeDocument/2006/relationships" r:blip="">
              <dgm:adjLst/>
            </dgm:shape>
            <dgm:presOf/>
            <dgm:constrLst/>
            <dgm:ruleLst/>
          </dgm:layoutNode>
        </dgm:layoutNode>
        <dgm:forEach name="Name8" axis="followSib" ptType="sibTrans" cnt="1">
          <dgm:layoutNode name="Name9">
            <dgm:alg type="conn">
              <dgm:param type="connRout" val="curve"/>
              <dgm:param type="srcNode" val="parentNode1"/>
              <dgm:param type="dstNode" val="connSite2"/>
              <dgm:param type="begPts" val="bCtr"/>
              <dgm:param type="endPts" val="bCtr"/>
            </dgm:alg>
            <dgm:shape xmlns:r="http://schemas.openxmlformats.org/officeDocument/2006/relationships" type="conn" r:blip="" zOrderOff="-2">
              <dgm:adjLst/>
            </dgm:shape>
            <dgm:presOf axis="self"/>
            <dgm:choose name="Name10">
              <dgm:if name="Name11" func="var" arg="dir" op="equ" val="norm">
                <dgm:constrLst>
                  <dgm:constr type="h" refType="w" fact="0.35"/>
                  <dgm:constr type="wArH" refType="h"/>
                  <dgm:constr type="hArH" refType="h"/>
                  <dgm:constr type="connDist"/>
                  <dgm:constr type="diam" refType="connDist" fact="-1.15"/>
                  <dgm:constr type="begPad"/>
                  <dgm:constr type="endPad"/>
                </dgm:constrLst>
              </dgm:if>
              <dgm:else name="Name12">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name="Name13" axis="followSib" ptType="node" cnt="1">
          <dgm:layoutNode name="composite2">
            <dgm:alg type="composite">
              <dgm:param type="ar" val="0.943"/>
            </dgm:alg>
            <dgm:shape xmlns:r="http://schemas.openxmlformats.org/officeDocument/2006/relationships" r:blip="">
              <dgm:adjLst/>
            </dgm:shape>
            <dgm:presOf/>
            <dgm:choose name="Name14">
              <dgm:if name="Name15" func="var" arg="dir" op="equ" val="norm">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dgm:constr type="w" for="ch" forName="childNode2tx" refType="w" fact="0.9"/>
                  <dgm:constr type="h" for="ch" forName="childNode2tx" refType="h" fact="0.55"/>
                  <dgm:constr type="t" for="ch" forName="childNode2tx" refType="h" fact="0.3"/>
                  <dgm:constr type="l" for="ch" forName="childNode2tx"/>
                  <dgm:constr type="w" for="ch" forName="parentNode2" refType="w" fact="0.8"/>
                  <dgm:constr type="h" for="ch" forName="parentNode2" refType="h" fact="0.3"/>
                  <dgm:constr type="t" for="ch" forName="parentNode2"/>
                  <dgm:constr type="l" for="ch" forName="parentNode2" refType="w" fact="0.2"/>
                  <dgm:constr type="w" for="ch" forName="connSite2" refType="w" fact="0.01"/>
                  <dgm:constr type="h" for="ch" forName="connSite2" refType="h" fact="0.01"/>
                  <dgm:constr type="t" for="ch" forName="connSite2" refType="h" fact="0.99"/>
                  <dgm:constr type="l" for="ch" forName="connSite2" refType="w" fact="0.25"/>
                </dgm:constrLst>
              </dgm:if>
              <dgm:else name="Name16">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refType="w" fact="0.1"/>
                  <dgm:constr type="w" for="ch" forName="childNode2tx" refType="w" fact="0.9"/>
                  <dgm:constr type="h" for="ch" forName="childNode2tx" refType="h" fact="0.55"/>
                  <dgm:constr type="t" for="ch" forName="childNode2tx" refType="h" fact="0.3"/>
                  <dgm:constr type="l" for="ch" forName="childNode2tx" refType="w" fact="0.1"/>
                  <dgm:constr type="w" for="ch" forName="parentNode2" refType="w" fact="0.8"/>
                  <dgm:constr type="h" for="ch" forName="parentNode2" refType="h" fact="0.3"/>
                  <dgm:constr type="t" for="ch" forName="parentNode2"/>
                  <dgm:constr type="l" for="ch" forName="parentNode2"/>
                  <dgm:constr type="w" for="ch" forName="connSite2" refType="w" fact="0.01"/>
                  <dgm:constr type="h" for="ch" forName="connSite2" refType="h" fact="0.01"/>
                  <dgm:constr type="t" for="ch" forName="connSite2" refType="h" fact="0.99"/>
                  <dgm:constr type="l" for="ch" forName="connSite2" refType="w" fact="0.85"/>
                </dgm:constrLst>
              </dgm:else>
            </dgm:choose>
            <dgm:ruleLst/>
            <dgm:layoutNode name="dummyNode2">
              <dgm:alg type="sp"/>
              <dgm:shape xmlns:r="http://schemas.openxmlformats.org/officeDocument/2006/relationships" type="rect" r:blip="" hideGeom="1">
                <dgm:adjLst/>
              </dgm:shape>
              <dgm:presOf/>
              <dgm:constrLst/>
              <dgm:ruleLst/>
            </dgm:layoutNode>
            <dgm:layoutNode name="childNode2"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2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2" styleLbl="node1">
              <dgm:varLst>
                <dgm:chMax val="0"/>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2" moveWith="childNode2">
              <dgm:alg type="sp"/>
              <dgm:shape xmlns:r="http://schemas.openxmlformats.org/officeDocument/2006/relationships" r:blip="">
                <dgm:adjLst/>
              </dgm:shape>
              <dgm:presOf/>
              <dgm:constrLst/>
              <dgm:ruleLst/>
            </dgm:layoutNode>
          </dgm:layoutNode>
          <dgm:forEach name="Name17" axis="followSib" ptType="sibTrans" cnt="1">
            <dgm:layoutNode name="Name18">
              <dgm:alg type="conn">
                <dgm:param type="connRout" val="curve"/>
                <dgm:param type="srcNode" val="parentNode2"/>
                <dgm:param type="dstNode" val="connSite1"/>
                <dgm:param type="begPts" val="tCtr"/>
                <dgm:param type="endPts" val="tCtr"/>
              </dgm:alg>
              <dgm:shape xmlns:r="http://schemas.openxmlformats.org/officeDocument/2006/relationships" type="conn" r:blip="" zOrderOff="-2">
                <dgm:adjLst/>
              </dgm:shape>
              <dgm:presOf axis="self"/>
              <dgm:choose name="Name19">
                <dgm:if name="Name20" func="var" arg="dir" op="equ" val="norm">
                  <dgm:constrLst>
                    <dgm:constr type="h" refType="w" fact="0.35"/>
                    <dgm:constr type="wArH" refType="h"/>
                    <dgm:constr type="hArH" refType="h"/>
                    <dgm:constr type="connDist"/>
                    <dgm:constr type="diam" refType="connDist" fact="1.15"/>
                    <dgm:constr type="begPad"/>
                    <dgm:constr type="endPad"/>
                  </dgm:constrLst>
                </dgm:if>
                <dgm:else name="Name21">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dgm:forEach>
    </dgm:layoutNode>
  </dgm:layoutNode>
</dgm:layoutDef>
</file>

<file path=ppt/diagrams/layout5.xml><?xml version="1.0" encoding="utf-8"?>
<dgm:layoutDef xmlns:dgm="http://schemas.openxmlformats.org/drawingml/2006/diagram" xmlns:a="http://schemas.openxmlformats.org/drawingml/2006/main" uniqueId="urn:microsoft.com/office/officeart/2005/8/layout/hProcess4">
  <dgm:title val=""/>
  <dgm:desc val=""/>
  <dgm:catLst>
    <dgm:cat type="process"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composite"/>
    <dgm:shape xmlns:r="http://schemas.openxmlformats.org/officeDocument/2006/relationships" r:blip="">
      <dgm:adjLst/>
    </dgm:shape>
    <dgm:presOf/>
    <dgm:constrLst>
      <dgm:constr type="w" for="ch" forName="tSp" refType="w"/>
      <dgm:constr type="h" for="ch" forName="tSp" refType="h" fact="0.15"/>
      <dgm:constr type="l" for="ch" forName="tSp"/>
      <dgm:constr type="t" for="ch" forName="tSp"/>
      <dgm:constr type="w" for="ch" forName="bSp" refType="w"/>
      <dgm:constr type="h" for="ch" forName="bSp" refType="h" fact="0.15"/>
      <dgm:constr type="l" for="ch" forName="bSp"/>
      <dgm:constr type="t" for="ch" forName="bSp" refType="h" fact="0.85"/>
      <dgm:constr type="w" for="ch" forName="process" refType="w"/>
      <dgm:constr type="h" for="ch" forName="process" refType="h" fact="0.7"/>
      <dgm:constr type="l" for="ch" forName="process"/>
      <dgm:constr type="t" for="ch" forName="process" refType="h" fact="0.15"/>
    </dgm:constrLst>
    <dgm:ruleLst/>
    <dgm:layoutNode name="tSp">
      <dgm:alg type="sp"/>
      <dgm:shape xmlns:r="http://schemas.openxmlformats.org/officeDocument/2006/relationships" r:blip="">
        <dgm:adjLst/>
      </dgm:shape>
      <dgm:presOf/>
      <dgm:constrLst/>
      <dgm:ruleLst/>
    </dgm:layoutNode>
    <dgm:layoutNode name="bSp">
      <dgm:alg type="sp"/>
      <dgm:shape xmlns:r="http://schemas.openxmlformats.org/officeDocument/2006/relationships" r:blip="">
        <dgm:adjLst/>
      </dgm:shape>
      <dgm:presOf/>
      <dgm:constrLst/>
      <dgm:ruleLst/>
    </dgm:layoutNode>
    <dgm:layoutNode name="process">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composite1" refType="w"/>
        <dgm:constr type="w" for="ch" forName="composite2" refType="w" refFor="ch" refForName="composite1" op="equ"/>
        <dgm:constr type="h" for="ch" forName="composite1" refType="h"/>
        <dgm:constr type="h" for="ch" forName="composite2" refType="h" refFor="ch" refForName="composite1" op="equ"/>
        <dgm:constr type="primFontSz" for="des" forName="parentNode1" val="65"/>
        <dgm:constr type="primFontSz" for="des" forName="parentNode2" refType="primFontSz" refFor="des" refForName="parentNode1" op="equ"/>
        <dgm:constr type="secFontSz" for="des" forName="childNode1tx" val="65"/>
        <dgm:constr type="secFontSz" for="des" forName="childNode2tx" refType="secFontSz" refFor="des" refForName="childNode1tx" op="equ"/>
        <dgm:constr type="w" for="des" ptType="sibTrans" refType="w" refFor="ch" refForName="composite1" op="equ" fact="0.05"/>
      </dgm:constrLst>
      <dgm:ruleLst/>
      <dgm:forEach name="Name4" axis="ch" ptType="node" step="2">
        <dgm:layoutNode name="composite1">
          <dgm:alg type="composite">
            <dgm:param type="ar" val="0.943"/>
          </dgm:alg>
          <dgm:shape xmlns:r="http://schemas.openxmlformats.org/officeDocument/2006/relationships" r:blip="">
            <dgm:adjLst/>
          </dgm:shape>
          <dgm:presOf/>
          <dgm:choose name="Name5">
            <dgm:if name="Name6" func="var" arg="dir" op="equ" val="norm">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dgm:constr type="w" for="ch" forName="childNode1tx" refType="w" fact="0.9"/>
                <dgm:constr type="h" for="ch" forName="childNode1tx" refType="h" fact="0.55"/>
                <dgm:constr type="t" for="ch" forName="childNode1tx" refType="h" fact="0.15"/>
                <dgm:constr type="l" for="ch" forName="childNode1tx"/>
                <dgm:constr type="w" for="ch" forName="parentNode1" refType="w" fact="0.8"/>
                <dgm:constr type="h" for="ch" forName="parentNode1" refType="h" fact="0.3"/>
                <dgm:constr type="t" for="ch" forName="parentNode1" refType="h" fact="0.7"/>
                <dgm:constr type="l" for="ch" forName="parentNode1" refType="w" fact="0.2"/>
                <dgm:constr type="w" for="ch" forName="connSite1" refType="w" fact="0.01"/>
                <dgm:constr type="h" for="ch" forName="connSite1" refType="h" fact="0.01"/>
                <dgm:constr type="t" for="ch" forName="connSite1"/>
                <dgm:constr type="l" for="ch" forName="connSite1" refType="w" fact="0.35"/>
              </dgm:constrLst>
            </dgm:if>
            <dgm:else name="Name7">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refType="w" fact="0.1"/>
                <dgm:constr type="w" for="ch" forName="childNode1tx" refType="w" fact="0.9"/>
                <dgm:constr type="h" for="ch" forName="childNode1tx" refType="h" fact="0.55"/>
                <dgm:constr type="t" for="ch" forName="childNode1tx" refType="h" fact="0.15"/>
                <dgm:constr type="l" for="ch" forName="childNode1tx" refType="w" fact="0.1"/>
                <dgm:constr type="w" for="ch" forName="parentNode1" refType="w" fact="0.8"/>
                <dgm:constr type="h" for="ch" forName="parentNode1" refType="h" fact="0.3"/>
                <dgm:constr type="t" for="ch" forName="parentNode1" refType="h" fact="0.7"/>
                <dgm:constr type="l" for="ch" forName="parentNode1"/>
                <dgm:constr type="w" for="ch" forName="connSite1" refType="w" fact="0.01"/>
                <dgm:constr type="h" for="ch" forName="connSite1" refType="h" fact="0.01"/>
                <dgm:constr type="t" for="ch" forName="connSite1"/>
                <dgm:constr type="l" for="ch" forName="connSite1" refType="w" fact="0.65"/>
              </dgm:constrLst>
            </dgm:else>
          </dgm:choose>
          <dgm:ruleLst/>
          <dgm:layoutNode name="dummyNode1">
            <dgm:alg type="sp"/>
            <dgm:shape xmlns:r="http://schemas.openxmlformats.org/officeDocument/2006/relationships" type="rect" r:blip="" hideGeom="1">
              <dgm:adjLst/>
            </dgm:shape>
            <dgm:presOf/>
            <dgm:constrLst/>
            <dgm:ruleLst/>
          </dgm:layoutNode>
          <dgm:layoutNode name="childNode1"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1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1" styleLbl="node1">
            <dgm:varLst>
              <dgm:chMax val="1"/>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1" moveWith="childNode1">
            <dgm:alg type="sp"/>
            <dgm:shape xmlns:r="http://schemas.openxmlformats.org/officeDocument/2006/relationships" r:blip="">
              <dgm:adjLst/>
            </dgm:shape>
            <dgm:presOf/>
            <dgm:constrLst/>
            <dgm:ruleLst/>
          </dgm:layoutNode>
        </dgm:layoutNode>
        <dgm:forEach name="Name8" axis="followSib" ptType="sibTrans" cnt="1">
          <dgm:layoutNode name="Name9">
            <dgm:alg type="conn">
              <dgm:param type="connRout" val="curve"/>
              <dgm:param type="srcNode" val="parentNode1"/>
              <dgm:param type="dstNode" val="connSite2"/>
              <dgm:param type="begPts" val="bCtr"/>
              <dgm:param type="endPts" val="bCtr"/>
            </dgm:alg>
            <dgm:shape xmlns:r="http://schemas.openxmlformats.org/officeDocument/2006/relationships" type="conn" r:blip="" zOrderOff="-2">
              <dgm:adjLst/>
            </dgm:shape>
            <dgm:presOf axis="self"/>
            <dgm:choose name="Name10">
              <dgm:if name="Name11" func="var" arg="dir" op="equ" val="norm">
                <dgm:constrLst>
                  <dgm:constr type="h" refType="w" fact="0.35"/>
                  <dgm:constr type="wArH" refType="h"/>
                  <dgm:constr type="hArH" refType="h"/>
                  <dgm:constr type="connDist"/>
                  <dgm:constr type="diam" refType="connDist" fact="-1.15"/>
                  <dgm:constr type="begPad"/>
                  <dgm:constr type="endPad"/>
                </dgm:constrLst>
              </dgm:if>
              <dgm:else name="Name12">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name="Name13" axis="followSib" ptType="node" cnt="1">
          <dgm:layoutNode name="composite2">
            <dgm:alg type="composite">
              <dgm:param type="ar" val="0.943"/>
            </dgm:alg>
            <dgm:shape xmlns:r="http://schemas.openxmlformats.org/officeDocument/2006/relationships" r:blip="">
              <dgm:adjLst/>
            </dgm:shape>
            <dgm:presOf/>
            <dgm:choose name="Name14">
              <dgm:if name="Name15" func="var" arg="dir" op="equ" val="norm">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dgm:constr type="w" for="ch" forName="childNode2tx" refType="w" fact="0.9"/>
                  <dgm:constr type="h" for="ch" forName="childNode2tx" refType="h" fact="0.55"/>
                  <dgm:constr type="t" for="ch" forName="childNode2tx" refType="h" fact="0.3"/>
                  <dgm:constr type="l" for="ch" forName="childNode2tx"/>
                  <dgm:constr type="w" for="ch" forName="parentNode2" refType="w" fact="0.8"/>
                  <dgm:constr type="h" for="ch" forName="parentNode2" refType="h" fact="0.3"/>
                  <dgm:constr type="t" for="ch" forName="parentNode2"/>
                  <dgm:constr type="l" for="ch" forName="parentNode2" refType="w" fact="0.2"/>
                  <dgm:constr type="w" for="ch" forName="connSite2" refType="w" fact="0.01"/>
                  <dgm:constr type="h" for="ch" forName="connSite2" refType="h" fact="0.01"/>
                  <dgm:constr type="t" for="ch" forName="connSite2" refType="h" fact="0.99"/>
                  <dgm:constr type="l" for="ch" forName="connSite2" refType="w" fact="0.25"/>
                </dgm:constrLst>
              </dgm:if>
              <dgm:else name="Name16">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refType="w" fact="0.1"/>
                  <dgm:constr type="w" for="ch" forName="childNode2tx" refType="w" fact="0.9"/>
                  <dgm:constr type="h" for="ch" forName="childNode2tx" refType="h" fact="0.55"/>
                  <dgm:constr type="t" for="ch" forName="childNode2tx" refType="h" fact="0.3"/>
                  <dgm:constr type="l" for="ch" forName="childNode2tx" refType="w" fact="0.1"/>
                  <dgm:constr type="w" for="ch" forName="parentNode2" refType="w" fact="0.8"/>
                  <dgm:constr type="h" for="ch" forName="parentNode2" refType="h" fact="0.3"/>
                  <dgm:constr type="t" for="ch" forName="parentNode2"/>
                  <dgm:constr type="l" for="ch" forName="parentNode2"/>
                  <dgm:constr type="w" for="ch" forName="connSite2" refType="w" fact="0.01"/>
                  <dgm:constr type="h" for="ch" forName="connSite2" refType="h" fact="0.01"/>
                  <dgm:constr type="t" for="ch" forName="connSite2" refType="h" fact="0.99"/>
                  <dgm:constr type="l" for="ch" forName="connSite2" refType="w" fact="0.85"/>
                </dgm:constrLst>
              </dgm:else>
            </dgm:choose>
            <dgm:ruleLst/>
            <dgm:layoutNode name="dummyNode2">
              <dgm:alg type="sp"/>
              <dgm:shape xmlns:r="http://schemas.openxmlformats.org/officeDocument/2006/relationships" type="rect" r:blip="" hideGeom="1">
                <dgm:adjLst/>
              </dgm:shape>
              <dgm:presOf/>
              <dgm:constrLst/>
              <dgm:ruleLst/>
            </dgm:layoutNode>
            <dgm:layoutNode name="childNode2"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2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2" styleLbl="node1">
              <dgm:varLst>
                <dgm:chMax val="0"/>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2" moveWith="childNode2">
              <dgm:alg type="sp"/>
              <dgm:shape xmlns:r="http://schemas.openxmlformats.org/officeDocument/2006/relationships" r:blip="">
                <dgm:adjLst/>
              </dgm:shape>
              <dgm:presOf/>
              <dgm:constrLst/>
              <dgm:ruleLst/>
            </dgm:layoutNode>
          </dgm:layoutNode>
          <dgm:forEach name="Name17" axis="followSib" ptType="sibTrans" cnt="1">
            <dgm:layoutNode name="Name18">
              <dgm:alg type="conn">
                <dgm:param type="connRout" val="curve"/>
                <dgm:param type="srcNode" val="parentNode2"/>
                <dgm:param type="dstNode" val="connSite1"/>
                <dgm:param type="begPts" val="tCtr"/>
                <dgm:param type="endPts" val="tCtr"/>
              </dgm:alg>
              <dgm:shape xmlns:r="http://schemas.openxmlformats.org/officeDocument/2006/relationships" type="conn" r:blip="" zOrderOff="-2">
                <dgm:adjLst/>
              </dgm:shape>
              <dgm:presOf axis="self"/>
              <dgm:choose name="Name19">
                <dgm:if name="Name20" func="var" arg="dir" op="equ" val="norm">
                  <dgm:constrLst>
                    <dgm:constr type="h" refType="w" fact="0.35"/>
                    <dgm:constr type="wArH" refType="h"/>
                    <dgm:constr type="hArH" refType="h"/>
                    <dgm:constr type="connDist"/>
                    <dgm:constr type="diam" refType="connDist" fact="1.15"/>
                    <dgm:constr type="begPad"/>
                    <dgm:constr type="endPad"/>
                  </dgm:constrLst>
                </dgm:if>
                <dgm:else name="Name21">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dgm:forEach>
    </dgm:layoutNode>
  </dgm:layoutNode>
</dgm:layoutDef>
</file>

<file path=ppt/diagrams/layout6.xml><?xml version="1.0" encoding="utf-8"?>
<dgm:layoutDef xmlns:dgm="http://schemas.openxmlformats.org/drawingml/2006/diagram" xmlns:a="http://schemas.openxmlformats.org/drawingml/2006/main" uniqueId="urn:microsoft.com/office/officeart/2005/8/layout/hProcess4">
  <dgm:title val=""/>
  <dgm:desc val=""/>
  <dgm:catLst>
    <dgm:cat type="process"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composite"/>
    <dgm:shape xmlns:r="http://schemas.openxmlformats.org/officeDocument/2006/relationships" r:blip="">
      <dgm:adjLst/>
    </dgm:shape>
    <dgm:presOf/>
    <dgm:constrLst>
      <dgm:constr type="w" for="ch" forName="tSp" refType="w"/>
      <dgm:constr type="h" for="ch" forName="tSp" refType="h" fact="0.15"/>
      <dgm:constr type="l" for="ch" forName="tSp"/>
      <dgm:constr type="t" for="ch" forName="tSp"/>
      <dgm:constr type="w" for="ch" forName="bSp" refType="w"/>
      <dgm:constr type="h" for="ch" forName="bSp" refType="h" fact="0.15"/>
      <dgm:constr type="l" for="ch" forName="bSp"/>
      <dgm:constr type="t" for="ch" forName="bSp" refType="h" fact="0.85"/>
      <dgm:constr type="w" for="ch" forName="process" refType="w"/>
      <dgm:constr type="h" for="ch" forName="process" refType="h" fact="0.7"/>
      <dgm:constr type="l" for="ch" forName="process"/>
      <dgm:constr type="t" for="ch" forName="process" refType="h" fact="0.15"/>
    </dgm:constrLst>
    <dgm:ruleLst/>
    <dgm:layoutNode name="tSp">
      <dgm:alg type="sp"/>
      <dgm:shape xmlns:r="http://schemas.openxmlformats.org/officeDocument/2006/relationships" r:blip="">
        <dgm:adjLst/>
      </dgm:shape>
      <dgm:presOf/>
      <dgm:constrLst/>
      <dgm:ruleLst/>
    </dgm:layoutNode>
    <dgm:layoutNode name="bSp">
      <dgm:alg type="sp"/>
      <dgm:shape xmlns:r="http://schemas.openxmlformats.org/officeDocument/2006/relationships" r:blip="">
        <dgm:adjLst/>
      </dgm:shape>
      <dgm:presOf/>
      <dgm:constrLst/>
      <dgm:ruleLst/>
    </dgm:layoutNode>
    <dgm:layoutNode name="process">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composite1" refType="w"/>
        <dgm:constr type="w" for="ch" forName="composite2" refType="w" refFor="ch" refForName="composite1" op="equ"/>
        <dgm:constr type="h" for="ch" forName="composite1" refType="h"/>
        <dgm:constr type="h" for="ch" forName="composite2" refType="h" refFor="ch" refForName="composite1" op="equ"/>
        <dgm:constr type="primFontSz" for="des" forName="parentNode1" val="65"/>
        <dgm:constr type="primFontSz" for="des" forName="parentNode2" refType="primFontSz" refFor="des" refForName="parentNode1" op="equ"/>
        <dgm:constr type="secFontSz" for="des" forName="childNode1tx" val="65"/>
        <dgm:constr type="secFontSz" for="des" forName="childNode2tx" refType="secFontSz" refFor="des" refForName="childNode1tx" op="equ"/>
        <dgm:constr type="w" for="des" ptType="sibTrans" refType="w" refFor="ch" refForName="composite1" op="equ" fact="0.05"/>
      </dgm:constrLst>
      <dgm:ruleLst/>
      <dgm:forEach name="Name4" axis="ch" ptType="node" step="2">
        <dgm:layoutNode name="composite1">
          <dgm:alg type="composite">
            <dgm:param type="ar" val="0.943"/>
          </dgm:alg>
          <dgm:shape xmlns:r="http://schemas.openxmlformats.org/officeDocument/2006/relationships" r:blip="">
            <dgm:adjLst/>
          </dgm:shape>
          <dgm:presOf/>
          <dgm:choose name="Name5">
            <dgm:if name="Name6" func="var" arg="dir" op="equ" val="norm">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dgm:constr type="w" for="ch" forName="childNode1tx" refType="w" fact="0.9"/>
                <dgm:constr type="h" for="ch" forName="childNode1tx" refType="h" fact="0.55"/>
                <dgm:constr type="t" for="ch" forName="childNode1tx" refType="h" fact="0.15"/>
                <dgm:constr type="l" for="ch" forName="childNode1tx"/>
                <dgm:constr type="w" for="ch" forName="parentNode1" refType="w" fact="0.8"/>
                <dgm:constr type="h" for="ch" forName="parentNode1" refType="h" fact="0.3"/>
                <dgm:constr type="t" for="ch" forName="parentNode1" refType="h" fact="0.7"/>
                <dgm:constr type="l" for="ch" forName="parentNode1" refType="w" fact="0.2"/>
                <dgm:constr type="w" for="ch" forName="connSite1" refType="w" fact="0.01"/>
                <dgm:constr type="h" for="ch" forName="connSite1" refType="h" fact="0.01"/>
                <dgm:constr type="t" for="ch" forName="connSite1"/>
                <dgm:constr type="l" for="ch" forName="connSite1" refType="w" fact="0.35"/>
              </dgm:constrLst>
            </dgm:if>
            <dgm:else name="Name7">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refType="w" fact="0.1"/>
                <dgm:constr type="w" for="ch" forName="childNode1tx" refType="w" fact="0.9"/>
                <dgm:constr type="h" for="ch" forName="childNode1tx" refType="h" fact="0.55"/>
                <dgm:constr type="t" for="ch" forName="childNode1tx" refType="h" fact="0.15"/>
                <dgm:constr type="l" for="ch" forName="childNode1tx" refType="w" fact="0.1"/>
                <dgm:constr type="w" for="ch" forName="parentNode1" refType="w" fact="0.8"/>
                <dgm:constr type="h" for="ch" forName="parentNode1" refType="h" fact="0.3"/>
                <dgm:constr type="t" for="ch" forName="parentNode1" refType="h" fact="0.7"/>
                <dgm:constr type="l" for="ch" forName="parentNode1"/>
                <dgm:constr type="w" for="ch" forName="connSite1" refType="w" fact="0.01"/>
                <dgm:constr type="h" for="ch" forName="connSite1" refType="h" fact="0.01"/>
                <dgm:constr type="t" for="ch" forName="connSite1"/>
                <dgm:constr type="l" for="ch" forName="connSite1" refType="w" fact="0.65"/>
              </dgm:constrLst>
            </dgm:else>
          </dgm:choose>
          <dgm:ruleLst/>
          <dgm:layoutNode name="dummyNode1">
            <dgm:alg type="sp"/>
            <dgm:shape xmlns:r="http://schemas.openxmlformats.org/officeDocument/2006/relationships" type="rect" r:blip="" hideGeom="1">
              <dgm:adjLst/>
            </dgm:shape>
            <dgm:presOf/>
            <dgm:constrLst/>
            <dgm:ruleLst/>
          </dgm:layoutNode>
          <dgm:layoutNode name="childNode1"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1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1" styleLbl="node1">
            <dgm:varLst>
              <dgm:chMax val="1"/>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1" moveWith="childNode1">
            <dgm:alg type="sp"/>
            <dgm:shape xmlns:r="http://schemas.openxmlformats.org/officeDocument/2006/relationships" r:blip="">
              <dgm:adjLst/>
            </dgm:shape>
            <dgm:presOf/>
            <dgm:constrLst/>
            <dgm:ruleLst/>
          </dgm:layoutNode>
        </dgm:layoutNode>
        <dgm:forEach name="Name8" axis="followSib" ptType="sibTrans" cnt="1">
          <dgm:layoutNode name="Name9">
            <dgm:alg type="conn">
              <dgm:param type="connRout" val="curve"/>
              <dgm:param type="srcNode" val="parentNode1"/>
              <dgm:param type="dstNode" val="connSite2"/>
              <dgm:param type="begPts" val="bCtr"/>
              <dgm:param type="endPts" val="bCtr"/>
            </dgm:alg>
            <dgm:shape xmlns:r="http://schemas.openxmlformats.org/officeDocument/2006/relationships" type="conn" r:blip="" zOrderOff="-2">
              <dgm:adjLst/>
            </dgm:shape>
            <dgm:presOf axis="self"/>
            <dgm:choose name="Name10">
              <dgm:if name="Name11" func="var" arg="dir" op="equ" val="norm">
                <dgm:constrLst>
                  <dgm:constr type="h" refType="w" fact="0.35"/>
                  <dgm:constr type="wArH" refType="h"/>
                  <dgm:constr type="hArH" refType="h"/>
                  <dgm:constr type="connDist"/>
                  <dgm:constr type="diam" refType="connDist" fact="-1.15"/>
                  <dgm:constr type="begPad"/>
                  <dgm:constr type="endPad"/>
                </dgm:constrLst>
              </dgm:if>
              <dgm:else name="Name12">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name="Name13" axis="followSib" ptType="node" cnt="1">
          <dgm:layoutNode name="composite2">
            <dgm:alg type="composite">
              <dgm:param type="ar" val="0.943"/>
            </dgm:alg>
            <dgm:shape xmlns:r="http://schemas.openxmlformats.org/officeDocument/2006/relationships" r:blip="">
              <dgm:adjLst/>
            </dgm:shape>
            <dgm:presOf/>
            <dgm:choose name="Name14">
              <dgm:if name="Name15" func="var" arg="dir" op="equ" val="norm">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dgm:constr type="w" for="ch" forName="childNode2tx" refType="w" fact="0.9"/>
                  <dgm:constr type="h" for="ch" forName="childNode2tx" refType="h" fact="0.55"/>
                  <dgm:constr type="t" for="ch" forName="childNode2tx" refType="h" fact="0.3"/>
                  <dgm:constr type="l" for="ch" forName="childNode2tx"/>
                  <dgm:constr type="w" for="ch" forName="parentNode2" refType="w" fact="0.8"/>
                  <dgm:constr type="h" for="ch" forName="parentNode2" refType="h" fact="0.3"/>
                  <dgm:constr type="t" for="ch" forName="parentNode2"/>
                  <dgm:constr type="l" for="ch" forName="parentNode2" refType="w" fact="0.2"/>
                  <dgm:constr type="w" for="ch" forName="connSite2" refType="w" fact="0.01"/>
                  <dgm:constr type="h" for="ch" forName="connSite2" refType="h" fact="0.01"/>
                  <dgm:constr type="t" for="ch" forName="connSite2" refType="h" fact="0.99"/>
                  <dgm:constr type="l" for="ch" forName="connSite2" refType="w" fact="0.25"/>
                </dgm:constrLst>
              </dgm:if>
              <dgm:else name="Name16">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refType="w" fact="0.1"/>
                  <dgm:constr type="w" for="ch" forName="childNode2tx" refType="w" fact="0.9"/>
                  <dgm:constr type="h" for="ch" forName="childNode2tx" refType="h" fact="0.55"/>
                  <dgm:constr type="t" for="ch" forName="childNode2tx" refType="h" fact="0.3"/>
                  <dgm:constr type="l" for="ch" forName="childNode2tx" refType="w" fact="0.1"/>
                  <dgm:constr type="w" for="ch" forName="parentNode2" refType="w" fact="0.8"/>
                  <dgm:constr type="h" for="ch" forName="parentNode2" refType="h" fact="0.3"/>
                  <dgm:constr type="t" for="ch" forName="parentNode2"/>
                  <dgm:constr type="l" for="ch" forName="parentNode2"/>
                  <dgm:constr type="w" for="ch" forName="connSite2" refType="w" fact="0.01"/>
                  <dgm:constr type="h" for="ch" forName="connSite2" refType="h" fact="0.01"/>
                  <dgm:constr type="t" for="ch" forName="connSite2" refType="h" fact="0.99"/>
                  <dgm:constr type="l" for="ch" forName="connSite2" refType="w" fact="0.85"/>
                </dgm:constrLst>
              </dgm:else>
            </dgm:choose>
            <dgm:ruleLst/>
            <dgm:layoutNode name="dummyNode2">
              <dgm:alg type="sp"/>
              <dgm:shape xmlns:r="http://schemas.openxmlformats.org/officeDocument/2006/relationships" type="rect" r:blip="" hideGeom="1">
                <dgm:adjLst/>
              </dgm:shape>
              <dgm:presOf/>
              <dgm:constrLst/>
              <dgm:ruleLst/>
            </dgm:layoutNode>
            <dgm:layoutNode name="childNode2"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2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2" styleLbl="node1">
              <dgm:varLst>
                <dgm:chMax val="0"/>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2" moveWith="childNode2">
              <dgm:alg type="sp"/>
              <dgm:shape xmlns:r="http://schemas.openxmlformats.org/officeDocument/2006/relationships" r:blip="">
                <dgm:adjLst/>
              </dgm:shape>
              <dgm:presOf/>
              <dgm:constrLst/>
              <dgm:ruleLst/>
            </dgm:layoutNode>
          </dgm:layoutNode>
          <dgm:forEach name="Name17" axis="followSib" ptType="sibTrans" cnt="1">
            <dgm:layoutNode name="Name18">
              <dgm:alg type="conn">
                <dgm:param type="connRout" val="curve"/>
                <dgm:param type="srcNode" val="parentNode2"/>
                <dgm:param type="dstNode" val="connSite1"/>
                <dgm:param type="begPts" val="tCtr"/>
                <dgm:param type="endPts" val="tCtr"/>
              </dgm:alg>
              <dgm:shape xmlns:r="http://schemas.openxmlformats.org/officeDocument/2006/relationships" type="conn" r:blip="" zOrderOff="-2">
                <dgm:adjLst/>
              </dgm:shape>
              <dgm:presOf axis="self"/>
              <dgm:choose name="Name19">
                <dgm:if name="Name20" func="var" arg="dir" op="equ" val="norm">
                  <dgm:constrLst>
                    <dgm:constr type="h" refType="w" fact="0.35"/>
                    <dgm:constr type="wArH" refType="h"/>
                    <dgm:constr type="hArH" refType="h"/>
                    <dgm:constr type="connDist"/>
                    <dgm:constr type="diam" refType="connDist" fact="1.15"/>
                    <dgm:constr type="begPad"/>
                    <dgm:constr type="endPad"/>
                  </dgm:constrLst>
                </dgm:if>
                <dgm:else name="Name21">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dgm:forEach>
    </dgm:layoutNode>
  </dgm:layoutNode>
</dgm:layoutDef>
</file>

<file path=ppt/diagrams/layout7.xml><?xml version="1.0" encoding="utf-8"?>
<dgm:layoutDef xmlns:dgm="http://schemas.openxmlformats.org/drawingml/2006/diagram" xmlns:a="http://schemas.openxmlformats.org/drawingml/2006/main" uniqueId="urn:microsoft.com/office/officeart/2005/8/layout/hProcess4">
  <dgm:title val=""/>
  <dgm:desc val=""/>
  <dgm:catLst>
    <dgm:cat type="process"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composite"/>
    <dgm:shape xmlns:r="http://schemas.openxmlformats.org/officeDocument/2006/relationships" r:blip="">
      <dgm:adjLst/>
    </dgm:shape>
    <dgm:presOf/>
    <dgm:constrLst>
      <dgm:constr type="w" for="ch" forName="tSp" refType="w"/>
      <dgm:constr type="h" for="ch" forName="tSp" refType="h" fact="0.15"/>
      <dgm:constr type="l" for="ch" forName="tSp"/>
      <dgm:constr type="t" for="ch" forName="tSp"/>
      <dgm:constr type="w" for="ch" forName="bSp" refType="w"/>
      <dgm:constr type="h" for="ch" forName="bSp" refType="h" fact="0.15"/>
      <dgm:constr type="l" for="ch" forName="bSp"/>
      <dgm:constr type="t" for="ch" forName="bSp" refType="h" fact="0.85"/>
      <dgm:constr type="w" for="ch" forName="process" refType="w"/>
      <dgm:constr type="h" for="ch" forName="process" refType="h" fact="0.7"/>
      <dgm:constr type="l" for="ch" forName="process"/>
      <dgm:constr type="t" for="ch" forName="process" refType="h" fact="0.15"/>
    </dgm:constrLst>
    <dgm:ruleLst/>
    <dgm:layoutNode name="tSp">
      <dgm:alg type="sp"/>
      <dgm:shape xmlns:r="http://schemas.openxmlformats.org/officeDocument/2006/relationships" r:blip="">
        <dgm:adjLst/>
      </dgm:shape>
      <dgm:presOf/>
      <dgm:constrLst/>
      <dgm:ruleLst/>
    </dgm:layoutNode>
    <dgm:layoutNode name="bSp">
      <dgm:alg type="sp"/>
      <dgm:shape xmlns:r="http://schemas.openxmlformats.org/officeDocument/2006/relationships" r:blip="">
        <dgm:adjLst/>
      </dgm:shape>
      <dgm:presOf/>
      <dgm:constrLst/>
      <dgm:ruleLst/>
    </dgm:layoutNode>
    <dgm:layoutNode name="process">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composite1" refType="w"/>
        <dgm:constr type="w" for="ch" forName="composite2" refType="w" refFor="ch" refForName="composite1" op="equ"/>
        <dgm:constr type="h" for="ch" forName="composite1" refType="h"/>
        <dgm:constr type="h" for="ch" forName="composite2" refType="h" refFor="ch" refForName="composite1" op="equ"/>
        <dgm:constr type="primFontSz" for="des" forName="parentNode1" val="65"/>
        <dgm:constr type="primFontSz" for="des" forName="parentNode2" refType="primFontSz" refFor="des" refForName="parentNode1" op="equ"/>
        <dgm:constr type="secFontSz" for="des" forName="childNode1tx" val="65"/>
        <dgm:constr type="secFontSz" for="des" forName="childNode2tx" refType="secFontSz" refFor="des" refForName="childNode1tx" op="equ"/>
        <dgm:constr type="w" for="des" ptType="sibTrans" refType="w" refFor="ch" refForName="composite1" op="equ" fact="0.05"/>
      </dgm:constrLst>
      <dgm:ruleLst/>
      <dgm:forEach name="Name4" axis="ch" ptType="node" step="2">
        <dgm:layoutNode name="composite1">
          <dgm:alg type="composite">
            <dgm:param type="ar" val="0.943"/>
          </dgm:alg>
          <dgm:shape xmlns:r="http://schemas.openxmlformats.org/officeDocument/2006/relationships" r:blip="">
            <dgm:adjLst/>
          </dgm:shape>
          <dgm:presOf/>
          <dgm:choose name="Name5">
            <dgm:if name="Name6" func="var" arg="dir" op="equ" val="norm">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dgm:constr type="w" for="ch" forName="childNode1tx" refType="w" fact="0.9"/>
                <dgm:constr type="h" for="ch" forName="childNode1tx" refType="h" fact="0.55"/>
                <dgm:constr type="t" for="ch" forName="childNode1tx" refType="h" fact="0.15"/>
                <dgm:constr type="l" for="ch" forName="childNode1tx"/>
                <dgm:constr type="w" for="ch" forName="parentNode1" refType="w" fact="0.8"/>
                <dgm:constr type="h" for="ch" forName="parentNode1" refType="h" fact="0.3"/>
                <dgm:constr type="t" for="ch" forName="parentNode1" refType="h" fact="0.7"/>
                <dgm:constr type="l" for="ch" forName="parentNode1" refType="w" fact="0.2"/>
                <dgm:constr type="w" for="ch" forName="connSite1" refType="w" fact="0.01"/>
                <dgm:constr type="h" for="ch" forName="connSite1" refType="h" fact="0.01"/>
                <dgm:constr type="t" for="ch" forName="connSite1"/>
                <dgm:constr type="l" for="ch" forName="connSite1" refType="w" fact="0.35"/>
              </dgm:constrLst>
            </dgm:if>
            <dgm:else name="Name7">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refType="w" fact="0.1"/>
                <dgm:constr type="w" for="ch" forName="childNode1tx" refType="w" fact="0.9"/>
                <dgm:constr type="h" for="ch" forName="childNode1tx" refType="h" fact="0.55"/>
                <dgm:constr type="t" for="ch" forName="childNode1tx" refType="h" fact="0.15"/>
                <dgm:constr type="l" for="ch" forName="childNode1tx" refType="w" fact="0.1"/>
                <dgm:constr type="w" for="ch" forName="parentNode1" refType="w" fact="0.8"/>
                <dgm:constr type="h" for="ch" forName="parentNode1" refType="h" fact="0.3"/>
                <dgm:constr type="t" for="ch" forName="parentNode1" refType="h" fact="0.7"/>
                <dgm:constr type="l" for="ch" forName="parentNode1"/>
                <dgm:constr type="w" for="ch" forName="connSite1" refType="w" fact="0.01"/>
                <dgm:constr type="h" for="ch" forName="connSite1" refType="h" fact="0.01"/>
                <dgm:constr type="t" for="ch" forName="connSite1"/>
                <dgm:constr type="l" for="ch" forName="connSite1" refType="w" fact="0.65"/>
              </dgm:constrLst>
            </dgm:else>
          </dgm:choose>
          <dgm:ruleLst/>
          <dgm:layoutNode name="dummyNode1">
            <dgm:alg type="sp"/>
            <dgm:shape xmlns:r="http://schemas.openxmlformats.org/officeDocument/2006/relationships" type="rect" r:blip="" hideGeom="1">
              <dgm:adjLst/>
            </dgm:shape>
            <dgm:presOf/>
            <dgm:constrLst/>
            <dgm:ruleLst/>
          </dgm:layoutNode>
          <dgm:layoutNode name="childNode1"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1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1" styleLbl="node1">
            <dgm:varLst>
              <dgm:chMax val="1"/>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1" moveWith="childNode1">
            <dgm:alg type="sp"/>
            <dgm:shape xmlns:r="http://schemas.openxmlformats.org/officeDocument/2006/relationships" r:blip="">
              <dgm:adjLst/>
            </dgm:shape>
            <dgm:presOf/>
            <dgm:constrLst/>
            <dgm:ruleLst/>
          </dgm:layoutNode>
        </dgm:layoutNode>
        <dgm:forEach name="Name8" axis="followSib" ptType="sibTrans" cnt="1">
          <dgm:layoutNode name="Name9">
            <dgm:alg type="conn">
              <dgm:param type="connRout" val="curve"/>
              <dgm:param type="srcNode" val="parentNode1"/>
              <dgm:param type="dstNode" val="connSite2"/>
              <dgm:param type="begPts" val="bCtr"/>
              <dgm:param type="endPts" val="bCtr"/>
            </dgm:alg>
            <dgm:shape xmlns:r="http://schemas.openxmlformats.org/officeDocument/2006/relationships" type="conn" r:blip="" zOrderOff="-2">
              <dgm:adjLst/>
            </dgm:shape>
            <dgm:presOf axis="self"/>
            <dgm:choose name="Name10">
              <dgm:if name="Name11" func="var" arg="dir" op="equ" val="norm">
                <dgm:constrLst>
                  <dgm:constr type="h" refType="w" fact="0.35"/>
                  <dgm:constr type="wArH" refType="h"/>
                  <dgm:constr type="hArH" refType="h"/>
                  <dgm:constr type="connDist"/>
                  <dgm:constr type="diam" refType="connDist" fact="-1.15"/>
                  <dgm:constr type="begPad"/>
                  <dgm:constr type="endPad"/>
                </dgm:constrLst>
              </dgm:if>
              <dgm:else name="Name12">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name="Name13" axis="followSib" ptType="node" cnt="1">
          <dgm:layoutNode name="composite2">
            <dgm:alg type="composite">
              <dgm:param type="ar" val="0.943"/>
            </dgm:alg>
            <dgm:shape xmlns:r="http://schemas.openxmlformats.org/officeDocument/2006/relationships" r:blip="">
              <dgm:adjLst/>
            </dgm:shape>
            <dgm:presOf/>
            <dgm:choose name="Name14">
              <dgm:if name="Name15" func="var" arg="dir" op="equ" val="norm">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dgm:constr type="w" for="ch" forName="childNode2tx" refType="w" fact="0.9"/>
                  <dgm:constr type="h" for="ch" forName="childNode2tx" refType="h" fact="0.55"/>
                  <dgm:constr type="t" for="ch" forName="childNode2tx" refType="h" fact="0.3"/>
                  <dgm:constr type="l" for="ch" forName="childNode2tx"/>
                  <dgm:constr type="w" for="ch" forName="parentNode2" refType="w" fact="0.8"/>
                  <dgm:constr type="h" for="ch" forName="parentNode2" refType="h" fact="0.3"/>
                  <dgm:constr type="t" for="ch" forName="parentNode2"/>
                  <dgm:constr type="l" for="ch" forName="parentNode2" refType="w" fact="0.2"/>
                  <dgm:constr type="w" for="ch" forName="connSite2" refType="w" fact="0.01"/>
                  <dgm:constr type="h" for="ch" forName="connSite2" refType="h" fact="0.01"/>
                  <dgm:constr type="t" for="ch" forName="connSite2" refType="h" fact="0.99"/>
                  <dgm:constr type="l" for="ch" forName="connSite2" refType="w" fact="0.25"/>
                </dgm:constrLst>
              </dgm:if>
              <dgm:else name="Name16">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refType="w" fact="0.1"/>
                  <dgm:constr type="w" for="ch" forName="childNode2tx" refType="w" fact="0.9"/>
                  <dgm:constr type="h" for="ch" forName="childNode2tx" refType="h" fact="0.55"/>
                  <dgm:constr type="t" for="ch" forName="childNode2tx" refType="h" fact="0.3"/>
                  <dgm:constr type="l" for="ch" forName="childNode2tx" refType="w" fact="0.1"/>
                  <dgm:constr type="w" for="ch" forName="parentNode2" refType="w" fact="0.8"/>
                  <dgm:constr type="h" for="ch" forName="parentNode2" refType="h" fact="0.3"/>
                  <dgm:constr type="t" for="ch" forName="parentNode2"/>
                  <dgm:constr type="l" for="ch" forName="parentNode2"/>
                  <dgm:constr type="w" for="ch" forName="connSite2" refType="w" fact="0.01"/>
                  <dgm:constr type="h" for="ch" forName="connSite2" refType="h" fact="0.01"/>
                  <dgm:constr type="t" for="ch" forName="connSite2" refType="h" fact="0.99"/>
                  <dgm:constr type="l" for="ch" forName="connSite2" refType="w" fact="0.85"/>
                </dgm:constrLst>
              </dgm:else>
            </dgm:choose>
            <dgm:ruleLst/>
            <dgm:layoutNode name="dummyNode2">
              <dgm:alg type="sp"/>
              <dgm:shape xmlns:r="http://schemas.openxmlformats.org/officeDocument/2006/relationships" type="rect" r:blip="" hideGeom="1">
                <dgm:adjLst/>
              </dgm:shape>
              <dgm:presOf/>
              <dgm:constrLst/>
              <dgm:ruleLst/>
            </dgm:layoutNode>
            <dgm:layoutNode name="childNode2"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2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2" styleLbl="node1">
              <dgm:varLst>
                <dgm:chMax val="0"/>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2" moveWith="childNode2">
              <dgm:alg type="sp"/>
              <dgm:shape xmlns:r="http://schemas.openxmlformats.org/officeDocument/2006/relationships" r:blip="">
                <dgm:adjLst/>
              </dgm:shape>
              <dgm:presOf/>
              <dgm:constrLst/>
              <dgm:ruleLst/>
            </dgm:layoutNode>
          </dgm:layoutNode>
          <dgm:forEach name="Name17" axis="followSib" ptType="sibTrans" cnt="1">
            <dgm:layoutNode name="Name18">
              <dgm:alg type="conn">
                <dgm:param type="connRout" val="curve"/>
                <dgm:param type="srcNode" val="parentNode2"/>
                <dgm:param type="dstNode" val="connSite1"/>
                <dgm:param type="begPts" val="tCtr"/>
                <dgm:param type="endPts" val="tCtr"/>
              </dgm:alg>
              <dgm:shape xmlns:r="http://schemas.openxmlformats.org/officeDocument/2006/relationships" type="conn" r:blip="" zOrderOff="-2">
                <dgm:adjLst/>
              </dgm:shape>
              <dgm:presOf axis="self"/>
              <dgm:choose name="Name19">
                <dgm:if name="Name20" func="var" arg="dir" op="equ" val="norm">
                  <dgm:constrLst>
                    <dgm:constr type="h" refType="w" fact="0.35"/>
                    <dgm:constr type="wArH" refType="h"/>
                    <dgm:constr type="hArH" refType="h"/>
                    <dgm:constr type="connDist"/>
                    <dgm:constr type="diam" refType="connDist" fact="1.15"/>
                    <dgm:constr type="begPad"/>
                    <dgm:constr type="endPad"/>
                  </dgm:constrLst>
                </dgm:if>
                <dgm:else name="Name21">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dgm:forEach>
    </dgm:layoutNode>
  </dgm:layoutNode>
</dgm:layoutDef>
</file>

<file path=ppt/diagrams/layout8.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9.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27AAADD-8F94-4863-AB67-1D448E3F1BC3}" type="datetime1">
              <a:rPr lang="en-US" smtClean="0">
                <a:latin typeface="Segoe UI" pitchFamily="34" charset="0"/>
              </a:rPr>
              <a:t>3/4/2014</a:t>
            </a:fld>
            <a:endParaRPr lang="en-US" dirty="0">
              <a:latin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
        <p:nvSpPr>
          <p:cNvPr id="3" name="Footer Placeholder 2"/>
          <p:cNvSpPr>
            <a:spLocks noGrp="1"/>
          </p:cNvSpPr>
          <p:nvPr>
            <p:ph type="ftr" sz="quarter" idx="2"/>
          </p:nvPr>
        </p:nvSpPr>
        <p:spPr>
          <a:xfrm>
            <a:off x="320074" y="8685213"/>
            <a:ext cx="5463504" cy="458787"/>
          </a:xfrm>
          <a:prstGeom prst="rect">
            <a:avLst/>
          </a:prstGeom>
        </p:spPr>
        <p:txBody>
          <a:bodyPr vert="horz" lIns="91440" tIns="45720" rIns="91440" bIns="45720" rtlCol="0" anchor="b"/>
          <a:lstStyle>
            <a:lvl1pPr algn="l">
              <a:defRPr sz="1200"/>
            </a:lvl1pPr>
          </a:lstStyle>
          <a:p>
            <a:r>
              <a:rPr lang="en-US" sz="500" dirty="0" smtClean="0"/>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SharePoint Conference 2014</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E74353ED-ACB2-44BF-A903-985B0AF962B7}" type="datetime1">
              <a:rPr lang="en-US" smtClean="0"/>
              <a:t>3/4/2014</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hdr="0"/>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54988308-DA46-4504-956E-21F7DECBE5F6}"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417163421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31</a:t>
            </a:fld>
            <a:endParaRPr lang="en-US" dirty="0">
              <a:solidFill>
                <a:prstClr val="black"/>
              </a:solidFill>
            </a:endParaRPr>
          </a:p>
        </p:txBody>
      </p:sp>
    </p:spTree>
    <p:extLst>
      <p:ext uri="{BB962C8B-B14F-4D97-AF65-F5344CB8AC3E}">
        <p14:creationId xmlns:p14="http://schemas.microsoft.com/office/powerpoint/2010/main" val="29465262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34</a:t>
            </a:fld>
            <a:endParaRPr lang="en-US" dirty="0">
              <a:solidFill>
                <a:prstClr val="black"/>
              </a:solidFill>
            </a:endParaRPr>
          </a:p>
        </p:txBody>
      </p:sp>
    </p:spTree>
    <p:extLst>
      <p:ext uri="{BB962C8B-B14F-4D97-AF65-F5344CB8AC3E}">
        <p14:creationId xmlns:p14="http://schemas.microsoft.com/office/powerpoint/2010/main" val="393589702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36</a:t>
            </a:fld>
            <a:endParaRPr lang="en-US" dirty="0">
              <a:solidFill>
                <a:prstClr val="black"/>
              </a:solidFill>
            </a:endParaRPr>
          </a:p>
        </p:txBody>
      </p:sp>
    </p:spTree>
    <p:extLst>
      <p:ext uri="{BB962C8B-B14F-4D97-AF65-F5344CB8AC3E}">
        <p14:creationId xmlns:p14="http://schemas.microsoft.com/office/powerpoint/2010/main" val="15913068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solidFill>
                  <a:prstClr val="black"/>
                </a:solidFill>
              </a:rPr>
              <a:t>TechReady 18</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208966DC-1C9B-4934-819B-55572A07B8F2}"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49</a:t>
            </a:fld>
            <a:endParaRPr lang="en-US" dirty="0">
              <a:solidFill>
                <a:prstClr val="black"/>
              </a:solidFill>
            </a:endParaRPr>
          </a:p>
        </p:txBody>
      </p:sp>
    </p:spTree>
    <p:extLst>
      <p:ext uri="{BB962C8B-B14F-4D97-AF65-F5344CB8AC3E}">
        <p14:creationId xmlns:p14="http://schemas.microsoft.com/office/powerpoint/2010/main" val="242852961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56</a:t>
            </a:fld>
            <a:endParaRPr lang="en-US" dirty="0"/>
          </a:p>
        </p:txBody>
      </p:sp>
      <p:sp>
        <p:nvSpPr>
          <p:cNvPr id="10" name="Date Placeholder 9"/>
          <p:cNvSpPr>
            <a:spLocks noGrp="1"/>
          </p:cNvSpPr>
          <p:nvPr>
            <p:ph type="dt" idx="13"/>
          </p:nvPr>
        </p:nvSpPr>
        <p:spPr/>
        <p:txBody>
          <a:bodyPr/>
          <a:lstStyle/>
          <a:p>
            <a:fld id="{F6D0C1E9-C76A-461C-8E91-17FFC972AC04}" type="datetime1">
              <a:rPr lang="en-US" smtClean="0"/>
              <a:t>3/4/2014</a:t>
            </a:fld>
            <a:endParaRPr lang="en-US" dirty="0"/>
          </a:p>
        </p:txBody>
      </p:sp>
      <p:sp>
        <p:nvSpPr>
          <p:cNvPr id="7" name="Footer Placeholder 6"/>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45555912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5" name="Date Placeholder 4"/>
          <p:cNvSpPr>
            <a:spLocks noGrp="1"/>
          </p:cNvSpPr>
          <p:nvPr>
            <p:ph type="dt" idx="11"/>
          </p:nvPr>
        </p:nvSpPr>
        <p:spPr/>
        <p:txBody>
          <a:bodyPr/>
          <a:lstStyle/>
          <a:p>
            <a:fld id="{0E82BC82-8750-4FBE-93D3-93C35779230C}"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57</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38686786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06A1D164-B33D-4403-8B09-EB3C0309BC7D}"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7857962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32BD595-2232-41BF-AFE0-ECB338D2FE40}" type="slidenum">
              <a:rPr lang="en-US" smtClean="0">
                <a:solidFill>
                  <a:prstClr val="black"/>
                </a:solidFill>
              </a:rPr>
              <a:pPr/>
              <a:t>6</a:t>
            </a:fld>
            <a:endParaRPr lang="en-US" dirty="0">
              <a:solidFill>
                <a:prstClr val="black"/>
              </a:solidFill>
            </a:endParaRPr>
          </a:p>
        </p:txBody>
      </p:sp>
    </p:spTree>
    <p:extLst>
      <p:ext uri="{BB962C8B-B14F-4D97-AF65-F5344CB8AC3E}">
        <p14:creationId xmlns:p14="http://schemas.microsoft.com/office/powerpoint/2010/main" val="24248530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832BD595-2232-41BF-AFE0-ECB338D2FE40}"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36242701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 18</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6F513B1-94E5-4028-8EA5-3F849E424402}"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19</a:t>
            </a:fld>
            <a:endParaRPr lang="en-US" dirty="0">
              <a:solidFill>
                <a:prstClr val="black"/>
              </a:solidFill>
            </a:endParaRPr>
          </a:p>
        </p:txBody>
      </p:sp>
    </p:spTree>
    <p:extLst>
      <p:ext uri="{BB962C8B-B14F-4D97-AF65-F5344CB8AC3E}">
        <p14:creationId xmlns:p14="http://schemas.microsoft.com/office/powerpoint/2010/main" val="17360982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 18</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6F513B1-94E5-4028-8EA5-3F849E424402}"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20</a:t>
            </a:fld>
            <a:endParaRPr lang="en-US" dirty="0">
              <a:solidFill>
                <a:prstClr val="black"/>
              </a:solidFill>
            </a:endParaRPr>
          </a:p>
        </p:txBody>
      </p:sp>
    </p:spTree>
    <p:extLst>
      <p:ext uri="{BB962C8B-B14F-4D97-AF65-F5344CB8AC3E}">
        <p14:creationId xmlns:p14="http://schemas.microsoft.com/office/powerpoint/2010/main" val="5551741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 18</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6F513B1-94E5-4028-8EA5-3F849E424402}"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21</a:t>
            </a:fld>
            <a:endParaRPr lang="en-US" dirty="0">
              <a:solidFill>
                <a:prstClr val="black"/>
              </a:solidFill>
            </a:endParaRPr>
          </a:p>
        </p:txBody>
      </p:sp>
    </p:spTree>
    <p:extLst>
      <p:ext uri="{BB962C8B-B14F-4D97-AF65-F5344CB8AC3E}">
        <p14:creationId xmlns:p14="http://schemas.microsoft.com/office/powerpoint/2010/main" val="8488043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 18</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6F513B1-94E5-4028-8EA5-3F849E424402}"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22</a:t>
            </a:fld>
            <a:endParaRPr lang="en-US" dirty="0">
              <a:solidFill>
                <a:prstClr val="black"/>
              </a:solidFill>
            </a:endParaRPr>
          </a:p>
        </p:txBody>
      </p:sp>
    </p:spTree>
    <p:extLst>
      <p:ext uri="{BB962C8B-B14F-4D97-AF65-F5344CB8AC3E}">
        <p14:creationId xmlns:p14="http://schemas.microsoft.com/office/powerpoint/2010/main" val="36998913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30</a:t>
            </a:fld>
            <a:endParaRPr lang="en-US" dirty="0">
              <a:solidFill>
                <a:prstClr val="black"/>
              </a:solidFill>
            </a:endParaRPr>
          </a:p>
        </p:txBody>
      </p:sp>
    </p:spTree>
    <p:extLst>
      <p:ext uri="{BB962C8B-B14F-4D97-AF65-F5344CB8AC3E}">
        <p14:creationId xmlns:p14="http://schemas.microsoft.com/office/powerpoint/2010/main" val="134967579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4" name="Rectangle 3"/>
          <p:cNvSpPr/>
          <p:nvPr userDrawn="1"/>
        </p:nvSpPr>
        <p:spPr bwMode="gray">
          <a:xfrm>
            <a:off x="0" y="2895599"/>
            <a:ext cx="8071104" cy="67481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9" name="Picture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037124" y="3100829"/>
            <a:ext cx="3681991" cy="633985"/>
          </a:xfrm>
          <a:prstGeom prst="rect">
            <a:avLst/>
          </a:prstGeom>
        </p:spPr>
      </p:pic>
    </p:spTree>
    <p:extLst>
      <p:ext uri="{BB962C8B-B14F-4D97-AF65-F5344CB8AC3E}">
        <p14:creationId xmlns:p14="http://schemas.microsoft.com/office/powerpoint/2010/main" val="12275957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750"/>
                                        <p:tgtEl>
                                          <p:spTgt spid="9"/>
                                        </p:tgtEl>
                                      </p:cBhvr>
                                    </p:animEffect>
                                  </p:childTnLst>
                                </p:cTn>
                              </p:par>
                              <p:par>
                                <p:cTn id="20" presetID="63" presetClass="path" presetSubtype="0" decel="100000" fill="hold" nodeType="withEffect">
                                  <p:stCondLst>
                                    <p:cond delay="580"/>
                                  </p:stCondLst>
                                  <p:childTnLst>
                                    <p:animMotion origin="layout" path="M -0.02412 2.94598E-6 L -4.48813E-6 2.94598E-6 " pathEditMode="relative" rAng="0" ptsTypes="AA">
                                      <p:cBhvr>
                                        <p:cTn id="21" dur="500" fill="hold"/>
                                        <p:tgtEl>
                                          <p:spTgt spid="9"/>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426487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2547077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83850819"/>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47242816"/>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2915293295"/>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390161380"/>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7379"/>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
        <p:nvSpPr>
          <p:cNvPr id="15" name="Text Placeholder 4"/>
          <p:cNvSpPr>
            <a:spLocks noGrp="1"/>
          </p:cNvSpPr>
          <p:nvPr>
            <p:ph type="body" sz="quarter" idx="15" hasCustomPrompt="1"/>
          </p:nvPr>
        </p:nvSpPr>
        <p:spPr>
          <a:xfrm>
            <a:off x="8800211" y="1590086"/>
            <a:ext cx="1600200" cy="433965"/>
          </a:xfrm>
        </p:spPr>
        <p:txBody>
          <a:bodyPr/>
          <a:lstStyle>
            <a:lvl1pPr marL="0" indent="0" algn="r">
              <a:buNone/>
              <a:defRPr sz="1800" baseline="0"/>
            </a:lvl1pPr>
          </a:lstStyle>
          <a:p>
            <a:pPr lvl="0"/>
            <a:r>
              <a:rPr lang="en-US" dirty="0" smtClean="0"/>
              <a:t>Session Code</a:t>
            </a:r>
            <a:endParaRPr lang="en-US" dirty="0"/>
          </a:p>
        </p:txBody>
      </p:sp>
    </p:spTree>
    <p:extLst>
      <p:ext uri="{BB962C8B-B14F-4D97-AF65-F5344CB8AC3E}">
        <p14:creationId xmlns:p14="http://schemas.microsoft.com/office/powerpoint/2010/main" val="109382862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8.71539E-7 L 4.30431E-6 -8.71539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8.71539E-7 L 4.30431E-6 -8.71539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53860340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183363366"/>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2433338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480330917"/>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789656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4" name="Rectangle 3"/>
          <p:cNvSpPr/>
          <p:nvPr userDrawn="1"/>
        </p:nvSpPr>
        <p:spPr bwMode="gray">
          <a:xfrm>
            <a:off x="0" y="2895599"/>
            <a:ext cx="8071104" cy="67481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9" name="Picture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037124" y="3100829"/>
            <a:ext cx="3681991" cy="633985"/>
          </a:xfrm>
          <a:prstGeom prst="rect">
            <a:avLst/>
          </a:prstGeom>
        </p:spPr>
      </p:pic>
    </p:spTree>
    <p:extLst>
      <p:ext uri="{BB962C8B-B14F-4D97-AF65-F5344CB8AC3E}">
        <p14:creationId xmlns:p14="http://schemas.microsoft.com/office/powerpoint/2010/main" val="114806562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750"/>
                                        <p:tgtEl>
                                          <p:spTgt spid="9"/>
                                        </p:tgtEl>
                                      </p:cBhvr>
                                    </p:animEffect>
                                  </p:childTnLst>
                                </p:cTn>
                              </p:par>
                              <p:par>
                                <p:cTn id="20" presetID="63" presetClass="path" presetSubtype="0" decel="100000" fill="hold" nodeType="withEffect">
                                  <p:stCondLst>
                                    <p:cond delay="580"/>
                                  </p:stCondLst>
                                  <p:childTnLst>
                                    <p:animMotion origin="layout" path="M -0.02412 2.94598E-6 L -4.48813E-6 2.94598E-6 " pathEditMode="relative" rAng="0" ptsTypes="AA">
                                      <p:cBhvr>
                                        <p:cTn id="21" dur="500" fill="hold"/>
                                        <p:tgtEl>
                                          <p:spTgt spid="9"/>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7379"/>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Tree>
    <p:extLst>
      <p:ext uri="{BB962C8B-B14F-4D97-AF65-F5344CB8AC3E}">
        <p14:creationId xmlns:p14="http://schemas.microsoft.com/office/powerpoint/2010/main" val="277658342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8.71539E-7 L 4.30431E-6 -8.71539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8.71539E-7 L 4.30431E-6 -8.71539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325087026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374846414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622422779"/>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04224459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16369217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599543476"/>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432824649"/>
      </p:ext>
    </p:extLst>
  </p:cSld>
  <p:clrMapOvr>
    <a:masterClrMapping/>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5100848"/>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794631995"/>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982329049"/>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468734694"/>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45224668"/>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48405323"/>
      </p:ext>
    </p:extLst>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9850402"/>
      </p:ext>
    </p:extLst>
  </p:cSld>
  <p:clrMapOvr>
    <a:masterClrMapping/>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982945979"/>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2372160545"/>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1819660890"/>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385748182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2287537691"/>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777322599"/>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231090173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1987385813"/>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23290756"/>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1830125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0395573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84440917"/>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35276591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slideLayout" Target="../slideLayouts/slideLayout41.xml"/><Relationship Id="rId18" Type="http://schemas.openxmlformats.org/officeDocument/2006/relationships/slideLayout" Target="../slideLayouts/slideLayout46.xml"/><Relationship Id="rId26" Type="http://schemas.openxmlformats.org/officeDocument/2006/relationships/slideLayout" Target="../slideLayouts/slideLayout54.xml"/><Relationship Id="rId3" Type="http://schemas.openxmlformats.org/officeDocument/2006/relationships/slideLayout" Target="../slideLayouts/slideLayout31.xml"/><Relationship Id="rId21" Type="http://schemas.openxmlformats.org/officeDocument/2006/relationships/slideLayout" Target="../slideLayouts/slideLayout49.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17" Type="http://schemas.openxmlformats.org/officeDocument/2006/relationships/slideLayout" Target="../slideLayouts/slideLayout45.xml"/><Relationship Id="rId25" Type="http://schemas.openxmlformats.org/officeDocument/2006/relationships/slideLayout" Target="../slideLayouts/slideLayout53.xml"/><Relationship Id="rId2" Type="http://schemas.openxmlformats.org/officeDocument/2006/relationships/slideLayout" Target="../slideLayouts/slideLayout30.xml"/><Relationship Id="rId16" Type="http://schemas.openxmlformats.org/officeDocument/2006/relationships/slideLayout" Target="../slideLayouts/slideLayout44.xml"/><Relationship Id="rId20" Type="http://schemas.openxmlformats.org/officeDocument/2006/relationships/slideLayout" Target="../slideLayouts/slideLayout48.xml"/><Relationship Id="rId29" Type="http://schemas.openxmlformats.org/officeDocument/2006/relationships/theme" Target="../theme/theme2.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24" Type="http://schemas.openxmlformats.org/officeDocument/2006/relationships/slideLayout" Target="../slideLayouts/slideLayout52.xml"/><Relationship Id="rId5" Type="http://schemas.openxmlformats.org/officeDocument/2006/relationships/slideLayout" Target="../slideLayouts/slideLayout33.xml"/><Relationship Id="rId15" Type="http://schemas.openxmlformats.org/officeDocument/2006/relationships/slideLayout" Target="../slideLayouts/slideLayout43.xml"/><Relationship Id="rId23" Type="http://schemas.openxmlformats.org/officeDocument/2006/relationships/slideLayout" Target="../slideLayouts/slideLayout51.xml"/><Relationship Id="rId28" Type="http://schemas.openxmlformats.org/officeDocument/2006/relationships/slideLayout" Target="../slideLayouts/slideLayout56.xml"/><Relationship Id="rId10" Type="http://schemas.openxmlformats.org/officeDocument/2006/relationships/slideLayout" Target="../slideLayouts/slideLayout38.xml"/><Relationship Id="rId19" Type="http://schemas.openxmlformats.org/officeDocument/2006/relationships/slideLayout" Target="../slideLayouts/slideLayout47.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slideLayout" Target="../slideLayouts/slideLayout42.xml"/><Relationship Id="rId22" Type="http://schemas.openxmlformats.org/officeDocument/2006/relationships/slideLayout" Target="../slideLayouts/slideLayout50.xml"/><Relationship Id="rId27" Type="http://schemas.openxmlformats.org/officeDocument/2006/relationships/slideLayout" Target="../slideLayouts/slideLayout55.xml"/><Relationship Id="rId30"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0"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790270825"/>
      </p:ext>
    </p:extLst>
  </p:cSld>
  <p:clrMap bg1="lt1" tx1="dk1" bg2="lt2" tx2="dk2" accent1="accent1" accent2="accent2" accent3="accent3" accent4="accent4" accent5="accent5" accent6="accent6" hlink="hlink" folHlink="folHlink"/>
  <p:sldLayoutIdLst>
    <p:sldLayoutId id="2147484205" r:id="rId1"/>
    <p:sldLayoutId id="2147484187" r:id="rId2"/>
    <p:sldLayoutId id="2147484105" r:id="rId3"/>
    <p:sldLayoutId id="2147484182" r:id="rId4"/>
    <p:sldLayoutId id="2147484216" r:id="rId5"/>
    <p:sldLayoutId id="2147484130" r:id="rId6"/>
    <p:sldLayoutId id="2147484101" r:id="rId7"/>
    <p:sldLayoutId id="2147484102" r:id="rId8"/>
    <p:sldLayoutId id="2147484098" r:id="rId9"/>
    <p:sldLayoutId id="2147484212" r:id="rId10"/>
    <p:sldLayoutId id="2147484086" r:id="rId11"/>
    <p:sldLayoutId id="2147484211" r:id="rId12"/>
    <p:sldLayoutId id="2147484100" r:id="rId13"/>
    <p:sldLayoutId id="2147484213" r:id="rId14"/>
    <p:sldLayoutId id="2147484089" r:id="rId15"/>
    <p:sldLayoutId id="2147484215" r:id="rId16"/>
    <p:sldLayoutId id="2147484092" r:id="rId17"/>
    <p:sldLayoutId id="2147484190" r:id="rId18"/>
    <p:sldLayoutId id="2147484195" r:id="rId19"/>
    <p:sldLayoutId id="2147484209" r:id="rId20"/>
    <p:sldLayoutId id="2147484196" r:id="rId21"/>
    <p:sldLayoutId id="2147484208" r:id="rId22"/>
    <p:sldLayoutId id="2147484192" r:id="rId23"/>
    <p:sldLayoutId id="2147484093" r:id="rId24"/>
    <p:sldLayoutId id="2147484127" r:id="rId25"/>
    <p:sldLayoutId id="2147484128" r:id="rId26"/>
    <p:sldLayoutId id="2147484129" r:id="rId27"/>
    <p:sldLayoutId id="2147484203" r:id="rId28"/>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pos="7661" userDrawn="1">
          <p15:clr>
            <a:srgbClr val="5ACBF0"/>
          </p15:clr>
        </p15:guide>
        <p15:guide id="4" orient="horz" pos="4219" userDrawn="1">
          <p15:clr>
            <a:srgbClr val="5ACBF0"/>
          </p15:clr>
        </p15:guide>
        <p15:guide id="5" pos="749" userDrawn="1">
          <p15:clr>
            <a:srgbClr val="5ACBF0"/>
          </p15:clr>
        </p15:guide>
        <p15:guide id="6" pos="1325" userDrawn="1">
          <p15:clr>
            <a:srgbClr val="5ACBF0"/>
          </p15:clr>
        </p15:guide>
        <p15:guide id="7" pos="1901" userDrawn="1">
          <p15:clr>
            <a:srgbClr val="5ACBF0"/>
          </p15:clr>
        </p15:guide>
        <p15:guide id="8" pos="2477" userDrawn="1">
          <p15:clr>
            <a:srgbClr val="5ACBF0"/>
          </p15:clr>
        </p15:guide>
        <p15:guide id="9" pos="3053" userDrawn="1">
          <p15:clr>
            <a:srgbClr val="5ACBF0"/>
          </p15:clr>
        </p15:guide>
        <p15:guide id="10" pos="3629" userDrawn="1">
          <p15:clr>
            <a:srgbClr val="5ACBF0"/>
          </p15:clr>
        </p15:guide>
        <p15:guide id="11" pos="4205" userDrawn="1">
          <p15:clr>
            <a:srgbClr val="5ACBF0"/>
          </p15:clr>
        </p15:guide>
        <p15:guide id="12" pos="4781" userDrawn="1">
          <p15:clr>
            <a:srgbClr val="5ACBF0"/>
          </p15:clr>
        </p15:guide>
        <p15:guide id="13" pos="5357" userDrawn="1">
          <p15:clr>
            <a:srgbClr val="5ACBF0"/>
          </p15:clr>
        </p15:guide>
        <p15:guide id="14" pos="5933" userDrawn="1">
          <p15:clr>
            <a:srgbClr val="5ACBF0"/>
          </p15:clr>
        </p15:guide>
        <p15:guide id="15" pos="6509" userDrawn="1">
          <p15:clr>
            <a:srgbClr val="5ACBF0"/>
          </p15:clr>
        </p15:guide>
        <p15:guide id="16" pos="7085" userDrawn="1">
          <p15:clr>
            <a:srgbClr val="5ACBF0"/>
          </p15:clr>
        </p15:guide>
        <p15:guide id="17" orient="horz" pos="763" userDrawn="1">
          <p15:clr>
            <a:srgbClr val="5ACBF0"/>
          </p15:clr>
        </p15:guide>
        <p15:guide id="18" orient="horz" pos="1339" userDrawn="1">
          <p15:clr>
            <a:srgbClr val="5ACBF0"/>
          </p15:clr>
        </p15:guide>
        <p15:guide id="19" orient="horz" pos="1915" userDrawn="1">
          <p15:clr>
            <a:srgbClr val="5ACBF0"/>
          </p15:clr>
        </p15:guide>
        <p15:guide id="20" orient="horz" pos="2491" userDrawn="1">
          <p15:clr>
            <a:srgbClr val="5ACBF0"/>
          </p15:clr>
        </p15:guide>
        <p15:guide id="21" orient="horz" pos="3067" userDrawn="1">
          <p15:clr>
            <a:srgbClr val="5ACBF0"/>
          </p15:clr>
        </p15:guide>
        <p15:guide id="22" orient="horz" pos="3643" userDrawn="1">
          <p15:clr>
            <a:srgbClr val="5ACBF0"/>
          </p15:clr>
        </p15:guide>
        <p15:guide id="23" pos="288" userDrawn="1">
          <p15:clr>
            <a:srgbClr val="C35EA4"/>
          </p15:clr>
        </p15:guide>
        <p15:guide id="24" pos="7546" userDrawn="1">
          <p15:clr>
            <a:srgbClr val="C35EA4"/>
          </p15:clr>
        </p15:guide>
        <p15:guide id="25" orient="horz" pos="302" userDrawn="1">
          <p15:clr>
            <a:srgbClr val="C35EA4"/>
          </p15:clr>
        </p15:guide>
        <p15:guide id="26" orient="horz" pos="4104" userDrawn="1">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0"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3327133619"/>
      </p:ext>
    </p:extLst>
  </p:cSld>
  <p:clrMap bg1="lt1" tx1="dk1" bg2="lt2" tx2="dk2" accent1="accent1" accent2="accent2" accent3="accent3" accent4="accent4" accent5="accent5" accent6="accent6" hlink="hlink" folHlink="folHlink"/>
  <p:sldLayoutIdLst>
    <p:sldLayoutId id="2147484218" r:id="rId1"/>
    <p:sldLayoutId id="2147484219" r:id="rId2"/>
    <p:sldLayoutId id="2147484220" r:id="rId3"/>
    <p:sldLayoutId id="2147484221" r:id="rId4"/>
    <p:sldLayoutId id="2147484222" r:id="rId5"/>
    <p:sldLayoutId id="2147484223" r:id="rId6"/>
    <p:sldLayoutId id="2147484224" r:id="rId7"/>
    <p:sldLayoutId id="2147484225" r:id="rId8"/>
    <p:sldLayoutId id="2147484226" r:id="rId9"/>
    <p:sldLayoutId id="2147484227" r:id="rId10"/>
    <p:sldLayoutId id="2147484228" r:id="rId11"/>
    <p:sldLayoutId id="2147484229" r:id="rId12"/>
    <p:sldLayoutId id="2147484230" r:id="rId13"/>
    <p:sldLayoutId id="2147484231" r:id="rId14"/>
    <p:sldLayoutId id="2147484232" r:id="rId15"/>
    <p:sldLayoutId id="2147484233" r:id="rId16"/>
    <p:sldLayoutId id="2147484234" r:id="rId17"/>
    <p:sldLayoutId id="2147484235" r:id="rId18"/>
    <p:sldLayoutId id="2147484236" r:id="rId19"/>
    <p:sldLayoutId id="2147484237" r:id="rId20"/>
    <p:sldLayoutId id="2147484238" r:id="rId21"/>
    <p:sldLayoutId id="2147484239" r:id="rId22"/>
    <p:sldLayoutId id="2147484240" r:id="rId23"/>
    <p:sldLayoutId id="2147484241" r:id="rId24"/>
    <p:sldLayoutId id="2147484242" r:id="rId25"/>
    <p:sldLayoutId id="2147484243" r:id="rId26"/>
    <p:sldLayoutId id="2147484244" r:id="rId27"/>
    <p:sldLayoutId id="2147484245" r:id="rId28"/>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9.xml"/></Relationships>
</file>

<file path=ppt/slides/_rels/slide10.xml.rels><?xml version="1.0" encoding="UTF-8" standalone="yes"?>
<Relationships xmlns="http://schemas.openxmlformats.org/package/2006/relationships"><Relationship Id="rId8" Type="http://schemas.openxmlformats.org/officeDocument/2006/relationships/image" Target="../media/image32.emf"/><Relationship Id="rId3" Type="http://schemas.openxmlformats.org/officeDocument/2006/relationships/image" Target="../media/image25.emf"/><Relationship Id="rId7" Type="http://schemas.openxmlformats.org/officeDocument/2006/relationships/image" Target="../media/image31.emf"/><Relationship Id="rId2" Type="http://schemas.openxmlformats.org/officeDocument/2006/relationships/image" Target="../media/image24.emf"/><Relationship Id="rId1" Type="http://schemas.openxmlformats.org/officeDocument/2006/relationships/slideLayout" Target="../slideLayouts/slideLayout39.xml"/><Relationship Id="rId6" Type="http://schemas.openxmlformats.org/officeDocument/2006/relationships/image" Target="../media/image28.emf"/><Relationship Id="rId5" Type="http://schemas.openxmlformats.org/officeDocument/2006/relationships/image" Target="../media/image27.emf"/><Relationship Id="rId4" Type="http://schemas.openxmlformats.org/officeDocument/2006/relationships/image" Target="../media/image26.em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12.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diagramLayout" Target="../diagrams/layout1.xml"/><Relationship Id="rId7" Type="http://schemas.openxmlformats.org/officeDocument/2006/relationships/image" Target="../media/image33.png"/><Relationship Id="rId2" Type="http://schemas.openxmlformats.org/officeDocument/2006/relationships/diagramData" Target="../diagrams/data1.xml"/><Relationship Id="rId1" Type="http://schemas.openxmlformats.org/officeDocument/2006/relationships/slideLayout" Target="../slideLayouts/slideLayout39.xml"/><Relationship Id="rId6" Type="http://schemas.microsoft.com/office/2007/relationships/diagramDrawing" Target="../diagrams/drawing1.xml"/><Relationship Id="rId5" Type="http://schemas.openxmlformats.org/officeDocument/2006/relationships/diagramColors" Target="../diagrams/colors1.xml"/><Relationship Id="rId10" Type="http://schemas.openxmlformats.org/officeDocument/2006/relationships/image" Target="../media/image36.png"/><Relationship Id="rId4" Type="http://schemas.openxmlformats.org/officeDocument/2006/relationships/diagramQuickStyle" Target="../diagrams/quickStyle1.xml"/><Relationship Id="rId9" Type="http://schemas.openxmlformats.org/officeDocument/2006/relationships/image" Target="../media/image35.png"/></Relationships>
</file>

<file path=ppt/slides/_rels/slide13.xml.rels><?xml version="1.0" encoding="UTF-8" standalone="yes"?>
<Relationships xmlns="http://schemas.openxmlformats.org/package/2006/relationships"><Relationship Id="rId8" Type="http://schemas.openxmlformats.org/officeDocument/2006/relationships/image" Target="../media/image42.emf"/><Relationship Id="rId3" Type="http://schemas.openxmlformats.org/officeDocument/2006/relationships/image" Target="../media/image38.emf"/><Relationship Id="rId7" Type="http://schemas.openxmlformats.org/officeDocument/2006/relationships/image" Target="../media/image41.emf"/><Relationship Id="rId12" Type="http://schemas.openxmlformats.org/officeDocument/2006/relationships/image" Target="../media/image45.emf"/><Relationship Id="rId2" Type="http://schemas.openxmlformats.org/officeDocument/2006/relationships/image" Target="../media/image37.emf"/><Relationship Id="rId1" Type="http://schemas.openxmlformats.org/officeDocument/2006/relationships/slideLayout" Target="../slideLayouts/slideLayout39.xml"/><Relationship Id="rId6" Type="http://schemas.openxmlformats.org/officeDocument/2006/relationships/image" Target="../media/image40.emf"/><Relationship Id="rId11" Type="http://schemas.openxmlformats.org/officeDocument/2006/relationships/image" Target="../media/image35.png"/><Relationship Id="rId5" Type="http://schemas.openxmlformats.org/officeDocument/2006/relationships/image" Target="../media/image39.emf"/><Relationship Id="rId10" Type="http://schemas.openxmlformats.org/officeDocument/2006/relationships/image" Target="../media/image44.emf"/><Relationship Id="rId4" Type="http://schemas.openxmlformats.org/officeDocument/2006/relationships/image" Target="../media/image27.emf"/><Relationship Id="rId9" Type="http://schemas.openxmlformats.org/officeDocument/2006/relationships/image" Target="../media/image43.emf"/></Relationships>
</file>

<file path=ppt/slides/_rels/slide14.xml.rels><?xml version="1.0" encoding="UTF-8" standalone="yes"?>
<Relationships xmlns="http://schemas.openxmlformats.org/package/2006/relationships"><Relationship Id="rId8" Type="http://schemas.openxmlformats.org/officeDocument/2006/relationships/image" Target="../media/image47.emf"/><Relationship Id="rId3" Type="http://schemas.openxmlformats.org/officeDocument/2006/relationships/diagramLayout" Target="../diagrams/layout2.xml"/><Relationship Id="rId7" Type="http://schemas.openxmlformats.org/officeDocument/2006/relationships/image" Target="../media/image46.emf"/><Relationship Id="rId2" Type="http://schemas.openxmlformats.org/officeDocument/2006/relationships/diagramData" Target="../diagrams/data2.xml"/><Relationship Id="rId1" Type="http://schemas.openxmlformats.org/officeDocument/2006/relationships/slideLayout" Target="../slideLayouts/slideLayout39.xml"/><Relationship Id="rId6" Type="http://schemas.microsoft.com/office/2007/relationships/diagramDrawing" Target="../diagrams/drawing2.xml"/><Relationship Id="rId11" Type="http://schemas.openxmlformats.org/officeDocument/2006/relationships/image" Target="../media/image50.emf"/><Relationship Id="rId5" Type="http://schemas.openxmlformats.org/officeDocument/2006/relationships/diagramColors" Target="../diagrams/colors2.xml"/><Relationship Id="rId10" Type="http://schemas.openxmlformats.org/officeDocument/2006/relationships/image" Target="../media/image49.emf"/><Relationship Id="rId4" Type="http://schemas.openxmlformats.org/officeDocument/2006/relationships/diagramQuickStyle" Target="../diagrams/quickStyle2.xml"/><Relationship Id="rId9" Type="http://schemas.openxmlformats.org/officeDocument/2006/relationships/image" Target="../media/image48.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17.xml.rels><?xml version="1.0" encoding="UTF-8" standalone="yes"?>
<Relationships xmlns="http://schemas.openxmlformats.org/package/2006/relationships"><Relationship Id="rId8" Type="http://schemas.openxmlformats.org/officeDocument/2006/relationships/image" Target="../media/image32.emf"/><Relationship Id="rId13" Type="http://schemas.openxmlformats.org/officeDocument/2006/relationships/image" Target="../media/image54.emf"/><Relationship Id="rId18" Type="http://schemas.openxmlformats.org/officeDocument/2006/relationships/image" Target="../media/image43.emf"/><Relationship Id="rId3" Type="http://schemas.openxmlformats.org/officeDocument/2006/relationships/image" Target="../media/image25.emf"/><Relationship Id="rId7" Type="http://schemas.openxmlformats.org/officeDocument/2006/relationships/image" Target="../media/image31.emf"/><Relationship Id="rId12" Type="http://schemas.openxmlformats.org/officeDocument/2006/relationships/image" Target="../media/image53.emf"/><Relationship Id="rId17" Type="http://schemas.openxmlformats.org/officeDocument/2006/relationships/image" Target="../media/image35.png"/><Relationship Id="rId2" Type="http://schemas.openxmlformats.org/officeDocument/2006/relationships/image" Target="../media/image24.emf"/><Relationship Id="rId16" Type="http://schemas.openxmlformats.org/officeDocument/2006/relationships/image" Target="../media/image41.emf"/><Relationship Id="rId1" Type="http://schemas.openxmlformats.org/officeDocument/2006/relationships/slideLayout" Target="../slideLayouts/slideLayout38.xml"/><Relationship Id="rId6" Type="http://schemas.openxmlformats.org/officeDocument/2006/relationships/image" Target="../media/image28.emf"/><Relationship Id="rId11" Type="http://schemas.openxmlformats.org/officeDocument/2006/relationships/image" Target="../media/image52.emf"/><Relationship Id="rId5" Type="http://schemas.openxmlformats.org/officeDocument/2006/relationships/image" Target="../media/image27.emf"/><Relationship Id="rId15" Type="http://schemas.openxmlformats.org/officeDocument/2006/relationships/image" Target="../media/image56.emf"/><Relationship Id="rId10" Type="http://schemas.openxmlformats.org/officeDocument/2006/relationships/image" Target="../media/image51.emf"/><Relationship Id="rId4" Type="http://schemas.openxmlformats.org/officeDocument/2006/relationships/image" Target="../media/image26.emf"/><Relationship Id="rId9" Type="http://schemas.openxmlformats.org/officeDocument/2006/relationships/image" Target="../media/image29.png"/><Relationship Id="rId14" Type="http://schemas.openxmlformats.org/officeDocument/2006/relationships/image" Target="../media/image55.emf"/></Relationships>
</file>

<file path=ppt/slides/_rels/slide18.xml.rels><?xml version="1.0" encoding="UTF-8" standalone="yes"?>
<Relationships xmlns="http://schemas.openxmlformats.org/package/2006/relationships"><Relationship Id="rId8" Type="http://schemas.openxmlformats.org/officeDocument/2006/relationships/image" Target="../media/image52.emf"/><Relationship Id="rId3" Type="http://schemas.openxmlformats.org/officeDocument/2006/relationships/diagramLayout" Target="../diagrams/layout3.xml"/><Relationship Id="rId7" Type="http://schemas.openxmlformats.org/officeDocument/2006/relationships/image" Target="../media/image51.emf"/><Relationship Id="rId12" Type="http://schemas.openxmlformats.org/officeDocument/2006/relationships/image" Target="../media/image56.emf"/><Relationship Id="rId2" Type="http://schemas.openxmlformats.org/officeDocument/2006/relationships/diagramData" Target="../diagrams/data3.xml"/><Relationship Id="rId1" Type="http://schemas.openxmlformats.org/officeDocument/2006/relationships/slideLayout" Target="../slideLayouts/slideLayout38.xml"/><Relationship Id="rId6" Type="http://schemas.microsoft.com/office/2007/relationships/diagramDrawing" Target="../diagrams/drawing3.xml"/><Relationship Id="rId11" Type="http://schemas.openxmlformats.org/officeDocument/2006/relationships/image" Target="../media/image55.emf"/><Relationship Id="rId5" Type="http://schemas.openxmlformats.org/officeDocument/2006/relationships/diagramColors" Target="../diagrams/colors3.xml"/><Relationship Id="rId10" Type="http://schemas.openxmlformats.org/officeDocument/2006/relationships/image" Target="../media/image54.emf"/><Relationship Id="rId4" Type="http://schemas.openxmlformats.org/officeDocument/2006/relationships/diagramQuickStyle" Target="../diagrams/quickStyle3.xml"/><Relationship Id="rId9" Type="http://schemas.openxmlformats.org/officeDocument/2006/relationships/image" Target="../media/image53.emf"/></Relationships>
</file>

<file path=ppt/slides/_rels/slide19.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5.xml"/><Relationship Id="rId1" Type="http://schemas.openxmlformats.org/officeDocument/2006/relationships/slideLayout" Target="../slideLayouts/slideLayout45.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6.xml"/><Relationship Id="rId1" Type="http://schemas.openxmlformats.org/officeDocument/2006/relationships/slideLayout" Target="../slideLayouts/slideLayout45.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21.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7.xml"/><Relationship Id="rId1" Type="http://schemas.openxmlformats.org/officeDocument/2006/relationships/slideLayout" Target="../slideLayouts/slideLayout45.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22.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8.xml"/><Relationship Id="rId1" Type="http://schemas.openxmlformats.org/officeDocument/2006/relationships/slideLayout" Target="../slideLayouts/slideLayout45.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45.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57.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45.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58.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45.xml"/><Relationship Id="rId2" Type="http://schemas.openxmlformats.org/officeDocument/2006/relationships/video" Target="../media/media3.mp4"/><Relationship Id="rId1" Type="http://schemas.microsoft.com/office/2007/relationships/media" Target="../media/media3.mp4"/><Relationship Id="rId4" Type="http://schemas.openxmlformats.org/officeDocument/2006/relationships/image" Target="../media/image59.png"/></Relationships>
</file>

<file path=ppt/slides/_rels/slide29.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45.xml"/></Relationships>
</file>

<file path=ppt/slides/_rels/slide3.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45.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4.xml"/></Relationships>
</file>

<file path=ppt/slides/_rels/slide31.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10.xml"/><Relationship Id="rId1" Type="http://schemas.openxmlformats.org/officeDocument/2006/relationships/slideLayout" Target="../slideLayouts/slideLayout39.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33.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39.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9.xml"/></Relationships>
</file>

<file path=ppt/slides/_rels/slide35.xml.rels><?xml version="1.0" encoding="UTF-8" standalone="yes"?>
<Relationships xmlns="http://schemas.openxmlformats.org/package/2006/relationships"><Relationship Id="rId8" Type="http://schemas.openxmlformats.org/officeDocument/2006/relationships/image" Target="../media/image68.png"/><Relationship Id="rId13" Type="http://schemas.openxmlformats.org/officeDocument/2006/relationships/image" Target="../media/image73.emf"/><Relationship Id="rId3" Type="http://schemas.openxmlformats.org/officeDocument/2006/relationships/image" Target="../media/image63.emf"/><Relationship Id="rId7" Type="http://schemas.openxmlformats.org/officeDocument/2006/relationships/image" Target="../media/image67.jpg"/><Relationship Id="rId12" Type="http://schemas.openxmlformats.org/officeDocument/2006/relationships/image" Target="../media/image72.emf"/><Relationship Id="rId2" Type="http://schemas.openxmlformats.org/officeDocument/2006/relationships/image" Target="../media/image62.emf"/><Relationship Id="rId1" Type="http://schemas.openxmlformats.org/officeDocument/2006/relationships/slideLayout" Target="../slideLayouts/slideLayout39.xml"/><Relationship Id="rId6" Type="http://schemas.openxmlformats.org/officeDocument/2006/relationships/image" Target="../media/image66.emf"/><Relationship Id="rId11" Type="http://schemas.openxmlformats.org/officeDocument/2006/relationships/image" Target="../media/image71.emf"/><Relationship Id="rId5" Type="http://schemas.openxmlformats.org/officeDocument/2006/relationships/image" Target="../media/image65.emf"/><Relationship Id="rId10" Type="http://schemas.openxmlformats.org/officeDocument/2006/relationships/image" Target="../media/image70.jpg"/><Relationship Id="rId4" Type="http://schemas.openxmlformats.org/officeDocument/2006/relationships/image" Target="../media/image64.emf"/><Relationship Id="rId9" Type="http://schemas.openxmlformats.org/officeDocument/2006/relationships/image" Target="../media/image69.emf"/><Relationship Id="rId14" Type="http://schemas.openxmlformats.org/officeDocument/2006/relationships/image" Target="../media/image74.emf"/></Relationships>
</file>

<file path=ppt/slides/_rels/slide36.xml.rels><?xml version="1.0" encoding="UTF-8" standalone="yes"?>
<Relationships xmlns="http://schemas.openxmlformats.org/package/2006/relationships"><Relationship Id="rId3" Type="http://schemas.openxmlformats.org/officeDocument/2006/relationships/image" Target="../media/image75.png"/><Relationship Id="rId7" Type="http://schemas.openxmlformats.org/officeDocument/2006/relationships/image" Target="../media/image79.jpeg"/><Relationship Id="rId2" Type="http://schemas.openxmlformats.org/officeDocument/2006/relationships/notesSlide" Target="../notesSlides/notesSlide12.xml"/><Relationship Id="rId1" Type="http://schemas.openxmlformats.org/officeDocument/2006/relationships/slideLayout" Target="../slideLayouts/slideLayout52.xml"/><Relationship Id="rId6" Type="http://schemas.openxmlformats.org/officeDocument/2006/relationships/image" Target="../media/image78.png"/><Relationship Id="rId5" Type="http://schemas.openxmlformats.org/officeDocument/2006/relationships/image" Target="../media/image77.png"/><Relationship Id="rId4" Type="http://schemas.openxmlformats.org/officeDocument/2006/relationships/image" Target="../media/image76.png"/></Relationships>
</file>

<file path=ppt/slides/_rels/slide37.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45.xml"/></Relationships>
</file>

<file path=ppt/slides/_rels/slide38.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45.xml"/></Relationships>
</file>

<file path=ppt/slides/_rels/slide39.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45.xml"/></Relationships>
</file>

<file path=ppt/slides/_rels/slide4.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39.xml"/></Relationships>
</file>

<file path=ppt/slides/_rels/slide40.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45.xml"/></Relationships>
</file>

<file path=ppt/slides/_rels/slide41.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45.xml"/></Relationships>
</file>

<file path=ppt/slides/_rels/slide42.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85.png"/><Relationship Id="rId1" Type="http://schemas.openxmlformats.org/officeDocument/2006/relationships/slideLayout" Target="../slideLayouts/slideLayout4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44.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45.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46.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39.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47.xml.rels><?xml version="1.0" encoding="UTF-8" standalone="yes"?>
<Relationships xmlns="http://schemas.openxmlformats.org/package/2006/relationships"><Relationship Id="rId3" Type="http://schemas.openxmlformats.org/officeDocument/2006/relationships/image" Target="../media/image87.emf"/><Relationship Id="rId2" Type="http://schemas.openxmlformats.org/officeDocument/2006/relationships/image" Target="../media/image86.emf"/><Relationship Id="rId1" Type="http://schemas.openxmlformats.org/officeDocument/2006/relationships/slideLayout" Target="../slideLayouts/slideLayout39.xml"/></Relationships>
</file>

<file path=ppt/slides/_rels/slide48.xml.rels><?xml version="1.0" encoding="UTF-8" standalone="yes"?>
<Relationships xmlns="http://schemas.openxmlformats.org/package/2006/relationships"><Relationship Id="rId2" Type="http://schemas.openxmlformats.org/officeDocument/2006/relationships/image" Target="../media/image88.emf"/><Relationship Id="rId1" Type="http://schemas.openxmlformats.org/officeDocument/2006/relationships/slideLayout" Target="../slideLayouts/slideLayout39.xml"/></Relationships>
</file>

<file path=ppt/slides/_rels/slide49.xml.rels><?xml version="1.0" encoding="UTF-8" standalone="yes"?>
<Relationships xmlns="http://schemas.openxmlformats.org/package/2006/relationships"><Relationship Id="rId3" Type="http://schemas.openxmlformats.org/officeDocument/2006/relationships/image" Target="../media/image89.emf"/><Relationship Id="rId2" Type="http://schemas.openxmlformats.org/officeDocument/2006/relationships/notesSlide" Target="../notesSlides/notesSlide13.xml"/><Relationship Id="rId1" Type="http://schemas.openxmlformats.org/officeDocument/2006/relationships/slideLayout" Target="../slideLayouts/slideLayout39.xml"/></Relationships>
</file>

<file path=ppt/slides/_rels/slide5.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image" Target="../media/image9.jpg"/><Relationship Id="rId1" Type="http://schemas.openxmlformats.org/officeDocument/2006/relationships/slideLayout" Target="../slideLayouts/slideLayout39.xml"/><Relationship Id="rId6" Type="http://schemas.openxmlformats.org/officeDocument/2006/relationships/image" Target="../media/image13.png"/><Relationship Id="rId5" Type="http://schemas.openxmlformats.org/officeDocument/2006/relationships/image" Target="../media/image12.jpg"/><Relationship Id="rId10" Type="http://schemas.openxmlformats.org/officeDocument/2006/relationships/image" Target="../media/image17.jpg"/><Relationship Id="rId4" Type="http://schemas.openxmlformats.org/officeDocument/2006/relationships/image" Target="../media/image11.jpg"/><Relationship Id="rId9" Type="http://schemas.openxmlformats.org/officeDocument/2006/relationships/image" Target="../media/image16.png"/></Relationships>
</file>

<file path=ppt/slides/_rels/slide50.xml.rels><?xml version="1.0" encoding="UTF-8" standalone="yes"?>
<Relationships xmlns="http://schemas.openxmlformats.org/package/2006/relationships"><Relationship Id="rId8" Type="http://schemas.openxmlformats.org/officeDocument/2006/relationships/image" Target="../media/image96.emf"/><Relationship Id="rId3" Type="http://schemas.openxmlformats.org/officeDocument/2006/relationships/image" Target="../media/image91.emf"/><Relationship Id="rId7" Type="http://schemas.openxmlformats.org/officeDocument/2006/relationships/image" Target="../media/image95.emf"/><Relationship Id="rId2" Type="http://schemas.openxmlformats.org/officeDocument/2006/relationships/image" Target="../media/image90.emf"/><Relationship Id="rId1" Type="http://schemas.openxmlformats.org/officeDocument/2006/relationships/slideLayout" Target="../slideLayouts/slideLayout39.xml"/><Relationship Id="rId6" Type="http://schemas.openxmlformats.org/officeDocument/2006/relationships/image" Target="../media/image94.emf"/><Relationship Id="rId5" Type="http://schemas.openxmlformats.org/officeDocument/2006/relationships/image" Target="../media/image93.emf"/><Relationship Id="rId4" Type="http://schemas.openxmlformats.org/officeDocument/2006/relationships/image" Target="../media/image92.emf"/></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52.xml.rels><?xml version="1.0" encoding="UTF-8" standalone="yes"?>
<Relationships xmlns="http://schemas.openxmlformats.org/package/2006/relationships"><Relationship Id="rId8" Type="http://schemas.openxmlformats.org/officeDocument/2006/relationships/image" Target="../media/image103.emf"/><Relationship Id="rId3" Type="http://schemas.openxmlformats.org/officeDocument/2006/relationships/image" Target="../media/image98.emf"/><Relationship Id="rId7" Type="http://schemas.openxmlformats.org/officeDocument/2006/relationships/image" Target="../media/image102.emf"/><Relationship Id="rId2" Type="http://schemas.openxmlformats.org/officeDocument/2006/relationships/image" Target="../media/image97.emf"/><Relationship Id="rId1" Type="http://schemas.openxmlformats.org/officeDocument/2006/relationships/slideLayout" Target="../slideLayouts/slideLayout39.xml"/><Relationship Id="rId6" Type="http://schemas.openxmlformats.org/officeDocument/2006/relationships/image" Target="../media/image101.emf"/><Relationship Id="rId11" Type="http://schemas.openxmlformats.org/officeDocument/2006/relationships/image" Target="../media/image106.png"/><Relationship Id="rId5" Type="http://schemas.openxmlformats.org/officeDocument/2006/relationships/image" Target="../media/image100.emf"/><Relationship Id="rId10" Type="http://schemas.openxmlformats.org/officeDocument/2006/relationships/image" Target="../media/image105.png"/><Relationship Id="rId4" Type="http://schemas.openxmlformats.org/officeDocument/2006/relationships/image" Target="../media/image99.emf"/><Relationship Id="rId9" Type="http://schemas.openxmlformats.org/officeDocument/2006/relationships/image" Target="../media/image104.jp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55.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39.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56.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notesSlide" Target="../notesSlides/notesSlide14.xml"/><Relationship Id="rId1" Type="http://schemas.openxmlformats.org/officeDocument/2006/relationships/slideLayout" Target="../slideLayouts/slideLayout37.xml"/><Relationship Id="rId6" Type="http://schemas.openxmlformats.org/officeDocument/2006/relationships/image" Target="../media/image110.png"/><Relationship Id="rId5" Type="http://schemas.openxmlformats.org/officeDocument/2006/relationships/image" Target="../media/image109.png"/><Relationship Id="rId4" Type="http://schemas.openxmlformats.org/officeDocument/2006/relationships/image" Target="../media/image108.png"/></Relationships>
</file>

<file path=ppt/slides/_rels/slide57.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notesSlide" Target="../notesSlides/notesSlide15.xml"/><Relationship Id="rId1" Type="http://schemas.openxmlformats.org/officeDocument/2006/relationships/slideLayout" Target="../slideLayouts/slideLayout5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9.xml"/></Relationships>
</file>

<file path=ppt/slides/_rels/slide7.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8.png"/><Relationship Id="rId7" Type="http://schemas.openxmlformats.org/officeDocument/2006/relationships/image" Target="../media/image20.png"/><Relationship Id="rId2" Type="http://schemas.openxmlformats.org/officeDocument/2006/relationships/notesSlide" Target="../notesSlides/notesSlide4.xml"/><Relationship Id="rId1" Type="http://schemas.openxmlformats.org/officeDocument/2006/relationships/slideLayout" Target="../slideLayouts/slideLayout39.xml"/><Relationship Id="rId6" Type="http://schemas.openxmlformats.org/officeDocument/2006/relationships/image" Target="../media/image19.png"/><Relationship Id="rId5" Type="http://schemas.openxmlformats.org/officeDocument/2006/relationships/image" Target="../media/image15.png"/><Relationship Id="rId10" Type="http://schemas.openxmlformats.org/officeDocument/2006/relationships/image" Target="../media/image23.png"/><Relationship Id="rId4" Type="http://schemas.microsoft.com/office/2007/relationships/hdphoto" Target="../media/hdphoto1.wdp"/><Relationship Id="rId9" Type="http://schemas.openxmlformats.org/officeDocument/2006/relationships/image" Target="../media/image22.png"/></Relationships>
</file>

<file path=ppt/slides/_rels/slide8.xml.rels><?xml version="1.0" encoding="UTF-8" standalone="yes"?>
<Relationships xmlns="http://schemas.openxmlformats.org/package/2006/relationships"><Relationship Id="rId3" Type="http://schemas.openxmlformats.org/officeDocument/2006/relationships/image" Target="../media/image25.emf"/><Relationship Id="rId7" Type="http://schemas.openxmlformats.org/officeDocument/2006/relationships/image" Target="../media/image29.png"/><Relationship Id="rId2" Type="http://schemas.openxmlformats.org/officeDocument/2006/relationships/image" Target="../media/image24.emf"/><Relationship Id="rId1" Type="http://schemas.openxmlformats.org/officeDocument/2006/relationships/slideLayout" Target="../slideLayouts/slideLayout39.xml"/><Relationship Id="rId6" Type="http://schemas.openxmlformats.org/officeDocument/2006/relationships/image" Target="../media/image28.emf"/><Relationship Id="rId5" Type="http://schemas.openxmlformats.org/officeDocument/2006/relationships/image" Target="../media/image27.emf"/><Relationship Id="rId4" Type="http://schemas.openxmlformats.org/officeDocument/2006/relationships/image" Target="../media/image26.emf"/></Relationships>
</file>

<file path=ppt/slides/_rels/slide9.xml.rels><?xml version="1.0" encoding="UTF-8" standalone="yes"?>
<Relationships xmlns="http://schemas.openxmlformats.org/package/2006/relationships"><Relationship Id="rId2" Type="http://schemas.openxmlformats.org/officeDocument/2006/relationships/image" Target="../media/image30.emf"/><Relationship Id="rId1" Type="http://schemas.openxmlformats.org/officeDocument/2006/relationships/slideLayout" Target="../slideLayouts/slideLayout3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462952288"/>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On-Prem Cost Estimate</a:t>
            </a:r>
            <a:endParaRPr lang="en-US" dirty="0"/>
          </a:p>
        </p:txBody>
      </p:sp>
      <p:pic>
        <p:nvPicPr>
          <p:cNvPr id="5" name="Picture 4"/>
          <p:cNvPicPr>
            <a:picLocks noChangeAspect="1"/>
          </p:cNvPicPr>
          <p:nvPr/>
        </p:nvPicPr>
        <p:blipFill>
          <a:blip r:embed="rId2"/>
          <a:stretch>
            <a:fillRect/>
          </a:stretch>
        </p:blipFill>
        <p:spPr>
          <a:xfrm>
            <a:off x="2903007" y="2257323"/>
            <a:ext cx="430742" cy="533400"/>
          </a:xfrm>
          <a:prstGeom prst="rect">
            <a:avLst/>
          </a:prstGeom>
        </p:spPr>
      </p:pic>
      <p:pic>
        <p:nvPicPr>
          <p:cNvPr id="6" name="Picture 5"/>
          <p:cNvPicPr>
            <a:picLocks noChangeAspect="1"/>
          </p:cNvPicPr>
          <p:nvPr/>
        </p:nvPicPr>
        <p:blipFill>
          <a:blip r:embed="rId2"/>
          <a:stretch>
            <a:fillRect/>
          </a:stretch>
        </p:blipFill>
        <p:spPr>
          <a:xfrm>
            <a:off x="1990938" y="2251311"/>
            <a:ext cx="430741" cy="533400"/>
          </a:xfrm>
          <a:prstGeom prst="rect">
            <a:avLst/>
          </a:prstGeom>
        </p:spPr>
      </p:pic>
      <p:pic>
        <p:nvPicPr>
          <p:cNvPr id="7" name="Picture 6"/>
          <p:cNvPicPr>
            <a:picLocks noChangeAspect="1"/>
          </p:cNvPicPr>
          <p:nvPr/>
        </p:nvPicPr>
        <p:blipFill>
          <a:blip r:embed="rId3"/>
          <a:stretch>
            <a:fillRect/>
          </a:stretch>
        </p:blipFill>
        <p:spPr>
          <a:xfrm>
            <a:off x="2933170" y="4816618"/>
            <a:ext cx="465667" cy="457200"/>
          </a:xfrm>
          <a:prstGeom prst="rect">
            <a:avLst/>
          </a:prstGeom>
        </p:spPr>
      </p:pic>
      <p:pic>
        <p:nvPicPr>
          <p:cNvPr id="8" name="Picture 7"/>
          <p:cNvPicPr>
            <a:picLocks noChangeAspect="1"/>
          </p:cNvPicPr>
          <p:nvPr/>
        </p:nvPicPr>
        <p:blipFill>
          <a:blip r:embed="rId3"/>
          <a:stretch>
            <a:fillRect/>
          </a:stretch>
        </p:blipFill>
        <p:spPr>
          <a:xfrm>
            <a:off x="2007278" y="4816618"/>
            <a:ext cx="465667" cy="457200"/>
          </a:xfrm>
          <a:prstGeom prst="rect">
            <a:avLst/>
          </a:prstGeom>
        </p:spPr>
      </p:pic>
      <p:pic>
        <p:nvPicPr>
          <p:cNvPr id="9" name="Picture 8"/>
          <p:cNvPicPr>
            <a:picLocks noChangeAspect="1"/>
          </p:cNvPicPr>
          <p:nvPr/>
        </p:nvPicPr>
        <p:blipFill>
          <a:blip r:embed="rId3"/>
          <a:stretch>
            <a:fillRect/>
          </a:stretch>
        </p:blipFill>
        <p:spPr>
          <a:xfrm>
            <a:off x="3692895" y="4816618"/>
            <a:ext cx="465667" cy="457200"/>
          </a:xfrm>
          <a:prstGeom prst="rect">
            <a:avLst/>
          </a:prstGeom>
        </p:spPr>
      </p:pic>
      <p:pic>
        <p:nvPicPr>
          <p:cNvPr id="10" name="Picture 9"/>
          <p:cNvPicPr>
            <a:picLocks noChangeAspect="1"/>
          </p:cNvPicPr>
          <p:nvPr/>
        </p:nvPicPr>
        <p:blipFill>
          <a:blip r:embed="rId3"/>
          <a:stretch>
            <a:fillRect/>
          </a:stretch>
        </p:blipFill>
        <p:spPr>
          <a:xfrm>
            <a:off x="2933170" y="4283218"/>
            <a:ext cx="465667" cy="457200"/>
          </a:xfrm>
          <a:prstGeom prst="rect">
            <a:avLst/>
          </a:prstGeom>
        </p:spPr>
      </p:pic>
      <p:pic>
        <p:nvPicPr>
          <p:cNvPr id="11" name="Picture 10"/>
          <p:cNvPicPr>
            <a:picLocks noChangeAspect="1"/>
          </p:cNvPicPr>
          <p:nvPr/>
        </p:nvPicPr>
        <p:blipFill>
          <a:blip r:embed="rId3"/>
          <a:stretch>
            <a:fillRect/>
          </a:stretch>
        </p:blipFill>
        <p:spPr>
          <a:xfrm>
            <a:off x="2007278" y="4283218"/>
            <a:ext cx="465667" cy="457200"/>
          </a:xfrm>
          <a:prstGeom prst="rect">
            <a:avLst/>
          </a:prstGeom>
        </p:spPr>
      </p:pic>
      <p:pic>
        <p:nvPicPr>
          <p:cNvPr id="12" name="Picture 11"/>
          <p:cNvPicPr>
            <a:picLocks noChangeAspect="1"/>
          </p:cNvPicPr>
          <p:nvPr/>
        </p:nvPicPr>
        <p:blipFill>
          <a:blip r:embed="rId3"/>
          <a:stretch>
            <a:fillRect/>
          </a:stretch>
        </p:blipFill>
        <p:spPr>
          <a:xfrm>
            <a:off x="2916371" y="3749818"/>
            <a:ext cx="465667" cy="457200"/>
          </a:xfrm>
          <a:prstGeom prst="rect">
            <a:avLst/>
          </a:prstGeom>
        </p:spPr>
      </p:pic>
      <p:pic>
        <p:nvPicPr>
          <p:cNvPr id="13" name="Picture 12"/>
          <p:cNvPicPr>
            <a:picLocks noChangeAspect="1"/>
          </p:cNvPicPr>
          <p:nvPr/>
        </p:nvPicPr>
        <p:blipFill>
          <a:blip r:embed="rId3"/>
          <a:stretch>
            <a:fillRect/>
          </a:stretch>
        </p:blipFill>
        <p:spPr>
          <a:xfrm>
            <a:off x="1990479" y="3749818"/>
            <a:ext cx="465667" cy="457200"/>
          </a:xfrm>
          <a:prstGeom prst="rect">
            <a:avLst/>
          </a:prstGeom>
        </p:spPr>
      </p:pic>
      <p:pic>
        <p:nvPicPr>
          <p:cNvPr id="14" name="Picture 13"/>
          <p:cNvPicPr>
            <a:picLocks noChangeAspect="1"/>
          </p:cNvPicPr>
          <p:nvPr/>
        </p:nvPicPr>
        <p:blipFill>
          <a:blip r:embed="rId3"/>
          <a:stretch>
            <a:fillRect/>
          </a:stretch>
        </p:blipFill>
        <p:spPr>
          <a:xfrm>
            <a:off x="2916371" y="3254518"/>
            <a:ext cx="465667" cy="457200"/>
          </a:xfrm>
          <a:prstGeom prst="rect">
            <a:avLst/>
          </a:prstGeom>
        </p:spPr>
      </p:pic>
      <p:pic>
        <p:nvPicPr>
          <p:cNvPr id="15" name="Picture 14"/>
          <p:cNvPicPr>
            <a:picLocks noChangeAspect="1"/>
          </p:cNvPicPr>
          <p:nvPr/>
        </p:nvPicPr>
        <p:blipFill>
          <a:blip r:embed="rId3"/>
          <a:stretch>
            <a:fillRect/>
          </a:stretch>
        </p:blipFill>
        <p:spPr>
          <a:xfrm>
            <a:off x="1990479" y="3254518"/>
            <a:ext cx="465667" cy="457200"/>
          </a:xfrm>
          <a:prstGeom prst="rect">
            <a:avLst/>
          </a:prstGeom>
        </p:spPr>
      </p:pic>
      <p:sp>
        <p:nvSpPr>
          <p:cNvPr id="16" name="TextBox 15"/>
          <p:cNvSpPr txBox="1"/>
          <p:nvPr/>
        </p:nvSpPr>
        <p:spPr>
          <a:xfrm>
            <a:off x="672641" y="4740418"/>
            <a:ext cx="1193934" cy="677108"/>
          </a:xfrm>
          <a:prstGeom prst="rect">
            <a:avLst/>
          </a:prstGeom>
          <a:noFill/>
        </p:spPr>
        <p:txBody>
          <a:bodyPr wrap="square" lIns="182880" tIns="146304" rIns="182880" bIns="146304" rtlCol="0">
            <a:spAutoFit/>
          </a:bodyPr>
          <a:lstStyle/>
          <a:p>
            <a:pPr>
              <a:lnSpc>
                <a:spcPct val="90000"/>
              </a:lnSpc>
              <a:spcAft>
                <a:spcPts val="600"/>
              </a:spcAft>
            </a:pPr>
            <a:r>
              <a:rPr lang="en-US" sz="1100" b="1" dirty="0" smtClean="0">
                <a:gradFill>
                  <a:gsLst>
                    <a:gs pos="2917">
                      <a:srgbClr val="505050"/>
                    </a:gs>
                    <a:gs pos="30000">
                      <a:srgbClr val="505050"/>
                    </a:gs>
                  </a:gsLst>
                  <a:lin ang="5400000" scaled="0"/>
                </a:gradFill>
              </a:rPr>
              <a:t>Backend</a:t>
            </a:r>
          </a:p>
          <a:p>
            <a:pPr>
              <a:lnSpc>
                <a:spcPct val="90000"/>
              </a:lnSpc>
              <a:spcAft>
                <a:spcPts val="600"/>
              </a:spcAft>
            </a:pPr>
            <a:r>
              <a:rPr lang="en-US" sz="1100" dirty="0" smtClean="0">
                <a:gradFill>
                  <a:gsLst>
                    <a:gs pos="2917">
                      <a:srgbClr val="505050"/>
                    </a:gs>
                    <a:gs pos="30000">
                      <a:srgbClr val="505050"/>
                    </a:gs>
                  </a:gsLst>
                  <a:lin ang="5400000" scaled="0"/>
                </a:gradFill>
              </a:rPr>
              <a:t>8core 14gb</a:t>
            </a:r>
          </a:p>
        </p:txBody>
      </p:sp>
      <p:sp>
        <p:nvSpPr>
          <p:cNvPr id="17" name="TextBox 16"/>
          <p:cNvSpPr txBox="1"/>
          <p:nvPr/>
        </p:nvSpPr>
        <p:spPr>
          <a:xfrm>
            <a:off x="664242" y="4173264"/>
            <a:ext cx="1193934" cy="677108"/>
          </a:xfrm>
          <a:prstGeom prst="rect">
            <a:avLst/>
          </a:prstGeom>
          <a:noFill/>
        </p:spPr>
        <p:txBody>
          <a:bodyPr wrap="square" lIns="182880" tIns="146304" rIns="182880" bIns="146304" rtlCol="0">
            <a:spAutoFit/>
          </a:bodyPr>
          <a:lstStyle/>
          <a:p>
            <a:pPr>
              <a:lnSpc>
                <a:spcPct val="90000"/>
              </a:lnSpc>
              <a:spcAft>
                <a:spcPts val="600"/>
              </a:spcAft>
            </a:pPr>
            <a:r>
              <a:rPr lang="en-US" sz="1100" b="1" dirty="0" smtClean="0">
                <a:gradFill>
                  <a:gsLst>
                    <a:gs pos="2917">
                      <a:srgbClr val="505050"/>
                    </a:gs>
                    <a:gs pos="30000">
                      <a:srgbClr val="505050"/>
                    </a:gs>
                  </a:gsLst>
                  <a:lin ang="5400000" scaled="0"/>
                </a:gradFill>
              </a:rPr>
              <a:t>Search</a:t>
            </a:r>
          </a:p>
          <a:p>
            <a:pPr>
              <a:lnSpc>
                <a:spcPct val="90000"/>
              </a:lnSpc>
              <a:spcAft>
                <a:spcPts val="600"/>
              </a:spcAft>
            </a:pPr>
            <a:r>
              <a:rPr lang="en-US" sz="1100" dirty="0" smtClean="0">
                <a:gradFill>
                  <a:gsLst>
                    <a:gs pos="2917">
                      <a:srgbClr val="505050"/>
                    </a:gs>
                    <a:gs pos="30000">
                      <a:srgbClr val="505050"/>
                    </a:gs>
                  </a:gsLst>
                  <a:lin ang="5400000" scaled="0"/>
                </a:gradFill>
              </a:rPr>
              <a:t>8core 14gb</a:t>
            </a:r>
          </a:p>
        </p:txBody>
      </p:sp>
      <p:sp>
        <p:nvSpPr>
          <p:cNvPr id="18" name="TextBox 17"/>
          <p:cNvSpPr txBox="1"/>
          <p:nvPr/>
        </p:nvSpPr>
        <p:spPr>
          <a:xfrm>
            <a:off x="664242" y="3627585"/>
            <a:ext cx="1193934" cy="677108"/>
          </a:xfrm>
          <a:prstGeom prst="rect">
            <a:avLst/>
          </a:prstGeom>
          <a:noFill/>
        </p:spPr>
        <p:txBody>
          <a:bodyPr wrap="square" lIns="182880" tIns="146304" rIns="182880" bIns="146304" rtlCol="0">
            <a:spAutoFit/>
          </a:bodyPr>
          <a:lstStyle/>
          <a:p>
            <a:pPr>
              <a:lnSpc>
                <a:spcPct val="90000"/>
              </a:lnSpc>
              <a:spcAft>
                <a:spcPts val="600"/>
              </a:spcAft>
            </a:pPr>
            <a:r>
              <a:rPr lang="en-US" sz="1100" b="1" dirty="0" smtClean="0">
                <a:gradFill>
                  <a:gsLst>
                    <a:gs pos="2917">
                      <a:srgbClr val="505050"/>
                    </a:gs>
                    <a:gs pos="30000">
                      <a:srgbClr val="505050"/>
                    </a:gs>
                  </a:gsLst>
                  <a:lin ang="5400000" scaled="0"/>
                </a:gradFill>
              </a:rPr>
              <a:t>Cache</a:t>
            </a:r>
          </a:p>
          <a:p>
            <a:pPr>
              <a:lnSpc>
                <a:spcPct val="90000"/>
              </a:lnSpc>
              <a:spcAft>
                <a:spcPts val="600"/>
              </a:spcAft>
            </a:pPr>
            <a:r>
              <a:rPr lang="en-US" sz="1100" dirty="0" smtClean="0">
                <a:gradFill>
                  <a:gsLst>
                    <a:gs pos="2917">
                      <a:srgbClr val="505050"/>
                    </a:gs>
                    <a:gs pos="30000">
                      <a:srgbClr val="505050"/>
                    </a:gs>
                  </a:gsLst>
                  <a:lin ang="5400000" scaled="0"/>
                </a:gradFill>
              </a:rPr>
              <a:t>8core 14gb</a:t>
            </a:r>
          </a:p>
        </p:txBody>
      </p:sp>
      <p:sp>
        <p:nvSpPr>
          <p:cNvPr id="19" name="TextBox 18"/>
          <p:cNvSpPr txBox="1"/>
          <p:nvPr/>
        </p:nvSpPr>
        <p:spPr>
          <a:xfrm>
            <a:off x="664242" y="3138552"/>
            <a:ext cx="1193934" cy="677108"/>
          </a:xfrm>
          <a:prstGeom prst="rect">
            <a:avLst/>
          </a:prstGeom>
          <a:noFill/>
        </p:spPr>
        <p:txBody>
          <a:bodyPr wrap="square" lIns="182880" tIns="146304" rIns="182880" bIns="146304" rtlCol="0">
            <a:spAutoFit/>
          </a:bodyPr>
          <a:lstStyle/>
          <a:p>
            <a:pPr>
              <a:lnSpc>
                <a:spcPct val="90000"/>
              </a:lnSpc>
              <a:spcAft>
                <a:spcPts val="600"/>
              </a:spcAft>
            </a:pPr>
            <a:r>
              <a:rPr lang="en-US" sz="1100" b="1" dirty="0" smtClean="0">
                <a:gradFill>
                  <a:gsLst>
                    <a:gs pos="2917">
                      <a:srgbClr val="505050"/>
                    </a:gs>
                    <a:gs pos="30000">
                      <a:srgbClr val="505050"/>
                    </a:gs>
                  </a:gsLst>
                  <a:lin ang="5400000" scaled="0"/>
                </a:gradFill>
              </a:rPr>
              <a:t>Front End</a:t>
            </a:r>
          </a:p>
          <a:p>
            <a:pPr>
              <a:lnSpc>
                <a:spcPct val="90000"/>
              </a:lnSpc>
              <a:spcAft>
                <a:spcPts val="600"/>
              </a:spcAft>
            </a:pPr>
            <a:r>
              <a:rPr lang="en-US" sz="1100" dirty="0" smtClean="0">
                <a:gradFill>
                  <a:gsLst>
                    <a:gs pos="2917">
                      <a:srgbClr val="505050"/>
                    </a:gs>
                    <a:gs pos="30000">
                      <a:srgbClr val="505050"/>
                    </a:gs>
                  </a:gsLst>
                  <a:lin ang="5400000" scaled="0"/>
                </a:gradFill>
              </a:rPr>
              <a:t>8core 14gb</a:t>
            </a:r>
          </a:p>
        </p:txBody>
      </p:sp>
      <p:sp>
        <p:nvSpPr>
          <p:cNvPr id="20" name="TextBox 19"/>
          <p:cNvSpPr txBox="1"/>
          <p:nvPr/>
        </p:nvSpPr>
        <p:spPr>
          <a:xfrm>
            <a:off x="655637" y="2066856"/>
            <a:ext cx="1193934" cy="829458"/>
          </a:xfrm>
          <a:prstGeom prst="rect">
            <a:avLst/>
          </a:prstGeom>
          <a:noFill/>
        </p:spPr>
        <p:txBody>
          <a:bodyPr wrap="square" lIns="182880" tIns="146304" rIns="182880" bIns="146304" rtlCol="0">
            <a:spAutoFit/>
          </a:bodyPr>
          <a:lstStyle/>
          <a:p>
            <a:pPr>
              <a:lnSpc>
                <a:spcPct val="90000"/>
              </a:lnSpc>
              <a:spcAft>
                <a:spcPts val="600"/>
              </a:spcAft>
            </a:pPr>
            <a:r>
              <a:rPr lang="en-US" sz="1100" b="1" dirty="0" smtClean="0">
                <a:gradFill>
                  <a:gsLst>
                    <a:gs pos="2917">
                      <a:srgbClr val="505050"/>
                    </a:gs>
                    <a:gs pos="30000">
                      <a:srgbClr val="505050"/>
                    </a:gs>
                  </a:gsLst>
                  <a:lin ang="5400000" scaled="0"/>
                </a:gradFill>
              </a:rPr>
              <a:t>Office Web Apps</a:t>
            </a:r>
          </a:p>
          <a:p>
            <a:pPr>
              <a:lnSpc>
                <a:spcPct val="90000"/>
              </a:lnSpc>
              <a:spcAft>
                <a:spcPts val="600"/>
              </a:spcAft>
            </a:pPr>
            <a:r>
              <a:rPr lang="en-US" sz="1100" dirty="0" smtClean="0">
                <a:gradFill>
                  <a:gsLst>
                    <a:gs pos="2917">
                      <a:srgbClr val="505050"/>
                    </a:gs>
                    <a:gs pos="30000">
                      <a:srgbClr val="505050"/>
                    </a:gs>
                  </a:gsLst>
                  <a:lin ang="5400000" scaled="0"/>
                </a:gradFill>
              </a:rPr>
              <a:t>8core 14gb</a:t>
            </a:r>
          </a:p>
        </p:txBody>
      </p:sp>
      <p:pic>
        <p:nvPicPr>
          <p:cNvPr id="27" name="Picture 26"/>
          <p:cNvPicPr>
            <a:picLocks noChangeAspect="1"/>
          </p:cNvPicPr>
          <p:nvPr/>
        </p:nvPicPr>
        <p:blipFill>
          <a:blip r:embed="rId4"/>
          <a:stretch>
            <a:fillRect/>
          </a:stretch>
        </p:blipFill>
        <p:spPr>
          <a:xfrm>
            <a:off x="2021308" y="5543258"/>
            <a:ext cx="400371" cy="509563"/>
          </a:xfrm>
          <a:prstGeom prst="rect">
            <a:avLst/>
          </a:prstGeom>
        </p:spPr>
      </p:pic>
      <p:pic>
        <p:nvPicPr>
          <p:cNvPr id="28" name="Picture 27"/>
          <p:cNvPicPr>
            <a:picLocks noChangeAspect="1"/>
          </p:cNvPicPr>
          <p:nvPr/>
        </p:nvPicPr>
        <p:blipFill>
          <a:blip r:embed="rId4"/>
          <a:stretch>
            <a:fillRect/>
          </a:stretch>
        </p:blipFill>
        <p:spPr>
          <a:xfrm>
            <a:off x="2933378" y="5562990"/>
            <a:ext cx="400371" cy="509563"/>
          </a:xfrm>
          <a:prstGeom prst="rect">
            <a:avLst/>
          </a:prstGeom>
        </p:spPr>
      </p:pic>
      <p:pic>
        <p:nvPicPr>
          <p:cNvPr id="29" name="Picture 28"/>
          <p:cNvPicPr>
            <a:picLocks noChangeAspect="1"/>
          </p:cNvPicPr>
          <p:nvPr/>
        </p:nvPicPr>
        <p:blipFill>
          <a:blip r:embed="rId5"/>
          <a:stretch>
            <a:fillRect/>
          </a:stretch>
        </p:blipFill>
        <p:spPr>
          <a:xfrm>
            <a:off x="3692895" y="5547759"/>
            <a:ext cx="269456" cy="505062"/>
          </a:xfrm>
          <a:prstGeom prst="rect">
            <a:avLst/>
          </a:prstGeom>
        </p:spPr>
      </p:pic>
      <p:sp>
        <p:nvSpPr>
          <p:cNvPr id="30" name="TextBox 29"/>
          <p:cNvSpPr txBox="1"/>
          <p:nvPr/>
        </p:nvSpPr>
        <p:spPr>
          <a:xfrm>
            <a:off x="686588" y="5456686"/>
            <a:ext cx="1193934" cy="677108"/>
          </a:xfrm>
          <a:prstGeom prst="rect">
            <a:avLst/>
          </a:prstGeom>
          <a:noFill/>
        </p:spPr>
        <p:txBody>
          <a:bodyPr wrap="square" lIns="182880" tIns="146304" rIns="182880" bIns="146304" rtlCol="0">
            <a:spAutoFit/>
          </a:bodyPr>
          <a:lstStyle/>
          <a:p>
            <a:pPr>
              <a:lnSpc>
                <a:spcPct val="90000"/>
              </a:lnSpc>
              <a:spcAft>
                <a:spcPts val="600"/>
              </a:spcAft>
            </a:pPr>
            <a:r>
              <a:rPr lang="en-US" sz="1100" b="1" dirty="0" smtClean="0">
                <a:gradFill>
                  <a:gsLst>
                    <a:gs pos="2917">
                      <a:srgbClr val="505050"/>
                    </a:gs>
                    <a:gs pos="30000">
                      <a:srgbClr val="505050"/>
                    </a:gs>
                  </a:gsLst>
                  <a:lin ang="5400000" scaled="0"/>
                </a:gradFill>
              </a:rPr>
              <a:t>SQL</a:t>
            </a:r>
          </a:p>
          <a:p>
            <a:pPr>
              <a:lnSpc>
                <a:spcPct val="90000"/>
              </a:lnSpc>
              <a:spcAft>
                <a:spcPts val="600"/>
              </a:spcAft>
            </a:pPr>
            <a:r>
              <a:rPr lang="en-US" sz="1100" dirty="0" smtClean="0">
                <a:gradFill>
                  <a:gsLst>
                    <a:gs pos="2917">
                      <a:srgbClr val="505050"/>
                    </a:gs>
                    <a:gs pos="30000">
                      <a:srgbClr val="505050"/>
                    </a:gs>
                  </a:gsLst>
                  <a:lin ang="5400000" scaled="0"/>
                </a:gradFill>
              </a:rPr>
              <a:t>8core 56gb</a:t>
            </a:r>
          </a:p>
        </p:txBody>
      </p:sp>
      <p:sp>
        <p:nvSpPr>
          <p:cNvPr id="31" name="TextBox 30"/>
          <p:cNvSpPr txBox="1"/>
          <p:nvPr/>
        </p:nvSpPr>
        <p:spPr>
          <a:xfrm>
            <a:off x="3966371" y="5403042"/>
            <a:ext cx="1225901" cy="829458"/>
          </a:xfrm>
          <a:prstGeom prst="rect">
            <a:avLst/>
          </a:prstGeom>
          <a:noFill/>
        </p:spPr>
        <p:txBody>
          <a:bodyPr wrap="square" lIns="182880" tIns="146304" rIns="182880" bIns="146304" rtlCol="0">
            <a:spAutoFit/>
          </a:bodyPr>
          <a:lstStyle/>
          <a:p>
            <a:pPr>
              <a:lnSpc>
                <a:spcPct val="90000"/>
              </a:lnSpc>
              <a:spcAft>
                <a:spcPts val="600"/>
              </a:spcAft>
            </a:pPr>
            <a:r>
              <a:rPr lang="en-US" sz="1100" b="1" dirty="0" smtClean="0">
                <a:gradFill>
                  <a:gsLst>
                    <a:gs pos="2917">
                      <a:srgbClr val="505050"/>
                    </a:gs>
                    <a:gs pos="30000">
                      <a:srgbClr val="505050"/>
                    </a:gs>
                  </a:gsLst>
                  <a:lin ang="5400000" scaled="0"/>
                </a:gradFill>
              </a:rPr>
              <a:t>Cluster Member</a:t>
            </a:r>
          </a:p>
          <a:p>
            <a:pPr>
              <a:lnSpc>
                <a:spcPct val="90000"/>
              </a:lnSpc>
              <a:spcAft>
                <a:spcPts val="600"/>
              </a:spcAft>
            </a:pPr>
            <a:r>
              <a:rPr lang="en-US" sz="1100" dirty="0">
                <a:gradFill>
                  <a:gsLst>
                    <a:gs pos="2917">
                      <a:srgbClr val="505050"/>
                    </a:gs>
                    <a:gs pos="30000">
                      <a:srgbClr val="505050"/>
                    </a:gs>
                  </a:gsLst>
                  <a:lin ang="5400000" scaled="0"/>
                </a:gradFill>
              </a:rPr>
              <a:t>4</a:t>
            </a:r>
            <a:r>
              <a:rPr lang="en-US" sz="1100" dirty="0" smtClean="0">
                <a:gradFill>
                  <a:gsLst>
                    <a:gs pos="2917">
                      <a:srgbClr val="505050"/>
                    </a:gs>
                    <a:gs pos="30000">
                      <a:srgbClr val="505050"/>
                    </a:gs>
                  </a:gsLst>
                  <a:lin ang="5400000" scaled="0"/>
                </a:gradFill>
              </a:rPr>
              <a:t>core 7gb</a:t>
            </a:r>
          </a:p>
        </p:txBody>
      </p:sp>
      <p:pic>
        <p:nvPicPr>
          <p:cNvPr id="33" name="Picture 32"/>
          <p:cNvPicPr>
            <a:picLocks noChangeAspect="1"/>
          </p:cNvPicPr>
          <p:nvPr/>
        </p:nvPicPr>
        <p:blipFill>
          <a:blip r:embed="rId6"/>
          <a:stretch>
            <a:fillRect/>
          </a:stretch>
        </p:blipFill>
        <p:spPr>
          <a:xfrm>
            <a:off x="1964336" y="6422459"/>
            <a:ext cx="522068" cy="359162"/>
          </a:xfrm>
          <a:prstGeom prst="rect">
            <a:avLst/>
          </a:prstGeom>
        </p:spPr>
      </p:pic>
      <p:sp>
        <p:nvSpPr>
          <p:cNvPr id="34" name="TextBox 33"/>
          <p:cNvSpPr txBox="1"/>
          <p:nvPr/>
        </p:nvSpPr>
        <p:spPr>
          <a:xfrm>
            <a:off x="667384" y="6172954"/>
            <a:ext cx="1225901" cy="677108"/>
          </a:xfrm>
          <a:prstGeom prst="rect">
            <a:avLst/>
          </a:prstGeom>
          <a:noFill/>
        </p:spPr>
        <p:txBody>
          <a:bodyPr wrap="square" lIns="182880" tIns="146304" rIns="182880" bIns="146304" rtlCol="0">
            <a:spAutoFit/>
          </a:bodyPr>
          <a:lstStyle/>
          <a:p>
            <a:pPr>
              <a:lnSpc>
                <a:spcPct val="90000"/>
              </a:lnSpc>
              <a:spcAft>
                <a:spcPts val="600"/>
              </a:spcAft>
            </a:pPr>
            <a:r>
              <a:rPr lang="en-US" sz="1100" b="1" dirty="0" smtClean="0">
                <a:gradFill>
                  <a:gsLst>
                    <a:gs pos="2917">
                      <a:srgbClr val="505050"/>
                    </a:gs>
                    <a:gs pos="30000">
                      <a:srgbClr val="505050"/>
                    </a:gs>
                  </a:gsLst>
                  <a:lin ang="5400000" scaled="0"/>
                </a:gradFill>
              </a:rPr>
              <a:t>Storage</a:t>
            </a:r>
          </a:p>
          <a:p>
            <a:pPr>
              <a:lnSpc>
                <a:spcPct val="90000"/>
              </a:lnSpc>
              <a:spcAft>
                <a:spcPts val="600"/>
              </a:spcAft>
            </a:pPr>
            <a:r>
              <a:rPr lang="en-US" sz="1100" dirty="0" smtClean="0">
                <a:gradFill>
                  <a:gsLst>
                    <a:gs pos="2917">
                      <a:srgbClr val="505050"/>
                    </a:gs>
                    <a:gs pos="30000">
                      <a:srgbClr val="505050"/>
                    </a:gs>
                  </a:gsLst>
                  <a:lin ang="5400000" scaled="0"/>
                </a:gradFill>
              </a:rPr>
              <a:t>15TB</a:t>
            </a:r>
          </a:p>
        </p:txBody>
      </p:sp>
      <p:graphicFrame>
        <p:nvGraphicFramePr>
          <p:cNvPr id="42" name="Table 41"/>
          <p:cNvGraphicFramePr>
            <a:graphicFrameLocks noGrp="1"/>
          </p:cNvGraphicFramePr>
          <p:nvPr>
            <p:extLst/>
          </p:nvPr>
        </p:nvGraphicFramePr>
        <p:xfrm>
          <a:off x="5684837" y="1507670"/>
          <a:ext cx="4038600" cy="1981200"/>
        </p:xfrm>
        <a:graphic>
          <a:graphicData uri="http://schemas.openxmlformats.org/drawingml/2006/table">
            <a:tbl>
              <a:tblPr firstRow="1" bandRow="1">
                <a:tableStyleId>{5C22544A-7EE6-4342-B048-85BDC9FD1C3A}</a:tableStyleId>
              </a:tblPr>
              <a:tblGrid>
                <a:gridCol w="2019300"/>
                <a:gridCol w="2019300"/>
              </a:tblGrid>
              <a:tr h="288410">
                <a:tc gridSpan="2">
                  <a:txBody>
                    <a:bodyPr/>
                    <a:lstStyle/>
                    <a:p>
                      <a:pPr algn="ctr"/>
                      <a:r>
                        <a:rPr lang="en-US" sz="1600" dirty="0" smtClean="0"/>
                        <a:t>On-Premises</a:t>
                      </a:r>
                      <a:r>
                        <a:rPr lang="en-US" sz="1600" baseline="0" dirty="0" smtClean="0"/>
                        <a:t> Assumptions</a:t>
                      </a:r>
                      <a:endParaRPr lang="en-US" sz="1600" dirty="0"/>
                    </a:p>
                  </a:txBody>
                  <a:tcPr/>
                </a:tc>
                <a:tc hMerge="1">
                  <a:txBody>
                    <a:bodyPr/>
                    <a:lstStyle/>
                    <a:p>
                      <a:endParaRPr lang="en-US" dirty="0"/>
                    </a:p>
                  </a:txBody>
                  <a:tcPr/>
                </a:tc>
              </a:tr>
              <a:tr h="497803">
                <a:tc>
                  <a:txBody>
                    <a:bodyPr/>
                    <a:lstStyle/>
                    <a:p>
                      <a:r>
                        <a:rPr lang="en-US" sz="1600" dirty="0" smtClean="0"/>
                        <a:t>Physical</a:t>
                      </a:r>
                      <a:r>
                        <a:rPr lang="en-US" sz="1600" baseline="0" dirty="0" smtClean="0"/>
                        <a:t> Host Cost / month @ 4 years</a:t>
                      </a:r>
                    </a:p>
                    <a:p>
                      <a:r>
                        <a:rPr lang="en-US" sz="1600" baseline="0" dirty="0" smtClean="0"/>
                        <a:t>(assume ops costs)</a:t>
                      </a:r>
                      <a:endParaRPr lang="en-US" sz="1600" dirty="0"/>
                    </a:p>
                  </a:txBody>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600" baseline="0" dirty="0" smtClean="0"/>
                        <a:t>$500 / month</a:t>
                      </a:r>
                    </a:p>
                    <a:p>
                      <a:pPr marL="0" marR="0" indent="0" algn="l" defTabSz="932742" rtl="0" eaLnBrk="1" fontAlgn="auto" latinLnBrk="0" hangingPunct="1">
                        <a:lnSpc>
                          <a:spcPct val="100000"/>
                        </a:lnSpc>
                        <a:spcBef>
                          <a:spcPts val="0"/>
                        </a:spcBef>
                        <a:spcAft>
                          <a:spcPts val="0"/>
                        </a:spcAft>
                        <a:buClrTx/>
                        <a:buSzTx/>
                        <a:buFontTx/>
                        <a:buNone/>
                        <a:tabLst/>
                        <a:defRPr/>
                      </a:pPr>
                      <a:r>
                        <a:rPr lang="en-US" sz="1600" baseline="0" dirty="0" smtClean="0"/>
                        <a:t>$24,000 / 4 years</a:t>
                      </a:r>
                    </a:p>
                    <a:p>
                      <a:endParaRPr lang="en-US" sz="1600" dirty="0"/>
                    </a:p>
                  </a:txBody>
                  <a:tcPr/>
                </a:tc>
              </a:tr>
              <a:tr h="711148">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600" dirty="0" smtClean="0"/>
                        <a:t>Storage</a:t>
                      </a:r>
                      <a:r>
                        <a:rPr lang="en-US" sz="1600" baseline="0" dirty="0" smtClean="0"/>
                        <a:t> Cost per GB / month</a:t>
                      </a:r>
                      <a:endParaRPr lang="en-US" sz="1600" dirty="0"/>
                    </a:p>
                  </a:txBody>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600" baseline="0" dirty="0" smtClean="0"/>
                        <a:t>$0.45</a:t>
                      </a:r>
                    </a:p>
                    <a:p>
                      <a:pPr marL="0" marR="0" indent="0" algn="l" defTabSz="932742" rtl="0" eaLnBrk="1" fontAlgn="auto" latinLnBrk="0" hangingPunct="1">
                        <a:lnSpc>
                          <a:spcPct val="100000"/>
                        </a:lnSpc>
                        <a:spcBef>
                          <a:spcPts val="0"/>
                        </a:spcBef>
                        <a:spcAft>
                          <a:spcPts val="0"/>
                        </a:spcAft>
                        <a:buClrTx/>
                        <a:buSzTx/>
                        <a:buFontTx/>
                        <a:buNone/>
                        <a:tabLst/>
                        <a:defRPr/>
                      </a:pPr>
                      <a:endParaRPr lang="en-US" sz="1600" dirty="0" smtClean="0"/>
                    </a:p>
                    <a:p>
                      <a:endParaRPr lang="en-US" sz="1600" dirty="0"/>
                    </a:p>
                  </a:txBody>
                  <a:tcPr/>
                </a:tc>
              </a:tr>
            </a:tbl>
          </a:graphicData>
        </a:graphic>
      </p:graphicFrame>
      <p:pic>
        <p:nvPicPr>
          <p:cNvPr id="2" name="Picture 1"/>
          <p:cNvPicPr>
            <a:picLocks noChangeAspect="1"/>
          </p:cNvPicPr>
          <p:nvPr/>
        </p:nvPicPr>
        <p:blipFill>
          <a:blip r:embed="rId7"/>
          <a:stretch>
            <a:fillRect/>
          </a:stretch>
        </p:blipFill>
        <p:spPr>
          <a:xfrm>
            <a:off x="879099" y="1287462"/>
            <a:ext cx="690938" cy="871500"/>
          </a:xfrm>
          <a:prstGeom prst="rect">
            <a:avLst/>
          </a:prstGeom>
        </p:spPr>
      </p:pic>
      <p:pic>
        <p:nvPicPr>
          <p:cNvPr id="21" name="Picture 20"/>
          <p:cNvPicPr>
            <a:picLocks noChangeAspect="1"/>
          </p:cNvPicPr>
          <p:nvPr/>
        </p:nvPicPr>
        <p:blipFill>
          <a:blip r:embed="rId8"/>
          <a:stretch>
            <a:fillRect/>
          </a:stretch>
        </p:blipFill>
        <p:spPr>
          <a:xfrm>
            <a:off x="1880522" y="1448101"/>
            <a:ext cx="676434" cy="592310"/>
          </a:xfrm>
          <a:prstGeom prst="rect">
            <a:avLst/>
          </a:prstGeom>
        </p:spPr>
      </p:pic>
      <p:pic>
        <p:nvPicPr>
          <p:cNvPr id="44" name="Picture 43"/>
          <p:cNvPicPr>
            <a:picLocks noChangeAspect="1"/>
          </p:cNvPicPr>
          <p:nvPr/>
        </p:nvPicPr>
        <p:blipFill>
          <a:blip r:embed="rId8"/>
          <a:stretch>
            <a:fillRect/>
          </a:stretch>
        </p:blipFill>
        <p:spPr>
          <a:xfrm>
            <a:off x="2723099" y="1463762"/>
            <a:ext cx="676434" cy="592310"/>
          </a:xfrm>
          <a:prstGeom prst="rect">
            <a:avLst/>
          </a:prstGeom>
        </p:spPr>
      </p:pic>
      <p:pic>
        <p:nvPicPr>
          <p:cNvPr id="45" name="Picture 44"/>
          <p:cNvPicPr>
            <a:picLocks noChangeAspect="1"/>
          </p:cNvPicPr>
          <p:nvPr/>
        </p:nvPicPr>
        <p:blipFill>
          <a:blip r:embed="rId8"/>
          <a:stretch>
            <a:fillRect/>
          </a:stretch>
        </p:blipFill>
        <p:spPr>
          <a:xfrm>
            <a:off x="3526693" y="1507670"/>
            <a:ext cx="676434" cy="592310"/>
          </a:xfrm>
          <a:prstGeom prst="rect">
            <a:avLst/>
          </a:prstGeom>
        </p:spPr>
      </p:pic>
      <p:sp>
        <p:nvSpPr>
          <p:cNvPr id="22" name="TextBox 21"/>
          <p:cNvSpPr txBox="1"/>
          <p:nvPr/>
        </p:nvSpPr>
        <p:spPr>
          <a:xfrm>
            <a:off x="4158562" y="1419927"/>
            <a:ext cx="1190735" cy="649409"/>
          </a:xfrm>
          <a:prstGeom prst="rect">
            <a:avLst/>
          </a:prstGeom>
          <a:noFill/>
        </p:spPr>
        <p:txBody>
          <a:bodyPr wrap="square" lIns="182880" tIns="146304" rIns="182880" bIns="146304" rtlCol="0">
            <a:spAutoFit/>
          </a:bodyPr>
          <a:lstStyle/>
          <a:p>
            <a:pPr>
              <a:lnSpc>
                <a:spcPct val="90000"/>
              </a:lnSpc>
              <a:spcAft>
                <a:spcPts val="600"/>
              </a:spcAft>
            </a:pPr>
            <a:r>
              <a:rPr lang="en-US" sz="1000" dirty="0" smtClean="0">
                <a:gradFill>
                  <a:gsLst>
                    <a:gs pos="2917">
                      <a:srgbClr val="505050"/>
                    </a:gs>
                    <a:gs pos="30000">
                      <a:srgbClr val="505050"/>
                    </a:gs>
                  </a:gsLst>
                  <a:lin ang="5400000" scaled="0"/>
                </a:gradFill>
              </a:rPr>
              <a:t>Cores: 48</a:t>
            </a:r>
          </a:p>
          <a:p>
            <a:pPr>
              <a:lnSpc>
                <a:spcPct val="90000"/>
              </a:lnSpc>
              <a:spcAft>
                <a:spcPts val="600"/>
              </a:spcAft>
            </a:pPr>
            <a:r>
              <a:rPr lang="en-US" sz="1000" dirty="0" smtClean="0">
                <a:gradFill>
                  <a:gsLst>
                    <a:gs pos="2917">
                      <a:srgbClr val="505050"/>
                    </a:gs>
                    <a:gs pos="30000">
                      <a:srgbClr val="505050"/>
                    </a:gs>
                  </a:gsLst>
                  <a:lin ang="5400000" scaled="0"/>
                </a:gradFill>
              </a:rPr>
              <a:t>Memory:126 </a:t>
            </a:r>
          </a:p>
        </p:txBody>
      </p:sp>
      <p:graphicFrame>
        <p:nvGraphicFramePr>
          <p:cNvPr id="47" name="Table 46"/>
          <p:cNvGraphicFramePr>
            <a:graphicFrameLocks noGrp="1"/>
          </p:cNvGraphicFramePr>
          <p:nvPr>
            <p:extLst>
              <p:ext uri="{D42A27DB-BD31-4B8C-83A1-F6EECF244321}">
                <p14:modId xmlns:p14="http://schemas.microsoft.com/office/powerpoint/2010/main" val="1999222884"/>
              </p:ext>
            </p:extLst>
          </p:nvPr>
        </p:nvGraphicFramePr>
        <p:xfrm>
          <a:off x="5674268" y="3711718"/>
          <a:ext cx="5220230" cy="2270760"/>
        </p:xfrm>
        <a:graphic>
          <a:graphicData uri="http://schemas.openxmlformats.org/drawingml/2006/table">
            <a:tbl>
              <a:tblPr firstRow="1" lastRow="1" bandRow="1">
                <a:tableStyleId>{5C22544A-7EE6-4342-B048-85BDC9FD1C3A}</a:tableStyleId>
              </a:tblPr>
              <a:tblGrid>
                <a:gridCol w="2667000"/>
                <a:gridCol w="2553230"/>
              </a:tblGrid>
              <a:tr h="190003">
                <a:tc>
                  <a:txBody>
                    <a:bodyPr/>
                    <a:lstStyle/>
                    <a:p>
                      <a:r>
                        <a:rPr lang="en-US" sz="1400" dirty="0" smtClean="0"/>
                        <a:t>Category</a:t>
                      </a:r>
                      <a:endParaRPr lang="en-US" sz="1400" dirty="0"/>
                    </a:p>
                  </a:txBody>
                  <a:tcPr/>
                </a:tc>
                <a:tc>
                  <a:txBody>
                    <a:bodyPr/>
                    <a:lstStyle/>
                    <a:p>
                      <a:r>
                        <a:rPr lang="en-US" sz="1400" dirty="0" smtClean="0"/>
                        <a:t>Estimated Cost per Year</a:t>
                      </a:r>
                      <a:endParaRPr lang="en-US" sz="1400" dirty="0"/>
                    </a:p>
                  </a:txBody>
                  <a:tcPr/>
                </a:tc>
              </a:tr>
              <a:tr h="441960">
                <a:tc>
                  <a:txBody>
                    <a:bodyPr/>
                    <a:lstStyle/>
                    <a:p>
                      <a:r>
                        <a:rPr lang="en-US" sz="1400" dirty="0" smtClean="0"/>
                        <a:t>Severs</a:t>
                      </a:r>
                    </a:p>
                  </a:txBody>
                  <a:tcPr/>
                </a:tc>
                <a:tc>
                  <a:txBody>
                    <a:bodyPr/>
                    <a:lstStyle/>
                    <a:p>
                      <a:r>
                        <a:rPr lang="en-US" sz="1400" dirty="0" smtClean="0"/>
                        <a:t>$72,000</a:t>
                      </a:r>
                    </a:p>
                  </a:txBody>
                  <a:tcPr/>
                </a:tc>
              </a:tr>
              <a:tr h="190003">
                <a:tc>
                  <a:txBody>
                    <a:bodyPr/>
                    <a:lstStyle/>
                    <a:p>
                      <a:r>
                        <a:rPr lang="en-US" sz="1400" dirty="0" smtClean="0"/>
                        <a:t>Storage (15TB</a:t>
                      </a:r>
                      <a:r>
                        <a:rPr lang="en-US" sz="1400" baseline="0" dirty="0" smtClean="0"/>
                        <a:t> + 1TB)</a:t>
                      </a:r>
                      <a:endParaRPr lang="en-US" sz="1400" dirty="0"/>
                    </a:p>
                  </a:txBody>
                  <a:tcPr/>
                </a:tc>
                <a:tc>
                  <a:txBody>
                    <a:bodyPr/>
                    <a:lstStyle/>
                    <a:p>
                      <a:r>
                        <a:rPr lang="en-US" sz="1400" dirty="0" smtClean="0"/>
                        <a:t>$88,473</a:t>
                      </a:r>
                    </a:p>
                  </a:txBody>
                  <a:tcPr/>
                </a:tc>
              </a:tr>
              <a:tr h="190003">
                <a:tc>
                  <a:txBody>
                    <a:bodyPr/>
                    <a:lstStyle/>
                    <a:p>
                      <a:r>
                        <a:rPr lang="en-US" sz="1400" dirty="0" smtClean="0"/>
                        <a:t>Network Bandwidth Cost</a:t>
                      </a:r>
                      <a:endParaRPr lang="en-US" sz="1400" dirty="0"/>
                    </a:p>
                  </a:txBody>
                  <a:tcPr/>
                </a:tc>
                <a:tc>
                  <a:txBody>
                    <a:bodyPr/>
                    <a:lstStyle/>
                    <a:p>
                      <a:r>
                        <a:rPr lang="en-US" sz="1400" dirty="0" smtClean="0"/>
                        <a:t>???</a:t>
                      </a:r>
                      <a:endParaRPr lang="en-US" sz="1400" dirty="0"/>
                    </a:p>
                  </a:txBody>
                  <a:tcPr/>
                </a:tc>
              </a:tr>
              <a:tr h="187401">
                <a:tc>
                  <a:txBody>
                    <a:bodyPr/>
                    <a:lstStyle/>
                    <a:p>
                      <a:r>
                        <a:rPr lang="en-US" sz="1400" dirty="0" smtClean="0"/>
                        <a:t>Support (Premier)</a:t>
                      </a:r>
                      <a:endParaRPr lang="en-US" sz="1400" dirty="0"/>
                    </a:p>
                  </a:txBody>
                  <a:tcPr/>
                </a:tc>
                <a:tc>
                  <a:txBody>
                    <a:bodyPr/>
                    <a:lstStyle/>
                    <a:p>
                      <a:r>
                        <a:rPr lang="en-US" sz="1400" dirty="0" smtClean="0"/>
                        <a:t>$12,000.00 </a:t>
                      </a:r>
                      <a:endParaRPr lang="en-US" sz="1400" dirty="0"/>
                    </a:p>
                  </a:txBody>
                  <a:tcPr/>
                </a:tc>
              </a:tr>
              <a:tr h="187401">
                <a:tc>
                  <a:txBody>
                    <a:bodyPr/>
                    <a:lstStyle/>
                    <a:p>
                      <a:r>
                        <a:rPr lang="en-US" sz="1400" dirty="0" smtClean="0"/>
                        <a:t>Azure Storage Trans </a:t>
                      </a:r>
                      <a:endParaRPr lang="en-US" sz="1400" dirty="0"/>
                    </a:p>
                  </a:txBody>
                  <a:tcPr/>
                </a:tc>
                <a:tc>
                  <a:txBody>
                    <a:bodyPr/>
                    <a:lstStyle/>
                    <a:p>
                      <a:r>
                        <a:rPr lang="en-US" sz="1400" dirty="0" smtClean="0"/>
                        <a:t>0</a:t>
                      </a:r>
                      <a:endParaRPr lang="en-US" sz="1400" dirty="0"/>
                    </a:p>
                  </a:txBody>
                  <a:tcPr/>
                </a:tc>
              </a:tr>
              <a:tr h="187401">
                <a:tc>
                  <a:txBody>
                    <a:bodyPr/>
                    <a:lstStyle/>
                    <a:p>
                      <a:r>
                        <a:rPr lang="en-US" sz="1400" dirty="0" smtClean="0"/>
                        <a:t>Grand Total per Year</a:t>
                      </a:r>
                      <a:endParaRPr lang="en-US" sz="1400" dirty="0"/>
                    </a:p>
                  </a:txBody>
                  <a:tcPr/>
                </a:tc>
                <a:tc>
                  <a:txBody>
                    <a:bodyPr/>
                    <a:lstStyle/>
                    <a:p>
                      <a:r>
                        <a:rPr lang="en-US" sz="1400" dirty="0" smtClean="0"/>
                        <a:t>$172,473</a:t>
                      </a:r>
                    </a:p>
                  </a:txBody>
                  <a:tcPr/>
                </a:tc>
              </a:tr>
            </a:tbl>
          </a:graphicData>
        </a:graphic>
      </p:graphicFrame>
    </p:spTree>
    <p:extLst>
      <p:ext uri="{BB962C8B-B14F-4D97-AF65-F5344CB8AC3E}">
        <p14:creationId xmlns:p14="http://schemas.microsoft.com/office/powerpoint/2010/main" val="2129147026"/>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Azure/On-Premises Comparison</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603780924"/>
              </p:ext>
            </p:extLst>
          </p:nvPr>
        </p:nvGraphicFramePr>
        <p:xfrm>
          <a:off x="427037" y="1439865"/>
          <a:ext cx="11887200" cy="4630242"/>
        </p:xfrm>
        <a:graphic>
          <a:graphicData uri="http://schemas.openxmlformats.org/drawingml/2006/table">
            <a:tbl>
              <a:tblPr firstRow="1" lastRow="1" bandRow="1">
                <a:tableStyleId>{7DF18680-E054-41AD-8BC1-D1AEF772440D}</a:tableStyleId>
              </a:tblPr>
              <a:tblGrid>
                <a:gridCol w="3175970"/>
                <a:gridCol w="3910630"/>
                <a:gridCol w="4800600"/>
              </a:tblGrid>
              <a:tr h="609597">
                <a:tc>
                  <a:txBody>
                    <a:bodyPr/>
                    <a:lstStyle/>
                    <a:p>
                      <a:endParaRPr lang="en-US" sz="2000" dirty="0"/>
                    </a:p>
                  </a:txBody>
                  <a:tcPr/>
                </a:tc>
                <a:tc>
                  <a:txBody>
                    <a:bodyPr/>
                    <a:lstStyle/>
                    <a:p>
                      <a:r>
                        <a:rPr lang="en-US" sz="2000" dirty="0" smtClean="0"/>
                        <a:t>Estimated Azure Cost per Year</a:t>
                      </a:r>
                      <a:endParaRPr lang="en-US" sz="2000" dirty="0"/>
                    </a:p>
                  </a:txBody>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2000" dirty="0" smtClean="0"/>
                        <a:t>Estimated On-Premises Cost per Year</a:t>
                      </a:r>
                    </a:p>
                    <a:p>
                      <a:endParaRPr lang="en-US" sz="2000" dirty="0"/>
                    </a:p>
                  </a:txBody>
                  <a:tcPr/>
                </a:tc>
              </a:tr>
              <a:tr h="795196">
                <a:tc>
                  <a:txBody>
                    <a:bodyPr/>
                    <a:lstStyle/>
                    <a:p>
                      <a:r>
                        <a:rPr lang="en-US" sz="2000" dirty="0" smtClean="0"/>
                        <a:t>VM /Server Cost</a:t>
                      </a:r>
                    </a:p>
                  </a:txBody>
                  <a:tcPr/>
                </a:tc>
                <a:tc>
                  <a:txBody>
                    <a:bodyPr/>
                    <a:lstStyle/>
                    <a:p>
                      <a:r>
                        <a:rPr lang="en-US" sz="2000" smtClean="0"/>
                        <a:t>$22,038.40 </a:t>
                      </a:r>
                    </a:p>
                  </a:txBody>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2000" dirty="0" smtClean="0"/>
                        <a:t>$72,000</a:t>
                      </a:r>
                    </a:p>
                    <a:p>
                      <a:endParaRPr lang="en-US" sz="2000" dirty="0" smtClean="0"/>
                    </a:p>
                  </a:txBody>
                  <a:tcPr/>
                </a:tc>
              </a:tr>
              <a:tr h="467762">
                <a:tc>
                  <a:txBody>
                    <a:bodyPr/>
                    <a:lstStyle/>
                    <a:p>
                      <a:r>
                        <a:rPr lang="en-US" sz="2000" dirty="0" smtClean="0"/>
                        <a:t>Storage</a:t>
                      </a:r>
                      <a:endParaRPr lang="en-US" sz="2000" dirty="0"/>
                    </a:p>
                  </a:txBody>
                  <a:tcPr/>
                </a:tc>
                <a:tc>
                  <a:txBody>
                    <a:bodyPr/>
                    <a:lstStyle/>
                    <a:p>
                      <a:r>
                        <a:rPr lang="en-US" sz="2000" dirty="0" smtClean="0"/>
                        <a:t>$11,700.00 </a:t>
                      </a:r>
                      <a:endParaRPr lang="en-US" sz="2000" dirty="0"/>
                    </a:p>
                  </a:txBody>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2000" dirty="0" smtClean="0"/>
                        <a:t>$88,473</a:t>
                      </a:r>
                    </a:p>
                  </a:txBody>
                  <a:tcPr/>
                </a:tc>
              </a:tr>
              <a:tr h="467762">
                <a:tc>
                  <a:txBody>
                    <a:bodyPr/>
                    <a:lstStyle/>
                    <a:p>
                      <a:r>
                        <a:rPr lang="en-US" sz="2000" dirty="0" smtClean="0"/>
                        <a:t>Network Bandwidth Cost</a:t>
                      </a:r>
                      <a:endParaRPr lang="en-US" sz="2000" dirty="0"/>
                    </a:p>
                  </a:txBody>
                  <a:tcPr/>
                </a:tc>
                <a:tc>
                  <a:txBody>
                    <a:bodyPr/>
                    <a:lstStyle/>
                    <a:p>
                      <a:r>
                        <a:rPr lang="en-US" sz="2000" dirty="0" smtClean="0"/>
                        <a:t>$2,868.00 </a:t>
                      </a:r>
                      <a:endParaRPr lang="en-US" sz="2000" dirty="0"/>
                    </a:p>
                  </a:txBody>
                  <a:tcPr/>
                </a:tc>
                <a:tc>
                  <a:txBody>
                    <a:bodyPr/>
                    <a:lstStyle/>
                    <a:p>
                      <a:r>
                        <a:rPr lang="en-US" sz="2000" dirty="0" smtClean="0"/>
                        <a:t>???</a:t>
                      </a:r>
                      <a:endParaRPr lang="en-US" sz="2000" dirty="0"/>
                    </a:p>
                  </a:txBody>
                  <a:tcPr/>
                </a:tc>
              </a:tr>
              <a:tr h="467762">
                <a:tc>
                  <a:txBody>
                    <a:bodyPr/>
                    <a:lstStyle/>
                    <a:p>
                      <a:r>
                        <a:rPr lang="en-US" sz="2000" smtClean="0"/>
                        <a:t>VPN	</a:t>
                      </a:r>
                      <a:endParaRPr lang="en-US" sz="2000"/>
                    </a:p>
                  </a:txBody>
                  <a:tcPr/>
                </a:tc>
                <a:tc>
                  <a:txBody>
                    <a:bodyPr/>
                    <a:lstStyle/>
                    <a:p>
                      <a:r>
                        <a:rPr lang="en-US" sz="2000" smtClean="0"/>
                        <a:t>$5,400.00 </a:t>
                      </a:r>
                      <a:endParaRPr lang="en-US" sz="2000" dirty="0"/>
                    </a:p>
                  </a:txBody>
                  <a:tcPr/>
                </a:tc>
                <a:tc>
                  <a:txBody>
                    <a:bodyPr/>
                    <a:lstStyle/>
                    <a:p>
                      <a:r>
                        <a:rPr lang="en-US" sz="2000" dirty="0" smtClean="0"/>
                        <a:t>0</a:t>
                      </a:r>
                      <a:endParaRPr lang="en-US" sz="2000" dirty="0"/>
                    </a:p>
                  </a:txBody>
                  <a:tcPr/>
                </a:tc>
              </a:tr>
              <a:tr h="795196">
                <a:tc>
                  <a:txBody>
                    <a:bodyPr/>
                    <a:lstStyle/>
                    <a:p>
                      <a:r>
                        <a:rPr lang="en-US" sz="2000" dirty="0" smtClean="0"/>
                        <a:t>Vendor Support</a:t>
                      </a:r>
                      <a:endParaRPr lang="en-US" sz="2000" dirty="0"/>
                    </a:p>
                  </a:txBody>
                  <a:tcPr/>
                </a:tc>
                <a:tc>
                  <a:txBody>
                    <a:bodyPr/>
                    <a:lstStyle/>
                    <a:p>
                      <a:r>
                        <a:rPr lang="en-US" sz="2000" dirty="0" smtClean="0"/>
                        <a:t>$12,000.00 </a:t>
                      </a:r>
                      <a:endParaRPr lang="en-US" sz="2000" dirty="0"/>
                    </a:p>
                  </a:txBody>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2000" dirty="0" smtClean="0"/>
                        <a:t>$12,000.00 </a:t>
                      </a:r>
                    </a:p>
                    <a:p>
                      <a:endParaRPr lang="en-US" sz="2000" dirty="0"/>
                    </a:p>
                  </a:txBody>
                  <a:tcPr/>
                </a:tc>
              </a:tr>
              <a:tr h="467762">
                <a:tc>
                  <a:txBody>
                    <a:bodyPr/>
                    <a:lstStyle/>
                    <a:p>
                      <a:r>
                        <a:rPr lang="en-US" sz="2000" dirty="0" smtClean="0"/>
                        <a:t>Azure Storage Trans </a:t>
                      </a:r>
                      <a:endParaRPr lang="en-US" sz="2000" dirty="0"/>
                    </a:p>
                  </a:txBody>
                  <a:tcPr/>
                </a:tc>
                <a:tc>
                  <a:txBody>
                    <a:bodyPr/>
                    <a:lstStyle/>
                    <a:p>
                      <a:r>
                        <a:rPr lang="en-US" sz="2000" dirty="0" smtClean="0"/>
                        <a:t>$4,200.00 </a:t>
                      </a:r>
                      <a:endParaRPr lang="en-US" sz="2000" dirty="0"/>
                    </a:p>
                  </a:txBody>
                  <a:tcPr/>
                </a:tc>
                <a:tc>
                  <a:txBody>
                    <a:bodyPr/>
                    <a:lstStyle/>
                    <a:p>
                      <a:r>
                        <a:rPr lang="en-US" sz="2000" dirty="0" smtClean="0"/>
                        <a:t>0</a:t>
                      </a:r>
                      <a:endParaRPr lang="en-US" sz="2000" dirty="0"/>
                    </a:p>
                  </a:txBody>
                  <a:tcPr/>
                </a:tc>
              </a:tr>
              <a:tr h="467762">
                <a:tc>
                  <a:txBody>
                    <a:bodyPr/>
                    <a:lstStyle/>
                    <a:p>
                      <a:r>
                        <a:rPr lang="en-US" sz="2000" dirty="0" smtClean="0"/>
                        <a:t>Grand Total per Year</a:t>
                      </a:r>
                      <a:endParaRPr lang="en-US" sz="2000" dirty="0"/>
                    </a:p>
                  </a:txBody>
                  <a:tcPr/>
                </a:tc>
                <a:tc>
                  <a:txBody>
                    <a:bodyPr/>
                    <a:lstStyle/>
                    <a:p>
                      <a:r>
                        <a:rPr lang="en-US" sz="2000" dirty="0" smtClean="0"/>
                        <a:t>$54,006.40 </a:t>
                      </a:r>
                      <a:endParaRPr lang="en-US" sz="2000" dirty="0"/>
                    </a:p>
                  </a:txBody>
                  <a:tcPr/>
                </a:tc>
                <a:tc>
                  <a:txBody>
                    <a:bodyPr/>
                    <a:lstStyle/>
                    <a:p>
                      <a:r>
                        <a:rPr lang="en-US" sz="2000" dirty="0" smtClean="0"/>
                        <a:t>$172,473</a:t>
                      </a:r>
                      <a:endParaRPr lang="en-US" sz="2000" dirty="0"/>
                    </a:p>
                  </a:txBody>
                  <a:tcPr/>
                </a:tc>
              </a:tr>
            </a:tbl>
          </a:graphicData>
        </a:graphic>
      </p:graphicFrame>
    </p:spTree>
    <p:extLst>
      <p:ext uri="{BB962C8B-B14F-4D97-AF65-F5344CB8AC3E}">
        <p14:creationId xmlns:p14="http://schemas.microsoft.com/office/powerpoint/2010/main" val="4098972742"/>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Windows Azure – What to Know</a:t>
            </a:r>
            <a:endParaRPr lang="en-US" dirty="0"/>
          </a:p>
        </p:txBody>
      </p:sp>
      <p:graphicFrame>
        <p:nvGraphicFramePr>
          <p:cNvPr id="7" name="Diagram 6"/>
          <p:cNvGraphicFramePr/>
          <p:nvPr>
            <p:extLst/>
          </p:nvPr>
        </p:nvGraphicFramePr>
        <p:xfrm>
          <a:off x="1341437" y="787752"/>
          <a:ext cx="9959136" cy="606231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2" name="Picture 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832821" y="3497262"/>
            <a:ext cx="1304092" cy="1304092"/>
          </a:xfrm>
          <a:prstGeom prst="rect">
            <a:avLst/>
          </a:prstGeom>
        </p:spPr>
      </p:pic>
      <p:pic>
        <p:nvPicPr>
          <p:cNvPr id="4" name="Picture 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389437" y="3512113"/>
            <a:ext cx="1309344" cy="1309344"/>
          </a:xfrm>
          <a:prstGeom prst="rect">
            <a:avLst/>
          </a:prstGeom>
        </p:spPr>
      </p:pic>
      <p:pic>
        <p:nvPicPr>
          <p:cNvPr id="5" name="Picture 4"/>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932219" y="3512113"/>
            <a:ext cx="1343418" cy="1343418"/>
          </a:xfrm>
          <a:prstGeom prst="rect">
            <a:avLst/>
          </a:prstGeom>
        </p:spPr>
      </p:pic>
      <p:pic>
        <p:nvPicPr>
          <p:cNvPr id="6" name="Picture 5"/>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9647237" y="3648788"/>
            <a:ext cx="1206743" cy="1206743"/>
          </a:xfrm>
          <a:prstGeom prst="rect">
            <a:avLst/>
          </a:prstGeom>
        </p:spPr>
      </p:pic>
    </p:spTree>
    <p:extLst>
      <p:ext uri="{BB962C8B-B14F-4D97-AF65-F5344CB8AC3E}">
        <p14:creationId xmlns:p14="http://schemas.microsoft.com/office/powerpoint/2010/main" val="2348884921"/>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bwMode="auto">
          <a:xfrm>
            <a:off x="1112837" y="2390412"/>
            <a:ext cx="4876800" cy="2935650"/>
          </a:xfrm>
          <a:prstGeom prst="rect">
            <a:avLst/>
          </a:prstGeom>
          <a:noFill/>
          <a:ln w="28575">
            <a:solidFill>
              <a:schemeClr val="bg2">
                <a:lumMod val="50000"/>
              </a:schemeClr>
            </a:solidFill>
            <a:prstDash val="dashDot"/>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5" name="Rectangle 4"/>
          <p:cNvSpPr/>
          <p:nvPr/>
        </p:nvSpPr>
        <p:spPr bwMode="auto">
          <a:xfrm>
            <a:off x="1112837" y="2390412"/>
            <a:ext cx="4876800" cy="2935650"/>
          </a:xfrm>
          <a:prstGeom prst="rect">
            <a:avLst/>
          </a:prstGeom>
          <a:solidFill>
            <a:srgbClr val="505050"/>
          </a:solidFill>
          <a:ln w="28575">
            <a:solidFill>
              <a:srgbClr val="50505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3" name="Title 2"/>
          <p:cNvSpPr>
            <a:spLocks noGrp="1"/>
          </p:cNvSpPr>
          <p:nvPr>
            <p:ph type="title"/>
          </p:nvPr>
        </p:nvSpPr>
        <p:spPr/>
        <p:txBody>
          <a:bodyPr/>
          <a:lstStyle/>
          <a:p>
            <a:r>
              <a:rPr lang="en-US" dirty="0" smtClean="0"/>
              <a:t>Conceptual Architecture</a:t>
            </a:r>
            <a:endParaRPr lang="en-US" dirty="0"/>
          </a:p>
        </p:txBody>
      </p:sp>
      <p:pic>
        <p:nvPicPr>
          <p:cNvPr id="4" name="Picture 3"/>
          <p:cNvPicPr>
            <a:picLocks noChangeAspect="1"/>
          </p:cNvPicPr>
          <p:nvPr/>
        </p:nvPicPr>
        <p:blipFill>
          <a:blip r:embed="rId2"/>
          <a:stretch>
            <a:fillRect/>
          </a:stretch>
        </p:blipFill>
        <p:spPr>
          <a:xfrm>
            <a:off x="503237" y="1744662"/>
            <a:ext cx="1020938" cy="1291500"/>
          </a:xfrm>
          <a:prstGeom prst="rect">
            <a:avLst/>
          </a:prstGeom>
        </p:spPr>
      </p:pic>
      <p:pic>
        <p:nvPicPr>
          <p:cNvPr id="7" name="Picture 6"/>
          <p:cNvPicPr>
            <a:picLocks noChangeAspect="1"/>
          </p:cNvPicPr>
          <p:nvPr/>
        </p:nvPicPr>
        <p:blipFill>
          <a:blip r:embed="rId3"/>
          <a:stretch>
            <a:fillRect/>
          </a:stretch>
        </p:blipFill>
        <p:spPr>
          <a:xfrm>
            <a:off x="5634275" y="1529412"/>
            <a:ext cx="845625" cy="861000"/>
          </a:xfrm>
          <a:prstGeom prst="rect">
            <a:avLst/>
          </a:prstGeom>
        </p:spPr>
      </p:pic>
      <p:pic>
        <p:nvPicPr>
          <p:cNvPr id="12" name="Picture 11"/>
          <p:cNvPicPr>
            <a:picLocks noChangeAspect="1"/>
          </p:cNvPicPr>
          <p:nvPr/>
        </p:nvPicPr>
        <p:blipFill>
          <a:blip r:embed="rId4"/>
          <a:stretch>
            <a:fillRect/>
          </a:stretch>
        </p:blipFill>
        <p:spPr>
          <a:xfrm>
            <a:off x="1927941" y="3468849"/>
            <a:ext cx="453750" cy="850500"/>
          </a:xfrm>
          <a:prstGeom prst="rect">
            <a:avLst/>
          </a:prstGeom>
        </p:spPr>
      </p:pic>
      <p:pic>
        <p:nvPicPr>
          <p:cNvPr id="13" name="Picture 12"/>
          <p:cNvPicPr>
            <a:picLocks noChangeAspect="1"/>
          </p:cNvPicPr>
          <p:nvPr/>
        </p:nvPicPr>
        <p:blipFill>
          <a:blip r:embed="rId4"/>
          <a:stretch>
            <a:fillRect/>
          </a:stretch>
        </p:blipFill>
        <p:spPr>
          <a:xfrm>
            <a:off x="2136892" y="3657741"/>
            <a:ext cx="453750" cy="850500"/>
          </a:xfrm>
          <a:prstGeom prst="rect">
            <a:avLst/>
          </a:prstGeom>
        </p:spPr>
      </p:pic>
      <p:pic>
        <p:nvPicPr>
          <p:cNvPr id="14" name="Picture 13"/>
          <p:cNvPicPr>
            <a:picLocks noChangeAspect="1"/>
          </p:cNvPicPr>
          <p:nvPr/>
        </p:nvPicPr>
        <p:blipFill>
          <a:blip r:embed="rId4"/>
          <a:stretch>
            <a:fillRect/>
          </a:stretch>
        </p:blipFill>
        <p:spPr>
          <a:xfrm>
            <a:off x="2375759" y="3468849"/>
            <a:ext cx="453750" cy="850500"/>
          </a:xfrm>
          <a:prstGeom prst="rect">
            <a:avLst/>
          </a:prstGeom>
        </p:spPr>
      </p:pic>
      <p:pic>
        <p:nvPicPr>
          <p:cNvPr id="11" name="Picture 10"/>
          <p:cNvPicPr>
            <a:picLocks noChangeAspect="1"/>
          </p:cNvPicPr>
          <p:nvPr/>
        </p:nvPicPr>
        <p:blipFill>
          <a:blip r:embed="rId5"/>
          <a:stretch>
            <a:fillRect/>
          </a:stretch>
        </p:blipFill>
        <p:spPr>
          <a:xfrm>
            <a:off x="2619603" y="3657741"/>
            <a:ext cx="866250" cy="850500"/>
          </a:xfrm>
          <a:prstGeom prst="rect">
            <a:avLst/>
          </a:prstGeom>
        </p:spPr>
      </p:pic>
      <p:pic>
        <p:nvPicPr>
          <p:cNvPr id="16" name="Picture 15"/>
          <p:cNvPicPr>
            <a:picLocks noChangeAspect="1"/>
          </p:cNvPicPr>
          <p:nvPr/>
        </p:nvPicPr>
        <p:blipFill>
          <a:blip r:embed="rId4"/>
          <a:stretch>
            <a:fillRect/>
          </a:stretch>
        </p:blipFill>
        <p:spPr>
          <a:xfrm>
            <a:off x="3009600" y="2713287"/>
            <a:ext cx="453750" cy="850500"/>
          </a:xfrm>
          <a:prstGeom prst="rect">
            <a:avLst/>
          </a:prstGeom>
        </p:spPr>
      </p:pic>
      <p:pic>
        <p:nvPicPr>
          <p:cNvPr id="15" name="Picture 14"/>
          <p:cNvPicPr>
            <a:picLocks noChangeAspect="1"/>
          </p:cNvPicPr>
          <p:nvPr/>
        </p:nvPicPr>
        <p:blipFill>
          <a:blip r:embed="rId6"/>
          <a:stretch>
            <a:fillRect/>
          </a:stretch>
        </p:blipFill>
        <p:spPr>
          <a:xfrm>
            <a:off x="3200242" y="2862366"/>
            <a:ext cx="763125" cy="945000"/>
          </a:xfrm>
          <a:prstGeom prst="rect">
            <a:avLst/>
          </a:prstGeom>
        </p:spPr>
      </p:pic>
      <p:pic>
        <p:nvPicPr>
          <p:cNvPr id="17" name="Picture 16"/>
          <p:cNvPicPr>
            <a:picLocks noChangeAspect="1"/>
          </p:cNvPicPr>
          <p:nvPr/>
        </p:nvPicPr>
        <p:blipFill>
          <a:blip r:embed="rId7"/>
          <a:stretch>
            <a:fillRect/>
          </a:stretch>
        </p:blipFill>
        <p:spPr>
          <a:xfrm>
            <a:off x="5085808" y="2565211"/>
            <a:ext cx="413566" cy="470951"/>
          </a:xfrm>
          <a:prstGeom prst="rect">
            <a:avLst/>
          </a:prstGeom>
        </p:spPr>
      </p:pic>
      <p:pic>
        <p:nvPicPr>
          <p:cNvPr id="19" name="Picture 18"/>
          <p:cNvPicPr>
            <a:picLocks noChangeAspect="1"/>
          </p:cNvPicPr>
          <p:nvPr/>
        </p:nvPicPr>
        <p:blipFill>
          <a:blip r:embed="rId4"/>
          <a:stretch>
            <a:fillRect/>
          </a:stretch>
        </p:blipFill>
        <p:spPr>
          <a:xfrm>
            <a:off x="3912029" y="4358317"/>
            <a:ext cx="453750" cy="850500"/>
          </a:xfrm>
          <a:prstGeom prst="rect">
            <a:avLst/>
          </a:prstGeom>
        </p:spPr>
      </p:pic>
      <p:pic>
        <p:nvPicPr>
          <p:cNvPr id="18" name="Picture 17"/>
          <p:cNvPicPr>
            <a:picLocks noChangeAspect="1"/>
          </p:cNvPicPr>
          <p:nvPr/>
        </p:nvPicPr>
        <p:blipFill>
          <a:blip r:embed="rId8"/>
          <a:stretch>
            <a:fillRect/>
          </a:stretch>
        </p:blipFill>
        <p:spPr>
          <a:xfrm>
            <a:off x="4178850" y="4768910"/>
            <a:ext cx="320774" cy="470313"/>
          </a:xfrm>
          <a:prstGeom prst="rect">
            <a:avLst/>
          </a:prstGeom>
        </p:spPr>
      </p:pic>
      <p:pic>
        <p:nvPicPr>
          <p:cNvPr id="20" name="Picture 19"/>
          <p:cNvPicPr>
            <a:picLocks noChangeAspect="1"/>
          </p:cNvPicPr>
          <p:nvPr/>
        </p:nvPicPr>
        <p:blipFill>
          <a:blip r:embed="rId9"/>
          <a:stretch>
            <a:fillRect/>
          </a:stretch>
        </p:blipFill>
        <p:spPr>
          <a:xfrm>
            <a:off x="4384877" y="3530795"/>
            <a:ext cx="1219674" cy="713225"/>
          </a:xfrm>
          <a:prstGeom prst="rect">
            <a:avLst/>
          </a:prstGeom>
        </p:spPr>
      </p:pic>
      <p:grpSp>
        <p:nvGrpSpPr>
          <p:cNvPr id="32" name="Group 31"/>
          <p:cNvGrpSpPr/>
          <p:nvPr/>
        </p:nvGrpSpPr>
        <p:grpSpPr>
          <a:xfrm>
            <a:off x="9196301" y="3469669"/>
            <a:ext cx="1557912" cy="1039392"/>
            <a:chOff x="6696301" y="3454791"/>
            <a:chExt cx="1557912" cy="1039392"/>
          </a:xfrm>
        </p:grpSpPr>
        <p:pic>
          <p:nvPicPr>
            <p:cNvPr id="21" name="Picture 20"/>
            <p:cNvPicPr>
              <a:picLocks noChangeAspect="1"/>
            </p:cNvPicPr>
            <p:nvPr/>
          </p:nvPicPr>
          <p:blipFill>
            <a:blip r:embed="rId4"/>
            <a:stretch>
              <a:fillRect/>
            </a:stretch>
          </p:blipFill>
          <p:spPr>
            <a:xfrm>
              <a:off x="6696301" y="3454791"/>
              <a:ext cx="453750" cy="850500"/>
            </a:xfrm>
            <a:prstGeom prst="rect">
              <a:avLst/>
            </a:prstGeom>
          </p:spPr>
        </p:pic>
        <p:pic>
          <p:nvPicPr>
            <p:cNvPr id="22" name="Picture 21"/>
            <p:cNvPicPr>
              <a:picLocks noChangeAspect="1"/>
            </p:cNvPicPr>
            <p:nvPr/>
          </p:nvPicPr>
          <p:blipFill>
            <a:blip r:embed="rId4"/>
            <a:stretch>
              <a:fillRect/>
            </a:stretch>
          </p:blipFill>
          <p:spPr>
            <a:xfrm>
              <a:off x="6905252" y="3643683"/>
              <a:ext cx="453750" cy="850500"/>
            </a:xfrm>
            <a:prstGeom prst="rect">
              <a:avLst/>
            </a:prstGeom>
          </p:spPr>
        </p:pic>
        <p:pic>
          <p:nvPicPr>
            <p:cNvPr id="23" name="Picture 22"/>
            <p:cNvPicPr>
              <a:picLocks noChangeAspect="1"/>
            </p:cNvPicPr>
            <p:nvPr/>
          </p:nvPicPr>
          <p:blipFill>
            <a:blip r:embed="rId4"/>
            <a:stretch>
              <a:fillRect/>
            </a:stretch>
          </p:blipFill>
          <p:spPr>
            <a:xfrm>
              <a:off x="7144119" y="3454791"/>
              <a:ext cx="453750" cy="850500"/>
            </a:xfrm>
            <a:prstGeom prst="rect">
              <a:avLst/>
            </a:prstGeom>
          </p:spPr>
        </p:pic>
        <p:pic>
          <p:nvPicPr>
            <p:cNvPr id="24" name="Picture 23"/>
            <p:cNvPicPr>
              <a:picLocks noChangeAspect="1"/>
            </p:cNvPicPr>
            <p:nvPr/>
          </p:nvPicPr>
          <p:blipFill>
            <a:blip r:embed="rId5"/>
            <a:stretch>
              <a:fillRect/>
            </a:stretch>
          </p:blipFill>
          <p:spPr>
            <a:xfrm>
              <a:off x="7387963" y="3643683"/>
              <a:ext cx="866250" cy="850500"/>
            </a:xfrm>
            <a:prstGeom prst="rect">
              <a:avLst/>
            </a:prstGeom>
          </p:spPr>
        </p:pic>
      </p:grpSp>
      <p:grpSp>
        <p:nvGrpSpPr>
          <p:cNvPr id="33" name="Group 32"/>
          <p:cNvGrpSpPr/>
          <p:nvPr/>
        </p:nvGrpSpPr>
        <p:grpSpPr>
          <a:xfrm>
            <a:off x="8063073" y="2582454"/>
            <a:ext cx="953767" cy="1094079"/>
            <a:chOff x="7777960" y="2699229"/>
            <a:chExt cx="953767" cy="1094079"/>
          </a:xfrm>
        </p:grpSpPr>
        <p:pic>
          <p:nvPicPr>
            <p:cNvPr id="25" name="Picture 24"/>
            <p:cNvPicPr>
              <a:picLocks noChangeAspect="1"/>
            </p:cNvPicPr>
            <p:nvPr/>
          </p:nvPicPr>
          <p:blipFill>
            <a:blip r:embed="rId4"/>
            <a:stretch>
              <a:fillRect/>
            </a:stretch>
          </p:blipFill>
          <p:spPr>
            <a:xfrm>
              <a:off x="7777960" y="2699229"/>
              <a:ext cx="453750" cy="850500"/>
            </a:xfrm>
            <a:prstGeom prst="rect">
              <a:avLst/>
            </a:prstGeom>
          </p:spPr>
        </p:pic>
        <p:pic>
          <p:nvPicPr>
            <p:cNvPr id="26" name="Picture 25"/>
            <p:cNvPicPr>
              <a:picLocks noChangeAspect="1"/>
            </p:cNvPicPr>
            <p:nvPr/>
          </p:nvPicPr>
          <p:blipFill>
            <a:blip r:embed="rId6"/>
            <a:stretch>
              <a:fillRect/>
            </a:stretch>
          </p:blipFill>
          <p:spPr>
            <a:xfrm>
              <a:off x="7968602" y="2848308"/>
              <a:ext cx="763125" cy="945000"/>
            </a:xfrm>
            <a:prstGeom prst="rect">
              <a:avLst/>
            </a:prstGeom>
          </p:spPr>
        </p:pic>
      </p:grpSp>
      <p:pic>
        <p:nvPicPr>
          <p:cNvPr id="27" name="Picture 26"/>
          <p:cNvPicPr>
            <a:picLocks noChangeAspect="1"/>
          </p:cNvPicPr>
          <p:nvPr/>
        </p:nvPicPr>
        <p:blipFill>
          <a:blip r:embed="rId7"/>
          <a:stretch>
            <a:fillRect/>
          </a:stretch>
        </p:blipFill>
        <p:spPr>
          <a:xfrm>
            <a:off x="6392853" y="2576326"/>
            <a:ext cx="413566" cy="470951"/>
          </a:xfrm>
          <a:prstGeom prst="rect">
            <a:avLst/>
          </a:prstGeom>
        </p:spPr>
      </p:pic>
      <p:grpSp>
        <p:nvGrpSpPr>
          <p:cNvPr id="34" name="Group 33"/>
          <p:cNvGrpSpPr/>
          <p:nvPr/>
        </p:nvGrpSpPr>
        <p:grpSpPr>
          <a:xfrm>
            <a:off x="7511006" y="4358317"/>
            <a:ext cx="587595" cy="880906"/>
            <a:chOff x="8254213" y="4305291"/>
            <a:chExt cx="587595" cy="880906"/>
          </a:xfrm>
        </p:grpSpPr>
        <p:pic>
          <p:nvPicPr>
            <p:cNvPr id="28" name="Picture 27"/>
            <p:cNvPicPr>
              <a:picLocks noChangeAspect="1"/>
            </p:cNvPicPr>
            <p:nvPr/>
          </p:nvPicPr>
          <p:blipFill>
            <a:blip r:embed="rId4"/>
            <a:stretch>
              <a:fillRect/>
            </a:stretch>
          </p:blipFill>
          <p:spPr>
            <a:xfrm>
              <a:off x="8254213" y="4305291"/>
              <a:ext cx="453750" cy="850500"/>
            </a:xfrm>
            <a:prstGeom prst="rect">
              <a:avLst/>
            </a:prstGeom>
          </p:spPr>
        </p:pic>
        <p:pic>
          <p:nvPicPr>
            <p:cNvPr id="29" name="Picture 28"/>
            <p:cNvPicPr>
              <a:picLocks noChangeAspect="1"/>
            </p:cNvPicPr>
            <p:nvPr/>
          </p:nvPicPr>
          <p:blipFill>
            <a:blip r:embed="rId8"/>
            <a:stretch>
              <a:fillRect/>
            </a:stretch>
          </p:blipFill>
          <p:spPr>
            <a:xfrm>
              <a:off x="8521034" y="4715884"/>
              <a:ext cx="320774" cy="470313"/>
            </a:xfrm>
            <a:prstGeom prst="rect">
              <a:avLst/>
            </a:prstGeom>
          </p:spPr>
        </p:pic>
      </p:grpSp>
      <p:pic>
        <p:nvPicPr>
          <p:cNvPr id="30" name="Picture 29"/>
          <p:cNvPicPr>
            <a:picLocks noChangeAspect="1"/>
          </p:cNvPicPr>
          <p:nvPr/>
        </p:nvPicPr>
        <p:blipFill>
          <a:blip r:embed="rId9"/>
          <a:stretch>
            <a:fillRect/>
          </a:stretch>
        </p:blipFill>
        <p:spPr>
          <a:xfrm>
            <a:off x="6328979" y="3530796"/>
            <a:ext cx="1219674" cy="713225"/>
          </a:xfrm>
          <a:prstGeom prst="rect">
            <a:avLst/>
          </a:prstGeom>
        </p:spPr>
      </p:pic>
      <p:pic>
        <p:nvPicPr>
          <p:cNvPr id="31" name="Picture 30"/>
          <p:cNvPicPr>
            <a:picLocks noChangeAspect="1"/>
          </p:cNvPicPr>
          <p:nvPr/>
        </p:nvPicPr>
        <p:blipFill>
          <a:blip r:embed="rId10"/>
          <a:stretch>
            <a:fillRect/>
          </a:stretch>
        </p:blipFill>
        <p:spPr>
          <a:xfrm>
            <a:off x="10329953" y="1655411"/>
            <a:ext cx="1330440" cy="1156391"/>
          </a:xfrm>
          <a:prstGeom prst="rect">
            <a:avLst/>
          </a:prstGeom>
        </p:spPr>
      </p:pic>
      <p:pic>
        <p:nvPicPr>
          <p:cNvPr id="35" name="Picture 34"/>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569768" y="3497262"/>
            <a:ext cx="780290" cy="780290"/>
          </a:xfrm>
          <a:prstGeom prst="rect">
            <a:avLst/>
          </a:prstGeom>
        </p:spPr>
      </p:pic>
      <p:sp>
        <p:nvSpPr>
          <p:cNvPr id="36" name="TextBox 35"/>
          <p:cNvSpPr txBox="1"/>
          <p:nvPr/>
        </p:nvSpPr>
        <p:spPr>
          <a:xfrm>
            <a:off x="4474798" y="3647379"/>
            <a:ext cx="1186137" cy="489365"/>
          </a:xfrm>
          <a:prstGeom prst="rect">
            <a:avLst/>
          </a:prstGeom>
          <a:noFill/>
        </p:spPr>
        <p:txBody>
          <a:bodyPr wrap="square" lIns="182880" tIns="146304" rIns="182880" bIns="146304" rtlCol="0">
            <a:spAutoFit/>
          </a:bodyPr>
          <a:lstStyle/>
          <a:p>
            <a:pPr>
              <a:lnSpc>
                <a:spcPct val="90000"/>
              </a:lnSpc>
              <a:spcAft>
                <a:spcPts val="600"/>
              </a:spcAft>
            </a:pPr>
            <a:r>
              <a:rPr lang="en-US" sz="1400" dirty="0" smtClean="0">
                <a:solidFill>
                  <a:srgbClr val="E6E6E6">
                    <a:lumMod val="10000"/>
                  </a:srgbClr>
                </a:solidFill>
              </a:rPr>
              <a:t>Network</a:t>
            </a:r>
          </a:p>
        </p:txBody>
      </p:sp>
      <p:sp>
        <p:nvSpPr>
          <p:cNvPr id="37" name="TextBox 36"/>
          <p:cNvSpPr txBox="1"/>
          <p:nvPr/>
        </p:nvSpPr>
        <p:spPr>
          <a:xfrm>
            <a:off x="2466103" y="2253213"/>
            <a:ext cx="1492092" cy="794064"/>
          </a:xfrm>
          <a:prstGeom prst="rect">
            <a:avLst/>
          </a:prstGeom>
          <a:noFill/>
        </p:spPr>
        <p:txBody>
          <a:bodyPr wrap="square" lIns="182880" tIns="146304" rIns="182880" bIns="146304" rtlCol="0">
            <a:spAutoFit/>
          </a:bodyPr>
          <a:lstStyle/>
          <a:p>
            <a:pPr>
              <a:lnSpc>
                <a:spcPct val="90000"/>
              </a:lnSpc>
              <a:spcAft>
                <a:spcPts val="600"/>
              </a:spcAft>
            </a:pPr>
            <a:r>
              <a:rPr lang="en-US" sz="1200" dirty="0" smtClean="0">
                <a:solidFill>
                  <a:srgbClr val="FFFFFF"/>
                </a:solidFill>
              </a:rPr>
              <a:t>Office Web Applications Farm </a:t>
            </a:r>
          </a:p>
        </p:txBody>
      </p:sp>
      <p:sp>
        <p:nvSpPr>
          <p:cNvPr id="38" name="TextBox 37"/>
          <p:cNvSpPr txBox="1"/>
          <p:nvPr/>
        </p:nvSpPr>
        <p:spPr>
          <a:xfrm>
            <a:off x="1942397" y="4410367"/>
            <a:ext cx="1492092" cy="461665"/>
          </a:xfrm>
          <a:prstGeom prst="rect">
            <a:avLst/>
          </a:prstGeom>
          <a:noFill/>
        </p:spPr>
        <p:txBody>
          <a:bodyPr wrap="square" lIns="182880" tIns="146304" rIns="182880" bIns="146304" rtlCol="0">
            <a:spAutoFit/>
          </a:bodyPr>
          <a:lstStyle/>
          <a:p>
            <a:pPr>
              <a:lnSpc>
                <a:spcPct val="90000"/>
              </a:lnSpc>
              <a:spcAft>
                <a:spcPts val="600"/>
              </a:spcAft>
            </a:pPr>
            <a:r>
              <a:rPr lang="en-US" sz="1200" dirty="0" smtClean="0">
                <a:solidFill>
                  <a:srgbClr val="FFFFFF"/>
                </a:solidFill>
              </a:rPr>
              <a:t>SharePoint Farm </a:t>
            </a:r>
          </a:p>
        </p:txBody>
      </p:sp>
      <p:sp>
        <p:nvSpPr>
          <p:cNvPr id="39" name="TextBox 38"/>
          <p:cNvSpPr txBox="1"/>
          <p:nvPr/>
        </p:nvSpPr>
        <p:spPr>
          <a:xfrm>
            <a:off x="4253251" y="2401405"/>
            <a:ext cx="1492092" cy="461665"/>
          </a:xfrm>
          <a:prstGeom prst="rect">
            <a:avLst/>
          </a:prstGeom>
          <a:noFill/>
        </p:spPr>
        <p:txBody>
          <a:bodyPr wrap="square" lIns="182880" tIns="146304" rIns="182880" bIns="146304" rtlCol="0">
            <a:spAutoFit/>
          </a:bodyPr>
          <a:lstStyle/>
          <a:p>
            <a:pPr>
              <a:lnSpc>
                <a:spcPct val="90000"/>
              </a:lnSpc>
              <a:spcAft>
                <a:spcPts val="600"/>
              </a:spcAft>
            </a:pPr>
            <a:r>
              <a:rPr lang="en-US" sz="1200" dirty="0" smtClean="0">
                <a:solidFill>
                  <a:srgbClr val="FFFFFF"/>
                </a:solidFill>
              </a:rPr>
              <a:t>Directory</a:t>
            </a:r>
          </a:p>
        </p:txBody>
      </p:sp>
      <p:sp>
        <p:nvSpPr>
          <p:cNvPr id="40" name="TextBox 39"/>
          <p:cNvSpPr txBox="1"/>
          <p:nvPr/>
        </p:nvSpPr>
        <p:spPr>
          <a:xfrm>
            <a:off x="6433286" y="3647379"/>
            <a:ext cx="1186137" cy="489365"/>
          </a:xfrm>
          <a:prstGeom prst="rect">
            <a:avLst/>
          </a:prstGeom>
          <a:noFill/>
        </p:spPr>
        <p:txBody>
          <a:bodyPr wrap="square" lIns="182880" tIns="146304" rIns="182880" bIns="146304" rtlCol="0">
            <a:spAutoFit/>
          </a:bodyPr>
          <a:lstStyle/>
          <a:p>
            <a:pPr>
              <a:lnSpc>
                <a:spcPct val="90000"/>
              </a:lnSpc>
              <a:spcAft>
                <a:spcPts val="600"/>
              </a:spcAft>
            </a:pPr>
            <a:r>
              <a:rPr lang="en-US" sz="1400" dirty="0" smtClean="0">
                <a:solidFill>
                  <a:srgbClr val="E6E6E6">
                    <a:lumMod val="10000"/>
                  </a:srgbClr>
                </a:solidFill>
              </a:rPr>
              <a:t>Network</a:t>
            </a:r>
          </a:p>
        </p:txBody>
      </p:sp>
      <p:sp>
        <p:nvSpPr>
          <p:cNvPr id="42" name="Left-Right Arrow 41"/>
          <p:cNvSpPr/>
          <p:nvPr/>
        </p:nvSpPr>
        <p:spPr bwMode="auto">
          <a:xfrm>
            <a:off x="5604019" y="2818078"/>
            <a:ext cx="724669" cy="131537"/>
          </a:xfrm>
          <a:prstGeom prst="leftRightArrow">
            <a:avLst/>
          </a:prstGeom>
          <a:solidFill>
            <a:srgbClr val="FFBA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nvGrpSpPr>
          <p:cNvPr id="46" name="Group 45"/>
          <p:cNvGrpSpPr/>
          <p:nvPr/>
        </p:nvGrpSpPr>
        <p:grpSpPr>
          <a:xfrm>
            <a:off x="4999037" y="4701702"/>
            <a:ext cx="470782" cy="548160"/>
            <a:chOff x="5013990" y="4778385"/>
            <a:chExt cx="470782" cy="548160"/>
          </a:xfrm>
        </p:grpSpPr>
        <p:pic>
          <p:nvPicPr>
            <p:cNvPr id="43" name="Picture 42"/>
            <p:cNvPicPr>
              <a:picLocks noChangeAspect="1"/>
            </p:cNvPicPr>
            <p:nvPr/>
          </p:nvPicPr>
          <p:blipFill>
            <a:blip r:embed="rId12"/>
            <a:stretch>
              <a:fillRect/>
            </a:stretch>
          </p:blipFill>
          <p:spPr>
            <a:xfrm flipH="1">
              <a:off x="5013990" y="4778385"/>
              <a:ext cx="165982" cy="243360"/>
            </a:xfrm>
            <a:prstGeom prst="rect">
              <a:avLst/>
            </a:prstGeom>
          </p:spPr>
        </p:pic>
        <p:pic>
          <p:nvPicPr>
            <p:cNvPr id="44" name="Picture 43"/>
            <p:cNvPicPr>
              <a:picLocks noChangeAspect="1"/>
            </p:cNvPicPr>
            <p:nvPr/>
          </p:nvPicPr>
          <p:blipFill>
            <a:blip r:embed="rId12"/>
            <a:stretch>
              <a:fillRect/>
            </a:stretch>
          </p:blipFill>
          <p:spPr>
            <a:xfrm flipH="1">
              <a:off x="5166390" y="4930785"/>
              <a:ext cx="165982" cy="243360"/>
            </a:xfrm>
            <a:prstGeom prst="rect">
              <a:avLst/>
            </a:prstGeom>
          </p:spPr>
        </p:pic>
        <p:pic>
          <p:nvPicPr>
            <p:cNvPr id="45" name="Picture 44"/>
            <p:cNvPicPr>
              <a:picLocks noChangeAspect="1"/>
            </p:cNvPicPr>
            <p:nvPr/>
          </p:nvPicPr>
          <p:blipFill>
            <a:blip r:embed="rId12"/>
            <a:stretch>
              <a:fillRect/>
            </a:stretch>
          </p:blipFill>
          <p:spPr>
            <a:xfrm flipH="1">
              <a:off x="5318790" y="5083185"/>
              <a:ext cx="165982" cy="243360"/>
            </a:xfrm>
            <a:prstGeom prst="rect">
              <a:avLst/>
            </a:prstGeom>
          </p:spPr>
        </p:pic>
      </p:grpSp>
      <p:grpSp>
        <p:nvGrpSpPr>
          <p:cNvPr id="47" name="Group 46"/>
          <p:cNvGrpSpPr/>
          <p:nvPr/>
        </p:nvGrpSpPr>
        <p:grpSpPr>
          <a:xfrm>
            <a:off x="4999037" y="4699370"/>
            <a:ext cx="470782" cy="548160"/>
            <a:chOff x="5013990" y="4778385"/>
            <a:chExt cx="470782" cy="548160"/>
          </a:xfrm>
        </p:grpSpPr>
        <p:pic>
          <p:nvPicPr>
            <p:cNvPr id="48" name="Picture 47"/>
            <p:cNvPicPr>
              <a:picLocks noChangeAspect="1"/>
            </p:cNvPicPr>
            <p:nvPr/>
          </p:nvPicPr>
          <p:blipFill>
            <a:blip r:embed="rId12"/>
            <a:stretch>
              <a:fillRect/>
            </a:stretch>
          </p:blipFill>
          <p:spPr>
            <a:xfrm flipH="1">
              <a:off x="5013990" y="4778385"/>
              <a:ext cx="165982" cy="243360"/>
            </a:xfrm>
            <a:prstGeom prst="rect">
              <a:avLst/>
            </a:prstGeom>
          </p:spPr>
        </p:pic>
        <p:pic>
          <p:nvPicPr>
            <p:cNvPr id="49" name="Picture 48"/>
            <p:cNvPicPr>
              <a:picLocks noChangeAspect="1"/>
            </p:cNvPicPr>
            <p:nvPr/>
          </p:nvPicPr>
          <p:blipFill>
            <a:blip r:embed="rId12"/>
            <a:stretch>
              <a:fillRect/>
            </a:stretch>
          </p:blipFill>
          <p:spPr>
            <a:xfrm flipH="1">
              <a:off x="5166390" y="4930785"/>
              <a:ext cx="165982" cy="243360"/>
            </a:xfrm>
            <a:prstGeom prst="rect">
              <a:avLst/>
            </a:prstGeom>
          </p:spPr>
        </p:pic>
        <p:pic>
          <p:nvPicPr>
            <p:cNvPr id="50" name="Picture 49"/>
            <p:cNvPicPr>
              <a:picLocks noChangeAspect="1"/>
            </p:cNvPicPr>
            <p:nvPr/>
          </p:nvPicPr>
          <p:blipFill>
            <a:blip r:embed="rId12"/>
            <a:stretch>
              <a:fillRect/>
            </a:stretch>
          </p:blipFill>
          <p:spPr>
            <a:xfrm flipH="1">
              <a:off x="5318790" y="5083185"/>
              <a:ext cx="165982" cy="243360"/>
            </a:xfrm>
            <a:prstGeom prst="rect">
              <a:avLst/>
            </a:prstGeom>
          </p:spPr>
        </p:pic>
      </p:grpSp>
      <p:sp>
        <p:nvSpPr>
          <p:cNvPr id="51" name="Striped Right Arrow 50"/>
          <p:cNvSpPr/>
          <p:nvPr/>
        </p:nvSpPr>
        <p:spPr bwMode="auto">
          <a:xfrm>
            <a:off x="5569768" y="4872032"/>
            <a:ext cx="1410469" cy="225430"/>
          </a:xfrm>
          <a:prstGeom prst="stripedRightArrow">
            <a:avLst/>
          </a:prstGeom>
          <a:solidFill>
            <a:srgbClr val="FFBA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52" name="TextBox 51"/>
          <p:cNvSpPr txBox="1"/>
          <p:nvPr/>
        </p:nvSpPr>
        <p:spPr>
          <a:xfrm>
            <a:off x="4467821" y="4366368"/>
            <a:ext cx="1492092" cy="627864"/>
          </a:xfrm>
          <a:prstGeom prst="rect">
            <a:avLst/>
          </a:prstGeom>
          <a:noFill/>
        </p:spPr>
        <p:txBody>
          <a:bodyPr wrap="square" lIns="182880" tIns="146304" rIns="182880" bIns="146304" rtlCol="0">
            <a:spAutoFit/>
          </a:bodyPr>
          <a:lstStyle/>
          <a:p>
            <a:pPr>
              <a:lnSpc>
                <a:spcPct val="90000"/>
              </a:lnSpc>
              <a:spcAft>
                <a:spcPts val="600"/>
              </a:spcAft>
            </a:pPr>
            <a:r>
              <a:rPr lang="en-US" sz="1200" dirty="0" smtClean="0">
                <a:solidFill>
                  <a:srgbClr val="FFFFFF"/>
                </a:solidFill>
              </a:rPr>
              <a:t>Content &amp; SA Data</a:t>
            </a:r>
          </a:p>
        </p:txBody>
      </p:sp>
      <p:sp>
        <p:nvSpPr>
          <p:cNvPr id="53" name="TextBox 52"/>
          <p:cNvSpPr txBox="1"/>
          <p:nvPr/>
        </p:nvSpPr>
        <p:spPr>
          <a:xfrm>
            <a:off x="1164681" y="1496579"/>
            <a:ext cx="2434020"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rPr>
              <a:t>On-Premises</a:t>
            </a:r>
          </a:p>
        </p:txBody>
      </p:sp>
      <p:sp>
        <p:nvSpPr>
          <p:cNvPr id="54" name="TextBox 53"/>
          <p:cNvSpPr txBox="1"/>
          <p:nvPr/>
        </p:nvSpPr>
        <p:spPr>
          <a:xfrm>
            <a:off x="9761531" y="1496579"/>
            <a:ext cx="1217010"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rPr>
              <a:t>Azure</a:t>
            </a:r>
          </a:p>
        </p:txBody>
      </p:sp>
      <p:sp>
        <p:nvSpPr>
          <p:cNvPr id="55" name="TextBox 54"/>
          <p:cNvSpPr txBox="1"/>
          <p:nvPr/>
        </p:nvSpPr>
        <p:spPr>
          <a:xfrm>
            <a:off x="6010989" y="1496579"/>
            <a:ext cx="1331913"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rPr>
              <a:t>Hybrid</a:t>
            </a:r>
          </a:p>
        </p:txBody>
      </p:sp>
    </p:spTree>
    <p:extLst>
      <p:ext uri="{BB962C8B-B14F-4D97-AF65-F5344CB8AC3E}">
        <p14:creationId xmlns:p14="http://schemas.microsoft.com/office/powerpoint/2010/main" val="119968471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3" presetClass="path" presetSubtype="0" accel="50000" decel="50000" fill="hold" grpId="0" nodeType="clickEffect">
                                  <p:stCondLst>
                                    <p:cond delay="0"/>
                                  </p:stCondLst>
                                  <p:childTnLst>
                                    <p:animMotion origin="layout" path="M -1.65943E-7 -6.53654E-7 L 0.39405 0.00068 " pathEditMode="relative" rAng="0" ptsTypes="AA">
                                      <p:cBhvr>
                                        <p:cTn id="6" dur="2000" fill="hold"/>
                                        <p:tgtEl>
                                          <p:spTgt spid="6"/>
                                        </p:tgtEl>
                                        <p:attrNameLst>
                                          <p:attrName>ppt_x</p:attrName>
                                          <p:attrName>ppt_y</p:attrName>
                                        </p:attrNameLst>
                                      </p:cBhvr>
                                      <p:rCtr x="19696" y="23"/>
                                    </p:animMotion>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fade">
                                      <p:cBhvr>
                                        <p:cTn id="11" dur="500"/>
                                        <p:tgtEl>
                                          <p:spTgt spid="31"/>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54"/>
                                        </p:tgtEl>
                                        <p:attrNameLst>
                                          <p:attrName>style.visibility</p:attrName>
                                        </p:attrNameLst>
                                      </p:cBhvr>
                                      <p:to>
                                        <p:strVal val="visible"/>
                                      </p:to>
                                    </p:set>
                                    <p:animEffect transition="in" filter="fade">
                                      <p:cBhvr>
                                        <p:cTn id="14" dur="500"/>
                                        <p:tgtEl>
                                          <p:spTgt spid="54"/>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55"/>
                                        </p:tgtEl>
                                        <p:attrNameLst>
                                          <p:attrName>style.visibility</p:attrName>
                                        </p:attrNameLst>
                                      </p:cBhvr>
                                      <p:to>
                                        <p:strVal val="visible"/>
                                      </p:to>
                                    </p:set>
                                    <p:animEffect transition="in" filter="fade">
                                      <p:cBhvr>
                                        <p:cTn id="22" dur="500"/>
                                        <p:tgtEl>
                                          <p:spTgt spid="55"/>
                                        </p:tgtEl>
                                      </p:cBhvr>
                                    </p:animEffec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0"/>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0"/>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35"/>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27"/>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42"/>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33"/>
                                        </p:tgtEl>
                                        <p:attrNameLst>
                                          <p:attrName>style.visibility</p:attrName>
                                        </p:attrNameLst>
                                      </p:cBhvr>
                                      <p:to>
                                        <p:strVal val="visible"/>
                                      </p:to>
                                    </p:set>
                                    <p:animEffect transition="in" filter="fade">
                                      <p:cBhvr>
                                        <p:cTn id="45" dur="500"/>
                                        <p:tgtEl>
                                          <p:spTgt spid="33"/>
                                        </p:tgtEl>
                                      </p:cBhvr>
                                    </p:animEffect>
                                  </p:childTnLst>
                                </p:cTn>
                              </p:par>
                              <p:par>
                                <p:cTn id="46" presetID="10" presetClass="entr" presetSubtype="0" fill="hold" nodeType="withEffect">
                                  <p:stCondLst>
                                    <p:cond delay="0"/>
                                  </p:stCondLst>
                                  <p:childTnLst>
                                    <p:set>
                                      <p:cBhvr>
                                        <p:cTn id="47" dur="1" fill="hold">
                                          <p:stCondLst>
                                            <p:cond delay="0"/>
                                          </p:stCondLst>
                                        </p:cTn>
                                        <p:tgtEl>
                                          <p:spTgt spid="32"/>
                                        </p:tgtEl>
                                        <p:attrNameLst>
                                          <p:attrName>style.visibility</p:attrName>
                                        </p:attrNameLst>
                                      </p:cBhvr>
                                      <p:to>
                                        <p:strVal val="visible"/>
                                      </p:to>
                                    </p:set>
                                    <p:animEffect transition="in" filter="fade">
                                      <p:cBhvr>
                                        <p:cTn id="48" dur="500"/>
                                        <p:tgtEl>
                                          <p:spTgt spid="32"/>
                                        </p:tgtEl>
                                      </p:cBhvr>
                                    </p:animEffect>
                                  </p:childTnLst>
                                </p:cTn>
                              </p:par>
                              <p:par>
                                <p:cTn id="49" presetID="10" presetClass="entr" presetSubtype="0" fill="hold" nodeType="withEffect">
                                  <p:stCondLst>
                                    <p:cond delay="0"/>
                                  </p:stCondLst>
                                  <p:childTnLst>
                                    <p:set>
                                      <p:cBhvr>
                                        <p:cTn id="50" dur="1" fill="hold">
                                          <p:stCondLst>
                                            <p:cond delay="0"/>
                                          </p:stCondLst>
                                        </p:cTn>
                                        <p:tgtEl>
                                          <p:spTgt spid="34"/>
                                        </p:tgtEl>
                                        <p:attrNameLst>
                                          <p:attrName>style.visibility</p:attrName>
                                        </p:attrNameLst>
                                      </p:cBhvr>
                                      <p:to>
                                        <p:strVal val="visible"/>
                                      </p:to>
                                    </p:set>
                                    <p:animEffect transition="in" filter="fade">
                                      <p:cBhvr>
                                        <p:cTn id="51" dur="500"/>
                                        <p:tgtEl>
                                          <p:spTgt spid="34"/>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nodeType="clickEffect">
                                  <p:stCondLst>
                                    <p:cond delay="0"/>
                                  </p:stCondLst>
                                  <p:childTnLst>
                                    <p:set>
                                      <p:cBhvr>
                                        <p:cTn id="55" dur="1" fill="hold">
                                          <p:stCondLst>
                                            <p:cond delay="0"/>
                                          </p:stCondLst>
                                        </p:cTn>
                                        <p:tgtEl>
                                          <p:spTgt spid="46"/>
                                        </p:tgtEl>
                                        <p:attrNameLst>
                                          <p:attrName>style.visibility</p:attrName>
                                        </p:attrNameLst>
                                      </p:cBhvr>
                                      <p:to>
                                        <p:strVal val="visible"/>
                                      </p:to>
                                    </p:set>
                                    <p:animEffect transition="in" filter="fade">
                                      <p:cBhvr>
                                        <p:cTn id="56" dur="500"/>
                                        <p:tgtEl>
                                          <p:spTgt spid="46"/>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grpId="0" nodeType="clickEffect">
                                  <p:stCondLst>
                                    <p:cond delay="0"/>
                                  </p:stCondLst>
                                  <p:childTnLst>
                                    <p:set>
                                      <p:cBhvr>
                                        <p:cTn id="60" dur="1" fill="hold">
                                          <p:stCondLst>
                                            <p:cond delay="0"/>
                                          </p:stCondLst>
                                        </p:cTn>
                                        <p:tgtEl>
                                          <p:spTgt spid="51"/>
                                        </p:tgtEl>
                                        <p:attrNameLst>
                                          <p:attrName>style.visibility</p:attrName>
                                        </p:attrNameLst>
                                      </p:cBhvr>
                                      <p:to>
                                        <p:strVal val="visible"/>
                                      </p:to>
                                    </p:set>
                                    <p:animEffect transition="in" filter="fade">
                                      <p:cBhvr>
                                        <p:cTn id="61" dur="500"/>
                                        <p:tgtEl>
                                          <p:spTgt spid="51"/>
                                        </p:tgtEl>
                                      </p:cBhvr>
                                    </p:animEffect>
                                  </p:childTnLst>
                                </p:cTn>
                              </p:par>
                            </p:childTnLst>
                          </p:cTn>
                        </p:par>
                        <p:par>
                          <p:cTn id="62" fill="hold">
                            <p:stCondLst>
                              <p:cond delay="500"/>
                            </p:stCondLst>
                            <p:childTnLst>
                              <p:par>
                                <p:cTn id="63" presetID="63" presetClass="path" presetSubtype="0" accel="50000" decel="50000" fill="hold" nodeType="afterEffect">
                                  <p:stCondLst>
                                    <p:cond delay="0"/>
                                  </p:stCondLst>
                                  <p:childTnLst>
                                    <p:animMotion origin="layout" path="M 2.20066E-6 4.19428E-6 L 0.14654 4.19428E-6 " pathEditMode="relative" rAng="0" ptsTypes="AA">
                                      <p:cBhvr>
                                        <p:cTn id="64" dur="2000" fill="hold"/>
                                        <p:tgtEl>
                                          <p:spTgt spid="47"/>
                                        </p:tgtEl>
                                        <p:attrNameLst>
                                          <p:attrName>ppt_x</p:attrName>
                                          <p:attrName>ppt_y</p:attrName>
                                        </p:attrNameLst>
                                      </p:cBhvr>
                                      <p:rCtr x="7327"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0" grpId="0"/>
      <p:bldP spid="42" grpId="0" animBg="1"/>
      <p:bldP spid="51" grpId="0" animBg="1"/>
      <p:bldP spid="54" grpId="0"/>
      <p:bldP spid="5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DR Deployment Process </a:t>
            </a:r>
            <a:endParaRPr lang="en-US" dirty="0"/>
          </a:p>
        </p:txBody>
      </p:sp>
      <p:graphicFrame>
        <p:nvGraphicFramePr>
          <p:cNvPr id="4" name="Content Placeholder 3"/>
          <p:cNvGraphicFramePr>
            <a:graphicFrameLocks noGrp="1"/>
          </p:cNvGraphicFramePr>
          <p:nvPr>
            <p:ph idx="4294967295"/>
            <p:extLst/>
          </p:nvPr>
        </p:nvGraphicFramePr>
        <p:xfrm>
          <a:off x="884237" y="1363662"/>
          <a:ext cx="10724938" cy="443796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Rectangle 2"/>
          <p:cNvSpPr/>
          <p:nvPr/>
        </p:nvSpPr>
        <p:spPr bwMode="auto">
          <a:xfrm>
            <a:off x="274639" y="4640262"/>
            <a:ext cx="11810998" cy="2209800"/>
          </a:xfrm>
          <a:prstGeom prst="rect">
            <a:avLst/>
          </a:prstGeom>
          <a:solidFill>
            <a:srgbClr val="002050">
              <a:alpha val="74902"/>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nvGrpSpPr>
          <p:cNvPr id="8" name="Group 7"/>
          <p:cNvGrpSpPr/>
          <p:nvPr/>
        </p:nvGrpSpPr>
        <p:grpSpPr>
          <a:xfrm>
            <a:off x="808037" y="4716462"/>
            <a:ext cx="1524000" cy="1033102"/>
            <a:chOff x="808037" y="4945061"/>
            <a:chExt cx="1524000" cy="1033102"/>
          </a:xfrm>
        </p:grpSpPr>
        <p:pic>
          <p:nvPicPr>
            <p:cNvPr id="5" name="Picture 4"/>
            <p:cNvPicPr>
              <a:picLocks noChangeAspect="1"/>
            </p:cNvPicPr>
            <p:nvPr/>
          </p:nvPicPr>
          <p:blipFill>
            <a:blip r:embed="rId7"/>
            <a:stretch>
              <a:fillRect/>
            </a:stretch>
          </p:blipFill>
          <p:spPr>
            <a:xfrm>
              <a:off x="1036637" y="4945061"/>
              <a:ext cx="914400" cy="608747"/>
            </a:xfrm>
            <a:prstGeom prst="rect">
              <a:avLst/>
            </a:prstGeom>
          </p:spPr>
        </p:pic>
        <p:pic>
          <p:nvPicPr>
            <p:cNvPr id="6" name="Picture 5"/>
            <p:cNvPicPr>
              <a:picLocks noChangeAspect="1"/>
            </p:cNvPicPr>
            <p:nvPr/>
          </p:nvPicPr>
          <p:blipFill>
            <a:blip r:embed="rId8">
              <a:lum bright="70000" contrast="-70000"/>
            </a:blip>
            <a:stretch>
              <a:fillRect/>
            </a:stretch>
          </p:blipFill>
          <p:spPr>
            <a:xfrm>
              <a:off x="1329555" y="5097034"/>
              <a:ext cx="328563" cy="304800"/>
            </a:xfrm>
            <a:prstGeom prst="rect">
              <a:avLst/>
            </a:prstGeom>
          </p:spPr>
        </p:pic>
        <p:sp>
          <p:nvSpPr>
            <p:cNvPr id="7" name="TextBox 6"/>
            <p:cNvSpPr txBox="1"/>
            <p:nvPr/>
          </p:nvSpPr>
          <p:spPr>
            <a:xfrm>
              <a:off x="808037" y="5433398"/>
              <a:ext cx="1524000" cy="544765"/>
            </a:xfrm>
            <a:prstGeom prst="rect">
              <a:avLst/>
            </a:prstGeom>
            <a:noFill/>
          </p:spPr>
          <p:txBody>
            <a:bodyPr wrap="square" lIns="182880" tIns="146304" rIns="182880" bIns="146304" rtlCol="0">
              <a:spAutoFit/>
            </a:bodyPr>
            <a:lstStyle/>
            <a:p>
              <a:pPr>
                <a:lnSpc>
                  <a:spcPct val="90000"/>
                </a:lnSpc>
                <a:spcAft>
                  <a:spcPts val="600"/>
                </a:spcAft>
              </a:pPr>
              <a:r>
                <a:rPr lang="en-US" dirty="0">
                  <a:solidFill>
                    <a:srgbClr val="FFFFFF"/>
                  </a:solidFill>
                </a:rPr>
                <a:t>Cloud Pack</a:t>
              </a:r>
            </a:p>
          </p:txBody>
        </p:sp>
      </p:grpSp>
      <p:grpSp>
        <p:nvGrpSpPr>
          <p:cNvPr id="12" name="Group 11"/>
          <p:cNvGrpSpPr/>
          <p:nvPr/>
        </p:nvGrpSpPr>
        <p:grpSpPr>
          <a:xfrm>
            <a:off x="2282055" y="4716462"/>
            <a:ext cx="1269182" cy="1033102"/>
            <a:chOff x="2282055" y="4716462"/>
            <a:chExt cx="1269182" cy="1033102"/>
          </a:xfrm>
        </p:grpSpPr>
        <p:pic>
          <p:nvPicPr>
            <p:cNvPr id="10" name="Picture 9"/>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530493" y="4716462"/>
              <a:ext cx="685800" cy="685800"/>
            </a:xfrm>
            <a:prstGeom prst="rect">
              <a:avLst/>
            </a:prstGeom>
          </p:spPr>
        </p:pic>
        <p:sp>
          <p:nvSpPr>
            <p:cNvPr id="11" name="TextBox 10"/>
            <p:cNvSpPr txBox="1"/>
            <p:nvPr/>
          </p:nvSpPr>
          <p:spPr>
            <a:xfrm>
              <a:off x="2282055" y="5204799"/>
              <a:ext cx="1269182" cy="544765"/>
            </a:xfrm>
            <a:prstGeom prst="rect">
              <a:avLst/>
            </a:prstGeom>
            <a:noFill/>
          </p:spPr>
          <p:txBody>
            <a:bodyPr wrap="square" lIns="182880" tIns="146304" rIns="182880" bIns="146304" rtlCol="0">
              <a:spAutoFit/>
            </a:bodyPr>
            <a:lstStyle/>
            <a:p>
              <a:pPr>
                <a:lnSpc>
                  <a:spcPct val="90000"/>
                </a:lnSpc>
                <a:spcAft>
                  <a:spcPts val="600"/>
                </a:spcAft>
              </a:pPr>
              <a:r>
                <a:rPr lang="en-US" dirty="0" smtClean="0">
                  <a:solidFill>
                    <a:srgbClr val="FFFFFF"/>
                  </a:solidFill>
                </a:rPr>
                <a:t>SPRaaS</a:t>
              </a:r>
              <a:endParaRPr lang="en-US" dirty="0">
                <a:solidFill>
                  <a:srgbClr val="FFFFFF"/>
                </a:solidFill>
              </a:endParaRPr>
            </a:p>
          </p:txBody>
        </p:sp>
      </p:grpSp>
      <p:pic>
        <p:nvPicPr>
          <p:cNvPr id="14" name="Picture 13"/>
          <p:cNvPicPr>
            <a:picLocks noChangeAspect="1"/>
          </p:cNvPicPr>
          <p:nvPr/>
        </p:nvPicPr>
        <p:blipFill>
          <a:blip r:embed="rId10">
            <a:biLevel thresh="50000"/>
          </a:blip>
          <a:stretch>
            <a:fillRect/>
          </a:stretch>
        </p:blipFill>
        <p:spPr>
          <a:xfrm>
            <a:off x="3884749" y="4868435"/>
            <a:ext cx="546563" cy="441000"/>
          </a:xfrm>
          <a:prstGeom prst="rect">
            <a:avLst/>
          </a:prstGeom>
        </p:spPr>
      </p:pic>
      <p:sp>
        <p:nvSpPr>
          <p:cNvPr id="15" name="TextBox 14"/>
          <p:cNvSpPr txBox="1"/>
          <p:nvPr/>
        </p:nvSpPr>
        <p:spPr>
          <a:xfrm>
            <a:off x="3404959" y="5204799"/>
            <a:ext cx="1620296" cy="544765"/>
          </a:xfrm>
          <a:prstGeom prst="rect">
            <a:avLst/>
          </a:prstGeom>
          <a:noFill/>
        </p:spPr>
        <p:txBody>
          <a:bodyPr wrap="square" lIns="182880" tIns="146304" rIns="182880" bIns="146304" rtlCol="0">
            <a:spAutoFit/>
          </a:bodyPr>
          <a:lstStyle/>
          <a:p>
            <a:pPr>
              <a:lnSpc>
                <a:spcPct val="90000"/>
              </a:lnSpc>
              <a:spcAft>
                <a:spcPts val="600"/>
              </a:spcAft>
            </a:pPr>
            <a:r>
              <a:rPr lang="en-US" dirty="0" smtClean="0">
                <a:solidFill>
                  <a:srgbClr val="FFFFFF"/>
                </a:solidFill>
              </a:rPr>
              <a:t>Azure Portal</a:t>
            </a:r>
            <a:endParaRPr lang="en-US" dirty="0">
              <a:solidFill>
                <a:srgbClr val="FFFFFF"/>
              </a:solidFill>
            </a:endParaRPr>
          </a:p>
        </p:txBody>
      </p:sp>
      <p:grpSp>
        <p:nvGrpSpPr>
          <p:cNvPr id="18" name="Group 17"/>
          <p:cNvGrpSpPr/>
          <p:nvPr/>
        </p:nvGrpSpPr>
        <p:grpSpPr>
          <a:xfrm>
            <a:off x="6098177" y="4716462"/>
            <a:ext cx="1524000" cy="1033102"/>
            <a:chOff x="808037" y="4945061"/>
            <a:chExt cx="1524000" cy="1033102"/>
          </a:xfrm>
        </p:grpSpPr>
        <p:pic>
          <p:nvPicPr>
            <p:cNvPr id="19" name="Picture 18"/>
            <p:cNvPicPr>
              <a:picLocks noChangeAspect="1"/>
            </p:cNvPicPr>
            <p:nvPr/>
          </p:nvPicPr>
          <p:blipFill>
            <a:blip r:embed="rId7"/>
            <a:stretch>
              <a:fillRect/>
            </a:stretch>
          </p:blipFill>
          <p:spPr>
            <a:xfrm>
              <a:off x="1036637" y="4945061"/>
              <a:ext cx="914400" cy="608747"/>
            </a:xfrm>
            <a:prstGeom prst="rect">
              <a:avLst/>
            </a:prstGeom>
          </p:spPr>
        </p:pic>
        <p:pic>
          <p:nvPicPr>
            <p:cNvPr id="20" name="Picture 19"/>
            <p:cNvPicPr>
              <a:picLocks noChangeAspect="1"/>
            </p:cNvPicPr>
            <p:nvPr/>
          </p:nvPicPr>
          <p:blipFill>
            <a:blip r:embed="rId8">
              <a:lum bright="70000" contrast="-70000"/>
            </a:blip>
            <a:stretch>
              <a:fillRect/>
            </a:stretch>
          </p:blipFill>
          <p:spPr>
            <a:xfrm>
              <a:off x="1329555" y="5097034"/>
              <a:ext cx="328563" cy="304800"/>
            </a:xfrm>
            <a:prstGeom prst="rect">
              <a:avLst/>
            </a:prstGeom>
          </p:spPr>
        </p:pic>
        <p:sp>
          <p:nvSpPr>
            <p:cNvPr id="21" name="TextBox 20"/>
            <p:cNvSpPr txBox="1"/>
            <p:nvPr/>
          </p:nvSpPr>
          <p:spPr>
            <a:xfrm>
              <a:off x="808037" y="5433398"/>
              <a:ext cx="1524000" cy="544765"/>
            </a:xfrm>
            <a:prstGeom prst="rect">
              <a:avLst/>
            </a:prstGeom>
            <a:noFill/>
          </p:spPr>
          <p:txBody>
            <a:bodyPr wrap="square" lIns="182880" tIns="146304" rIns="182880" bIns="146304" rtlCol="0">
              <a:spAutoFit/>
            </a:bodyPr>
            <a:lstStyle/>
            <a:p>
              <a:pPr>
                <a:lnSpc>
                  <a:spcPct val="90000"/>
                </a:lnSpc>
                <a:spcAft>
                  <a:spcPts val="600"/>
                </a:spcAft>
              </a:pPr>
              <a:r>
                <a:rPr lang="en-US" dirty="0">
                  <a:solidFill>
                    <a:srgbClr val="FFFFFF"/>
                  </a:solidFill>
                </a:rPr>
                <a:t>Cloud Pack</a:t>
              </a:r>
            </a:p>
          </p:txBody>
        </p:sp>
      </p:grpSp>
      <p:grpSp>
        <p:nvGrpSpPr>
          <p:cNvPr id="22" name="Group 21"/>
          <p:cNvGrpSpPr/>
          <p:nvPr/>
        </p:nvGrpSpPr>
        <p:grpSpPr>
          <a:xfrm>
            <a:off x="7622177" y="4715423"/>
            <a:ext cx="1269182" cy="1033102"/>
            <a:chOff x="2282055" y="4716462"/>
            <a:chExt cx="1269182" cy="1033102"/>
          </a:xfrm>
        </p:grpSpPr>
        <p:pic>
          <p:nvPicPr>
            <p:cNvPr id="23" name="Picture 22"/>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530493" y="4716462"/>
              <a:ext cx="685800" cy="685800"/>
            </a:xfrm>
            <a:prstGeom prst="rect">
              <a:avLst/>
            </a:prstGeom>
          </p:spPr>
        </p:pic>
        <p:sp>
          <p:nvSpPr>
            <p:cNvPr id="24" name="TextBox 23"/>
            <p:cNvSpPr txBox="1"/>
            <p:nvPr/>
          </p:nvSpPr>
          <p:spPr>
            <a:xfrm>
              <a:off x="2282055" y="5204799"/>
              <a:ext cx="1269182" cy="544765"/>
            </a:xfrm>
            <a:prstGeom prst="rect">
              <a:avLst/>
            </a:prstGeom>
            <a:noFill/>
          </p:spPr>
          <p:txBody>
            <a:bodyPr wrap="square" lIns="182880" tIns="146304" rIns="182880" bIns="146304" rtlCol="0">
              <a:spAutoFit/>
            </a:bodyPr>
            <a:lstStyle/>
            <a:p>
              <a:pPr>
                <a:lnSpc>
                  <a:spcPct val="90000"/>
                </a:lnSpc>
                <a:spcAft>
                  <a:spcPts val="600"/>
                </a:spcAft>
              </a:pPr>
              <a:r>
                <a:rPr lang="en-US" dirty="0" smtClean="0">
                  <a:solidFill>
                    <a:srgbClr val="FFFFFF"/>
                  </a:solidFill>
                </a:rPr>
                <a:t>SPRaaS</a:t>
              </a:r>
              <a:endParaRPr lang="en-US" dirty="0">
                <a:solidFill>
                  <a:srgbClr val="FFFFFF"/>
                </a:solidFill>
              </a:endParaRPr>
            </a:p>
          </p:txBody>
        </p:sp>
      </p:grpSp>
      <p:pic>
        <p:nvPicPr>
          <p:cNvPr id="25" name="Picture 24"/>
          <p:cNvPicPr>
            <a:picLocks noChangeAspect="1"/>
          </p:cNvPicPr>
          <p:nvPr/>
        </p:nvPicPr>
        <p:blipFill>
          <a:blip r:embed="rId11">
            <a:biLevel thresh="25000"/>
          </a:blip>
          <a:stretch>
            <a:fillRect/>
          </a:stretch>
        </p:blipFill>
        <p:spPr>
          <a:xfrm>
            <a:off x="5391559" y="4924644"/>
            <a:ext cx="340313" cy="357000"/>
          </a:xfrm>
          <a:prstGeom prst="rect">
            <a:avLst/>
          </a:prstGeom>
        </p:spPr>
      </p:pic>
      <p:pic>
        <p:nvPicPr>
          <p:cNvPr id="26" name="Picture 25"/>
          <p:cNvPicPr>
            <a:picLocks noChangeAspect="1"/>
          </p:cNvPicPr>
          <p:nvPr/>
        </p:nvPicPr>
        <p:blipFill>
          <a:blip r:embed="rId11">
            <a:biLevel thresh="25000"/>
          </a:blip>
          <a:stretch>
            <a:fillRect/>
          </a:stretch>
        </p:blipFill>
        <p:spPr>
          <a:xfrm>
            <a:off x="9470815" y="4851989"/>
            <a:ext cx="340313" cy="357000"/>
          </a:xfrm>
          <a:prstGeom prst="rect">
            <a:avLst/>
          </a:prstGeom>
        </p:spPr>
      </p:pic>
      <p:sp>
        <p:nvSpPr>
          <p:cNvPr id="27" name="TextBox 26"/>
          <p:cNvSpPr txBox="1"/>
          <p:nvPr/>
        </p:nvSpPr>
        <p:spPr>
          <a:xfrm>
            <a:off x="2282055" y="5508745"/>
            <a:ext cx="1269182" cy="544765"/>
          </a:xfrm>
          <a:prstGeom prst="rect">
            <a:avLst/>
          </a:prstGeom>
          <a:noFill/>
        </p:spPr>
        <p:txBody>
          <a:bodyPr wrap="square" lIns="182880" tIns="146304" rIns="182880" bIns="146304" rtlCol="0">
            <a:spAutoFit/>
          </a:bodyPr>
          <a:lstStyle/>
          <a:p>
            <a:pPr>
              <a:lnSpc>
                <a:spcPct val="90000"/>
              </a:lnSpc>
              <a:spcAft>
                <a:spcPts val="600"/>
              </a:spcAft>
            </a:pPr>
            <a:r>
              <a:rPr lang="en-US" dirty="0" smtClean="0">
                <a:solidFill>
                  <a:srgbClr val="FFFFFF"/>
                </a:solidFill>
              </a:rPr>
              <a:t>SQLRaaS</a:t>
            </a:r>
            <a:endParaRPr lang="en-US" dirty="0">
              <a:solidFill>
                <a:srgbClr val="FFFFFF"/>
              </a:solidFill>
            </a:endParaRPr>
          </a:p>
        </p:txBody>
      </p:sp>
      <p:sp>
        <p:nvSpPr>
          <p:cNvPr id="28" name="TextBox 27"/>
          <p:cNvSpPr txBox="1"/>
          <p:nvPr/>
        </p:nvSpPr>
        <p:spPr>
          <a:xfrm>
            <a:off x="2282055" y="5797555"/>
            <a:ext cx="1269182" cy="544765"/>
          </a:xfrm>
          <a:prstGeom prst="rect">
            <a:avLst/>
          </a:prstGeom>
          <a:noFill/>
        </p:spPr>
        <p:txBody>
          <a:bodyPr wrap="square" lIns="182880" tIns="146304" rIns="182880" bIns="146304" rtlCol="0">
            <a:spAutoFit/>
          </a:bodyPr>
          <a:lstStyle/>
          <a:p>
            <a:pPr>
              <a:lnSpc>
                <a:spcPct val="90000"/>
              </a:lnSpc>
              <a:spcAft>
                <a:spcPts val="600"/>
              </a:spcAft>
            </a:pPr>
            <a:r>
              <a:rPr lang="en-US" dirty="0" smtClean="0">
                <a:solidFill>
                  <a:srgbClr val="FFFFFF"/>
                </a:solidFill>
              </a:rPr>
              <a:t>ADRaaS</a:t>
            </a:r>
            <a:endParaRPr lang="en-US" dirty="0">
              <a:solidFill>
                <a:srgbClr val="FFFFFF"/>
              </a:solidFill>
            </a:endParaRPr>
          </a:p>
        </p:txBody>
      </p:sp>
      <p:sp>
        <p:nvSpPr>
          <p:cNvPr id="31" name="TextBox 30"/>
          <p:cNvSpPr txBox="1"/>
          <p:nvPr/>
        </p:nvSpPr>
        <p:spPr>
          <a:xfrm>
            <a:off x="7554426" y="5525172"/>
            <a:ext cx="1269182" cy="544765"/>
          </a:xfrm>
          <a:prstGeom prst="rect">
            <a:avLst/>
          </a:prstGeom>
          <a:noFill/>
        </p:spPr>
        <p:txBody>
          <a:bodyPr wrap="square" lIns="182880" tIns="146304" rIns="182880" bIns="146304" rtlCol="0">
            <a:spAutoFit/>
          </a:bodyPr>
          <a:lstStyle/>
          <a:p>
            <a:pPr>
              <a:lnSpc>
                <a:spcPct val="90000"/>
              </a:lnSpc>
              <a:spcAft>
                <a:spcPts val="600"/>
              </a:spcAft>
            </a:pPr>
            <a:r>
              <a:rPr lang="en-US" dirty="0" smtClean="0">
                <a:solidFill>
                  <a:srgbClr val="FFFFFF"/>
                </a:solidFill>
              </a:rPr>
              <a:t>SQLRaaS</a:t>
            </a:r>
            <a:endParaRPr lang="en-US" dirty="0">
              <a:solidFill>
                <a:srgbClr val="FFFFFF"/>
              </a:solidFill>
            </a:endParaRPr>
          </a:p>
        </p:txBody>
      </p:sp>
      <p:sp>
        <p:nvSpPr>
          <p:cNvPr id="32" name="TextBox 31"/>
          <p:cNvSpPr txBox="1"/>
          <p:nvPr/>
        </p:nvSpPr>
        <p:spPr>
          <a:xfrm>
            <a:off x="7554426" y="5813982"/>
            <a:ext cx="1269182" cy="544765"/>
          </a:xfrm>
          <a:prstGeom prst="rect">
            <a:avLst/>
          </a:prstGeom>
          <a:noFill/>
        </p:spPr>
        <p:txBody>
          <a:bodyPr wrap="square" lIns="182880" tIns="146304" rIns="182880" bIns="146304" rtlCol="0">
            <a:spAutoFit/>
          </a:bodyPr>
          <a:lstStyle/>
          <a:p>
            <a:pPr>
              <a:lnSpc>
                <a:spcPct val="90000"/>
              </a:lnSpc>
              <a:spcAft>
                <a:spcPts val="600"/>
              </a:spcAft>
            </a:pPr>
            <a:r>
              <a:rPr lang="en-US" dirty="0" smtClean="0">
                <a:solidFill>
                  <a:srgbClr val="FFFFFF"/>
                </a:solidFill>
              </a:rPr>
              <a:t>ADRaaS</a:t>
            </a:r>
            <a:endParaRPr lang="en-US" dirty="0">
              <a:solidFill>
                <a:srgbClr val="FFFFFF"/>
              </a:solidFill>
            </a:endParaRPr>
          </a:p>
        </p:txBody>
      </p:sp>
      <p:pic>
        <p:nvPicPr>
          <p:cNvPr id="33" name="Picture 32"/>
          <p:cNvPicPr>
            <a:picLocks noChangeAspect="1"/>
          </p:cNvPicPr>
          <p:nvPr/>
        </p:nvPicPr>
        <p:blipFill>
          <a:blip r:embed="rId10">
            <a:biLevel thresh="50000"/>
          </a:blip>
          <a:stretch>
            <a:fillRect/>
          </a:stretch>
        </p:blipFill>
        <p:spPr>
          <a:xfrm>
            <a:off x="1191531" y="5613164"/>
            <a:ext cx="546563" cy="441000"/>
          </a:xfrm>
          <a:prstGeom prst="rect">
            <a:avLst/>
          </a:prstGeom>
        </p:spPr>
      </p:pic>
      <p:sp>
        <p:nvSpPr>
          <p:cNvPr id="34" name="TextBox 33"/>
          <p:cNvSpPr txBox="1"/>
          <p:nvPr/>
        </p:nvSpPr>
        <p:spPr>
          <a:xfrm>
            <a:off x="711741" y="5949528"/>
            <a:ext cx="1620296" cy="544765"/>
          </a:xfrm>
          <a:prstGeom prst="rect">
            <a:avLst/>
          </a:prstGeom>
          <a:noFill/>
        </p:spPr>
        <p:txBody>
          <a:bodyPr wrap="square" lIns="182880" tIns="146304" rIns="182880" bIns="146304" rtlCol="0">
            <a:spAutoFit/>
          </a:bodyPr>
          <a:lstStyle/>
          <a:p>
            <a:pPr>
              <a:lnSpc>
                <a:spcPct val="90000"/>
              </a:lnSpc>
              <a:spcAft>
                <a:spcPts val="600"/>
              </a:spcAft>
            </a:pPr>
            <a:r>
              <a:rPr lang="en-US" dirty="0" smtClean="0">
                <a:solidFill>
                  <a:srgbClr val="FFFFFF"/>
                </a:solidFill>
              </a:rPr>
              <a:t>Azure Portal</a:t>
            </a:r>
            <a:endParaRPr lang="en-US" dirty="0">
              <a:solidFill>
                <a:srgbClr val="FFFFFF"/>
              </a:solidFill>
            </a:endParaRPr>
          </a:p>
        </p:txBody>
      </p:sp>
      <p:pic>
        <p:nvPicPr>
          <p:cNvPr id="35" name="Picture 34"/>
          <p:cNvPicPr>
            <a:picLocks noChangeAspect="1"/>
          </p:cNvPicPr>
          <p:nvPr/>
        </p:nvPicPr>
        <p:blipFill>
          <a:blip r:embed="rId10">
            <a:biLevel thresh="50000"/>
          </a:blip>
          <a:stretch>
            <a:fillRect/>
          </a:stretch>
        </p:blipFill>
        <p:spPr>
          <a:xfrm>
            <a:off x="6549255" y="5599876"/>
            <a:ext cx="546563" cy="441000"/>
          </a:xfrm>
          <a:prstGeom prst="rect">
            <a:avLst/>
          </a:prstGeom>
        </p:spPr>
      </p:pic>
      <p:sp>
        <p:nvSpPr>
          <p:cNvPr id="36" name="TextBox 35"/>
          <p:cNvSpPr txBox="1"/>
          <p:nvPr/>
        </p:nvSpPr>
        <p:spPr>
          <a:xfrm>
            <a:off x="6069465" y="5936240"/>
            <a:ext cx="1620296" cy="544765"/>
          </a:xfrm>
          <a:prstGeom prst="rect">
            <a:avLst/>
          </a:prstGeom>
          <a:noFill/>
        </p:spPr>
        <p:txBody>
          <a:bodyPr wrap="square" lIns="182880" tIns="146304" rIns="182880" bIns="146304" rtlCol="0">
            <a:spAutoFit/>
          </a:bodyPr>
          <a:lstStyle/>
          <a:p>
            <a:pPr>
              <a:lnSpc>
                <a:spcPct val="90000"/>
              </a:lnSpc>
              <a:spcAft>
                <a:spcPts val="600"/>
              </a:spcAft>
            </a:pPr>
            <a:r>
              <a:rPr lang="en-US" dirty="0" smtClean="0">
                <a:solidFill>
                  <a:srgbClr val="FFFFFF"/>
                </a:solidFill>
              </a:rPr>
              <a:t>Azure Portal</a:t>
            </a:r>
            <a:endParaRPr lang="en-US" dirty="0">
              <a:solidFill>
                <a:srgbClr val="FFFFFF"/>
              </a:solidFill>
            </a:endParaRPr>
          </a:p>
        </p:txBody>
      </p:sp>
      <p:pic>
        <p:nvPicPr>
          <p:cNvPr id="37" name="Picture 36"/>
          <p:cNvPicPr>
            <a:picLocks noChangeAspect="1"/>
          </p:cNvPicPr>
          <p:nvPr/>
        </p:nvPicPr>
        <p:blipFill>
          <a:blip r:embed="rId11">
            <a:biLevel thresh="25000"/>
          </a:blip>
          <a:stretch>
            <a:fillRect/>
          </a:stretch>
        </p:blipFill>
        <p:spPr>
          <a:xfrm>
            <a:off x="4002315" y="5650542"/>
            <a:ext cx="340313" cy="357000"/>
          </a:xfrm>
          <a:prstGeom prst="rect">
            <a:avLst/>
          </a:prstGeom>
        </p:spPr>
      </p:pic>
    </p:spTree>
    <p:extLst>
      <p:ext uri="{BB962C8B-B14F-4D97-AF65-F5344CB8AC3E}">
        <p14:creationId xmlns:p14="http://schemas.microsoft.com/office/powerpoint/2010/main" val="268302995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ppt_x"/>
                                          </p:val>
                                        </p:tav>
                                        <p:tav tm="100000">
                                          <p:val>
                                            <p:strVal val="#ppt_x"/>
                                          </p:val>
                                        </p:tav>
                                      </p:tavLst>
                                    </p:anim>
                                    <p:anim calcmode="lin" valueType="num">
                                      <p:cBhvr additive="base">
                                        <p:cTn id="16" dur="500" fill="hold"/>
                                        <p:tgtEl>
                                          <p:spTgt spid="12"/>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ppt_x"/>
                                          </p:val>
                                        </p:tav>
                                        <p:tav tm="100000">
                                          <p:val>
                                            <p:strVal val="#ppt_x"/>
                                          </p:val>
                                        </p:tav>
                                      </p:tavLst>
                                    </p:anim>
                                    <p:anim calcmode="lin" valueType="num">
                                      <p:cBhvr additive="base">
                                        <p:cTn id="20" dur="500" fill="hold"/>
                                        <p:tgtEl>
                                          <p:spTgt spid="14"/>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fill="hold"/>
                                        <p:tgtEl>
                                          <p:spTgt spid="15"/>
                                        </p:tgtEl>
                                        <p:attrNameLst>
                                          <p:attrName>ppt_x</p:attrName>
                                        </p:attrNameLst>
                                      </p:cBhvr>
                                      <p:tavLst>
                                        <p:tav tm="0">
                                          <p:val>
                                            <p:strVal val="#ppt_x"/>
                                          </p:val>
                                        </p:tav>
                                        <p:tav tm="100000">
                                          <p:val>
                                            <p:strVal val="#ppt_x"/>
                                          </p:val>
                                        </p:tav>
                                      </p:tavLst>
                                    </p:anim>
                                    <p:anim calcmode="lin" valueType="num">
                                      <p:cBhvr additive="base">
                                        <p:cTn id="24" dur="500" fill="hold"/>
                                        <p:tgtEl>
                                          <p:spTgt spid="15"/>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500" fill="hold"/>
                                        <p:tgtEl>
                                          <p:spTgt spid="18"/>
                                        </p:tgtEl>
                                        <p:attrNameLst>
                                          <p:attrName>ppt_x</p:attrName>
                                        </p:attrNameLst>
                                      </p:cBhvr>
                                      <p:tavLst>
                                        <p:tav tm="0">
                                          <p:val>
                                            <p:strVal val="#ppt_x"/>
                                          </p:val>
                                        </p:tav>
                                        <p:tav tm="100000">
                                          <p:val>
                                            <p:strVal val="#ppt_x"/>
                                          </p:val>
                                        </p:tav>
                                      </p:tavLst>
                                    </p:anim>
                                    <p:anim calcmode="lin" valueType="num">
                                      <p:cBhvr additive="base">
                                        <p:cTn id="28" dur="500" fill="hold"/>
                                        <p:tgtEl>
                                          <p:spTgt spid="18"/>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500" fill="hold"/>
                                        <p:tgtEl>
                                          <p:spTgt spid="22"/>
                                        </p:tgtEl>
                                        <p:attrNameLst>
                                          <p:attrName>ppt_x</p:attrName>
                                        </p:attrNameLst>
                                      </p:cBhvr>
                                      <p:tavLst>
                                        <p:tav tm="0">
                                          <p:val>
                                            <p:strVal val="#ppt_x"/>
                                          </p:val>
                                        </p:tav>
                                        <p:tav tm="100000">
                                          <p:val>
                                            <p:strVal val="#ppt_x"/>
                                          </p:val>
                                        </p:tav>
                                      </p:tavLst>
                                    </p:anim>
                                    <p:anim calcmode="lin" valueType="num">
                                      <p:cBhvr additive="base">
                                        <p:cTn id="32" dur="500" fill="hold"/>
                                        <p:tgtEl>
                                          <p:spTgt spid="22"/>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25"/>
                                        </p:tgtEl>
                                        <p:attrNameLst>
                                          <p:attrName>style.visibility</p:attrName>
                                        </p:attrNameLst>
                                      </p:cBhvr>
                                      <p:to>
                                        <p:strVal val="visible"/>
                                      </p:to>
                                    </p:set>
                                    <p:anim calcmode="lin" valueType="num">
                                      <p:cBhvr additive="base">
                                        <p:cTn id="35" dur="500" fill="hold"/>
                                        <p:tgtEl>
                                          <p:spTgt spid="25"/>
                                        </p:tgtEl>
                                        <p:attrNameLst>
                                          <p:attrName>ppt_x</p:attrName>
                                        </p:attrNameLst>
                                      </p:cBhvr>
                                      <p:tavLst>
                                        <p:tav tm="0">
                                          <p:val>
                                            <p:strVal val="#ppt_x"/>
                                          </p:val>
                                        </p:tav>
                                        <p:tav tm="100000">
                                          <p:val>
                                            <p:strVal val="#ppt_x"/>
                                          </p:val>
                                        </p:tav>
                                      </p:tavLst>
                                    </p:anim>
                                    <p:anim calcmode="lin" valueType="num">
                                      <p:cBhvr additive="base">
                                        <p:cTn id="36" dur="500" fill="hold"/>
                                        <p:tgtEl>
                                          <p:spTgt spid="25"/>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26"/>
                                        </p:tgtEl>
                                        <p:attrNameLst>
                                          <p:attrName>style.visibility</p:attrName>
                                        </p:attrNameLst>
                                      </p:cBhvr>
                                      <p:to>
                                        <p:strVal val="visible"/>
                                      </p:to>
                                    </p:set>
                                    <p:anim calcmode="lin" valueType="num">
                                      <p:cBhvr additive="base">
                                        <p:cTn id="39" dur="500" fill="hold"/>
                                        <p:tgtEl>
                                          <p:spTgt spid="26"/>
                                        </p:tgtEl>
                                        <p:attrNameLst>
                                          <p:attrName>ppt_x</p:attrName>
                                        </p:attrNameLst>
                                      </p:cBhvr>
                                      <p:tavLst>
                                        <p:tav tm="0">
                                          <p:val>
                                            <p:strVal val="#ppt_x"/>
                                          </p:val>
                                        </p:tav>
                                        <p:tav tm="100000">
                                          <p:val>
                                            <p:strVal val="#ppt_x"/>
                                          </p:val>
                                        </p:tav>
                                      </p:tavLst>
                                    </p:anim>
                                    <p:anim calcmode="lin" valueType="num">
                                      <p:cBhvr additive="base">
                                        <p:cTn id="40" dur="500" fill="hold"/>
                                        <p:tgtEl>
                                          <p:spTgt spid="26"/>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27"/>
                                        </p:tgtEl>
                                        <p:attrNameLst>
                                          <p:attrName>style.visibility</p:attrName>
                                        </p:attrNameLst>
                                      </p:cBhvr>
                                      <p:to>
                                        <p:strVal val="visible"/>
                                      </p:to>
                                    </p:set>
                                    <p:anim calcmode="lin" valueType="num">
                                      <p:cBhvr additive="base">
                                        <p:cTn id="43" dur="500" fill="hold"/>
                                        <p:tgtEl>
                                          <p:spTgt spid="27"/>
                                        </p:tgtEl>
                                        <p:attrNameLst>
                                          <p:attrName>ppt_x</p:attrName>
                                        </p:attrNameLst>
                                      </p:cBhvr>
                                      <p:tavLst>
                                        <p:tav tm="0">
                                          <p:val>
                                            <p:strVal val="#ppt_x"/>
                                          </p:val>
                                        </p:tav>
                                        <p:tav tm="100000">
                                          <p:val>
                                            <p:strVal val="#ppt_x"/>
                                          </p:val>
                                        </p:tav>
                                      </p:tavLst>
                                    </p:anim>
                                    <p:anim calcmode="lin" valueType="num">
                                      <p:cBhvr additive="base">
                                        <p:cTn id="44" dur="500" fill="hold"/>
                                        <p:tgtEl>
                                          <p:spTgt spid="27"/>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28"/>
                                        </p:tgtEl>
                                        <p:attrNameLst>
                                          <p:attrName>style.visibility</p:attrName>
                                        </p:attrNameLst>
                                      </p:cBhvr>
                                      <p:to>
                                        <p:strVal val="visible"/>
                                      </p:to>
                                    </p:set>
                                    <p:anim calcmode="lin" valueType="num">
                                      <p:cBhvr additive="base">
                                        <p:cTn id="47" dur="500" fill="hold"/>
                                        <p:tgtEl>
                                          <p:spTgt spid="28"/>
                                        </p:tgtEl>
                                        <p:attrNameLst>
                                          <p:attrName>ppt_x</p:attrName>
                                        </p:attrNameLst>
                                      </p:cBhvr>
                                      <p:tavLst>
                                        <p:tav tm="0">
                                          <p:val>
                                            <p:strVal val="#ppt_x"/>
                                          </p:val>
                                        </p:tav>
                                        <p:tav tm="100000">
                                          <p:val>
                                            <p:strVal val="#ppt_x"/>
                                          </p:val>
                                        </p:tav>
                                      </p:tavLst>
                                    </p:anim>
                                    <p:anim calcmode="lin" valueType="num">
                                      <p:cBhvr additive="base">
                                        <p:cTn id="48" dur="500" fill="hold"/>
                                        <p:tgtEl>
                                          <p:spTgt spid="28"/>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31"/>
                                        </p:tgtEl>
                                        <p:attrNameLst>
                                          <p:attrName>style.visibility</p:attrName>
                                        </p:attrNameLst>
                                      </p:cBhvr>
                                      <p:to>
                                        <p:strVal val="visible"/>
                                      </p:to>
                                    </p:set>
                                    <p:anim calcmode="lin" valueType="num">
                                      <p:cBhvr additive="base">
                                        <p:cTn id="51" dur="500" fill="hold"/>
                                        <p:tgtEl>
                                          <p:spTgt spid="31"/>
                                        </p:tgtEl>
                                        <p:attrNameLst>
                                          <p:attrName>ppt_x</p:attrName>
                                        </p:attrNameLst>
                                      </p:cBhvr>
                                      <p:tavLst>
                                        <p:tav tm="0">
                                          <p:val>
                                            <p:strVal val="#ppt_x"/>
                                          </p:val>
                                        </p:tav>
                                        <p:tav tm="100000">
                                          <p:val>
                                            <p:strVal val="#ppt_x"/>
                                          </p:val>
                                        </p:tav>
                                      </p:tavLst>
                                    </p:anim>
                                    <p:anim calcmode="lin" valueType="num">
                                      <p:cBhvr additive="base">
                                        <p:cTn id="52" dur="500" fill="hold"/>
                                        <p:tgtEl>
                                          <p:spTgt spid="31"/>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32"/>
                                        </p:tgtEl>
                                        <p:attrNameLst>
                                          <p:attrName>style.visibility</p:attrName>
                                        </p:attrNameLst>
                                      </p:cBhvr>
                                      <p:to>
                                        <p:strVal val="visible"/>
                                      </p:to>
                                    </p:set>
                                    <p:anim calcmode="lin" valueType="num">
                                      <p:cBhvr additive="base">
                                        <p:cTn id="55" dur="500" fill="hold"/>
                                        <p:tgtEl>
                                          <p:spTgt spid="32"/>
                                        </p:tgtEl>
                                        <p:attrNameLst>
                                          <p:attrName>ppt_x</p:attrName>
                                        </p:attrNameLst>
                                      </p:cBhvr>
                                      <p:tavLst>
                                        <p:tav tm="0">
                                          <p:val>
                                            <p:strVal val="#ppt_x"/>
                                          </p:val>
                                        </p:tav>
                                        <p:tav tm="100000">
                                          <p:val>
                                            <p:strVal val="#ppt_x"/>
                                          </p:val>
                                        </p:tav>
                                      </p:tavLst>
                                    </p:anim>
                                    <p:anim calcmode="lin" valueType="num">
                                      <p:cBhvr additive="base">
                                        <p:cTn id="56" dur="500" fill="hold"/>
                                        <p:tgtEl>
                                          <p:spTgt spid="32"/>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0"/>
                                  </p:stCondLst>
                                  <p:childTnLst>
                                    <p:set>
                                      <p:cBhvr>
                                        <p:cTn id="58" dur="1" fill="hold">
                                          <p:stCondLst>
                                            <p:cond delay="0"/>
                                          </p:stCondLst>
                                        </p:cTn>
                                        <p:tgtEl>
                                          <p:spTgt spid="33"/>
                                        </p:tgtEl>
                                        <p:attrNameLst>
                                          <p:attrName>style.visibility</p:attrName>
                                        </p:attrNameLst>
                                      </p:cBhvr>
                                      <p:to>
                                        <p:strVal val="visible"/>
                                      </p:to>
                                    </p:set>
                                    <p:anim calcmode="lin" valueType="num">
                                      <p:cBhvr additive="base">
                                        <p:cTn id="59" dur="500" fill="hold"/>
                                        <p:tgtEl>
                                          <p:spTgt spid="33"/>
                                        </p:tgtEl>
                                        <p:attrNameLst>
                                          <p:attrName>ppt_x</p:attrName>
                                        </p:attrNameLst>
                                      </p:cBhvr>
                                      <p:tavLst>
                                        <p:tav tm="0">
                                          <p:val>
                                            <p:strVal val="#ppt_x"/>
                                          </p:val>
                                        </p:tav>
                                        <p:tav tm="100000">
                                          <p:val>
                                            <p:strVal val="#ppt_x"/>
                                          </p:val>
                                        </p:tav>
                                      </p:tavLst>
                                    </p:anim>
                                    <p:anim calcmode="lin" valueType="num">
                                      <p:cBhvr additive="base">
                                        <p:cTn id="60" dur="500" fill="hold"/>
                                        <p:tgtEl>
                                          <p:spTgt spid="33"/>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34"/>
                                        </p:tgtEl>
                                        <p:attrNameLst>
                                          <p:attrName>style.visibility</p:attrName>
                                        </p:attrNameLst>
                                      </p:cBhvr>
                                      <p:to>
                                        <p:strVal val="visible"/>
                                      </p:to>
                                    </p:set>
                                    <p:anim calcmode="lin" valueType="num">
                                      <p:cBhvr additive="base">
                                        <p:cTn id="63" dur="500" fill="hold"/>
                                        <p:tgtEl>
                                          <p:spTgt spid="34"/>
                                        </p:tgtEl>
                                        <p:attrNameLst>
                                          <p:attrName>ppt_x</p:attrName>
                                        </p:attrNameLst>
                                      </p:cBhvr>
                                      <p:tavLst>
                                        <p:tav tm="0">
                                          <p:val>
                                            <p:strVal val="#ppt_x"/>
                                          </p:val>
                                        </p:tav>
                                        <p:tav tm="100000">
                                          <p:val>
                                            <p:strVal val="#ppt_x"/>
                                          </p:val>
                                        </p:tav>
                                      </p:tavLst>
                                    </p:anim>
                                    <p:anim calcmode="lin" valueType="num">
                                      <p:cBhvr additive="base">
                                        <p:cTn id="64" dur="500" fill="hold"/>
                                        <p:tgtEl>
                                          <p:spTgt spid="34"/>
                                        </p:tgtEl>
                                        <p:attrNameLst>
                                          <p:attrName>ppt_y</p:attrName>
                                        </p:attrNameLst>
                                      </p:cBhvr>
                                      <p:tavLst>
                                        <p:tav tm="0">
                                          <p:val>
                                            <p:strVal val="1+#ppt_h/2"/>
                                          </p:val>
                                        </p:tav>
                                        <p:tav tm="100000">
                                          <p:val>
                                            <p:strVal val="#ppt_y"/>
                                          </p:val>
                                        </p:tav>
                                      </p:tavLst>
                                    </p:anim>
                                  </p:childTnLst>
                                </p:cTn>
                              </p:par>
                              <p:par>
                                <p:cTn id="65" presetID="2" presetClass="entr" presetSubtype="4" fill="hold" nodeType="withEffect">
                                  <p:stCondLst>
                                    <p:cond delay="0"/>
                                  </p:stCondLst>
                                  <p:childTnLst>
                                    <p:set>
                                      <p:cBhvr>
                                        <p:cTn id="66" dur="1" fill="hold">
                                          <p:stCondLst>
                                            <p:cond delay="0"/>
                                          </p:stCondLst>
                                        </p:cTn>
                                        <p:tgtEl>
                                          <p:spTgt spid="35"/>
                                        </p:tgtEl>
                                        <p:attrNameLst>
                                          <p:attrName>style.visibility</p:attrName>
                                        </p:attrNameLst>
                                      </p:cBhvr>
                                      <p:to>
                                        <p:strVal val="visible"/>
                                      </p:to>
                                    </p:set>
                                    <p:anim calcmode="lin" valueType="num">
                                      <p:cBhvr additive="base">
                                        <p:cTn id="67" dur="500" fill="hold"/>
                                        <p:tgtEl>
                                          <p:spTgt spid="35"/>
                                        </p:tgtEl>
                                        <p:attrNameLst>
                                          <p:attrName>ppt_x</p:attrName>
                                        </p:attrNameLst>
                                      </p:cBhvr>
                                      <p:tavLst>
                                        <p:tav tm="0">
                                          <p:val>
                                            <p:strVal val="#ppt_x"/>
                                          </p:val>
                                        </p:tav>
                                        <p:tav tm="100000">
                                          <p:val>
                                            <p:strVal val="#ppt_x"/>
                                          </p:val>
                                        </p:tav>
                                      </p:tavLst>
                                    </p:anim>
                                    <p:anim calcmode="lin" valueType="num">
                                      <p:cBhvr additive="base">
                                        <p:cTn id="68" dur="500" fill="hold"/>
                                        <p:tgtEl>
                                          <p:spTgt spid="35"/>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36"/>
                                        </p:tgtEl>
                                        <p:attrNameLst>
                                          <p:attrName>style.visibility</p:attrName>
                                        </p:attrNameLst>
                                      </p:cBhvr>
                                      <p:to>
                                        <p:strVal val="visible"/>
                                      </p:to>
                                    </p:set>
                                    <p:anim calcmode="lin" valueType="num">
                                      <p:cBhvr additive="base">
                                        <p:cTn id="71" dur="500" fill="hold"/>
                                        <p:tgtEl>
                                          <p:spTgt spid="36"/>
                                        </p:tgtEl>
                                        <p:attrNameLst>
                                          <p:attrName>ppt_x</p:attrName>
                                        </p:attrNameLst>
                                      </p:cBhvr>
                                      <p:tavLst>
                                        <p:tav tm="0">
                                          <p:val>
                                            <p:strVal val="#ppt_x"/>
                                          </p:val>
                                        </p:tav>
                                        <p:tav tm="100000">
                                          <p:val>
                                            <p:strVal val="#ppt_x"/>
                                          </p:val>
                                        </p:tav>
                                      </p:tavLst>
                                    </p:anim>
                                    <p:anim calcmode="lin" valueType="num">
                                      <p:cBhvr additive="base">
                                        <p:cTn id="72" dur="500" fill="hold"/>
                                        <p:tgtEl>
                                          <p:spTgt spid="36"/>
                                        </p:tgtEl>
                                        <p:attrNameLst>
                                          <p:attrName>ppt_y</p:attrName>
                                        </p:attrNameLst>
                                      </p:cBhvr>
                                      <p:tavLst>
                                        <p:tav tm="0">
                                          <p:val>
                                            <p:strVal val="1+#ppt_h/2"/>
                                          </p:val>
                                        </p:tav>
                                        <p:tav tm="100000">
                                          <p:val>
                                            <p:strVal val="#ppt_y"/>
                                          </p:val>
                                        </p:tav>
                                      </p:tavLst>
                                    </p:anim>
                                  </p:childTnLst>
                                </p:cTn>
                              </p:par>
                              <p:par>
                                <p:cTn id="73" presetID="2" presetClass="entr" presetSubtype="4" fill="hold" nodeType="withEffect">
                                  <p:stCondLst>
                                    <p:cond delay="0"/>
                                  </p:stCondLst>
                                  <p:childTnLst>
                                    <p:set>
                                      <p:cBhvr>
                                        <p:cTn id="74" dur="1" fill="hold">
                                          <p:stCondLst>
                                            <p:cond delay="0"/>
                                          </p:stCondLst>
                                        </p:cTn>
                                        <p:tgtEl>
                                          <p:spTgt spid="37"/>
                                        </p:tgtEl>
                                        <p:attrNameLst>
                                          <p:attrName>style.visibility</p:attrName>
                                        </p:attrNameLst>
                                      </p:cBhvr>
                                      <p:to>
                                        <p:strVal val="visible"/>
                                      </p:to>
                                    </p:set>
                                    <p:anim calcmode="lin" valueType="num">
                                      <p:cBhvr additive="base">
                                        <p:cTn id="75" dur="500" fill="hold"/>
                                        <p:tgtEl>
                                          <p:spTgt spid="37"/>
                                        </p:tgtEl>
                                        <p:attrNameLst>
                                          <p:attrName>ppt_x</p:attrName>
                                        </p:attrNameLst>
                                      </p:cBhvr>
                                      <p:tavLst>
                                        <p:tav tm="0">
                                          <p:val>
                                            <p:strVal val="#ppt_x"/>
                                          </p:val>
                                        </p:tav>
                                        <p:tav tm="100000">
                                          <p:val>
                                            <p:strVal val="#ppt_x"/>
                                          </p:val>
                                        </p:tav>
                                      </p:tavLst>
                                    </p:anim>
                                    <p:anim calcmode="lin" valueType="num">
                                      <p:cBhvr additive="base">
                                        <p:cTn id="76"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5" grpId="0"/>
      <p:bldP spid="27" grpId="0"/>
      <p:bldP spid="28" grpId="0"/>
      <p:bldP spid="31" grpId="0"/>
      <p:bldP spid="32" grpId="0"/>
      <p:bldP spid="34" grpId="0"/>
      <p:bldP spid="3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Provision Environments</a:t>
            </a:r>
            <a:endParaRPr lang="en-US" dirty="0"/>
          </a:p>
        </p:txBody>
      </p:sp>
    </p:spTree>
    <p:extLst>
      <p:ext uri="{BB962C8B-B14F-4D97-AF65-F5344CB8AC3E}">
        <p14:creationId xmlns:p14="http://schemas.microsoft.com/office/powerpoint/2010/main" val="1356986331"/>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5343001"/>
          </a:xfrm>
        </p:spPr>
        <p:txBody>
          <a:bodyPr/>
          <a:lstStyle/>
          <a:p>
            <a:pPr marL="0" indent="0">
              <a:buNone/>
            </a:pPr>
            <a:r>
              <a:rPr lang="en-US" dirty="0" smtClean="0">
                <a:solidFill>
                  <a:schemeClr val="tx2"/>
                </a:solidFill>
              </a:rPr>
              <a:t>Product Line Architecture</a:t>
            </a:r>
          </a:p>
          <a:p>
            <a:pPr marL="0" indent="0">
              <a:buNone/>
            </a:pPr>
            <a:r>
              <a:rPr lang="en-US" sz="2400" dirty="0" smtClean="0">
                <a:solidFill>
                  <a:schemeClr val="tx1"/>
                </a:solidFill>
              </a:rPr>
              <a:t>Prescriptive Design, Guidance &amp; Basic Automation for SharePoint 2013 Deployment</a:t>
            </a:r>
          </a:p>
          <a:p>
            <a:pPr marL="0" indent="0">
              <a:buNone/>
            </a:pPr>
            <a:endParaRPr lang="en-US" sz="2400" dirty="0" smtClean="0">
              <a:solidFill>
                <a:schemeClr val="tx1"/>
              </a:solidFill>
            </a:endParaRPr>
          </a:p>
          <a:p>
            <a:pPr marL="0" indent="0">
              <a:buNone/>
            </a:pPr>
            <a:endParaRPr lang="en-US" sz="2400" dirty="0">
              <a:solidFill>
                <a:schemeClr val="tx1"/>
              </a:solidFill>
            </a:endParaRPr>
          </a:p>
          <a:p>
            <a:pPr marL="0" indent="0">
              <a:buNone/>
            </a:pPr>
            <a:endParaRPr lang="en-US" dirty="0" smtClean="0">
              <a:solidFill>
                <a:schemeClr val="tx2"/>
              </a:solidFill>
            </a:endParaRPr>
          </a:p>
          <a:p>
            <a:pPr marL="0" indent="0">
              <a:buNone/>
            </a:pPr>
            <a:r>
              <a:rPr lang="en-US" dirty="0" smtClean="0">
                <a:solidFill>
                  <a:schemeClr val="tx2"/>
                </a:solidFill>
              </a:rPr>
              <a:t>Cloud Packs</a:t>
            </a:r>
          </a:p>
          <a:p>
            <a:pPr marL="0" indent="0">
              <a:buNone/>
            </a:pPr>
            <a:r>
              <a:rPr lang="en-US" sz="2400" dirty="0" smtClean="0">
                <a:solidFill>
                  <a:schemeClr val="tx1"/>
                </a:solidFill>
              </a:rPr>
              <a:t>Automation solution created by Microsoft Services</a:t>
            </a:r>
          </a:p>
          <a:p>
            <a:pPr marL="0" indent="0">
              <a:buNone/>
            </a:pPr>
            <a:r>
              <a:rPr lang="en-US" sz="2400" dirty="0" smtClean="0">
                <a:solidFill>
                  <a:schemeClr val="tx1"/>
                </a:solidFill>
              </a:rPr>
              <a:t>Leverages System Center to orchestrate end-to-end build scenarios </a:t>
            </a:r>
          </a:p>
          <a:p>
            <a:pPr marL="0" indent="0">
              <a:buNone/>
            </a:pPr>
            <a:r>
              <a:rPr lang="en-US" sz="2400" dirty="0" smtClean="0">
                <a:solidFill>
                  <a:schemeClr val="tx1"/>
                </a:solidFill>
              </a:rPr>
              <a:t>Based on Product Line Architecture(s)</a:t>
            </a:r>
          </a:p>
          <a:p>
            <a:pPr marL="0" indent="0">
              <a:buNone/>
            </a:pPr>
            <a:r>
              <a:rPr lang="en-US" sz="2400" dirty="0" smtClean="0">
                <a:solidFill>
                  <a:schemeClr val="tx1"/>
                </a:solidFill>
              </a:rPr>
              <a:t>Can be fully customized</a:t>
            </a:r>
          </a:p>
          <a:p>
            <a:pPr marL="0" indent="0">
              <a:buNone/>
            </a:pPr>
            <a:r>
              <a:rPr lang="en-US" sz="2400" dirty="0" smtClean="0">
                <a:solidFill>
                  <a:schemeClr val="tx1"/>
                </a:solidFill>
              </a:rPr>
              <a:t>Can target cloud and on-premises </a:t>
            </a:r>
            <a:endParaRPr lang="en-US" sz="2400" dirty="0">
              <a:solidFill>
                <a:schemeClr val="tx1"/>
              </a:solidFill>
            </a:endParaRPr>
          </a:p>
        </p:txBody>
      </p:sp>
      <p:sp>
        <p:nvSpPr>
          <p:cNvPr id="3" name="Title 2"/>
          <p:cNvSpPr>
            <a:spLocks noGrp="1"/>
          </p:cNvSpPr>
          <p:nvPr>
            <p:ph type="title"/>
          </p:nvPr>
        </p:nvSpPr>
        <p:spPr/>
        <p:txBody>
          <a:bodyPr/>
          <a:lstStyle/>
          <a:p>
            <a:r>
              <a:rPr lang="en-US" dirty="0" smtClean="0"/>
              <a:t>Accelerate Farm Build </a:t>
            </a:r>
            <a:endParaRPr lang="en-US" dirty="0"/>
          </a:p>
        </p:txBody>
      </p:sp>
      <p:sp>
        <p:nvSpPr>
          <p:cNvPr id="4" name="TextBox 3"/>
          <p:cNvSpPr txBox="1"/>
          <p:nvPr/>
        </p:nvSpPr>
        <p:spPr>
          <a:xfrm rot="21146953">
            <a:off x="1819769" y="1928084"/>
            <a:ext cx="6319776" cy="738664"/>
          </a:xfrm>
          <a:prstGeom prst="rect">
            <a:avLst/>
          </a:prstGeom>
          <a:solidFill>
            <a:schemeClr val="accent3"/>
          </a:solidFill>
        </p:spPr>
        <p:txBody>
          <a:bodyPr wrap="square" lIns="182880" tIns="146304" rIns="182880" bIns="146304" rtlCol="0">
            <a:spAutoFit/>
          </a:bodyPr>
          <a:lstStyle/>
          <a:p>
            <a:pPr>
              <a:lnSpc>
                <a:spcPct val="90000"/>
              </a:lnSpc>
              <a:spcAft>
                <a:spcPts val="600"/>
              </a:spcAft>
            </a:pPr>
            <a:r>
              <a:rPr lang="en-US" sz="3200" dirty="0" smtClean="0">
                <a:gradFill>
                  <a:gsLst>
                    <a:gs pos="2917">
                      <a:srgbClr val="505050"/>
                    </a:gs>
                    <a:gs pos="30000">
                      <a:srgbClr val="505050"/>
                    </a:gs>
                  </a:gsLst>
                  <a:lin ang="5400000" scaled="0"/>
                </a:gradFill>
              </a:rPr>
              <a:t>Announcing SharePoint PLA 2.2!</a:t>
            </a:r>
          </a:p>
        </p:txBody>
      </p:sp>
    </p:spTree>
    <p:extLst>
      <p:ext uri="{BB962C8B-B14F-4D97-AF65-F5344CB8AC3E}">
        <p14:creationId xmlns:p14="http://schemas.microsoft.com/office/powerpoint/2010/main" val="401244812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 calcmode="lin" valueType="num">
                                      <p:cBhvr additive="base">
                                        <p:cTn id="12"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2">
                                            <p:txEl>
                                              <p:pRg st="5" end="5"/>
                                            </p:txEl>
                                          </p:spTgt>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2">
                                            <p:txEl>
                                              <p:pRg st="6" end="6"/>
                                            </p:txEl>
                                          </p:spTgt>
                                        </p:tgtEl>
                                        <p:attrNameLst>
                                          <p:attrName>style.visibility</p:attrName>
                                        </p:attrNameLst>
                                      </p:cBhvr>
                                      <p:to>
                                        <p:strVal val="visible"/>
                                      </p:to>
                                    </p:set>
                                    <p:anim calcmode="lin" valueType="num">
                                      <p:cBhvr additive="base">
                                        <p:cTn id="16"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17" dur="500" fill="hold"/>
                                        <p:tgtEl>
                                          <p:spTgt spid="2">
                                            <p:txEl>
                                              <p:pRg st="6" end="6"/>
                                            </p:txEl>
                                          </p:spTgt>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2">
                                            <p:txEl>
                                              <p:pRg st="7" end="7"/>
                                            </p:txEl>
                                          </p:spTgt>
                                        </p:tgtEl>
                                        <p:attrNameLst>
                                          <p:attrName>style.visibility</p:attrName>
                                        </p:attrNameLst>
                                      </p:cBhvr>
                                      <p:to>
                                        <p:strVal val="visible"/>
                                      </p:to>
                                    </p:set>
                                    <p:anim calcmode="lin" valueType="num">
                                      <p:cBhvr additive="base">
                                        <p:cTn id="20" dur="500" fill="hold"/>
                                        <p:tgtEl>
                                          <p:spTgt spid="2">
                                            <p:txEl>
                                              <p:pRg st="7" end="7"/>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2">
                                            <p:txEl>
                                              <p:pRg st="7" end="7"/>
                                            </p:txEl>
                                          </p:spTgt>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0"/>
                                  </p:stCondLst>
                                  <p:childTnLst>
                                    <p:set>
                                      <p:cBhvr>
                                        <p:cTn id="23" dur="1" fill="hold">
                                          <p:stCondLst>
                                            <p:cond delay="0"/>
                                          </p:stCondLst>
                                        </p:cTn>
                                        <p:tgtEl>
                                          <p:spTgt spid="2">
                                            <p:txEl>
                                              <p:pRg st="8" end="8"/>
                                            </p:txEl>
                                          </p:spTgt>
                                        </p:tgtEl>
                                        <p:attrNameLst>
                                          <p:attrName>style.visibility</p:attrName>
                                        </p:attrNameLst>
                                      </p:cBhvr>
                                      <p:to>
                                        <p:strVal val="visible"/>
                                      </p:to>
                                    </p:set>
                                    <p:anim calcmode="lin" valueType="num">
                                      <p:cBhvr additive="base">
                                        <p:cTn id="24" dur="500" fill="hold"/>
                                        <p:tgtEl>
                                          <p:spTgt spid="2">
                                            <p:txEl>
                                              <p:pRg st="8" end="8"/>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2">
                                            <p:txEl>
                                              <p:pRg st="8" end="8"/>
                                            </p:txEl>
                                          </p:spTgt>
                                        </p:tgtEl>
                                        <p:attrNameLst>
                                          <p:attrName>ppt_y</p:attrName>
                                        </p:attrNameLst>
                                      </p:cBhvr>
                                      <p:tavLst>
                                        <p:tav tm="0">
                                          <p:val>
                                            <p:strVal val="1+#ppt_h/2"/>
                                          </p:val>
                                        </p:tav>
                                        <p:tav tm="100000">
                                          <p:val>
                                            <p:strVal val="#ppt_y"/>
                                          </p:val>
                                        </p:tav>
                                      </p:tavLst>
                                    </p:anim>
                                  </p:childTnLst>
                                </p:cTn>
                              </p:par>
                              <p:par>
                                <p:cTn id="26" presetID="2" presetClass="entr" presetSubtype="4" fill="hold" nodeType="withEffect">
                                  <p:stCondLst>
                                    <p:cond delay="0"/>
                                  </p:stCondLst>
                                  <p:childTnLst>
                                    <p:set>
                                      <p:cBhvr>
                                        <p:cTn id="27" dur="1" fill="hold">
                                          <p:stCondLst>
                                            <p:cond delay="0"/>
                                          </p:stCondLst>
                                        </p:cTn>
                                        <p:tgtEl>
                                          <p:spTgt spid="2">
                                            <p:txEl>
                                              <p:pRg st="9" end="9"/>
                                            </p:txEl>
                                          </p:spTgt>
                                        </p:tgtEl>
                                        <p:attrNameLst>
                                          <p:attrName>style.visibility</p:attrName>
                                        </p:attrNameLst>
                                      </p:cBhvr>
                                      <p:to>
                                        <p:strVal val="visible"/>
                                      </p:to>
                                    </p:set>
                                    <p:anim calcmode="lin" valueType="num">
                                      <p:cBhvr additive="base">
                                        <p:cTn id="28" dur="500" fill="hold"/>
                                        <p:tgtEl>
                                          <p:spTgt spid="2">
                                            <p:txEl>
                                              <p:pRg st="9" end="9"/>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2">
                                            <p:txEl>
                                              <p:pRg st="9" end="9"/>
                                            </p:txEl>
                                          </p:spTgt>
                                        </p:tgtEl>
                                        <p:attrNameLst>
                                          <p:attrName>ppt_y</p:attrName>
                                        </p:attrNameLst>
                                      </p:cBhvr>
                                      <p:tavLst>
                                        <p:tav tm="0">
                                          <p:val>
                                            <p:strVal val="1+#ppt_h/2"/>
                                          </p:val>
                                        </p:tav>
                                        <p:tav tm="100000">
                                          <p:val>
                                            <p:strVal val="#ppt_y"/>
                                          </p:val>
                                        </p:tav>
                                      </p:tavLst>
                                    </p:anim>
                                  </p:childTnLst>
                                </p:cTn>
                              </p:par>
                              <p:par>
                                <p:cTn id="30" presetID="2" presetClass="entr" presetSubtype="4" fill="hold" nodeType="withEffect">
                                  <p:stCondLst>
                                    <p:cond delay="0"/>
                                  </p:stCondLst>
                                  <p:childTnLst>
                                    <p:set>
                                      <p:cBhvr>
                                        <p:cTn id="31" dur="1" fill="hold">
                                          <p:stCondLst>
                                            <p:cond delay="0"/>
                                          </p:stCondLst>
                                        </p:cTn>
                                        <p:tgtEl>
                                          <p:spTgt spid="2">
                                            <p:txEl>
                                              <p:pRg st="10" end="10"/>
                                            </p:txEl>
                                          </p:spTgt>
                                        </p:tgtEl>
                                        <p:attrNameLst>
                                          <p:attrName>style.visibility</p:attrName>
                                        </p:attrNameLst>
                                      </p:cBhvr>
                                      <p:to>
                                        <p:strVal val="visible"/>
                                      </p:to>
                                    </p:set>
                                    <p:anim calcmode="lin" valueType="num">
                                      <p:cBhvr additive="base">
                                        <p:cTn id="32" dur="500" fill="hold"/>
                                        <p:tgtEl>
                                          <p:spTgt spid="2">
                                            <p:txEl>
                                              <p:pRg st="10" end="10"/>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2">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Cloud Pack Environment</a:t>
            </a:r>
            <a:endParaRPr lang="en-US" dirty="0"/>
          </a:p>
        </p:txBody>
      </p:sp>
      <p:pic>
        <p:nvPicPr>
          <p:cNvPr id="83" name="Picture 82"/>
          <p:cNvPicPr>
            <a:picLocks noChangeAspect="1"/>
          </p:cNvPicPr>
          <p:nvPr/>
        </p:nvPicPr>
        <p:blipFill>
          <a:blip r:embed="rId2"/>
          <a:stretch>
            <a:fillRect/>
          </a:stretch>
        </p:blipFill>
        <p:spPr>
          <a:xfrm>
            <a:off x="2706823" y="2782071"/>
            <a:ext cx="430742" cy="533400"/>
          </a:xfrm>
          <a:prstGeom prst="rect">
            <a:avLst/>
          </a:prstGeom>
        </p:spPr>
      </p:pic>
      <p:pic>
        <p:nvPicPr>
          <p:cNvPr id="84" name="Picture 83"/>
          <p:cNvPicPr>
            <a:picLocks noChangeAspect="1"/>
          </p:cNvPicPr>
          <p:nvPr/>
        </p:nvPicPr>
        <p:blipFill>
          <a:blip r:embed="rId2"/>
          <a:stretch>
            <a:fillRect/>
          </a:stretch>
        </p:blipFill>
        <p:spPr>
          <a:xfrm>
            <a:off x="1864246" y="2776059"/>
            <a:ext cx="430741" cy="533400"/>
          </a:xfrm>
          <a:prstGeom prst="rect">
            <a:avLst/>
          </a:prstGeom>
        </p:spPr>
      </p:pic>
      <p:pic>
        <p:nvPicPr>
          <p:cNvPr id="85" name="Picture 84"/>
          <p:cNvPicPr>
            <a:picLocks noChangeAspect="1"/>
          </p:cNvPicPr>
          <p:nvPr/>
        </p:nvPicPr>
        <p:blipFill>
          <a:blip r:embed="rId3"/>
          <a:stretch>
            <a:fillRect/>
          </a:stretch>
        </p:blipFill>
        <p:spPr>
          <a:xfrm>
            <a:off x="2706823" y="4892818"/>
            <a:ext cx="465667" cy="457200"/>
          </a:xfrm>
          <a:prstGeom prst="rect">
            <a:avLst/>
          </a:prstGeom>
        </p:spPr>
      </p:pic>
      <p:pic>
        <p:nvPicPr>
          <p:cNvPr id="86" name="Picture 85"/>
          <p:cNvPicPr>
            <a:picLocks noChangeAspect="1"/>
          </p:cNvPicPr>
          <p:nvPr/>
        </p:nvPicPr>
        <p:blipFill>
          <a:blip r:embed="rId3"/>
          <a:stretch>
            <a:fillRect/>
          </a:stretch>
        </p:blipFill>
        <p:spPr>
          <a:xfrm>
            <a:off x="1864246" y="4892818"/>
            <a:ext cx="465667" cy="457200"/>
          </a:xfrm>
          <a:prstGeom prst="rect">
            <a:avLst/>
          </a:prstGeom>
        </p:spPr>
      </p:pic>
      <p:pic>
        <p:nvPicPr>
          <p:cNvPr id="87" name="Picture 86"/>
          <p:cNvPicPr>
            <a:picLocks noChangeAspect="1"/>
          </p:cNvPicPr>
          <p:nvPr/>
        </p:nvPicPr>
        <p:blipFill>
          <a:blip r:embed="rId3"/>
          <a:stretch>
            <a:fillRect/>
          </a:stretch>
        </p:blipFill>
        <p:spPr>
          <a:xfrm>
            <a:off x="3510417" y="4892818"/>
            <a:ext cx="465667" cy="457200"/>
          </a:xfrm>
          <a:prstGeom prst="rect">
            <a:avLst/>
          </a:prstGeom>
        </p:spPr>
      </p:pic>
      <p:pic>
        <p:nvPicPr>
          <p:cNvPr id="88" name="Picture 87"/>
          <p:cNvPicPr>
            <a:picLocks noChangeAspect="1"/>
          </p:cNvPicPr>
          <p:nvPr/>
        </p:nvPicPr>
        <p:blipFill>
          <a:blip r:embed="rId3"/>
          <a:stretch>
            <a:fillRect/>
          </a:stretch>
        </p:blipFill>
        <p:spPr>
          <a:xfrm>
            <a:off x="2706823" y="4359418"/>
            <a:ext cx="465667" cy="457200"/>
          </a:xfrm>
          <a:prstGeom prst="rect">
            <a:avLst/>
          </a:prstGeom>
        </p:spPr>
      </p:pic>
      <p:pic>
        <p:nvPicPr>
          <p:cNvPr id="89" name="Picture 88"/>
          <p:cNvPicPr>
            <a:picLocks noChangeAspect="1"/>
          </p:cNvPicPr>
          <p:nvPr/>
        </p:nvPicPr>
        <p:blipFill>
          <a:blip r:embed="rId3"/>
          <a:stretch>
            <a:fillRect/>
          </a:stretch>
        </p:blipFill>
        <p:spPr>
          <a:xfrm>
            <a:off x="1864246" y="4359418"/>
            <a:ext cx="465667" cy="457200"/>
          </a:xfrm>
          <a:prstGeom prst="rect">
            <a:avLst/>
          </a:prstGeom>
        </p:spPr>
      </p:pic>
      <p:pic>
        <p:nvPicPr>
          <p:cNvPr id="90" name="Picture 89"/>
          <p:cNvPicPr>
            <a:picLocks noChangeAspect="1"/>
          </p:cNvPicPr>
          <p:nvPr/>
        </p:nvPicPr>
        <p:blipFill>
          <a:blip r:embed="rId3"/>
          <a:stretch>
            <a:fillRect/>
          </a:stretch>
        </p:blipFill>
        <p:spPr>
          <a:xfrm>
            <a:off x="2706823" y="3826018"/>
            <a:ext cx="465667" cy="457200"/>
          </a:xfrm>
          <a:prstGeom prst="rect">
            <a:avLst/>
          </a:prstGeom>
        </p:spPr>
      </p:pic>
      <p:pic>
        <p:nvPicPr>
          <p:cNvPr id="91" name="Picture 90"/>
          <p:cNvPicPr>
            <a:picLocks noChangeAspect="1"/>
          </p:cNvPicPr>
          <p:nvPr/>
        </p:nvPicPr>
        <p:blipFill>
          <a:blip r:embed="rId3"/>
          <a:stretch>
            <a:fillRect/>
          </a:stretch>
        </p:blipFill>
        <p:spPr>
          <a:xfrm>
            <a:off x="1864246" y="3826018"/>
            <a:ext cx="465667" cy="457200"/>
          </a:xfrm>
          <a:prstGeom prst="rect">
            <a:avLst/>
          </a:prstGeom>
        </p:spPr>
      </p:pic>
      <p:pic>
        <p:nvPicPr>
          <p:cNvPr id="92" name="Picture 91"/>
          <p:cNvPicPr>
            <a:picLocks noChangeAspect="1"/>
          </p:cNvPicPr>
          <p:nvPr/>
        </p:nvPicPr>
        <p:blipFill>
          <a:blip r:embed="rId3"/>
          <a:stretch>
            <a:fillRect/>
          </a:stretch>
        </p:blipFill>
        <p:spPr>
          <a:xfrm>
            <a:off x="2706823" y="3330718"/>
            <a:ext cx="465667" cy="457200"/>
          </a:xfrm>
          <a:prstGeom prst="rect">
            <a:avLst/>
          </a:prstGeom>
        </p:spPr>
      </p:pic>
      <p:pic>
        <p:nvPicPr>
          <p:cNvPr id="93" name="Picture 92"/>
          <p:cNvPicPr>
            <a:picLocks noChangeAspect="1"/>
          </p:cNvPicPr>
          <p:nvPr/>
        </p:nvPicPr>
        <p:blipFill>
          <a:blip r:embed="rId3"/>
          <a:stretch>
            <a:fillRect/>
          </a:stretch>
        </p:blipFill>
        <p:spPr>
          <a:xfrm>
            <a:off x="1864246" y="3330718"/>
            <a:ext cx="465667" cy="457200"/>
          </a:xfrm>
          <a:prstGeom prst="rect">
            <a:avLst/>
          </a:prstGeom>
        </p:spPr>
      </p:pic>
      <p:sp>
        <p:nvSpPr>
          <p:cNvPr id="94" name="TextBox 93"/>
          <p:cNvSpPr txBox="1"/>
          <p:nvPr/>
        </p:nvSpPr>
        <p:spPr>
          <a:xfrm>
            <a:off x="550981" y="4816618"/>
            <a:ext cx="1193934" cy="677108"/>
          </a:xfrm>
          <a:prstGeom prst="rect">
            <a:avLst/>
          </a:prstGeom>
          <a:noFill/>
        </p:spPr>
        <p:txBody>
          <a:bodyPr wrap="square" lIns="182880" tIns="146304" rIns="182880" bIns="146304" rtlCol="0">
            <a:spAutoFit/>
          </a:bodyPr>
          <a:lstStyle/>
          <a:p>
            <a:pPr>
              <a:lnSpc>
                <a:spcPct val="90000"/>
              </a:lnSpc>
              <a:spcAft>
                <a:spcPts val="600"/>
              </a:spcAft>
            </a:pPr>
            <a:r>
              <a:rPr lang="en-US" sz="1100" b="1" dirty="0" smtClean="0">
                <a:gradFill>
                  <a:gsLst>
                    <a:gs pos="2917">
                      <a:srgbClr val="505050"/>
                    </a:gs>
                    <a:gs pos="30000">
                      <a:srgbClr val="505050"/>
                    </a:gs>
                  </a:gsLst>
                  <a:lin ang="5400000" scaled="0"/>
                </a:gradFill>
              </a:rPr>
              <a:t>Backend</a:t>
            </a:r>
          </a:p>
          <a:p>
            <a:pPr>
              <a:lnSpc>
                <a:spcPct val="90000"/>
              </a:lnSpc>
              <a:spcAft>
                <a:spcPts val="600"/>
              </a:spcAft>
            </a:pPr>
            <a:r>
              <a:rPr lang="en-US" sz="1100" dirty="0" smtClean="0">
                <a:gradFill>
                  <a:gsLst>
                    <a:gs pos="2917">
                      <a:srgbClr val="505050"/>
                    </a:gs>
                    <a:gs pos="30000">
                      <a:srgbClr val="505050"/>
                    </a:gs>
                  </a:gsLst>
                  <a:lin ang="5400000" scaled="0"/>
                </a:gradFill>
              </a:rPr>
              <a:t>8core 14gb</a:t>
            </a:r>
          </a:p>
        </p:txBody>
      </p:sp>
      <p:sp>
        <p:nvSpPr>
          <p:cNvPr id="95" name="TextBox 94"/>
          <p:cNvSpPr txBox="1"/>
          <p:nvPr/>
        </p:nvSpPr>
        <p:spPr>
          <a:xfrm>
            <a:off x="542582" y="4249464"/>
            <a:ext cx="1193934" cy="677108"/>
          </a:xfrm>
          <a:prstGeom prst="rect">
            <a:avLst/>
          </a:prstGeom>
          <a:noFill/>
        </p:spPr>
        <p:txBody>
          <a:bodyPr wrap="square" lIns="182880" tIns="146304" rIns="182880" bIns="146304" rtlCol="0">
            <a:spAutoFit/>
          </a:bodyPr>
          <a:lstStyle/>
          <a:p>
            <a:pPr>
              <a:lnSpc>
                <a:spcPct val="90000"/>
              </a:lnSpc>
              <a:spcAft>
                <a:spcPts val="600"/>
              </a:spcAft>
            </a:pPr>
            <a:r>
              <a:rPr lang="en-US" sz="1100" b="1" dirty="0" smtClean="0">
                <a:gradFill>
                  <a:gsLst>
                    <a:gs pos="2917">
                      <a:srgbClr val="505050"/>
                    </a:gs>
                    <a:gs pos="30000">
                      <a:srgbClr val="505050"/>
                    </a:gs>
                  </a:gsLst>
                  <a:lin ang="5400000" scaled="0"/>
                </a:gradFill>
              </a:rPr>
              <a:t>Search</a:t>
            </a:r>
          </a:p>
          <a:p>
            <a:pPr>
              <a:lnSpc>
                <a:spcPct val="90000"/>
              </a:lnSpc>
              <a:spcAft>
                <a:spcPts val="600"/>
              </a:spcAft>
            </a:pPr>
            <a:r>
              <a:rPr lang="en-US" sz="1100" dirty="0" smtClean="0">
                <a:gradFill>
                  <a:gsLst>
                    <a:gs pos="2917">
                      <a:srgbClr val="505050"/>
                    </a:gs>
                    <a:gs pos="30000">
                      <a:srgbClr val="505050"/>
                    </a:gs>
                  </a:gsLst>
                  <a:lin ang="5400000" scaled="0"/>
                </a:gradFill>
              </a:rPr>
              <a:t>8core 14gb</a:t>
            </a:r>
          </a:p>
        </p:txBody>
      </p:sp>
      <p:sp>
        <p:nvSpPr>
          <p:cNvPr id="96" name="TextBox 95"/>
          <p:cNvSpPr txBox="1"/>
          <p:nvPr/>
        </p:nvSpPr>
        <p:spPr>
          <a:xfrm>
            <a:off x="542582" y="3703785"/>
            <a:ext cx="1193934" cy="677108"/>
          </a:xfrm>
          <a:prstGeom prst="rect">
            <a:avLst/>
          </a:prstGeom>
          <a:noFill/>
        </p:spPr>
        <p:txBody>
          <a:bodyPr wrap="square" lIns="182880" tIns="146304" rIns="182880" bIns="146304" rtlCol="0">
            <a:spAutoFit/>
          </a:bodyPr>
          <a:lstStyle/>
          <a:p>
            <a:pPr>
              <a:lnSpc>
                <a:spcPct val="90000"/>
              </a:lnSpc>
              <a:spcAft>
                <a:spcPts val="600"/>
              </a:spcAft>
            </a:pPr>
            <a:r>
              <a:rPr lang="en-US" sz="1100" b="1" dirty="0" smtClean="0">
                <a:gradFill>
                  <a:gsLst>
                    <a:gs pos="2917">
                      <a:srgbClr val="505050"/>
                    </a:gs>
                    <a:gs pos="30000">
                      <a:srgbClr val="505050"/>
                    </a:gs>
                  </a:gsLst>
                  <a:lin ang="5400000" scaled="0"/>
                </a:gradFill>
              </a:rPr>
              <a:t>Cache</a:t>
            </a:r>
          </a:p>
          <a:p>
            <a:pPr>
              <a:lnSpc>
                <a:spcPct val="90000"/>
              </a:lnSpc>
              <a:spcAft>
                <a:spcPts val="600"/>
              </a:spcAft>
            </a:pPr>
            <a:r>
              <a:rPr lang="en-US" sz="1100" dirty="0" smtClean="0">
                <a:gradFill>
                  <a:gsLst>
                    <a:gs pos="2917">
                      <a:srgbClr val="505050"/>
                    </a:gs>
                    <a:gs pos="30000">
                      <a:srgbClr val="505050"/>
                    </a:gs>
                  </a:gsLst>
                  <a:lin ang="5400000" scaled="0"/>
                </a:gradFill>
              </a:rPr>
              <a:t>8core 14gb</a:t>
            </a:r>
          </a:p>
        </p:txBody>
      </p:sp>
      <p:sp>
        <p:nvSpPr>
          <p:cNvPr id="97" name="TextBox 96"/>
          <p:cNvSpPr txBox="1"/>
          <p:nvPr/>
        </p:nvSpPr>
        <p:spPr>
          <a:xfrm>
            <a:off x="542582" y="3214752"/>
            <a:ext cx="1193934" cy="677108"/>
          </a:xfrm>
          <a:prstGeom prst="rect">
            <a:avLst/>
          </a:prstGeom>
          <a:noFill/>
        </p:spPr>
        <p:txBody>
          <a:bodyPr wrap="square" lIns="182880" tIns="146304" rIns="182880" bIns="146304" rtlCol="0">
            <a:spAutoFit/>
          </a:bodyPr>
          <a:lstStyle/>
          <a:p>
            <a:pPr>
              <a:lnSpc>
                <a:spcPct val="90000"/>
              </a:lnSpc>
              <a:spcAft>
                <a:spcPts val="600"/>
              </a:spcAft>
            </a:pPr>
            <a:r>
              <a:rPr lang="en-US" sz="1100" b="1" dirty="0" smtClean="0">
                <a:gradFill>
                  <a:gsLst>
                    <a:gs pos="2917">
                      <a:srgbClr val="505050"/>
                    </a:gs>
                    <a:gs pos="30000">
                      <a:srgbClr val="505050"/>
                    </a:gs>
                  </a:gsLst>
                  <a:lin ang="5400000" scaled="0"/>
                </a:gradFill>
              </a:rPr>
              <a:t>Front End</a:t>
            </a:r>
          </a:p>
          <a:p>
            <a:pPr>
              <a:lnSpc>
                <a:spcPct val="90000"/>
              </a:lnSpc>
              <a:spcAft>
                <a:spcPts val="600"/>
              </a:spcAft>
            </a:pPr>
            <a:r>
              <a:rPr lang="en-US" sz="1100" dirty="0" smtClean="0">
                <a:gradFill>
                  <a:gsLst>
                    <a:gs pos="2917">
                      <a:srgbClr val="505050"/>
                    </a:gs>
                    <a:gs pos="30000">
                      <a:srgbClr val="505050"/>
                    </a:gs>
                  </a:gsLst>
                  <a:lin ang="5400000" scaled="0"/>
                </a:gradFill>
              </a:rPr>
              <a:t>8core 14gb</a:t>
            </a:r>
          </a:p>
        </p:txBody>
      </p:sp>
      <p:sp>
        <p:nvSpPr>
          <p:cNvPr id="98" name="TextBox 97"/>
          <p:cNvSpPr txBox="1"/>
          <p:nvPr/>
        </p:nvSpPr>
        <p:spPr>
          <a:xfrm>
            <a:off x="533977" y="2591604"/>
            <a:ext cx="1193934" cy="829458"/>
          </a:xfrm>
          <a:prstGeom prst="rect">
            <a:avLst/>
          </a:prstGeom>
          <a:noFill/>
        </p:spPr>
        <p:txBody>
          <a:bodyPr wrap="square" lIns="182880" tIns="146304" rIns="182880" bIns="146304" rtlCol="0">
            <a:spAutoFit/>
          </a:bodyPr>
          <a:lstStyle/>
          <a:p>
            <a:pPr>
              <a:lnSpc>
                <a:spcPct val="90000"/>
              </a:lnSpc>
              <a:spcAft>
                <a:spcPts val="600"/>
              </a:spcAft>
            </a:pPr>
            <a:r>
              <a:rPr lang="en-US" sz="1100" b="1" dirty="0" smtClean="0">
                <a:gradFill>
                  <a:gsLst>
                    <a:gs pos="2917">
                      <a:srgbClr val="505050"/>
                    </a:gs>
                    <a:gs pos="30000">
                      <a:srgbClr val="505050"/>
                    </a:gs>
                  </a:gsLst>
                  <a:lin ang="5400000" scaled="0"/>
                </a:gradFill>
              </a:rPr>
              <a:t>Office Web Apps</a:t>
            </a:r>
          </a:p>
          <a:p>
            <a:pPr>
              <a:lnSpc>
                <a:spcPct val="90000"/>
              </a:lnSpc>
              <a:spcAft>
                <a:spcPts val="600"/>
              </a:spcAft>
            </a:pPr>
            <a:r>
              <a:rPr lang="en-US" sz="1100" dirty="0" smtClean="0">
                <a:gradFill>
                  <a:gsLst>
                    <a:gs pos="2917">
                      <a:srgbClr val="505050"/>
                    </a:gs>
                    <a:gs pos="30000">
                      <a:srgbClr val="505050"/>
                    </a:gs>
                  </a:gsLst>
                  <a:lin ang="5400000" scaled="0"/>
                </a:gradFill>
              </a:rPr>
              <a:t>8core 14gb</a:t>
            </a:r>
          </a:p>
        </p:txBody>
      </p:sp>
      <p:pic>
        <p:nvPicPr>
          <p:cNvPr id="99" name="Picture 98"/>
          <p:cNvPicPr>
            <a:picLocks noChangeAspect="1"/>
          </p:cNvPicPr>
          <p:nvPr/>
        </p:nvPicPr>
        <p:blipFill>
          <a:blip r:embed="rId4"/>
          <a:stretch>
            <a:fillRect/>
          </a:stretch>
        </p:blipFill>
        <p:spPr>
          <a:xfrm>
            <a:off x="1864246" y="5438553"/>
            <a:ext cx="400371" cy="509563"/>
          </a:xfrm>
          <a:prstGeom prst="rect">
            <a:avLst/>
          </a:prstGeom>
        </p:spPr>
      </p:pic>
      <p:pic>
        <p:nvPicPr>
          <p:cNvPr id="100" name="Picture 99"/>
          <p:cNvPicPr>
            <a:picLocks noChangeAspect="1"/>
          </p:cNvPicPr>
          <p:nvPr/>
        </p:nvPicPr>
        <p:blipFill>
          <a:blip r:embed="rId4"/>
          <a:stretch>
            <a:fillRect/>
          </a:stretch>
        </p:blipFill>
        <p:spPr>
          <a:xfrm>
            <a:off x="2706823" y="5458285"/>
            <a:ext cx="400371" cy="509563"/>
          </a:xfrm>
          <a:prstGeom prst="rect">
            <a:avLst/>
          </a:prstGeom>
        </p:spPr>
      </p:pic>
      <p:pic>
        <p:nvPicPr>
          <p:cNvPr id="101" name="Picture 100"/>
          <p:cNvPicPr>
            <a:picLocks noChangeAspect="1"/>
          </p:cNvPicPr>
          <p:nvPr/>
        </p:nvPicPr>
        <p:blipFill>
          <a:blip r:embed="rId5"/>
          <a:stretch>
            <a:fillRect/>
          </a:stretch>
        </p:blipFill>
        <p:spPr>
          <a:xfrm>
            <a:off x="3510417" y="5443054"/>
            <a:ext cx="269456" cy="505062"/>
          </a:xfrm>
          <a:prstGeom prst="rect">
            <a:avLst/>
          </a:prstGeom>
        </p:spPr>
      </p:pic>
      <p:sp>
        <p:nvSpPr>
          <p:cNvPr id="102" name="TextBox 101"/>
          <p:cNvSpPr txBox="1"/>
          <p:nvPr/>
        </p:nvSpPr>
        <p:spPr>
          <a:xfrm>
            <a:off x="564928" y="5351981"/>
            <a:ext cx="1193934" cy="677108"/>
          </a:xfrm>
          <a:prstGeom prst="rect">
            <a:avLst/>
          </a:prstGeom>
          <a:noFill/>
        </p:spPr>
        <p:txBody>
          <a:bodyPr wrap="square" lIns="182880" tIns="146304" rIns="182880" bIns="146304" rtlCol="0">
            <a:spAutoFit/>
          </a:bodyPr>
          <a:lstStyle/>
          <a:p>
            <a:pPr>
              <a:lnSpc>
                <a:spcPct val="90000"/>
              </a:lnSpc>
              <a:spcAft>
                <a:spcPts val="600"/>
              </a:spcAft>
            </a:pPr>
            <a:r>
              <a:rPr lang="en-US" sz="1100" b="1" dirty="0" smtClean="0">
                <a:gradFill>
                  <a:gsLst>
                    <a:gs pos="2917">
                      <a:srgbClr val="505050"/>
                    </a:gs>
                    <a:gs pos="30000">
                      <a:srgbClr val="505050"/>
                    </a:gs>
                  </a:gsLst>
                  <a:lin ang="5400000" scaled="0"/>
                </a:gradFill>
              </a:rPr>
              <a:t>SQL</a:t>
            </a:r>
          </a:p>
          <a:p>
            <a:pPr>
              <a:lnSpc>
                <a:spcPct val="90000"/>
              </a:lnSpc>
              <a:spcAft>
                <a:spcPts val="600"/>
              </a:spcAft>
            </a:pPr>
            <a:r>
              <a:rPr lang="en-US" sz="1100" dirty="0" smtClean="0">
                <a:gradFill>
                  <a:gsLst>
                    <a:gs pos="2917">
                      <a:srgbClr val="505050"/>
                    </a:gs>
                    <a:gs pos="30000">
                      <a:srgbClr val="505050"/>
                    </a:gs>
                  </a:gsLst>
                  <a:lin ang="5400000" scaled="0"/>
                </a:gradFill>
              </a:rPr>
              <a:t>8core 56gb</a:t>
            </a:r>
          </a:p>
        </p:txBody>
      </p:sp>
      <p:sp>
        <p:nvSpPr>
          <p:cNvPr id="103" name="TextBox 102"/>
          <p:cNvSpPr txBox="1"/>
          <p:nvPr/>
        </p:nvSpPr>
        <p:spPr>
          <a:xfrm>
            <a:off x="3844711" y="5298337"/>
            <a:ext cx="1225901" cy="829458"/>
          </a:xfrm>
          <a:prstGeom prst="rect">
            <a:avLst/>
          </a:prstGeom>
          <a:noFill/>
        </p:spPr>
        <p:txBody>
          <a:bodyPr wrap="square" lIns="182880" tIns="146304" rIns="182880" bIns="146304" rtlCol="0">
            <a:spAutoFit/>
          </a:bodyPr>
          <a:lstStyle/>
          <a:p>
            <a:pPr>
              <a:lnSpc>
                <a:spcPct val="90000"/>
              </a:lnSpc>
              <a:spcAft>
                <a:spcPts val="600"/>
              </a:spcAft>
            </a:pPr>
            <a:r>
              <a:rPr lang="en-US" sz="1100" b="1" dirty="0" smtClean="0">
                <a:gradFill>
                  <a:gsLst>
                    <a:gs pos="2917">
                      <a:srgbClr val="505050"/>
                    </a:gs>
                    <a:gs pos="30000">
                      <a:srgbClr val="505050"/>
                    </a:gs>
                  </a:gsLst>
                  <a:lin ang="5400000" scaled="0"/>
                </a:gradFill>
              </a:rPr>
              <a:t>Cluster Member</a:t>
            </a:r>
          </a:p>
          <a:p>
            <a:pPr>
              <a:lnSpc>
                <a:spcPct val="90000"/>
              </a:lnSpc>
              <a:spcAft>
                <a:spcPts val="600"/>
              </a:spcAft>
            </a:pPr>
            <a:r>
              <a:rPr lang="en-US" sz="1100" dirty="0">
                <a:gradFill>
                  <a:gsLst>
                    <a:gs pos="2917">
                      <a:srgbClr val="505050"/>
                    </a:gs>
                    <a:gs pos="30000">
                      <a:srgbClr val="505050"/>
                    </a:gs>
                  </a:gsLst>
                  <a:lin ang="5400000" scaled="0"/>
                </a:gradFill>
              </a:rPr>
              <a:t>4</a:t>
            </a:r>
            <a:r>
              <a:rPr lang="en-US" sz="1100" dirty="0" smtClean="0">
                <a:gradFill>
                  <a:gsLst>
                    <a:gs pos="2917">
                      <a:srgbClr val="505050"/>
                    </a:gs>
                    <a:gs pos="30000">
                      <a:srgbClr val="505050"/>
                    </a:gs>
                  </a:gsLst>
                  <a:lin ang="5400000" scaled="0"/>
                </a:gradFill>
              </a:rPr>
              <a:t>core 7gb</a:t>
            </a:r>
          </a:p>
        </p:txBody>
      </p:sp>
      <p:pic>
        <p:nvPicPr>
          <p:cNvPr id="104" name="Picture 103"/>
          <p:cNvPicPr>
            <a:picLocks noChangeAspect="1"/>
          </p:cNvPicPr>
          <p:nvPr/>
        </p:nvPicPr>
        <p:blipFill>
          <a:blip r:embed="rId6"/>
          <a:stretch>
            <a:fillRect/>
          </a:stretch>
        </p:blipFill>
        <p:spPr>
          <a:xfrm>
            <a:off x="1836045" y="6117659"/>
            <a:ext cx="522068" cy="359162"/>
          </a:xfrm>
          <a:prstGeom prst="rect">
            <a:avLst/>
          </a:prstGeom>
        </p:spPr>
      </p:pic>
      <p:sp>
        <p:nvSpPr>
          <p:cNvPr id="105" name="TextBox 104"/>
          <p:cNvSpPr txBox="1"/>
          <p:nvPr/>
        </p:nvSpPr>
        <p:spPr>
          <a:xfrm>
            <a:off x="545724" y="5868154"/>
            <a:ext cx="1225901" cy="677108"/>
          </a:xfrm>
          <a:prstGeom prst="rect">
            <a:avLst/>
          </a:prstGeom>
          <a:noFill/>
        </p:spPr>
        <p:txBody>
          <a:bodyPr wrap="square" lIns="182880" tIns="146304" rIns="182880" bIns="146304" rtlCol="0">
            <a:spAutoFit/>
          </a:bodyPr>
          <a:lstStyle/>
          <a:p>
            <a:pPr>
              <a:lnSpc>
                <a:spcPct val="90000"/>
              </a:lnSpc>
              <a:spcAft>
                <a:spcPts val="600"/>
              </a:spcAft>
            </a:pPr>
            <a:r>
              <a:rPr lang="en-US" sz="1100" b="1" dirty="0" smtClean="0">
                <a:gradFill>
                  <a:gsLst>
                    <a:gs pos="2917">
                      <a:srgbClr val="505050"/>
                    </a:gs>
                    <a:gs pos="30000">
                      <a:srgbClr val="505050"/>
                    </a:gs>
                  </a:gsLst>
                  <a:lin ang="5400000" scaled="0"/>
                </a:gradFill>
              </a:rPr>
              <a:t>Storage</a:t>
            </a:r>
          </a:p>
          <a:p>
            <a:pPr>
              <a:lnSpc>
                <a:spcPct val="90000"/>
              </a:lnSpc>
              <a:spcAft>
                <a:spcPts val="600"/>
              </a:spcAft>
            </a:pPr>
            <a:r>
              <a:rPr lang="en-US" sz="1100" dirty="0" smtClean="0">
                <a:gradFill>
                  <a:gsLst>
                    <a:gs pos="2917">
                      <a:srgbClr val="505050"/>
                    </a:gs>
                    <a:gs pos="30000">
                      <a:srgbClr val="505050"/>
                    </a:gs>
                  </a:gsLst>
                  <a:lin ang="5400000" scaled="0"/>
                </a:gradFill>
              </a:rPr>
              <a:t>15TB</a:t>
            </a:r>
          </a:p>
        </p:txBody>
      </p:sp>
      <p:pic>
        <p:nvPicPr>
          <p:cNvPr id="106" name="Picture 105"/>
          <p:cNvPicPr>
            <a:picLocks noChangeAspect="1"/>
          </p:cNvPicPr>
          <p:nvPr/>
        </p:nvPicPr>
        <p:blipFill>
          <a:blip r:embed="rId7"/>
          <a:stretch>
            <a:fillRect/>
          </a:stretch>
        </p:blipFill>
        <p:spPr>
          <a:xfrm>
            <a:off x="757439" y="1767835"/>
            <a:ext cx="690938" cy="871500"/>
          </a:xfrm>
          <a:prstGeom prst="rect">
            <a:avLst/>
          </a:prstGeom>
        </p:spPr>
      </p:pic>
      <p:pic>
        <p:nvPicPr>
          <p:cNvPr id="107" name="Picture 106"/>
          <p:cNvPicPr>
            <a:picLocks noChangeAspect="1"/>
          </p:cNvPicPr>
          <p:nvPr/>
        </p:nvPicPr>
        <p:blipFill>
          <a:blip r:embed="rId8"/>
          <a:stretch>
            <a:fillRect/>
          </a:stretch>
        </p:blipFill>
        <p:spPr>
          <a:xfrm>
            <a:off x="1758862" y="1928474"/>
            <a:ext cx="676434" cy="592310"/>
          </a:xfrm>
          <a:prstGeom prst="rect">
            <a:avLst/>
          </a:prstGeom>
        </p:spPr>
      </p:pic>
      <p:pic>
        <p:nvPicPr>
          <p:cNvPr id="108" name="Picture 107"/>
          <p:cNvPicPr>
            <a:picLocks noChangeAspect="1"/>
          </p:cNvPicPr>
          <p:nvPr/>
        </p:nvPicPr>
        <p:blipFill>
          <a:blip r:embed="rId8"/>
          <a:stretch>
            <a:fillRect/>
          </a:stretch>
        </p:blipFill>
        <p:spPr>
          <a:xfrm>
            <a:off x="2601439" y="1944135"/>
            <a:ext cx="676434" cy="592310"/>
          </a:xfrm>
          <a:prstGeom prst="rect">
            <a:avLst/>
          </a:prstGeom>
        </p:spPr>
      </p:pic>
      <p:pic>
        <p:nvPicPr>
          <p:cNvPr id="109" name="Picture 108"/>
          <p:cNvPicPr>
            <a:picLocks noChangeAspect="1"/>
          </p:cNvPicPr>
          <p:nvPr/>
        </p:nvPicPr>
        <p:blipFill>
          <a:blip r:embed="rId8"/>
          <a:stretch>
            <a:fillRect/>
          </a:stretch>
        </p:blipFill>
        <p:spPr>
          <a:xfrm>
            <a:off x="3405033" y="1988043"/>
            <a:ext cx="676434" cy="592310"/>
          </a:xfrm>
          <a:prstGeom prst="rect">
            <a:avLst/>
          </a:prstGeom>
        </p:spPr>
      </p:pic>
      <p:sp>
        <p:nvSpPr>
          <p:cNvPr id="110" name="TextBox 109"/>
          <p:cNvSpPr txBox="1"/>
          <p:nvPr/>
        </p:nvSpPr>
        <p:spPr>
          <a:xfrm>
            <a:off x="4036902" y="1900300"/>
            <a:ext cx="1190735" cy="649409"/>
          </a:xfrm>
          <a:prstGeom prst="rect">
            <a:avLst/>
          </a:prstGeom>
          <a:noFill/>
        </p:spPr>
        <p:txBody>
          <a:bodyPr wrap="square" lIns="182880" tIns="146304" rIns="182880" bIns="146304" rtlCol="0">
            <a:spAutoFit/>
          </a:bodyPr>
          <a:lstStyle/>
          <a:p>
            <a:pPr>
              <a:lnSpc>
                <a:spcPct val="90000"/>
              </a:lnSpc>
              <a:spcAft>
                <a:spcPts val="600"/>
              </a:spcAft>
            </a:pPr>
            <a:r>
              <a:rPr lang="en-US" sz="1000" dirty="0" smtClean="0">
                <a:gradFill>
                  <a:gsLst>
                    <a:gs pos="2917">
                      <a:srgbClr val="505050"/>
                    </a:gs>
                    <a:gs pos="30000">
                      <a:srgbClr val="505050"/>
                    </a:gs>
                  </a:gsLst>
                  <a:lin ang="5400000" scaled="0"/>
                </a:gradFill>
              </a:rPr>
              <a:t>Cores: 48</a:t>
            </a:r>
          </a:p>
          <a:p>
            <a:pPr>
              <a:lnSpc>
                <a:spcPct val="90000"/>
              </a:lnSpc>
              <a:spcAft>
                <a:spcPts val="600"/>
              </a:spcAft>
            </a:pPr>
            <a:r>
              <a:rPr lang="en-US" sz="1000" dirty="0" smtClean="0">
                <a:gradFill>
                  <a:gsLst>
                    <a:gs pos="2917">
                      <a:srgbClr val="505050"/>
                    </a:gs>
                    <a:gs pos="30000">
                      <a:srgbClr val="505050"/>
                    </a:gs>
                  </a:gsLst>
                  <a:lin ang="5400000" scaled="0"/>
                </a:gradFill>
              </a:rPr>
              <a:t>Memory:126 </a:t>
            </a:r>
          </a:p>
        </p:txBody>
      </p:sp>
      <p:pic>
        <p:nvPicPr>
          <p:cNvPr id="111" name="Picture 110"/>
          <p:cNvPicPr>
            <a:picLocks noChangeAspect="1"/>
          </p:cNvPicPr>
          <p:nvPr/>
        </p:nvPicPr>
        <p:blipFill>
          <a:blip r:embed="rId2"/>
          <a:stretch>
            <a:fillRect/>
          </a:stretch>
        </p:blipFill>
        <p:spPr>
          <a:xfrm>
            <a:off x="10178545" y="2782071"/>
            <a:ext cx="430742" cy="533400"/>
          </a:xfrm>
          <a:prstGeom prst="rect">
            <a:avLst/>
          </a:prstGeom>
        </p:spPr>
      </p:pic>
      <p:pic>
        <p:nvPicPr>
          <p:cNvPr id="112" name="Picture 111"/>
          <p:cNvPicPr>
            <a:picLocks noChangeAspect="1"/>
          </p:cNvPicPr>
          <p:nvPr/>
        </p:nvPicPr>
        <p:blipFill>
          <a:blip r:embed="rId2"/>
          <a:stretch>
            <a:fillRect/>
          </a:stretch>
        </p:blipFill>
        <p:spPr>
          <a:xfrm>
            <a:off x="9566505" y="2776059"/>
            <a:ext cx="430741" cy="533400"/>
          </a:xfrm>
          <a:prstGeom prst="rect">
            <a:avLst/>
          </a:prstGeom>
        </p:spPr>
      </p:pic>
      <p:pic>
        <p:nvPicPr>
          <p:cNvPr id="113" name="Picture 112"/>
          <p:cNvPicPr>
            <a:picLocks noChangeAspect="1"/>
          </p:cNvPicPr>
          <p:nvPr/>
        </p:nvPicPr>
        <p:blipFill>
          <a:blip r:embed="rId3"/>
          <a:stretch>
            <a:fillRect/>
          </a:stretch>
        </p:blipFill>
        <p:spPr>
          <a:xfrm>
            <a:off x="10178545" y="4892818"/>
            <a:ext cx="465667" cy="457200"/>
          </a:xfrm>
          <a:prstGeom prst="rect">
            <a:avLst/>
          </a:prstGeom>
        </p:spPr>
      </p:pic>
      <p:pic>
        <p:nvPicPr>
          <p:cNvPr id="114" name="Picture 113"/>
          <p:cNvPicPr>
            <a:picLocks noChangeAspect="1"/>
          </p:cNvPicPr>
          <p:nvPr/>
        </p:nvPicPr>
        <p:blipFill>
          <a:blip r:embed="rId3"/>
          <a:stretch>
            <a:fillRect/>
          </a:stretch>
        </p:blipFill>
        <p:spPr>
          <a:xfrm>
            <a:off x="9566505" y="4892818"/>
            <a:ext cx="465667" cy="457200"/>
          </a:xfrm>
          <a:prstGeom prst="rect">
            <a:avLst/>
          </a:prstGeom>
        </p:spPr>
      </p:pic>
      <p:pic>
        <p:nvPicPr>
          <p:cNvPr id="115" name="Picture 114"/>
          <p:cNvPicPr>
            <a:picLocks noChangeAspect="1"/>
          </p:cNvPicPr>
          <p:nvPr/>
        </p:nvPicPr>
        <p:blipFill>
          <a:blip r:embed="rId3"/>
          <a:stretch>
            <a:fillRect/>
          </a:stretch>
        </p:blipFill>
        <p:spPr>
          <a:xfrm>
            <a:off x="10735493" y="4892818"/>
            <a:ext cx="465667" cy="457200"/>
          </a:xfrm>
          <a:prstGeom prst="rect">
            <a:avLst/>
          </a:prstGeom>
        </p:spPr>
      </p:pic>
      <p:pic>
        <p:nvPicPr>
          <p:cNvPr id="116" name="Picture 115"/>
          <p:cNvPicPr>
            <a:picLocks noChangeAspect="1"/>
          </p:cNvPicPr>
          <p:nvPr/>
        </p:nvPicPr>
        <p:blipFill>
          <a:blip r:embed="rId3"/>
          <a:stretch>
            <a:fillRect/>
          </a:stretch>
        </p:blipFill>
        <p:spPr>
          <a:xfrm>
            <a:off x="10178545" y="4359418"/>
            <a:ext cx="465667" cy="457200"/>
          </a:xfrm>
          <a:prstGeom prst="rect">
            <a:avLst/>
          </a:prstGeom>
        </p:spPr>
      </p:pic>
      <p:pic>
        <p:nvPicPr>
          <p:cNvPr id="117" name="Picture 116"/>
          <p:cNvPicPr>
            <a:picLocks noChangeAspect="1"/>
          </p:cNvPicPr>
          <p:nvPr/>
        </p:nvPicPr>
        <p:blipFill>
          <a:blip r:embed="rId3"/>
          <a:stretch>
            <a:fillRect/>
          </a:stretch>
        </p:blipFill>
        <p:spPr>
          <a:xfrm>
            <a:off x="9566505" y="4359418"/>
            <a:ext cx="465667" cy="457200"/>
          </a:xfrm>
          <a:prstGeom prst="rect">
            <a:avLst/>
          </a:prstGeom>
        </p:spPr>
      </p:pic>
      <p:pic>
        <p:nvPicPr>
          <p:cNvPr id="118" name="Picture 117"/>
          <p:cNvPicPr>
            <a:picLocks noChangeAspect="1"/>
          </p:cNvPicPr>
          <p:nvPr/>
        </p:nvPicPr>
        <p:blipFill>
          <a:blip r:embed="rId3"/>
          <a:stretch>
            <a:fillRect/>
          </a:stretch>
        </p:blipFill>
        <p:spPr>
          <a:xfrm>
            <a:off x="10178545" y="3826018"/>
            <a:ext cx="465667" cy="457200"/>
          </a:xfrm>
          <a:prstGeom prst="rect">
            <a:avLst/>
          </a:prstGeom>
        </p:spPr>
      </p:pic>
      <p:pic>
        <p:nvPicPr>
          <p:cNvPr id="119" name="Picture 118"/>
          <p:cNvPicPr>
            <a:picLocks noChangeAspect="1"/>
          </p:cNvPicPr>
          <p:nvPr/>
        </p:nvPicPr>
        <p:blipFill>
          <a:blip r:embed="rId3"/>
          <a:stretch>
            <a:fillRect/>
          </a:stretch>
        </p:blipFill>
        <p:spPr>
          <a:xfrm>
            <a:off x="9566505" y="3826018"/>
            <a:ext cx="465667" cy="457200"/>
          </a:xfrm>
          <a:prstGeom prst="rect">
            <a:avLst/>
          </a:prstGeom>
        </p:spPr>
      </p:pic>
      <p:pic>
        <p:nvPicPr>
          <p:cNvPr id="120" name="Picture 119"/>
          <p:cNvPicPr>
            <a:picLocks noChangeAspect="1"/>
          </p:cNvPicPr>
          <p:nvPr/>
        </p:nvPicPr>
        <p:blipFill>
          <a:blip r:embed="rId3"/>
          <a:stretch>
            <a:fillRect/>
          </a:stretch>
        </p:blipFill>
        <p:spPr>
          <a:xfrm>
            <a:off x="10178545" y="3330718"/>
            <a:ext cx="465667" cy="457200"/>
          </a:xfrm>
          <a:prstGeom prst="rect">
            <a:avLst/>
          </a:prstGeom>
        </p:spPr>
      </p:pic>
      <p:pic>
        <p:nvPicPr>
          <p:cNvPr id="121" name="Picture 120"/>
          <p:cNvPicPr>
            <a:picLocks noChangeAspect="1"/>
          </p:cNvPicPr>
          <p:nvPr/>
        </p:nvPicPr>
        <p:blipFill>
          <a:blip r:embed="rId3"/>
          <a:stretch>
            <a:fillRect/>
          </a:stretch>
        </p:blipFill>
        <p:spPr>
          <a:xfrm>
            <a:off x="9566505" y="3330718"/>
            <a:ext cx="465667" cy="457200"/>
          </a:xfrm>
          <a:prstGeom prst="rect">
            <a:avLst/>
          </a:prstGeom>
        </p:spPr>
      </p:pic>
      <p:sp>
        <p:nvSpPr>
          <p:cNvPr id="122" name="TextBox 121"/>
          <p:cNvSpPr txBox="1"/>
          <p:nvPr/>
        </p:nvSpPr>
        <p:spPr>
          <a:xfrm>
            <a:off x="8603346" y="4816618"/>
            <a:ext cx="1193934" cy="677108"/>
          </a:xfrm>
          <a:prstGeom prst="rect">
            <a:avLst/>
          </a:prstGeom>
          <a:noFill/>
        </p:spPr>
        <p:txBody>
          <a:bodyPr wrap="square" lIns="182880" tIns="146304" rIns="182880" bIns="146304" rtlCol="0">
            <a:spAutoFit/>
          </a:bodyPr>
          <a:lstStyle/>
          <a:p>
            <a:pPr>
              <a:lnSpc>
                <a:spcPct val="90000"/>
              </a:lnSpc>
              <a:spcAft>
                <a:spcPts val="600"/>
              </a:spcAft>
            </a:pPr>
            <a:r>
              <a:rPr lang="en-US" sz="1100" b="1" dirty="0" smtClean="0">
                <a:gradFill>
                  <a:gsLst>
                    <a:gs pos="2917">
                      <a:srgbClr val="505050"/>
                    </a:gs>
                    <a:gs pos="30000">
                      <a:srgbClr val="505050"/>
                    </a:gs>
                  </a:gsLst>
                  <a:lin ang="5400000" scaled="0"/>
                </a:gradFill>
              </a:rPr>
              <a:t>Backend</a:t>
            </a:r>
          </a:p>
          <a:p>
            <a:pPr>
              <a:lnSpc>
                <a:spcPct val="90000"/>
              </a:lnSpc>
              <a:spcAft>
                <a:spcPts val="600"/>
              </a:spcAft>
            </a:pPr>
            <a:r>
              <a:rPr lang="en-US" sz="1100" dirty="0" smtClean="0">
                <a:gradFill>
                  <a:gsLst>
                    <a:gs pos="2917">
                      <a:srgbClr val="505050"/>
                    </a:gs>
                    <a:gs pos="30000">
                      <a:srgbClr val="505050"/>
                    </a:gs>
                  </a:gsLst>
                  <a:lin ang="5400000" scaled="0"/>
                </a:gradFill>
              </a:rPr>
              <a:t>8core 14gb</a:t>
            </a:r>
          </a:p>
        </p:txBody>
      </p:sp>
      <p:sp>
        <p:nvSpPr>
          <p:cNvPr id="123" name="TextBox 122"/>
          <p:cNvSpPr txBox="1"/>
          <p:nvPr/>
        </p:nvSpPr>
        <p:spPr>
          <a:xfrm>
            <a:off x="8594947" y="4249464"/>
            <a:ext cx="1193934" cy="677108"/>
          </a:xfrm>
          <a:prstGeom prst="rect">
            <a:avLst/>
          </a:prstGeom>
          <a:noFill/>
        </p:spPr>
        <p:txBody>
          <a:bodyPr wrap="square" lIns="182880" tIns="146304" rIns="182880" bIns="146304" rtlCol="0">
            <a:spAutoFit/>
          </a:bodyPr>
          <a:lstStyle/>
          <a:p>
            <a:pPr>
              <a:lnSpc>
                <a:spcPct val="90000"/>
              </a:lnSpc>
              <a:spcAft>
                <a:spcPts val="600"/>
              </a:spcAft>
            </a:pPr>
            <a:r>
              <a:rPr lang="en-US" sz="1100" b="1" dirty="0" smtClean="0">
                <a:gradFill>
                  <a:gsLst>
                    <a:gs pos="2917">
                      <a:srgbClr val="505050"/>
                    </a:gs>
                    <a:gs pos="30000">
                      <a:srgbClr val="505050"/>
                    </a:gs>
                  </a:gsLst>
                  <a:lin ang="5400000" scaled="0"/>
                </a:gradFill>
              </a:rPr>
              <a:t>Search</a:t>
            </a:r>
          </a:p>
          <a:p>
            <a:pPr>
              <a:lnSpc>
                <a:spcPct val="90000"/>
              </a:lnSpc>
              <a:spcAft>
                <a:spcPts val="600"/>
              </a:spcAft>
            </a:pPr>
            <a:r>
              <a:rPr lang="en-US" sz="1100" dirty="0" smtClean="0">
                <a:gradFill>
                  <a:gsLst>
                    <a:gs pos="2917">
                      <a:srgbClr val="505050"/>
                    </a:gs>
                    <a:gs pos="30000">
                      <a:srgbClr val="505050"/>
                    </a:gs>
                  </a:gsLst>
                  <a:lin ang="5400000" scaled="0"/>
                </a:gradFill>
              </a:rPr>
              <a:t>8core 14gb</a:t>
            </a:r>
          </a:p>
        </p:txBody>
      </p:sp>
      <p:sp>
        <p:nvSpPr>
          <p:cNvPr id="124" name="TextBox 123"/>
          <p:cNvSpPr txBox="1"/>
          <p:nvPr/>
        </p:nvSpPr>
        <p:spPr>
          <a:xfrm>
            <a:off x="8594947" y="3703785"/>
            <a:ext cx="1193934" cy="677108"/>
          </a:xfrm>
          <a:prstGeom prst="rect">
            <a:avLst/>
          </a:prstGeom>
          <a:noFill/>
        </p:spPr>
        <p:txBody>
          <a:bodyPr wrap="square" lIns="182880" tIns="146304" rIns="182880" bIns="146304" rtlCol="0">
            <a:spAutoFit/>
          </a:bodyPr>
          <a:lstStyle/>
          <a:p>
            <a:pPr>
              <a:lnSpc>
                <a:spcPct val="90000"/>
              </a:lnSpc>
              <a:spcAft>
                <a:spcPts val="600"/>
              </a:spcAft>
            </a:pPr>
            <a:r>
              <a:rPr lang="en-US" sz="1100" b="1" dirty="0" smtClean="0">
                <a:gradFill>
                  <a:gsLst>
                    <a:gs pos="2917">
                      <a:srgbClr val="505050"/>
                    </a:gs>
                    <a:gs pos="30000">
                      <a:srgbClr val="505050"/>
                    </a:gs>
                  </a:gsLst>
                  <a:lin ang="5400000" scaled="0"/>
                </a:gradFill>
              </a:rPr>
              <a:t>Cache</a:t>
            </a:r>
          </a:p>
          <a:p>
            <a:pPr>
              <a:lnSpc>
                <a:spcPct val="90000"/>
              </a:lnSpc>
              <a:spcAft>
                <a:spcPts val="600"/>
              </a:spcAft>
            </a:pPr>
            <a:r>
              <a:rPr lang="en-US" sz="1100" dirty="0" smtClean="0">
                <a:gradFill>
                  <a:gsLst>
                    <a:gs pos="2917">
                      <a:srgbClr val="505050"/>
                    </a:gs>
                    <a:gs pos="30000">
                      <a:srgbClr val="505050"/>
                    </a:gs>
                  </a:gsLst>
                  <a:lin ang="5400000" scaled="0"/>
                </a:gradFill>
              </a:rPr>
              <a:t>8core 14gb</a:t>
            </a:r>
          </a:p>
        </p:txBody>
      </p:sp>
      <p:sp>
        <p:nvSpPr>
          <p:cNvPr id="125" name="TextBox 124"/>
          <p:cNvSpPr txBox="1"/>
          <p:nvPr/>
        </p:nvSpPr>
        <p:spPr>
          <a:xfrm>
            <a:off x="8594947" y="3214752"/>
            <a:ext cx="1193934" cy="677108"/>
          </a:xfrm>
          <a:prstGeom prst="rect">
            <a:avLst/>
          </a:prstGeom>
          <a:noFill/>
        </p:spPr>
        <p:txBody>
          <a:bodyPr wrap="square" lIns="182880" tIns="146304" rIns="182880" bIns="146304" rtlCol="0">
            <a:spAutoFit/>
          </a:bodyPr>
          <a:lstStyle/>
          <a:p>
            <a:pPr>
              <a:lnSpc>
                <a:spcPct val="90000"/>
              </a:lnSpc>
              <a:spcAft>
                <a:spcPts val="600"/>
              </a:spcAft>
            </a:pPr>
            <a:r>
              <a:rPr lang="en-US" sz="1100" b="1" dirty="0" smtClean="0">
                <a:gradFill>
                  <a:gsLst>
                    <a:gs pos="2917">
                      <a:srgbClr val="505050"/>
                    </a:gs>
                    <a:gs pos="30000">
                      <a:srgbClr val="505050"/>
                    </a:gs>
                  </a:gsLst>
                  <a:lin ang="5400000" scaled="0"/>
                </a:gradFill>
              </a:rPr>
              <a:t>Front End</a:t>
            </a:r>
          </a:p>
          <a:p>
            <a:pPr>
              <a:lnSpc>
                <a:spcPct val="90000"/>
              </a:lnSpc>
              <a:spcAft>
                <a:spcPts val="600"/>
              </a:spcAft>
            </a:pPr>
            <a:r>
              <a:rPr lang="en-US" sz="1100" dirty="0" smtClean="0">
                <a:gradFill>
                  <a:gsLst>
                    <a:gs pos="2917">
                      <a:srgbClr val="505050"/>
                    </a:gs>
                    <a:gs pos="30000">
                      <a:srgbClr val="505050"/>
                    </a:gs>
                  </a:gsLst>
                  <a:lin ang="5400000" scaled="0"/>
                </a:gradFill>
              </a:rPr>
              <a:t>8core 14gb</a:t>
            </a:r>
          </a:p>
        </p:txBody>
      </p:sp>
      <p:sp>
        <p:nvSpPr>
          <p:cNvPr id="126" name="TextBox 125"/>
          <p:cNvSpPr txBox="1"/>
          <p:nvPr/>
        </p:nvSpPr>
        <p:spPr>
          <a:xfrm>
            <a:off x="8586342" y="2591604"/>
            <a:ext cx="1193934" cy="829458"/>
          </a:xfrm>
          <a:prstGeom prst="rect">
            <a:avLst/>
          </a:prstGeom>
          <a:noFill/>
        </p:spPr>
        <p:txBody>
          <a:bodyPr wrap="square" lIns="182880" tIns="146304" rIns="182880" bIns="146304" rtlCol="0">
            <a:spAutoFit/>
          </a:bodyPr>
          <a:lstStyle/>
          <a:p>
            <a:pPr>
              <a:lnSpc>
                <a:spcPct val="90000"/>
              </a:lnSpc>
              <a:spcAft>
                <a:spcPts val="600"/>
              </a:spcAft>
            </a:pPr>
            <a:r>
              <a:rPr lang="en-US" sz="1100" b="1" dirty="0" smtClean="0">
                <a:gradFill>
                  <a:gsLst>
                    <a:gs pos="2917">
                      <a:srgbClr val="505050"/>
                    </a:gs>
                    <a:gs pos="30000">
                      <a:srgbClr val="505050"/>
                    </a:gs>
                  </a:gsLst>
                  <a:lin ang="5400000" scaled="0"/>
                </a:gradFill>
              </a:rPr>
              <a:t>Office Web Apps</a:t>
            </a:r>
          </a:p>
          <a:p>
            <a:pPr>
              <a:lnSpc>
                <a:spcPct val="90000"/>
              </a:lnSpc>
              <a:spcAft>
                <a:spcPts val="600"/>
              </a:spcAft>
            </a:pPr>
            <a:r>
              <a:rPr lang="en-US" sz="1100" dirty="0" smtClean="0">
                <a:gradFill>
                  <a:gsLst>
                    <a:gs pos="2917">
                      <a:srgbClr val="505050"/>
                    </a:gs>
                    <a:gs pos="30000">
                      <a:srgbClr val="505050"/>
                    </a:gs>
                  </a:gsLst>
                  <a:lin ang="5400000" scaled="0"/>
                </a:gradFill>
              </a:rPr>
              <a:t>8core 14gb</a:t>
            </a:r>
          </a:p>
        </p:txBody>
      </p:sp>
      <p:pic>
        <p:nvPicPr>
          <p:cNvPr id="127" name="Picture 126"/>
          <p:cNvPicPr>
            <a:picLocks noChangeAspect="1"/>
          </p:cNvPicPr>
          <p:nvPr/>
        </p:nvPicPr>
        <p:blipFill>
          <a:blip r:embed="rId4"/>
          <a:stretch>
            <a:fillRect/>
          </a:stretch>
        </p:blipFill>
        <p:spPr>
          <a:xfrm>
            <a:off x="9566505" y="5438553"/>
            <a:ext cx="400371" cy="509563"/>
          </a:xfrm>
          <a:prstGeom prst="rect">
            <a:avLst/>
          </a:prstGeom>
        </p:spPr>
      </p:pic>
      <p:pic>
        <p:nvPicPr>
          <p:cNvPr id="128" name="Picture 127"/>
          <p:cNvPicPr>
            <a:picLocks noChangeAspect="1"/>
          </p:cNvPicPr>
          <p:nvPr/>
        </p:nvPicPr>
        <p:blipFill>
          <a:blip r:embed="rId4"/>
          <a:stretch>
            <a:fillRect/>
          </a:stretch>
        </p:blipFill>
        <p:spPr>
          <a:xfrm>
            <a:off x="10178545" y="5458285"/>
            <a:ext cx="400371" cy="509563"/>
          </a:xfrm>
          <a:prstGeom prst="rect">
            <a:avLst/>
          </a:prstGeom>
        </p:spPr>
      </p:pic>
      <p:pic>
        <p:nvPicPr>
          <p:cNvPr id="129" name="Picture 128"/>
          <p:cNvPicPr>
            <a:picLocks noChangeAspect="1"/>
          </p:cNvPicPr>
          <p:nvPr/>
        </p:nvPicPr>
        <p:blipFill>
          <a:blip r:embed="rId5"/>
          <a:stretch>
            <a:fillRect/>
          </a:stretch>
        </p:blipFill>
        <p:spPr>
          <a:xfrm>
            <a:off x="10735493" y="5443054"/>
            <a:ext cx="269456" cy="505062"/>
          </a:xfrm>
          <a:prstGeom prst="rect">
            <a:avLst/>
          </a:prstGeom>
        </p:spPr>
      </p:pic>
      <p:sp>
        <p:nvSpPr>
          <p:cNvPr id="130" name="TextBox 129"/>
          <p:cNvSpPr txBox="1"/>
          <p:nvPr/>
        </p:nvSpPr>
        <p:spPr>
          <a:xfrm>
            <a:off x="8617293" y="5351981"/>
            <a:ext cx="1193934" cy="677108"/>
          </a:xfrm>
          <a:prstGeom prst="rect">
            <a:avLst/>
          </a:prstGeom>
          <a:noFill/>
        </p:spPr>
        <p:txBody>
          <a:bodyPr wrap="square" lIns="182880" tIns="146304" rIns="182880" bIns="146304" rtlCol="0">
            <a:spAutoFit/>
          </a:bodyPr>
          <a:lstStyle/>
          <a:p>
            <a:pPr>
              <a:lnSpc>
                <a:spcPct val="90000"/>
              </a:lnSpc>
              <a:spcAft>
                <a:spcPts val="600"/>
              </a:spcAft>
            </a:pPr>
            <a:r>
              <a:rPr lang="en-US" sz="1100" b="1" dirty="0" smtClean="0">
                <a:gradFill>
                  <a:gsLst>
                    <a:gs pos="2917">
                      <a:srgbClr val="505050"/>
                    </a:gs>
                    <a:gs pos="30000">
                      <a:srgbClr val="505050"/>
                    </a:gs>
                  </a:gsLst>
                  <a:lin ang="5400000" scaled="0"/>
                </a:gradFill>
              </a:rPr>
              <a:t>SQL</a:t>
            </a:r>
          </a:p>
          <a:p>
            <a:pPr>
              <a:lnSpc>
                <a:spcPct val="90000"/>
              </a:lnSpc>
              <a:spcAft>
                <a:spcPts val="600"/>
              </a:spcAft>
            </a:pPr>
            <a:r>
              <a:rPr lang="en-US" sz="1100" dirty="0" smtClean="0">
                <a:gradFill>
                  <a:gsLst>
                    <a:gs pos="2917">
                      <a:srgbClr val="505050"/>
                    </a:gs>
                    <a:gs pos="30000">
                      <a:srgbClr val="505050"/>
                    </a:gs>
                  </a:gsLst>
                  <a:lin ang="5400000" scaled="0"/>
                </a:gradFill>
              </a:rPr>
              <a:t>8core 56gb</a:t>
            </a:r>
          </a:p>
        </p:txBody>
      </p:sp>
      <p:sp>
        <p:nvSpPr>
          <p:cNvPr id="131" name="TextBox 130"/>
          <p:cNvSpPr txBox="1"/>
          <p:nvPr/>
        </p:nvSpPr>
        <p:spPr>
          <a:xfrm>
            <a:off x="11008969" y="5298337"/>
            <a:ext cx="1225901" cy="829458"/>
          </a:xfrm>
          <a:prstGeom prst="rect">
            <a:avLst/>
          </a:prstGeom>
          <a:noFill/>
        </p:spPr>
        <p:txBody>
          <a:bodyPr wrap="square" lIns="182880" tIns="146304" rIns="182880" bIns="146304" rtlCol="0">
            <a:spAutoFit/>
          </a:bodyPr>
          <a:lstStyle/>
          <a:p>
            <a:pPr>
              <a:lnSpc>
                <a:spcPct val="90000"/>
              </a:lnSpc>
              <a:spcAft>
                <a:spcPts val="600"/>
              </a:spcAft>
            </a:pPr>
            <a:r>
              <a:rPr lang="en-US" sz="1100" b="1" dirty="0" smtClean="0">
                <a:gradFill>
                  <a:gsLst>
                    <a:gs pos="2917">
                      <a:srgbClr val="505050"/>
                    </a:gs>
                    <a:gs pos="30000">
                      <a:srgbClr val="505050"/>
                    </a:gs>
                  </a:gsLst>
                  <a:lin ang="5400000" scaled="0"/>
                </a:gradFill>
              </a:rPr>
              <a:t>Cluster Member</a:t>
            </a:r>
          </a:p>
          <a:p>
            <a:pPr>
              <a:lnSpc>
                <a:spcPct val="90000"/>
              </a:lnSpc>
              <a:spcAft>
                <a:spcPts val="600"/>
              </a:spcAft>
            </a:pPr>
            <a:r>
              <a:rPr lang="en-US" sz="1100" dirty="0">
                <a:gradFill>
                  <a:gsLst>
                    <a:gs pos="2917">
                      <a:srgbClr val="505050"/>
                    </a:gs>
                    <a:gs pos="30000">
                      <a:srgbClr val="505050"/>
                    </a:gs>
                  </a:gsLst>
                  <a:lin ang="5400000" scaled="0"/>
                </a:gradFill>
              </a:rPr>
              <a:t>4</a:t>
            </a:r>
            <a:r>
              <a:rPr lang="en-US" sz="1100" dirty="0" smtClean="0">
                <a:gradFill>
                  <a:gsLst>
                    <a:gs pos="2917">
                      <a:srgbClr val="505050"/>
                    </a:gs>
                    <a:gs pos="30000">
                      <a:srgbClr val="505050"/>
                    </a:gs>
                  </a:gsLst>
                  <a:lin ang="5400000" scaled="0"/>
                </a:gradFill>
              </a:rPr>
              <a:t>core 7gb</a:t>
            </a:r>
          </a:p>
        </p:txBody>
      </p:sp>
      <p:pic>
        <p:nvPicPr>
          <p:cNvPr id="132" name="Picture 131"/>
          <p:cNvPicPr>
            <a:picLocks noChangeAspect="1"/>
          </p:cNvPicPr>
          <p:nvPr/>
        </p:nvPicPr>
        <p:blipFill>
          <a:blip r:embed="rId6"/>
          <a:stretch>
            <a:fillRect/>
          </a:stretch>
        </p:blipFill>
        <p:spPr>
          <a:xfrm>
            <a:off x="9538304" y="6117659"/>
            <a:ext cx="522068" cy="359162"/>
          </a:xfrm>
          <a:prstGeom prst="rect">
            <a:avLst/>
          </a:prstGeom>
        </p:spPr>
      </p:pic>
      <p:sp>
        <p:nvSpPr>
          <p:cNvPr id="133" name="TextBox 132"/>
          <p:cNvSpPr txBox="1"/>
          <p:nvPr/>
        </p:nvSpPr>
        <p:spPr>
          <a:xfrm>
            <a:off x="8598089" y="5868154"/>
            <a:ext cx="1225901" cy="677108"/>
          </a:xfrm>
          <a:prstGeom prst="rect">
            <a:avLst/>
          </a:prstGeom>
          <a:noFill/>
        </p:spPr>
        <p:txBody>
          <a:bodyPr wrap="square" lIns="182880" tIns="146304" rIns="182880" bIns="146304" rtlCol="0">
            <a:spAutoFit/>
          </a:bodyPr>
          <a:lstStyle/>
          <a:p>
            <a:pPr>
              <a:lnSpc>
                <a:spcPct val="90000"/>
              </a:lnSpc>
              <a:spcAft>
                <a:spcPts val="600"/>
              </a:spcAft>
            </a:pPr>
            <a:r>
              <a:rPr lang="en-US" sz="1100" b="1" dirty="0" smtClean="0">
                <a:gradFill>
                  <a:gsLst>
                    <a:gs pos="2917">
                      <a:srgbClr val="505050"/>
                    </a:gs>
                    <a:gs pos="30000">
                      <a:srgbClr val="505050"/>
                    </a:gs>
                  </a:gsLst>
                  <a:lin ang="5400000" scaled="0"/>
                </a:gradFill>
              </a:rPr>
              <a:t>Storage</a:t>
            </a:r>
          </a:p>
          <a:p>
            <a:pPr>
              <a:lnSpc>
                <a:spcPct val="90000"/>
              </a:lnSpc>
              <a:spcAft>
                <a:spcPts val="600"/>
              </a:spcAft>
            </a:pPr>
            <a:r>
              <a:rPr lang="en-US" sz="1100" dirty="0" smtClean="0">
                <a:gradFill>
                  <a:gsLst>
                    <a:gs pos="2917">
                      <a:srgbClr val="505050"/>
                    </a:gs>
                    <a:gs pos="30000">
                      <a:srgbClr val="505050"/>
                    </a:gs>
                  </a:gsLst>
                  <a:lin ang="5400000" scaled="0"/>
                </a:gradFill>
              </a:rPr>
              <a:t>15TB</a:t>
            </a:r>
          </a:p>
        </p:txBody>
      </p:sp>
      <p:pic>
        <p:nvPicPr>
          <p:cNvPr id="134" name="Picture 133"/>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870733" y="1954972"/>
            <a:ext cx="780290" cy="780290"/>
          </a:xfrm>
          <a:prstGeom prst="rect">
            <a:avLst/>
          </a:prstGeom>
        </p:spPr>
      </p:pic>
      <p:sp>
        <p:nvSpPr>
          <p:cNvPr id="135" name="TextBox 134"/>
          <p:cNvSpPr txBox="1"/>
          <p:nvPr/>
        </p:nvSpPr>
        <p:spPr>
          <a:xfrm>
            <a:off x="7742238" y="2701684"/>
            <a:ext cx="1036181" cy="572464"/>
          </a:xfrm>
          <a:prstGeom prst="rect">
            <a:avLst/>
          </a:prstGeom>
          <a:noFill/>
        </p:spPr>
        <p:txBody>
          <a:bodyPr wrap="none" lIns="182880" tIns="146304" rIns="182880" bIns="146304" rtlCol="0">
            <a:spAutoFit/>
          </a:bodyPr>
          <a:lstStyle/>
          <a:p>
            <a:pPr>
              <a:lnSpc>
                <a:spcPct val="90000"/>
              </a:lnSpc>
              <a:spcAft>
                <a:spcPts val="600"/>
              </a:spcAft>
            </a:pPr>
            <a:r>
              <a:rPr lang="en-US" sz="2000" dirty="0" smtClean="0">
                <a:gradFill>
                  <a:gsLst>
                    <a:gs pos="2917">
                      <a:srgbClr val="505050"/>
                    </a:gs>
                    <a:gs pos="30000">
                      <a:srgbClr val="505050"/>
                    </a:gs>
                  </a:gsLst>
                  <a:lin ang="5400000" scaled="0"/>
                </a:gradFill>
              </a:rPr>
              <a:t>2 x XL</a:t>
            </a:r>
          </a:p>
        </p:txBody>
      </p:sp>
      <p:sp>
        <p:nvSpPr>
          <p:cNvPr id="136" name="TextBox 135"/>
          <p:cNvSpPr txBox="1"/>
          <p:nvPr/>
        </p:nvSpPr>
        <p:spPr>
          <a:xfrm>
            <a:off x="7742237" y="3245037"/>
            <a:ext cx="1036181" cy="572464"/>
          </a:xfrm>
          <a:prstGeom prst="rect">
            <a:avLst/>
          </a:prstGeom>
          <a:noFill/>
        </p:spPr>
        <p:txBody>
          <a:bodyPr wrap="none" lIns="182880" tIns="146304" rIns="182880" bIns="146304" rtlCol="0">
            <a:spAutoFit/>
          </a:bodyPr>
          <a:lstStyle/>
          <a:p>
            <a:pPr>
              <a:lnSpc>
                <a:spcPct val="90000"/>
              </a:lnSpc>
              <a:spcAft>
                <a:spcPts val="600"/>
              </a:spcAft>
            </a:pPr>
            <a:r>
              <a:rPr lang="en-US" sz="2000" dirty="0" smtClean="0">
                <a:gradFill>
                  <a:gsLst>
                    <a:gs pos="2917">
                      <a:srgbClr val="505050"/>
                    </a:gs>
                    <a:gs pos="30000">
                      <a:srgbClr val="505050"/>
                    </a:gs>
                  </a:gsLst>
                  <a:lin ang="5400000" scaled="0"/>
                </a:gradFill>
              </a:rPr>
              <a:t>2 x XL</a:t>
            </a:r>
          </a:p>
        </p:txBody>
      </p:sp>
      <p:sp>
        <p:nvSpPr>
          <p:cNvPr id="137" name="TextBox 136"/>
          <p:cNvSpPr txBox="1"/>
          <p:nvPr/>
        </p:nvSpPr>
        <p:spPr>
          <a:xfrm>
            <a:off x="7749589" y="3790788"/>
            <a:ext cx="1036181" cy="572464"/>
          </a:xfrm>
          <a:prstGeom prst="rect">
            <a:avLst/>
          </a:prstGeom>
          <a:noFill/>
        </p:spPr>
        <p:txBody>
          <a:bodyPr wrap="none" lIns="182880" tIns="146304" rIns="182880" bIns="146304" rtlCol="0">
            <a:spAutoFit/>
          </a:bodyPr>
          <a:lstStyle/>
          <a:p>
            <a:pPr>
              <a:lnSpc>
                <a:spcPct val="90000"/>
              </a:lnSpc>
              <a:spcAft>
                <a:spcPts val="600"/>
              </a:spcAft>
            </a:pPr>
            <a:r>
              <a:rPr lang="en-US" sz="2000" dirty="0" smtClean="0">
                <a:gradFill>
                  <a:gsLst>
                    <a:gs pos="2917">
                      <a:srgbClr val="505050"/>
                    </a:gs>
                    <a:gs pos="30000">
                      <a:srgbClr val="505050"/>
                    </a:gs>
                  </a:gsLst>
                  <a:lin ang="5400000" scaled="0"/>
                </a:gradFill>
              </a:rPr>
              <a:t>2 x XL</a:t>
            </a:r>
          </a:p>
        </p:txBody>
      </p:sp>
      <p:sp>
        <p:nvSpPr>
          <p:cNvPr id="138" name="TextBox 137"/>
          <p:cNvSpPr txBox="1"/>
          <p:nvPr/>
        </p:nvSpPr>
        <p:spPr>
          <a:xfrm>
            <a:off x="7756941" y="4301889"/>
            <a:ext cx="1036181" cy="572464"/>
          </a:xfrm>
          <a:prstGeom prst="rect">
            <a:avLst/>
          </a:prstGeom>
          <a:noFill/>
        </p:spPr>
        <p:txBody>
          <a:bodyPr wrap="none" lIns="182880" tIns="146304" rIns="182880" bIns="146304" rtlCol="0">
            <a:spAutoFit/>
          </a:bodyPr>
          <a:lstStyle/>
          <a:p>
            <a:pPr>
              <a:lnSpc>
                <a:spcPct val="90000"/>
              </a:lnSpc>
              <a:spcAft>
                <a:spcPts val="600"/>
              </a:spcAft>
            </a:pPr>
            <a:r>
              <a:rPr lang="en-US" sz="2000" dirty="0" smtClean="0">
                <a:gradFill>
                  <a:gsLst>
                    <a:gs pos="2917">
                      <a:srgbClr val="505050"/>
                    </a:gs>
                    <a:gs pos="30000">
                      <a:srgbClr val="505050"/>
                    </a:gs>
                  </a:gsLst>
                  <a:lin ang="5400000" scaled="0"/>
                </a:gradFill>
              </a:rPr>
              <a:t>2 x XL</a:t>
            </a:r>
          </a:p>
        </p:txBody>
      </p:sp>
      <p:sp>
        <p:nvSpPr>
          <p:cNvPr id="139" name="TextBox 138"/>
          <p:cNvSpPr txBox="1"/>
          <p:nvPr/>
        </p:nvSpPr>
        <p:spPr>
          <a:xfrm>
            <a:off x="7756941" y="4865378"/>
            <a:ext cx="1036181" cy="572464"/>
          </a:xfrm>
          <a:prstGeom prst="rect">
            <a:avLst/>
          </a:prstGeom>
          <a:noFill/>
        </p:spPr>
        <p:txBody>
          <a:bodyPr wrap="none" lIns="182880" tIns="146304" rIns="182880" bIns="146304" rtlCol="0">
            <a:spAutoFit/>
          </a:bodyPr>
          <a:lstStyle/>
          <a:p>
            <a:pPr>
              <a:lnSpc>
                <a:spcPct val="90000"/>
              </a:lnSpc>
              <a:spcAft>
                <a:spcPts val="600"/>
              </a:spcAft>
            </a:pPr>
            <a:r>
              <a:rPr lang="en-US" sz="2000" dirty="0" smtClean="0">
                <a:gradFill>
                  <a:gsLst>
                    <a:gs pos="2917">
                      <a:srgbClr val="505050"/>
                    </a:gs>
                    <a:gs pos="30000">
                      <a:srgbClr val="505050"/>
                    </a:gs>
                  </a:gsLst>
                  <a:lin ang="5400000" scaled="0"/>
                </a:gradFill>
              </a:rPr>
              <a:t>2 x XL</a:t>
            </a:r>
          </a:p>
        </p:txBody>
      </p:sp>
      <p:sp>
        <p:nvSpPr>
          <p:cNvPr id="140" name="TextBox 139"/>
          <p:cNvSpPr txBox="1"/>
          <p:nvPr/>
        </p:nvSpPr>
        <p:spPr>
          <a:xfrm>
            <a:off x="7742238" y="5249862"/>
            <a:ext cx="1068241" cy="926407"/>
          </a:xfrm>
          <a:prstGeom prst="rect">
            <a:avLst/>
          </a:prstGeom>
          <a:noFill/>
        </p:spPr>
        <p:txBody>
          <a:bodyPr wrap="none" lIns="182880" tIns="146304" rIns="182880" bIns="146304" rtlCol="0">
            <a:spAutoFit/>
          </a:bodyPr>
          <a:lstStyle/>
          <a:p>
            <a:pPr>
              <a:lnSpc>
                <a:spcPct val="90000"/>
              </a:lnSpc>
              <a:spcAft>
                <a:spcPts val="600"/>
              </a:spcAft>
            </a:pPr>
            <a:r>
              <a:rPr lang="en-US" sz="2000" dirty="0" smtClean="0">
                <a:gradFill>
                  <a:gsLst>
                    <a:gs pos="2917">
                      <a:srgbClr val="505050"/>
                    </a:gs>
                    <a:gs pos="30000">
                      <a:srgbClr val="505050"/>
                    </a:gs>
                  </a:gsLst>
                  <a:lin ang="5400000" scaled="0"/>
                </a:gradFill>
              </a:rPr>
              <a:t>2 x A7</a:t>
            </a:r>
          </a:p>
          <a:p>
            <a:pPr>
              <a:lnSpc>
                <a:spcPct val="90000"/>
              </a:lnSpc>
              <a:spcAft>
                <a:spcPts val="600"/>
              </a:spcAft>
            </a:pPr>
            <a:r>
              <a:rPr lang="en-US" sz="2000" dirty="0" smtClean="0">
                <a:gradFill>
                  <a:gsLst>
                    <a:gs pos="2917">
                      <a:srgbClr val="505050"/>
                    </a:gs>
                    <a:gs pos="30000">
                      <a:srgbClr val="505050"/>
                    </a:gs>
                  </a:gsLst>
                  <a:lin ang="5400000" scaled="0"/>
                </a:gradFill>
              </a:rPr>
              <a:t>1 x L</a:t>
            </a:r>
          </a:p>
        </p:txBody>
      </p:sp>
      <p:sp>
        <p:nvSpPr>
          <p:cNvPr id="141" name="TextBox 140"/>
          <p:cNvSpPr txBox="1"/>
          <p:nvPr/>
        </p:nvSpPr>
        <p:spPr>
          <a:xfrm>
            <a:off x="6748412" y="1135062"/>
            <a:ext cx="6023025" cy="572464"/>
          </a:xfrm>
          <a:prstGeom prst="rect">
            <a:avLst/>
          </a:prstGeom>
          <a:noFill/>
        </p:spPr>
        <p:txBody>
          <a:bodyPr wrap="square" lIns="182880" tIns="146304" rIns="182880" bIns="146304" rtlCol="0">
            <a:spAutoFit/>
          </a:bodyPr>
          <a:lstStyle/>
          <a:p>
            <a:pPr algn="ctr">
              <a:lnSpc>
                <a:spcPct val="90000"/>
              </a:lnSpc>
              <a:spcAft>
                <a:spcPts val="600"/>
              </a:spcAft>
            </a:pPr>
            <a:r>
              <a:rPr lang="en-US" sz="2000" dirty="0" smtClean="0">
                <a:solidFill>
                  <a:srgbClr val="0072C6"/>
                </a:solidFill>
              </a:rPr>
              <a:t>Deploy to Public Cloud (Azure IaaS)</a:t>
            </a:r>
            <a:endParaRPr lang="en-US" sz="2000" dirty="0" smtClean="0">
              <a:solidFill>
                <a:srgbClr val="505050"/>
              </a:solidFill>
            </a:endParaRPr>
          </a:p>
        </p:txBody>
      </p:sp>
      <p:sp>
        <p:nvSpPr>
          <p:cNvPr id="142" name="TextBox 141"/>
          <p:cNvSpPr txBox="1"/>
          <p:nvPr/>
        </p:nvSpPr>
        <p:spPr>
          <a:xfrm>
            <a:off x="1" y="1135062"/>
            <a:ext cx="5688062" cy="572464"/>
          </a:xfrm>
          <a:prstGeom prst="rect">
            <a:avLst/>
          </a:prstGeom>
          <a:noFill/>
        </p:spPr>
        <p:txBody>
          <a:bodyPr wrap="square" lIns="182880" tIns="146304" rIns="182880" bIns="146304" rtlCol="0">
            <a:spAutoFit/>
          </a:bodyPr>
          <a:lstStyle/>
          <a:p>
            <a:pPr algn="ctr">
              <a:lnSpc>
                <a:spcPct val="90000"/>
              </a:lnSpc>
              <a:spcAft>
                <a:spcPts val="600"/>
              </a:spcAft>
            </a:pPr>
            <a:r>
              <a:rPr lang="en-US" sz="2000" dirty="0" smtClean="0">
                <a:solidFill>
                  <a:srgbClr val="0072C6"/>
                </a:solidFill>
              </a:rPr>
              <a:t>Deploy to Private Cloud (VMM)</a:t>
            </a:r>
            <a:endParaRPr lang="en-US" sz="2000" dirty="0" smtClean="0">
              <a:solidFill>
                <a:srgbClr val="505050"/>
              </a:solidFill>
            </a:endParaRPr>
          </a:p>
        </p:txBody>
      </p:sp>
      <p:sp>
        <p:nvSpPr>
          <p:cNvPr id="11" name="Rectangle 10"/>
          <p:cNvSpPr/>
          <p:nvPr/>
        </p:nvSpPr>
        <p:spPr bwMode="auto">
          <a:xfrm>
            <a:off x="5460277" y="1175987"/>
            <a:ext cx="1552118" cy="5064475"/>
          </a:xfrm>
          <a:prstGeom prst="rect">
            <a:avLst/>
          </a:prstGeom>
          <a:noFill/>
          <a:ln w="25400">
            <a:solidFill>
              <a:schemeClr val="tx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6" name="Picture 5"/>
          <p:cNvPicPr>
            <a:picLocks noChangeAspect="1"/>
          </p:cNvPicPr>
          <p:nvPr/>
        </p:nvPicPr>
        <p:blipFill>
          <a:blip r:embed="rId10"/>
          <a:stretch>
            <a:fillRect/>
          </a:stretch>
        </p:blipFill>
        <p:spPr>
          <a:xfrm>
            <a:off x="5946054" y="1257020"/>
            <a:ext cx="645135" cy="914400"/>
          </a:xfrm>
          <a:prstGeom prst="rect">
            <a:avLst/>
          </a:prstGeom>
        </p:spPr>
      </p:pic>
      <p:pic>
        <p:nvPicPr>
          <p:cNvPr id="7" name="Picture 6"/>
          <p:cNvPicPr>
            <a:picLocks noChangeAspect="1"/>
          </p:cNvPicPr>
          <p:nvPr/>
        </p:nvPicPr>
        <p:blipFill>
          <a:blip r:embed="rId11"/>
          <a:stretch>
            <a:fillRect/>
          </a:stretch>
        </p:blipFill>
        <p:spPr>
          <a:xfrm>
            <a:off x="5980009" y="2274637"/>
            <a:ext cx="577224" cy="914400"/>
          </a:xfrm>
          <a:prstGeom prst="rect">
            <a:avLst/>
          </a:prstGeom>
        </p:spPr>
      </p:pic>
      <p:pic>
        <p:nvPicPr>
          <p:cNvPr id="9" name="Picture 8"/>
          <p:cNvPicPr>
            <a:picLocks noChangeAspect="1"/>
          </p:cNvPicPr>
          <p:nvPr/>
        </p:nvPicPr>
        <p:blipFill>
          <a:blip r:embed="rId12"/>
          <a:stretch>
            <a:fillRect/>
          </a:stretch>
        </p:blipFill>
        <p:spPr>
          <a:xfrm>
            <a:off x="5960176" y="3292254"/>
            <a:ext cx="616891" cy="914400"/>
          </a:xfrm>
          <a:prstGeom prst="rect">
            <a:avLst/>
          </a:prstGeom>
        </p:spPr>
      </p:pic>
      <p:pic>
        <p:nvPicPr>
          <p:cNvPr id="10" name="Picture 9"/>
          <p:cNvPicPr>
            <a:picLocks noChangeAspect="1"/>
          </p:cNvPicPr>
          <p:nvPr/>
        </p:nvPicPr>
        <p:blipFill>
          <a:blip r:embed="rId13"/>
          <a:stretch>
            <a:fillRect/>
          </a:stretch>
        </p:blipFill>
        <p:spPr>
          <a:xfrm>
            <a:off x="5525146" y="4309870"/>
            <a:ext cx="616891" cy="914400"/>
          </a:xfrm>
          <a:prstGeom prst="rect">
            <a:avLst/>
          </a:prstGeom>
        </p:spPr>
      </p:pic>
      <p:pic>
        <p:nvPicPr>
          <p:cNvPr id="13" name="Picture 12"/>
          <p:cNvPicPr>
            <a:picLocks noChangeAspect="1"/>
          </p:cNvPicPr>
          <p:nvPr/>
        </p:nvPicPr>
        <p:blipFill>
          <a:blip r:embed="rId14"/>
          <a:stretch>
            <a:fillRect/>
          </a:stretch>
        </p:blipFill>
        <p:spPr>
          <a:xfrm>
            <a:off x="5944101" y="5327486"/>
            <a:ext cx="649040" cy="914400"/>
          </a:xfrm>
          <a:prstGeom prst="rect">
            <a:avLst/>
          </a:prstGeom>
        </p:spPr>
      </p:pic>
      <p:pic>
        <p:nvPicPr>
          <p:cNvPr id="14" name="Picture 13"/>
          <p:cNvPicPr>
            <a:picLocks noChangeAspect="1"/>
          </p:cNvPicPr>
          <p:nvPr/>
        </p:nvPicPr>
        <p:blipFill>
          <a:blip r:embed="rId15"/>
          <a:stretch>
            <a:fillRect/>
          </a:stretch>
        </p:blipFill>
        <p:spPr>
          <a:xfrm>
            <a:off x="6250382" y="4317878"/>
            <a:ext cx="729855" cy="914400"/>
          </a:xfrm>
          <a:prstGeom prst="rect">
            <a:avLst/>
          </a:prstGeom>
        </p:spPr>
      </p:pic>
      <p:grpSp>
        <p:nvGrpSpPr>
          <p:cNvPr id="5" name="Group 4"/>
          <p:cNvGrpSpPr/>
          <p:nvPr/>
        </p:nvGrpSpPr>
        <p:grpSpPr>
          <a:xfrm>
            <a:off x="3932237" y="6184140"/>
            <a:ext cx="4572000" cy="780290"/>
            <a:chOff x="3672738" y="6222172"/>
            <a:chExt cx="4572000" cy="780290"/>
          </a:xfrm>
        </p:grpSpPr>
        <p:pic>
          <p:nvPicPr>
            <p:cNvPr id="75" name="Picture 74"/>
            <p:cNvPicPr>
              <a:picLocks noChangeAspect="1"/>
            </p:cNvPicPr>
            <p:nvPr/>
          </p:nvPicPr>
          <p:blipFill>
            <a:blip r:embed="rId16"/>
            <a:stretch>
              <a:fillRect/>
            </a:stretch>
          </p:blipFill>
          <p:spPr>
            <a:xfrm>
              <a:off x="3672738" y="6376842"/>
              <a:ext cx="413566" cy="470951"/>
            </a:xfrm>
            <a:prstGeom prst="rect">
              <a:avLst/>
            </a:prstGeom>
          </p:spPr>
        </p:pic>
        <p:pic>
          <p:nvPicPr>
            <p:cNvPr id="77" name="Picture 76"/>
            <p:cNvPicPr>
              <a:picLocks noChangeAspect="1"/>
            </p:cNvPicPr>
            <p:nvPr/>
          </p:nvPicPr>
          <p:blipFill>
            <a:blip r:embed="rId16"/>
            <a:stretch>
              <a:fillRect/>
            </a:stretch>
          </p:blipFill>
          <p:spPr>
            <a:xfrm>
              <a:off x="7831172" y="6376842"/>
              <a:ext cx="413566" cy="470951"/>
            </a:xfrm>
            <a:prstGeom prst="rect">
              <a:avLst/>
            </a:prstGeom>
          </p:spPr>
        </p:pic>
        <p:pic>
          <p:nvPicPr>
            <p:cNvPr id="79" name="Picture 78"/>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5569768" y="6222172"/>
              <a:ext cx="780290" cy="780290"/>
            </a:xfrm>
            <a:prstGeom prst="rect">
              <a:avLst/>
            </a:prstGeom>
          </p:spPr>
        </p:pic>
        <p:grpSp>
          <p:nvGrpSpPr>
            <p:cNvPr id="4" name="Group 3"/>
            <p:cNvGrpSpPr/>
            <p:nvPr/>
          </p:nvGrpSpPr>
          <p:grpSpPr>
            <a:xfrm>
              <a:off x="4232477" y="6255705"/>
              <a:ext cx="1276058" cy="713225"/>
              <a:chOff x="4232477" y="6255705"/>
              <a:chExt cx="1276058" cy="713225"/>
            </a:xfrm>
          </p:grpSpPr>
          <p:pic>
            <p:nvPicPr>
              <p:cNvPr id="76" name="Picture 75"/>
              <p:cNvPicPr>
                <a:picLocks noChangeAspect="1"/>
              </p:cNvPicPr>
              <p:nvPr/>
            </p:nvPicPr>
            <p:blipFill>
              <a:blip r:embed="rId18"/>
              <a:stretch>
                <a:fillRect/>
              </a:stretch>
            </p:blipFill>
            <p:spPr>
              <a:xfrm>
                <a:off x="4232477" y="6255705"/>
                <a:ext cx="1219674" cy="713225"/>
              </a:xfrm>
              <a:prstGeom prst="rect">
                <a:avLst/>
              </a:prstGeom>
            </p:spPr>
          </p:pic>
          <p:sp>
            <p:nvSpPr>
              <p:cNvPr id="80" name="TextBox 79"/>
              <p:cNvSpPr txBox="1"/>
              <p:nvPr/>
            </p:nvSpPr>
            <p:spPr>
              <a:xfrm>
                <a:off x="4322398" y="6372289"/>
                <a:ext cx="1186137" cy="489365"/>
              </a:xfrm>
              <a:prstGeom prst="rect">
                <a:avLst/>
              </a:prstGeom>
              <a:noFill/>
            </p:spPr>
            <p:txBody>
              <a:bodyPr wrap="square" lIns="182880" tIns="146304" rIns="182880" bIns="146304" rtlCol="0">
                <a:spAutoFit/>
              </a:bodyPr>
              <a:lstStyle/>
              <a:p>
                <a:pPr>
                  <a:lnSpc>
                    <a:spcPct val="90000"/>
                  </a:lnSpc>
                  <a:spcAft>
                    <a:spcPts val="600"/>
                  </a:spcAft>
                </a:pPr>
                <a:r>
                  <a:rPr lang="en-US" sz="1400" dirty="0" smtClean="0">
                    <a:solidFill>
                      <a:srgbClr val="E6E6E6">
                        <a:lumMod val="10000"/>
                      </a:srgbClr>
                    </a:solidFill>
                  </a:rPr>
                  <a:t>Network</a:t>
                </a:r>
              </a:p>
            </p:txBody>
          </p:sp>
        </p:grpSp>
        <p:grpSp>
          <p:nvGrpSpPr>
            <p:cNvPr id="3" name="Group 2"/>
            <p:cNvGrpSpPr/>
            <p:nvPr/>
          </p:nvGrpSpPr>
          <p:grpSpPr>
            <a:xfrm>
              <a:off x="6481379" y="6255705"/>
              <a:ext cx="1290444" cy="713225"/>
              <a:chOff x="6481379" y="6255706"/>
              <a:chExt cx="1290444" cy="713225"/>
            </a:xfrm>
          </p:grpSpPr>
          <p:pic>
            <p:nvPicPr>
              <p:cNvPr id="78" name="Picture 77"/>
              <p:cNvPicPr>
                <a:picLocks noChangeAspect="1"/>
              </p:cNvPicPr>
              <p:nvPr/>
            </p:nvPicPr>
            <p:blipFill>
              <a:blip r:embed="rId18"/>
              <a:stretch>
                <a:fillRect/>
              </a:stretch>
            </p:blipFill>
            <p:spPr>
              <a:xfrm>
                <a:off x="6481379" y="6255706"/>
                <a:ext cx="1219674" cy="713225"/>
              </a:xfrm>
              <a:prstGeom prst="rect">
                <a:avLst/>
              </a:prstGeom>
            </p:spPr>
          </p:pic>
          <p:sp>
            <p:nvSpPr>
              <p:cNvPr id="81" name="TextBox 80"/>
              <p:cNvSpPr txBox="1"/>
              <p:nvPr/>
            </p:nvSpPr>
            <p:spPr>
              <a:xfrm>
                <a:off x="6585686" y="6372289"/>
                <a:ext cx="1186137" cy="489365"/>
              </a:xfrm>
              <a:prstGeom prst="rect">
                <a:avLst/>
              </a:prstGeom>
              <a:noFill/>
            </p:spPr>
            <p:txBody>
              <a:bodyPr wrap="square" lIns="182880" tIns="146304" rIns="182880" bIns="146304" rtlCol="0">
                <a:spAutoFit/>
              </a:bodyPr>
              <a:lstStyle/>
              <a:p>
                <a:pPr>
                  <a:lnSpc>
                    <a:spcPct val="90000"/>
                  </a:lnSpc>
                  <a:spcAft>
                    <a:spcPts val="600"/>
                  </a:spcAft>
                </a:pPr>
                <a:r>
                  <a:rPr lang="en-US" sz="1400" dirty="0" smtClean="0">
                    <a:solidFill>
                      <a:srgbClr val="E6E6E6">
                        <a:lumMod val="10000"/>
                      </a:srgbClr>
                    </a:solidFill>
                  </a:rPr>
                  <a:t>Network</a:t>
                </a:r>
              </a:p>
            </p:txBody>
          </p:sp>
        </p:grpSp>
      </p:grpSp>
    </p:spTree>
    <p:extLst>
      <p:ext uri="{BB962C8B-B14F-4D97-AF65-F5344CB8AC3E}">
        <p14:creationId xmlns:p14="http://schemas.microsoft.com/office/powerpoint/2010/main" val="245851806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3"/>
                                        </p:tgtEl>
                                        <p:attrNameLst>
                                          <p:attrName>style.visibility</p:attrName>
                                        </p:attrNameLst>
                                      </p:cBhvr>
                                      <p:to>
                                        <p:strVal val="visible"/>
                                      </p:to>
                                    </p:set>
                                    <p:anim calcmode="lin" valueType="num">
                                      <p:cBhvr additive="base">
                                        <p:cTn id="13" dur="500" fill="hold"/>
                                        <p:tgtEl>
                                          <p:spTgt spid="83"/>
                                        </p:tgtEl>
                                        <p:attrNameLst>
                                          <p:attrName>ppt_x</p:attrName>
                                        </p:attrNameLst>
                                      </p:cBhvr>
                                      <p:tavLst>
                                        <p:tav tm="0">
                                          <p:val>
                                            <p:strVal val="#ppt_x"/>
                                          </p:val>
                                        </p:tav>
                                        <p:tav tm="100000">
                                          <p:val>
                                            <p:strVal val="#ppt_x"/>
                                          </p:val>
                                        </p:tav>
                                      </p:tavLst>
                                    </p:anim>
                                    <p:anim calcmode="lin" valueType="num">
                                      <p:cBhvr additive="base">
                                        <p:cTn id="14" dur="500" fill="hold"/>
                                        <p:tgtEl>
                                          <p:spTgt spid="83"/>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84"/>
                                        </p:tgtEl>
                                        <p:attrNameLst>
                                          <p:attrName>style.visibility</p:attrName>
                                        </p:attrNameLst>
                                      </p:cBhvr>
                                      <p:to>
                                        <p:strVal val="visible"/>
                                      </p:to>
                                    </p:set>
                                    <p:anim calcmode="lin" valueType="num">
                                      <p:cBhvr additive="base">
                                        <p:cTn id="17" dur="500" fill="hold"/>
                                        <p:tgtEl>
                                          <p:spTgt spid="84"/>
                                        </p:tgtEl>
                                        <p:attrNameLst>
                                          <p:attrName>ppt_x</p:attrName>
                                        </p:attrNameLst>
                                      </p:cBhvr>
                                      <p:tavLst>
                                        <p:tav tm="0">
                                          <p:val>
                                            <p:strVal val="#ppt_x"/>
                                          </p:val>
                                        </p:tav>
                                        <p:tav tm="100000">
                                          <p:val>
                                            <p:strVal val="#ppt_x"/>
                                          </p:val>
                                        </p:tav>
                                      </p:tavLst>
                                    </p:anim>
                                    <p:anim calcmode="lin" valueType="num">
                                      <p:cBhvr additive="base">
                                        <p:cTn id="18" dur="500" fill="hold"/>
                                        <p:tgtEl>
                                          <p:spTgt spid="84"/>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85"/>
                                        </p:tgtEl>
                                        <p:attrNameLst>
                                          <p:attrName>style.visibility</p:attrName>
                                        </p:attrNameLst>
                                      </p:cBhvr>
                                      <p:to>
                                        <p:strVal val="visible"/>
                                      </p:to>
                                    </p:set>
                                    <p:anim calcmode="lin" valueType="num">
                                      <p:cBhvr additive="base">
                                        <p:cTn id="21" dur="500" fill="hold"/>
                                        <p:tgtEl>
                                          <p:spTgt spid="85"/>
                                        </p:tgtEl>
                                        <p:attrNameLst>
                                          <p:attrName>ppt_x</p:attrName>
                                        </p:attrNameLst>
                                      </p:cBhvr>
                                      <p:tavLst>
                                        <p:tav tm="0">
                                          <p:val>
                                            <p:strVal val="#ppt_x"/>
                                          </p:val>
                                        </p:tav>
                                        <p:tav tm="100000">
                                          <p:val>
                                            <p:strVal val="#ppt_x"/>
                                          </p:val>
                                        </p:tav>
                                      </p:tavLst>
                                    </p:anim>
                                    <p:anim calcmode="lin" valueType="num">
                                      <p:cBhvr additive="base">
                                        <p:cTn id="22" dur="500" fill="hold"/>
                                        <p:tgtEl>
                                          <p:spTgt spid="85"/>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86"/>
                                        </p:tgtEl>
                                        <p:attrNameLst>
                                          <p:attrName>style.visibility</p:attrName>
                                        </p:attrNameLst>
                                      </p:cBhvr>
                                      <p:to>
                                        <p:strVal val="visible"/>
                                      </p:to>
                                    </p:set>
                                    <p:anim calcmode="lin" valueType="num">
                                      <p:cBhvr additive="base">
                                        <p:cTn id="25" dur="500" fill="hold"/>
                                        <p:tgtEl>
                                          <p:spTgt spid="86"/>
                                        </p:tgtEl>
                                        <p:attrNameLst>
                                          <p:attrName>ppt_x</p:attrName>
                                        </p:attrNameLst>
                                      </p:cBhvr>
                                      <p:tavLst>
                                        <p:tav tm="0">
                                          <p:val>
                                            <p:strVal val="#ppt_x"/>
                                          </p:val>
                                        </p:tav>
                                        <p:tav tm="100000">
                                          <p:val>
                                            <p:strVal val="#ppt_x"/>
                                          </p:val>
                                        </p:tav>
                                      </p:tavLst>
                                    </p:anim>
                                    <p:anim calcmode="lin" valueType="num">
                                      <p:cBhvr additive="base">
                                        <p:cTn id="26" dur="500" fill="hold"/>
                                        <p:tgtEl>
                                          <p:spTgt spid="86"/>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87"/>
                                        </p:tgtEl>
                                        <p:attrNameLst>
                                          <p:attrName>style.visibility</p:attrName>
                                        </p:attrNameLst>
                                      </p:cBhvr>
                                      <p:to>
                                        <p:strVal val="visible"/>
                                      </p:to>
                                    </p:set>
                                    <p:anim calcmode="lin" valueType="num">
                                      <p:cBhvr additive="base">
                                        <p:cTn id="29" dur="500" fill="hold"/>
                                        <p:tgtEl>
                                          <p:spTgt spid="87"/>
                                        </p:tgtEl>
                                        <p:attrNameLst>
                                          <p:attrName>ppt_x</p:attrName>
                                        </p:attrNameLst>
                                      </p:cBhvr>
                                      <p:tavLst>
                                        <p:tav tm="0">
                                          <p:val>
                                            <p:strVal val="#ppt_x"/>
                                          </p:val>
                                        </p:tav>
                                        <p:tav tm="100000">
                                          <p:val>
                                            <p:strVal val="#ppt_x"/>
                                          </p:val>
                                        </p:tav>
                                      </p:tavLst>
                                    </p:anim>
                                    <p:anim calcmode="lin" valueType="num">
                                      <p:cBhvr additive="base">
                                        <p:cTn id="30" dur="500" fill="hold"/>
                                        <p:tgtEl>
                                          <p:spTgt spid="87"/>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88"/>
                                        </p:tgtEl>
                                        <p:attrNameLst>
                                          <p:attrName>style.visibility</p:attrName>
                                        </p:attrNameLst>
                                      </p:cBhvr>
                                      <p:to>
                                        <p:strVal val="visible"/>
                                      </p:to>
                                    </p:set>
                                    <p:anim calcmode="lin" valueType="num">
                                      <p:cBhvr additive="base">
                                        <p:cTn id="33" dur="500" fill="hold"/>
                                        <p:tgtEl>
                                          <p:spTgt spid="88"/>
                                        </p:tgtEl>
                                        <p:attrNameLst>
                                          <p:attrName>ppt_x</p:attrName>
                                        </p:attrNameLst>
                                      </p:cBhvr>
                                      <p:tavLst>
                                        <p:tav tm="0">
                                          <p:val>
                                            <p:strVal val="#ppt_x"/>
                                          </p:val>
                                        </p:tav>
                                        <p:tav tm="100000">
                                          <p:val>
                                            <p:strVal val="#ppt_x"/>
                                          </p:val>
                                        </p:tav>
                                      </p:tavLst>
                                    </p:anim>
                                    <p:anim calcmode="lin" valueType="num">
                                      <p:cBhvr additive="base">
                                        <p:cTn id="34" dur="500" fill="hold"/>
                                        <p:tgtEl>
                                          <p:spTgt spid="88"/>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89"/>
                                        </p:tgtEl>
                                        <p:attrNameLst>
                                          <p:attrName>style.visibility</p:attrName>
                                        </p:attrNameLst>
                                      </p:cBhvr>
                                      <p:to>
                                        <p:strVal val="visible"/>
                                      </p:to>
                                    </p:set>
                                    <p:anim calcmode="lin" valueType="num">
                                      <p:cBhvr additive="base">
                                        <p:cTn id="37" dur="500" fill="hold"/>
                                        <p:tgtEl>
                                          <p:spTgt spid="89"/>
                                        </p:tgtEl>
                                        <p:attrNameLst>
                                          <p:attrName>ppt_x</p:attrName>
                                        </p:attrNameLst>
                                      </p:cBhvr>
                                      <p:tavLst>
                                        <p:tav tm="0">
                                          <p:val>
                                            <p:strVal val="#ppt_x"/>
                                          </p:val>
                                        </p:tav>
                                        <p:tav tm="100000">
                                          <p:val>
                                            <p:strVal val="#ppt_x"/>
                                          </p:val>
                                        </p:tav>
                                      </p:tavLst>
                                    </p:anim>
                                    <p:anim calcmode="lin" valueType="num">
                                      <p:cBhvr additive="base">
                                        <p:cTn id="38" dur="500" fill="hold"/>
                                        <p:tgtEl>
                                          <p:spTgt spid="89"/>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90"/>
                                        </p:tgtEl>
                                        <p:attrNameLst>
                                          <p:attrName>style.visibility</p:attrName>
                                        </p:attrNameLst>
                                      </p:cBhvr>
                                      <p:to>
                                        <p:strVal val="visible"/>
                                      </p:to>
                                    </p:set>
                                    <p:anim calcmode="lin" valueType="num">
                                      <p:cBhvr additive="base">
                                        <p:cTn id="41" dur="500" fill="hold"/>
                                        <p:tgtEl>
                                          <p:spTgt spid="90"/>
                                        </p:tgtEl>
                                        <p:attrNameLst>
                                          <p:attrName>ppt_x</p:attrName>
                                        </p:attrNameLst>
                                      </p:cBhvr>
                                      <p:tavLst>
                                        <p:tav tm="0">
                                          <p:val>
                                            <p:strVal val="#ppt_x"/>
                                          </p:val>
                                        </p:tav>
                                        <p:tav tm="100000">
                                          <p:val>
                                            <p:strVal val="#ppt_x"/>
                                          </p:val>
                                        </p:tav>
                                      </p:tavLst>
                                    </p:anim>
                                    <p:anim calcmode="lin" valueType="num">
                                      <p:cBhvr additive="base">
                                        <p:cTn id="42" dur="500" fill="hold"/>
                                        <p:tgtEl>
                                          <p:spTgt spid="90"/>
                                        </p:tgtEl>
                                        <p:attrNameLst>
                                          <p:attrName>ppt_y</p:attrName>
                                        </p:attrNameLst>
                                      </p:cBhvr>
                                      <p:tavLst>
                                        <p:tav tm="0">
                                          <p:val>
                                            <p:strVal val="1+#ppt_h/2"/>
                                          </p:val>
                                        </p:tav>
                                        <p:tav tm="100000">
                                          <p:val>
                                            <p:strVal val="#ppt_y"/>
                                          </p:val>
                                        </p:tav>
                                      </p:tavLst>
                                    </p:anim>
                                  </p:childTnLst>
                                </p:cTn>
                              </p:par>
                              <p:par>
                                <p:cTn id="43" presetID="2" presetClass="entr" presetSubtype="4" fill="hold" nodeType="withEffect">
                                  <p:stCondLst>
                                    <p:cond delay="0"/>
                                  </p:stCondLst>
                                  <p:childTnLst>
                                    <p:set>
                                      <p:cBhvr>
                                        <p:cTn id="44" dur="1" fill="hold">
                                          <p:stCondLst>
                                            <p:cond delay="0"/>
                                          </p:stCondLst>
                                        </p:cTn>
                                        <p:tgtEl>
                                          <p:spTgt spid="91"/>
                                        </p:tgtEl>
                                        <p:attrNameLst>
                                          <p:attrName>style.visibility</p:attrName>
                                        </p:attrNameLst>
                                      </p:cBhvr>
                                      <p:to>
                                        <p:strVal val="visible"/>
                                      </p:to>
                                    </p:set>
                                    <p:anim calcmode="lin" valueType="num">
                                      <p:cBhvr additive="base">
                                        <p:cTn id="45" dur="500" fill="hold"/>
                                        <p:tgtEl>
                                          <p:spTgt spid="91"/>
                                        </p:tgtEl>
                                        <p:attrNameLst>
                                          <p:attrName>ppt_x</p:attrName>
                                        </p:attrNameLst>
                                      </p:cBhvr>
                                      <p:tavLst>
                                        <p:tav tm="0">
                                          <p:val>
                                            <p:strVal val="#ppt_x"/>
                                          </p:val>
                                        </p:tav>
                                        <p:tav tm="100000">
                                          <p:val>
                                            <p:strVal val="#ppt_x"/>
                                          </p:val>
                                        </p:tav>
                                      </p:tavLst>
                                    </p:anim>
                                    <p:anim calcmode="lin" valueType="num">
                                      <p:cBhvr additive="base">
                                        <p:cTn id="46" dur="500" fill="hold"/>
                                        <p:tgtEl>
                                          <p:spTgt spid="91"/>
                                        </p:tgtEl>
                                        <p:attrNameLst>
                                          <p:attrName>ppt_y</p:attrName>
                                        </p:attrNameLst>
                                      </p:cBhvr>
                                      <p:tavLst>
                                        <p:tav tm="0">
                                          <p:val>
                                            <p:strVal val="1+#ppt_h/2"/>
                                          </p:val>
                                        </p:tav>
                                        <p:tav tm="100000">
                                          <p:val>
                                            <p:strVal val="#ppt_y"/>
                                          </p:val>
                                        </p:tav>
                                      </p:tavLst>
                                    </p:anim>
                                  </p:childTnLst>
                                </p:cTn>
                              </p:par>
                              <p:par>
                                <p:cTn id="47" presetID="2" presetClass="entr" presetSubtype="4" fill="hold" nodeType="withEffect">
                                  <p:stCondLst>
                                    <p:cond delay="0"/>
                                  </p:stCondLst>
                                  <p:childTnLst>
                                    <p:set>
                                      <p:cBhvr>
                                        <p:cTn id="48" dur="1" fill="hold">
                                          <p:stCondLst>
                                            <p:cond delay="0"/>
                                          </p:stCondLst>
                                        </p:cTn>
                                        <p:tgtEl>
                                          <p:spTgt spid="92"/>
                                        </p:tgtEl>
                                        <p:attrNameLst>
                                          <p:attrName>style.visibility</p:attrName>
                                        </p:attrNameLst>
                                      </p:cBhvr>
                                      <p:to>
                                        <p:strVal val="visible"/>
                                      </p:to>
                                    </p:set>
                                    <p:anim calcmode="lin" valueType="num">
                                      <p:cBhvr additive="base">
                                        <p:cTn id="49" dur="500" fill="hold"/>
                                        <p:tgtEl>
                                          <p:spTgt spid="92"/>
                                        </p:tgtEl>
                                        <p:attrNameLst>
                                          <p:attrName>ppt_x</p:attrName>
                                        </p:attrNameLst>
                                      </p:cBhvr>
                                      <p:tavLst>
                                        <p:tav tm="0">
                                          <p:val>
                                            <p:strVal val="#ppt_x"/>
                                          </p:val>
                                        </p:tav>
                                        <p:tav tm="100000">
                                          <p:val>
                                            <p:strVal val="#ppt_x"/>
                                          </p:val>
                                        </p:tav>
                                      </p:tavLst>
                                    </p:anim>
                                    <p:anim calcmode="lin" valueType="num">
                                      <p:cBhvr additive="base">
                                        <p:cTn id="50" dur="500" fill="hold"/>
                                        <p:tgtEl>
                                          <p:spTgt spid="92"/>
                                        </p:tgtEl>
                                        <p:attrNameLst>
                                          <p:attrName>ppt_y</p:attrName>
                                        </p:attrNameLst>
                                      </p:cBhvr>
                                      <p:tavLst>
                                        <p:tav tm="0">
                                          <p:val>
                                            <p:strVal val="1+#ppt_h/2"/>
                                          </p:val>
                                        </p:tav>
                                        <p:tav tm="100000">
                                          <p:val>
                                            <p:strVal val="#ppt_y"/>
                                          </p:val>
                                        </p:tav>
                                      </p:tavLst>
                                    </p:anim>
                                  </p:childTnLst>
                                </p:cTn>
                              </p:par>
                              <p:par>
                                <p:cTn id="51" presetID="2" presetClass="entr" presetSubtype="4" fill="hold" nodeType="withEffect">
                                  <p:stCondLst>
                                    <p:cond delay="0"/>
                                  </p:stCondLst>
                                  <p:childTnLst>
                                    <p:set>
                                      <p:cBhvr>
                                        <p:cTn id="52" dur="1" fill="hold">
                                          <p:stCondLst>
                                            <p:cond delay="0"/>
                                          </p:stCondLst>
                                        </p:cTn>
                                        <p:tgtEl>
                                          <p:spTgt spid="93"/>
                                        </p:tgtEl>
                                        <p:attrNameLst>
                                          <p:attrName>style.visibility</p:attrName>
                                        </p:attrNameLst>
                                      </p:cBhvr>
                                      <p:to>
                                        <p:strVal val="visible"/>
                                      </p:to>
                                    </p:set>
                                    <p:anim calcmode="lin" valueType="num">
                                      <p:cBhvr additive="base">
                                        <p:cTn id="53" dur="500" fill="hold"/>
                                        <p:tgtEl>
                                          <p:spTgt spid="93"/>
                                        </p:tgtEl>
                                        <p:attrNameLst>
                                          <p:attrName>ppt_x</p:attrName>
                                        </p:attrNameLst>
                                      </p:cBhvr>
                                      <p:tavLst>
                                        <p:tav tm="0">
                                          <p:val>
                                            <p:strVal val="#ppt_x"/>
                                          </p:val>
                                        </p:tav>
                                        <p:tav tm="100000">
                                          <p:val>
                                            <p:strVal val="#ppt_x"/>
                                          </p:val>
                                        </p:tav>
                                      </p:tavLst>
                                    </p:anim>
                                    <p:anim calcmode="lin" valueType="num">
                                      <p:cBhvr additive="base">
                                        <p:cTn id="54" dur="500" fill="hold"/>
                                        <p:tgtEl>
                                          <p:spTgt spid="93"/>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94"/>
                                        </p:tgtEl>
                                        <p:attrNameLst>
                                          <p:attrName>style.visibility</p:attrName>
                                        </p:attrNameLst>
                                      </p:cBhvr>
                                      <p:to>
                                        <p:strVal val="visible"/>
                                      </p:to>
                                    </p:set>
                                    <p:anim calcmode="lin" valueType="num">
                                      <p:cBhvr additive="base">
                                        <p:cTn id="57" dur="500" fill="hold"/>
                                        <p:tgtEl>
                                          <p:spTgt spid="94"/>
                                        </p:tgtEl>
                                        <p:attrNameLst>
                                          <p:attrName>ppt_x</p:attrName>
                                        </p:attrNameLst>
                                      </p:cBhvr>
                                      <p:tavLst>
                                        <p:tav tm="0">
                                          <p:val>
                                            <p:strVal val="#ppt_x"/>
                                          </p:val>
                                        </p:tav>
                                        <p:tav tm="100000">
                                          <p:val>
                                            <p:strVal val="#ppt_x"/>
                                          </p:val>
                                        </p:tav>
                                      </p:tavLst>
                                    </p:anim>
                                    <p:anim calcmode="lin" valueType="num">
                                      <p:cBhvr additive="base">
                                        <p:cTn id="58" dur="500" fill="hold"/>
                                        <p:tgtEl>
                                          <p:spTgt spid="94"/>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95"/>
                                        </p:tgtEl>
                                        <p:attrNameLst>
                                          <p:attrName>style.visibility</p:attrName>
                                        </p:attrNameLst>
                                      </p:cBhvr>
                                      <p:to>
                                        <p:strVal val="visible"/>
                                      </p:to>
                                    </p:set>
                                    <p:anim calcmode="lin" valueType="num">
                                      <p:cBhvr additive="base">
                                        <p:cTn id="61" dur="500" fill="hold"/>
                                        <p:tgtEl>
                                          <p:spTgt spid="95"/>
                                        </p:tgtEl>
                                        <p:attrNameLst>
                                          <p:attrName>ppt_x</p:attrName>
                                        </p:attrNameLst>
                                      </p:cBhvr>
                                      <p:tavLst>
                                        <p:tav tm="0">
                                          <p:val>
                                            <p:strVal val="#ppt_x"/>
                                          </p:val>
                                        </p:tav>
                                        <p:tav tm="100000">
                                          <p:val>
                                            <p:strVal val="#ppt_x"/>
                                          </p:val>
                                        </p:tav>
                                      </p:tavLst>
                                    </p:anim>
                                    <p:anim calcmode="lin" valueType="num">
                                      <p:cBhvr additive="base">
                                        <p:cTn id="62" dur="500" fill="hold"/>
                                        <p:tgtEl>
                                          <p:spTgt spid="95"/>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96"/>
                                        </p:tgtEl>
                                        <p:attrNameLst>
                                          <p:attrName>style.visibility</p:attrName>
                                        </p:attrNameLst>
                                      </p:cBhvr>
                                      <p:to>
                                        <p:strVal val="visible"/>
                                      </p:to>
                                    </p:set>
                                    <p:anim calcmode="lin" valueType="num">
                                      <p:cBhvr additive="base">
                                        <p:cTn id="65" dur="500" fill="hold"/>
                                        <p:tgtEl>
                                          <p:spTgt spid="96"/>
                                        </p:tgtEl>
                                        <p:attrNameLst>
                                          <p:attrName>ppt_x</p:attrName>
                                        </p:attrNameLst>
                                      </p:cBhvr>
                                      <p:tavLst>
                                        <p:tav tm="0">
                                          <p:val>
                                            <p:strVal val="#ppt_x"/>
                                          </p:val>
                                        </p:tav>
                                        <p:tav tm="100000">
                                          <p:val>
                                            <p:strVal val="#ppt_x"/>
                                          </p:val>
                                        </p:tav>
                                      </p:tavLst>
                                    </p:anim>
                                    <p:anim calcmode="lin" valueType="num">
                                      <p:cBhvr additive="base">
                                        <p:cTn id="66" dur="500" fill="hold"/>
                                        <p:tgtEl>
                                          <p:spTgt spid="96"/>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97"/>
                                        </p:tgtEl>
                                        <p:attrNameLst>
                                          <p:attrName>style.visibility</p:attrName>
                                        </p:attrNameLst>
                                      </p:cBhvr>
                                      <p:to>
                                        <p:strVal val="visible"/>
                                      </p:to>
                                    </p:set>
                                    <p:anim calcmode="lin" valueType="num">
                                      <p:cBhvr additive="base">
                                        <p:cTn id="69" dur="500" fill="hold"/>
                                        <p:tgtEl>
                                          <p:spTgt spid="97"/>
                                        </p:tgtEl>
                                        <p:attrNameLst>
                                          <p:attrName>ppt_x</p:attrName>
                                        </p:attrNameLst>
                                      </p:cBhvr>
                                      <p:tavLst>
                                        <p:tav tm="0">
                                          <p:val>
                                            <p:strVal val="#ppt_x"/>
                                          </p:val>
                                        </p:tav>
                                        <p:tav tm="100000">
                                          <p:val>
                                            <p:strVal val="#ppt_x"/>
                                          </p:val>
                                        </p:tav>
                                      </p:tavLst>
                                    </p:anim>
                                    <p:anim calcmode="lin" valueType="num">
                                      <p:cBhvr additive="base">
                                        <p:cTn id="70" dur="500" fill="hold"/>
                                        <p:tgtEl>
                                          <p:spTgt spid="97"/>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0"/>
                                  </p:stCondLst>
                                  <p:childTnLst>
                                    <p:set>
                                      <p:cBhvr>
                                        <p:cTn id="72" dur="1" fill="hold">
                                          <p:stCondLst>
                                            <p:cond delay="0"/>
                                          </p:stCondLst>
                                        </p:cTn>
                                        <p:tgtEl>
                                          <p:spTgt spid="98"/>
                                        </p:tgtEl>
                                        <p:attrNameLst>
                                          <p:attrName>style.visibility</p:attrName>
                                        </p:attrNameLst>
                                      </p:cBhvr>
                                      <p:to>
                                        <p:strVal val="visible"/>
                                      </p:to>
                                    </p:set>
                                    <p:anim calcmode="lin" valueType="num">
                                      <p:cBhvr additive="base">
                                        <p:cTn id="73" dur="500" fill="hold"/>
                                        <p:tgtEl>
                                          <p:spTgt spid="98"/>
                                        </p:tgtEl>
                                        <p:attrNameLst>
                                          <p:attrName>ppt_x</p:attrName>
                                        </p:attrNameLst>
                                      </p:cBhvr>
                                      <p:tavLst>
                                        <p:tav tm="0">
                                          <p:val>
                                            <p:strVal val="#ppt_x"/>
                                          </p:val>
                                        </p:tav>
                                        <p:tav tm="100000">
                                          <p:val>
                                            <p:strVal val="#ppt_x"/>
                                          </p:val>
                                        </p:tav>
                                      </p:tavLst>
                                    </p:anim>
                                    <p:anim calcmode="lin" valueType="num">
                                      <p:cBhvr additive="base">
                                        <p:cTn id="74" dur="500" fill="hold"/>
                                        <p:tgtEl>
                                          <p:spTgt spid="98"/>
                                        </p:tgtEl>
                                        <p:attrNameLst>
                                          <p:attrName>ppt_y</p:attrName>
                                        </p:attrNameLst>
                                      </p:cBhvr>
                                      <p:tavLst>
                                        <p:tav tm="0">
                                          <p:val>
                                            <p:strVal val="1+#ppt_h/2"/>
                                          </p:val>
                                        </p:tav>
                                        <p:tav tm="100000">
                                          <p:val>
                                            <p:strVal val="#ppt_y"/>
                                          </p:val>
                                        </p:tav>
                                      </p:tavLst>
                                    </p:anim>
                                  </p:childTnLst>
                                </p:cTn>
                              </p:par>
                              <p:par>
                                <p:cTn id="75" presetID="2" presetClass="entr" presetSubtype="4" fill="hold" nodeType="withEffect">
                                  <p:stCondLst>
                                    <p:cond delay="0"/>
                                  </p:stCondLst>
                                  <p:childTnLst>
                                    <p:set>
                                      <p:cBhvr>
                                        <p:cTn id="76" dur="1" fill="hold">
                                          <p:stCondLst>
                                            <p:cond delay="0"/>
                                          </p:stCondLst>
                                        </p:cTn>
                                        <p:tgtEl>
                                          <p:spTgt spid="99"/>
                                        </p:tgtEl>
                                        <p:attrNameLst>
                                          <p:attrName>style.visibility</p:attrName>
                                        </p:attrNameLst>
                                      </p:cBhvr>
                                      <p:to>
                                        <p:strVal val="visible"/>
                                      </p:to>
                                    </p:set>
                                    <p:anim calcmode="lin" valueType="num">
                                      <p:cBhvr additive="base">
                                        <p:cTn id="77" dur="500" fill="hold"/>
                                        <p:tgtEl>
                                          <p:spTgt spid="99"/>
                                        </p:tgtEl>
                                        <p:attrNameLst>
                                          <p:attrName>ppt_x</p:attrName>
                                        </p:attrNameLst>
                                      </p:cBhvr>
                                      <p:tavLst>
                                        <p:tav tm="0">
                                          <p:val>
                                            <p:strVal val="#ppt_x"/>
                                          </p:val>
                                        </p:tav>
                                        <p:tav tm="100000">
                                          <p:val>
                                            <p:strVal val="#ppt_x"/>
                                          </p:val>
                                        </p:tav>
                                      </p:tavLst>
                                    </p:anim>
                                    <p:anim calcmode="lin" valueType="num">
                                      <p:cBhvr additive="base">
                                        <p:cTn id="78" dur="500" fill="hold"/>
                                        <p:tgtEl>
                                          <p:spTgt spid="99"/>
                                        </p:tgtEl>
                                        <p:attrNameLst>
                                          <p:attrName>ppt_y</p:attrName>
                                        </p:attrNameLst>
                                      </p:cBhvr>
                                      <p:tavLst>
                                        <p:tav tm="0">
                                          <p:val>
                                            <p:strVal val="1+#ppt_h/2"/>
                                          </p:val>
                                        </p:tav>
                                        <p:tav tm="100000">
                                          <p:val>
                                            <p:strVal val="#ppt_y"/>
                                          </p:val>
                                        </p:tav>
                                      </p:tavLst>
                                    </p:anim>
                                  </p:childTnLst>
                                </p:cTn>
                              </p:par>
                              <p:par>
                                <p:cTn id="79" presetID="2" presetClass="entr" presetSubtype="4" fill="hold" nodeType="withEffect">
                                  <p:stCondLst>
                                    <p:cond delay="0"/>
                                  </p:stCondLst>
                                  <p:childTnLst>
                                    <p:set>
                                      <p:cBhvr>
                                        <p:cTn id="80" dur="1" fill="hold">
                                          <p:stCondLst>
                                            <p:cond delay="0"/>
                                          </p:stCondLst>
                                        </p:cTn>
                                        <p:tgtEl>
                                          <p:spTgt spid="100"/>
                                        </p:tgtEl>
                                        <p:attrNameLst>
                                          <p:attrName>style.visibility</p:attrName>
                                        </p:attrNameLst>
                                      </p:cBhvr>
                                      <p:to>
                                        <p:strVal val="visible"/>
                                      </p:to>
                                    </p:set>
                                    <p:anim calcmode="lin" valueType="num">
                                      <p:cBhvr additive="base">
                                        <p:cTn id="81" dur="500" fill="hold"/>
                                        <p:tgtEl>
                                          <p:spTgt spid="100"/>
                                        </p:tgtEl>
                                        <p:attrNameLst>
                                          <p:attrName>ppt_x</p:attrName>
                                        </p:attrNameLst>
                                      </p:cBhvr>
                                      <p:tavLst>
                                        <p:tav tm="0">
                                          <p:val>
                                            <p:strVal val="#ppt_x"/>
                                          </p:val>
                                        </p:tav>
                                        <p:tav tm="100000">
                                          <p:val>
                                            <p:strVal val="#ppt_x"/>
                                          </p:val>
                                        </p:tav>
                                      </p:tavLst>
                                    </p:anim>
                                    <p:anim calcmode="lin" valueType="num">
                                      <p:cBhvr additive="base">
                                        <p:cTn id="82" dur="500" fill="hold"/>
                                        <p:tgtEl>
                                          <p:spTgt spid="100"/>
                                        </p:tgtEl>
                                        <p:attrNameLst>
                                          <p:attrName>ppt_y</p:attrName>
                                        </p:attrNameLst>
                                      </p:cBhvr>
                                      <p:tavLst>
                                        <p:tav tm="0">
                                          <p:val>
                                            <p:strVal val="1+#ppt_h/2"/>
                                          </p:val>
                                        </p:tav>
                                        <p:tav tm="100000">
                                          <p:val>
                                            <p:strVal val="#ppt_y"/>
                                          </p:val>
                                        </p:tav>
                                      </p:tavLst>
                                    </p:anim>
                                  </p:childTnLst>
                                </p:cTn>
                              </p:par>
                              <p:par>
                                <p:cTn id="83" presetID="2" presetClass="entr" presetSubtype="4" fill="hold" nodeType="withEffect">
                                  <p:stCondLst>
                                    <p:cond delay="0"/>
                                  </p:stCondLst>
                                  <p:childTnLst>
                                    <p:set>
                                      <p:cBhvr>
                                        <p:cTn id="84" dur="1" fill="hold">
                                          <p:stCondLst>
                                            <p:cond delay="0"/>
                                          </p:stCondLst>
                                        </p:cTn>
                                        <p:tgtEl>
                                          <p:spTgt spid="101"/>
                                        </p:tgtEl>
                                        <p:attrNameLst>
                                          <p:attrName>style.visibility</p:attrName>
                                        </p:attrNameLst>
                                      </p:cBhvr>
                                      <p:to>
                                        <p:strVal val="visible"/>
                                      </p:to>
                                    </p:set>
                                    <p:anim calcmode="lin" valueType="num">
                                      <p:cBhvr additive="base">
                                        <p:cTn id="85" dur="500" fill="hold"/>
                                        <p:tgtEl>
                                          <p:spTgt spid="101"/>
                                        </p:tgtEl>
                                        <p:attrNameLst>
                                          <p:attrName>ppt_x</p:attrName>
                                        </p:attrNameLst>
                                      </p:cBhvr>
                                      <p:tavLst>
                                        <p:tav tm="0">
                                          <p:val>
                                            <p:strVal val="#ppt_x"/>
                                          </p:val>
                                        </p:tav>
                                        <p:tav tm="100000">
                                          <p:val>
                                            <p:strVal val="#ppt_x"/>
                                          </p:val>
                                        </p:tav>
                                      </p:tavLst>
                                    </p:anim>
                                    <p:anim calcmode="lin" valueType="num">
                                      <p:cBhvr additive="base">
                                        <p:cTn id="86" dur="500" fill="hold"/>
                                        <p:tgtEl>
                                          <p:spTgt spid="101"/>
                                        </p:tgtEl>
                                        <p:attrNameLst>
                                          <p:attrName>ppt_y</p:attrName>
                                        </p:attrNameLst>
                                      </p:cBhvr>
                                      <p:tavLst>
                                        <p:tav tm="0">
                                          <p:val>
                                            <p:strVal val="1+#ppt_h/2"/>
                                          </p:val>
                                        </p:tav>
                                        <p:tav tm="100000">
                                          <p:val>
                                            <p:strVal val="#ppt_y"/>
                                          </p:val>
                                        </p:tav>
                                      </p:tavLst>
                                    </p:anim>
                                  </p:childTnLst>
                                </p:cTn>
                              </p:par>
                              <p:par>
                                <p:cTn id="87" presetID="2" presetClass="entr" presetSubtype="4" fill="hold" grpId="0" nodeType="withEffect">
                                  <p:stCondLst>
                                    <p:cond delay="0"/>
                                  </p:stCondLst>
                                  <p:childTnLst>
                                    <p:set>
                                      <p:cBhvr>
                                        <p:cTn id="88" dur="1" fill="hold">
                                          <p:stCondLst>
                                            <p:cond delay="0"/>
                                          </p:stCondLst>
                                        </p:cTn>
                                        <p:tgtEl>
                                          <p:spTgt spid="102"/>
                                        </p:tgtEl>
                                        <p:attrNameLst>
                                          <p:attrName>style.visibility</p:attrName>
                                        </p:attrNameLst>
                                      </p:cBhvr>
                                      <p:to>
                                        <p:strVal val="visible"/>
                                      </p:to>
                                    </p:set>
                                    <p:anim calcmode="lin" valueType="num">
                                      <p:cBhvr additive="base">
                                        <p:cTn id="89" dur="500" fill="hold"/>
                                        <p:tgtEl>
                                          <p:spTgt spid="102"/>
                                        </p:tgtEl>
                                        <p:attrNameLst>
                                          <p:attrName>ppt_x</p:attrName>
                                        </p:attrNameLst>
                                      </p:cBhvr>
                                      <p:tavLst>
                                        <p:tav tm="0">
                                          <p:val>
                                            <p:strVal val="#ppt_x"/>
                                          </p:val>
                                        </p:tav>
                                        <p:tav tm="100000">
                                          <p:val>
                                            <p:strVal val="#ppt_x"/>
                                          </p:val>
                                        </p:tav>
                                      </p:tavLst>
                                    </p:anim>
                                    <p:anim calcmode="lin" valueType="num">
                                      <p:cBhvr additive="base">
                                        <p:cTn id="90" dur="500" fill="hold"/>
                                        <p:tgtEl>
                                          <p:spTgt spid="102"/>
                                        </p:tgtEl>
                                        <p:attrNameLst>
                                          <p:attrName>ppt_y</p:attrName>
                                        </p:attrNameLst>
                                      </p:cBhvr>
                                      <p:tavLst>
                                        <p:tav tm="0">
                                          <p:val>
                                            <p:strVal val="1+#ppt_h/2"/>
                                          </p:val>
                                        </p:tav>
                                        <p:tav tm="100000">
                                          <p:val>
                                            <p:strVal val="#ppt_y"/>
                                          </p:val>
                                        </p:tav>
                                      </p:tavLst>
                                    </p:anim>
                                  </p:childTnLst>
                                </p:cTn>
                              </p:par>
                              <p:par>
                                <p:cTn id="91" presetID="2" presetClass="entr" presetSubtype="4" fill="hold" grpId="0" nodeType="withEffect">
                                  <p:stCondLst>
                                    <p:cond delay="0"/>
                                  </p:stCondLst>
                                  <p:childTnLst>
                                    <p:set>
                                      <p:cBhvr>
                                        <p:cTn id="92" dur="1" fill="hold">
                                          <p:stCondLst>
                                            <p:cond delay="0"/>
                                          </p:stCondLst>
                                        </p:cTn>
                                        <p:tgtEl>
                                          <p:spTgt spid="103"/>
                                        </p:tgtEl>
                                        <p:attrNameLst>
                                          <p:attrName>style.visibility</p:attrName>
                                        </p:attrNameLst>
                                      </p:cBhvr>
                                      <p:to>
                                        <p:strVal val="visible"/>
                                      </p:to>
                                    </p:set>
                                    <p:anim calcmode="lin" valueType="num">
                                      <p:cBhvr additive="base">
                                        <p:cTn id="93" dur="500" fill="hold"/>
                                        <p:tgtEl>
                                          <p:spTgt spid="103"/>
                                        </p:tgtEl>
                                        <p:attrNameLst>
                                          <p:attrName>ppt_x</p:attrName>
                                        </p:attrNameLst>
                                      </p:cBhvr>
                                      <p:tavLst>
                                        <p:tav tm="0">
                                          <p:val>
                                            <p:strVal val="#ppt_x"/>
                                          </p:val>
                                        </p:tav>
                                        <p:tav tm="100000">
                                          <p:val>
                                            <p:strVal val="#ppt_x"/>
                                          </p:val>
                                        </p:tav>
                                      </p:tavLst>
                                    </p:anim>
                                    <p:anim calcmode="lin" valueType="num">
                                      <p:cBhvr additive="base">
                                        <p:cTn id="94" dur="500" fill="hold"/>
                                        <p:tgtEl>
                                          <p:spTgt spid="103"/>
                                        </p:tgtEl>
                                        <p:attrNameLst>
                                          <p:attrName>ppt_y</p:attrName>
                                        </p:attrNameLst>
                                      </p:cBhvr>
                                      <p:tavLst>
                                        <p:tav tm="0">
                                          <p:val>
                                            <p:strVal val="1+#ppt_h/2"/>
                                          </p:val>
                                        </p:tav>
                                        <p:tav tm="100000">
                                          <p:val>
                                            <p:strVal val="#ppt_y"/>
                                          </p:val>
                                        </p:tav>
                                      </p:tavLst>
                                    </p:anim>
                                  </p:childTnLst>
                                </p:cTn>
                              </p:par>
                              <p:par>
                                <p:cTn id="95" presetID="2" presetClass="entr" presetSubtype="4" fill="hold" nodeType="withEffect">
                                  <p:stCondLst>
                                    <p:cond delay="0"/>
                                  </p:stCondLst>
                                  <p:childTnLst>
                                    <p:set>
                                      <p:cBhvr>
                                        <p:cTn id="96" dur="1" fill="hold">
                                          <p:stCondLst>
                                            <p:cond delay="0"/>
                                          </p:stCondLst>
                                        </p:cTn>
                                        <p:tgtEl>
                                          <p:spTgt spid="104"/>
                                        </p:tgtEl>
                                        <p:attrNameLst>
                                          <p:attrName>style.visibility</p:attrName>
                                        </p:attrNameLst>
                                      </p:cBhvr>
                                      <p:to>
                                        <p:strVal val="visible"/>
                                      </p:to>
                                    </p:set>
                                    <p:anim calcmode="lin" valueType="num">
                                      <p:cBhvr additive="base">
                                        <p:cTn id="97" dur="500" fill="hold"/>
                                        <p:tgtEl>
                                          <p:spTgt spid="104"/>
                                        </p:tgtEl>
                                        <p:attrNameLst>
                                          <p:attrName>ppt_x</p:attrName>
                                        </p:attrNameLst>
                                      </p:cBhvr>
                                      <p:tavLst>
                                        <p:tav tm="0">
                                          <p:val>
                                            <p:strVal val="#ppt_x"/>
                                          </p:val>
                                        </p:tav>
                                        <p:tav tm="100000">
                                          <p:val>
                                            <p:strVal val="#ppt_x"/>
                                          </p:val>
                                        </p:tav>
                                      </p:tavLst>
                                    </p:anim>
                                    <p:anim calcmode="lin" valueType="num">
                                      <p:cBhvr additive="base">
                                        <p:cTn id="98" dur="500" fill="hold"/>
                                        <p:tgtEl>
                                          <p:spTgt spid="104"/>
                                        </p:tgtEl>
                                        <p:attrNameLst>
                                          <p:attrName>ppt_y</p:attrName>
                                        </p:attrNameLst>
                                      </p:cBhvr>
                                      <p:tavLst>
                                        <p:tav tm="0">
                                          <p:val>
                                            <p:strVal val="1+#ppt_h/2"/>
                                          </p:val>
                                        </p:tav>
                                        <p:tav tm="100000">
                                          <p:val>
                                            <p:strVal val="#ppt_y"/>
                                          </p:val>
                                        </p:tav>
                                      </p:tavLst>
                                    </p:anim>
                                  </p:childTnLst>
                                </p:cTn>
                              </p:par>
                              <p:par>
                                <p:cTn id="99" presetID="2" presetClass="entr" presetSubtype="4" fill="hold" grpId="0" nodeType="withEffect">
                                  <p:stCondLst>
                                    <p:cond delay="0"/>
                                  </p:stCondLst>
                                  <p:childTnLst>
                                    <p:set>
                                      <p:cBhvr>
                                        <p:cTn id="100" dur="1" fill="hold">
                                          <p:stCondLst>
                                            <p:cond delay="0"/>
                                          </p:stCondLst>
                                        </p:cTn>
                                        <p:tgtEl>
                                          <p:spTgt spid="105"/>
                                        </p:tgtEl>
                                        <p:attrNameLst>
                                          <p:attrName>style.visibility</p:attrName>
                                        </p:attrNameLst>
                                      </p:cBhvr>
                                      <p:to>
                                        <p:strVal val="visible"/>
                                      </p:to>
                                    </p:set>
                                    <p:anim calcmode="lin" valueType="num">
                                      <p:cBhvr additive="base">
                                        <p:cTn id="101" dur="500" fill="hold"/>
                                        <p:tgtEl>
                                          <p:spTgt spid="105"/>
                                        </p:tgtEl>
                                        <p:attrNameLst>
                                          <p:attrName>ppt_x</p:attrName>
                                        </p:attrNameLst>
                                      </p:cBhvr>
                                      <p:tavLst>
                                        <p:tav tm="0">
                                          <p:val>
                                            <p:strVal val="#ppt_x"/>
                                          </p:val>
                                        </p:tav>
                                        <p:tav tm="100000">
                                          <p:val>
                                            <p:strVal val="#ppt_x"/>
                                          </p:val>
                                        </p:tav>
                                      </p:tavLst>
                                    </p:anim>
                                    <p:anim calcmode="lin" valueType="num">
                                      <p:cBhvr additive="base">
                                        <p:cTn id="102" dur="500" fill="hold"/>
                                        <p:tgtEl>
                                          <p:spTgt spid="105"/>
                                        </p:tgtEl>
                                        <p:attrNameLst>
                                          <p:attrName>ppt_y</p:attrName>
                                        </p:attrNameLst>
                                      </p:cBhvr>
                                      <p:tavLst>
                                        <p:tav tm="0">
                                          <p:val>
                                            <p:strVal val="1+#ppt_h/2"/>
                                          </p:val>
                                        </p:tav>
                                        <p:tav tm="100000">
                                          <p:val>
                                            <p:strVal val="#ppt_y"/>
                                          </p:val>
                                        </p:tav>
                                      </p:tavLst>
                                    </p:anim>
                                  </p:childTnLst>
                                </p:cTn>
                              </p:par>
                              <p:par>
                                <p:cTn id="103" presetID="2" presetClass="entr" presetSubtype="4" fill="hold" nodeType="withEffect">
                                  <p:stCondLst>
                                    <p:cond delay="0"/>
                                  </p:stCondLst>
                                  <p:childTnLst>
                                    <p:set>
                                      <p:cBhvr>
                                        <p:cTn id="104" dur="1" fill="hold">
                                          <p:stCondLst>
                                            <p:cond delay="0"/>
                                          </p:stCondLst>
                                        </p:cTn>
                                        <p:tgtEl>
                                          <p:spTgt spid="106"/>
                                        </p:tgtEl>
                                        <p:attrNameLst>
                                          <p:attrName>style.visibility</p:attrName>
                                        </p:attrNameLst>
                                      </p:cBhvr>
                                      <p:to>
                                        <p:strVal val="visible"/>
                                      </p:to>
                                    </p:set>
                                    <p:anim calcmode="lin" valueType="num">
                                      <p:cBhvr additive="base">
                                        <p:cTn id="105" dur="500" fill="hold"/>
                                        <p:tgtEl>
                                          <p:spTgt spid="106"/>
                                        </p:tgtEl>
                                        <p:attrNameLst>
                                          <p:attrName>ppt_x</p:attrName>
                                        </p:attrNameLst>
                                      </p:cBhvr>
                                      <p:tavLst>
                                        <p:tav tm="0">
                                          <p:val>
                                            <p:strVal val="#ppt_x"/>
                                          </p:val>
                                        </p:tav>
                                        <p:tav tm="100000">
                                          <p:val>
                                            <p:strVal val="#ppt_x"/>
                                          </p:val>
                                        </p:tav>
                                      </p:tavLst>
                                    </p:anim>
                                    <p:anim calcmode="lin" valueType="num">
                                      <p:cBhvr additive="base">
                                        <p:cTn id="106" dur="500" fill="hold"/>
                                        <p:tgtEl>
                                          <p:spTgt spid="106"/>
                                        </p:tgtEl>
                                        <p:attrNameLst>
                                          <p:attrName>ppt_y</p:attrName>
                                        </p:attrNameLst>
                                      </p:cBhvr>
                                      <p:tavLst>
                                        <p:tav tm="0">
                                          <p:val>
                                            <p:strVal val="1+#ppt_h/2"/>
                                          </p:val>
                                        </p:tav>
                                        <p:tav tm="100000">
                                          <p:val>
                                            <p:strVal val="#ppt_y"/>
                                          </p:val>
                                        </p:tav>
                                      </p:tavLst>
                                    </p:anim>
                                  </p:childTnLst>
                                </p:cTn>
                              </p:par>
                              <p:par>
                                <p:cTn id="107" presetID="2" presetClass="entr" presetSubtype="4" fill="hold" nodeType="withEffect">
                                  <p:stCondLst>
                                    <p:cond delay="0"/>
                                  </p:stCondLst>
                                  <p:childTnLst>
                                    <p:set>
                                      <p:cBhvr>
                                        <p:cTn id="108" dur="1" fill="hold">
                                          <p:stCondLst>
                                            <p:cond delay="0"/>
                                          </p:stCondLst>
                                        </p:cTn>
                                        <p:tgtEl>
                                          <p:spTgt spid="107"/>
                                        </p:tgtEl>
                                        <p:attrNameLst>
                                          <p:attrName>style.visibility</p:attrName>
                                        </p:attrNameLst>
                                      </p:cBhvr>
                                      <p:to>
                                        <p:strVal val="visible"/>
                                      </p:to>
                                    </p:set>
                                    <p:anim calcmode="lin" valueType="num">
                                      <p:cBhvr additive="base">
                                        <p:cTn id="109" dur="500" fill="hold"/>
                                        <p:tgtEl>
                                          <p:spTgt spid="107"/>
                                        </p:tgtEl>
                                        <p:attrNameLst>
                                          <p:attrName>ppt_x</p:attrName>
                                        </p:attrNameLst>
                                      </p:cBhvr>
                                      <p:tavLst>
                                        <p:tav tm="0">
                                          <p:val>
                                            <p:strVal val="#ppt_x"/>
                                          </p:val>
                                        </p:tav>
                                        <p:tav tm="100000">
                                          <p:val>
                                            <p:strVal val="#ppt_x"/>
                                          </p:val>
                                        </p:tav>
                                      </p:tavLst>
                                    </p:anim>
                                    <p:anim calcmode="lin" valueType="num">
                                      <p:cBhvr additive="base">
                                        <p:cTn id="110" dur="500" fill="hold"/>
                                        <p:tgtEl>
                                          <p:spTgt spid="107"/>
                                        </p:tgtEl>
                                        <p:attrNameLst>
                                          <p:attrName>ppt_y</p:attrName>
                                        </p:attrNameLst>
                                      </p:cBhvr>
                                      <p:tavLst>
                                        <p:tav tm="0">
                                          <p:val>
                                            <p:strVal val="1+#ppt_h/2"/>
                                          </p:val>
                                        </p:tav>
                                        <p:tav tm="100000">
                                          <p:val>
                                            <p:strVal val="#ppt_y"/>
                                          </p:val>
                                        </p:tav>
                                      </p:tavLst>
                                    </p:anim>
                                  </p:childTnLst>
                                </p:cTn>
                              </p:par>
                              <p:par>
                                <p:cTn id="111" presetID="2" presetClass="entr" presetSubtype="4" fill="hold" nodeType="withEffect">
                                  <p:stCondLst>
                                    <p:cond delay="0"/>
                                  </p:stCondLst>
                                  <p:childTnLst>
                                    <p:set>
                                      <p:cBhvr>
                                        <p:cTn id="112" dur="1" fill="hold">
                                          <p:stCondLst>
                                            <p:cond delay="0"/>
                                          </p:stCondLst>
                                        </p:cTn>
                                        <p:tgtEl>
                                          <p:spTgt spid="108"/>
                                        </p:tgtEl>
                                        <p:attrNameLst>
                                          <p:attrName>style.visibility</p:attrName>
                                        </p:attrNameLst>
                                      </p:cBhvr>
                                      <p:to>
                                        <p:strVal val="visible"/>
                                      </p:to>
                                    </p:set>
                                    <p:anim calcmode="lin" valueType="num">
                                      <p:cBhvr additive="base">
                                        <p:cTn id="113" dur="500" fill="hold"/>
                                        <p:tgtEl>
                                          <p:spTgt spid="108"/>
                                        </p:tgtEl>
                                        <p:attrNameLst>
                                          <p:attrName>ppt_x</p:attrName>
                                        </p:attrNameLst>
                                      </p:cBhvr>
                                      <p:tavLst>
                                        <p:tav tm="0">
                                          <p:val>
                                            <p:strVal val="#ppt_x"/>
                                          </p:val>
                                        </p:tav>
                                        <p:tav tm="100000">
                                          <p:val>
                                            <p:strVal val="#ppt_x"/>
                                          </p:val>
                                        </p:tav>
                                      </p:tavLst>
                                    </p:anim>
                                    <p:anim calcmode="lin" valueType="num">
                                      <p:cBhvr additive="base">
                                        <p:cTn id="114" dur="500" fill="hold"/>
                                        <p:tgtEl>
                                          <p:spTgt spid="108"/>
                                        </p:tgtEl>
                                        <p:attrNameLst>
                                          <p:attrName>ppt_y</p:attrName>
                                        </p:attrNameLst>
                                      </p:cBhvr>
                                      <p:tavLst>
                                        <p:tav tm="0">
                                          <p:val>
                                            <p:strVal val="1+#ppt_h/2"/>
                                          </p:val>
                                        </p:tav>
                                        <p:tav tm="100000">
                                          <p:val>
                                            <p:strVal val="#ppt_y"/>
                                          </p:val>
                                        </p:tav>
                                      </p:tavLst>
                                    </p:anim>
                                  </p:childTnLst>
                                </p:cTn>
                              </p:par>
                              <p:par>
                                <p:cTn id="115" presetID="2" presetClass="entr" presetSubtype="4" fill="hold" nodeType="withEffect">
                                  <p:stCondLst>
                                    <p:cond delay="0"/>
                                  </p:stCondLst>
                                  <p:childTnLst>
                                    <p:set>
                                      <p:cBhvr>
                                        <p:cTn id="116" dur="1" fill="hold">
                                          <p:stCondLst>
                                            <p:cond delay="0"/>
                                          </p:stCondLst>
                                        </p:cTn>
                                        <p:tgtEl>
                                          <p:spTgt spid="109"/>
                                        </p:tgtEl>
                                        <p:attrNameLst>
                                          <p:attrName>style.visibility</p:attrName>
                                        </p:attrNameLst>
                                      </p:cBhvr>
                                      <p:to>
                                        <p:strVal val="visible"/>
                                      </p:to>
                                    </p:set>
                                    <p:anim calcmode="lin" valueType="num">
                                      <p:cBhvr additive="base">
                                        <p:cTn id="117" dur="500" fill="hold"/>
                                        <p:tgtEl>
                                          <p:spTgt spid="109"/>
                                        </p:tgtEl>
                                        <p:attrNameLst>
                                          <p:attrName>ppt_x</p:attrName>
                                        </p:attrNameLst>
                                      </p:cBhvr>
                                      <p:tavLst>
                                        <p:tav tm="0">
                                          <p:val>
                                            <p:strVal val="#ppt_x"/>
                                          </p:val>
                                        </p:tav>
                                        <p:tav tm="100000">
                                          <p:val>
                                            <p:strVal val="#ppt_x"/>
                                          </p:val>
                                        </p:tav>
                                      </p:tavLst>
                                    </p:anim>
                                    <p:anim calcmode="lin" valueType="num">
                                      <p:cBhvr additive="base">
                                        <p:cTn id="118" dur="500" fill="hold"/>
                                        <p:tgtEl>
                                          <p:spTgt spid="109"/>
                                        </p:tgtEl>
                                        <p:attrNameLst>
                                          <p:attrName>ppt_y</p:attrName>
                                        </p:attrNameLst>
                                      </p:cBhvr>
                                      <p:tavLst>
                                        <p:tav tm="0">
                                          <p:val>
                                            <p:strVal val="1+#ppt_h/2"/>
                                          </p:val>
                                        </p:tav>
                                        <p:tav tm="100000">
                                          <p:val>
                                            <p:strVal val="#ppt_y"/>
                                          </p:val>
                                        </p:tav>
                                      </p:tavLst>
                                    </p:anim>
                                  </p:childTnLst>
                                </p:cTn>
                              </p:par>
                              <p:par>
                                <p:cTn id="119" presetID="2" presetClass="entr" presetSubtype="4" fill="hold" grpId="0" nodeType="withEffect">
                                  <p:stCondLst>
                                    <p:cond delay="0"/>
                                  </p:stCondLst>
                                  <p:childTnLst>
                                    <p:set>
                                      <p:cBhvr>
                                        <p:cTn id="120" dur="1" fill="hold">
                                          <p:stCondLst>
                                            <p:cond delay="0"/>
                                          </p:stCondLst>
                                        </p:cTn>
                                        <p:tgtEl>
                                          <p:spTgt spid="110"/>
                                        </p:tgtEl>
                                        <p:attrNameLst>
                                          <p:attrName>style.visibility</p:attrName>
                                        </p:attrNameLst>
                                      </p:cBhvr>
                                      <p:to>
                                        <p:strVal val="visible"/>
                                      </p:to>
                                    </p:set>
                                    <p:anim calcmode="lin" valueType="num">
                                      <p:cBhvr additive="base">
                                        <p:cTn id="121" dur="500" fill="hold"/>
                                        <p:tgtEl>
                                          <p:spTgt spid="110"/>
                                        </p:tgtEl>
                                        <p:attrNameLst>
                                          <p:attrName>ppt_x</p:attrName>
                                        </p:attrNameLst>
                                      </p:cBhvr>
                                      <p:tavLst>
                                        <p:tav tm="0">
                                          <p:val>
                                            <p:strVal val="#ppt_x"/>
                                          </p:val>
                                        </p:tav>
                                        <p:tav tm="100000">
                                          <p:val>
                                            <p:strVal val="#ppt_x"/>
                                          </p:val>
                                        </p:tav>
                                      </p:tavLst>
                                    </p:anim>
                                    <p:anim calcmode="lin" valueType="num">
                                      <p:cBhvr additive="base">
                                        <p:cTn id="122" dur="500" fill="hold"/>
                                        <p:tgtEl>
                                          <p:spTgt spid="110"/>
                                        </p:tgtEl>
                                        <p:attrNameLst>
                                          <p:attrName>ppt_y</p:attrName>
                                        </p:attrNameLst>
                                      </p:cBhvr>
                                      <p:tavLst>
                                        <p:tav tm="0">
                                          <p:val>
                                            <p:strVal val="1+#ppt_h/2"/>
                                          </p:val>
                                        </p:tav>
                                        <p:tav tm="100000">
                                          <p:val>
                                            <p:strVal val="#ppt_y"/>
                                          </p:val>
                                        </p:tav>
                                      </p:tavLst>
                                    </p:anim>
                                  </p:childTnLst>
                                </p:cTn>
                              </p:par>
                            </p:childTnLst>
                          </p:cTn>
                        </p:par>
                      </p:childTnLst>
                    </p:cTn>
                  </p:par>
                  <p:par>
                    <p:cTn id="123" fill="hold">
                      <p:stCondLst>
                        <p:cond delay="indefinite"/>
                      </p:stCondLst>
                      <p:childTnLst>
                        <p:par>
                          <p:cTn id="124" fill="hold">
                            <p:stCondLst>
                              <p:cond delay="0"/>
                            </p:stCondLst>
                            <p:childTnLst>
                              <p:par>
                                <p:cTn id="125" presetID="1" presetClass="entr" presetSubtype="0" fill="hold" grpId="0" nodeType="clickEffect">
                                  <p:stCondLst>
                                    <p:cond delay="0"/>
                                  </p:stCondLst>
                                  <p:childTnLst>
                                    <p:set>
                                      <p:cBhvr>
                                        <p:cTn id="126" dur="1" fill="hold">
                                          <p:stCondLst>
                                            <p:cond delay="0"/>
                                          </p:stCondLst>
                                        </p:cTn>
                                        <p:tgtEl>
                                          <p:spTgt spid="141"/>
                                        </p:tgtEl>
                                        <p:attrNameLst>
                                          <p:attrName>style.visibility</p:attrName>
                                        </p:attrNameLst>
                                      </p:cBhvr>
                                      <p:to>
                                        <p:strVal val="visible"/>
                                      </p:to>
                                    </p:set>
                                  </p:childTnLst>
                                </p:cTn>
                              </p:par>
                              <p:par>
                                <p:cTn id="127" presetID="1" presetClass="entr" presetSubtype="0" fill="hold" nodeType="withEffect">
                                  <p:stCondLst>
                                    <p:cond delay="0"/>
                                  </p:stCondLst>
                                  <p:childTnLst>
                                    <p:set>
                                      <p:cBhvr>
                                        <p:cTn id="128" dur="1" fill="hold">
                                          <p:stCondLst>
                                            <p:cond delay="0"/>
                                          </p:stCondLst>
                                        </p:cTn>
                                        <p:tgtEl>
                                          <p:spTgt spid="14"/>
                                        </p:tgtEl>
                                        <p:attrNameLst>
                                          <p:attrName>style.visibility</p:attrName>
                                        </p:attrNameLst>
                                      </p:cBhvr>
                                      <p:to>
                                        <p:strVal val="visible"/>
                                      </p:to>
                                    </p:set>
                                  </p:childTnLst>
                                </p:cTn>
                              </p:par>
                            </p:childTnLst>
                          </p:cTn>
                        </p:par>
                      </p:childTnLst>
                    </p:cTn>
                  </p:par>
                  <p:par>
                    <p:cTn id="129" fill="hold">
                      <p:stCondLst>
                        <p:cond delay="indefinite"/>
                      </p:stCondLst>
                      <p:childTnLst>
                        <p:par>
                          <p:cTn id="130" fill="hold">
                            <p:stCondLst>
                              <p:cond delay="0"/>
                            </p:stCondLst>
                            <p:childTnLst>
                              <p:par>
                                <p:cTn id="131" presetID="2" presetClass="entr" presetSubtype="4" fill="hold" nodeType="clickEffect">
                                  <p:stCondLst>
                                    <p:cond delay="0"/>
                                  </p:stCondLst>
                                  <p:childTnLst>
                                    <p:set>
                                      <p:cBhvr>
                                        <p:cTn id="132" dur="1" fill="hold">
                                          <p:stCondLst>
                                            <p:cond delay="0"/>
                                          </p:stCondLst>
                                        </p:cTn>
                                        <p:tgtEl>
                                          <p:spTgt spid="111"/>
                                        </p:tgtEl>
                                        <p:attrNameLst>
                                          <p:attrName>style.visibility</p:attrName>
                                        </p:attrNameLst>
                                      </p:cBhvr>
                                      <p:to>
                                        <p:strVal val="visible"/>
                                      </p:to>
                                    </p:set>
                                    <p:anim calcmode="lin" valueType="num">
                                      <p:cBhvr additive="base">
                                        <p:cTn id="133" dur="500" fill="hold"/>
                                        <p:tgtEl>
                                          <p:spTgt spid="111"/>
                                        </p:tgtEl>
                                        <p:attrNameLst>
                                          <p:attrName>ppt_x</p:attrName>
                                        </p:attrNameLst>
                                      </p:cBhvr>
                                      <p:tavLst>
                                        <p:tav tm="0">
                                          <p:val>
                                            <p:strVal val="#ppt_x"/>
                                          </p:val>
                                        </p:tav>
                                        <p:tav tm="100000">
                                          <p:val>
                                            <p:strVal val="#ppt_x"/>
                                          </p:val>
                                        </p:tav>
                                      </p:tavLst>
                                    </p:anim>
                                    <p:anim calcmode="lin" valueType="num">
                                      <p:cBhvr additive="base">
                                        <p:cTn id="134" dur="500" fill="hold"/>
                                        <p:tgtEl>
                                          <p:spTgt spid="111"/>
                                        </p:tgtEl>
                                        <p:attrNameLst>
                                          <p:attrName>ppt_y</p:attrName>
                                        </p:attrNameLst>
                                      </p:cBhvr>
                                      <p:tavLst>
                                        <p:tav tm="0">
                                          <p:val>
                                            <p:strVal val="1+#ppt_h/2"/>
                                          </p:val>
                                        </p:tav>
                                        <p:tav tm="100000">
                                          <p:val>
                                            <p:strVal val="#ppt_y"/>
                                          </p:val>
                                        </p:tav>
                                      </p:tavLst>
                                    </p:anim>
                                  </p:childTnLst>
                                </p:cTn>
                              </p:par>
                              <p:par>
                                <p:cTn id="135" presetID="2" presetClass="entr" presetSubtype="4" fill="hold" nodeType="withEffect">
                                  <p:stCondLst>
                                    <p:cond delay="0"/>
                                  </p:stCondLst>
                                  <p:childTnLst>
                                    <p:set>
                                      <p:cBhvr>
                                        <p:cTn id="136" dur="1" fill="hold">
                                          <p:stCondLst>
                                            <p:cond delay="0"/>
                                          </p:stCondLst>
                                        </p:cTn>
                                        <p:tgtEl>
                                          <p:spTgt spid="112"/>
                                        </p:tgtEl>
                                        <p:attrNameLst>
                                          <p:attrName>style.visibility</p:attrName>
                                        </p:attrNameLst>
                                      </p:cBhvr>
                                      <p:to>
                                        <p:strVal val="visible"/>
                                      </p:to>
                                    </p:set>
                                    <p:anim calcmode="lin" valueType="num">
                                      <p:cBhvr additive="base">
                                        <p:cTn id="137" dur="500" fill="hold"/>
                                        <p:tgtEl>
                                          <p:spTgt spid="112"/>
                                        </p:tgtEl>
                                        <p:attrNameLst>
                                          <p:attrName>ppt_x</p:attrName>
                                        </p:attrNameLst>
                                      </p:cBhvr>
                                      <p:tavLst>
                                        <p:tav tm="0">
                                          <p:val>
                                            <p:strVal val="#ppt_x"/>
                                          </p:val>
                                        </p:tav>
                                        <p:tav tm="100000">
                                          <p:val>
                                            <p:strVal val="#ppt_x"/>
                                          </p:val>
                                        </p:tav>
                                      </p:tavLst>
                                    </p:anim>
                                    <p:anim calcmode="lin" valueType="num">
                                      <p:cBhvr additive="base">
                                        <p:cTn id="138" dur="500" fill="hold"/>
                                        <p:tgtEl>
                                          <p:spTgt spid="112"/>
                                        </p:tgtEl>
                                        <p:attrNameLst>
                                          <p:attrName>ppt_y</p:attrName>
                                        </p:attrNameLst>
                                      </p:cBhvr>
                                      <p:tavLst>
                                        <p:tav tm="0">
                                          <p:val>
                                            <p:strVal val="1+#ppt_h/2"/>
                                          </p:val>
                                        </p:tav>
                                        <p:tav tm="100000">
                                          <p:val>
                                            <p:strVal val="#ppt_y"/>
                                          </p:val>
                                        </p:tav>
                                      </p:tavLst>
                                    </p:anim>
                                  </p:childTnLst>
                                </p:cTn>
                              </p:par>
                              <p:par>
                                <p:cTn id="139" presetID="2" presetClass="entr" presetSubtype="4" fill="hold" nodeType="withEffect">
                                  <p:stCondLst>
                                    <p:cond delay="0"/>
                                  </p:stCondLst>
                                  <p:childTnLst>
                                    <p:set>
                                      <p:cBhvr>
                                        <p:cTn id="140" dur="1" fill="hold">
                                          <p:stCondLst>
                                            <p:cond delay="0"/>
                                          </p:stCondLst>
                                        </p:cTn>
                                        <p:tgtEl>
                                          <p:spTgt spid="113"/>
                                        </p:tgtEl>
                                        <p:attrNameLst>
                                          <p:attrName>style.visibility</p:attrName>
                                        </p:attrNameLst>
                                      </p:cBhvr>
                                      <p:to>
                                        <p:strVal val="visible"/>
                                      </p:to>
                                    </p:set>
                                    <p:anim calcmode="lin" valueType="num">
                                      <p:cBhvr additive="base">
                                        <p:cTn id="141" dur="500" fill="hold"/>
                                        <p:tgtEl>
                                          <p:spTgt spid="113"/>
                                        </p:tgtEl>
                                        <p:attrNameLst>
                                          <p:attrName>ppt_x</p:attrName>
                                        </p:attrNameLst>
                                      </p:cBhvr>
                                      <p:tavLst>
                                        <p:tav tm="0">
                                          <p:val>
                                            <p:strVal val="#ppt_x"/>
                                          </p:val>
                                        </p:tav>
                                        <p:tav tm="100000">
                                          <p:val>
                                            <p:strVal val="#ppt_x"/>
                                          </p:val>
                                        </p:tav>
                                      </p:tavLst>
                                    </p:anim>
                                    <p:anim calcmode="lin" valueType="num">
                                      <p:cBhvr additive="base">
                                        <p:cTn id="142" dur="500" fill="hold"/>
                                        <p:tgtEl>
                                          <p:spTgt spid="113"/>
                                        </p:tgtEl>
                                        <p:attrNameLst>
                                          <p:attrName>ppt_y</p:attrName>
                                        </p:attrNameLst>
                                      </p:cBhvr>
                                      <p:tavLst>
                                        <p:tav tm="0">
                                          <p:val>
                                            <p:strVal val="1+#ppt_h/2"/>
                                          </p:val>
                                        </p:tav>
                                        <p:tav tm="100000">
                                          <p:val>
                                            <p:strVal val="#ppt_y"/>
                                          </p:val>
                                        </p:tav>
                                      </p:tavLst>
                                    </p:anim>
                                  </p:childTnLst>
                                </p:cTn>
                              </p:par>
                              <p:par>
                                <p:cTn id="143" presetID="2" presetClass="entr" presetSubtype="4" fill="hold" nodeType="withEffect">
                                  <p:stCondLst>
                                    <p:cond delay="0"/>
                                  </p:stCondLst>
                                  <p:childTnLst>
                                    <p:set>
                                      <p:cBhvr>
                                        <p:cTn id="144" dur="1" fill="hold">
                                          <p:stCondLst>
                                            <p:cond delay="0"/>
                                          </p:stCondLst>
                                        </p:cTn>
                                        <p:tgtEl>
                                          <p:spTgt spid="114"/>
                                        </p:tgtEl>
                                        <p:attrNameLst>
                                          <p:attrName>style.visibility</p:attrName>
                                        </p:attrNameLst>
                                      </p:cBhvr>
                                      <p:to>
                                        <p:strVal val="visible"/>
                                      </p:to>
                                    </p:set>
                                    <p:anim calcmode="lin" valueType="num">
                                      <p:cBhvr additive="base">
                                        <p:cTn id="145" dur="500" fill="hold"/>
                                        <p:tgtEl>
                                          <p:spTgt spid="114"/>
                                        </p:tgtEl>
                                        <p:attrNameLst>
                                          <p:attrName>ppt_x</p:attrName>
                                        </p:attrNameLst>
                                      </p:cBhvr>
                                      <p:tavLst>
                                        <p:tav tm="0">
                                          <p:val>
                                            <p:strVal val="#ppt_x"/>
                                          </p:val>
                                        </p:tav>
                                        <p:tav tm="100000">
                                          <p:val>
                                            <p:strVal val="#ppt_x"/>
                                          </p:val>
                                        </p:tav>
                                      </p:tavLst>
                                    </p:anim>
                                    <p:anim calcmode="lin" valueType="num">
                                      <p:cBhvr additive="base">
                                        <p:cTn id="146" dur="500" fill="hold"/>
                                        <p:tgtEl>
                                          <p:spTgt spid="114"/>
                                        </p:tgtEl>
                                        <p:attrNameLst>
                                          <p:attrName>ppt_y</p:attrName>
                                        </p:attrNameLst>
                                      </p:cBhvr>
                                      <p:tavLst>
                                        <p:tav tm="0">
                                          <p:val>
                                            <p:strVal val="1+#ppt_h/2"/>
                                          </p:val>
                                        </p:tav>
                                        <p:tav tm="100000">
                                          <p:val>
                                            <p:strVal val="#ppt_y"/>
                                          </p:val>
                                        </p:tav>
                                      </p:tavLst>
                                    </p:anim>
                                  </p:childTnLst>
                                </p:cTn>
                              </p:par>
                              <p:par>
                                <p:cTn id="147" presetID="2" presetClass="entr" presetSubtype="4" fill="hold" nodeType="withEffect">
                                  <p:stCondLst>
                                    <p:cond delay="0"/>
                                  </p:stCondLst>
                                  <p:childTnLst>
                                    <p:set>
                                      <p:cBhvr>
                                        <p:cTn id="148" dur="1" fill="hold">
                                          <p:stCondLst>
                                            <p:cond delay="0"/>
                                          </p:stCondLst>
                                        </p:cTn>
                                        <p:tgtEl>
                                          <p:spTgt spid="115"/>
                                        </p:tgtEl>
                                        <p:attrNameLst>
                                          <p:attrName>style.visibility</p:attrName>
                                        </p:attrNameLst>
                                      </p:cBhvr>
                                      <p:to>
                                        <p:strVal val="visible"/>
                                      </p:to>
                                    </p:set>
                                    <p:anim calcmode="lin" valueType="num">
                                      <p:cBhvr additive="base">
                                        <p:cTn id="149" dur="500" fill="hold"/>
                                        <p:tgtEl>
                                          <p:spTgt spid="115"/>
                                        </p:tgtEl>
                                        <p:attrNameLst>
                                          <p:attrName>ppt_x</p:attrName>
                                        </p:attrNameLst>
                                      </p:cBhvr>
                                      <p:tavLst>
                                        <p:tav tm="0">
                                          <p:val>
                                            <p:strVal val="#ppt_x"/>
                                          </p:val>
                                        </p:tav>
                                        <p:tav tm="100000">
                                          <p:val>
                                            <p:strVal val="#ppt_x"/>
                                          </p:val>
                                        </p:tav>
                                      </p:tavLst>
                                    </p:anim>
                                    <p:anim calcmode="lin" valueType="num">
                                      <p:cBhvr additive="base">
                                        <p:cTn id="150" dur="500" fill="hold"/>
                                        <p:tgtEl>
                                          <p:spTgt spid="115"/>
                                        </p:tgtEl>
                                        <p:attrNameLst>
                                          <p:attrName>ppt_y</p:attrName>
                                        </p:attrNameLst>
                                      </p:cBhvr>
                                      <p:tavLst>
                                        <p:tav tm="0">
                                          <p:val>
                                            <p:strVal val="1+#ppt_h/2"/>
                                          </p:val>
                                        </p:tav>
                                        <p:tav tm="100000">
                                          <p:val>
                                            <p:strVal val="#ppt_y"/>
                                          </p:val>
                                        </p:tav>
                                      </p:tavLst>
                                    </p:anim>
                                  </p:childTnLst>
                                </p:cTn>
                              </p:par>
                              <p:par>
                                <p:cTn id="151" presetID="2" presetClass="entr" presetSubtype="4" fill="hold" nodeType="withEffect">
                                  <p:stCondLst>
                                    <p:cond delay="0"/>
                                  </p:stCondLst>
                                  <p:childTnLst>
                                    <p:set>
                                      <p:cBhvr>
                                        <p:cTn id="152" dur="1" fill="hold">
                                          <p:stCondLst>
                                            <p:cond delay="0"/>
                                          </p:stCondLst>
                                        </p:cTn>
                                        <p:tgtEl>
                                          <p:spTgt spid="116"/>
                                        </p:tgtEl>
                                        <p:attrNameLst>
                                          <p:attrName>style.visibility</p:attrName>
                                        </p:attrNameLst>
                                      </p:cBhvr>
                                      <p:to>
                                        <p:strVal val="visible"/>
                                      </p:to>
                                    </p:set>
                                    <p:anim calcmode="lin" valueType="num">
                                      <p:cBhvr additive="base">
                                        <p:cTn id="153" dur="500" fill="hold"/>
                                        <p:tgtEl>
                                          <p:spTgt spid="116"/>
                                        </p:tgtEl>
                                        <p:attrNameLst>
                                          <p:attrName>ppt_x</p:attrName>
                                        </p:attrNameLst>
                                      </p:cBhvr>
                                      <p:tavLst>
                                        <p:tav tm="0">
                                          <p:val>
                                            <p:strVal val="#ppt_x"/>
                                          </p:val>
                                        </p:tav>
                                        <p:tav tm="100000">
                                          <p:val>
                                            <p:strVal val="#ppt_x"/>
                                          </p:val>
                                        </p:tav>
                                      </p:tavLst>
                                    </p:anim>
                                    <p:anim calcmode="lin" valueType="num">
                                      <p:cBhvr additive="base">
                                        <p:cTn id="154" dur="500" fill="hold"/>
                                        <p:tgtEl>
                                          <p:spTgt spid="116"/>
                                        </p:tgtEl>
                                        <p:attrNameLst>
                                          <p:attrName>ppt_y</p:attrName>
                                        </p:attrNameLst>
                                      </p:cBhvr>
                                      <p:tavLst>
                                        <p:tav tm="0">
                                          <p:val>
                                            <p:strVal val="1+#ppt_h/2"/>
                                          </p:val>
                                        </p:tav>
                                        <p:tav tm="100000">
                                          <p:val>
                                            <p:strVal val="#ppt_y"/>
                                          </p:val>
                                        </p:tav>
                                      </p:tavLst>
                                    </p:anim>
                                  </p:childTnLst>
                                </p:cTn>
                              </p:par>
                              <p:par>
                                <p:cTn id="155" presetID="2" presetClass="entr" presetSubtype="4" fill="hold" nodeType="withEffect">
                                  <p:stCondLst>
                                    <p:cond delay="0"/>
                                  </p:stCondLst>
                                  <p:childTnLst>
                                    <p:set>
                                      <p:cBhvr>
                                        <p:cTn id="156" dur="1" fill="hold">
                                          <p:stCondLst>
                                            <p:cond delay="0"/>
                                          </p:stCondLst>
                                        </p:cTn>
                                        <p:tgtEl>
                                          <p:spTgt spid="117"/>
                                        </p:tgtEl>
                                        <p:attrNameLst>
                                          <p:attrName>style.visibility</p:attrName>
                                        </p:attrNameLst>
                                      </p:cBhvr>
                                      <p:to>
                                        <p:strVal val="visible"/>
                                      </p:to>
                                    </p:set>
                                    <p:anim calcmode="lin" valueType="num">
                                      <p:cBhvr additive="base">
                                        <p:cTn id="157" dur="500" fill="hold"/>
                                        <p:tgtEl>
                                          <p:spTgt spid="117"/>
                                        </p:tgtEl>
                                        <p:attrNameLst>
                                          <p:attrName>ppt_x</p:attrName>
                                        </p:attrNameLst>
                                      </p:cBhvr>
                                      <p:tavLst>
                                        <p:tav tm="0">
                                          <p:val>
                                            <p:strVal val="#ppt_x"/>
                                          </p:val>
                                        </p:tav>
                                        <p:tav tm="100000">
                                          <p:val>
                                            <p:strVal val="#ppt_x"/>
                                          </p:val>
                                        </p:tav>
                                      </p:tavLst>
                                    </p:anim>
                                    <p:anim calcmode="lin" valueType="num">
                                      <p:cBhvr additive="base">
                                        <p:cTn id="158" dur="500" fill="hold"/>
                                        <p:tgtEl>
                                          <p:spTgt spid="117"/>
                                        </p:tgtEl>
                                        <p:attrNameLst>
                                          <p:attrName>ppt_y</p:attrName>
                                        </p:attrNameLst>
                                      </p:cBhvr>
                                      <p:tavLst>
                                        <p:tav tm="0">
                                          <p:val>
                                            <p:strVal val="1+#ppt_h/2"/>
                                          </p:val>
                                        </p:tav>
                                        <p:tav tm="100000">
                                          <p:val>
                                            <p:strVal val="#ppt_y"/>
                                          </p:val>
                                        </p:tav>
                                      </p:tavLst>
                                    </p:anim>
                                  </p:childTnLst>
                                </p:cTn>
                              </p:par>
                              <p:par>
                                <p:cTn id="159" presetID="2" presetClass="entr" presetSubtype="4" fill="hold" nodeType="withEffect">
                                  <p:stCondLst>
                                    <p:cond delay="0"/>
                                  </p:stCondLst>
                                  <p:childTnLst>
                                    <p:set>
                                      <p:cBhvr>
                                        <p:cTn id="160" dur="1" fill="hold">
                                          <p:stCondLst>
                                            <p:cond delay="0"/>
                                          </p:stCondLst>
                                        </p:cTn>
                                        <p:tgtEl>
                                          <p:spTgt spid="118"/>
                                        </p:tgtEl>
                                        <p:attrNameLst>
                                          <p:attrName>style.visibility</p:attrName>
                                        </p:attrNameLst>
                                      </p:cBhvr>
                                      <p:to>
                                        <p:strVal val="visible"/>
                                      </p:to>
                                    </p:set>
                                    <p:anim calcmode="lin" valueType="num">
                                      <p:cBhvr additive="base">
                                        <p:cTn id="161" dur="500" fill="hold"/>
                                        <p:tgtEl>
                                          <p:spTgt spid="118"/>
                                        </p:tgtEl>
                                        <p:attrNameLst>
                                          <p:attrName>ppt_x</p:attrName>
                                        </p:attrNameLst>
                                      </p:cBhvr>
                                      <p:tavLst>
                                        <p:tav tm="0">
                                          <p:val>
                                            <p:strVal val="#ppt_x"/>
                                          </p:val>
                                        </p:tav>
                                        <p:tav tm="100000">
                                          <p:val>
                                            <p:strVal val="#ppt_x"/>
                                          </p:val>
                                        </p:tav>
                                      </p:tavLst>
                                    </p:anim>
                                    <p:anim calcmode="lin" valueType="num">
                                      <p:cBhvr additive="base">
                                        <p:cTn id="162" dur="500" fill="hold"/>
                                        <p:tgtEl>
                                          <p:spTgt spid="118"/>
                                        </p:tgtEl>
                                        <p:attrNameLst>
                                          <p:attrName>ppt_y</p:attrName>
                                        </p:attrNameLst>
                                      </p:cBhvr>
                                      <p:tavLst>
                                        <p:tav tm="0">
                                          <p:val>
                                            <p:strVal val="1+#ppt_h/2"/>
                                          </p:val>
                                        </p:tav>
                                        <p:tav tm="100000">
                                          <p:val>
                                            <p:strVal val="#ppt_y"/>
                                          </p:val>
                                        </p:tav>
                                      </p:tavLst>
                                    </p:anim>
                                  </p:childTnLst>
                                </p:cTn>
                              </p:par>
                              <p:par>
                                <p:cTn id="163" presetID="2" presetClass="entr" presetSubtype="4" fill="hold" nodeType="withEffect">
                                  <p:stCondLst>
                                    <p:cond delay="0"/>
                                  </p:stCondLst>
                                  <p:childTnLst>
                                    <p:set>
                                      <p:cBhvr>
                                        <p:cTn id="164" dur="1" fill="hold">
                                          <p:stCondLst>
                                            <p:cond delay="0"/>
                                          </p:stCondLst>
                                        </p:cTn>
                                        <p:tgtEl>
                                          <p:spTgt spid="119"/>
                                        </p:tgtEl>
                                        <p:attrNameLst>
                                          <p:attrName>style.visibility</p:attrName>
                                        </p:attrNameLst>
                                      </p:cBhvr>
                                      <p:to>
                                        <p:strVal val="visible"/>
                                      </p:to>
                                    </p:set>
                                    <p:anim calcmode="lin" valueType="num">
                                      <p:cBhvr additive="base">
                                        <p:cTn id="165" dur="500" fill="hold"/>
                                        <p:tgtEl>
                                          <p:spTgt spid="119"/>
                                        </p:tgtEl>
                                        <p:attrNameLst>
                                          <p:attrName>ppt_x</p:attrName>
                                        </p:attrNameLst>
                                      </p:cBhvr>
                                      <p:tavLst>
                                        <p:tav tm="0">
                                          <p:val>
                                            <p:strVal val="#ppt_x"/>
                                          </p:val>
                                        </p:tav>
                                        <p:tav tm="100000">
                                          <p:val>
                                            <p:strVal val="#ppt_x"/>
                                          </p:val>
                                        </p:tav>
                                      </p:tavLst>
                                    </p:anim>
                                    <p:anim calcmode="lin" valueType="num">
                                      <p:cBhvr additive="base">
                                        <p:cTn id="166" dur="500" fill="hold"/>
                                        <p:tgtEl>
                                          <p:spTgt spid="119"/>
                                        </p:tgtEl>
                                        <p:attrNameLst>
                                          <p:attrName>ppt_y</p:attrName>
                                        </p:attrNameLst>
                                      </p:cBhvr>
                                      <p:tavLst>
                                        <p:tav tm="0">
                                          <p:val>
                                            <p:strVal val="1+#ppt_h/2"/>
                                          </p:val>
                                        </p:tav>
                                        <p:tav tm="100000">
                                          <p:val>
                                            <p:strVal val="#ppt_y"/>
                                          </p:val>
                                        </p:tav>
                                      </p:tavLst>
                                    </p:anim>
                                  </p:childTnLst>
                                </p:cTn>
                              </p:par>
                              <p:par>
                                <p:cTn id="167" presetID="2" presetClass="entr" presetSubtype="4" fill="hold" nodeType="withEffect">
                                  <p:stCondLst>
                                    <p:cond delay="0"/>
                                  </p:stCondLst>
                                  <p:childTnLst>
                                    <p:set>
                                      <p:cBhvr>
                                        <p:cTn id="168" dur="1" fill="hold">
                                          <p:stCondLst>
                                            <p:cond delay="0"/>
                                          </p:stCondLst>
                                        </p:cTn>
                                        <p:tgtEl>
                                          <p:spTgt spid="120"/>
                                        </p:tgtEl>
                                        <p:attrNameLst>
                                          <p:attrName>style.visibility</p:attrName>
                                        </p:attrNameLst>
                                      </p:cBhvr>
                                      <p:to>
                                        <p:strVal val="visible"/>
                                      </p:to>
                                    </p:set>
                                    <p:anim calcmode="lin" valueType="num">
                                      <p:cBhvr additive="base">
                                        <p:cTn id="169" dur="500" fill="hold"/>
                                        <p:tgtEl>
                                          <p:spTgt spid="120"/>
                                        </p:tgtEl>
                                        <p:attrNameLst>
                                          <p:attrName>ppt_x</p:attrName>
                                        </p:attrNameLst>
                                      </p:cBhvr>
                                      <p:tavLst>
                                        <p:tav tm="0">
                                          <p:val>
                                            <p:strVal val="#ppt_x"/>
                                          </p:val>
                                        </p:tav>
                                        <p:tav tm="100000">
                                          <p:val>
                                            <p:strVal val="#ppt_x"/>
                                          </p:val>
                                        </p:tav>
                                      </p:tavLst>
                                    </p:anim>
                                    <p:anim calcmode="lin" valueType="num">
                                      <p:cBhvr additive="base">
                                        <p:cTn id="170" dur="500" fill="hold"/>
                                        <p:tgtEl>
                                          <p:spTgt spid="120"/>
                                        </p:tgtEl>
                                        <p:attrNameLst>
                                          <p:attrName>ppt_y</p:attrName>
                                        </p:attrNameLst>
                                      </p:cBhvr>
                                      <p:tavLst>
                                        <p:tav tm="0">
                                          <p:val>
                                            <p:strVal val="1+#ppt_h/2"/>
                                          </p:val>
                                        </p:tav>
                                        <p:tav tm="100000">
                                          <p:val>
                                            <p:strVal val="#ppt_y"/>
                                          </p:val>
                                        </p:tav>
                                      </p:tavLst>
                                    </p:anim>
                                  </p:childTnLst>
                                </p:cTn>
                              </p:par>
                              <p:par>
                                <p:cTn id="171" presetID="2" presetClass="entr" presetSubtype="4" fill="hold" nodeType="withEffect">
                                  <p:stCondLst>
                                    <p:cond delay="0"/>
                                  </p:stCondLst>
                                  <p:childTnLst>
                                    <p:set>
                                      <p:cBhvr>
                                        <p:cTn id="172" dur="1" fill="hold">
                                          <p:stCondLst>
                                            <p:cond delay="0"/>
                                          </p:stCondLst>
                                        </p:cTn>
                                        <p:tgtEl>
                                          <p:spTgt spid="121"/>
                                        </p:tgtEl>
                                        <p:attrNameLst>
                                          <p:attrName>style.visibility</p:attrName>
                                        </p:attrNameLst>
                                      </p:cBhvr>
                                      <p:to>
                                        <p:strVal val="visible"/>
                                      </p:to>
                                    </p:set>
                                    <p:anim calcmode="lin" valueType="num">
                                      <p:cBhvr additive="base">
                                        <p:cTn id="173" dur="500" fill="hold"/>
                                        <p:tgtEl>
                                          <p:spTgt spid="121"/>
                                        </p:tgtEl>
                                        <p:attrNameLst>
                                          <p:attrName>ppt_x</p:attrName>
                                        </p:attrNameLst>
                                      </p:cBhvr>
                                      <p:tavLst>
                                        <p:tav tm="0">
                                          <p:val>
                                            <p:strVal val="#ppt_x"/>
                                          </p:val>
                                        </p:tav>
                                        <p:tav tm="100000">
                                          <p:val>
                                            <p:strVal val="#ppt_x"/>
                                          </p:val>
                                        </p:tav>
                                      </p:tavLst>
                                    </p:anim>
                                    <p:anim calcmode="lin" valueType="num">
                                      <p:cBhvr additive="base">
                                        <p:cTn id="174" dur="500" fill="hold"/>
                                        <p:tgtEl>
                                          <p:spTgt spid="121"/>
                                        </p:tgtEl>
                                        <p:attrNameLst>
                                          <p:attrName>ppt_y</p:attrName>
                                        </p:attrNameLst>
                                      </p:cBhvr>
                                      <p:tavLst>
                                        <p:tav tm="0">
                                          <p:val>
                                            <p:strVal val="1+#ppt_h/2"/>
                                          </p:val>
                                        </p:tav>
                                        <p:tav tm="100000">
                                          <p:val>
                                            <p:strVal val="#ppt_y"/>
                                          </p:val>
                                        </p:tav>
                                      </p:tavLst>
                                    </p:anim>
                                  </p:childTnLst>
                                </p:cTn>
                              </p:par>
                              <p:par>
                                <p:cTn id="175" presetID="2" presetClass="entr" presetSubtype="4" fill="hold" grpId="0" nodeType="withEffect">
                                  <p:stCondLst>
                                    <p:cond delay="0"/>
                                  </p:stCondLst>
                                  <p:childTnLst>
                                    <p:set>
                                      <p:cBhvr>
                                        <p:cTn id="176" dur="1" fill="hold">
                                          <p:stCondLst>
                                            <p:cond delay="0"/>
                                          </p:stCondLst>
                                        </p:cTn>
                                        <p:tgtEl>
                                          <p:spTgt spid="122"/>
                                        </p:tgtEl>
                                        <p:attrNameLst>
                                          <p:attrName>style.visibility</p:attrName>
                                        </p:attrNameLst>
                                      </p:cBhvr>
                                      <p:to>
                                        <p:strVal val="visible"/>
                                      </p:to>
                                    </p:set>
                                    <p:anim calcmode="lin" valueType="num">
                                      <p:cBhvr additive="base">
                                        <p:cTn id="177" dur="500" fill="hold"/>
                                        <p:tgtEl>
                                          <p:spTgt spid="122"/>
                                        </p:tgtEl>
                                        <p:attrNameLst>
                                          <p:attrName>ppt_x</p:attrName>
                                        </p:attrNameLst>
                                      </p:cBhvr>
                                      <p:tavLst>
                                        <p:tav tm="0">
                                          <p:val>
                                            <p:strVal val="#ppt_x"/>
                                          </p:val>
                                        </p:tav>
                                        <p:tav tm="100000">
                                          <p:val>
                                            <p:strVal val="#ppt_x"/>
                                          </p:val>
                                        </p:tav>
                                      </p:tavLst>
                                    </p:anim>
                                    <p:anim calcmode="lin" valueType="num">
                                      <p:cBhvr additive="base">
                                        <p:cTn id="178" dur="500" fill="hold"/>
                                        <p:tgtEl>
                                          <p:spTgt spid="122"/>
                                        </p:tgtEl>
                                        <p:attrNameLst>
                                          <p:attrName>ppt_y</p:attrName>
                                        </p:attrNameLst>
                                      </p:cBhvr>
                                      <p:tavLst>
                                        <p:tav tm="0">
                                          <p:val>
                                            <p:strVal val="1+#ppt_h/2"/>
                                          </p:val>
                                        </p:tav>
                                        <p:tav tm="100000">
                                          <p:val>
                                            <p:strVal val="#ppt_y"/>
                                          </p:val>
                                        </p:tav>
                                      </p:tavLst>
                                    </p:anim>
                                  </p:childTnLst>
                                </p:cTn>
                              </p:par>
                              <p:par>
                                <p:cTn id="179" presetID="2" presetClass="entr" presetSubtype="4" fill="hold" grpId="0" nodeType="withEffect">
                                  <p:stCondLst>
                                    <p:cond delay="0"/>
                                  </p:stCondLst>
                                  <p:childTnLst>
                                    <p:set>
                                      <p:cBhvr>
                                        <p:cTn id="180" dur="1" fill="hold">
                                          <p:stCondLst>
                                            <p:cond delay="0"/>
                                          </p:stCondLst>
                                        </p:cTn>
                                        <p:tgtEl>
                                          <p:spTgt spid="123"/>
                                        </p:tgtEl>
                                        <p:attrNameLst>
                                          <p:attrName>style.visibility</p:attrName>
                                        </p:attrNameLst>
                                      </p:cBhvr>
                                      <p:to>
                                        <p:strVal val="visible"/>
                                      </p:to>
                                    </p:set>
                                    <p:anim calcmode="lin" valueType="num">
                                      <p:cBhvr additive="base">
                                        <p:cTn id="181" dur="500" fill="hold"/>
                                        <p:tgtEl>
                                          <p:spTgt spid="123"/>
                                        </p:tgtEl>
                                        <p:attrNameLst>
                                          <p:attrName>ppt_x</p:attrName>
                                        </p:attrNameLst>
                                      </p:cBhvr>
                                      <p:tavLst>
                                        <p:tav tm="0">
                                          <p:val>
                                            <p:strVal val="#ppt_x"/>
                                          </p:val>
                                        </p:tav>
                                        <p:tav tm="100000">
                                          <p:val>
                                            <p:strVal val="#ppt_x"/>
                                          </p:val>
                                        </p:tav>
                                      </p:tavLst>
                                    </p:anim>
                                    <p:anim calcmode="lin" valueType="num">
                                      <p:cBhvr additive="base">
                                        <p:cTn id="182" dur="500" fill="hold"/>
                                        <p:tgtEl>
                                          <p:spTgt spid="123"/>
                                        </p:tgtEl>
                                        <p:attrNameLst>
                                          <p:attrName>ppt_y</p:attrName>
                                        </p:attrNameLst>
                                      </p:cBhvr>
                                      <p:tavLst>
                                        <p:tav tm="0">
                                          <p:val>
                                            <p:strVal val="1+#ppt_h/2"/>
                                          </p:val>
                                        </p:tav>
                                        <p:tav tm="100000">
                                          <p:val>
                                            <p:strVal val="#ppt_y"/>
                                          </p:val>
                                        </p:tav>
                                      </p:tavLst>
                                    </p:anim>
                                  </p:childTnLst>
                                </p:cTn>
                              </p:par>
                              <p:par>
                                <p:cTn id="183" presetID="2" presetClass="entr" presetSubtype="4" fill="hold" grpId="0" nodeType="withEffect">
                                  <p:stCondLst>
                                    <p:cond delay="0"/>
                                  </p:stCondLst>
                                  <p:childTnLst>
                                    <p:set>
                                      <p:cBhvr>
                                        <p:cTn id="184" dur="1" fill="hold">
                                          <p:stCondLst>
                                            <p:cond delay="0"/>
                                          </p:stCondLst>
                                        </p:cTn>
                                        <p:tgtEl>
                                          <p:spTgt spid="124"/>
                                        </p:tgtEl>
                                        <p:attrNameLst>
                                          <p:attrName>style.visibility</p:attrName>
                                        </p:attrNameLst>
                                      </p:cBhvr>
                                      <p:to>
                                        <p:strVal val="visible"/>
                                      </p:to>
                                    </p:set>
                                    <p:anim calcmode="lin" valueType="num">
                                      <p:cBhvr additive="base">
                                        <p:cTn id="185" dur="500" fill="hold"/>
                                        <p:tgtEl>
                                          <p:spTgt spid="124"/>
                                        </p:tgtEl>
                                        <p:attrNameLst>
                                          <p:attrName>ppt_x</p:attrName>
                                        </p:attrNameLst>
                                      </p:cBhvr>
                                      <p:tavLst>
                                        <p:tav tm="0">
                                          <p:val>
                                            <p:strVal val="#ppt_x"/>
                                          </p:val>
                                        </p:tav>
                                        <p:tav tm="100000">
                                          <p:val>
                                            <p:strVal val="#ppt_x"/>
                                          </p:val>
                                        </p:tav>
                                      </p:tavLst>
                                    </p:anim>
                                    <p:anim calcmode="lin" valueType="num">
                                      <p:cBhvr additive="base">
                                        <p:cTn id="186" dur="500" fill="hold"/>
                                        <p:tgtEl>
                                          <p:spTgt spid="124"/>
                                        </p:tgtEl>
                                        <p:attrNameLst>
                                          <p:attrName>ppt_y</p:attrName>
                                        </p:attrNameLst>
                                      </p:cBhvr>
                                      <p:tavLst>
                                        <p:tav tm="0">
                                          <p:val>
                                            <p:strVal val="1+#ppt_h/2"/>
                                          </p:val>
                                        </p:tav>
                                        <p:tav tm="100000">
                                          <p:val>
                                            <p:strVal val="#ppt_y"/>
                                          </p:val>
                                        </p:tav>
                                      </p:tavLst>
                                    </p:anim>
                                  </p:childTnLst>
                                </p:cTn>
                              </p:par>
                              <p:par>
                                <p:cTn id="187" presetID="2" presetClass="entr" presetSubtype="4" fill="hold" grpId="0" nodeType="withEffect">
                                  <p:stCondLst>
                                    <p:cond delay="0"/>
                                  </p:stCondLst>
                                  <p:childTnLst>
                                    <p:set>
                                      <p:cBhvr>
                                        <p:cTn id="188" dur="1" fill="hold">
                                          <p:stCondLst>
                                            <p:cond delay="0"/>
                                          </p:stCondLst>
                                        </p:cTn>
                                        <p:tgtEl>
                                          <p:spTgt spid="125"/>
                                        </p:tgtEl>
                                        <p:attrNameLst>
                                          <p:attrName>style.visibility</p:attrName>
                                        </p:attrNameLst>
                                      </p:cBhvr>
                                      <p:to>
                                        <p:strVal val="visible"/>
                                      </p:to>
                                    </p:set>
                                    <p:anim calcmode="lin" valueType="num">
                                      <p:cBhvr additive="base">
                                        <p:cTn id="189" dur="500" fill="hold"/>
                                        <p:tgtEl>
                                          <p:spTgt spid="125"/>
                                        </p:tgtEl>
                                        <p:attrNameLst>
                                          <p:attrName>ppt_x</p:attrName>
                                        </p:attrNameLst>
                                      </p:cBhvr>
                                      <p:tavLst>
                                        <p:tav tm="0">
                                          <p:val>
                                            <p:strVal val="#ppt_x"/>
                                          </p:val>
                                        </p:tav>
                                        <p:tav tm="100000">
                                          <p:val>
                                            <p:strVal val="#ppt_x"/>
                                          </p:val>
                                        </p:tav>
                                      </p:tavLst>
                                    </p:anim>
                                    <p:anim calcmode="lin" valueType="num">
                                      <p:cBhvr additive="base">
                                        <p:cTn id="190" dur="500" fill="hold"/>
                                        <p:tgtEl>
                                          <p:spTgt spid="125"/>
                                        </p:tgtEl>
                                        <p:attrNameLst>
                                          <p:attrName>ppt_y</p:attrName>
                                        </p:attrNameLst>
                                      </p:cBhvr>
                                      <p:tavLst>
                                        <p:tav tm="0">
                                          <p:val>
                                            <p:strVal val="1+#ppt_h/2"/>
                                          </p:val>
                                        </p:tav>
                                        <p:tav tm="100000">
                                          <p:val>
                                            <p:strVal val="#ppt_y"/>
                                          </p:val>
                                        </p:tav>
                                      </p:tavLst>
                                    </p:anim>
                                  </p:childTnLst>
                                </p:cTn>
                              </p:par>
                              <p:par>
                                <p:cTn id="191" presetID="2" presetClass="entr" presetSubtype="4" fill="hold" grpId="0" nodeType="withEffect">
                                  <p:stCondLst>
                                    <p:cond delay="0"/>
                                  </p:stCondLst>
                                  <p:childTnLst>
                                    <p:set>
                                      <p:cBhvr>
                                        <p:cTn id="192" dur="1" fill="hold">
                                          <p:stCondLst>
                                            <p:cond delay="0"/>
                                          </p:stCondLst>
                                        </p:cTn>
                                        <p:tgtEl>
                                          <p:spTgt spid="126"/>
                                        </p:tgtEl>
                                        <p:attrNameLst>
                                          <p:attrName>style.visibility</p:attrName>
                                        </p:attrNameLst>
                                      </p:cBhvr>
                                      <p:to>
                                        <p:strVal val="visible"/>
                                      </p:to>
                                    </p:set>
                                    <p:anim calcmode="lin" valueType="num">
                                      <p:cBhvr additive="base">
                                        <p:cTn id="193" dur="500" fill="hold"/>
                                        <p:tgtEl>
                                          <p:spTgt spid="126"/>
                                        </p:tgtEl>
                                        <p:attrNameLst>
                                          <p:attrName>ppt_x</p:attrName>
                                        </p:attrNameLst>
                                      </p:cBhvr>
                                      <p:tavLst>
                                        <p:tav tm="0">
                                          <p:val>
                                            <p:strVal val="#ppt_x"/>
                                          </p:val>
                                        </p:tav>
                                        <p:tav tm="100000">
                                          <p:val>
                                            <p:strVal val="#ppt_x"/>
                                          </p:val>
                                        </p:tav>
                                      </p:tavLst>
                                    </p:anim>
                                    <p:anim calcmode="lin" valueType="num">
                                      <p:cBhvr additive="base">
                                        <p:cTn id="194" dur="500" fill="hold"/>
                                        <p:tgtEl>
                                          <p:spTgt spid="126"/>
                                        </p:tgtEl>
                                        <p:attrNameLst>
                                          <p:attrName>ppt_y</p:attrName>
                                        </p:attrNameLst>
                                      </p:cBhvr>
                                      <p:tavLst>
                                        <p:tav tm="0">
                                          <p:val>
                                            <p:strVal val="1+#ppt_h/2"/>
                                          </p:val>
                                        </p:tav>
                                        <p:tav tm="100000">
                                          <p:val>
                                            <p:strVal val="#ppt_y"/>
                                          </p:val>
                                        </p:tav>
                                      </p:tavLst>
                                    </p:anim>
                                  </p:childTnLst>
                                </p:cTn>
                              </p:par>
                              <p:par>
                                <p:cTn id="195" presetID="2" presetClass="entr" presetSubtype="4" fill="hold" nodeType="withEffect">
                                  <p:stCondLst>
                                    <p:cond delay="0"/>
                                  </p:stCondLst>
                                  <p:childTnLst>
                                    <p:set>
                                      <p:cBhvr>
                                        <p:cTn id="196" dur="1" fill="hold">
                                          <p:stCondLst>
                                            <p:cond delay="0"/>
                                          </p:stCondLst>
                                        </p:cTn>
                                        <p:tgtEl>
                                          <p:spTgt spid="127"/>
                                        </p:tgtEl>
                                        <p:attrNameLst>
                                          <p:attrName>style.visibility</p:attrName>
                                        </p:attrNameLst>
                                      </p:cBhvr>
                                      <p:to>
                                        <p:strVal val="visible"/>
                                      </p:to>
                                    </p:set>
                                    <p:anim calcmode="lin" valueType="num">
                                      <p:cBhvr additive="base">
                                        <p:cTn id="197" dur="500" fill="hold"/>
                                        <p:tgtEl>
                                          <p:spTgt spid="127"/>
                                        </p:tgtEl>
                                        <p:attrNameLst>
                                          <p:attrName>ppt_x</p:attrName>
                                        </p:attrNameLst>
                                      </p:cBhvr>
                                      <p:tavLst>
                                        <p:tav tm="0">
                                          <p:val>
                                            <p:strVal val="#ppt_x"/>
                                          </p:val>
                                        </p:tav>
                                        <p:tav tm="100000">
                                          <p:val>
                                            <p:strVal val="#ppt_x"/>
                                          </p:val>
                                        </p:tav>
                                      </p:tavLst>
                                    </p:anim>
                                    <p:anim calcmode="lin" valueType="num">
                                      <p:cBhvr additive="base">
                                        <p:cTn id="198" dur="500" fill="hold"/>
                                        <p:tgtEl>
                                          <p:spTgt spid="127"/>
                                        </p:tgtEl>
                                        <p:attrNameLst>
                                          <p:attrName>ppt_y</p:attrName>
                                        </p:attrNameLst>
                                      </p:cBhvr>
                                      <p:tavLst>
                                        <p:tav tm="0">
                                          <p:val>
                                            <p:strVal val="1+#ppt_h/2"/>
                                          </p:val>
                                        </p:tav>
                                        <p:tav tm="100000">
                                          <p:val>
                                            <p:strVal val="#ppt_y"/>
                                          </p:val>
                                        </p:tav>
                                      </p:tavLst>
                                    </p:anim>
                                  </p:childTnLst>
                                </p:cTn>
                              </p:par>
                              <p:par>
                                <p:cTn id="199" presetID="2" presetClass="entr" presetSubtype="4" fill="hold" nodeType="withEffect">
                                  <p:stCondLst>
                                    <p:cond delay="0"/>
                                  </p:stCondLst>
                                  <p:childTnLst>
                                    <p:set>
                                      <p:cBhvr>
                                        <p:cTn id="200" dur="1" fill="hold">
                                          <p:stCondLst>
                                            <p:cond delay="0"/>
                                          </p:stCondLst>
                                        </p:cTn>
                                        <p:tgtEl>
                                          <p:spTgt spid="128"/>
                                        </p:tgtEl>
                                        <p:attrNameLst>
                                          <p:attrName>style.visibility</p:attrName>
                                        </p:attrNameLst>
                                      </p:cBhvr>
                                      <p:to>
                                        <p:strVal val="visible"/>
                                      </p:to>
                                    </p:set>
                                    <p:anim calcmode="lin" valueType="num">
                                      <p:cBhvr additive="base">
                                        <p:cTn id="201" dur="500" fill="hold"/>
                                        <p:tgtEl>
                                          <p:spTgt spid="128"/>
                                        </p:tgtEl>
                                        <p:attrNameLst>
                                          <p:attrName>ppt_x</p:attrName>
                                        </p:attrNameLst>
                                      </p:cBhvr>
                                      <p:tavLst>
                                        <p:tav tm="0">
                                          <p:val>
                                            <p:strVal val="#ppt_x"/>
                                          </p:val>
                                        </p:tav>
                                        <p:tav tm="100000">
                                          <p:val>
                                            <p:strVal val="#ppt_x"/>
                                          </p:val>
                                        </p:tav>
                                      </p:tavLst>
                                    </p:anim>
                                    <p:anim calcmode="lin" valueType="num">
                                      <p:cBhvr additive="base">
                                        <p:cTn id="202" dur="500" fill="hold"/>
                                        <p:tgtEl>
                                          <p:spTgt spid="128"/>
                                        </p:tgtEl>
                                        <p:attrNameLst>
                                          <p:attrName>ppt_y</p:attrName>
                                        </p:attrNameLst>
                                      </p:cBhvr>
                                      <p:tavLst>
                                        <p:tav tm="0">
                                          <p:val>
                                            <p:strVal val="1+#ppt_h/2"/>
                                          </p:val>
                                        </p:tav>
                                        <p:tav tm="100000">
                                          <p:val>
                                            <p:strVal val="#ppt_y"/>
                                          </p:val>
                                        </p:tav>
                                      </p:tavLst>
                                    </p:anim>
                                  </p:childTnLst>
                                </p:cTn>
                              </p:par>
                              <p:par>
                                <p:cTn id="203" presetID="2" presetClass="entr" presetSubtype="4" fill="hold" nodeType="withEffect">
                                  <p:stCondLst>
                                    <p:cond delay="0"/>
                                  </p:stCondLst>
                                  <p:childTnLst>
                                    <p:set>
                                      <p:cBhvr>
                                        <p:cTn id="204" dur="1" fill="hold">
                                          <p:stCondLst>
                                            <p:cond delay="0"/>
                                          </p:stCondLst>
                                        </p:cTn>
                                        <p:tgtEl>
                                          <p:spTgt spid="129"/>
                                        </p:tgtEl>
                                        <p:attrNameLst>
                                          <p:attrName>style.visibility</p:attrName>
                                        </p:attrNameLst>
                                      </p:cBhvr>
                                      <p:to>
                                        <p:strVal val="visible"/>
                                      </p:to>
                                    </p:set>
                                    <p:anim calcmode="lin" valueType="num">
                                      <p:cBhvr additive="base">
                                        <p:cTn id="205" dur="500" fill="hold"/>
                                        <p:tgtEl>
                                          <p:spTgt spid="129"/>
                                        </p:tgtEl>
                                        <p:attrNameLst>
                                          <p:attrName>ppt_x</p:attrName>
                                        </p:attrNameLst>
                                      </p:cBhvr>
                                      <p:tavLst>
                                        <p:tav tm="0">
                                          <p:val>
                                            <p:strVal val="#ppt_x"/>
                                          </p:val>
                                        </p:tav>
                                        <p:tav tm="100000">
                                          <p:val>
                                            <p:strVal val="#ppt_x"/>
                                          </p:val>
                                        </p:tav>
                                      </p:tavLst>
                                    </p:anim>
                                    <p:anim calcmode="lin" valueType="num">
                                      <p:cBhvr additive="base">
                                        <p:cTn id="206" dur="500" fill="hold"/>
                                        <p:tgtEl>
                                          <p:spTgt spid="129"/>
                                        </p:tgtEl>
                                        <p:attrNameLst>
                                          <p:attrName>ppt_y</p:attrName>
                                        </p:attrNameLst>
                                      </p:cBhvr>
                                      <p:tavLst>
                                        <p:tav tm="0">
                                          <p:val>
                                            <p:strVal val="1+#ppt_h/2"/>
                                          </p:val>
                                        </p:tav>
                                        <p:tav tm="100000">
                                          <p:val>
                                            <p:strVal val="#ppt_y"/>
                                          </p:val>
                                        </p:tav>
                                      </p:tavLst>
                                    </p:anim>
                                  </p:childTnLst>
                                </p:cTn>
                              </p:par>
                              <p:par>
                                <p:cTn id="207" presetID="2" presetClass="entr" presetSubtype="4" fill="hold" grpId="0" nodeType="withEffect">
                                  <p:stCondLst>
                                    <p:cond delay="0"/>
                                  </p:stCondLst>
                                  <p:childTnLst>
                                    <p:set>
                                      <p:cBhvr>
                                        <p:cTn id="208" dur="1" fill="hold">
                                          <p:stCondLst>
                                            <p:cond delay="0"/>
                                          </p:stCondLst>
                                        </p:cTn>
                                        <p:tgtEl>
                                          <p:spTgt spid="130"/>
                                        </p:tgtEl>
                                        <p:attrNameLst>
                                          <p:attrName>style.visibility</p:attrName>
                                        </p:attrNameLst>
                                      </p:cBhvr>
                                      <p:to>
                                        <p:strVal val="visible"/>
                                      </p:to>
                                    </p:set>
                                    <p:anim calcmode="lin" valueType="num">
                                      <p:cBhvr additive="base">
                                        <p:cTn id="209" dur="500" fill="hold"/>
                                        <p:tgtEl>
                                          <p:spTgt spid="130"/>
                                        </p:tgtEl>
                                        <p:attrNameLst>
                                          <p:attrName>ppt_x</p:attrName>
                                        </p:attrNameLst>
                                      </p:cBhvr>
                                      <p:tavLst>
                                        <p:tav tm="0">
                                          <p:val>
                                            <p:strVal val="#ppt_x"/>
                                          </p:val>
                                        </p:tav>
                                        <p:tav tm="100000">
                                          <p:val>
                                            <p:strVal val="#ppt_x"/>
                                          </p:val>
                                        </p:tav>
                                      </p:tavLst>
                                    </p:anim>
                                    <p:anim calcmode="lin" valueType="num">
                                      <p:cBhvr additive="base">
                                        <p:cTn id="210" dur="500" fill="hold"/>
                                        <p:tgtEl>
                                          <p:spTgt spid="130"/>
                                        </p:tgtEl>
                                        <p:attrNameLst>
                                          <p:attrName>ppt_y</p:attrName>
                                        </p:attrNameLst>
                                      </p:cBhvr>
                                      <p:tavLst>
                                        <p:tav tm="0">
                                          <p:val>
                                            <p:strVal val="1+#ppt_h/2"/>
                                          </p:val>
                                        </p:tav>
                                        <p:tav tm="100000">
                                          <p:val>
                                            <p:strVal val="#ppt_y"/>
                                          </p:val>
                                        </p:tav>
                                      </p:tavLst>
                                    </p:anim>
                                  </p:childTnLst>
                                </p:cTn>
                              </p:par>
                              <p:par>
                                <p:cTn id="211" presetID="2" presetClass="entr" presetSubtype="4" fill="hold" nodeType="withEffect">
                                  <p:stCondLst>
                                    <p:cond delay="0"/>
                                  </p:stCondLst>
                                  <p:childTnLst>
                                    <p:set>
                                      <p:cBhvr>
                                        <p:cTn id="212" dur="1" fill="hold">
                                          <p:stCondLst>
                                            <p:cond delay="0"/>
                                          </p:stCondLst>
                                        </p:cTn>
                                        <p:tgtEl>
                                          <p:spTgt spid="132"/>
                                        </p:tgtEl>
                                        <p:attrNameLst>
                                          <p:attrName>style.visibility</p:attrName>
                                        </p:attrNameLst>
                                      </p:cBhvr>
                                      <p:to>
                                        <p:strVal val="visible"/>
                                      </p:to>
                                    </p:set>
                                    <p:anim calcmode="lin" valueType="num">
                                      <p:cBhvr additive="base">
                                        <p:cTn id="213" dur="500" fill="hold"/>
                                        <p:tgtEl>
                                          <p:spTgt spid="132"/>
                                        </p:tgtEl>
                                        <p:attrNameLst>
                                          <p:attrName>ppt_x</p:attrName>
                                        </p:attrNameLst>
                                      </p:cBhvr>
                                      <p:tavLst>
                                        <p:tav tm="0">
                                          <p:val>
                                            <p:strVal val="#ppt_x"/>
                                          </p:val>
                                        </p:tav>
                                        <p:tav tm="100000">
                                          <p:val>
                                            <p:strVal val="#ppt_x"/>
                                          </p:val>
                                        </p:tav>
                                      </p:tavLst>
                                    </p:anim>
                                    <p:anim calcmode="lin" valueType="num">
                                      <p:cBhvr additive="base">
                                        <p:cTn id="214" dur="500" fill="hold"/>
                                        <p:tgtEl>
                                          <p:spTgt spid="132"/>
                                        </p:tgtEl>
                                        <p:attrNameLst>
                                          <p:attrName>ppt_y</p:attrName>
                                        </p:attrNameLst>
                                      </p:cBhvr>
                                      <p:tavLst>
                                        <p:tav tm="0">
                                          <p:val>
                                            <p:strVal val="1+#ppt_h/2"/>
                                          </p:val>
                                        </p:tav>
                                        <p:tav tm="100000">
                                          <p:val>
                                            <p:strVal val="#ppt_y"/>
                                          </p:val>
                                        </p:tav>
                                      </p:tavLst>
                                    </p:anim>
                                  </p:childTnLst>
                                </p:cTn>
                              </p:par>
                              <p:par>
                                <p:cTn id="215" presetID="2" presetClass="entr" presetSubtype="4" fill="hold" grpId="0" nodeType="withEffect">
                                  <p:stCondLst>
                                    <p:cond delay="0"/>
                                  </p:stCondLst>
                                  <p:childTnLst>
                                    <p:set>
                                      <p:cBhvr>
                                        <p:cTn id="216" dur="1" fill="hold">
                                          <p:stCondLst>
                                            <p:cond delay="0"/>
                                          </p:stCondLst>
                                        </p:cTn>
                                        <p:tgtEl>
                                          <p:spTgt spid="133"/>
                                        </p:tgtEl>
                                        <p:attrNameLst>
                                          <p:attrName>style.visibility</p:attrName>
                                        </p:attrNameLst>
                                      </p:cBhvr>
                                      <p:to>
                                        <p:strVal val="visible"/>
                                      </p:to>
                                    </p:set>
                                    <p:anim calcmode="lin" valueType="num">
                                      <p:cBhvr additive="base">
                                        <p:cTn id="217" dur="500" fill="hold"/>
                                        <p:tgtEl>
                                          <p:spTgt spid="133"/>
                                        </p:tgtEl>
                                        <p:attrNameLst>
                                          <p:attrName>ppt_x</p:attrName>
                                        </p:attrNameLst>
                                      </p:cBhvr>
                                      <p:tavLst>
                                        <p:tav tm="0">
                                          <p:val>
                                            <p:strVal val="#ppt_x"/>
                                          </p:val>
                                        </p:tav>
                                        <p:tav tm="100000">
                                          <p:val>
                                            <p:strVal val="#ppt_x"/>
                                          </p:val>
                                        </p:tav>
                                      </p:tavLst>
                                    </p:anim>
                                    <p:anim calcmode="lin" valueType="num">
                                      <p:cBhvr additive="base">
                                        <p:cTn id="218" dur="500" fill="hold"/>
                                        <p:tgtEl>
                                          <p:spTgt spid="133"/>
                                        </p:tgtEl>
                                        <p:attrNameLst>
                                          <p:attrName>ppt_y</p:attrName>
                                        </p:attrNameLst>
                                      </p:cBhvr>
                                      <p:tavLst>
                                        <p:tav tm="0">
                                          <p:val>
                                            <p:strVal val="1+#ppt_h/2"/>
                                          </p:val>
                                        </p:tav>
                                        <p:tav tm="100000">
                                          <p:val>
                                            <p:strVal val="#ppt_y"/>
                                          </p:val>
                                        </p:tav>
                                      </p:tavLst>
                                    </p:anim>
                                  </p:childTnLst>
                                </p:cTn>
                              </p:par>
                              <p:par>
                                <p:cTn id="219" presetID="2" presetClass="entr" presetSubtype="4" fill="hold" nodeType="withEffect">
                                  <p:stCondLst>
                                    <p:cond delay="0"/>
                                  </p:stCondLst>
                                  <p:childTnLst>
                                    <p:set>
                                      <p:cBhvr>
                                        <p:cTn id="220" dur="1" fill="hold">
                                          <p:stCondLst>
                                            <p:cond delay="0"/>
                                          </p:stCondLst>
                                        </p:cTn>
                                        <p:tgtEl>
                                          <p:spTgt spid="134"/>
                                        </p:tgtEl>
                                        <p:attrNameLst>
                                          <p:attrName>style.visibility</p:attrName>
                                        </p:attrNameLst>
                                      </p:cBhvr>
                                      <p:to>
                                        <p:strVal val="visible"/>
                                      </p:to>
                                    </p:set>
                                    <p:anim calcmode="lin" valueType="num">
                                      <p:cBhvr additive="base">
                                        <p:cTn id="221" dur="500" fill="hold"/>
                                        <p:tgtEl>
                                          <p:spTgt spid="134"/>
                                        </p:tgtEl>
                                        <p:attrNameLst>
                                          <p:attrName>ppt_x</p:attrName>
                                        </p:attrNameLst>
                                      </p:cBhvr>
                                      <p:tavLst>
                                        <p:tav tm="0">
                                          <p:val>
                                            <p:strVal val="#ppt_x"/>
                                          </p:val>
                                        </p:tav>
                                        <p:tav tm="100000">
                                          <p:val>
                                            <p:strVal val="#ppt_x"/>
                                          </p:val>
                                        </p:tav>
                                      </p:tavLst>
                                    </p:anim>
                                    <p:anim calcmode="lin" valueType="num">
                                      <p:cBhvr additive="base">
                                        <p:cTn id="222" dur="500" fill="hold"/>
                                        <p:tgtEl>
                                          <p:spTgt spid="134"/>
                                        </p:tgtEl>
                                        <p:attrNameLst>
                                          <p:attrName>ppt_y</p:attrName>
                                        </p:attrNameLst>
                                      </p:cBhvr>
                                      <p:tavLst>
                                        <p:tav tm="0">
                                          <p:val>
                                            <p:strVal val="1+#ppt_h/2"/>
                                          </p:val>
                                        </p:tav>
                                        <p:tav tm="100000">
                                          <p:val>
                                            <p:strVal val="#ppt_y"/>
                                          </p:val>
                                        </p:tav>
                                      </p:tavLst>
                                    </p:anim>
                                  </p:childTnLst>
                                </p:cTn>
                              </p:par>
                              <p:par>
                                <p:cTn id="223" presetID="2" presetClass="entr" presetSubtype="4" fill="hold" grpId="0" nodeType="withEffect">
                                  <p:stCondLst>
                                    <p:cond delay="0"/>
                                  </p:stCondLst>
                                  <p:childTnLst>
                                    <p:set>
                                      <p:cBhvr>
                                        <p:cTn id="224" dur="1" fill="hold">
                                          <p:stCondLst>
                                            <p:cond delay="0"/>
                                          </p:stCondLst>
                                        </p:cTn>
                                        <p:tgtEl>
                                          <p:spTgt spid="135"/>
                                        </p:tgtEl>
                                        <p:attrNameLst>
                                          <p:attrName>style.visibility</p:attrName>
                                        </p:attrNameLst>
                                      </p:cBhvr>
                                      <p:to>
                                        <p:strVal val="visible"/>
                                      </p:to>
                                    </p:set>
                                    <p:anim calcmode="lin" valueType="num">
                                      <p:cBhvr additive="base">
                                        <p:cTn id="225" dur="500" fill="hold"/>
                                        <p:tgtEl>
                                          <p:spTgt spid="135"/>
                                        </p:tgtEl>
                                        <p:attrNameLst>
                                          <p:attrName>ppt_x</p:attrName>
                                        </p:attrNameLst>
                                      </p:cBhvr>
                                      <p:tavLst>
                                        <p:tav tm="0">
                                          <p:val>
                                            <p:strVal val="#ppt_x"/>
                                          </p:val>
                                        </p:tav>
                                        <p:tav tm="100000">
                                          <p:val>
                                            <p:strVal val="#ppt_x"/>
                                          </p:val>
                                        </p:tav>
                                      </p:tavLst>
                                    </p:anim>
                                    <p:anim calcmode="lin" valueType="num">
                                      <p:cBhvr additive="base">
                                        <p:cTn id="226" dur="500" fill="hold"/>
                                        <p:tgtEl>
                                          <p:spTgt spid="135"/>
                                        </p:tgtEl>
                                        <p:attrNameLst>
                                          <p:attrName>ppt_y</p:attrName>
                                        </p:attrNameLst>
                                      </p:cBhvr>
                                      <p:tavLst>
                                        <p:tav tm="0">
                                          <p:val>
                                            <p:strVal val="1+#ppt_h/2"/>
                                          </p:val>
                                        </p:tav>
                                        <p:tav tm="100000">
                                          <p:val>
                                            <p:strVal val="#ppt_y"/>
                                          </p:val>
                                        </p:tav>
                                      </p:tavLst>
                                    </p:anim>
                                  </p:childTnLst>
                                </p:cTn>
                              </p:par>
                              <p:par>
                                <p:cTn id="227" presetID="2" presetClass="entr" presetSubtype="4" fill="hold" grpId="0" nodeType="withEffect">
                                  <p:stCondLst>
                                    <p:cond delay="0"/>
                                  </p:stCondLst>
                                  <p:childTnLst>
                                    <p:set>
                                      <p:cBhvr>
                                        <p:cTn id="228" dur="1" fill="hold">
                                          <p:stCondLst>
                                            <p:cond delay="0"/>
                                          </p:stCondLst>
                                        </p:cTn>
                                        <p:tgtEl>
                                          <p:spTgt spid="136"/>
                                        </p:tgtEl>
                                        <p:attrNameLst>
                                          <p:attrName>style.visibility</p:attrName>
                                        </p:attrNameLst>
                                      </p:cBhvr>
                                      <p:to>
                                        <p:strVal val="visible"/>
                                      </p:to>
                                    </p:set>
                                    <p:anim calcmode="lin" valueType="num">
                                      <p:cBhvr additive="base">
                                        <p:cTn id="229" dur="500" fill="hold"/>
                                        <p:tgtEl>
                                          <p:spTgt spid="136"/>
                                        </p:tgtEl>
                                        <p:attrNameLst>
                                          <p:attrName>ppt_x</p:attrName>
                                        </p:attrNameLst>
                                      </p:cBhvr>
                                      <p:tavLst>
                                        <p:tav tm="0">
                                          <p:val>
                                            <p:strVal val="#ppt_x"/>
                                          </p:val>
                                        </p:tav>
                                        <p:tav tm="100000">
                                          <p:val>
                                            <p:strVal val="#ppt_x"/>
                                          </p:val>
                                        </p:tav>
                                      </p:tavLst>
                                    </p:anim>
                                    <p:anim calcmode="lin" valueType="num">
                                      <p:cBhvr additive="base">
                                        <p:cTn id="230" dur="500" fill="hold"/>
                                        <p:tgtEl>
                                          <p:spTgt spid="136"/>
                                        </p:tgtEl>
                                        <p:attrNameLst>
                                          <p:attrName>ppt_y</p:attrName>
                                        </p:attrNameLst>
                                      </p:cBhvr>
                                      <p:tavLst>
                                        <p:tav tm="0">
                                          <p:val>
                                            <p:strVal val="1+#ppt_h/2"/>
                                          </p:val>
                                        </p:tav>
                                        <p:tav tm="100000">
                                          <p:val>
                                            <p:strVal val="#ppt_y"/>
                                          </p:val>
                                        </p:tav>
                                      </p:tavLst>
                                    </p:anim>
                                  </p:childTnLst>
                                </p:cTn>
                              </p:par>
                              <p:par>
                                <p:cTn id="231" presetID="2" presetClass="entr" presetSubtype="4" fill="hold" grpId="0" nodeType="withEffect">
                                  <p:stCondLst>
                                    <p:cond delay="0"/>
                                  </p:stCondLst>
                                  <p:childTnLst>
                                    <p:set>
                                      <p:cBhvr>
                                        <p:cTn id="232" dur="1" fill="hold">
                                          <p:stCondLst>
                                            <p:cond delay="0"/>
                                          </p:stCondLst>
                                        </p:cTn>
                                        <p:tgtEl>
                                          <p:spTgt spid="137"/>
                                        </p:tgtEl>
                                        <p:attrNameLst>
                                          <p:attrName>style.visibility</p:attrName>
                                        </p:attrNameLst>
                                      </p:cBhvr>
                                      <p:to>
                                        <p:strVal val="visible"/>
                                      </p:to>
                                    </p:set>
                                    <p:anim calcmode="lin" valueType="num">
                                      <p:cBhvr additive="base">
                                        <p:cTn id="233" dur="500" fill="hold"/>
                                        <p:tgtEl>
                                          <p:spTgt spid="137"/>
                                        </p:tgtEl>
                                        <p:attrNameLst>
                                          <p:attrName>ppt_x</p:attrName>
                                        </p:attrNameLst>
                                      </p:cBhvr>
                                      <p:tavLst>
                                        <p:tav tm="0">
                                          <p:val>
                                            <p:strVal val="#ppt_x"/>
                                          </p:val>
                                        </p:tav>
                                        <p:tav tm="100000">
                                          <p:val>
                                            <p:strVal val="#ppt_x"/>
                                          </p:val>
                                        </p:tav>
                                      </p:tavLst>
                                    </p:anim>
                                    <p:anim calcmode="lin" valueType="num">
                                      <p:cBhvr additive="base">
                                        <p:cTn id="234" dur="500" fill="hold"/>
                                        <p:tgtEl>
                                          <p:spTgt spid="137"/>
                                        </p:tgtEl>
                                        <p:attrNameLst>
                                          <p:attrName>ppt_y</p:attrName>
                                        </p:attrNameLst>
                                      </p:cBhvr>
                                      <p:tavLst>
                                        <p:tav tm="0">
                                          <p:val>
                                            <p:strVal val="1+#ppt_h/2"/>
                                          </p:val>
                                        </p:tav>
                                        <p:tav tm="100000">
                                          <p:val>
                                            <p:strVal val="#ppt_y"/>
                                          </p:val>
                                        </p:tav>
                                      </p:tavLst>
                                    </p:anim>
                                  </p:childTnLst>
                                </p:cTn>
                              </p:par>
                              <p:par>
                                <p:cTn id="235" presetID="2" presetClass="entr" presetSubtype="4" fill="hold" grpId="0" nodeType="withEffect">
                                  <p:stCondLst>
                                    <p:cond delay="0"/>
                                  </p:stCondLst>
                                  <p:childTnLst>
                                    <p:set>
                                      <p:cBhvr>
                                        <p:cTn id="236" dur="1" fill="hold">
                                          <p:stCondLst>
                                            <p:cond delay="0"/>
                                          </p:stCondLst>
                                        </p:cTn>
                                        <p:tgtEl>
                                          <p:spTgt spid="138"/>
                                        </p:tgtEl>
                                        <p:attrNameLst>
                                          <p:attrName>style.visibility</p:attrName>
                                        </p:attrNameLst>
                                      </p:cBhvr>
                                      <p:to>
                                        <p:strVal val="visible"/>
                                      </p:to>
                                    </p:set>
                                    <p:anim calcmode="lin" valueType="num">
                                      <p:cBhvr additive="base">
                                        <p:cTn id="237" dur="500" fill="hold"/>
                                        <p:tgtEl>
                                          <p:spTgt spid="138"/>
                                        </p:tgtEl>
                                        <p:attrNameLst>
                                          <p:attrName>ppt_x</p:attrName>
                                        </p:attrNameLst>
                                      </p:cBhvr>
                                      <p:tavLst>
                                        <p:tav tm="0">
                                          <p:val>
                                            <p:strVal val="#ppt_x"/>
                                          </p:val>
                                        </p:tav>
                                        <p:tav tm="100000">
                                          <p:val>
                                            <p:strVal val="#ppt_x"/>
                                          </p:val>
                                        </p:tav>
                                      </p:tavLst>
                                    </p:anim>
                                    <p:anim calcmode="lin" valueType="num">
                                      <p:cBhvr additive="base">
                                        <p:cTn id="238" dur="500" fill="hold"/>
                                        <p:tgtEl>
                                          <p:spTgt spid="138"/>
                                        </p:tgtEl>
                                        <p:attrNameLst>
                                          <p:attrName>ppt_y</p:attrName>
                                        </p:attrNameLst>
                                      </p:cBhvr>
                                      <p:tavLst>
                                        <p:tav tm="0">
                                          <p:val>
                                            <p:strVal val="1+#ppt_h/2"/>
                                          </p:val>
                                        </p:tav>
                                        <p:tav tm="100000">
                                          <p:val>
                                            <p:strVal val="#ppt_y"/>
                                          </p:val>
                                        </p:tav>
                                      </p:tavLst>
                                    </p:anim>
                                  </p:childTnLst>
                                </p:cTn>
                              </p:par>
                              <p:par>
                                <p:cTn id="239" presetID="2" presetClass="entr" presetSubtype="4" fill="hold" grpId="0" nodeType="withEffect">
                                  <p:stCondLst>
                                    <p:cond delay="0"/>
                                  </p:stCondLst>
                                  <p:childTnLst>
                                    <p:set>
                                      <p:cBhvr>
                                        <p:cTn id="240" dur="1" fill="hold">
                                          <p:stCondLst>
                                            <p:cond delay="0"/>
                                          </p:stCondLst>
                                        </p:cTn>
                                        <p:tgtEl>
                                          <p:spTgt spid="139"/>
                                        </p:tgtEl>
                                        <p:attrNameLst>
                                          <p:attrName>style.visibility</p:attrName>
                                        </p:attrNameLst>
                                      </p:cBhvr>
                                      <p:to>
                                        <p:strVal val="visible"/>
                                      </p:to>
                                    </p:set>
                                    <p:anim calcmode="lin" valueType="num">
                                      <p:cBhvr additive="base">
                                        <p:cTn id="241" dur="500" fill="hold"/>
                                        <p:tgtEl>
                                          <p:spTgt spid="139"/>
                                        </p:tgtEl>
                                        <p:attrNameLst>
                                          <p:attrName>ppt_x</p:attrName>
                                        </p:attrNameLst>
                                      </p:cBhvr>
                                      <p:tavLst>
                                        <p:tav tm="0">
                                          <p:val>
                                            <p:strVal val="#ppt_x"/>
                                          </p:val>
                                        </p:tav>
                                        <p:tav tm="100000">
                                          <p:val>
                                            <p:strVal val="#ppt_x"/>
                                          </p:val>
                                        </p:tav>
                                      </p:tavLst>
                                    </p:anim>
                                    <p:anim calcmode="lin" valueType="num">
                                      <p:cBhvr additive="base">
                                        <p:cTn id="242" dur="500" fill="hold"/>
                                        <p:tgtEl>
                                          <p:spTgt spid="139"/>
                                        </p:tgtEl>
                                        <p:attrNameLst>
                                          <p:attrName>ppt_y</p:attrName>
                                        </p:attrNameLst>
                                      </p:cBhvr>
                                      <p:tavLst>
                                        <p:tav tm="0">
                                          <p:val>
                                            <p:strVal val="1+#ppt_h/2"/>
                                          </p:val>
                                        </p:tav>
                                        <p:tav tm="100000">
                                          <p:val>
                                            <p:strVal val="#ppt_y"/>
                                          </p:val>
                                        </p:tav>
                                      </p:tavLst>
                                    </p:anim>
                                  </p:childTnLst>
                                </p:cTn>
                              </p:par>
                              <p:par>
                                <p:cTn id="243" presetID="2" presetClass="entr" presetSubtype="4" fill="hold" grpId="0" nodeType="withEffect">
                                  <p:stCondLst>
                                    <p:cond delay="0"/>
                                  </p:stCondLst>
                                  <p:childTnLst>
                                    <p:set>
                                      <p:cBhvr>
                                        <p:cTn id="244" dur="1" fill="hold">
                                          <p:stCondLst>
                                            <p:cond delay="0"/>
                                          </p:stCondLst>
                                        </p:cTn>
                                        <p:tgtEl>
                                          <p:spTgt spid="140"/>
                                        </p:tgtEl>
                                        <p:attrNameLst>
                                          <p:attrName>style.visibility</p:attrName>
                                        </p:attrNameLst>
                                      </p:cBhvr>
                                      <p:to>
                                        <p:strVal val="visible"/>
                                      </p:to>
                                    </p:set>
                                    <p:anim calcmode="lin" valueType="num">
                                      <p:cBhvr additive="base">
                                        <p:cTn id="245" dur="500" fill="hold"/>
                                        <p:tgtEl>
                                          <p:spTgt spid="140"/>
                                        </p:tgtEl>
                                        <p:attrNameLst>
                                          <p:attrName>ppt_x</p:attrName>
                                        </p:attrNameLst>
                                      </p:cBhvr>
                                      <p:tavLst>
                                        <p:tav tm="0">
                                          <p:val>
                                            <p:strVal val="#ppt_x"/>
                                          </p:val>
                                        </p:tav>
                                        <p:tav tm="100000">
                                          <p:val>
                                            <p:strVal val="#ppt_x"/>
                                          </p:val>
                                        </p:tav>
                                      </p:tavLst>
                                    </p:anim>
                                    <p:anim calcmode="lin" valueType="num">
                                      <p:cBhvr additive="base">
                                        <p:cTn id="246" dur="500" fill="hold"/>
                                        <p:tgtEl>
                                          <p:spTgt spid="140"/>
                                        </p:tgtEl>
                                        <p:attrNameLst>
                                          <p:attrName>ppt_y</p:attrName>
                                        </p:attrNameLst>
                                      </p:cBhvr>
                                      <p:tavLst>
                                        <p:tav tm="0">
                                          <p:val>
                                            <p:strVal val="1+#ppt_h/2"/>
                                          </p:val>
                                        </p:tav>
                                        <p:tav tm="100000">
                                          <p:val>
                                            <p:strVal val="#ppt_y"/>
                                          </p:val>
                                        </p:tav>
                                      </p:tavLst>
                                    </p:anim>
                                  </p:childTnLst>
                                </p:cTn>
                              </p:par>
                              <p:par>
                                <p:cTn id="247" presetID="2" presetClass="entr" presetSubtype="4" fill="hold" grpId="0" nodeType="withEffect">
                                  <p:stCondLst>
                                    <p:cond delay="0"/>
                                  </p:stCondLst>
                                  <p:childTnLst>
                                    <p:set>
                                      <p:cBhvr>
                                        <p:cTn id="248" dur="1" fill="hold">
                                          <p:stCondLst>
                                            <p:cond delay="0"/>
                                          </p:stCondLst>
                                        </p:cTn>
                                        <p:tgtEl>
                                          <p:spTgt spid="131"/>
                                        </p:tgtEl>
                                        <p:attrNameLst>
                                          <p:attrName>style.visibility</p:attrName>
                                        </p:attrNameLst>
                                      </p:cBhvr>
                                      <p:to>
                                        <p:strVal val="visible"/>
                                      </p:to>
                                    </p:set>
                                    <p:anim calcmode="lin" valueType="num">
                                      <p:cBhvr additive="base">
                                        <p:cTn id="249" dur="500" fill="hold"/>
                                        <p:tgtEl>
                                          <p:spTgt spid="131"/>
                                        </p:tgtEl>
                                        <p:attrNameLst>
                                          <p:attrName>ppt_x</p:attrName>
                                        </p:attrNameLst>
                                      </p:cBhvr>
                                      <p:tavLst>
                                        <p:tav tm="0">
                                          <p:val>
                                            <p:strVal val="#ppt_x"/>
                                          </p:val>
                                        </p:tav>
                                        <p:tav tm="100000">
                                          <p:val>
                                            <p:strVal val="#ppt_x"/>
                                          </p:val>
                                        </p:tav>
                                      </p:tavLst>
                                    </p:anim>
                                    <p:anim calcmode="lin" valueType="num">
                                      <p:cBhvr additive="base">
                                        <p:cTn id="250" dur="500" fill="hold"/>
                                        <p:tgtEl>
                                          <p:spTgt spid="131"/>
                                        </p:tgtEl>
                                        <p:attrNameLst>
                                          <p:attrName>ppt_y</p:attrName>
                                        </p:attrNameLst>
                                      </p:cBhvr>
                                      <p:tavLst>
                                        <p:tav tm="0">
                                          <p:val>
                                            <p:strVal val="1+#ppt_h/2"/>
                                          </p:val>
                                        </p:tav>
                                        <p:tav tm="100000">
                                          <p:val>
                                            <p:strVal val="#ppt_y"/>
                                          </p:val>
                                        </p:tav>
                                      </p:tavLst>
                                    </p:anim>
                                  </p:childTnLst>
                                </p:cTn>
                              </p:par>
                            </p:childTnLst>
                          </p:cTn>
                        </p:par>
                      </p:childTnLst>
                    </p:cTn>
                  </p:par>
                  <p:par>
                    <p:cTn id="251" fill="hold">
                      <p:stCondLst>
                        <p:cond delay="indefinite"/>
                      </p:stCondLst>
                      <p:childTnLst>
                        <p:par>
                          <p:cTn id="252" fill="hold">
                            <p:stCondLst>
                              <p:cond delay="0"/>
                            </p:stCondLst>
                            <p:childTnLst>
                              <p:par>
                                <p:cTn id="253" presetID="10" presetClass="entr" presetSubtype="0" fill="hold" nodeType="clickEffect">
                                  <p:stCondLst>
                                    <p:cond delay="0"/>
                                  </p:stCondLst>
                                  <p:childTnLst>
                                    <p:set>
                                      <p:cBhvr>
                                        <p:cTn id="254" dur="1" fill="hold">
                                          <p:stCondLst>
                                            <p:cond delay="0"/>
                                          </p:stCondLst>
                                        </p:cTn>
                                        <p:tgtEl>
                                          <p:spTgt spid="5"/>
                                        </p:tgtEl>
                                        <p:attrNameLst>
                                          <p:attrName>style.visibility</p:attrName>
                                        </p:attrNameLst>
                                      </p:cBhvr>
                                      <p:to>
                                        <p:strVal val="visible"/>
                                      </p:to>
                                    </p:set>
                                    <p:animEffect transition="in" filter="fade">
                                      <p:cBhvr>
                                        <p:cTn id="25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 grpId="0"/>
      <p:bldP spid="95" grpId="0"/>
      <p:bldP spid="96" grpId="0"/>
      <p:bldP spid="97" grpId="0"/>
      <p:bldP spid="98" grpId="0"/>
      <p:bldP spid="102" grpId="0"/>
      <p:bldP spid="103" grpId="0"/>
      <p:bldP spid="105" grpId="0"/>
      <p:bldP spid="110" grpId="0"/>
      <p:bldP spid="122" grpId="0"/>
      <p:bldP spid="123" grpId="0"/>
      <p:bldP spid="124" grpId="0"/>
      <p:bldP spid="125" grpId="0"/>
      <p:bldP spid="126" grpId="0"/>
      <p:bldP spid="130" grpId="0"/>
      <p:bldP spid="131" grpId="0"/>
      <p:bldP spid="133" grpId="0"/>
      <p:bldP spid="135" grpId="0"/>
      <p:bldP spid="136" grpId="0"/>
      <p:bldP spid="137" grpId="0"/>
      <p:bldP spid="138" grpId="0"/>
      <p:bldP spid="139" grpId="0"/>
      <p:bldP spid="140" grpId="0"/>
      <p:bldP spid="141" grpId="0"/>
      <p:bldP spid="14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Functions &amp; Process</a:t>
            </a:r>
            <a:endParaRPr lang="en-US" dirty="0"/>
          </a:p>
        </p:txBody>
      </p:sp>
      <p:graphicFrame>
        <p:nvGraphicFramePr>
          <p:cNvPr id="9" name="Diagram 8"/>
          <p:cNvGraphicFramePr/>
          <p:nvPr>
            <p:extLst/>
          </p:nvPr>
        </p:nvGraphicFramePr>
        <p:xfrm>
          <a:off x="1112837" y="1287463"/>
          <a:ext cx="3720464" cy="497346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0" name="TextBox 9"/>
          <p:cNvSpPr txBox="1"/>
          <p:nvPr/>
        </p:nvSpPr>
        <p:spPr>
          <a:xfrm>
            <a:off x="7238999" y="1135062"/>
            <a:ext cx="5532438" cy="5881610"/>
          </a:xfrm>
          <a:prstGeom prst="rect">
            <a:avLst/>
          </a:prstGeom>
          <a:noFill/>
        </p:spPr>
        <p:txBody>
          <a:bodyPr wrap="square" lIns="182880" tIns="146304" rIns="182880" bIns="146304" rtlCol="0">
            <a:spAutoFit/>
          </a:bodyPr>
          <a:lstStyle/>
          <a:p>
            <a:pPr>
              <a:lnSpc>
                <a:spcPct val="90000"/>
              </a:lnSpc>
              <a:spcAft>
                <a:spcPts val="600"/>
              </a:spcAft>
            </a:pPr>
            <a:r>
              <a:rPr lang="en-US" sz="2000" dirty="0" smtClean="0">
                <a:solidFill>
                  <a:srgbClr val="0072C6"/>
                </a:solidFill>
              </a:rPr>
              <a:t>Define &amp; Request</a:t>
            </a:r>
          </a:p>
          <a:p>
            <a:pPr>
              <a:lnSpc>
                <a:spcPct val="90000"/>
              </a:lnSpc>
              <a:spcAft>
                <a:spcPts val="600"/>
              </a:spcAft>
            </a:pPr>
            <a:r>
              <a:rPr lang="en-US" sz="2000" dirty="0" err="1" smtClean="0">
                <a:solidFill>
                  <a:srgbClr val="505050"/>
                </a:solidFill>
              </a:rPr>
              <a:t>ServiceDesigner</a:t>
            </a:r>
            <a:r>
              <a:rPr lang="en-US" sz="2000" dirty="0" smtClean="0">
                <a:solidFill>
                  <a:srgbClr val="505050"/>
                </a:solidFill>
              </a:rPr>
              <a:t> associates</a:t>
            </a:r>
          </a:p>
          <a:p>
            <a:pPr>
              <a:lnSpc>
                <a:spcPct val="90000"/>
              </a:lnSpc>
              <a:spcAft>
                <a:spcPts val="600"/>
              </a:spcAft>
            </a:pPr>
            <a:r>
              <a:rPr lang="en-US" sz="2000" dirty="0" smtClean="0">
                <a:solidFill>
                  <a:srgbClr val="505050"/>
                </a:solidFill>
              </a:rPr>
              <a:t>	template, cloud, </a:t>
            </a:r>
            <a:r>
              <a:rPr lang="en-US" sz="2000" dirty="0" err="1" smtClean="0">
                <a:solidFill>
                  <a:srgbClr val="505050"/>
                </a:solidFill>
              </a:rPr>
              <a:t>config</a:t>
            </a:r>
            <a:r>
              <a:rPr lang="en-US" sz="2000" dirty="0" smtClean="0">
                <a:solidFill>
                  <a:srgbClr val="505050"/>
                </a:solidFill>
              </a:rPr>
              <a:t> data</a:t>
            </a:r>
          </a:p>
          <a:p>
            <a:pPr>
              <a:lnSpc>
                <a:spcPct val="90000"/>
              </a:lnSpc>
              <a:spcAft>
                <a:spcPts val="600"/>
              </a:spcAft>
            </a:pPr>
            <a:r>
              <a:rPr lang="en-US" sz="2000" dirty="0" err="1" smtClean="0">
                <a:solidFill>
                  <a:srgbClr val="505050"/>
                </a:solidFill>
              </a:rPr>
              <a:t>DeploymentEngineer</a:t>
            </a:r>
            <a:r>
              <a:rPr lang="en-US" sz="2000" dirty="0" smtClean="0">
                <a:solidFill>
                  <a:srgbClr val="505050"/>
                </a:solidFill>
              </a:rPr>
              <a:t> requests</a:t>
            </a:r>
          </a:p>
          <a:p>
            <a:pPr>
              <a:lnSpc>
                <a:spcPct val="90000"/>
              </a:lnSpc>
              <a:spcAft>
                <a:spcPts val="600"/>
              </a:spcAft>
            </a:pPr>
            <a:r>
              <a:rPr lang="en-US" sz="2000" dirty="0" smtClean="0">
                <a:solidFill>
                  <a:srgbClr val="505050"/>
                </a:solidFill>
              </a:rPr>
              <a:t>	what has been defined</a:t>
            </a:r>
          </a:p>
          <a:p>
            <a:pPr>
              <a:lnSpc>
                <a:spcPct val="90000"/>
              </a:lnSpc>
              <a:spcAft>
                <a:spcPts val="600"/>
              </a:spcAft>
            </a:pPr>
            <a:r>
              <a:rPr lang="en-US" sz="2000" dirty="0" smtClean="0">
                <a:solidFill>
                  <a:srgbClr val="505050"/>
                </a:solidFill>
              </a:rPr>
              <a:t>	leverage VMM User Roles</a:t>
            </a:r>
          </a:p>
          <a:p>
            <a:pPr>
              <a:lnSpc>
                <a:spcPct val="90000"/>
              </a:lnSpc>
              <a:spcAft>
                <a:spcPts val="600"/>
              </a:spcAft>
            </a:pPr>
            <a:r>
              <a:rPr lang="en-US" sz="2000" dirty="0" smtClean="0">
                <a:solidFill>
                  <a:srgbClr val="0072C6"/>
                </a:solidFill>
              </a:rPr>
              <a:t>Deploy &amp; Monitor</a:t>
            </a:r>
          </a:p>
          <a:p>
            <a:pPr>
              <a:lnSpc>
                <a:spcPct val="90000"/>
              </a:lnSpc>
              <a:spcAft>
                <a:spcPts val="600"/>
              </a:spcAft>
            </a:pPr>
            <a:r>
              <a:rPr lang="en-US" sz="2000" dirty="0" smtClean="0">
                <a:solidFill>
                  <a:srgbClr val="505050"/>
                </a:solidFill>
              </a:rPr>
              <a:t>Orchestrator runbooks</a:t>
            </a:r>
          </a:p>
          <a:p>
            <a:pPr>
              <a:lnSpc>
                <a:spcPct val="90000"/>
              </a:lnSpc>
              <a:spcAft>
                <a:spcPts val="600"/>
              </a:spcAft>
            </a:pPr>
            <a:r>
              <a:rPr lang="en-US" sz="2000" dirty="0" smtClean="0">
                <a:solidFill>
                  <a:srgbClr val="505050"/>
                </a:solidFill>
              </a:rPr>
              <a:t>	monitors DB</a:t>
            </a:r>
          </a:p>
          <a:p>
            <a:pPr>
              <a:lnSpc>
                <a:spcPct val="90000"/>
              </a:lnSpc>
              <a:spcAft>
                <a:spcPts val="600"/>
              </a:spcAft>
            </a:pPr>
            <a:r>
              <a:rPr lang="en-US" sz="2000" dirty="0" smtClean="0">
                <a:solidFill>
                  <a:srgbClr val="505050"/>
                </a:solidFill>
              </a:rPr>
              <a:t>	deploys template (app topology)</a:t>
            </a:r>
          </a:p>
          <a:p>
            <a:pPr>
              <a:lnSpc>
                <a:spcPct val="90000"/>
              </a:lnSpc>
              <a:spcAft>
                <a:spcPts val="600"/>
              </a:spcAft>
            </a:pPr>
            <a:r>
              <a:rPr lang="en-US" sz="2000" dirty="0" smtClean="0">
                <a:solidFill>
                  <a:srgbClr val="505050"/>
                </a:solidFill>
              </a:rPr>
              <a:t>	injects data</a:t>
            </a:r>
          </a:p>
          <a:p>
            <a:pPr>
              <a:lnSpc>
                <a:spcPct val="90000"/>
              </a:lnSpc>
              <a:spcAft>
                <a:spcPts val="600"/>
              </a:spcAft>
            </a:pPr>
            <a:r>
              <a:rPr lang="en-US" sz="2000" dirty="0" smtClean="0">
                <a:solidFill>
                  <a:srgbClr val="505050"/>
                </a:solidFill>
              </a:rPr>
              <a:t>	retrieves status</a:t>
            </a:r>
          </a:p>
          <a:p>
            <a:pPr>
              <a:lnSpc>
                <a:spcPct val="90000"/>
              </a:lnSpc>
              <a:spcAft>
                <a:spcPts val="600"/>
              </a:spcAft>
            </a:pPr>
            <a:r>
              <a:rPr lang="en-US" sz="2000" dirty="0" smtClean="0">
                <a:solidFill>
                  <a:srgbClr val="0072C6"/>
                </a:solidFill>
              </a:rPr>
              <a:t>Install &amp; Configure</a:t>
            </a:r>
          </a:p>
          <a:p>
            <a:pPr>
              <a:lnSpc>
                <a:spcPct val="90000"/>
              </a:lnSpc>
              <a:spcAft>
                <a:spcPts val="600"/>
              </a:spcAft>
            </a:pPr>
            <a:r>
              <a:rPr lang="en-US" sz="2000" dirty="0" smtClean="0">
                <a:solidFill>
                  <a:srgbClr val="505050"/>
                </a:solidFill>
              </a:rPr>
              <a:t>Application specific automation</a:t>
            </a:r>
          </a:p>
          <a:p>
            <a:pPr>
              <a:lnSpc>
                <a:spcPct val="90000"/>
              </a:lnSpc>
              <a:spcAft>
                <a:spcPts val="600"/>
              </a:spcAft>
            </a:pPr>
            <a:r>
              <a:rPr lang="en-US" sz="2000" dirty="0" smtClean="0">
                <a:solidFill>
                  <a:srgbClr val="505050"/>
                </a:solidFill>
              </a:rPr>
              <a:t>Conditional execution of tasks</a:t>
            </a:r>
          </a:p>
          <a:p>
            <a:pPr>
              <a:lnSpc>
                <a:spcPct val="90000"/>
              </a:lnSpc>
              <a:spcAft>
                <a:spcPts val="600"/>
              </a:spcAft>
            </a:pPr>
            <a:r>
              <a:rPr lang="en-US" sz="2000" dirty="0" smtClean="0">
                <a:solidFill>
                  <a:srgbClr val="505050"/>
                </a:solidFill>
              </a:rPr>
              <a:t>Scripts handle dependencies</a:t>
            </a:r>
          </a:p>
        </p:txBody>
      </p:sp>
      <p:grpSp>
        <p:nvGrpSpPr>
          <p:cNvPr id="8" name="Group 7"/>
          <p:cNvGrpSpPr/>
          <p:nvPr/>
        </p:nvGrpSpPr>
        <p:grpSpPr>
          <a:xfrm>
            <a:off x="5460277" y="1175987"/>
            <a:ext cx="1552118" cy="5065899"/>
            <a:chOff x="5460277" y="1175987"/>
            <a:chExt cx="1552118" cy="5065899"/>
          </a:xfrm>
        </p:grpSpPr>
        <p:sp>
          <p:nvSpPr>
            <p:cNvPr id="11" name="Rectangle 10"/>
            <p:cNvSpPr/>
            <p:nvPr/>
          </p:nvSpPr>
          <p:spPr bwMode="auto">
            <a:xfrm>
              <a:off x="5460277" y="1175987"/>
              <a:ext cx="1552118" cy="5064475"/>
            </a:xfrm>
            <a:prstGeom prst="rect">
              <a:avLst/>
            </a:prstGeom>
            <a:noFill/>
            <a:ln w="25400">
              <a:solidFill>
                <a:schemeClr val="tx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12" name="Picture 11"/>
            <p:cNvPicPr>
              <a:picLocks noChangeAspect="1"/>
            </p:cNvPicPr>
            <p:nvPr/>
          </p:nvPicPr>
          <p:blipFill>
            <a:blip r:embed="rId7"/>
            <a:stretch>
              <a:fillRect/>
            </a:stretch>
          </p:blipFill>
          <p:spPr>
            <a:xfrm>
              <a:off x="5946054" y="1257020"/>
              <a:ext cx="645135" cy="914400"/>
            </a:xfrm>
            <a:prstGeom prst="rect">
              <a:avLst/>
            </a:prstGeom>
          </p:spPr>
        </p:pic>
        <p:pic>
          <p:nvPicPr>
            <p:cNvPr id="13" name="Picture 12"/>
            <p:cNvPicPr>
              <a:picLocks noChangeAspect="1"/>
            </p:cNvPicPr>
            <p:nvPr/>
          </p:nvPicPr>
          <p:blipFill>
            <a:blip r:embed="rId8"/>
            <a:stretch>
              <a:fillRect/>
            </a:stretch>
          </p:blipFill>
          <p:spPr>
            <a:xfrm>
              <a:off x="5980009" y="2274637"/>
              <a:ext cx="577224" cy="914400"/>
            </a:xfrm>
            <a:prstGeom prst="rect">
              <a:avLst/>
            </a:prstGeom>
          </p:spPr>
        </p:pic>
        <p:pic>
          <p:nvPicPr>
            <p:cNvPr id="14" name="Picture 13"/>
            <p:cNvPicPr>
              <a:picLocks noChangeAspect="1"/>
            </p:cNvPicPr>
            <p:nvPr/>
          </p:nvPicPr>
          <p:blipFill>
            <a:blip r:embed="rId9"/>
            <a:stretch>
              <a:fillRect/>
            </a:stretch>
          </p:blipFill>
          <p:spPr>
            <a:xfrm>
              <a:off x="5960176" y="3292254"/>
              <a:ext cx="616891" cy="914400"/>
            </a:xfrm>
            <a:prstGeom prst="rect">
              <a:avLst/>
            </a:prstGeom>
          </p:spPr>
        </p:pic>
        <p:pic>
          <p:nvPicPr>
            <p:cNvPr id="15" name="Picture 14"/>
            <p:cNvPicPr>
              <a:picLocks noChangeAspect="1"/>
            </p:cNvPicPr>
            <p:nvPr/>
          </p:nvPicPr>
          <p:blipFill>
            <a:blip r:embed="rId10"/>
            <a:stretch>
              <a:fillRect/>
            </a:stretch>
          </p:blipFill>
          <p:spPr>
            <a:xfrm>
              <a:off x="5525146" y="4309870"/>
              <a:ext cx="616891" cy="914400"/>
            </a:xfrm>
            <a:prstGeom prst="rect">
              <a:avLst/>
            </a:prstGeom>
          </p:spPr>
        </p:pic>
        <p:pic>
          <p:nvPicPr>
            <p:cNvPr id="19" name="Picture 18"/>
            <p:cNvPicPr>
              <a:picLocks noChangeAspect="1"/>
            </p:cNvPicPr>
            <p:nvPr/>
          </p:nvPicPr>
          <p:blipFill>
            <a:blip r:embed="rId11"/>
            <a:stretch>
              <a:fillRect/>
            </a:stretch>
          </p:blipFill>
          <p:spPr>
            <a:xfrm>
              <a:off x="5944101" y="5327486"/>
              <a:ext cx="649040" cy="914400"/>
            </a:xfrm>
            <a:prstGeom prst="rect">
              <a:avLst/>
            </a:prstGeom>
          </p:spPr>
        </p:pic>
        <p:pic>
          <p:nvPicPr>
            <p:cNvPr id="20" name="Picture 19"/>
            <p:cNvPicPr>
              <a:picLocks noChangeAspect="1"/>
            </p:cNvPicPr>
            <p:nvPr/>
          </p:nvPicPr>
          <p:blipFill>
            <a:blip r:embed="rId12"/>
            <a:stretch>
              <a:fillRect/>
            </a:stretch>
          </p:blipFill>
          <p:spPr>
            <a:xfrm>
              <a:off x="6250382" y="4317878"/>
              <a:ext cx="729855" cy="914400"/>
            </a:xfrm>
            <a:prstGeom prst="rect">
              <a:avLst/>
            </a:prstGeom>
          </p:spPr>
        </p:pic>
      </p:grpSp>
    </p:spTree>
    <p:extLst>
      <p:ext uri="{BB962C8B-B14F-4D97-AF65-F5344CB8AC3E}">
        <p14:creationId xmlns:p14="http://schemas.microsoft.com/office/powerpoint/2010/main" val="401111175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0">
                                            <p:txEl>
                                              <p:pRg st="0" end="0"/>
                                            </p:txEl>
                                          </p:spTgt>
                                        </p:tgtEl>
                                        <p:attrNameLst>
                                          <p:attrName>style.visibility</p:attrName>
                                        </p:attrNameLst>
                                      </p:cBhvr>
                                      <p:to>
                                        <p:strVal val="visible"/>
                                      </p:to>
                                    </p:set>
                                    <p:animEffect transition="in" filter="fade">
                                      <p:cBhvr>
                                        <p:cTn id="14" dur="1000"/>
                                        <p:tgtEl>
                                          <p:spTgt spid="10">
                                            <p:txEl>
                                              <p:pRg st="0" end="0"/>
                                            </p:txEl>
                                          </p:spTgt>
                                        </p:tgtEl>
                                      </p:cBhvr>
                                    </p:animEffect>
                                    <p:anim calcmode="lin" valueType="num">
                                      <p:cBhvr>
                                        <p:cTn id="15" dur="1000" fill="hold"/>
                                        <p:tgtEl>
                                          <p:spTgt spid="10">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10">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10">
                                            <p:txEl>
                                              <p:pRg st="1" end="1"/>
                                            </p:txEl>
                                          </p:spTgt>
                                        </p:tgtEl>
                                        <p:attrNameLst>
                                          <p:attrName>style.visibility</p:attrName>
                                        </p:attrNameLst>
                                      </p:cBhvr>
                                      <p:to>
                                        <p:strVal val="visible"/>
                                      </p:to>
                                    </p:set>
                                    <p:animEffect transition="in" filter="fade">
                                      <p:cBhvr>
                                        <p:cTn id="19" dur="1000"/>
                                        <p:tgtEl>
                                          <p:spTgt spid="10">
                                            <p:txEl>
                                              <p:pRg st="1" end="1"/>
                                            </p:txEl>
                                          </p:spTgt>
                                        </p:tgtEl>
                                      </p:cBhvr>
                                    </p:animEffect>
                                    <p:anim calcmode="lin" valueType="num">
                                      <p:cBhvr>
                                        <p:cTn id="20" dur="1000" fill="hold"/>
                                        <p:tgtEl>
                                          <p:spTgt spid="10">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10">
                                            <p:txEl>
                                              <p:pRg st="1" end="1"/>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10">
                                            <p:txEl>
                                              <p:pRg st="2" end="2"/>
                                            </p:txEl>
                                          </p:spTgt>
                                        </p:tgtEl>
                                        <p:attrNameLst>
                                          <p:attrName>style.visibility</p:attrName>
                                        </p:attrNameLst>
                                      </p:cBhvr>
                                      <p:to>
                                        <p:strVal val="visible"/>
                                      </p:to>
                                    </p:set>
                                    <p:animEffect transition="in" filter="fade">
                                      <p:cBhvr>
                                        <p:cTn id="24" dur="1000"/>
                                        <p:tgtEl>
                                          <p:spTgt spid="10">
                                            <p:txEl>
                                              <p:pRg st="2" end="2"/>
                                            </p:txEl>
                                          </p:spTgt>
                                        </p:tgtEl>
                                      </p:cBhvr>
                                    </p:animEffect>
                                    <p:anim calcmode="lin" valueType="num">
                                      <p:cBhvr>
                                        <p:cTn id="25" dur="1000" fill="hold"/>
                                        <p:tgtEl>
                                          <p:spTgt spid="10">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10">
                                            <p:txEl>
                                              <p:pRg st="2" end="2"/>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10">
                                            <p:txEl>
                                              <p:pRg st="3" end="3"/>
                                            </p:txEl>
                                          </p:spTgt>
                                        </p:tgtEl>
                                        <p:attrNameLst>
                                          <p:attrName>style.visibility</p:attrName>
                                        </p:attrNameLst>
                                      </p:cBhvr>
                                      <p:to>
                                        <p:strVal val="visible"/>
                                      </p:to>
                                    </p:set>
                                    <p:animEffect transition="in" filter="fade">
                                      <p:cBhvr>
                                        <p:cTn id="29" dur="1000"/>
                                        <p:tgtEl>
                                          <p:spTgt spid="10">
                                            <p:txEl>
                                              <p:pRg st="3" end="3"/>
                                            </p:txEl>
                                          </p:spTgt>
                                        </p:tgtEl>
                                      </p:cBhvr>
                                    </p:animEffect>
                                    <p:anim calcmode="lin" valueType="num">
                                      <p:cBhvr>
                                        <p:cTn id="30" dur="1000" fill="hold"/>
                                        <p:tgtEl>
                                          <p:spTgt spid="10">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10">
                                            <p:txEl>
                                              <p:pRg st="3" end="3"/>
                                            </p:txEl>
                                          </p:spTgt>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10">
                                            <p:txEl>
                                              <p:pRg st="4" end="4"/>
                                            </p:txEl>
                                          </p:spTgt>
                                        </p:tgtEl>
                                        <p:attrNameLst>
                                          <p:attrName>style.visibility</p:attrName>
                                        </p:attrNameLst>
                                      </p:cBhvr>
                                      <p:to>
                                        <p:strVal val="visible"/>
                                      </p:to>
                                    </p:set>
                                    <p:animEffect transition="in" filter="fade">
                                      <p:cBhvr>
                                        <p:cTn id="34" dur="1000"/>
                                        <p:tgtEl>
                                          <p:spTgt spid="10">
                                            <p:txEl>
                                              <p:pRg st="4" end="4"/>
                                            </p:txEl>
                                          </p:spTgt>
                                        </p:tgtEl>
                                      </p:cBhvr>
                                    </p:animEffect>
                                    <p:anim calcmode="lin" valueType="num">
                                      <p:cBhvr>
                                        <p:cTn id="35" dur="1000" fill="hold"/>
                                        <p:tgtEl>
                                          <p:spTgt spid="10">
                                            <p:txEl>
                                              <p:pRg st="4" end="4"/>
                                            </p:txEl>
                                          </p:spTgt>
                                        </p:tgtEl>
                                        <p:attrNameLst>
                                          <p:attrName>ppt_x</p:attrName>
                                        </p:attrNameLst>
                                      </p:cBhvr>
                                      <p:tavLst>
                                        <p:tav tm="0">
                                          <p:val>
                                            <p:strVal val="#ppt_x"/>
                                          </p:val>
                                        </p:tav>
                                        <p:tav tm="100000">
                                          <p:val>
                                            <p:strVal val="#ppt_x"/>
                                          </p:val>
                                        </p:tav>
                                      </p:tavLst>
                                    </p:anim>
                                    <p:anim calcmode="lin" valueType="num">
                                      <p:cBhvr>
                                        <p:cTn id="36" dur="1000" fill="hold"/>
                                        <p:tgtEl>
                                          <p:spTgt spid="10">
                                            <p:txEl>
                                              <p:pRg st="4" end="4"/>
                                            </p:txEl>
                                          </p:spTgt>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10">
                                            <p:txEl>
                                              <p:pRg st="5" end="5"/>
                                            </p:txEl>
                                          </p:spTgt>
                                        </p:tgtEl>
                                        <p:attrNameLst>
                                          <p:attrName>style.visibility</p:attrName>
                                        </p:attrNameLst>
                                      </p:cBhvr>
                                      <p:to>
                                        <p:strVal val="visible"/>
                                      </p:to>
                                    </p:set>
                                    <p:animEffect transition="in" filter="fade">
                                      <p:cBhvr>
                                        <p:cTn id="39" dur="1000"/>
                                        <p:tgtEl>
                                          <p:spTgt spid="10">
                                            <p:txEl>
                                              <p:pRg st="5" end="5"/>
                                            </p:txEl>
                                          </p:spTgt>
                                        </p:tgtEl>
                                      </p:cBhvr>
                                    </p:animEffect>
                                    <p:anim calcmode="lin" valueType="num">
                                      <p:cBhvr>
                                        <p:cTn id="40" dur="1000" fill="hold"/>
                                        <p:tgtEl>
                                          <p:spTgt spid="10">
                                            <p:txEl>
                                              <p:pRg st="5" end="5"/>
                                            </p:txEl>
                                          </p:spTgt>
                                        </p:tgtEl>
                                        <p:attrNameLst>
                                          <p:attrName>ppt_x</p:attrName>
                                        </p:attrNameLst>
                                      </p:cBhvr>
                                      <p:tavLst>
                                        <p:tav tm="0">
                                          <p:val>
                                            <p:strVal val="#ppt_x"/>
                                          </p:val>
                                        </p:tav>
                                        <p:tav tm="100000">
                                          <p:val>
                                            <p:strVal val="#ppt_x"/>
                                          </p:val>
                                        </p:tav>
                                      </p:tavLst>
                                    </p:anim>
                                    <p:anim calcmode="lin" valueType="num">
                                      <p:cBhvr>
                                        <p:cTn id="41" dur="1000" fill="hold"/>
                                        <p:tgtEl>
                                          <p:spTgt spid="10">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42" presetClass="entr" presetSubtype="0" fill="hold" nodeType="clickEffect">
                                  <p:stCondLst>
                                    <p:cond delay="0"/>
                                  </p:stCondLst>
                                  <p:childTnLst>
                                    <p:set>
                                      <p:cBhvr>
                                        <p:cTn id="45" dur="1" fill="hold">
                                          <p:stCondLst>
                                            <p:cond delay="0"/>
                                          </p:stCondLst>
                                        </p:cTn>
                                        <p:tgtEl>
                                          <p:spTgt spid="10">
                                            <p:txEl>
                                              <p:pRg st="6" end="6"/>
                                            </p:txEl>
                                          </p:spTgt>
                                        </p:tgtEl>
                                        <p:attrNameLst>
                                          <p:attrName>style.visibility</p:attrName>
                                        </p:attrNameLst>
                                      </p:cBhvr>
                                      <p:to>
                                        <p:strVal val="visible"/>
                                      </p:to>
                                    </p:set>
                                    <p:animEffect transition="in" filter="fade">
                                      <p:cBhvr>
                                        <p:cTn id="46" dur="1000"/>
                                        <p:tgtEl>
                                          <p:spTgt spid="10">
                                            <p:txEl>
                                              <p:pRg st="6" end="6"/>
                                            </p:txEl>
                                          </p:spTgt>
                                        </p:tgtEl>
                                      </p:cBhvr>
                                    </p:animEffect>
                                    <p:anim calcmode="lin" valueType="num">
                                      <p:cBhvr>
                                        <p:cTn id="47" dur="1000" fill="hold"/>
                                        <p:tgtEl>
                                          <p:spTgt spid="10">
                                            <p:txEl>
                                              <p:pRg st="6" end="6"/>
                                            </p:txEl>
                                          </p:spTgt>
                                        </p:tgtEl>
                                        <p:attrNameLst>
                                          <p:attrName>ppt_x</p:attrName>
                                        </p:attrNameLst>
                                      </p:cBhvr>
                                      <p:tavLst>
                                        <p:tav tm="0">
                                          <p:val>
                                            <p:strVal val="#ppt_x"/>
                                          </p:val>
                                        </p:tav>
                                        <p:tav tm="100000">
                                          <p:val>
                                            <p:strVal val="#ppt_x"/>
                                          </p:val>
                                        </p:tav>
                                      </p:tavLst>
                                    </p:anim>
                                    <p:anim calcmode="lin" valueType="num">
                                      <p:cBhvr>
                                        <p:cTn id="48" dur="1000" fill="hold"/>
                                        <p:tgtEl>
                                          <p:spTgt spid="10">
                                            <p:txEl>
                                              <p:pRg st="6" end="6"/>
                                            </p:txEl>
                                          </p:spTgt>
                                        </p:tgtEl>
                                        <p:attrNameLst>
                                          <p:attrName>ppt_y</p:attrName>
                                        </p:attrNameLst>
                                      </p:cBhvr>
                                      <p:tavLst>
                                        <p:tav tm="0">
                                          <p:val>
                                            <p:strVal val="#ppt_y+.1"/>
                                          </p:val>
                                        </p:tav>
                                        <p:tav tm="100000">
                                          <p:val>
                                            <p:strVal val="#ppt_y"/>
                                          </p:val>
                                        </p:tav>
                                      </p:tavLst>
                                    </p:anim>
                                  </p:childTnLst>
                                </p:cTn>
                              </p:par>
                              <p:par>
                                <p:cTn id="49" presetID="42" presetClass="entr" presetSubtype="0" fill="hold" nodeType="withEffect">
                                  <p:stCondLst>
                                    <p:cond delay="0"/>
                                  </p:stCondLst>
                                  <p:childTnLst>
                                    <p:set>
                                      <p:cBhvr>
                                        <p:cTn id="50" dur="1" fill="hold">
                                          <p:stCondLst>
                                            <p:cond delay="0"/>
                                          </p:stCondLst>
                                        </p:cTn>
                                        <p:tgtEl>
                                          <p:spTgt spid="10">
                                            <p:txEl>
                                              <p:pRg st="7" end="7"/>
                                            </p:txEl>
                                          </p:spTgt>
                                        </p:tgtEl>
                                        <p:attrNameLst>
                                          <p:attrName>style.visibility</p:attrName>
                                        </p:attrNameLst>
                                      </p:cBhvr>
                                      <p:to>
                                        <p:strVal val="visible"/>
                                      </p:to>
                                    </p:set>
                                    <p:animEffect transition="in" filter="fade">
                                      <p:cBhvr>
                                        <p:cTn id="51" dur="1000"/>
                                        <p:tgtEl>
                                          <p:spTgt spid="10">
                                            <p:txEl>
                                              <p:pRg st="7" end="7"/>
                                            </p:txEl>
                                          </p:spTgt>
                                        </p:tgtEl>
                                      </p:cBhvr>
                                    </p:animEffect>
                                    <p:anim calcmode="lin" valueType="num">
                                      <p:cBhvr>
                                        <p:cTn id="52" dur="1000" fill="hold"/>
                                        <p:tgtEl>
                                          <p:spTgt spid="10">
                                            <p:txEl>
                                              <p:pRg st="7" end="7"/>
                                            </p:txEl>
                                          </p:spTgt>
                                        </p:tgtEl>
                                        <p:attrNameLst>
                                          <p:attrName>ppt_x</p:attrName>
                                        </p:attrNameLst>
                                      </p:cBhvr>
                                      <p:tavLst>
                                        <p:tav tm="0">
                                          <p:val>
                                            <p:strVal val="#ppt_x"/>
                                          </p:val>
                                        </p:tav>
                                        <p:tav tm="100000">
                                          <p:val>
                                            <p:strVal val="#ppt_x"/>
                                          </p:val>
                                        </p:tav>
                                      </p:tavLst>
                                    </p:anim>
                                    <p:anim calcmode="lin" valueType="num">
                                      <p:cBhvr>
                                        <p:cTn id="53" dur="1000" fill="hold"/>
                                        <p:tgtEl>
                                          <p:spTgt spid="10">
                                            <p:txEl>
                                              <p:pRg st="7" end="7"/>
                                            </p:txEl>
                                          </p:spTgt>
                                        </p:tgtEl>
                                        <p:attrNameLst>
                                          <p:attrName>ppt_y</p:attrName>
                                        </p:attrNameLst>
                                      </p:cBhvr>
                                      <p:tavLst>
                                        <p:tav tm="0">
                                          <p:val>
                                            <p:strVal val="#ppt_y+.1"/>
                                          </p:val>
                                        </p:tav>
                                        <p:tav tm="100000">
                                          <p:val>
                                            <p:strVal val="#ppt_y"/>
                                          </p:val>
                                        </p:tav>
                                      </p:tavLst>
                                    </p:anim>
                                  </p:childTnLst>
                                </p:cTn>
                              </p:par>
                              <p:par>
                                <p:cTn id="54" presetID="42" presetClass="entr" presetSubtype="0" fill="hold" nodeType="withEffect">
                                  <p:stCondLst>
                                    <p:cond delay="0"/>
                                  </p:stCondLst>
                                  <p:childTnLst>
                                    <p:set>
                                      <p:cBhvr>
                                        <p:cTn id="55" dur="1" fill="hold">
                                          <p:stCondLst>
                                            <p:cond delay="0"/>
                                          </p:stCondLst>
                                        </p:cTn>
                                        <p:tgtEl>
                                          <p:spTgt spid="10">
                                            <p:txEl>
                                              <p:pRg st="8" end="8"/>
                                            </p:txEl>
                                          </p:spTgt>
                                        </p:tgtEl>
                                        <p:attrNameLst>
                                          <p:attrName>style.visibility</p:attrName>
                                        </p:attrNameLst>
                                      </p:cBhvr>
                                      <p:to>
                                        <p:strVal val="visible"/>
                                      </p:to>
                                    </p:set>
                                    <p:animEffect transition="in" filter="fade">
                                      <p:cBhvr>
                                        <p:cTn id="56" dur="1000"/>
                                        <p:tgtEl>
                                          <p:spTgt spid="10">
                                            <p:txEl>
                                              <p:pRg st="8" end="8"/>
                                            </p:txEl>
                                          </p:spTgt>
                                        </p:tgtEl>
                                      </p:cBhvr>
                                    </p:animEffect>
                                    <p:anim calcmode="lin" valueType="num">
                                      <p:cBhvr>
                                        <p:cTn id="57" dur="1000" fill="hold"/>
                                        <p:tgtEl>
                                          <p:spTgt spid="10">
                                            <p:txEl>
                                              <p:pRg st="8" end="8"/>
                                            </p:txEl>
                                          </p:spTgt>
                                        </p:tgtEl>
                                        <p:attrNameLst>
                                          <p:attrName>ppt_x</p:attrName>
                                        </p:attrNameLst>
                                      </p:cBhvr>
                                      <p:tavLst>
                                        <p:tav tm="0">
                                          <p:val>
                                            <p:strVal val="#ppt_x"/>
                                          </p:val>
                                        </p:tav>
                                        <p:tav tm="100000">
                                          <p:val>
                                            <p:strVal val="#ppt_x"/>
                                          </p:val>
                                        </p:tav>
                                      </p:tavLst>
                                    </p:anim>
                                    <p:anim calcmode="lin" valueType="num">
                                      <p:cBhvr>
                                        <p:cTn id="58" dur="1000" fill="hold"/>
                                        <p:tgtEl>
                                          <p:spTgt spid="10">
                                            <p:txEl>
                                              <p:pRg st="8" end="8"/>
                                            </p:txEl>
                                          </p:spTgt>
                                        </p:tgtEl>
                                        <p:attrNameLst>
                                          <p:attrName>ppt_y</p:attrName>
                                        </p:attrNameLst>
                                      </p:cBhvr>
                                      <p:tavLst>
                                        <p:tav tm="0">
                                          <p:val>
                                            <p:strVal val="#ppt_y+.1"/>
                                          </p:val>
                                        </p:tav>
                                        <p:tav tm="100000">
                                          <p:val>
                                            <p:strVal val="#ppt_y"/>
                                          </p:val>
                                        </p:tav>
                                      </p:tavLst>
                                    </p:anim>
                                  </p:childTnLst>
                                </p:cTn>
                              </p:par>
                              <p:par>
                                <p:cTn id="59" presetID="42" presetClass="entr" presetSubtype="0" fill="hold" nodeType="withEffect">
                                  <p:stCondLst>
                                    <p:cond delay="0"/>
                                  </p:stCondLst>
                                  <p:childTnLst>
                                    <p:set>
                                      <p:cBhvr>
                                        <p:cTn id="60" dur="1" fill="hold">
                                          <p:stCondLst>
                                            <p:cond delay="0"/>
                                          </p:stCondLst>
                                        </p:cTn>
                                        <p:tgtEl>
                                          <p:spTgt spid="10">
                                            <p:txEl>
                                              <p:pRg st="9" end="9"/>
                                            </p:txEl>
                                          </p:spTgt>
                                        </p:tgtEl>
                                        <p:attrNameLst>
                                          <p:attrName>style.visibility</p:attrName>
                                        </p:attrNameLst>
                                      </p:cBhvr>
                                      <p:to>
                                        <p:strVal val="visible"/>
                                      </p:to>
                                    </p:set>
                                    <p:animEffect transition="in" filter="fade">
                                      <p:cBhvr>
                                        <p:cTn id="61" dur="1000"/>
                                        <p:tgtEl>
                                          <p:spTgt spid="10">
                                            <p:txEl>
                                              <p:pRg st="9" end="9"/>
                                            </p:txEl>
                                          </p:spTgt>
                                        </p:tgtEl>
                                      </p:cBhvr>
                                    </p:animEffect>
                                    <p:anim calcmode="lin" valueType="num">
                                      <p:cBhvr>
                                        <p:cTn id="62" dur="1000" fill="hold"/>
                                        <p:tgtEl>
                                          <p:spTgt spid="10">
                                            <p:txEl>
                                              <p:pRg st="9" end="9"/>
                                            </p:txEl>
                                          </p:spTgt>
                                        </p:tgtEl>
                                        <p:attrNameLst>
                                          <p:attrName>ppt_x</p:attrName>
                                        </p:attrNameLst>
                                      </p:cBhvr>
                                      <p:tavLst>
                                        <p:tav tm="0">
                                          <p:val>
                                            <p:strVal val="#ppt_x"/>
                                          </p:val>
                                        </p:tav>
                                        <p:tav tm="100000">
                                          <p:val>
                                            <p:strVal val="#ppt_x"/>
                                          </p:val>
                                        </p:tav>
                                      </p:tavLst>
                                    </p:anim>
                                    <p:anim calcmode="lin" valueType="num">
                                      <p:cBhvr>
                                        <p:cTn id="63" dur="1000" fill="hold"/>
                                        <p:tgtEl>
                                          <p:spTgt spid="10">
                                            <p:txEl>
                                              <p:pRg st="9" end="9"/>
                                            </p:txEl>
                                          </p:spTgt>
                                        </p:tgtEl>
                                        <p:attrNameLst>
                                          <p:attrName>ppt_y</p:attrName>
                                        </p:attrNameLst>
                                      </p:cBhvr>
                                      <p:tavLst>
                                        <p:tav tm="0">
                                          <p:val>
                                            <p:strVal val="#ppt_y+.1"/>
                                          </p:val>
                                        </p:tav>
                                        <p:tav tm="100000">
                                          <p:val>
                                            <p:strVal val="#ppt_y"/>
                                          </p:val>
                                        </p:tav>
                                      </p:tavLst>
                                    </p:anim>
                                  </p:childTnLst>
                                </p:cTn>
                              </p:par>
                              <p:par>
                                <p:cTn id="64" presetID="42" presetClass="entr" presetSubtype="0" fill="hold" nodeType="withEffect">
                                  <p:stCondLst>
                                    <p:cond delay="0"/>
                                  </p:stCondLst>
                                  <p:childTnLst>
                                    <p:set>
                                      <p:cBhvr>
                                        <p:cTn id="65" dur="1" fill="hold">
                                          <p:stCondLst>
                                            <p:cond delay="0"/>
                                          </p:stCondLst>
                                        </p:cTn>
                                        <p:tgtEl>
                                          <p:spTgt spid="10">
                                            <p:txEl>
                                              <p:pRg st="10" end="10"/>
                                            </p:txEl>
                                          </p:spTgt>
                                        </p:tgtEl>
                                        <p:attrNameLst>
                                          <p:attrName>style.visibility</p:attrName>
                                        </p:attrNameLst>
                                      </p:cBhvr>
                                      <p:to>
                                        <p:strVal val="visible"/>
                                      </p:to>
                                    </p:set>
                                    <p:animEffect transition="in" filter="fade">
                                      <p:cBhvr>
                                        <p:cTn id="66" dur="1000"/>
                                        <p:tgtEl>
                                          <p:spTgt spid="10">
                                            <p:txEl>
                                              <p:pRg st="10" end="10"/>
                                            </p:txEl>
                                          </p:spTgt>
                                        </p:tgtEl>
                                      </p:cBhvr>
                                    </p:animEffect>
                                    <p:anim calcmode="lin" valueType="num">
                                      <p:cBhvr>
                                        <p:cTn id="67" dur="1000" fill="hold"/>
                                        <p:tgtEl>
                                          <p:spTgt spid="10">
                                            <p:txEl>
                                              <p:pRg st="10" end="10"/>
                                            </p:txEl>
                                          </p:spTgt>
                                        </p:tgtEl>
                                        <p:attrNameLst>
                                          <p:attrName>ppt_x</p:attrName>
                                        </p:attrNameLst>
                                      </p:cBhvr>
                                      <p:tavLst>
                                        <p:tav tm="0">
                                          <p:val>
                                            <p:strVal val="#ppt_x"/>
                                          </p:val>
                                        </p:tav>
                                        <p:tav tm="100000">
                                          <p:val>
                                            <p:strVal val="#ppt_x"/>
                                          </p:val>
                                        </p:tav>
                                      </p:tavLst>
                                    </p:anim>
                                    <p:anim calcmode="lin" valueType="num">
                                      <p:cBhvr>
                                        <p:cTn id="68" dur="1000" fill="hold"/>
                                        <p:tgtEl>
                                          <p:spTgt spid="10">
                                            <p:txEl>
                                              <p:pRg st="10" end="10"/>
                                            </p:txEl>
                                          </p:spTgt>
                                        </p:tgtEl>
                                        <p:attrNameLst>
                                          <p:attrName>ppt_y</p:attrName>
                                        </p:attrNameLst>
                                      </p:cBhvr>
                                      <p:tavLst>
                                        <p:tav tm="0">
                                          <p:val>
                                            <p:strVal val="#ppt_y+.1"/>
                                          </p:val>
                                        </p:tav>
                                        <p:tav tm="100000">
                                          <p:val>
                                            <p:strVal val="#ppt_y"/>
                                          </p:val>
                                        </p:tav>
                                      </p:tavLst>
                                    </p:anim>
                                  </p:childTnLst>
                                </p:cTn>
                              </p:par>
                              <p:par>
                                <p:cTn id="69" presetID="42" presetClass="entr" presetSubtype="0" fill="hold" nodeType="withEffect">
                                  <p:stCondLst>
                                    <p:cond delay="0"/>
                                  </p:stCondLst>
                                  <p:childTnLst>
                                    <p:set>
                                      <p:cBhvr>
                                        <p:cTn id="70" dur="1" fill="hold">
                                          <p:stCondLst>
                                            <p:cond delay="0"/>
                                          </p:stCondLst>
                                        </p:cTn>
                                        <p:tgtEl>
                                          <p:spTgt spid="10">
                                            <p:txEl>
                                              <p:pRg st="11" end="11"/>
                                            </p:txEl>
                                          </p:spTgt>
                                        </p:tgtEl>
                                        <p:attrNameLst>
                                          <p:attrName>style.visibility</p:attrName>
                                        </p:attrNameLst>
                                      </p:cBhvr>
                                      <p:to>
                                        <p:strVal val="visible"/>
                                      </p:to>
                                    </p:set>
                                    <p:animEffect transition="in" filter="fade">
                                      <p:cBhvr>
                                        <p:cTn id="71" dur="1000"/>
                                        <p:tgtEl>
                                          <p:spTgt spid="10">
                                            <p:txEl>
                                              <p:pRg st="11" end="11"/>
                                            </p:txEl>
                                          </p:spTgt>
                                        </p:tgtEl>
                                      </p:cBhvr>
                                    </p:animEffect>
                                    <p:anim calcmode="lin" valueType="num">
                                      <p:cBhvr>
                                        <p:cTn id="72" dur="1000" fill="hold"/>
                                        <p:tgtEl>
                                          <p:spTgt spid="10">
                                            <p:txEl>
                                              <p:pRg st="11" end="11"/>
                                            </p:txEl>
                                          </p:spTgt>
                                        </p:tgtEl>
                                        <p:attrNameLst>
                                          <p:attrName>ppt_x</p:attrName>
                                        </p:attrNameLst>
                                      </p:cBhvr>
                                      <p:tavLst>
                                        <p:tav tm="0">
                                          <p:val>
                                            <p:strVal val="#ppt_x"/>
                                          </p:val>
                                        </p:tav>
                                        <p:tav tm="100000">
                                          <p:val>
                                            <p:strVal val="#ppt_x"/>
                                          </p:val>
                                        </p:tav>
                                      </p:tavLst>
                                    </p:anim>
                                    <p:anim calcmode="lin" valueType="num">
                                      <p:cBhvr>
                                        <p:cTn id="73" dur="1000" fill="hold"/>
                                        <p:tgtEl>
                                          <p:spTgt spid="10">
                                            <p:txEl>
                                              <p:pRg st="11" end="11"/>
                                            </p:txEl>
                                          </p:spTgt>
                                        </p:tgtEl>
                                        <p:attrNameLst>
                                          <p:attrName>ppt_y</p:attrName>
                                        </p:attrNameLst>
                                      </p:cBhvr>
                                      <p:tavLst>
                                        <p:tav tm="0">
                                          <p:val>
                                            <p:strVal val="#ppt_y+.1"/>
                                          </p:val>
                                        </p:tav>
                                        <p:tav tm="100000">
                                          <p:val>
                                            <p:strVal val="#ppt_y"/>
                                          </p:val>
                                        </p:tav>
                                      </p:tavLst>
                                    </p:anim>
                                  </p:childTnLst>
                                </p:cTn>
                              </p:par>
                            </p:childTnLst>
                          </p:cTn>
                        </p:par>
                      </p:childTnLst>
                    </p:cTn>
                  </p:par>
                  <p:par>
                    <p:cTn id="74" fill="hold">
                      <p:stCondLst>
                        <p:cond delay="indefinite"/>
                      </p:stCondLst>
                      <p:childTnLst>
                        <p:par>
                          <p:cTn id="75" fill="hold">
                            <p:stCondLst>
                              <p:cond delay="0"/>
                            </p:stCondLst>
                            <p:childTnLst>
                              <p:par>
                                <p:cTn id="76" presetID="42" presetClass="entr" presetSubtype="0" fill="hold" nodeType="clickEffect">
                                  <p:stCondLst>
                                    <p:cond delay="0"/>
                                  </p:stCondLst>
                                  <p:childTnLst>
                                    <p:set>
                                      <p:cBhvr>
                                        <p:cTn id="77" dur="1" fill="hold">
                                          <p:stCondLst>
                                            <p:cond delay="0"/>
                                          </p:stCondLst>
                                        </p:cTn>
                                        <p:tgtEl>
                                          <p:spTgt spid="10">
                                            <p:txEl>
                                              <p:pRg st="12" end="12"/>
                                            </p:txEl>
                                          </p:spTgt>
                                        </p:tgtEl>
                                        <p:attrNameLst>
                                          <p:attrName>style.visibility</p:attrName>
                                        </p:attrNameLst>
                                      </p:cBhvr>
                                      <p:to>
                                        <p:strVal val="visible"/>
                                      </p:to>
                                    </p:set>
                                    <p:animEffect transition="in" filter="fade">
                                      <p:cBhvr>
                                        <p:cTn id="78" dur="1000"/>
                                        <p:tgtEl>
                                          <p:spTgt spid="10">
                                            <p:txEl>
                                              <p:pRg st="12" end="12"/>
                                            </p:txEl>
                                          </p:spTgt>
                                        </p:tgtEl>
                                      </p:cBhvr>
                                    </p:animEffect>
                                    <p:anim calcmode="lin" valueType="num">
                                      <p:cBhvr>
                                        <p:cTn id="79" dur="1000" fill="hold"/>
                                        <p:tgtEl>
                                          <p:spTgt spid="10">
                                            <p:txEl>
                                              <p:pRg st="12" end="12"/>
                                            </p:txEl>
                                          </p:spTgt>
                                        </p:tgtEl>
                                        <p:attrNameLst>
                                          <p:attrName>ppt_x</p:attrName>
                                        </p:attrNameLst>
                                      </p:cBhvr>
                                      <p:tavLst>
                                        <p:tav tm="0">
                                          <p:val>
                                            <p:strVal val="#ppt_x"/>
                                          </p:val>
                                        </p:tav>
                                        <p:tav tm="100000">
                                          <p:val>
                                            <p:strVal val="#ppt_x"/>
                                          </p:val>
                                        </p:tav>
                                      </p:tavLst>
                                    </p:anim>
                                    <p:anim calcmode="lin" valueType="num">
                                      <p:cBhvr>
                                        <p:cTn id="80" dur="1000" fill="hold"/>
                                        <p:tgtEl>
                                          <p:spTgt spid="10">
                                            <p:txEl>
                                              <p:pRg st="12" end="12"/>
                                            </p:txEl>
                                          </p:spTgt>
                                        </p:tgtEl>
                                        <p:attrNameLst>
                                          <p:attrName>ppt_y</p:attrName>
                                        </p:attrNameLst>
                                      </p:cBhvr>
                                      <p:tavLst>
                                        <p:tav tm="0">
                                          <p:val>
                                            <p:strVal val="#ppt_y+.1"/>
                                          </p:val>
                                        </p:tav>
                                        <p:tav tm="100000">
                                          <p:val>
                                            <p:strVal val="#ppt_y"/>
                                          </p:val>
                                        </p:tav>
                                      </p:tavLst>
                                    </p:anim>
                                  </p:childTnLst>
                                </p:cTn>
                              </p:par>
                              <p:par>
                                <p:cTn id="81" presetID="42" presetClass="entr" presetSubtype="0" fill="hold" nodeType="withEffect">
                                  <p:stCondLst>
                                    <p:cond delay="0"/>
                                  </p:stCondLst>
                                  <p:childTnLst>
                                    <p:set>
                                      <p:cBhvr>
                                        <p:cTn id="82" dur="1" fill="hold">
                                          <p:stCondLst>
                                            <p:cond delay="0"/>
                                          </p:stCondLst>
                                        </p:cTn>
                                        <p:tgtEl>
                                          <p:spTgt spid="10">
                                            <p:txEl>
                                              <p:pRg st="13" end="13"/>
                                            </p:txEl>
                                          </p:spTgt>
                                        </p:tgtEl>
                                        <p:attrNameLst>
                                          <p:attrName>style.visibility</p:attrName>
                                        </p:attrNameLst>
                                      </p:cBhvr>
                                      <p:to>
                                        <p:strVal val="visible"/>
                                      </p:to>
                                    </p:set>
                                    <p:animEffect transition="in" filter="fade">
                                      <p:cBhvr>
                                        <p:cTn id="83" dur="1000"/>
                                        <p:tgtEl>
                                          <p:spTgt spid="10">
                                            <p:txEl>
                                              <p:pRg st="13" end="13"/>
                                            </p:txEl>
                                          </p:spTgt>
                                        </p:tgtEl>
                                      </p:cBhvr>
                                    </p:animEffect>
                                    <p:anim calcmode="lin" valueType="num">
                                      <p:cBhvr>
                                        <p:cTn id="84" dur="1000" fill="hold"/>
                                        <p:tgtEl>
                                          <p:spTgt spid="10">
                                            <p:txEl>
                                              <p:pRg st="13" end="13"/>
                                            </p:txEl>
                                          </p:spTgt>
                                        </p:tgtEl>
                                        <p:attrNameLst>
                                          <p:attrName>ppt_x</p:attrName>
                                        </p:attrNameLst>
                                      </p:cBhvr>
                                      <p:tavLst>
                                        <p:tav tm="0">
                                          <p:val>
                                            <p:strVal val="#ppt_x"/>
                                          </p:val>
                                        </p:tav>
                                        <p:tav tm="100000">
                                          <p:val>
                                            <p:strVal val="#ppt_x"/>
                                          </p:val>
                                        </p:tav>
                                      </p:tavLst>
                                    </p:anim>
                                    <p:anim calcmode="lin" valueType="num">
                                      <p:cBhvr>
                                        <p:cTn id="85" dur="1000" fill="hold"/>
                                        <p:tgtEl>
                                          <p:spTgt spid="10">
                                            <p:txEl>
                                              <p:pRg st="13" end="13"/>
                                            </p:txEl>
                                          </p:spTgt>
                                        </p:tgtEl>
                                        <p:attrNameLst>
                                          <p:attrName>ppt_y</p:attrName>
                                        </p:attrNameLst>
                                      </p:cBhvr>
                                      <p:tavLst>
                                        <p:tav tm="0">
                                          <p:val>
                                            <p:strVal val="#ppt_y+.1"/>
                                          </p:val>
                                        </p:tav>
                                        <p:tav tm="100000">
                                          <p:val>
                                            <p:strVal val="#ppt_y"/>
                                          </p:val>
                                        </p:tav>
                                      </p:tavLst>
                                    </p:anim>
                                  </p:childTnLst>
                                </p:cTn>
                              </p:par>
                              <p:par>
                                <p:cTn id="86" presetID="42" presetClass="entr" presetSubtype="0" fill="hold" nodeType="withEffect">
                                  <p:stCondLst>
                                    <p:cond delay="0"/>
                                  </p:stCondLst>
                                  <p:childTnLst>
                                    <p:set>
                                      <p:cBhvr>
                                        <p:cTn id="87" dur="1" fill="hold">
                                          <p:stCondLst>
                                            <p:cond delay="0"/>
                                          </p:stCondLst>
                                        </p:cTn>
                                        <p:tgtEl>
                                          <p:spTgt spid="10">
                                            <p:txEl>
                                              <p:pRg st="14" end="14"/>
                                            </p:txEl>
                                          </p:spTgt>
                                        </p:tgtEl>
                                        <p:attrNameLst>
                                          <p:attrName>style.visibility</p:attrName>
                                        </p:attrNameLst>
                                      </p:cBhvr>
                                      <p:to>
                                        <p:strVal val="visible"/>
                                      </p:to>
                                    </p:set>
                                    <p:animEffect transition="in" filter="fade">
                                      <p:cBhvr>
                                        <p:cTn id="88" dur="1000"/>
                                        <p:tgtEl>
                                          <p:spTgt spid="10">
                                            <p:txEl>
                                              <p:pRg st="14" end="14"/>
                                            </p:txEl>
                                          </p:spTgt>
                                        </p:tgtEl>
                                      </p:cBhvr>
                                    </p:animEffect>
                                    <p:anim calcmode="lin" valueType="num">
                                      <p:cBhvr>
                                        <p:cTn id="89" dur="1000" fill="hold"/>
                                        <p:tgtEl>
                                          <p:spTgt spid="10">
                                            <p:txEl>
                                              <p:pRg st="14" end="14"/>
                                            </p:txEl>
                                          </p:spTgt>
                                        </p:tgtEl>
                                        <p:attrNameLst>
                                          <p:attrName>ppt_x</p:attrName>
                                        </p:attrNameLst>
                                      </p:cBhvr>
                                      <p:tavLst>
                                        <p:tav tm="0">
                                          <p:val>
                                            <p:strVal val="#ppt_x"/>
                                          </p:val>
                                        </p:tav>
                                        <p:tav tm="100000">
                                          <p:val>
                                            <p:strVal val="#ppt_x"/>
                                          </p:val>
                                        </p:tav>
                                      </p:tavLst>
                                    </p:anim>
                                    <p:anim calcmode="lin" valueType="num">
                                      <p:cBhvr>
                                        <p:cTn id="90" dur="1000" fill="hold"/>
                                        <p:tgtEl>
                                          <p:spTgt spid="10">
                                            <p:txEl>
                                              <p:pRg st="14" end="14"/>
                                            </p:txEl>
                                          </p:spTgt>
                                        </p:tgtEl>
                                        <p:attrNameLst>
                                          <p:attrName>ppt_y</p:attrName>
                                        </p:attrNameLst>
                                      </p:cBhvr>
                                      <p:tavLst>
                                        <p:tav tm="0">
                                          <p:val>
                                            <p:strVal val="#ppt_y+.1"/>
                                          </p:val>
                                        </p:tav>
                                        <p:tav tm="100000">
                                          <p:val>
                                            <p:strVal val="#ppt_y"/>
                                          </p:val>
                                        </p:tav>
                                      </p:tavLst>
                                    </p:anim>
                                  </p:childTnLst>
                                </p:cTn>
                              </p:par>
                              <p:par>
                                <p:cTn id="91" presetID="42" presetClass="entr" presetSubtype="0" fill="hold" nodeType="withEffect">
                                  <p:stCondLst>
                                    <p:cond delay="0"/>
                                  </p:stCondLst>
                                  <p:childTnLst>
                                    <p:set>
                                      <p:cBhvr>
                                        <p:cTn id="92" dur="1" fill="hold">
                                          <p:stCondLst>
                                            <p:cond delay="0"/>
                                          </p:stCondLst>
                                        </p:cTn>
                                        <p:tgtEl>
                                          <p:spTgt spid="10">
                                            <p:txEl>
                                              <p:pRg st="15" end="15"/>
                                            </p:txEl>
                                          </p:spTgt>
                                        </p:tgtEl>
                                        <p:attrNameLst>
                                          <p:attrName>style.visibility</p:attrName>
                                        </p:attrNameLst>
                                      </p:cBhvr>
                                      <p:to>
                                        <p:strVal val="visible"/>
                                      </p:to>
                                    </p:set>
                                    <p:animEffect transition="in" filter="fade">
                                      <p:cBhvr>
                                        <p:cTn id="93" dur="1000"/>
                                        <p:tgtEl>
                                          <p:spTgt spid="10">
                                            <p:txEl>
                                              <p:pRg st="15" end="15"/>
                                            </p:txEl>
                                          </p:spTgt>
                                        </p:tgtEl>
                                      </p:cBhvr>
                                    </p:animEffect>
                                    <p:anim calcmode="lin" valueType="num">
                                      <p:cBhvr>
                                        <p:cTn id="94" dur="1000" fill="hold"/>
                                        <p:tgtEl>
                                          <p:spTgt spid="10">
                                            <p:txEl>
                                              <p:pRg st="15" end="15"/>
                                            </p:txEl>
                                          </p:spTgt>
                                        </p:tgtEl>
                                        <p:attrNameLst>
                                          <p:attrName>ppt_x</p:attrName>
                                        </p:attrNameLst>
                                      </p:cBhvr>
                                      <p:tavLst>
                                        <p:tav tm="0">
                                          <p:val>
                                            <p:strVal val="#ppt_x"/>
                                          </p:val>
                                        </p:tav>
                                        <p:tav tm="100000">
                                          <p:val>
                                            <p:strVal val="#ppt_x"/>
                                          </p:val>
                                        </p:tav>
                                      </p:tavLst>
                                    </p:anim>
                                    <p:anim calcmode="lin" valueType="num">
                                      <p:cBhvr>
                                        <p:cTn id="95" dur="1000" fill="hold"/>
                                        <p:tgtEl>
                                          <p:spTgt spid="10">
                                            <p:txEl>
                                              <p:pRg st="15" end="1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9" grpId="0">
        <p:bldAsOne/>
      </p:bldGraphic>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Modular Approach</a:t>
            </a:r>
            <a:endParaRPr lang="en-US" dirty="0"/>
          </a:p>
        </p:txBody>
      </p:sp>
      <p:graphicFrame>
        <p:nvGraphicFramePr>
          <p:cNvPr id="3" name="Diagram 2"/>
          <p:cNvGraphicFramePr/>
          <p:nvPr>
            <p:extLst/>
          </p:nvPr>
        </p:nvGraphicFramePr>
        <p:xfrm>
          <a:off x="2072746" y="733601"/>
          <a:ext cx="8290983" cy="552732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377151389"/>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931886" y="2582862"/>
            <a:ext cx="8214225" cy="1371600"/>
          </a:xfrm>
        </p:spPr>
        <p:txBody>
          <a:bodyPr/>
          <a:lstStyle/>
          <a:p>
            <a:r>
              <a:rPr lang="en-US" dirty="0"/>
              <a:t>Automated SharePoint 2013 disaster recovery with Windows Azure and Cloud Packs </a:t>
            </a:r>
          </a:p>
        </p:txBody>
      </p:sp>
      <p:sp>
        <p:nvSpPr>
          <p:cNvPr id="5" name="Text Placeholder 4"/>
          <p:cNvSpPr>
            <a:spLocks noGrp="1"/>
          </p:cNvSpPr>
          <p:nvPr>
            <p:ph type="body" sz="quarter" idx="14"/>
          </p:nvPr>
        </p:nvSpPr>
        <p:spPr/>
        <p:txBody>
          <a:bodyPr numCol="3" spcCol="182880"/>
          <a:lstStyle/>
          <a:p>
            <a:r>
              <a:rPr lang="en-US" dirty="0" smtClean="0"/>
              <a:t>Tom Wisnowski</a:t>
            </a:r>
          </a:p>
          <a:p>
            <a:r>
              <a:rPr lang="en-US" dirty="0" smtClean="0"/>
              <a:t>Architect</a:t>
            </a:r>
          </a:p>
          <a:p>
            <a:r>
              <a:rPr lang="en-US" dirty="0" smtClean="0"/>
              <a:t>Microsoft</a:t>
            </a:r>
          </a:p>
          <a:p>
            <a:endParaRPr lang="en-US" dirty="0" smtClean="0"/>
          </a:p>
          <a:p>
            <a:endParaRPr lang="en-US" dirty="0" smtClean="0"/>
          </a:p>
          <a:p>
            <a:pPr algn="ctr"/>
            <a:r>
              <a:rPr lang="en-US" dirty="0"/>
              <a:t>Alex Lee</a:t>
            </a:r>
          </a:p>
          <a:p>
            <a:pPr algn="ctr"/>
            <a:r>
              <a:rPr lang="en-US" dirty="0"/>
              <a:t>Architect</a:t>
            </a:r>
          </a:p>
          <a:p>
            <a:pPr algn="ctr"/>
            <a:r>
              <a:rPr lang="en-US" dirty="0" smtClean="0"/>
              <a:t>Microsoft</a:t>
            </a:r>
          </a:p>
          <a:p>
            <a:endParaRPr lang="en-US" dirty="0"/>
          </a:p>
          <a:p>
            <a:endParaRPr lang="en-US" dirty="0" smtClean="0"/>
          </a:p>
          <a:p>
            <a:pPr algn="r"/>
            <a:r>
              <a:rPr lang="en-US" dirty="0"/>
              <a:t>Srikanth Gutha</a:t>
            </a:r>
          </a:p>
          <a:p>
            <a:pPr algn="r"/>
            <a:r>
              <a:rPr lang="en-US" dirty="0"/>
              <a:t>Sr. PFE</a:t>
            </a:r>
          </a:p>
          <a:p>
            <a:pPr algn="r"/>
            <a:r>
              <a:rPr lang="en-US" dirty="0"/>
              <a:t>Microsoft</a:t>
            </a:r>
          </a:p>
          <a:p>
            <a:endParaRPr lang="en-US" dirty="0"/>
          </a:p>
          <a:p>
            <a:endParaRPr lang="en-US" dirty="0"/>
          </a:p>
        </p:txBody>
      </p:sp>
      <p:sp>
        <p:nvSpPr>
          <p:cNvPr id="2" name="Text Placeholder 1"/>
          <p:cNvSpPr>
            <a:spLocks noGrp="1"/>
          </p:cNvSpPr>
          <p:nvPr>
            <p:ph type="body" sz="quarter" idx="15"/>
          </p:nvPr>
        </p:nvSpPr>
        <p:spPr/>
        <p:txBody>
          <a:bodyPr/>
          <a:lstStyle/>
          <a:p>
            <a:r>
              <a:rPr lang="en-US" dirty="0" smtClean="0"/>
              <a:t>SPC206</a:t>
            </a:r>
            <a:endParaRPr lang="en-US" dirty="0"/>
          </a:p>
        </p:txBody>
      </p:sp>
    </p:spTree>
    <p:extLst>
      <p:ext uri="{BB962C8B-B14F-4D97-AF65-F5344CB8AC3E}">
        <p14:creationId xmlns:p14="http://schemas.microsoft.com/office/powerpoint/2010/main" val="738952805"/>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Scenario – Deploy to Azure IaaS</a:t>
            </a:r>
            <a:endParaRPr lang="en-US" dirty="0"/>
          </a:p>
        </p:txBody>
      </p:sp>
      <p:graphicFrame>
        <p:nvGraphicFramePr>
          <p:cNvPr id="3" name="Diagram 2"/>
          <p:cNvGraphicFramePr/>
          <p:nvPr>
            <p:extLst/>
          </p:nvPr>
        </p:nvGraphicFramePr>
        <p:xfrm>
          <a:off x="2072746" y="733601"/>
          <a:ext cx="8290983" cy="552732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TextBox 3"/>
          <p:cNvSpPr txBox="1"/>
          <p:nvPr/>
        </p:nvSpPr>
        <p:spPr>
          <a:xfrm>
            <a:off x="3475037" y="4868862"/>
            <a:ext cx="5486400" cy="1855893"/>
          </a:xfrm>
          <a:prstGeom prst="rect">
            <a:avLst/>
          </a:prstGeom>
          <a:noFill/>
        </p:spPr>
        <p:txBody>
          <a:bodyPr wrap="square" lIns="182880" tIns="146304" rIns="182880" bIns="146304" rtlCol="0">
            <a:spAutoFit/>
          </a:bodyPr>
          <a:lstStyle/>
          <a:p>
            <a:pPr algn="ctr">
              <a:lnSpc>
                <a:spcPct val="90000"/>
              </a:lnSpc>
              <a:spcAft>
                <a:spcPts val="600"/>
              </a:spcAft>
            </a:pPr>
            <a:r>
              <a:rPr lang="en-US" sz="2400" dirty="0" smtClean="0">
                <a:solidFill>
                  <a:srgbClr val="00BCF2"/>
                </a:solidFill>
              </a:rPr>
              <a:t>Fewer choices for Azure VMs</a:t>
            </a:r>
          </a:p>
          <a:p>
            <a:pPr algn="ctr">
              <a:lnSpc>
                <a:spcPct val="90000"/>
              </a:lnSpc>
              <a:spcAft>
                <a:spcPts val="600"/>
              </a:spcAft>
            </a:pPr>
            <a:r>
              <a:rPr lang="en-US" sz="2400" dirty="0" smtClean="0">
                <a:solidFill>
                  <a:srgbClr val="00BCF2"/>
                </a:solidFill>
              </a:rPr>
              <a:t>(t-shirt sizing, one network)</a:t>
            </a:r>
          </a:p>
          <a:p>
            <a:pPr algn="ctr">
              <a:lnSpc>
                <a:spcPct val="90000"/>
              </a:lnSpc>
              <a:spcAft>
                <a:spcPts val="600"/>
              </a:spcAft>
            </a:pPr>
            <a:r>
              <a:rPr lang="en-US" sz="2400" dirty="0" smtClean="0">
                <a:solidFill>
                  <a:srgbClr val="00BCF2"/>
                </a:solidFill>
              </a:rPr>
              <a:t>Azure injects UNATTEND.XML</a:t>
            </a:r>
          </a:p>
          <a:p>
            <a:pPr algn="ctr">
              <a:lnSpc>
                <a:spcPct val="90000"/>
              </a:lnSpc>
              <a:spcAft>
                <a:spcPts val="600"/>
              </a:spcAft>
            </a:pPr>
            <a:r>
              <a:rPr lang="en-US" sz="2400" dirty="0" smtClean="0">
                <a:solidFill>
                  <a:srgbClr val="00BCF2"/>
                </a:solidFill>
              </a:rPr>
              <a:t>No KVP</a:t>
            </a:r>
          </a:p>
        </p:txBody>
      </p:sp>
    </p:spTree>
    <p:extLst>
      <p:ext uri="{BB962C8B-B14F-4D97-AF65-F5344CB8AC3E}">
        <p14:creationId xmlns:p14="http://schemas.microsoft.com/office/powerpoint/2010/main" val="195915213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Scenario – Deploy via Azure Pack Portal</a:t>
            </a:r>
            <a:endParaRPr lang="en-US" dirty="0"/>
          </a:p>
        </p:txBody>
      </p:sp>
      <p:graphicFrame>
        <p:nvGraphicFramePr>
          <p:cNvPr id="3" name="Diagram 2"/>
          <p:cNvGraphicFramePr/>
          <p:nvPr>
            <p:extLst/>
          </p:nvPr>
        </p:nvGraphicFramePr>
        <p:xfrm>
          <a:off x="2072746" y="733601"/>
          <a:ext cx="8290983" cy="552732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TextBox 3"/>
          <p:cNvSpPr txBox="1"/>
          <p:nvPr/>
        </p:nvSpPr>
        <p:spPr>
          <a:xfrm>
            <a:off x="1036637" y="4868862"/>
            <a:ext cx="4267200" cy="1855893"/>
          </a:xfrm>
          <a:prstGeom prst="rect">
            <a:avLst/>
          </a:prstGeom>
          <a:noFill/>
        </p:spPr>
        <p:txBody>
          <a:bodyPr wrap="square" lIns="182880" tIns="146304" rIns="182880" bIns="146304" rtlCol="0">
            <a:spAutoFit/>
          </a:bodyPr>
          <a:lstStyle/>
          <a:p>
            <a:pPr algn="ctr">
              <a:lnSpc>
                <a:spcPct val="90000"/>
              </a:lnSpc>
              <a:spcAft>
                <a:spcPts val="600"/>
              </a:spcAft>
            </a:pPr>
            <a:r>
              <a:rPr lang="en-US" sz="2400" dirty="0" smtClean="0">
                <a:solidFill>
                  <a:srgbClr val="00BCF2"/>
                </a:solidFill>
              </a:rPr>
              <a:t>Custom Resource Provider</a:t>
            </a:r>
          </a:p>
          <a:p>
            <a:pPr algn="ctr">
              <a:lnSpc>
                <a:spcPct val="90000"/>
              </a:lnSpc>
              <a:spcAft>
                <a:spcPts val="600"/>
              </a:spcAft>
            </a:pPr>
            <a:r>
              <a:rPr lang="en-US" sz="2400" dirty="0" smtClean="0">
                <a:solidFill>
                  <a:srgbClr val="00BCF2"/>
                </a:solidFill>
              </a:rPr>
              <a:t>Admin Portal UI</a:t>
            </a:r>
          </a:p>
          <a:p>
            <a:pPr algn="ctr">
              <a:lnSpc>
                <a:spcPct val="90000"/>
              </a:lnSpc>
              <a:spcAft>
                <a:spcPts val="600"/>
              </a:spcAft>
            </a:pPr>
            <a:r>
              <a:rPr lang="en-US" sz="2400" dirty="0" smtClean="0">
                <a:solidFill>
                  <a:srgbClr val="00BCF2"/>
                </a:solidFill>
              </a:rPr>
              <a:t>Tenant Portal UI</a:t>
            </a:r>
          </a:p>
          <a:p>
            <a:pPr algn="ctr">
              <a:lnSpc>
                <a:spcPct val="90000"/>
              </a:lnSpc>
              <a:spcAft>
                <a:spcPts val="600"/>
              </a:spcAft>
            </a:pPr>
            <a:r>
              <a:rPr lang="en-US" sz="2400" dirty="0" smtClean="0">
                <a:solidFill>
                  <a:srgbClr val="00BCF2"/>
                </a:solidFill>
              </a:rPr>
              <a:t>VMM APIs via SPF</a:t>
            </a:r>
          </a:p>
        </p:txBody>
      </p:sp>
    </p:spTree>
    <p:extLst>
      <p:ext uri="{BB962C8B-B14F-4D97-AF65-F5344CB8AC3E}">
        <p14:creationId xmlns:p14="http://schemas.microsoft.com/office/powerpoint/2010/main" val="349030439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Future – Install with PS DSC</a:t>
            </a:r>
            <a:endParaRPr lang="en-US" dirty="0"/>
          </a:p>
        </p:txBody>
      </p:sp>
      <p:graphicFrame>
        <p:nvGraphicFramePr>
          <p:cNvPr id="3" name="Diagram 2"/>
          <p:cNvGraphicFramePr/>
          <p:nvPr>
            <p:extLst/>
          </p:nvPr>
        </p:nvGraphicFramePr>
        <p:xfrm>
          <a:off x="2072746" y="733601"/>
          <a:ext cx="8290983" cy="552732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TextBox 3"/>
          <p:cNvSpPr txBox="1"/>
          <p:nvPr/>
        </p:nvSpPr>
        <p:spPr>
          <a:xfrm>
            <a:off x="6523037" y="4868862"/>
            <a:ext cx="4876800" cy="1855893"/>
          </a:xfrm>
          <a:prstGeom prst="rect">
            <a:avLst/>
          </a:prstGeom>
          <a:noFill/>
        </p:spPr>
        <p:txBody>
          <a:bodyPr wrap="square" lIns="182880" tIns="146304" rIns="182880" bIns="146304" rtlCol="0">
            <a:spAutoFit/>
          </a:bodyPr>
          <a:lstStyle/>
          <a:p>
            <a:pPr algn="ctr">
              <a:lnSpc>
                <a:spcPct val="90000"/>
              </a:lnSpc>
              <a:spcAft>
                <a:spcPts val="600"/>
              </a:spcAft>
            </a:pPr>
            <a:r>
              <a:rPr lang="en-US" sz="2400" dirty="0" smtClean="0">
                <a:solidFill>
                  <a:srgbClr val="00BCF2"/>
                </a:solidFill>
              </a:rPr>
              <a:t>Need providers</a:t>
            </a:r>
          </a:p>
          <a:p>
            <a:pPr algn="ctr">
              <a:lnSpc>
                <a:spcPct val="90000"/>
              </a:lnSpc>
              <a:spcAft>
                <a:spcPts val="600"/>
              </a:spcAft>
            </a:pPr>
            <a:r>
              <a:rPr lang="en-US" sz="2400" dirty="0" err="1" smtClean="0">
                <a:solidFill>
                  <a:srgbClr val="00BCF2"/>
                </a:solidFill>
              </a:rPr>
              <a:t>Config</a:t>
            </a:r>
            <a:r>
              <a:rPr lang="en-US" sz="2400" dirty="0" smtClean="0">
                <a:solidFill>
                  <a:srgbClr val="00BCF2"/>
                </a:solidFill>
              </a:rPr>
              <a:t> data: how/what</a:t>
            </a:r>
          </a:p>
          <a:p>
            <a:pPr algn="ctr">
              <a:lnSpc>
                <a:spcPct val="90000"/>
              </a:lnSpc>
              <a:spcAft>
                <a:spcPts val="600"/>
              </a:spcAft>
            </a:pPr>
            <a:r>
              <a:rPr lang="en-US" sz="2400" dirty="0" err="1" smtClean="0">
                <a:solidFill>
                  <a:srgbClr val="00BCF2"/>
                </a:solidFill>
              </a:rPr>
              <a:t>Config</a:t>
            </a:r>
            <a:r>
              <a:rPr lang="en-US" sz="2400" dirty="0" smtClean="0">
                <a:solidFill>
                  <a:srgbClr val="00BCF2"/>
                </a:solidFill>
              </a:rPr>
              <a:t> data: where</a:t>
            </a:r>
          </a:p>
          <a:p>
            <a:pPr algn="ctr">
              <a:lnSpc>
                <a:spcPct val="90000"/>
              </a:lnSpc>
              <a:spcAft>
                <a:spcPts val="600"/>
              </a:spcAft>
            </a:pPr>
            <a:r>
              <a:rPr lang="en-US" sz="2400" dirty="0" smtClean="0">
                <a:solidFill>
                  <a:srgbClr val="00BCF2"/>
                </a:solidFill>
              </a:rPr>
              <a:t>Inter/intra server dependencies</a:t>
            </a:r>
          </a:p>
        </p:txBody>
      </p:sp>
    </p:spTree>
    <p:extLst>
      <p:ext uri="{BB962C8B-B14F-4D97-AF65-F5344CB8AC3E}">
        <p14:creationId xmlns:p14="http://schemas.microsoft.com/office/powerpoint/2010/main" val="174002480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Cloud Pack Video</a:t>
            </a:r>
            <a:endParaRPr lang="en-US" dirty="0"/>
          </a:p>
        </p:txBody>
      </p:sp>
      <p:sp>
        <p:nvSpPr>
          <p:cNvPr id="3" name="Text Placeholder 2"/>
          <p:cNvSpPr>
            <a:spLocks noGrp="1"/>
          </p:cNvSpPr>
          <p:nvPr>
            <p:ph type="body" sz="quarter" idx="12"/>
          </p:nvPr>
        </p:nvSpPr>
        <p:spPr/>
        <p:txBody>
          <a:bodyPr/>
          <a:lstStyle/>
          <a:p>
            <a:r>
              <a:rPr lang="en-US" dirty="0" smtClean="0"/>
              <a:t>Deployment Experience</a:t>
            </a:r>
          </a:p>
        </p:txBody>
      </p:sp>
    </p:spTree>
    <p:extLst>
      <p:ext uri="{BB962C8B-B14F-4D97-AF65-F5344CB8AC3E}">
        <p14:creationId xmlns:p14="http://schemas.microsoft.com/office/powerpoint/2010/main" val="337675752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1-DeployExperience">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2434888" cy="6994525"/>
          </a:xfrm>
          <a:prstGeom prst="rect">
            <a:avLst/>
          </a:prstGeom>
        </p:spPr>
      </p:pic>
    </p:spTree>
    <p:extLst>
      <p:ext uri="{BB962C8B-B14F-4D97-AF65-F5344CB8AC3E}">
        <p14:creationId xmlns:p14="http://schemas.microsoft.com/office/powerpoint/2010/main" val="133264711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6506"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Cloud Pack Video</a:t>
            </a:r>
            <a:endParaRPr lang="en-US" dirty="0"/>
          </a:p>
        </p:txBody>
      </p:sp>
      <p:sp>
        <p:nvSpPr>
          <p:cNvPr id="3" name="Text Placeholder 2"/>
          <p:cNvSpPr>
            <a:spLocks noGrp="1"/>
          </p:cNvSpPr>
          <p:nvPr>
            <p:ph type="body" sz="quarter" idx="12"/>
          </p:nvPr>
        </p:nvSpPr>
        <p:spPr/>
        <p:txBody>
          <a:bodyPr/>
          <a:lstStyle/>
          <a:p>
            <a:r>
              <a:rPr lang="en-US" dirty="0" smtClean="0"/>
              <a:t>Deployed to Azure IaaS</a:t>
            </a:r>
          </a:p>
        </p:txBody>
      </p:sp>
    </p:spTree>
    <p:extLst>
      <p:ext uri="{BB962C8B-B14F-4D97-AF65-F5344CB8AC3E}">
        <p14:creationId xmlns:p14="http://schemas.microsoft.com/office/powerpoint/2010/main" val="155628671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2-SharePointDeployed">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2434888" cy="6994525"/>
          </a:xfrm>
          <a:prstGeom prst="rect">
            <a:avLst/>
          </a:prstGeom>
        </p:spPr>
      </p:pic>
    </p:spTree>
    <p:extLst>
      <p:ext uri="{BB962C8B-B14F-4D97-AF65-F5344CB8AC3E}">
        <p14:creationId xmlns:p14="http://schemas.microsoft.com/office/powerpoint/2010/main" val="229770659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1039"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Cloud Pack Video</a:t>
            </a:r>
            <a:endParaRPr lang="en-US" dirty="0"/>
          </a:p>
        </p:txBody>
      </p:sp>
      <p:sp>
        <p:nvSpPr>
          <p:cNvPr id="3" name="Text Placeholder 2"/>
          <p:cNvSpPr>
            <a:spLocks noGrp="1"/>
          </p:cNvSpPr>
          <p:nvPr>
            <p:ph type="body" sz="quarter" idx="12"/>
          </p:nvPr>
        </p:nvSpPr>
        <p:spPr/>
        <p:txBody>
          <a:bodyPr/>
          <a:lstStyle/>
          <a:p>
            <a:r>
              <a:rPr lang="en-US" dirty="0" smtClean="0"/>
              <a:t>Under the Hood</a:t>
            </a:r>
          </a:p>
        </p:txBody>
      </p:sp>
    </p:spTree>
    <p:extLst>
      <p:ext uri="{BB962C8B-B14F-4D97-AF65-F5344CB8AC3E}">
        <p14:creationId xmlns:p14="http://schemas.microsoft.com/office/powerpoint/2010/main" val="164789119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3-UnderTheHood">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2434888" cy="6994525"/>
          </a:xfrm>
          <a:prstGeom prst="rect">
            <a:avLst/>
          </a:prstGeom>
        </p:spPr>
      </p:pic>
    </p:spTree>
    <p:extLst>
      <p:ext uri="{BB962C8B-B14F-4D97-AF65-F5344CB8AC3E}">
        <p14:creationId xmlns:p14="http://schemas.microsoft.com/office/powerpoint/2010/main" val="178309324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681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18236" y="282435"/>
            <a:ext cx="7924800" cy="917575"/>
          </a:xfrm>
        </p:spPr>
        <p:txBody>
          <a:bodyPr/>
          <a:lstStyle/>
          <a:p>
            <a:r>
              <a:rPr lang="en-US" dirty="0" smtClean="0"/>
              <a:t>How do I get </a:t>
            </a:r>
            <a:br>
              <a:rPr lang="en-US" dirty="0" smtClean="0"/>
            </a:br>
            <a:r>
              <a:rPr lang="en-US" dirty="0" smtClean="0"/>
              <a:t>Cloud Packs?</a:t>
            </a:r>
            <a:endParaRPr lang="en-US"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2318148"/>
            <a:ext cx="6218237" cy="9320610"/>
          </a:xfrm>
          <a:prstGeom prst="rect">
            <a:avLst/>
          </a:prstGeom>
        </p:spPr>
      </p:pic>
      <p:sp>
        <p:nvSpPr>
          <p:cNvPr id="4" name="Rectangle 3"/>
          <p:cNvSpPr/>
          <p:nvPr/>
        </p:nvSpPr>
        <p:spPr>
          <a:xfrm>
            <a:off x="6219177" y="3259678"/>
            <a:ext cx="6218238" cy="1754326"/>
          </a:xfrm>
          <a:prstGeom prst="rect">
            <a:avLst/>
          </a:prstGeom>
        </p:spPr>
        <p:txBody>
          <a:bodyPr wrap="square">
            <a:spAutoFit/>
          </a:bodyPr>
          <a:lstStyle/>
          <a:p>
            <a:r>
              <a:rPr lang="en-US" sz="5400" dirty="0" smtClean="0">
                <a:solidFill>
                  <a:srgbClr val="00188F"/>
                </a:solidFill>
                <a:latin typeface="Segoe UI Light"/>
              </a:rPr>
              <a:t>Contact your MS Services Executive </a:t>
            </a:r>
          </a:p>
        </p:txBody>
      </p:sp>
    </p:spTree>
    <p:extLst>
      <p:ext uri="{BB962C8B-B14F-4D97-AF65-F5344CB8AC3E}">
        <p14:creationId xmlns:p14="http://schemas.microsoft.com/office/powerpoint/2010/main" val="3203135603"/>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Before we begin…</a:t>
            </a:r>
            <a:endParaRPr lang="en-US"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84237" y="1897062"/>
            <a:ext cx="4057650" cy="4057650"/>
          </a:xfrm>
          <a:prstGeom prst="rect">
            <a:avLst/>
          </a:prstGeom>
        </p:spPr>
      </p:pic>
      <p:sp>
        <p:nvSpPr>
          <p:cNvPr id="4" name="TextBox 3"/>
          <p:cNvSpPr txBox="1"/>
          <p:nvPr/>
        </p:nvSpPr>
        <p:spPr>
          <a:xfrm>
            <a:off x="5532437" y="2125662"/>
            <a:ext cx="6019800" cy="904863"/>
          </a:xfrm>
          <a:prstGeom prst="rect">
            <a:avLst/>
          </a:prstGeom>
          <a:noFill/>
        </p:spPr>
        <p:txBody>
          <a:bodyPr wrap="square" lIns="182880" tIns="146304" rIns="182880" bIns="146304" rtlCol="0">
            <a:spAutoFit/>
          </a:bodyPr>
          <a:lstStyle/>
          <a:p>
            <a:pPr>
              <a:lnSpc>
                <a:spcPct val="90000"/>
              </a:lnSpc>
              <a:spcAft>
                <a:spcPts val="600"/>
              </a:spcAft>
            </a:pPr>
            <a:r>
              <a:rPr lang="en-US" sz="4400" dirty="0" smtClean="0">
                <a:gradFill>
                  <a:gsLst>
                    <a:gs pos="2917">
                      <a:srgbClr val="505050"/>
                    </a:gs>
                    <a:gs pos="30000">
                      <a:srgbClr val="505050"/>
                    </a:gs>
                  </a:gsLst>
                  <a:lin ang="5400000" scaled="0"/>
                </a:gradFill>
              </a:rPr>
              <a:t>Welcome to SPC </a:t>
            </a:r>
            <a:r>
              <a:rPr lang="en-US" sz="4400" b="1" dirty="0" smtClean="0">
                <a:gradFill>
                  <a:gsLst>
                    <a:gs pos="2917">
                      <a:srgbClr val="505050"/>
                    </a:gs>
                    <a:gs pos="30000">
                      <a:srgbClr val="505050"/>
                    </a:gs>
                  </a:gsLst>
                  <a:lin ang="5400000" scaled="0"/>
                </a:gradFill>
              </a:rPr>
              <a:t>206</a:t>
            </a:r>
            <a:endParaRPr lang="en-US" sz="4400" dirty="0" smtClean="0">
              <a:gradFill>
                <a:gsLst>
                  <a:gs pos="2917">
                    <a:srgbClr val="505050"/>
                  </a:gs>
                  <a:gs pos="30000">
                    <a:srgbClr val="505050"/>
                  </a:gs>
                </a:gsLst>
                <a:lin ang="5400000" scaled="0"/>
              </a:gradFill>
            </a:endParaRPr>
          </a:p>
        </p:txBody>
      </p:sp>
      <p:sp>
        <p:nvSpPr>
          <p:cNvPr id="6" name="TextBox 5"/>
          <p:cNvSpPr txBox="1"/>
          <p:nvPr/>
        </p:nvSpPr>
        <p:spPr>
          <a:xfrm>
            <a:off x="5761037" y="3192462"/>
            <a:ext cx="5181600" cy="2111347"/>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rPr>
              <a:t>Content today will target 200 level topics </a:t>
            </a:r>
          </a:p>
          <a:p>
            <a:pPr>
              <a:lnSpc>
                <a:spcPct val="90000"/>
              </a:lnSpc>
              <a:spcAft>
                <a:spcPts val="600"/>
              </a:spcAft>
            </a:pPr>
            <a:endParaRPr lang="en-US" sz="2400" dirty="0">
              <a:gradFill>
                <a:gsLst>
                  <a:gs pos="2917">
                    <a:srgbClr val="505050"/>
                  </a:gs>
                  <a:gs pos="30000">
                    <a:srgbClr val="505050"/>
                  </a:gs>
                </a:gsLst>
                <a:lin ang="5400000" scaled="0"/>
              </a:gradFill>
            </a:endParaRPr>
          </a:p>
          <a:p>
            <a:pPr>
              <a:lnSpc>
                <a:spcPct val="90000"/>
              </a:lnSpc>
              <a:spcAft>
                <a:spcPts val="600"/>
              </a:spcAft>
            </a:pPr>
            <a:r>
              <a:rPr lang="en-US" sz="2400" dirty="0" smtClean="0">
                <a:gradFill>
                  <a:gsLst>
                    <a:gs pos="2917">
                      <a:srgbClr val="505050"/>
                    </a:gs>
                    <a:gs pos="30000">
                      <a:srgbClr val="505050"/>
                    </a:gs>
                  </a:gsLst>
                  <a:lin ang="5400000" scaled="0"/>
                </a:gradFill>
              </a:rPr>
              <a:t>Meet us after the session for deeper technical discussions</a:t>
            </a:r>
          </a:p>
        </p:txBody>
      </p:sp>
    </p:spTree>
    <p:extLst>
      <p:ext uri="{BB962C8B-B14F-4D97-AF65-F5344CB8AC3E}">
        <p14:creationId xmlns:p14="http://schemas.microsoft.com/office/powerpoint/2010/main" val="3232687399"/>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Assess Risk &amp; Validate</a:t>
            </a:r>
            <a:endParaRPr lang="en-US" dirty="0"/>
          </a:p>
        </p:txBody>
      </p:sp>
    </p:spTree>
    <p:extLst>
      <p:ext uri="{BB962C8B-B14F-4D97-AF65-F5344CB8AC3E}">
        <p14:creationId xmlns:p14="http://schemas.microsoft.com/office/powerpoint/2010/main" val="3791799201"/>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DR Deployment Process </a:t>
            </a:r>
            <a:endParaRPr lang="en-US" dirty="0"/>
          </a:p>
        </p:txBody>
      </p:sp>
      <p:graphicFrame>
        <p:nvGraphicFramePr>
          <p:cNvPr id="4" name="Content Placeholder 3"/>
          <p:cNvGraphicFramePr>
            <a:graphicFrameLocks noGrp="1"/>
          </p:cNvGraphicFramePr>
          <p:nvPr>
            <p:ph idx="4294967295"/>
            <p:extLst/>
          </p:nvPr>
        </p:nvGraphicFramePr>
        <p:xfrm>
          <a:off x="884237" y="1363662"/>
          <a:ext cx="10724938" cy="443796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Rounded Rectangle 2"/>
          <p:cNvSpPr/>
          <p:nvPr/>
        </p:nvSpPr>
        <p:spPr bwMode="auto">
          <a:xfrm>
            <a:off x="4389437" y="5226561"/>
            <a:ext cx="2438400" cy="503802"/>
          </a:xfrm>
          <a:prstGeom prst="roundRect">
            <a:avLst/>
          </a:prstGeom>
          <a:solidFill>
            <a:schemeClr val="accent1">
              <a:lumMod val="60000"/>
              <a:lumOff val="4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600" dirty="0" smtClean="0">
                <a:gradFill>
                  <a:gsLst>
                    <a:gs pos="0">
                      <a:srgbClr val="FFFFFF"/>
                    </a:gs>
                    <a:gs pos="100000">
                      <a:srgbClr val="FFFFFF"/>
                    </a:gs>
                  </a:gsLst>
                  <a:lin ang="5400000" scaled="0"/>
                </a:gradFill>
              </a:rPr>
              <a:t>SPRaaS PLA Toolset</a:t>
            </a:r>
            <a:endParaRPr lang="en-US" sz="1600" dirty="0">
              <a:gradFill>
                <a:gsLst>
                  <a:gs pos="0">
                    <a:srgbClr val="FFFFFF"/>
                  </a:gs>
                  <a:gs pos="100000">
                    <a:srgbClr val="FFFFFF"/>
                  </a:gs>
                </a:gsLst>
                <a:lin ang="5400000" scaled="0"/>
              </a:gradFill>
            </a:endParaRPr>
          </a:p>
        </p:txBody>
      </p:sp>
      <p:cxnSp>
        <p:nvCxnSpPr>
          <p:cNvPr id="6" name="Straight Arrow Connector 5"/>
          <p:cNvCxnSpPr/>
          <p:nvPr/>
        </p:nvCxnSpPr>
        <p:spPr>
          <a:xfrm>
            <a:off x="3246437" y="4487862"/>
            <a:ext cx="1143000" cy="738699"/>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flipH="1">
            <a:off x="6827837" y="4487862"/>
            <a:ext cx="1066800" cy="738699"/>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4770437" y="6439464"/>
            <a:ext cx="1752600" cy="517065"/>
          </a:xfrm>
          <a:prstGeom prst="rect">
            <a:avLst/>
          </a:prstGeom>
          <a:noFill/>
        </p:spPr>
        <p:txBody>
          <a:bodyPr wrap="square" lIns="182880" tIns="146304" rIns="182880" bIns="146304" rtlCol="0">
            <a:spAutoFit/>
          </a:bodyPr>
          <a:lstStyle/>
          <a:p>
            <a:pPr>
              <a:lnSpc>
                <a:spcPct val="90000"/>
              </a:lnSpc>
              <a:spcAft>
                <a:spcPts val="600"/>
              </a:spcAft>
            </a:pPr>
            <a:r>
              <a:rPr lang="en-US" sz="1600" dirty="0" smtClean="0">
                <a:solidFill>
                  <a:srgbClr val="FFFFFF"/>
                </a:solidFill>
              </a:rPr>
              <a:t>SPRaaS Service</a:t>
            </a:r>
          </a:p>
        </p:txBody>
      </p:sp>
    </p:spTree>
    <p:extLst>
      <p:ext uri="{BB962C8B-B14F-4D97-AF65-F5344CB8AC3E}">
        <p14:creationId xmlns:p14="http://schemas.microsoft.com/office/powerpoint/2010/main" val="87450952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fade">
                                      <p:cBhvr>
                                        <p:cTn id="1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About SPRaaS Service</a:t>
            </a:r>
            <a:endParaRPr lang="en-US" dirty="0"/>
          </a:p>
        </p:txBody>
      </p:sp>
      <p:sp>
        <p:nvSpPr>
          <p:cNvPr id="3" name="Content Placeholder 2"/>
          <p:cNvSpPr>
            <a:spLocks noGrp="1"/>
          </p:cNvSpPr>
          <p:nvPr>
            <p:ph idx="4294967295"/>
          </p:nvPr>
        </p:nvSpPr>
        <p:spPr>
          <a:xfrm>
            <a:off x="3475037" y="1820862"/>
            <a:ext cx="8153399" cy="4530471"/>
          </a:xfrm>
          <a:prstGeom prst="rect">
            <a:avLst/>
          </a:prstGeom>
        </p:spPr>
        <p:txBody>
          <a:bodyPr/>
          <a:lstStyle/>
          <a:p>
            <a:pPr marL="0" lvl="1" indent="0">
              <a:buNone/>
            </a:pPr>
            <a:r>
              <a:rPr lang="en-US" sz="4000" dirty="0">
                <a:latin typeface="+mj-lt"/>
              </a:rPr>
              <a:t>Most popular service </a:t>
            </a:r>
            <a:r>
              <a:rPr lang="en-US" sz="4000" dirty="0" smtClean="0">
                <a:latin typeface="+mj-lt"/>
              </a:rPr>
              <a:t>from Premier</a:t>
            </a:r>
          </a:p>
          <a:p>
            <a:pPr marL="0" lvl="1" indent="0">
              <a:buNone/>
            </a:pPr>
            <a:endParaRPr lang="en-US" dirty="0" smtClean="0"/>
          </a:p>
          <a:p>
            <a:pPr marL="0" indent="0">
              <a:buNone/>
            </a:pPr>
            <a:r>
              <a:rPr lang="en-US" dirty="0" smtClean="0"/>
              <a:t>Where </a:t>
            </a:r>
            <a:r>
              <a:rPr lang="en-US" dirty="0"/>
              <a:t>it began</a:t>
            </a:r>
          </a:p>
          <a:p>
            <a:pPr lvl="1"/>
            <a:r>
              <a:rPr lang="en-US" dirty="0" smtClean="0">
                <a:latin typeface="+mj-lt"/>
              </a:rPr>
              <a:t>SharePoint Health Check</a:t>
            </a:r>
          </a:p>
          <a:p>
            <a:pPr lvl="1"/>
            <a:r>
              <a:rPr lang="en-US" dirty="0" smtClean="0">
                <a:latin typeface="+mj-lt"/>
              </a:rPr>
              <a:t>SharePoint </a:t>
            </a:r>
            <a:r>
              <a:rPr lang="en-US" dirty="0">
                <a:latin typeface="+mj-lt"/>
              </a:rPr>
              <a:t>Risk </a:t>
            </a:r>
            <a:r>
              <a:rPr lang="en-US" dirty="0" smtClean="0">
                <a:latin typeface="+mj-lt"/>
              </a:rPr>
              <a:t>&amp; Health Assessment Program (RAP)</a:t>
            </a:r>
            <a:endParaRPr lang="en-US" dirty="0">
              <a:latin typeface="+mj-lt"/>
            </a:endParaRPr>
          </a:p>
          <a:p>
            <a:pPr lvl="1"/>
            <a:r>
              <a:rPr lang="en-US" dirty="0" smtClean="0">
                <a:latin typeface="+mj-lt"/>
              </a:rPr>
              <a:t>RAP as a Service (RaaS)</a:t>
            </a:r>
          </a:p>
          <a:p>
            <a:pPr lvl="1"/>
            <a:r>
              <a:rPr lang="en-US" dirty="0" smtClean="0">
                <a:latin typeface="+mj-lt"/>
              </a:rPr>
              <a:t>Available for 19 technologies/cluster !</a:t>
            </a:r>
            <a:endParaRPr lang="en-US" dirty="0">
              <a:latin typeface="+mj-lt"/>
            </a:endParaRPr>
          </a:p>
          <a:p>
            <a:pPr marL="342900" lvl="1" indent="0">
              <a:buNone/>
            </a:pPr>
            <a:endParaRPr lang="en-US" dirty="0"/>
          </a:p>
          <a:p>
            <a:endParaRPr lang="en-US" dirty="0"/>
          </a:p>
        </p:txBody>
      </p:sp>
      <p:sp>
        <p:nvSpPr>
          <p:cNvPr id="6" name="Rectangle 5"/>
          <p:cNvSpPr/>
          <p:nvPr/>
        </p:nvSpPr>
        <p:spPr bwMode="auto">
          <a:xfrm>
            <a:off x="122237" y="1820862"/>
            <a:ext cx="3200400" cy="26670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6000" dirty="0">
                <a:solidFill>
                  <a:srgbClr val="FFFFFF"/>
                </a:solidFill>
              </a:rPr>
              <a:t>SPRaaS</a:t>
            </a:r>
            <a:endParaRPr lang="en-US" sz="6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1130982992"/>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SPRaaS – The Idea</a:t>
            </a:r>
            <a:endParaRPr lang="en-US" dirty="0"/>
          </a:p>
        </p:txBody>
      </p:sp>
      <p:sp>
        <p:nvSpPr>
          <p:cNvPr id="4" name="Text Placeholder 34"/>
          <p:cNvSpPr txBox="1">
            <a:spLocks/>
          </p:cNvSpPr>
          <p:nvPr/>
        </p:nvSpPr>
        <p:spPr>
          <a:xfrm>
            <a:off x="8114791" y="1555158"/>
            <a:ext cx="1828800" cy="1821875"/>
          </a:xfrm>
          <a:prstGeom prst="rect">
            <a:avLst/>
          </a:prstGeom>
          <a:solidFill>
            <a:schemeClr val="tx1"/>
          </a:solidFill>
        </p:spPr>
        <p:txBody>
          <a:bodyPr vert="horz" lIns="182880" tIns="137160" rIns="91440" bIns="45720" rtlCol="0">
            <a:noAutofit/>
          </a:bodyPr>
          <a:lstStyle>
            <a:lvl1pPr marL="285750" indent="-285750" eaLnBrk="1" hangingPunct="1">
              <a:lnSpc>
                <a:spcPct val="120000"/>
              </a:lnSpc>
              <a:spcBef>
                <a:spcPts val="300"/>
              </a:spcBef>
              <a:buFont typeface="Arial" panose="020B0604020202020204" pitchFamily="34" charset="0"/>
              <a:buChar char="•"/>
              <a:defRPr sz="1400" kern="800" baseline="0">
                <a:solidFill>
                  <a:schemeClr val="tx1"/>
                </a:solidFill>
                <a:latin typeface="+mn-lt"/>
                <a:cs typeface="Segoe UI Light"/>
              </a:defRPr>
            </a:lvl1pPr>
            <a:lvl2pPr marL="569913" indent="-285750" eaLnBrk="1" hangingPunct="1">
              <a:lnSpc>
                <a:spcPct val="120000"/>
              </a:lnSpc>
              <a:buFont typeface="Arial" panose="020B0604020202020204" pitchFamily="34" charset="0"/>
              <a:buChar char="•"/>
              <a:defRPr sz="1400" kern="800">
                <a:solidFill>
                  <a:srgbClr val="FFFFFF"/>
                </a:solidFill>
                <a:latin typeface="+mn-lt"/>
                <a:cs typeface="Segoe UI Light"/>
              </a:defRPr>
            </a:lvl2pPr>
            <a:lvl3pPr marL="858838" indent="-285750" eaLnBrk="1" hangingPunct="1">
              <a:lnSpc>
                <a:spcPct val="120000"/>
              </a:lnSpc>
              <a:buFont typeface="Arial" panose="020B0604020202020204" pitchFamily="34" charset="0"/>
              <a:buChar char="•"/>
              <a:defRPr sz="1400" kern="800">
                <a:solidFill>
                  <a:srgbClr val="FFFFFF"/>
                </a:solidFill>
                <a:latin typeface="+mn-lt"/>
                <a:cs typeface="Segoe UI Light"/>
              </a:defRPr>
            </a:lvl3pPr>
            <a:lvl4pPr marL="1141413" indent="-285750" eaLnBrk="1" hangingPunct="1">
              <a:lnSpc>
                <a:spcPct val="120000"/>
              </a:lnSpc>
              <a:buFont typeface="Arial" panose="020B0604020202020204" pitchFamily="34" charset="0"/>
              <a:buChar char="•"/>
              <a:defRPr sz="1400" kern="800" baseline="0">
                <a:solidFill>
                  <a:srgbClr val="FFFFFF"/>
                </a:solidFill>
                <a:latin typeface="+mn-lt"/>
                <a:cs typeface="Segoe UI Light"/>
              </a:defRPr>
            </a:lvl4pPr>
            <a:lvl5pPr marL="1430338" indent="-285750" eaLnBrk="1" hangingPunct="1">
              <a:lnSpc>
                <a:spcPct val="120000"/>
              </a:lnSpc>
              <a:buFont typeface="Arial" panose="020B0604020202020204" pitchFamily="34" charset="0"/>
              <a:buChar char="•"/>
              <a:defRPr sz="1400" kern="800" baseline="0">
                <a:solidFill>
                  <a:srgbClr val="FFFFFF"/>
                </a:solidFill>
                <a:latin typeface="+mn-lt"/>
                <a:cs typeface="Segoe UI Light"/>
              </a:defRPr>
            </a:lvl5pPr>
          </a:lstStyle>
          <a:p>
            <a:pPr marL="0" indent="0" algn="ctr" defTabSz="914400">
              <a:lnSpc>
                <a:spcPct val="100000"/>
              </a:lnSpc>
              <a:buFont typeface="Arial" panose="020B0604020202020204" pitchFamily="34" charset="0"/>
              <a:buNone/>
            </a:pPr>
            <a:r>
              <a:rPr lang="en-US" sz="1100" b="1" dirty="0">
                <a:solidFill>
                  <a:srgbClr val="FFFFFF"/>
                </a:solidFill>
                <a:cs typeface="Segoe UI" panose="020B0502040204020203" pitchFamily="34" charset="0"/>
              </a:rPr>
              <a:t>Phase </a:t>
            </a:r>
            <a:r>
              <a:rPr lang="en-US" sz="1100" b="1" dirty="0" smtClean="0">
                <a:solidFill>
                  <a:srgbClr val="FFFFFF"/>
                </a:solidFill>
                <a:cs typeface="Segoe UI" panose="020B0502040204020203" pitchFamily="34" charset="0"/>
              </a:rPr>
              <a:t>1:</a:t>
            </a:r>
          </a:p>
          <a:p>
            <a:pPr marL="0" indent="0" algn="ctr" defTabSz="914400">
              <a:lnSpc>
                <a:spcPct val="100000"/>
              </a:lnSpc>
              <a:buFont typeface="Arial" panose="020B0604020202020204" pitchFamily="34" charset="0"/>
              <a:buNone/>
            </a:pPr>
            <a:r>
              <a:rPr lang="en-US" sz="1100" b="1" dirty="0" smtClean="0">
                <a:solidFill>
                  <a:srgbClr val="FFFFFF"/>
                </a:solidFill>
                <a:cs typeface="Segoe UI" panose="020B0502040204020203" pitchFamily="34" charset="0"/>
              </a:rPr>
              <a:t>Risk Assessment &amp; Knowledge Transfer</a:t>
            </a:r>
          </a:p>
          <a:p>
            <a:pPr marL="0" indent="0" algn="ctr" defTabSz="914400">
              <a:buFont typeface="Arial" panose="020B0604020202020204" pitchFamily="34" charset="0"/>
              <a:buNone/>
            </a:pPr>
            <a:r>
              <a:rPr lang="en-US" sz="1100" dirty="0" smtClean="0">
                <a:solidFill>
                  <a:srgbClr val="FFFFFF"/>
                </a:solidFill>
                <a:cs typeface="Segoe UI" panose="020B0502040204020203" pitchFamily="34" charset="0"/>
              </a:rPr>
              <a:t>Identify </a:t>
            </a:r>
            <a:r>
              <a:rPr lang="en-US" sz="1100" dirty="0">
                <a:solidFill>
                  <a:srgbClr val="FFFFFF"/>
                </a:solidFill>
                <a:cs typeface="Segoe UI" panose="020B0502040204020203" pitchFamily="34" charset="0"/>
              </a:rPr>
              <a:t>issues and risks for a given technology leveraging a suite of tools and MS best practices</a:t>
            </a:r>
          </a:p>
        </p:txBody>
      </p:sp>
      <p:sp>
        <p:nvSpPr>
          <p:cNvPr id="5" name="Text Placeholder 34"/>
          <p:cNvSpPr txBox="1">
            <a:spLocks/>
          </p:cNvSpPr>
          <p:nvPr/>
        </p:nvSpPr>
        <p:spPr>
          <a:xfrm>
            <a:off x="8114791" y="4132042"/>
            <a:ext cx="1828800" cy="1821875"/>
          </a:xfrm>
          <a:prstGeom prst="rect">
            <a:avLst/>
          </a:prstGeom>
          <a:solidFill>
            <a:schemeClr val="tx1"/>
          </a:solidFill>
        </p:spPr>
        <p:txBody>
          <a:bodyPr vert="horz" lIns="182880" tIns="137160" rIns="91440" bIns="45720" rtlCol="0">
            <a:normAutofit fontScale="77500" lnSpcReduction="20000"/>
          </a:bodyPr>
          <a:lstStyle>
            <a:lvl1pPr marL="285750" indent="-285750" eaLnBrk="1" hangingPunct="1">
              <a:lnSpc>
                <a:spcPct val="120000"/>
              </a:lnSpc>
              <a:spcBef>
                <a:spcPts val="300"/>
              </a:spcBef>
              <a:buFont typeface="Arial" panose="020B0604020202020204" pitchFamily="34" charset="0"/>
              <a:buChar char="•"/>
              <a:defRPr sz="1400" kern="800" baseline="0">
                <a:solidFill>
                  <a:schemeClr val="tx1"/>
                </a:solidFill>
                <a:latin typeface="+mn-lt"/>
                <a:cs typeface="Segoe UI Light"/>
              </a:defRPr>
            </a:lvl1pPr>
            <a:lvl2pPr marL="569913" indent="-285750" eaLnBrk="1" hangingPunct="1">
              <a:lnSpc>
                <a:spcPct val="120000"/>
              </a:lnSpc>
              <a:buFont typeface="Arial" panose="020B0604020202020204" pitchFamily="34" charset="0"/>
              <a:buChar char="•"/>
              <a:defRPr sz="1400" kern="800">
                <a:solidFill>
                  <a:srgbClr val="FFFFFF"/>
                </a:solidFill>
                <a:latin typeface="+mn-lt"/>
                <a:cs typeface="Segoe UI Light"/>
              </a:defRPr>
            </a:lvl2pPr>
            <a:lvl3pPr marL="858838" indent="-285750" eaLnBrk="1" hangingPunct="1">
              <a:lnSpc>
                <a:spcPct val="120000"/>
              </a:lnSpc>
              <a:buFont typeface="Arial" panose="020B0604020202020204" pitchFamily="34" charset="0"/>
              <a:buChar char="•"/>
              <a:defRPr sz="1400" kern="800">
                <a:solidFill>
                  <a:srgbClr val="FFFFFF"/>
                </a:solidFill>
                <a:latin typeface="+mn-lt"/>
                <a:cs typeface="Segoe UI Light"/>
              </a:defRPr>
            </a:lvl3pPr>
            <a:lvl4pPr marL="1141413" indent="-285750" eaLnBrk="1" hangingPunct="1">
              <a:lnSpc>
                <a:spcPct val="120000"/>
              </a:lnSpc>
              <a:buFont typeface="Arial" panose="020B0604020202020204" pitchFamily="34" charset="0"/>
              <a:buChar char="•"/>
              <a:defRPr sz="1400" kern="800" baseline="0">
                <a:solidFill>
                  <a:srgbClr val="FFFFFF"/>
                </a:solidFill>
                <a:latin typeface="+mn-lt"/>
                <a:cs typeface="Segoe UI Light"/>
              </a:defRPr>
            </a:lvl4pPr>
            <a:lvl5pPr marL="1430338" indent="-285750" eaLnBrk="1" hangingPunct="1">
              <a:lnSpc>
                <a:spcPct val="120000"/>
              </a:lnSpc>
              <a:buFont typeface="Arial" panose="020B0604020202020204" pitchFamily="34" charset="0"/>
              <a:buChar char="•"/>
              <a:defRPr sz="1400" kern="800" baseline="0">
                <a:solidFill>
                  <a:srgbClr val="FFFFFF"/>
                </a:solidFill>
                <a:latin typeface="+mn-lt"/>
                <a:cs typeface="Segoe UI Light"/>
              </a:defRPr>
            </a:lvl5pPr>
          </a:lstStyle>
          <a:p>
            <a:pPr marL="0" indent="0" algn="ctr" defTabSz="914400">
              <a:buFont typeface="Arial" panose="020B0604020202020204" pitchFamily="34" charset="0"/>
              <a:buNone/>
            </a:pPr>
            <a:r>
              <a:rPr lang="en-US" b="1" dirty="0">
                <a:solidFill>
                  <a:srgbClr val="FFFFFF"/>
                </a:solidFill>
                <a:cs typeface="Segoe UI" panose="020B0502040204020203" pitchFamily="34" charset="0"/>
              </a:rPr>
              <a:t>Phase 2: </a:t>
            </a:r>
          </a:p>
          <a:p>
            <a:pPr marL="0" indent="0" algn="ctr" defTabSz="914400">
              <a:buFont typeface="Arial" panose="020B0604020202020204" pitchFamily="34" charset="0"/>
              <a:buNone/>
            </a:pPr>
            <a:r>
              <a:rPr lang="en-US" b="1" dirty="0">
                <a:solidFill>
                  <a:srgbClr val="FFFFFF"/>
                </a:solidFill>
                <a:cs typeface="Segoe UI" panose="020B0502040204020203" pitchFamily="34" charset="0"/>
              </a:rPr>
              <a:t>Remediation Planning</a:t>
            </a:r>
          </a:p>
          <a:p>
            <a:pPr marL="0" indent="0" algn="ctr" defTabSz="914400">
              <a:buFont typeface="Arial" panose="020B0604020202020204" pitchFamily="34" charset="0"/>
              <a:buNone/>
            </a:pPr>
            <a:r>
              <a:rPr lang="en-US" dirty="0">
                <a:solidFill>
                  <a:srgbClr val="FFFFFF"/>
                </a:solidFill>
                <a:cs typeface="Segoe UI" panose="020B0502040204020203" pitchFamily="34" charset="0"/>
              </a:rPr>
              <a:t>Create a remediation plan to address identified improvement points and risks that have been aligned to customer specific  business impact</a:t>
            </a:r>
          </a:p>
        </p:txBody>
      </p:sp>
      <p:sp>
        <p:nvSpPr>
          <p:cNvPr id="6" name="Title 26"/>
          <p:cNvSpPr txBox="1">
            <a:spLocks/>
          </p:cNvSpPr>
          <p:nvPr/>
        </p:nvSpPr>
        <p:spPr>
          <a:xfrm>
            <a:off x="2065611" y="1699393"/>
            <a:ext cx="1828800" cy="1828800"/>
          </a:xfrm>
          <a:prstGeom prst="rect">
            <a:avLst/>
          </a:prstGeom>
          <a:solidFill>
            <a:schemeClr val="tx1"/>
          </a:solidFill>
        </p:spPr>
        <p:txBody>
          <a:bodyPr vert="horz" lIns="182880" tIns="137160" rIns="91440" bIns="45720" rtlCol="0" anchor="t" anchorCtr="0">
            <a:normAutofit/>
          </a:bodyPr>
          <a:lstStyle>
            <a:lvl1pPr eaLnBrk="1" hangingPunct="1">
              <a:defRPr sz="2000" kern="800" baseline="0">
                <a:solidFill>
                  <a:schemeClr val="tx1"/>
                </a:solidFill>
                <a:latin typeface="+mn-lt"/>
                <a:cs typeface="Segoe UI Light"/>
              </a:defRPr>
            </a:lvl1pPr>
          </a:lstStyle>
          <a:p>
            <a:pPr algn="ctr" defTabSz="914400"/>
            <a:r>
              <a:rPr lang="en-US" sz="1100" b="1" dirty="0" smtClean="0">
                <a:solidFill>
                  <a:srgbClr val="FFFFFF"/>
                </a:solidFill>
                <a:cs typeface="Segoe UI" panose="020B0502040204020203" pitchFamily="34" charset="0"/>
              </a:rPr>
              <a:t>Phase 4: </a:t>
            </a:r>
          </a:p>
          <a:p>
            <a:pPr algn="ctr" defTabSz="914400"/>
            <a:r>
              <a:rPr lang="en-US" sz="1100" b="1" dirty="0" smtClean="0">
                <a:solidFill>
                  <a:srgbClr val="FFFFFF"/>
                </a:solidFill>
                <a:cs typeface="Segoe UI" panose="020B0502040204020203" pitchFamily="34" charset="0"/>
              </a:rPr>
              <a:t>Desired State Verification</a:t>
            </a:r>
          </a:p>
          <a:p>
            <a:pPr algn="ctr" defTabSz="914400"/>
            <a:r>
              <a:rPr lang="en-US" sz="1100" dirty="0" smtClean="0">
                <a:solidFill>
                  <a:srgbClr val="FFFFFF"/>
                </a:solidFill>
                <a:cs typeface="Segoe UI" panose="020B0502040204020203" pitchFamily="34" charset="0"/>
              </a:rPr>
              <a:t>Reassess to verify the desired state after remediation.</a:t>
            </a:r>
            <a:endParaRPr lang="en-US" sz="1100" dirty="0">
              <a:solidFill>
                <a:srgbClr val="FFFFFF"/>
              </a:solidFill>
              <a:cs typeface="Segoe UI" panose="020B0502040204020203" pitchFamily="34" charset="0"/>
            </a:endParaRPr>
          </a:p>
        </p:txBody>
      </p:sp>
      <p:sp>
        <p:nvSpPr>
          <p:cNvPr id="7" name="Title 26"/>
          <p:cNvSpPr txBox="1">
            <a:spLocks/>
          </p:cNvSpPr>
          <p:nvPr/>
        </p:nvSpPr>
        <p:spPr>
          <a:xfrm>
            <a:off x="2064801" y="4143267"/>
            <a:ext cx="1828800" cy="1828800"/>
          </a:xfrm>
          <a:prstGeom prst="rect">
            <a:avLst/>
          </a:prstGeom>
          <a:solidFill>
            <a:schemeClr val="tx1"/>
          </a:solidFill>
        </p:spPr>
        <p:txBody>
          <a:bodyPr vert="horz" lIns="182880" tIns="137160" rIns="91440" bIns="45720" rtlCol="0" anchor="t" anchorCtr="0">
            <a:normAutofit/>
          </a:bodyPr>
          <a:lstStyle>
            <a:lvl1pPr eaLnBrk="1" hangingPunct="1">
              <a:defRPr sz="2000" kern="800" baseline="0">
                <a:solidFill>
                  <a:schemeClr val="tx1"/>
                </a:solidFill>
                <a:latin typeface="+mn-lt"/>
                <a:cs typeface="Segoe UI Light"/>
              </a:defRPr>
            </a:lvl1pPr>
          </a:lstStyle>
          <a:p>
            <a:pPr algn="ctr" defTabSz="914400"/>
            <a:r>
              <a:rPr lang="en-US" sz="1100" b="1" dirty="0">
                <a:solidFill>
                  <a:srgbClr val="FFFFFF"/>
                </a:solidFill>
                <a:cs typeface="Segoe UI" panose="020B0502040204020203" pitchFamily="34" charset="0"/>
              </a:rPr>
              <a:t>Phase 3: </a:t>
            </a:r>
          </a:p>
          <a:p>
            <a:pPr algn="ctr" defTabSz="914400"/>
            <a:r>
              <a:rPr lang="en-US" sz="1100" b="1" dirty="0">
                <a:solidFill>
                  <a:srgbClr val="FFFFFF"/>
                </a:solidFill>
                <a:cs typeface="Segoe UI" panose="020B0502040204020203" pitchFamily="34" charset="0"/>
              </a:rPr>
              <a:t>Remediation Execution</a:t>
            </a:r>
          </a:p>
          <a:p>
            <a:pPr algn="ctr" defTabSz="914400"/>
            <a:r>
              <a:rPr lang="en-US" sz="1100" dirty="0">
                <a:solidFill>
                  <a:srgbClr val="FFFFFF"/>
                </a:solidFill>
                <a:cs typeface="Segoe UI" panose="020B0502040204020203" pitchFamily="34" charset="0"/>
              </a:rPr>
              <a:t>Remediate issues and mitigate risks identified in the remediation plan.</a:t>
            </a:r>
          </a:p>
          <a:p>
            <a:pPr algn="ctr" defTabSz="914400"/>
            <a:r>
              <a:rPr lang="en-US" sz="1100" dirty="0">
                <a:solidFill>
                  <a:srgbClr val="FFFFFF"/>
                </a:solidFill>
                <a:cs typeface="Segoe UI" panose="020B0502040204020203" pitchFamily="34" charset="0"/>
              </a:rPr>
              <a:t>(by Customer, Partner</a:t>
            </a:r>
          </a:p>
          <a:p>
            <a:pPr algn="ctr" defTabSz="914400"/>
            <a:r>
              <a:rPr lang="en-US" sz="1100" dirty="0">
                <a:solidFill>
                  <a:srgbClr val="FFFFFF"/>
                </a:solidFill>
                <a:cs typeface="Segoe UI" panose="020B0502040204020203" pitchFamily="34" charset="0"/>
              </a:rPr>
              <a:t>or Premier)</a:t>
            </a:r>
          </a:p>
        </p:txBody>
      </p:sp>
      <p:pic>
        <p:nvPicPr>
          <p:cNvPr id="8" name="Picture 7"/>
          <p:cNvPicPr>
            <a:picLocks noChangeAspect="1"/>
          </p:cNvPicPr>
          <p:nvPr/>
        </p:nvPicPr>
        <p:blipFill>
          <a:blip r:embed="rId2"/>
          <a:stretch>
            <a:fillRect/>
          </a:stretch>
        </p:blipFill>
        <p:spPr>
          <a:xfrm>
            <a:off x="3932237" y="1592262"/>
            <a:ext cx="4392135" cy="4198650"/>
          </a:xfrm>
          <a:prstGeom prst="rect">
            <a:avLst/>
          </a:prstGeom>
        </p:spPr>
      </p:pic>
    </p:spTree>
    <p:extLst>
      <p:ext uri="{BB962C8B-B14F-4D97-AF65-F5344CB8AC3E}">
        <p14:creationId xmlns:p14="http://schemas.microsoft.com/office/powerpoint/2010/main" val="496975847"/>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SPRaaS – Results</a:t>
            </a:r>
            <a:endParaRPr lang="en-US" dirty="0"/>
          </a:p>
        </p:txBody>
      </p:sp>
      <p:sp>
        <p:nvSpPr>
          <p:cNvPr id="8" name="Text Placeholder 19"/>
          <p:cNvSpPr txBox="1">
            <a:spLocks/>
          </p:cNvSpPr>
          <p:nvPr/>
        </p:nvSpPr>
        <p:spPr>
          <a:xfrm>
            <a:off x="1341437" y="2633663"/>
            <a:ext cx="4876800" cy="3682999"/>
          </a:xfrm>
          <a:prstGeom prst="rect">
            <a:avLst/>
          </a:prstGeom>
          <a:solidFill>
            <a:srgbClr val="02163E"/>
          </a:solidFill>
        </p:spPr>
        <p:txBody>
          <a:bodyPr vert="horz" lIns="182880" tIns="137160" rIns="182880" bIns="45720" rtlCol="0">
            <a:normAutofit/>
          </a:bodyPr>
          <a:lstStyle>
            <a:lvl1pPr marL="0" indent="0" eaLnBrk="1" hangingPunct="1">
              <a:lnSpc>
                <a:spcPct val="100000"/>
              </a:lnSpc>
              <a:buFont typeface="Arial" panose="020B0604020202020204" pitchFamily="34" charset="0"/>
              <a:buNone/>
              <a:defRPr sz="1867" kern="800">
                <a:solidFill>
                  <a:schemeClr val="tx1"/>
                </a:solidFill>
                <a:latin typeface="+mn-lt"/>
                <a:cs typeface="Segoe UI Light"/>
              </a:defRPr>
            </a:lvl1pPr>
            <a:lvl2pPr marL="378875" indent="0" eaLnBrk="1" hangingPunct="1">
              <a:lnSpc>
                <a:spcPct val="100000"/>
              </a:lnSpc>
              <a:buFont typeface="Arial" panose="020B0604020202020204" pitchFamily="34" charset="0"/>
              <a:buNone/>
              <a:defRPr sz="1867" kern="800">
                <a:solidFill>
                  <a:schemeClr val="tx1"/>
                </a:solidFill>
                <a:latin typeface="+mn-lt"/>
                <a:cs typeface="Segoe UI Light"/>
              </a:defRPr>
            </a:lvl2pPr>
            <a:lvl3pPr marL="764098" indent="0" eaLnBrk="1" hangingPunct="1">
              <a:lnSpc>
                <a:spcPct val="100000"/>
              </a:lnSpc>
              <a:buFont typeface="Arial" panose="020B0604020202020204" pitchFamily="34" charset="0"/>
              <a:buNone/>
              <a:defRPr sz="1867" kern="800">
                <a:solidFill>
                  <a:schemeClr val="tx1"/>
                </a:solidFill>
                <a:latin typeface="+mn-lt"/>
                <a:cs typeface="Segoe UI Light"/>
              </a:defRPr>
            </a:lvl3pPr>
            <a:lvl4pPr marL="1140855" indent="0" eaLnBrk="1" hangingPunct="1">
              <a:lnSpc>
                <a:spcPct val="100000"/>
              </a:lnSpc>
              <a:buFont typeface="Arial" panose="020B0604020202020204" pitchFamily="34" charset="0"/>
              <a:buNone/>
              <a:defRPr sz="1867" kern="800">
                <a:solidFill>
                  <a:schemeClr val="tx1"/>
                </a:solidFill>
                <a:latin typeface="+mn-lt"/>
                <a:cs typeface="Segoe UI Light"/>
              </a:defRPr>
            </a:lvl4pPr>
            <a:lvl5pPr marL="1526079" indent="0" eaLnBrk="1" hangingPunct="1">
              <a:lnSpc>
                <a:spcPct val="100000"/>
              </a:lnSpc>
              <a:buFont typeface="Arial" panose="020B0604020202020204" pitchFamily="34" charset="0"/>
              <a:buNone/>
              <a:defRPr sz="1867" kern="800">
                <a:solidFill>
                  <a:schemeClr val="tx1"/>
                </a:solidFill>
                <a:latin typeface="+mn-lt"/>
                <a:cs typeface="Segoe UI Light"/>
              </a:defRPr>
            </a:lvl5pPr>
          </a:lstStyle>
          <a:p>
            <a:pPr defTabSz="914400">
              <a:defRPr/>
            </a:pPr>
            <a:r>
              <a:rPr lang="en-US" b="1" dirty="0" smtClean="0">
                <a:solidFill>
                  <a:srgbClr val="FFFFFF"/>
                </a:solidFill>
                <a:latin typeface="Segoe UI Semibold"/>
              </a:rPr>
              <a:t>Overall Health Result</a:t>
            </a:r>
          </a:p>
          <a:p>
            <a:pPr defTabSz="914400">
              <a:defRPr/>
            </a:pPr>
            <a:endParaRPr lang="en-US" dirty="0" smtClean="0">
              <a:solidFill>
                <a:srgbClr val="FFFFFF"/>
              </a:solidFill>
              <a:latin typeface="Segoe UI Light"/>
            </a:endParaRPr>
          </a:p>
          <a:p>
            <a:pPr marL="380990" indent="-380990" defTabSz="914400">
              <a:buFont typeface="Arial" panose="020B0604020202020204" pitchFamily="34" charset="0"/>
              <a:buChar char="•"/>
              <a:defRPr/>
            </a:pPr>
            <a:r>
              <a:rPr lang="en-US" dirty="0" smtClean="0">
                <a:solidFill>
                  <a:srgbClr val="FFFFFF"/>
                </a:solidFill>
                <a:latin typeface="Segoe UI Light"/>
              </a:rPr>
              <a:t>Primarily relates to the current state of the environment.  Are key components and services functioning the way they should, systems online and responsive, and so on.</a:t>
            </a:r>
          </a:p>
          <a:p>
            <a:pPr marL="380990" indent="-380990" defTabSz="914400">
              <a:buFont typeface="Arial" panose="020B0604020202020204" pitchFamily="34" charset="0"/>
              <a:buChar char="•"/>
              <a:defRPr/>
            </a:pPr>
            <a:r>
              <a:rPr lang="en-US" dirty="0" smtClean="0">
                <a:solidFill>
                  <a:srgbClr val="FFFFFF"/>
                </a:solidFill>
                <a:latin typeface="Segoe UI Light"/>
              </a:rPr>
              <a:t>Typical health issues equate to active problems.</a:t>
            </a:r>
          </a:p>
          <a:p>
            <a:pPr defTabSz="914400">
              <a:defRPr/>
            </a:pPr>
            <a:endParaRPr lang="en-US" dirty="0" smtClean="0">
              <a:solidFill>
                <a:srgbClr val="FFFFFF"/>
              </a:solidFill>
              <a:latin typeface="Segoe UI Light"/>
            </a:endParaRPr>
          </a:p>
          <a:p>
            <a:pPr defTabSz="914400">
              <a:defRPr/>
            </a:pPr>
            <a:endParaRPr lang="en-US" dirty="0">
              <a:solidFill>
                <a:srgbClr val="FFFFFF"/>
              </a:solidFill>
              <a:latin typeface="Segoe UI Light"/>
            </a:endParaRPr>
          </a:p>
        </p:txBody>
      </p:sp>
      <p:sp>
        <p:nvSpPr>
          <p:cNvPr id="9" name="Text Placeholder 19"/>
          <p:cNvSpPr txBox="1">
            <a:spLocks/>
          </p:cNvSpPr>
          <p:nvPr/>
        </p:nvSpPr>
        <p:spPr>
          <a:xfrm>
            <a:off x="6218237" y="2633663"/>
            <a:ext cx="4876800" cy="3682999"/>
          </a:xfrm>
          <a:prstGeom prst="rect">
            <a:avLst/>
          </a:prstGeom>
          <a:solidFill>
            <a:srgbClr val="15AEEF"/>
          </a:solidFill>
        </p:spPr>
        <p:txBody>
          <a:bodyPr vert="horz" lIns="182880" tIns="137160" rIns="182880" bIns="45720" rtlCol="0">
            <a:normAutofit/>
          </a:bodyPr>
          <a:lstStyle>
            <a:lvl1pPr marL="0" indent="0" eaLnBrk="1" hangingPunct="1">
              <a:lnSpc>
                <a:spcPct val="100000"/>
              </a:lnSpc>
              <a:buFont typeface="Arial" panose="020B0604020202020204" pitchFamily="34" charset="0"/>
              <a:buNone/>
              <a:defRPr sz="1867" kern="800">
                <a:solidFill>
                  <a:schemeClr val="tx1"/>
                </a:solidFill>
                <a:latin typeface="+mn-lt"/>
                <a:cs typeface="Segoe UI Light"/>
              </a:defRPr>
            </a:lvl1pPr>
            <a:lvl2pPr marL="378875" indent="0" eaLnBrk="1" hangingPunct="1">
              <a:lnSpc>
                <a:spcPct val="100000"/>
              </a:lnSpc>
              <a:buFont typeface="Arial" panose="020B0604020202020204" pitchFamily="34" charset="0"/>
              <a:buNone/>
              <a:defRPr sz="1867" kern="800">
                <a:solidFill>
                  <a:schemeClr val="tx1"/>
                </a:solidFill>
                <a:latin typeface="+mn-lt"/>
                <a:cs typeface="Segoe UI Light"/>
              </a:defRPr>
            </a:lvl2pPr>
            <a:lvl3pPr marL="764098" indent="0" eaLnBrk="1" hangingPunct="1">
              <a:lnSpc>
                <a:spcPct val="100000"/>
              </a:lnSpc>
              <a:buFont typeface="Arial" panose="020B0604020202020204" pitchFamily="34" charset="0"/>
              <a:buNone/>
              <a:defRPr sz="1867" kern="800">
                <a:solidFill>
                  <a:schemeClr val="tx1"/>
                </a:solidFill>
                <a:latin typeface="+mn-lt"/>
                <a:cs typeface="Segoe UI Light"/>
              </a:defRPr>
            </a:lvl3pPr>
            <a:lvl4pPr marL="1140855" indent="0" eaLnBrk="1" hangingPunct="1">
              <a:lnSpc>
                <a:spcPct val="100000"/>
              </a:lnSpc>
              <a:buFont typeface="Arial" panose="020B0604020202020204" pitchFamily="34" charset="0"/>
              <a:buNone/>
              <a:defRPr sz="1867" kern="800">
                <a:solidFill>
                  <a:schemeClr val="tx1"/>
                </a:solidFill>
                <a:latin typeface="+mn-lt"/>
                <a:cs typeface="Segoe UI Light"/>
              </a:defRPr>
            </a:lvl4pPr>
            <a:lvl5pPr marL="1526079" indent="0" eaLnBrk="1" hangingPunct="1">
              <a:lnSpc>
                <a:spcPct val="100000"/>
              </a:lnSpc>
              <a:buFont typeface="Arial" panose="020B0604020202020204" pitchFamily="34" charset="0"/>
              <a:buNone/>
              <a:defRPr sz="1867" kern="800">
                <a:solidFill>
                  <a:schemeClr val="tx1"/>
                </a:solidFill>
                <a:latin typeface="+mn-lt"/>
                <a:cs typeface="Segoe UI Light"/>
              </a:defRPr>
            </a:lvl5pPr>
          </a:lstStyle>
          <a:p>
            <a:pPr defTabSz="914400">
              <a:defRPr/>
            </a:pPr>
            <a:r>
              <a:rPr lang="en-US" b="1" dirty="0" smtClean="0">
                <a:solidFill>
                  <a:srgbClr val="FFFFFF"/>
                </a:solidFill>
                <a:latin typeface="Segoe UI Semibold"/>
              </a:rPr>
              <a:t>Overall Risk Result</a:t>
            </a:r>
          </a:p>
          <a:p>
            <a:pPr defTabSz="914400">
              <a:defRPr/>
            </a:pPr>
            <a:endParaRPr lang="en-US" dirty="0" smtClean="0">
              <a:solidFill>
                <a:srgbClr val="FFFFFF"/>
              </a:solidFill>
              <a:latin typeface="Segoe UI Light"/>
            </a:endParaRPr>
          </a:p>
          <a:p>
            <a:pPr marL="380990" indent="-380990" defTabSz="914400">
              <a:buFont typeface="Arial" panose="020B0604020202020204" pitchFamily="34" charset="0"/>
              <a:buChar char="•"/>
              <a:defRPr/>
            </a:pPr>
            <a:r>
              <a:rPr lang="en-US" dirty="0" smtClean="0">
                <a:solidFill>
                  <a:srgbClr val="FFFFFF"/>
                </a:solidFill>
                <a:latin typeface="Segoe UI Light"/>
              </a:rPr>
              <a:t>Primarily relates to the potential future state of the environment.  Are there processes, documentation and systems in place that would help mitigate future problems in the environment.  This can include change control, monitoring, SLAs, training, and so on.</a:t>
            </a:r>
          </a:p>
          <a:p>
            <a:pPr marL="380990" indent="-380990" defTabSz="914400">
              <a:buFont typeface="Arial" panose="020B0604020202020204" pitchFamily="34" charset="0"/>
              <a:buChar char="•"/>
              <a:defRPr/>
            </a:pPr>
            <a:r>
              <a:rPr lang="en-US" dirty="0" smtClean="0">
                <a:solidFill>
                  <a:srgbClr val="FFFFFF"/>
                </a:solidFill>
                <a:latin typeface="Segoe UI Light"/>
              </a:rPr>
              <a:t>Typical risk issues equate to increased chances of new or worsening problems in the future.</a:t>
            </a:r>
          </a:p>
          <a:p>
            <a:pPr defTabSz="914400">
              <a:defRPr/>
            </a:pPr>
            <a:endParaRPr lang="en-US" dirty="0">
              <a:solidFill>
                <a:srgbClr val="FFFFFF"/>
              </a:solidFill>
              <a:latin typeface="Segoe UI Light"/>
            </a:endParaRPr>
          </a:p>
        </p:txBody>
      </p:sp>
      <p:sp>
        <p:nvSpPr>
          <p:cNvPr id="10" name="Text Placeholder 19"/>
          <p:cNvSpPr txBox="1">
            <a:spLocks/>
          </p:cNvSpPr>
          <p:nvPr/>
        </p:nvSpPr>
        <p:spPr>
          <a:xfrm>
            <a:off x="1341437" y="1439862"/>
            <a:ext cx="9753600" cy="1193800"/>
          </a:xfrm>
          <a:prstGeom prst="rect">
            <a:avLst/>
          </a:prstGeom>
          <a:solidFill>
            <a:srgbClr val="FFFFFF">
              <a:lumMod val="75000"/>
            </a:srgbClr>
          </a:solidFill>
        </p:spPr>
        <p:txBody>
          <a:bodyPr vert="horz" lIns="182880" tIns="137160" rIns="182880" bIns="45720" rtlCol="0">
            <a:normAutofit/>
          </a:bodyPr>
          <a:lstStyle>
            <a:lvl1pPr marL="0" indent="0" eaLnBrk="1" hangingPunct="1">
              <a:lnSpc>
                <a:spcPct val="100000"/>
              </a:lnSpc>
              <a:buFont typeface="Arial" panose="020B0604020202020204" pitchFamily="34" charset="0"/>
              <a:buNone/>
              <a:defRPr sz="1867" kern="800">
                <a:solidFill>
                  <a:schemeClr val="tx1"/>
                </a:solidFill>
                <a:latin typeface="+mn-lt"/>
                <a:cs typeface="Segoe UI Light"/>
              </a:defRPr>
            </a:lvl1pPr>
            <a:lvl2pPr marL="378875" indent="0" eaLnBrk="1" hangingPunct="1">
              <a:lnSpc>
                <a:spcPct val="100000"/>
              </a:lnSpc>
              <a:buFont typeface="Arial" panose="020B0604020202020204" pitchFamily="34" charset="0"/>
              <a:buNone/>
              <a:defRPr sz="1867" kern="800">
                <a:solidFill>
                  <a:schemeClr val="tx1"/>
                </a:solidFill>
                <a:latin typeface="+mn-lt"/>
                <a:cs typeface="Segoe UI Light"/>
              </a:defRPr>
            </a:lvl2pPr>
            <a:lvl3pPr marL="764098" indent="0" eaLnBrk="1" hangingPunct="1">
              <a:lnSpc>
                <a:spcPct val="100000"/>
              </a:lnSpc>
              <a:buFont typeface="Arial" panose="020B0604020202020204" pitchFamily="34" charset="0"/>
              <a:buNone/>
              <a:defRPr sz="1867" kern="800">
                <a:solidFill>
                  <a:schemeClr val="tx1"/>
                </a:solidFill>
                <a:latin typeface="+mn-lt"/>
                <a:cs typeface="Segoe UI Light"/>
              </a:defRPr>
            </a:lvl3pPr>
            <a:lvl4pPr marL="1140855" indent="0" eaLnBrk="1" hangingPunct="1">
              <a:lnSpc>
                <a:spcPct val="100000"/>
              </a:lnSpc>
              <a:buFont typeface="Arial" panose="020B0604020202020204" pitchFamily="34" charset="0"/>
              <a:buNone/>
              <a:defRPr sz="1867" kern="800">
                <a:solidFill>
                  <a:schemeClr val="tx1"/>
                </a:solidFill>
                <a:latin typeface="+mn-lt"/>
                <a:cs typeface="Segoe UI Light"/>
              </a:defRPr>
            </a:lvl4pPr>
            <a:lvl5pPr marL="1526079" indent="0" eaLnBrk="1" hangingPunct="1">
              <a:lnSpc>
                <a:spcPct val="100000"/>
              </a:lnSpc>
              <a:buFont typeface="Arial" panose="020B0604020202020204" pitchFamily="34" charset="0"/>
              <a:buNone/>
              <a:defRPr sz="1867" kern="800">
                <a:solidFill>
                  <a:schemeClr val="tx1"/>
                </a:solidFill>
                <a:latin typeface="+mn-lt"/>
                <a:cs typeface="Segoe UI Light"/>
              </a:defRPr>
            </a:lvl5pPr>
          </a:lstStyle>
          <a:p>
            <a:pPr defTabSz="914400">
              <a:defRPr/>
            </a:pPr>
            <a:r>
              <a:rPr lang="en-US" b="1" dirty="0" smtClean="0">
                <a:solidFill>
                  <a:srgbClr val="FFFFFF"/>
                </a:solidFill>
                <a:latin typeface="Segoe UI Semibold"/>
              </a:rPr>
              <a:t>The overall results of the assessment are split into two main parts – Health and Risk. This is done to provide a more accurate view of the overall environment.</a:t>
            </a:r>
          </a:p>
          <a:p>
            <a:pPr defTabSz="914400">
              <a:defRPr/>
            </a:pPr>
            <a:endParaRPr lang="en-US" dirty="0" smtClean="0">
              <a:solidFill>
                <a:srgbClr val="FFFFFF"/>
              </a:solidFill>
              <a:latin typeface="Segoe UI Light"/>
            </a:endParaRPr>
          </a:p>
          <a:p>
            <a:pPr defTabSz="914400">
              <a:defRPr/>
            </a:pPr>
            <a:endParaRPr lang="en-US" dirty="0">
              <a:solidFill>
                <a:srgbClr val="FFFFFF"/>
              </a:solidFill>
              <a:latin typeface="Segoe UI Light"/>
            </a:endParaRPr>
          </a:p>
        </p:txBody>
      </p:sp>
    </p:spTree>
    <p:extLst>
      <p:ext uri="{BB962C8B-B14F-4D97-AF65-F5344CB8AC3E}">
        <p14:creationId xmlns:p14="http://schemas.microsoft.com/office/powerpoint/2010/main" val="1022581677"/>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title="PLA Background"/>
          <p:cNvSpPr/>
          <p:nvPr/>
        </p:nvSpPr>
        <p:spPr bwMode="auto">
          <a:xfrm>
            <a:off x="585583" y="1471958"/>
            <a:ext cx="2828406" cy="5154842"/>
          </a:xfrm>
          <a:prstGeom prst="rect">
            <a:avLst/>
          </a:prstGeom>
          <a:solidFill>
            <a:schemeClr val="tx1">
              <a:lumMod val="75000"/>
              <a:alpha val="41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3" name="Title 2"/>
          <p:cNvSpPr>
            <a:spLocks noGrp="1"/>
          </p:cNvSpPr>
          <p:nvPr>
            <p:ph type="title"/>
          </p:nvPr>
        </p:nvSpPr>
        <p:spPr>
          <a:prstGeom prst="bracketPair">
            <a:avLst/>
          </a:prstGeom>
        </p:spPr>
        <p:txBody>
          <a:bodyPr/>
          <a:lstStyle/>
          <a:p>
            <a:r>
              <a:rPr lang="en-US" dirty="0" smtClean="0"/>
              <a:t>SPRaaS – The Flow</a:t>
            </a:r>
            <a:endParaRPr lang="en-US" dirty="0"/>
          </a:p>
        </p:txBody>
      </p:sp>
      <p:pic>
        <p:nvPicPr>
          <p:cNvPr id="5" name="Picture 4"/>
          <p:cNvPicPr>
            <a:picLocks noChangeAspect="1"/>
          </p:cNvPicPr>
          <p:nvPr/>
        </p:nvPicPr>
        <p:blipFill>
          <a:blip r:embed="rId2"/>
          <a:stretch>
            <a:fillRect/>
          </a:stretch>
        </p:blipFill>
        <p:spPr>
          <a:xfrm>
            <a:off x="6446837" y="3749377"/>
            <a:ext cx="620344" cy="953333"/>
          </a:xfrm>
          <a:prstGeom prst="rect">
            <a:avLst/>
          </a:prstGeom>
        </p:spPr>
      </p:pic>
      <p:sp>
        <p:nvSpPr>
          <p:cNvPr id="7" name="Cloud 6"/>
          <p:cNvSpPr/>
          <p:nvPr/>
        </p:nvSpPr>
        <p:spPr bwMode="auto">
          <a:xfrm>
            <a:off x="7970837" y="982662"/>
            <a:ext cx="3352800" cy="1913480"/>
          </a:xfrm>
          <a:prstGeom prst="cloud">
            <a:avLst/>
          </a:prstGeom>
          <a:solidFill>
            <a:schemeClr val="tx2">
              <a:lumMod val="60000"/>
              <a:lumOff val="4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9" name="Picture 8"/>
          <p:cNvPicPr>
            <a:picLocks noChangeAspect="1"/>
          </p:cNvPicPr>
          <p:nvPr/>
        </p:nvPicPr>
        <p:blipFill>
          <a:blip r:embed="rId3"/>
          <a:stretch>
            <a:fillRect/>
          </a:stretch>
        </p:blipFill>
        <p:spPr>
          <a:xfrm>
            <a:off x="1302291" y="5211802"/>
            <a:ext cx="1736963" cy="953333"/>
          </a:xfrm>
          <a:prstGeom prst="rect">
            <a:avLst/>
          </a:prstGeom>
        </p:spPr>
      </p:pic>
      <p:pic>
        <p:nvPicPr>
          <p:cNvPr id="12" name="Picture 11"/>
          <p:cNvPicPr>
            <a:picLocks noChangeAspect="1"/>
          </p:cNvPicPr>
          <p:nvPr/>
        </p:nvPicPr>
        <p:blipFill>
          <a:blip r:embed="rId4"/>
          <a:stretch>
            <a:fillRect/>
          </a:stretch>
        </p:blipFill>
        <p:spPr>
          <a:xfrm>
            <a:off x="844836" y="3739327"/>
            <a:ext cx="620344" cy="953333"/>
          </a:xfrm>
          <a:prstGeom prst="rect">
            <a:avLst/>
          </a:prstGeom>
        </p:spPr>
      </p:pic>
      <p:pic>
        <p:nvPicPr>
          <p:cNvPr id="13" name="Picture 12"/>
          <p:cNvPicPr>
            <a:picLocks noChangeAspect="1"/>
          </p:cNvPicPr>
          <p:nvPr/>
        </p:nvPicPr>
        <p:blipFill>
          <a:blip r:embed="rId5"/>
          <a:stretch>
            <a:fillRect/>
          </a:stretch>
        </p:blipFill>
        <p:spPr>
          <a:xfrm>
            <a:off x="2450209" y="3749377"/>
            <a:ext cx="620344" cy="953333"/>
          </a:xfrm>
          <a:prstGeom prst="rect">
            <a:avLst/>
          </a:prstGeom>
        </p:spPr>
      </p:pic>
      <p:grpSp>
        <p:nvGrpSpPr>
          <p:cNvPr id="15" name="Group 14"/>
          <p:cNvGrpSpPr/>
          <p:nvPr/>
        </p:nvGrpSpPr>
        <p:grpSpPr>
          <a:xfrm>
            <a:off x="844836" y="2050335"/>
            <a:ext cx="685800" cy="984227"/>
            <a:chOff x="7285037" y="2263174"/>
            <a:chExt cx="685800" cy="984227"/>
          </a:xfrm>
        </p:grpSpPr>
        <p:pic>
          <p:nvPicPr>
            <p:cNvPr id="10" name="Picture 9"/>
            <p:cNvPicPr>
              <a:picLocks noChangeAspect="1"/>
            </p:cNvPicPr>
            <p:nvPr/>
          </p:nvPicPr>
          <p:blipFill>
            <a:blip r:embed="rId6"/>
            <a:stretch>
              <a:fillRect/>
            </a:stretch>
          </p:blipFill>
          <p:spPr>
            <a:xfrm>
              <a:off x="7285037" y="2263174"/>
              <a:ext cx="620344" cy="953333"/>
            </a:xfrm>
            <a:prstGeom prst="rect">
              <a:avLst/>
            </a:prstGeom>
          </p:spPr>
        </p:pic>
        <p:pic>
          <p:nvPicPr>
            <p:cNvPr id="14" name="Picture 1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723187" y="2999751"/>
              <a:ext cx="247650" cy="247650"/>
            </a:xfrm>
            <a:prstGeom prst="rect">
              <a:avLst/>
            </a:prstGeom>
          </p:spPr>
        </p:pic>
      </p:grpSp>
      <p:grpSp>
        <p:nvGrpSpPr>
          <p:cNvPr id="16" name="Group 15"/>
          <p:cNvGrpSpPr/>
          <p:nvPr/>
        </p:nvGrpSpPr>
        <p:grpSpPr>
          <a:xfrm>
            <a:off x="2448295" y="2050335"/>
            <a:ext cx="685800" cy="984227"/>
            <a:chOff x="7285037" y="2263174"/>
            <a:chExt cx="685800" cy="984227"/>
          </a:xfrm>
        </p:grpSpPr>
        <p:pic>
          <p:nvPicPr>
            <p:cNvPr id="17" name="Picture 16"/>
            <p:cNvPicPr>
              <a:picLocks noChangeAspect="1"/>
            </p:cNvPicPr>
            <p:nvPr/>
          </p:nvPicPr>
          <p:blipFill>
            <a:blip r:embed="rId6"/>
            <a:stretch>
              <a:fillRect/>
            </a:stretch>
          </p:blipFill>
          <p:spPr>
            <a:xfrm>
              <a:off x="7285037" y="2263174"/>
              <a:ext cx="620344" cy="953333"/>
            </a:xfrm>
            <a:prstGeom prst="rect">
              <a:avLst/>
            </a:prstGeom>
          </p:spPr>
        </p:pic>
        <p:pic>
          <p:nvPicPr>
            <p:cNvPr id="18" name="Picture 1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723187" y="2999751"/>
              <a:ext cx="247650" cy="247650"/>
            </a:xfrm>
            <a:prstGeom prst="rect">
              <a:avLst/>
            </a:prstGeom>
          </p:spPr>
        </p:pic>
      </p:grpSp>
      <p:sp>
        <p:nvSpPr>
          <p:cNvPr id="19" name="TextBox 18"/>
          <p:cNvSpPr txBox="1"/>
          <p:nvPr/>
        </p:nvSpPr>
        <p:spPr>
          <a:xfrm>
            <a:off x="651040" y="2926944"/>
            <a:ext cx="3039464" cy="461665"/>
          </a:xfrm>
          <a:prstGeom prst="rect">
            <a:avLst/>
          </a:prstGeom>
          <a:noFill/>
        </p:spPr>
        <p:txBody>
          <a:bodyPr wrap="square" lIns="182880" tIns="146304" rIns="182880" bIns="146304" rtlCol="0">
            <a:spAutoFit/>
          </a:bodyPr>
          <a:lstStyle/>
          <a:p>
            <a:pPr>
              <a:lnSpc>
                <a:spcPct val="90000"/>
              </a:lnSpc>
              <a:spcAft>
                <a:spcPts val="600"/>
              </a:spcAft>
            </a:pPr>
            <a:r>
              <a:rPr lang="en-US" sz="1200" dirty="0" smtClean="0">
                <a:solidFill>
                  <a:srgbClr val="505050">
                    <a:lumMod val="75000"/>
                  </a:srgbClr>
                </a:solidFill>
              </a:rPr>
              <a:t>SP_PLA_WFE1   ….          SP_PLA_WFEn</a:t>
            </a:r>
          </a:p>
        </p:txBody>
      </p:sp>
      <p:sp>
        <p:nvSpPr>
          <p:cNvPr id="20" name="TextBox 19"/>
          <p:cNvSpPr txBox="1"/>
          <p:nvPr/>
        </p:nvSpPr>
        <p:spPr>
          <a:xfrm>
            <a:off x="576891" y="4560470"/>
            <a:ext cx="3319204" cy="461665"/>
          </a:xfrm>
          <a:prstGeom prst="rect">
            <a:avLst/>
          </a:prstGeom>
          <a:noFill/>
        </p:spPr>
        <p:txBody>
          <a:bodyPr wrap="square" lIns="182880" tIns="146304" rIns="182880" bIns="146304" rtlCol="0">
            <a:spAutoFit/>
          </a:bodyPr>
          <a:lstStyle/>
          <a:p>
            <a:pPr>
              <a:lnSpc>
                <a:spcPct val="90000"/>
              </a:lnSpc>
              <a:spcAft>
                <a:spcPts val="600"/>
              </a:spcAft>
            </a:pPr>
            <a:r>
              <a:rPr lang="en-US" sz="1200" dirty="0" smtClean="0">
                <a:solidFill>
                  <a:srgbClr val="505050">
                    <a:lumMod val="75000"/>
                  </a:srgbClr>
                </a:solidFill>
              </a:rPr>
              <a:t>  SP_PLA_APP1   ….           SP_PLA_APPn</a:t>
            </a:r>
          </a:p>
        </p:txBody>
      </p:sp>
      <p:sp>
        <p:nvSpPr>
          <p:cNvPr id="21" name="TextBox 20"/>
          <p:cNvSpPr txBox="1"/>
          <p:nvPr/>
        </p:nvSpPr>
        <p:spPr>
          <a:xfrm>
            <a:off x="1496663" y="6165135"/>
            <a:ext cx="1389782" cy="461665"/>
          </a:xfrm>
          <a:prstGeom prst="rect">
            <a:avLst/>
          </a:prstGeom>
          <a:noFill/>
        </p:spPr>
        <p:txBody>
          <a:bodyPr wrap="square" lIns="182880" tIns="146304" rIns="182880" bIns="146304" rtlCol="0">
            <a:spAutoFit/>
          </a:bodyPr>
          <a:lstStyle/>
          <a:p>
            <a:pPr>
              <a:lnSpc>
                <a:spcPct val="90000"/>
              </a:lnSpc>
              <a:spcAft>
                <a:spcPts val="600"/>
              </a:spcAft>
            </a:pPr>
            <a:r>
              <a:rPr lang="en-US" sz="1200" dirty="0" smtClean="0">
                <a:solidFill>
                  <a:srgbClr val="505050">
                    <a:lumMod val="75000"/>
                  </a:srgbClr>
                </a:solidFill>
              </a:rPr>
              <a:t>  SP_PLA_SQL</a:t>
            </a:r>
          </a:p>
        </p:txBody>
      </p:sp>
      <p:sp>
        <p:nvSpPr>
          <p:cNvPr id="25" name="TextBox 24"/>
          <p:cNvSpPr txBox="1"/>
          <p:nvPr/>
        </p:nvSpPr>
        <p:spPr>
          <a:xfrm>
            <a:off x="1406811" y="1531460"/>
            <a:ext cx="1306226" cy="544765"/>
          </a:xfrm>
          <a:prstGeom prst="rect">
            <a:avLst/>
          </a:prstGeom>
          <a:noFill/>
        </p:spPr>
        <p:txBody>
          <a:bodyPr wrap="square" lIns="182880" tIns="146304" rIns="182880" bIns="146304" rtlCol="0">
            <a:spAutoFit/>
          </a:bodyPr>
          <a:lstStyle/>
          <a:p>
            <a:pPr>
              <a:lnSpc>
                <a:spcPct val="90000"/>
              </a:lnSpc>
              <a:spcAft>
                <a:spcPts val="600"/>
              </a:spcAft>
            </a:pPr>
            <a:r>
              <a:rPr lang="en-US" b="1" dirty="0" smtClean="0">
                <a:solidFill>
                  <a:srgbClr val="0072C6">
                    <a:lumMod val="75000"/>
                  </a:srgbClr>
                </a:solidFill>
                <a:latin typeface="Segoe UI Light"/>
              </a:rPr>
              <a:t>SP PLA</a:t>
            </a:r>
          </a:p>
        </p:txBody>
      </p:sp>
      <p:pic>
        <p:nvPicPr>
          <p:cNvPr id="26" name="Picture 25"/>
          <p:cNvPicPr>
            <a:picLocks noChangeAspect="1"/>
          </p:cNvPicPr>
          <p:nvPr/>
        </p:nvPicPr>
        <p:blipFill>
          <a:blip r:embed="rId8"/>
          <a:stretch>
            <a:fillRect/>
          </a:stretch>
        </p:blipFill>
        <p:spPr>
          <a:xfrm>
            <a:off x="8580437" y="1710830"/>
            <a:ext cx="365395" cy="365395"/>
          </a:xfrm>
          <a:prstGeom prst="rect">
            <a:avLst/>
          </a:prstGeom>
        </p:spPr>
      </p:pic>
      <p:pic>
        <p:nvPicPr>
          <p:cNvPr id="28" name="Picture 27"/>
          <p:cNvPicPr>
            <a:picLocks noChangeAspect="1"/>
          </p:cNvPicPr>
          <p:nvPr/>
        </p:nvPicPr>
        <p:blipFill>
          <a:blip r:embed="rId9"/>
          <a:stretch>
            <a:fillRect/>
          </a:stretch>
        </p:blipFill>
        <p:spPr>
          <a:xfrm>
            <a:off x="6530324" y="3878262"/>
            <a:ext cx="231236" cy="303925"/>
          </a:xfrm>
          <a:prstGeom prst="rect">
            <a:avLst/>
          </a:prstGeom>
        </p:spPr>
      </p:pic>
      <p:sp>
        <p:nvSpPr>
          <p:cNvPr id="29" name="TextBox 28"/>
          <p:cNvSpPr txBox="1"/>
          <p:nvPr/>
        </p:nvSpPr>
        <p:spPr>
          <a:xfrm>
            <a:off x="9037580" y="1071558"/>
            <a:ext cx="1219257" cy="489365"/>
          </a:xfrm>
          <a:prstGeom prst="rect">
            <a:avLst/>
          </a:prstGeom>
          <a:noFill/>
        </p:spPr>
        <p:txBody>
          <a:bodyPr wrap="square" lIns="182880" tIns="146304" rIns="182880" bIns="146304" rtlCol="0">
            <a:spAutoFit/>
          </a:bodyPr>
          <a:lstStyle/>
          <a:p>
            <a:pPr>
              <a:lnSpc>
                <a:spcPct val="90000"/>
              </a:lnSpc>
              <a:spcAft>
                <a:spcPts val="600"/>
              </a:spcAft>
            </a:pPr>
            <a:r>
              <a:rPr lang="en-US" sz="1400" b="1" dirty="0" smtClean="0">
                <a:solidFill>
                  <a:srgbClr val="FFFFFF"/>
                </a:solidFill>
                <a:latin typeface="Segoe UI Light"/>
              </a:rPr>
              <a:t>RaaS Web</a:t>
            </a:r>
          </a:p>
        </p:txBody>
      </p:sp>
      <p:pic>
        <p:nvPicPr>
          <p:cNvPr id="32" name="Picture 31"/>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491429" y="4332132"/>
            <a:ext cx="181675" cy="244519"/>
          </a:xfrm>
          <a:prstGeom prst="rect">
            <a:avLst/>
          </a:prstGeom>
        </p:spPr>
      </p:pic>
      <p:pic>
        <p:nvPicPr>
          <p:cNvPr id="34" name="Picture 33"/>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490515" y="4330082"/>
            <a:ext cx="181675" cy="244519"/>
          </a:xfrm>
          <a:prstGeom prst="rect">
            <a:avLst/>
          </a:prstGeom>
        </p:spPr>
      </p:pic>
      <p:cxnSp>
        <p:nvCxnSpPr>
          <p:cNvPr id="36" name="Straight Arrow Connector 35"/>
          <p:cNvCxnSpPr/>
          <p:nvPr/>
        </p:nvCxnSpPr>
        <p:spPr>
          <a:xfrm>
            <a:off x="3134095" y="4452341"/>
            <a:ext cx="3200400" cy="0"/>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p:nvPr/>
        </p:nvCxnSpPr>
        <p:spPr>
          <a:xfrm flipH="1">
            <a:off x="3134095" y="4030662"/>
            <a:ext cx="3200400" cy="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48" name="Arc 47"/>
          <p:cNvSpPr/>
          <p:nvPr/>
        </p:nvSpPr>
        <p:spPr>
          <a:xfrm rot="832440">
            <a:off x="2474498" y="3102018"/>
            <a:ext cx="609600" cy="763143"/>
          </a:xfrm>
          <a:prstGeom prst="arc">
            <a:avLst>
              <a:gd name="adj1" fmla="val 18403932"/>
              <a:gd name="adj2" fmla="val 1375929"/>
            </a:avLst>
          </a:prstGeom>
          <a:ln>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FFFFFF"/>
              </a:solidFill>
            </a:endParaRPr>
          </a:p>
        </p:txBody>
      </p:sp>
      <p:sp>
        <p:nvSpPr>
          <p:cNvPr id="49" name="Arc 48"/>
          <p:cNvSpPr/>
          <p:nvPr/>
        </p:nvSpPr>
        <p:spPr>
          <a:xfrm rot="16673189">
            <a:off x="1633923" y="2338227"/>
            <a:ext cx="804547" cy="1137483"/>
          </a:xfrm>
          <a:prstGeom prst="arc">
            <a:avLst>
              <a:gd name="adj1" fmla="val 18403932"/>
              <a:gd name="adj2" fmla="val 1375929"/>
            </a:avLst>
          </a:prstGeom>
          <a:ln>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FFFFFF"/>
              </a:solidFill>
            </a:endParaRPr>
          </a:p>
        </p:txBody>
      </p:sp>
      <p:sp>
        <p:nvSpPr>
          <p:cNvPr id="50" name="Arc 49"/>
          <p:cNvSpPr/>
          <p:nvPr/>
        </p:nvSpPr>
        <p:spPr>
          <a:xfrm rot="11456432">
            <a:off x="826763" y="3051761"/>
            <a:ext cx="609600" cy="763143"/>
          </a:xfrm>
          <a:prstGeom prst="arc">
            <a:avLst>
              <a:gd name="adj1" fmla="val 18403932"/>
              <a:gd name="adj2" fmla="val 1375929"/>
            </a:avLst>
          </a:prstGeom>
          <a:ln>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FFFFFF"/>
              </a:solidFill>
            </a:endParaRPr>
          </a:p>
        </p:txBody>
      </p:sp>
      <p:sp>
        <p:nvSpPr>
          <p:cNvPr id="53" name="Arc 52"/>
          <p:cNvSpPr/>
          <p:nvPr/>
        </p:nvSpPr>
        <p:spPr>
          <a:xfrm rot="3703149">
            <a:off x="2190159" y="4491756"/>
            <a:ext cx="906850" cy="702700"/>
          </a:xfrm>
          <a:prstGeom prst="arc">
            <a:avLst>
              <a:gd name="adj1" fmla="val 18403932"/>
              <a:gd name="adj2" fmla="val 1375929"/>
            </a:avLst>
          </a:prstGeom>
          <a:ln>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FFFFFF"/>
              </a:solidFill>
            </a:endParaRPr>
          </a:p>
        </p:txBody>
      </p:sp>
      <p:sp>
        <p:nvSpPr>
          <p:cNvPr id="54" name="Arc 53"/>
          <p:cNvSpPr/>
          <p:nvPr/>
        </p:nvSpPr>
        <p:spPr>
          <a:xfrm rot="9067867">
            <a:off x="865975" y="4488824"/>
            <a:ext cx="906850" cy="702700"/>
          </a:xfrm>
          <a:prstGeom prst="arc">
            <a:avLst>
              <a:gd name="adj1" fmla="val 18403932"/>
              <a:gd name="adj2" fmla="val 1375929"/>
            </a:avLst>
          </a:prstGeom>
          <a:ln>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FFFFFF"/>
              </a:solidFill>
            </a:endParaRPr>
          </a:p>
        </p:txBody>
      </p:sp>
      <p:sp>
        <p:nvSpPr>
          <p:cNvPr id="55" name="TextBox 54"/>
          <p:cNvSpPr txBox="1"/>
          <p:nvPr/>
        </p:nvSpPr>
        <p:spPr>
          <a:xfrm>
            <a:off x="3413989" y="3655080"/>
            <a:ext cx="2559034" cy="489365"/>
          </a:xfrm>
          <a:prstGeom prst="rect">
            <a:avLst/>
          </a:prstGeom>
          <a:noFill/>
        </p:spPr>
        <p:txBody>
          <a:bodyPr wrap="none" lIns="182880" tIns="146304" rIns="182880" bIns="146304" rtlCol="0">
            <a:spAutoFit/>
          </a:bodyPr>
          <a:lstStyle/>
          <a:p>
            <a:pPr>
              <a:lnSpc>
                <a:spcPct val="90000"/>
              </a:lnSpc>
              <a:spcAft>
                <a:spcPts val="600"/>
              </a:spcAft>
            </a:pPr>
            <a:r>
              <a:rPr lang="en-US" sz="1400" dirty="0" smtClean="0">
                <a:gradFill>
                  <a:gsLst>
                    <a:gs pos="2917">
                      <a:srgbClr val="505050"/>
                    </a:gs>
                    <a:gs pos="30000">
                      <a:srgbClr val="505050"/>
                    </a:gs>
                  </a:gsLst>
                  <a:lin ang="5400000" scaled="0"/>
                </a:gradFill>
              </a:rPr>
              <a:t>PS Scripts/SQL Scripts/WMI</a:t>
            </a:r>
          </a:p>
        </p:txBody>
      </p:sp>
      <p:pic>
        <p:nvPicPr>
          <p:cNvPr id="56" name="Picture 55"/>
          <p:cNvPicPr>
            <a:picLocks noChangeAspect="1"/>
          </p:cNvPicPr>
          <p:nvPr/>
        </p:nvPicPr>
        <p:blipFill>
          <a:blip r:embed="rId11"/>
          <a:stretch>
            <a:fillRect/>
          </a:stretch>
        </p:blipFill>
        <p:spPr>
          <a:xfrm>
            <a:off x="2742543" y="4115707"/>
            <a:ext cx="256121" cy="336634"/>
          </a:xfrm>
          <a:prstGeom prst="rect">
            <a:avLst/>
          </a:prstGeom>
        </p:spPr>
      </p:pic>
      <p:pic>
        <p:nvPicPr>
          <p:cNvPr id="58" name="Picture 57"/>
          <p:cNvPicPr>
            <a:picLocks noChangeAspect="1"/>
          </p:cNvPicPr>
          <p:nvPr/>
        </p:nvPicPr>
        <p:blipFill>
          <a:blip r:embed="rId11"/>
          <a:stretch>
            <a:fillRect/>
          </a:stretch>
        </p:blipFill>
        <p:spPr>
          <a:xfrm>
            <a:off x="6755677" y="4053130"/>
            <a:ext cx="256121" cy="336634"/>
          </a:xfrm>
          <a:prstGeom prst="rect">
            <a:avLst/>
          </a:prstGeom>
        </p:spPr>
      </p:pic>
      <p:pic>
        <p:nvPicPr>
          <p:cNvPr id="59" name="Picture 58"/>
          <p:cNvPicPr>
            <a:picLocks noChangeAspect="1"/>
          </p:cNvPicPr>
          <p:nvPr/>
        </p:nvPicPr>
        <p:blipFill>
          <a:blip r:embed="rId12"/>
          <a:stretch>
            <a:fillRect/>
          </a:stretch>
        </p:blipFill>
        <p:spPr>
          <a:xfrm>
            <a:off x="10369263" y="1071558"/>
            <a:ext cx="400838" cy="400400"/>
          </a:xfrm>
          <a:prstGeom prst="rect">
            <a:avLst/>
          </a:prstGeom>
        </p:spPr>
      </p:pic>
      <p:pic>
        <p:nvPicPr>
          <p:cNvPr id="60" name="Picture 59"/>
          <p:cNvPicPr>
            <a:picLocks noChangeAspect="1"/>
          </p:cNvPicPr>
          <p:nvPr/>
        </p:nvPicPr>
        <p:blipFill>
          <a:blip r:embed="rId13"/>
          <a:stretch>
            <a:fillRect/>
          </a:stretch>
        </p:blipFill>
        <p:spPr>
          <a:xfrm>
            <a:off x="9442081" y="1795949"/>
            <a:ext cx="461769" cy="405913"/>
          </a:xfrm>
          <a:prstGeom prst="rect">
            <a:avLst/>
          </a:prstGeom>
        </p:spPr>
      </p:pic>
      <p:cxnSp>
        <p:nvCxnSpPr>
          <p:cNvPr id="66" name="Straight Arrow Connector 65"/>
          <p:cNvCxnSpPr/>
          <p:nvPr/>
        </p:nvCxnSpPr>
        <p:spPr>
          <a:xfrm rot="10800000" flipH="1">
            <a:off x="3134095" y="4576651"/>
            <a:ext cx="3200400" cy="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pic>
        <p:nvPicPr>
          <p:cNvPr id="67" name="Picture 66"/>
          <p:cNvPicPr>
            <a:picLocks noChangeAspect="1"/>
          </p:cNvPicPr>
          <p:nvPr/>
        </p:nvPicPr>
        <p:blipFill>
          <a:blip r:embed="rId14"/>
          <a:stretch>
            <a:fillRect/>
          </a:stretch>
        </p:blipFill>
        <p:spPr>
          <a:xfrm>
            <a:off x="10325625" y="1757725"/>
            <a:ext cx="444476" cy="404032"/>
          </a:xfrm>
          <a:prstGeom prst="rect">
            <a:avLst/>
          </a:prstGeom>
        </p:spPr>
      </p:pic>
      <p:sp>
        <p:nvSpPr>
          <p:cNvPr id="2" name="TextBox 1"/>
          <p:cNvSpPr txBox="1"/>
          <p:nvPr/>
        </p:nvSpPr>
        <p:spPr>
          <a:xfrm>
            <a:off x="6142037" y="4692660"/>
            <a:ext cx="1143198" cy="461665"/>
          </a:xfrm>
          <a:prstGeom prst="rect">
            <a:avLst/>
          </a:prstGeom>
          <a:noFill/>
        </p:spPr>
        <p:txBody>
          <a:bodyPr wrap="none" lIns="182880" tIns="146304" rIns="182880" bIns="146304" rtlCol="0">
            <a:spAutoFit/>
          </a:bodyPr>
          <a:lstStyle/>
          <a:p>
            <a:pPr>
              <a:lnSpc>
                <a:spcPct val="90000"/>
              </a:lnSpc>
              <a:spcAft>
                <a:spcPts val="600"/>
              </a:spcAft>
            </a:pPr>
            <a:r>
              <a:rPr lang="en-US" sz="1200" dirty="0" smtClean="0">
                <a:solidFill>
                  <a:srgbClr val="E6E6E6">
                    <a:lumMod val="10000"/>
                  </a:srgbClr>
                </a:solidFill>
                <a:latin typeface="Segoe UI Light"/>
              </a:rPr>
              <a:t>Tools Server</a:t>
            </a:r>
          </a:p>
        </p:txBody>
      </p:sp>
      <p:sp>
        <p:nvSpPr>
          <p:cNvPr id="4" name="TextBox 3"/>
          <p:cNvSpPr txBox="1"/>
          <p:nvPr/>
        </p:nvSpPr>
        <p:spPr>
          <a:xfrm>
            <a:off x="9260634" y="1448265"/>
            <a:ext cx="680314" cy="433965"/>
          </a:xfrm>
          <a:prstGeom prst="rect">
            <a:avLst/>
          </a:prstGeom>
          <a:noFill/>
        </p:spPr>
        <p:txBody>
          <a:bodyPr wrap="none" lIns="182880" tIns="146304" rIns="182880" bIns="146304" rtlCol="0">
            <a:spAutoFit/>
          </a:bodyPr>
          <a:lstStyle/>
          <a:p>
            <a:pPr>
              <a:lnSpc>
                <a:spcPct val="90000"/>
              </a:lnSpc>
              <a:spcAft>
                <a:spcPts val="600"/>
              </a:spcAft>
            </a:pPr>
            <a:r>
              <a:rPr lang="en-US" sz="1000" b="1" dirty="0" smtClean="0">
                <a:solidFill>
                  <a:srgbClr val="FFFFFF"/>
                </a:solidFill>
                <a:latin typeface="Segoe UI Light"/>
              </a:rPr>
              <a:t>Issues</a:t>
            </a:r>
          </a:p>
        </p:txBody>
      </p:sp>
      <p:sp>
        <p:nvSpPr>
          <p:cNvPr id="41" name="TextBox 40"/>
          <p:cNvSpPr txBox="1"/>
          <p:nvPr/>
        </p:nvSpPr>
        <p:spPr>
          <a:xfrm>
            <a:off x="10122395" y="1440196"/>
            <a:ext cx="778098" cy="433965"/>
          </a:xfrm>
          <a:prstGeom prst="rect">
            <a:avLst/>
          </a:prstGeom>
          <a:noFill/>
        </p:spPr>
        <p:txBody>
          <a:bodyPr wrap="none" lIns="182880" tIns="146304" rIns="182880" bIns="146304" rtlCol="0">
            <a:spAutoFit/>
          </a:bodyPr>
          <a:lstStyle/>
          <a:p>
            <a:pPr>
              <a:lnSpc>
                <a:spcPct val="90000"/>
              </a:lnSpc>
              <a:spcAft>
                <a:spcPts val="600"/>
              </a:spcAft>
            </a:pPr>
            <a:r>
              <a:rPr lang="en-US" sz="1000" b="1" dirty="0" smtClean="0">
                <a:solidFill>
                  <a:srgbClr val="FFFFFF"/>
                </a:solidFill>
                <a:latin typeface="Segoe UI Light"/>
              </a:rPr>
              <a:t>Reports</a:t>
            </a:r>
          </a:p>
        </p:txBody>
      </p:sp>
      <p:sp>
        <p:nvSpPr>
          <p:cNvPr id="42" name="TextBox 41"/>
          <p:cNvSpPr txBox="1"/>
          <p:nvPr/>
        </p:nvSpPr>
        <p:spPr>
          <a:xfrm>
            <a:off x="8206736" y="1440196"/>
            <a:ext cx="1158009" cy="433965"/>
          </a:xfrm>
          <a:prstGeom prst="rect">
            <a:avLst/>
          </a:prstGeom>
          <a:noFill/>
        </p:spPr>
        <p:txBody>
          <a:bodyPr wrap="none" lIns="182880" tIns="146304" rIns="182880" bIns="146304" rtlCol="0">
            <a:spAutoFit/>
          </a:bodyPr>
          <a:lstStyle/>
          <a:p>
            <a:pPr>
              <a:lnSpc>
                <a:spcPct val="90000"/>
              </a:lnSpc>
              <a:spcAft>
                <a:spcPts val="600"/>
              </a:spcAft>
            </a:pPr>
            <a:r>
              <a:rPr lang="en-US" sz="1000" b="1" dirty="0" smtClean="0">
                <a:solidFill>
                  <a:srgbClr val="FFFFFF"/>
                </a:solidFill>
                <a:latin typeface="Segoe UI Light"/>
              </a:rPr>
              <a:t>Collected Data</a:t>
            </a:r>
          </a:p>
        </p:txBody>
      </p:sp>
      <p:sp>
        <p:nvSpPr>
          <p:cNvPr id="6" name="Rounded Rectangle 5"/>
          <p:cNvSpPr/>
          <p:nvPr/>
        </p:nvSpPr>
        <p:spPr bwMode="auto">
          <a:xfrm>
            <a:off x="6559848" y="3915225"/>
            <a:ext cx="141866" cy="217328"/>
          </a:xfrm>
          <a:prstGeom prst="roundRect">
            <a:avLst/>
          </a:prstGeom>
          <a:solidFill>
            <a:srgbClr val="7030A0">
              <a:alpha val="67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4" name="TextBox 43"/>
          <p:cNvSpPr txBox="1"/>
          <p:nvPr/>
        </p:nvSpPr>
        <p:spPr>
          <a:xfrm>
            <a:off x="8274238" y="1405825"/>
            <a:ext cx="1055417" cy="433965"/>
          </a:xfrm>
          <a:prstGeom prst="rect">
            <a:avLst/>
          </a:prstGeom>
          <a:noFill/>
        </p:spPr>
        <p:txBody>
          <a:bodyPr wrap="none" lIns="182880" tIns="146304" rIns="182880" bIns="146304" rtlCol="0">
            <a:spAutoFit/>
          </a:bodyPr>
          <a:lstStyle/>
          <a:p>
            <a:pPr>
              <a:lnSpc>
                <a:spcPct val="90000"/>
              </a:lnSpc>
              <a:spcAft>
                <a:spcPts val="600"/>
              </a:spcAft>
            </a:pPr>
            <a:r>
              <a:rPr lang="en-US" sz="1000" b="1" dirty="0" smtClean="0">
                <a:solidFill>
                  <a:srgbClr val="FFFFFF"/>
                </a:solidFill>
                <a:latin typeface="Segoe UI Light"/>
              </a:rPr>
              <a:t>RaaS Toolset</a:t>
            </a:r>
          </a:p>
        </p:txBody>
      </p:sp>
    </p:spTree>
    <p:extLst>
      <p:ext uri="{BB962C8B-B14F-4D97-AF65-F5344CB8AC3E}">
        <p14:creationId xmlns:p14="http://schemas.microsoft.com/office/powerpoint/2010/main" val="224040576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par>
                                <p:cTn id="14" presetID="10" presetClass="entr" presetSubtype="0" fill="hold"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500"/>
                                        <p:tgtEl>
                                          <p:spTgt spid="15"/>
                                        </p:tgtEl>
                                      </p:cBhvr>
                                    </p:animEffect>
                                  </p:childTnLst>
                                </p:cTn>
                              </p:par>
                              <p:par>
                                <p:cTn id="17" presetID="10" presetClass="entr" presetSubtype="0" fill="hold" nodeType="with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
                                        <p:tgtEl>
                                          <p:spTgt spid="16"/>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500"/>
                                        <p:tgtEl>
                                          <p:spTgt spid="19"/>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500"/>
                                        <p:tgtEl>
                                          <p:spTgt spid="20"/>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fade">
                                      <p:cBhvr>
                                        <p:cTn id="28" dur="500"/>
                                        <p:tgtEl>
                                          <p:spTgt spid="21"/>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fade">
                                      <p:cBhvr>
                                        <p:cTn id="31" dur="500"/>
                                        <p:tgtEl>
                                          <p:spTgt spid="25"/>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5"/>
                                        </p:tgtEl>
                                        <p:attrNameLst>
                                          <p:attrName>style.visibility</p:attrName>
                                        </p:attrNameLst>
                                      </p:cBhvr>
                                      <p:to>
                                        <p:strVal val="visible"/>
                                      </p:to>
                                    </p:set>
                                    <p:animEffect transition="in" filter="fade">
                                      <p:cBhvr>
                                        <p:cTn id="39" dur="500"/>
                                        <p:tgtEl>
                                          <p:spTgt spid="5"/>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
                                        </p:tgtEl>
                                        <p:attrNameLst>
                                          <p:attrName>style.visibility</p:attrName>
                                        </p:attrNameLst>
                                      </p:cBhvr>
                                      <p:to>
                                        <p:strVal val="visible"/>
                                      </p:to>
                                    </p:set>
                                    <p:animEffect transition="in" filter="fade">
                                      <p:cBhvr>
                                        <p:cTn id="42" dur="500"/>
                                        <p:tgtEl>
                                          <p:spTgt spid="2"/>
                                        </p:tgtEl>
                                      </p:cBhvr>
                                    </p:animEffec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7"/>
                                        </p:tgtEl>
                                        <p:attrNameLst>
                                          <p:attrName>style.visibility</p:attrName>
                                        </p:attrNameLst>
                                      </p:cBhvr>
                                      <p:to>
                                        <p:strVal val="visible"/>
                                      </p:to>
                                    </p:set>
                                  </p:childTnLst>
                                </p:cTn>
                              </p:par>
                              <p:par>
                                <p:cTn id="47" presetID="10" presetClass="entr" presetSubtype="0" fill="hold" grpId="0" nodeType="withEffect">
                                  <p:stCondLst>
                                    <p:cond delay="0"/>
                                  </p:stCondLst>
                                  <p:childTnLst>
                                    <p:set>
                                      <p:cBhvr>
                                        <p:cTn id="48" dur="1" fill="hold">
                                          <p:stCondLst>
                                            <p:cond delay="0"/>
                                          </p:stCondLst>
                                        </p:cTn>
                                        <p:tgtEl>
                                          <p:spTgt spid="29"/>
                                        </p:tgtEl>
                                        <p:attrNameLst>
                                          <p:attrName>style.visibility</p:attrName>
                                        </p:attrNameLst>
                                      </p:cBhvr>
                                      <p:to>
                                        <p:strVal val="visible"/>
                                      </p:to>
                                    </p:set>
                                    <p:animEffect transition="in" filter="fade">
                                      <p:cBhvr>
                                        <p:cTn id="49" dur="500"/>
                                        <p:tgtEl>
                                          <p:spTgt spid="29"/>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nodeType="clickEffect">
                                  <p:stCondLst>
                                    <p:cond delay="0"/>
                                  </p:stCondLst>
                                  <p:childTnLst>
                                    <p:set>
                                      <p:cBhvr>
                                        <p:cTn id="53" dur="1" fill="hold">
                                          <p:stCondLst>
                                            <p:cond delay="0"/>
                                          </p:stCondLst>
                                        </p:cTn>
                                        <p:tgtEl>
                                          <p:spTgt spid="28"/>
                                        </p:tgtEl>
                                        <p:attrNameLst>
                                          <p:attrName>style.visibility</p:attrName>
                                        </p:attrNameLst>
                                      </p:cBhvr>
                                      <p:to>
                                        <p:strVal val="visible"/>
                                      </p:to>
                                    </p:set>
                                    <p:animEffect transition="in" filter="fade">
                                      <p:cBhvr>
                                        <p:cTn id="54" dur="500"/>
                                        <p:tgtEl>
                                          <p:spTgt spid="28"/>
                                        </p:tgtEl>
                                      </p:cBhvr>
                                    </p:animEffect>
                                  </p:childTnLst>
                                </p:cTn>
                              </p:par>
                              <p:par>
                                <p:cTn id="55" presetID="10" presetClass="entr" presetSubtype="0" fill="hold" grpId="1" nodeType="withEffect">
                                  <p:stCondLst>
                                    <p:cond delay="0"/>
                                  </p:stCondLst>
                                  <p:childTnLst>
                                    <p:set>
                                      <p:cBhvr>
                                        <p:cTn id="56" dur="1" fill="hold">
                                          <p:stCondLst>
                                            <p:cond delay="0"/>
                                          </p:stCondLst>
                                        </p:cTn>
                                        <p:tgtEl>
                                          <p:spTgt spid="6"/>
                                        </p:tgtEl>
                                        <p:attrNameLst>
                                          <p:attrName>style.visibility</p:attrName>
                                        </p:attrNameLst>
                                      </p:cBhvr>
                                      <p:to>
                                        <p:strVal val="visible"/>
                                      </p:to>
                                    </p:set>
                                    <p:animEffect transition="in" filter="fade">
                                      <p:cBhvr>
                                        <p:cTn id="57" dur="500"/>
                                        <p:tgtEl>
                                          <p:spTgt spid="6"/>
                                        </p:tgtEl>
                                      </p:cBhvr>
                                    </p:animEffect>
                                  </p:childTnLst>
                                </p:cTn>
                              </p:par>
                            </p:childTnLst>
                          </p:cTn>
                        </p:par>
                        <p:par>
                          <p:cTn id="58" fill="hold">
                            <p:stCondLst>
                              <p:cond delay="500"/>
                            </p:stCondLst>
                            <p:childTnLst>
                              <p:par>
                                <p:cTn id="59" presetID="10" presetClass="exit" presetSubtype="0" repeatCount="4000" fill="hold" nodeType="afterEffect">
                                  <p:stCondLst>
                                    <p:cond delay="0"/>
                                  </p:stCondLst>
                                  <p:childTnLst>
                                    <p:animEffect transition="out" filter="fade">
                                      <p:cBhvr>
                                        <p:cTn id="60" dur="1000"/>
                                        <p:tgtEl>
                                          <p:spTgt spid="28"/>
                                        </p:tgtEl>
                                      </p:cBhvr>
                                    </p:animEffect>
                                    <p:set>
                                      <p:cBhvr>
                                        <p:cTn id="61" dur="1" fill="hold">
                                          <p:stCondLst>
                                            <p:cond delay="999"/>
                                          </p:stCondLst>
                                        </p:cTn>
                                        <p:tgtEl>
                                          <p:spTgt spid="28"/>
                                        </p:tgtEl>
                                        <p:attrNameLst>
                                          <p:attrName>style.visibility</p:attrName>
                                        </p:attrNameLst>
                                      </p:cBhvr>
                                      <p:to>
                                        <p:strVal val="hidden"/>
                                      </p:to>
                                    </p:set>
                                  </p:childTnLst>
                                </p:cTn>
                              </p:par>
                              <p:par>
                                <p:cTn id="62" presetID="10" presetClass="exit" presetSubtype="0" repeatCount="4000" fill="hold" grpId="0" nodeType="withEffect">
                                  <p:stCondLst>
                                    <p:cond delay="0"/>
                                  </p:stCondLst>
                                  <p:childTnLst>
                                    <p:animEffect transition="out" filter="fade">
                                      <p:cBhvr>
                                        <p:cTn id="63" dur="1000"/>
                                        <p:tgtEl>
                                          <p:spTgt spid="6"/>
                                        </p:tgtEl>
                                      </p:cBhvr>
                                    </p:animEffect>
                                    <p:set>
                                      <p:cBhvr>
                                        <p:cTn id="64" dur="1" fill="hold">
                                          <p:stCondLst>
                                            <p:cond delay="999"/>
                                          </p:stCondLst>
                                        </p:cTn>
                                        <p:tgtEl>
                                          <p:spTgt spid="6"/>
                                        </p:tgtEl>
                                        <p:attrNameLst>
                                          <p:attrName>style.visibility</p:attrName>
                                        </p:attrNameLst>
                                      </p:cBhvr>
                                      <p:to>
                                        <p:strVal val="hidden"/>
                                      </p:to>
                                    </p:set>
                                  </p:childTnLst>
                                </p:cTn>
                              </p:par>
                            </p:childTnLst>
                          </p:cTn>
                        </p:par>
                      </p:childTnLst>
                    </p:cTn>
                  </p:par>
                  <p:par>
                    <p:cTn id="65" fill="hold">
                      <p:stCondLst>
                        <p:cond delay="indefinite"/>
                      </p:stCondLst>
                      <p:childTnLst>
                        <p:par>
                          <p:cTn id="66" fill="hold">
                            <p:stCondLst>
                              <p:cond delay="0"/>
                            </p:stCondLst>
                            <p:childTnLst>
                              <p:par>
                                <p:cTn id="67" presetID="10" presetClass="entr" presetSubtype="0" fill="hold" nodeType="clickEffect">
                                  <p:stCondLst>
                                    <p:cond delay="0"/>
                                  </p:stCondLst>
                                  <p:childTnLst>
                                    <p:set>
                                      <p:cBhvr>
                                        <p:cTn id="68" dur="1" fill="hold">
                                          <p:stCondLst>
                                            <p:cond delay="0"/>
                                          </p:stCondLst>
                                        </p:cTn>
                                        <p:tgtEl>
                                          <p:spTgt spid="32"/>
                                        </p:tgtEl>
                                        <p:attrNameLst>
                                          <p:attrName>style.visibility</p:attrName>
                                        </p:attrNameLst>
                                      </p:cBhvr>
                                      <p:to>
                                        <p:strVal val="visible"/>
                                      </p:to>
                                    </p:set>
                                    <p:animEffect transition="in" filter="fade">
                                      <p:cBhvr>
                                        <p:cTn id="69" dur="500"/>
                                        <p:tgtEl>
                                          <p:spTgt spid="32"/>
                                        </p:tgtEl>
                                      </p:cBhvr>
                                    </p:animEffect>
                                  </p:childTnLst>
                                </p:cTn>
                              </p:par>
                              <p:par>
                                <p:cTn id="70" presetID="10" presetClass="entr" presetSubtype="0" fill="hold" nodeType="withEffect">
                                  <p:stCondLst>
                                    <p:cond delay="0"/>
                                  </p:stCondLst>
                                  <p:childTnLst>
                                    <p:set>
                                      <p:cBhvr>
                                        <p:cTn id="71" dur="1" fill="hold">
                                          <p:stCondLst>
                                            <p:cond delay="0"/>
                                          </p:stCondLst>
                                        </p:cTn>
                                        <p:tgtEl>
                                          <p:spTgt spid="36"/>
                                        </p:tgtEl>
                                        <p:attrNameLst>
                                          <p:attrName>style.visibility</p:attrName>
                                        </p:attrNameLst>
                                      </p:cBhvr>
                                      <p:to>
                                        <p:strVal val="visible"/>
                                      </p:to>
                                    </p:set>
                                    <p:animEffect transition="in" filter="fade">
                                      <p:cBhvr>
                                        <p:cTn id="72" dur="1000"/>
                                        <p:tgtEl>
                                          <p:spTgt spid="36"/>
                                        </p:tgtEl>
                                      </p:cBhvr>
                                    </p:animEffect>
                                  </p:childTnLst>
                                </p:cTn>
                              </p:par>
                              <p:par>
                                <p:cTn id="73" presetID="10" presetClass="entr" presetSubtype="0" fill="hold" nodeType="withEffect">
                                  <p:stCondLst>
                                    <p:cond delay="0"/>
                                  </p:stCondLst>
                                  <p:childTnLst>
                                    <p:set>
                                      <p:cBhvr>
                                        <p:cTn id="74" dur="1" fill="hold">
                                          <p:stCondLst>
                                            <p:cond delay="0"/>
                                          </p:stCondLst>
                                        </p:cTn>
                                        <p:tgtEl>
                                          <p:spTgt spid="34"/>
                                        </p:tgtEl>
                                        <p:attrNameLst>
                                          <p:attrName>style.visibility</p:attrName>
                                        </p:attrNameLst>
                                      </p:cBhvr>
                                      <p:to>
                                        <p:strVal val="visible"/>
                                      </p:to>
                                    </p:set>
                                    <p:animEffect transition="in" filter="fade">
                                      <p:cBhvr>
                                        <p:cTn id="75" dur="500"/>
                                        <p:tgtEl>
                                          <p:spTgt spid="34"/>
                                        </p:tgtEl>
                                      </p:cBhvr>
                                    </p:animEffect>
                                  </p:childTnLst>
                                </p:cTn>
                              </p:par>
                              <p:par>
                                <p:cTn id="76" presetID="10" presetClass="exit" presetSubtype="0" repeatCount="3000" fill="hold" nodeType="withEffect">
                                  <p:stCondLst>
                                    <p:cond delay="0"/>
                                  </p:stCondLst>
                                  <p:childTnLst>
                                    <p:animEffect transition="out" filter="fade">
                                      <p:cBhvr>
                                        <p:cTn id="77" dur="1000"/>
                                        <p:tgtEl>
                                          <p:spTgt spid="36"/>
                                        </p:tgtEl>
                                      </p:cBhvr>
                                    </p:animEffect>
                                    <p:set>
                                      <p:cBhvr>
                                        <p:cTn id="78" dur="1" fill="hold">
                                          <p:stCondLst>
                                            <p:cond delay="999"/>
                                          </p:stCondLst>
                                        </p:cTn>
                                        <p:tgtEl>
                                          <p:spTgt spid="36"/>
                                        </p:tgtEl>
                                        <p:attrNameLst>
                                          <p:attrName>style.visibility</p:attrName>
                                        </p:attrNameLst>
                                      </p:cBhvr>
                                      <p:to>
                                        <p:strVal val="hidden"/>
                                      </p:to>
                                    </p:set>
                                  </p:childTnLst>
                                </p:cTn>
                              </p:par>
                            </p:childTnLst>
                          </p:cTn>
                        </p:par>
                      </p:childTnLst>
                    </p:cTn>
                  </p:par>
                  <p:par>
                    <p:cTn id="79" fill="hold">
                      <p:stCondLst>
                        <p:cond delay="indefinite"/>
                      </p:stCondLst>
                      <p:childTnLst>
                        <p:par>
                          <p:cTn id="80" fill="hold">
                            <p:stCondLst>
                              <p:cond delay="0"/>
                            </p:stCondLst>
                            <p:childTnLst>
                              <p:par>
                                <p:cTn id="81" presetID="10" presetClass="entr" presetSubtype="0" fill="hold" grpId="0" nodeType="clickEffect">
                                  <p:stCondLst>
                                    <p:cond delay="0"/>
                                  </p:stCondLst>
                                  <p:childTnLst>
                                    <p:set>
                                      <p:cBhvr>
                                        <p:cTn id="82" dur="1" fill="hold">
                                          <p:stCondLst>
                                            <p:cond delay="0"/>
                                          </p:stCondLst>
                                        </p:cTn>
                                        <p:tgtEl>
                                          <p:spTgt spid="44"/>
                                        </p:tgtEl>
                                        <p:attrNameLst>
                                          <p:attrName>style.visibility</p:attrName>
                                        </p:attrNameLst>
                                      </p:cBhvr>
                                      <p:to>
                                        <p:strVal val="visible"/>
                                      </p:to>
                                    </p:set>
                                    <p:animEffect transition="in" filter="fade">
                                      <p:cBhvr>
                                        <p:cTn id="83" dur="500"/>
                                        <p:tgtEl>
                                          <p:spTgt spid="44"/>
                                        </p:tgtEl>
                                      </p:cBhvr>
                                    </p:animEffect>
                                  </p:childTnLst>
                                </p:cTn>
                              </p:par>
                              <p:par>
                                <p:cTn id="84" presetID="10" presetClass="entr" presetSubtype="0" fill="hold" nodeType="withEffect">
                                  <p:stCondLst>
                                    <p:cond delay="0"/>
                                  </p:stCondLst>
                                  <p:childTnLst>
                                    <p:set>
                                      <p:cBhvr>
                                        <p:cTn id="85" dur="1" fill="hold">
                                          <p:stCondLst>
                                            <p:cond delay="0"/>
                                          </p:stCondLst>
                                        </p:cTn>
                                        <p:tgtEl>
                                          <p:spTgt spid="26"/>
                                        </p:tgtEl>
                                        <p:attrNameLst>
                                          <p:attrName>style.visibility</p:attrName>
                                        </p:attrNameLst>
                                      </p:cBhvr>
                                      <p:to>
                                        <p:strVal val="visible"/>
                                      </p:to>
                                    </p:set>
                                    <p:animEffect transition="in" filter="fade">
                                      <p:cBhvr>
                                        <p:cTn id="86" dur="500"/>
                                        <p:tgtEl>
                                          <p:spTgt spid="26"/>
                                        </p:tgtEl>
                                      </p:cBhvr>
                                    </p:animEffect>
                                  </p:childTnLst>
                                </p:cTn>
                              </p:par>
                            </p:childTnLst>
                          </p:cTn>
                        </p:par>
                      </p:childTnLst>
                    </p:cTn>
                  </p:par>
                  <p:par>
                    <p:cTn id="87" fill="hold">
                      <p:stCondLst>
                        <p:cond delay="indefinite"/>
                      </p:stCondLst>
                      <p:childTnLst>
                        <p:par>
                          <p:cTn id="88" fill="hold">
                            <p:stCondLst>
                              <p:cond delay="0"/>
                            </p:stCondLst>
                            <p:childTnLst>
                              <p:par>
                                <p:cTn id="89" presetID="10" presetClass="exit" presetSubtype="0" fill="hold" grpId="1" nodeType="clickEffect">
                                  <p:stCondLst>
                                    <p:cond delay="0"/>
                                  </p:stCondLst>
                                  <p:childTnLst>
                                    <p:animEffect transition="out" filter="fade">
                                      <p:cBhvr>
                                        <p:cTn id="90" dur="500"/>
                                        <p:tgtEl>
                                          <p:spTgt spid="44"/>
                                        </p:tgtEl>
                                      </p:cBhvr>
                                    </p:animEffect>
                                    <p:set>
                                      <p:cBhvr>
                                        <p:cTn id="91" dur="1" fill="hold">
                                          <p:stCondLst>
                                            <p:cond delay="499"/>
                                          </p:stCondLst>
                                        </p:cTn>
                                        <p:tgtEl>
                                          <p:spTgt spid="44"/>
                                        </p:tgtEl>
                                        <p:attrNameLst>
                                          <p:attrName>style.visibility</p:attrName>
                                        </p:attrNameLst>
                                      </p:cBhvr>
                                      <p:to>
                                        <p:strVal val="hidden"/>
                                      </p:to>
                                    </p:set>
                                  </p:childTnLst>
                                </p:cTn>
                              </p:par>
                              <p:par>
                                <p:cTn id="92" presetID="50" presetClass="path" presetSubtype="0" accel="50000" decel="50000" fill="hold" nodeType="withEffect">
                                  <p:stCondLst>
                                    <p:cond delay="0"/>
                                  </p:stCondLst>
                                  <p:childTnLst>
                                    <p:animMotion origin="layout" path="M -0.00025 -0.00046 L -0.00025 0.15229 C -0.00025 0.22061 -0.04646 0.30526 -0.08412 0.30526 L -0.16798 0.30526 " pathEditMode="relative" rAng="5400000" ptsTypes="AAAA">
                                      <p:cBhvr>
                                        <p:cTn id="93" dur="2000" fill="hold"/>
                                        <p:tgtEl>
                                          <p:spTgt spid="26"/>
                                        </p:tgtEl>
                                        <p:attrNameLst>
                                          <p:attrName>ppt_x</p:attrName>
                                          <p:attrName>ppt_y</p:attrName>
                                        </p:attrNameLst>
                                      </p:cBhvr>
                                      <p:rCtr x="-8387" y="15275"/>
                                    </p:animMotion>
                                  </p:childTnLst>
                                </p:cTn>
                              </p:par>
                            </p:childTnLst>
                          </p:cTn>
                        </p:par>
                      </p:childTnLst>
                    </p:cTn>
                  </p:par>
                  <p:par>
                    <p:cTn id="94" fill="hold">
                      <p:stCondLst>
                        <p:cond delay="indefinite"/>
                      </p:stCondLst>
                      <p:childTnLst>
                        <p:par>
                          <p:cTn id="95" fill="hold">
                            <p:stCondLst>
                              <p:cond delay="0"/>
                            </p:stCondLst>
                            <p:childTnLst>
                              <p:par>
                                <p:cTn id="96" presetID="10" presetClass="entr" presetSubtype="0" fill="hold" nodeType="clickEffect">
                                  <p:stCondLst>
                                    <p:cond delay="0"/>
                                  </p:stCondLst>
                                  <p:childTnLst>
                                    <p:set>
                                      <p:cBhvr>
                                        <p:cTn id="97" dur="1" fill="hold">
                                          <p:stCondLst>
                                            <p:cond delay="0"/>
                                          </p:stCondLst>
                                        </p:cTn>
                                        <p:tgtEl>
                                          <p:spTgt spid="40"/>
                                        </p:tgtEl>
                                        <p:attrNameLst>
                                          <p:attrName>style.visibility</p:attrName>
                                        </p:attrNameLst>
                                      </p:cBhvr>
                                      <p:to>
                                        <p:strVal val="visible"/>
                                      </p:to>
                                    </p:set>
                                    <p:animEffect transition="in" filter="fade">
                                      <p:cBhvr>
                                        <p:cTn id="98" dur="500"/>
                                        <p:tgtEl>
                                          <p:spTgt spid="40"/>
                                        </p:tgtEl>
                                      </p:cBhvr>
                                    </p:animEffect>
                                  </p:childTnLst>
                                </p:cTn>
                              </p:par>
                            </p:childTnLst>
                          </p:cTn>
                        </p:par>
                      </p:childTnLst>
                    </p:cTn>
                  </p:par>
                  <p:par>
                    <p:cTn id="99" fill="hold">
                      <p:stCondLst>
                        <p:cond delay="indefinite"/>
                      </p:stCondLst>
                      <p:childTnLst>
                        <p:par>
                          <p:cTn id="100" fill="hold">
                            <p:stCondLst>
                              <p:cond delay="0"/>
                            </p:stCondLst>
                            <p:childTnLst>
                              <p:par>
                                <p:cTn id="101" presetID="10" presetClass="entr" presetSubtype="0" fill="hold" grpId="0" nodeType="clickEffect">
                                  <p:stCondLst>
                                    <p:cond delay="0"/>
                                  </p:stCondLst>
                                  <p:childTnLst>
                                    <p:set>
                                      <p:cBhvr>
                                        <p:cTn id="102" dur="1" fill="hold">
                                          <p:stCondLst>
                                            <p:cond delay="0"/>
                                          </p:stCondLst>
                                        </p:cTn>
                                        <p:tgtEl>
                                          <p:spTgt spid="48"/>
                                        </p:tgtEl>
                                        <p:attrNameLst>
                                          <p:attrName>style.visibility</p:attrName>
                                        </p:attrNameLst>
                                      </p:cBhvr>
                                      <p:to>
                                        <p:strVal val="visible"/>
                                      </p:to>
                                    </p:set>
                                    <p:animEffect transition="in" filter="fade">
                                      <p:cBhvr>
                                        <p:cTn id="103" dur="1000"/>
                                        <p:tgtEl>
                                          <p:spTgt spid="48"/>
                                        </p:tgtEl>
                                      </p:cBhvr>
                                    </p:animEffect>
                                  </p:childTnLst>
                                </p:cTn>
                              </p:par>
                              <p:par>
                                <p:cTn id="104" presetID="10" presetClass="entr" presetSubtype="0" fill="hold" grpId="0" nodeType="withEffect">
                                  <p:stCondLst>
                                    <p:cond delay="0"/>
                                  </p:stCondLst>
                                  <p:childTnLst>
                                    <p:set>
                                      <p:cBhvr>
                                        <p:cTn id="105" dur="1" fill="hold">
                                          <p:stCondLst>
                                            <p:cond delay="0"/>
                                          </p:stCondLst>
                                        </p:cTn>
                                        <p:tgtEl>
                                          <p:spTgt spid="49"/>
                                        </p:tgtEl>
                                        <p:attrNameLst>
                                          <p:attrName>style.visibility</p:attrName>
                                        </p:attrNameLst>
                                      </p:cBhvr>
                                      <p:to>
                                        <p:strVal val="visible"/>
                                      </p:to>
                                    </p:set>
                                    <p:animEffect transition="in" filter="fade">
                                      <p:cBhvr>
                                        <p:cTn id="106" dur="1000"/>
                                        <p:tgtEl>
                                          <p:spTgt spid="49"/>
                                        </p:tgtEl>
                                      </p:cBhvr>
                                    </p:animEffect>
                                  </p:childTnLst>
                                </p:cTn>
                              </p:par>
                              <p:par>
                                <p:cTn id="107" presetID="10" presetClass="entr" presetSubtype="0" fill="hold" grpId="0" nodeType="withEffect">
                                  <p:stCondLst>
                                    <p:cond delay="0"/>
                                  </p:stCondLst>
                                  <p:childTnLst>
                                    <p:set>
                                      <p:cBhvr>
                                        <p:cTn id="108" dur="1" fill="hold">
                                          <p:stCondLst>
                                            <p:cond delay="0"/>
                                          </p:stCondLst>
                                        </p:cTn>
                                        <p:tgtEl>
                                          <p:spTgt spid="50"/>
                                        </p:tgtEl>
                                        <p:attrNameLst>
                                          <p:attrName>style.visibility</p:attrName>
                                        </p:attrNameLst>
                                      </p:cBhvr>
                                      <p:to>
                                        <p:strVal val="visible"/>
                                      </p:to>
                                    </p:set>
                                    <p:animEffect transition="in" filter="fade">
                                      <p:cBhvr>
                                        <p:cTn id="109" dur="1000"/>
                                        <p:tgtEl>
                                          <p:spTgt spid="50"/>
                                        </p:tgtEl>
                                      </p:cBhvr>
                                    </p:animEffect>
                                  </p:childTnLst>
                                </p:cTn>
                              </p:par>
                              <p:par>
                                <p:cTn id="110" presetID="10" presetClass="entr" presetSubtype="0" fill="hold" grpId="0" nodeType="withEffect">
                                  <p:stCondLst>
                                    <p:cond delay="0"/>
                                  </p:stCondLst>
                                  <p:childTnLst>
                                    <p:set>
                                      <p:cBhvr>
                                        <p:cTn id="111" dur="1" fill="hold">
                                          <p:stCondLst>
                                            <p:cond delay="0"/>
                                          </p:stCondLst>
                                        </p:cTn>
                                        <p:tgtEl>
                                          <p:spTgt spid="54"/>
                                        </p:tgtEl>
                                        <p:attrNameLst>
                                          <p:attrName>style.visibility</p:attrName>
                                        </p:attrNameLst>
                                      </p:cBhvr>
                                      <p:to>
                                        <p:strVal val="visible"/>
                                      </p:to>
                                    </p:set>
                                    <p:animEffect transition="in" filter="fade">
                                      <p:cBhvr>
                                        <p:cTn id="112" dur="1000"/>
                                        <p:tgtEl>
                                          <p:spTgt spid="54"/>
                                        </p:tgtEl>
                                      </p:cBhvr>
                                    </p:animEffect>
                                  </p:childTnLst>
                                </p:cTn>
                              </p:par>
                              <p:par>
                                <p:cTn id="113" presetID="10" presetClass="entr" presetSubtype="0" fill="hold" grpId="0" nodeType="withEffect">
                                  <p:stCondLst>
                                    <p:cond delay="0"/>
                                  </p:stCondLst>
                                  <p:childTnLst>
                                    <p:set>
                                      <p:cBhvr>
                                        <p:cTn id="114" dur="1" fill="hold">
                                          <p:stCondLst>
                                            <p:cond delay="0"/>
                                          </p:stCondLst>
                                        </p:cTn>
                                        <p:tgtEl>
                                          <p:spTgt spid="53"/>
                                        </p:tgtEl>
                                        <p:attrNameLst>
                                          <p:attrName>style.visibility</p:attrName>
                                        </p:attrNameLst>
                                      </p:cBhvr>
                                      <p:to>
                                        <p:strVal val="visible"/>
                                      </p:to>
                                    </p:set>
                                    <p:animEffect transition="in" filter="fade">
                                      <p:cBhvr>
                                        <p:cTn id="115" dur="1000"/>
                                        <p:tgtEl>
                                          <p:spTgt spid="53"/>
                                        </p:tgtEl>
                                      </p:cBhvr>
                                    </p:animEffect>
                                  </p:childTnLst>
                                </p:cTn>
                              </p:par>
                            </p:childTnLst>
                          </p:cTn>
                        </p:par>
                      </p:childTnLst>
                    </p:cTn>
                  </p:par>
                  <p:par>
                    <p:cTn id="116" fill="hold">
                      <p:stCondLst>
                        <p:cond delay="indefinite"/>
                      </p:stCondLst>
                      <p:childTnLst>
                        <p:par>
                          <p:cTn id="117" fill="hold">
                            <p:stCondLst>
                              <p:cond delay="0"/>
                            </p:stCondLst>
                            <p:childTnLst>
                              <p:par>
                                <p:cTn id="118" presetID="10" presetClass="entr" presetSubtype="0" fill="hold" grpId="0" nodeType="clickEffect">
                                  <p:stCondLst>
                                    <p:cond delay="0"/>
                                  </p:stCondLst>
                                  <p:childTnLst>
                                    <p:set>
                                      <p:cBhvr>
                                        <p:cTn id="119" dur="1" fill="hold">
                                          <p:stCondLst>
                                            <p:cond delay="0"/>
                                          </p:stCondLst>
                                        </p:cTn>
                                        <p:tgtEl>
                                          <p:spTgt spid="55"/>
                                        </p:tgtEl>
                                        <p:attrNameLst>
                                          <p:attrName>style.visibility</p:attrName>
                                        </p:attrNameLst>
                                      </p:cBhvr>
                                      <p:to>
                                        <p:strVal val="visible"/>
                                      </p:to>
                                    </p:set>
                                    <p:animEffect transition="in" filter="fade">
                                      <p:cBhvr>
                                        <p:cTn id="120" dur="1000"/>
                                        <p:tgtEl>
                                          <p:spTgt spid="55"/>
                                        </p:tgtEl>
                                      </p:cBhvr>
                                    </p:animEffect>
                                  </p:childTnLst>
                                </p:cTn>
                              </p:par>
                            </p:childTnLst>
                          </p:cTn>
                        </p:par>
                      </p:childTnLst>
                    </p:cTn>
                  </p:par>
                  <p:par>
                    <p:cTn id="121" fill="hold">
                      <p:stCondLst>
                        <p:cond delay="indefinite"/>
                      </p:stCondLst>
                      <p:childTnLst>
                        <p:par>
                          <p:cTn id="122" fill="hold">
                            <p:stCondLst>
                              <p:cond delay="0"/>
                            </p:stCondLst>
                            <p:childTnLst>
                              <p:par>
                                <p:cTn id="123" presetID="10" presetClass="entr" presetSubtype="0" fill="hold" nodeType="clickEffect">
                                  <p:stCondLst>
                                    <p:cond delay="0"/>
                                  </p:stCondLst>
                                  <p:childTnLst>
                                    <p:set>
                                      <p:cBhvr>
                                        <p:cTn id="124" dur="1" fill="hold">
                                          <p:stCondLst>
                                            <p:cond delay="0"/>
                                          </p:stCondLst>
                                        </p:cTn>
                                        <p:tgtEl>
                                          <p:spTgt spid="56"/>
                                        </p:tgtEl>
                                        <p:attrNameLst>
                                          <p:attrName>style.visibility</p:attrName>
                                        </p:attrNameLst>
                                      </p:cBhvr>
                                      <p:to>
                                        <p:strVal val="visible"/>
                                      </p:to>
                                    </p:set>
                                    <p:animEffect transition="in" filter="fade">
                                      <p:cBhvr>
                                        <p:cTn id="125" dur="500"/>
                                        <p:tgtEl>
                                          <p:spTgt spid="56"/>
                                        </p:tgtEl>
                                      </p:cBhvr>
                                    </p:animEffect>
                                  </p:childTnLst>
                                </p:cTn>
                              </p:par>
                              <p:par>
                                <p:cTn id="126" presetID="42" presetClass="path" presetSubtype="0" repeatCount="2000" accel="50000" decel="50000" fill="hold" nodeType="withEffect">
                                  <p:stCondLst>
                                    <p:cond delay="0"/>
                                  </p:stCondLst>
                                  <p:childTnLst>
                                    <p:animMotion origin="layout" path="M 1.13097E-6 -3.76305E-6 L 0.31287 -0.00295 " pathEditMode="relative" rAng="0" ptsTypes="AA">
                                      <p:cBhvr>
                                        <p:cTn id="127" dur="2000" fill="hold"/>
                                        <p:tgtEl>
                                          <p:spTgt spid="56"/>
                                        </p:tgtEl>
                                        <p:attrNameLst>
                                          <p:attrName>ppt_x</p:attrName>
                                          <p:attrName>ppt_y</p:attrName>
                                        </p:attrNameLst>
                                      </p:cBhvr>
                                      <p:rCtr x="15637" y="-159"/>
                                    </p:animMotion>
                                  </p:childTnLst>
                                </p:cTn>
                              </p:par>
                              <p:par>
                                <p:cTn id="128" presetID="10" presetClass="entr" presetSubtype="0" fill="hold" nodeType="withEffect">
                                  <p:stCondLst>
                                    <p:cond delay="0"/>
                                  </p:stCondLst>
                                  <p:childTnLst>
                                    <p:set>
                                      <p:cBhvr>
                                        <p:cTn id="129" dur="1" fill="hold">
                                          <p:stCondLst>
                                            <p:cond delay="0"/>
                                          </p:stCondLst>
                                        </p:cTn>
                                        <p:tgtEl>
                                          <p:spTgt spid="66"/>
                                        </p:tgtEl>
                                        <p:attrNameLst>
                                          <p:attrName>style.visibility</p:attrName>
                                        </p:attrNameLst>
                                      </p:cBhvr>
                                      <p:to>
                                        <p:strVal val="visible"/>
                                      </p:to>
                                    </p:set>
                                    <p:animEffect transition="in" filter="fade">
                                      <p:cBhvr>
                                        <p:cTn id="130" dur="1000"/>
                                        <p:tgtEl>
                                          <p:spTgt spid="66"/>
                                        </p:tgtEl>
                                      </p:cBhvr>
                                    </p:animEffect>
                                  </p:childTnLst>
                                </p:cTn>
                              </p:par>
                            </p:childTnLst>
                          </p:cTn>
                        </p:par>
                      </p:childTnLst>
                    </p:cTn>
                  </p:par>
                  <p:par>
                    <p:cTn id="131" fill="hold">
                      <p:stCondLst>
                        <p:cond delay="indefinite"/>
                      </p:stCondLst>
                      <p:childTnLst>
                        <p:par>
                          <p:cTn id="132" fill="hold">
                            <p:stCondLst>
                              <p:cond delay="0"/>
                            </p:stCondLst>
                            <p:childTnLst>
                              <p:par>
                                <p:cTn id="133" presetID="10" presetClass="exit" presetSubtype="0" fill="hold" nodeType="clickEffect">
                                  <p:stCondLst>
                                    <p:cond delay="0"/>
                                  </p:stCondLst>
                                  <p:childTnLst>
                                    <p:animEffect transition="out" filter="fade">
                                      <p:cBhvr>
                                        <p:cTn id="134" dur="500"/>
                                        <p:tgtEl>
                                          <p:spTgt spid="56"/>
                                        </p:tgtEl>
                                      </p:cBhvr>
                                    </p:animEffect>
                                    <p:set>
                                      <p:cBhvr>
                                        <p:cTn id="135" dur="1" fill="hold">
                                          <p:stCondLst>
                                            <p:cond delay="499"/>
                                          </p:stCondLst>
                                        </p:cTn>
                                        <p:tgtEl>
                                          <p:spTgt spid="56"/>
                                        </p:tgtEl>
                                        <p:attrNameLst>
                                          <p:attrName>style.visibility</p:attrName>
                                        </p:attrNameLst>
                                      </p:cBhvr>
                                      <p:to>
                                        <p:strVal val="hidden"/>
                                      </p:to>
                                    </p:set>
                                  </p:childTnLst>
                                </p:cTn>
                              </p:par>
                            </p:childTnLst>
                          </p:cTn>
                        </p:par>
                      </p:childTnLst>
                    </p:cTn>
                  </p:par>
                  <p:par>
                    <p:cTn id="136" fill="hold">
                      <p:stCondLst>
                        <p:cond delay="indefinite"/>
                      </p:stCondLst>
                      <p:childTnLst>
                        <p:par>
                          <p:cTn id="137" fill="hold">
                            <p:stCondLst>
                              <p:cond delay="0"/>
                            </p:stCondLst>
                            <p:childTnLst>
                              <p:par>
                                <p:cTn id="138" presetID="10" presetClass="entr" presetSubtype="0" fill="hold" nodeType="clickEffect">
                                  <p:stCondLst>
                                    <p:cond delay="0"/>
                                  </p:stCondLst>
                                  <p:childTnLst>
                                    <p:set>
                                      <p:cBhvr>
                                        <p:cTn id="139" dur="1" fill="hold">
                                          <p:stCondLst>
                                            <p:cond delay="0"/>
                                          </p:stCondLst>
                                        </p:cTn>
                                        <p:tgtEl>
                                          <p:spTgt spid="58"/>
                                        </p:tgtEl>
                                        <p:attrNameLst>
                                          <p:attrName>style.visibility</p:attrName>
                                        </p:attrNameLst>
                                      </p:cBhvr>
                                      <p:to>
                                        <p:strVal val="visible"/>
                                      </p:to>
                                    </p:set>
                                    <p:animEffect transition="in" filter="fade">
                                      <p:cBhvr>
                                        <p:cTn id="140" dur="500"/>
                                        <p:tgtEl>
                                          <p:spTgt spid="58"/>
                                        </p:tgtEl>
                                      </p:cBhvr>
                                    </p:animEffect>
                                  </p:childTnLst>
                                </p:cTn>
                              </p:par>
                              <p:par>
                                <p:cTn id="141" presetID="50" presetClass="path" presetSubtype="0" accel="50000" decel="50000" fill="hold" nodeType="withEffect">
                                  <p:stCondLst>
                                    <p:cond delay="0"/>
                                  </p:stCondLst>
                                  <p:childTnLst>
                                    <p:animMotion origin="layout" path="M -0.01698 -0.02768 L 0.06574 -0.02768 C 0.10276 -0.02768 0.14884 -0.10916 0.14884 -0.17453 L 0.14884 -0.32115 " pathEditMode="relative" rAng="0" ptsTypes="AAAA">
                                      <p:cBhvr>
                                        <p:cTn id="142" dur="2000" fill="hold"/>
                                        <p:tgtEl>
                                          <p:spTgt spid="58"/>
                                        </p:tgtEl>
                                        <p:attrNameLst>
                                          <p:attrName>ppt_x</p:attrName>
                                          <p:attrName>ppt_y</p:attrName>
                                        </p:attrNameLst>
                                      </p:cBhvr>
                                      <p:rCtr x="8284" y="-14685"/>
                                    </p:animMotion>
                                  </p:childTnLst>
                                </p:cTn>
                              </p:par>
                            </p:childTnLst>
                          </p:cTn>
                        </p:par>
                        <p:par>
                          <p:cTn id="143" fill="hold">
                            <p:stCondLst>
                              <p:cond delay="2000"/>
                            </p:stCondLst>
                            <p:childTnLst>
                              <p:par>
                                <p:cTn id="144" presetID="10" presetClass="entr" presetSubtype="0" fill="hold" grpId="0" nodeType="afterEffect">
                                  <p:stCondLst>
                                    <p:cond delay="0"/>
                                  </p:stCondLst>
                                  <p:childTnLst>
                                    <p:set>
                                      <p:cBhvr>
                                        <p:cTn id="145" dur="1" fill="hold">
                                          <p:stCondLst>
                                            <p:cond delay="0"/>
                                          </p:stCondLst>
                                        </p:cTn>
                                        <p:tgtEl>
                                          <p:spTgt spid="42"/>
                                        </p:tgtEl>
                                        <p:attrNameLst>
                                          <p:attrName>style.visibility</p:attrName>
                                        </p:attrNameLst>
                                      </p:cBhvr>
                                      <p:to>
                                        <p:strVal val="visible"/>
                                      </p:to>
                                    </p:set>
                                    <p:animEffect transition="in" filter="fade">
                                      <p:cBhvr>
                                        <p:cTn id="146" dur="500"/>
                                        <p:tgtEl>
                                          <p:spTgt spid="42"/>
                                        </p:tgtEl>
                                      </p:cBhvr>
                                    </p:animEffect>
                                  </p:childTnLst>
                                </p:cTn>
                              </p:par>
                            </p:childTnLst>
                          </p:cTn>
                        </p:par>
                      </p:childTnLst>
                    </p:cTn>
                  </p:par>
                  <p:par>
                    <p:cTn id="147" fill="hold">
                      <p:stCondLst>
                        <p:cond delay="indefinite"/>
                      </p:stCondLst>
                      <p:childTnLst>
                        <p:par>
                          <p:cTn id="148" fill="hold">
                            <p:stCondLst>
                              <p:cond delay="0"/>
                            </p:stCondLst>
                            <p:childTnLst>
                              <p:par>
                                <p:cTn id="149" presetID="21" presetClass="entr" presetSubtype="1" fill="hold" nodeType="clickEffect">
                                  <p:stCondLst>
                                    <p:cond delay="0"/>
                                  </p:stCondLst>
                                  <p:childTnLst>
                                    <p:set>
                                      <p:cBhvr>
                                        <p:cTn id="150" dur="1" fill="hold">
                                          <p:stCondLst>
                                            <p:cond delay="0"/>
                                          </p:stCondLst>
                                        </p:cTn>
                                        <p:tgtEl>
                                          <p:spTgt spid="59"/>
                                        </p:tgtEl>
                                        <p:attrNameLst>
                                          <p:attrName>style.visibility</p:attrName>
                                        </p:attrNameLst>
                                      </p:cBhvr>
                                      <p:to>
                                        <p:strVal val="visible"/>
                                      </p:to>
                                    </p:set>
                                    <p:animEffect transition="in" filter="wheel(1)">
                                      <p:cBhvr>
                                        <p:cTn id="151" dur="2000"/>
                                        <p:tgtEl>
                                          <p:spTgt spid="59"/>
                                        </p:tgtEl>
                                      </p:cBhvr>
                                    </p:animEffect>
                                  </p:childTnLst>
                                </p:cTn>
                              </p:par>
                            </p:childTnLst>
                          </p:cTn>
                        </p:par>
                      </p:childTnLst>
                    </p:cTn>
                  </p:par>
                  <p:par>
                    <p:cTn id="152" fill="hold">
                      <p:stCondLst>
                        <p:cond delay="indefinite"/>
                      </p:stCondLst>
                      <p:childTnLst>
                        <p:par>
                          <p:cTn id="153" fill="hold">
                            <p:stCondLst>
                              <p:cond delay="0"/>
                            </p:stCondLst>
                            <p:childTnLst>
                              <p:par>
                                <p:cTn id="154" presetID="10" presetClass="entr" presetSubtype="0" fill="hold" nodeType="clickEffect">
                                  <p:stCondLst>
                                    <p:cond delay="0"/>
                                  </p:stCondLst>
                                  <p:childTnLst>
                                    <p:set>
                                      <p:cBhvr>
                                        <p:cTn id="155" dur="1" fill="hold">
                                          <p:stCondLst>
                                            <p:cond delay="0"/>
                                          </p:stCondLst>
                                        </p:cTn>
                                        <p:tgtEl>
                                          <p:spTgt spid="60"/>
                                        </p:tgtEl>
                                        <p:attrNameLst>
                                          <p:attrName>style.visibility</p:attrName>
                                        </p:attrNameLst>
                                      </p:cBhvr>
                                      <p:to>
                                        <p:strVal val="visible"/>
                                      </p:to>
                                    </p:set>
                                    <p:animEffect transition="in" filter="fade">
                                      <p:cBhvr>
                                        <p:cTn id="156" dur="500"/>
                                        <p:tgtEl>
                                          <p:spTgt spid="60"/>
                                        </p:tgtEl>
                                      </p:cBhvr>
                                    </p:animEffect>
                                  </p:childTnLst>
                                </p:cTn>
                              </p:par>
                              <p:par>
                                <p:cTn id="157" presetID="10" presetClass="entr" presetSubtype="0" fill="hold" grpId="0" nodeType="withEffect">
                                  <p:stCondLst>
                                    <p:cond delay="0"/>
                                  </p:stCondLst>
                                  <p:childTnLst>
                                    <p:set>
                                      <p:cBhvr>
                                        <p:cTn id="158" dur="1" fill="hold">
                                          <p:stCondLst>
                                            <p:cond delay="0"/>
                                          </p:stCondLst>
                                        </p:cTn>
                                        <p:tgtEl>
                                          <p:spTgt spid="4"/>
                                        </p:tgtEl>
                                        <p:attrNameLst>
                                          <p:attrName>style.visibility</p:attrName>
                                        </p:attrNameLst>
                                      </p:cBhvr>
                                      <p:to>
                                        <p:strVal val="visible"/>
                                      </p:to>
                                    </p:set>
                                    <p:animEffect transition="in" filter="fade">
                                      <p:cBhvr>
                                        <p:cTn id="159" dur="500"/>
                                        <p:tgtEl>
                                          <p:spTgt spid="4"/>
                                        </p:tgtEl>
                                      </p:cBhvr>
                                    </p:animEffect>
                                  </p:childTnLst>
                                </p:cTn>
                              </p:par>
                            </p:childTnLst>
                          </p:cTn>
                        </p:par>
                      </p:childTnLst>
                    </p:cTn>
                  </p:par>
                  <p:par>
                    <p:cTn id="160" fill="hold">
                      <p:stCondLst>
                        <p:cond delay="indefinite"/>
                      </p:stCondLst>
                      <p:childTnLst>
                        <p:par>
                          <p:cTn id="161" fill="hold">
                            <p:stCondLst>
                              <p:cond delay="0"/>
                            </p:stCondLst>
                            <p:childTnLst>
                              <p:par>
                                <p:cTn id="162" presetID="10" presetClass="entr" presetSubtype="0" fill="hold" nodeType="clickEffect">
                                  <p:stCondLst>
                                    <p:cond delay="0"/>
                                  </p:stCondLst>
                                  <p:childTnLst>
                                    <p:set>
                                      <p:cBhvr>
                                        <p:cTn id="163" dur="1" fill="hold">
                                          <p:stCondLst>
                                            <p:cond delay="0"/>
                                          </p:stCondLst>
                                        </p:cTn>
                                        <p:tgtEl>
                                          <p:spTgt spid="67"/>
                                        </p:tgtEl>
                                        <p:attrNameLst>
                                          <p:attrName>style.visibility</p:attrName>
                                        </p:attrNameLst>
                                      </p:cBhvr>
                                      <p:to>
                                        <p:strVal val="visible"/>
                                      </p:to>
                                    </p:set>
                                    <p:animEffect transition="in" filter="fade">
                                      <p:cBhvr>
                                        <p:cTn id="164" dur="500"/>
                                        <p:tgtEl>
                                          <p:spTgt spid="67"/>
                                        </p:tgtEl>
                                      </p:cBhvr>
                                    </p:animEffect>
                                  </p:childTnLst>
                                </p:cTn>
                              </p:par>
                              <p:par>
                                <p:cTn id="165" presetID="10" presetClass="entr" presetSubtype="0" fill="hold" grpId="0" nodeType="withEffect">
                                  <p:stCondLst>
                                    <p:cond delay="0"/>
                                  </p:stCondLst>
                                  <p:childTnLst>
                                    <p:set>
                                      <p:cBhvr>
                                        <p:cTn id="166" dur="1" fill="hold">
                                          <p:stCondLst>
                                            <p:cond delay="0"/>
                                          </p:stCondLst>
                                        </p:cTn>
                                        <p:tgtEl>
                                          <p:spTgt spid="41"/>
                                        </p:tgtEl>
                                        <p:attrNameLst>
                                          <p:attrName>style.visibility</p:attrName>
                                        </p:attrNameLst>
                                      </p:cBhvr>
                                      <p:to>
                                        <p:strVal val="visible"/>
                                      </p:to>
                                    </p:set>
                                    <p:animEffect transition="in" filter="fade">
                                      <p:cBhvr>
                                        <p:cTn id="167"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7" grpId="0" animBg="1"/>
      <p:bldP spid="19" grpId="0"/>
      <p:bldP spid="20" grpId="0"/>
      <p:bldP spid="21" grpId="0"/>
      <p:bldP spid="25" grpId="0"/>
      <p:bldP spid="29" grpId="0"/>
      <p:bldP spid="48" grpId="0" animBg="1"/>
      <p:bldP spid="49" grpId="0" animBg="1"/>
      <p:bldP spid="50" grpId="0" animBg="1"/>
      <p:bldP spid="53" grpId="0" animBg="1"/>
      <p:bldP spid="54" grpId="0" animBg="1"/>
      <p:bldP spid="55" grpId="0"/>
      <p:bldP spid="2" grpId="0"/>
      <p:bldP spid="4" grpId="0"/>
      <p:bldP spid="41" grpId="0"/>
      <p:bldP spid="42" grpId="0"/>
      <p:bldP spid="6" grpId="0" animBg="1"/>
      <p:bldP spid="6" grpId="1" animBg="1"/>
      <p:bldP spid="44" grpId="0"/>
      <p:bldP spid="44" grpId="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3005848" y="4027913"/>
            <a:ext cx="1971918" cy="1971920"/>
            <a:chOff x="3014001" y="4467651"/>
            <a:chExt cx="1971918" cy="1971920"/>
          </a:xfrm>
        </p:grpSpPr>
        <p:sp>
          <p:nvSpPr>
            <p:cNvPr id="3" name="Rectangle 2"/>
            <p:cNvSpPr/>
            <p:nvPr/>
          </p:nvSpPr>
          <p:spPr bwMode="auto">
            <a:xfrm>
              <a:off x="3014001" y="4467651"/>
              <a:ext cx="1971918" cy="1971920"/>
            </a:xfrm>
            <a:prstGeom prst="rect">
              <a:avLst/>
            </a:prstGeom>
            <a:solidFill>
              <a:srgbClr val="00A6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defTabSz="914099" fontAlgn="base">
                <a:spcBef>
                  <a:spcPct val="0"/>
                </a:spcBef>
                <a:spcAft>
                  <a:spcPct val="0"/>
                </a:spcAft>
              </a:pPr>
              <a:r>
                <a:rPr lang="en-US" sz="2800" spc="-100" dirty="0" smtClean="0">
                  <a:gradFill>
                    <a:gsLst>
                      <a:gs pos="0">
                        <a:srgbClr val="FFFFFF"/>
                      </a:gs>
                      <a:gs pos="100000">
                        <a:srgbClr val="FFFFFF"/>
                      </a:gs>
                    </a:gsLst>
                    <a:lin ang="5400000" scaled="0"/>
                  </a:gradFill>
                  <a:ea typeface="Segoe UI" pitchFamily="34" charset="0"/>
                  <a:cs typeface="Segoe UI" pitchFamily="34" charset="0"/>
                </a:rPr>
                <a:t>Submit</a:t>
              </a:r>
              <a:endParaRPr lang="en-US" sz="2800" spc="-100" dirty="0">
                <a:gradFill>
                  <a:gsLst>
                    <a:gs pos="0">
                      <a:srgbClr val="FFFFFF"/>
                    </a:gs>
                    <a:gs pos="100000">
                      <a:srgbClr val="FFFFFF"/>
                    </a:gs>
                  </a:gsLst>
                  <a:lin ang="5400000" scaled="0"/>
                </a:gradFill>
                <a:ea typeface="Segoe UI" pitchFamily="34" charset="0"/>
                <a:cs typeface="Segoe UI" pitchFamily="34" charset="0"/>
              </a:endParaRPr>
            </a:p>
          </p:txBody>
        </p:sp>
        <p:pic>
          <p:nvPicPr>
            <p:cNvPr id="4" name="Picture 3" descr="\\MAGNUM\Projects\Microsoft\Cloud Power FY12\Design\ICONS_PNG\Secure.png"/>
            <p:cNvPicPr>
              <a:picLocks noChangeAspect="1" noChangeArrowheads="1"/>
            </p:cNvPicPr>
            <p:nvPr/>
          </p:nvPicPr>
          <p:blipFill>
            <a:blip r:embed="rId3" cstate="print">
              <a:lum bright="100000"/>
            </a:blip>
            <a:srcRect/>
            <a:stretch>
              <a:fillRect/>
            </a:stretch>
          </p:blipFill>
          <p:spPr bwMode="auto">
            <a:xfrm>
              <a:off x="3425617" y="4657220"/>
              <a:ext cx="1148686" cy="1148686"/>
            </a:xfrm>
            <a:prstGeom prst="rect">
              <a:avLst/>
            </a:prstGeom>
            <a:noFill/>
          </p:spPr>
        </p:pic>
      </p:grpSp>
      <p:grpSp>
        <p:nvGrpSpPr>
          <p:cNvPr id="5" name="Group 4"/>
          <p:cNvGrpSpPr/>
          <p:nvPr/>
        </p:nvGrpSpPr>
        <p:grpSpPr>
          <a:xfrm>
            <a:off x="884238" y="4027914"/>
            <a:ext cx="1971918" cy="1971920"/>
            <a:chOff x="892391" y="4467652"/>
            <a:chExt cx="1971918" cy="1971920"/>
          </a:xfrm>
        </p:grpSpPr>
        <p:sp>
          <p:nvSpPr>
            <p:cNvPr id="6" name="Rectangle 5"/>
            <p:cNvSpPr/>
            <p:nvPr/>
          </p:nvSpPr>
          <p:spPr bwMode="auto">
            <a:xfrm>
              <a:off x="892391" y="4467652"/>
              <a:ext cx="1971918" cy="1971920"/>
            </a:xfrm>
            <a:prstGeom prst="rect">
              <a:avLst/>
            </a:prstGeom>
            <a:solidFill>
              <a:srgbClr val="00A6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defTabSz="914099" fontAlgn="base">
                <a:spcBef>
                  <a:spcPct val="0"/>
                </a:spcBef>
                <a:spcAft>
                  <a:spcPct val="0"/>
                </a:spcAft>
              </a:pPr>
              <a:r>
                <a:rPr lang="en-US" sz="2800" spc="-100" dirty="0" smtClean="0">
                  <a:solidFill>
                    <a:srgbClr val="FFFFFF"/>
                  </a:solidFill>
                  <a:ea typeface="Segoe UI" pitchFamily="34" charset="0"/>
                  <a:cs typeface="Segoe UI" pitchFamily="34" charset="0"/>
                </a:rPr>
                <a:t>Collect</a:t>
              </a:r>
              <a:endParaRPr lang="en-US" sz="2800" spc="-100" dirty="0">
                <a:solidFill>
                  <a:srgbClr val="FFFFFF"/>
                </a:solidFill>
                <a:ea typeface="Segoe UI" pitchFamily="34" charset="0"/>
                <a:cs typeface="Segoe UI" pitchFamily="34" charset="0"/>
              </a:endParaRPr>
            </a:p>
          </p:txBody>
        </p:sp>
        <p:sp>
          <p:nvSpPr>
            <p:cNvPr id="7" name="Freeform 74"/>
            <p:cNvSpPr>
              <a:spLocks noEditPoints="1"/>
            </p:cNvSpPr>
            <p:nvPr/>
          </p:nvSpPr>
          <p:spPr bwMode="black">
            <a:xfrm>
              <a:off x="1419309" y="4838903"/>
              <a:ext cx="918082" cy="785321"/>
            </a:xfrm>
            <a:custGeom>
              <a:avLst/>
              <a:gdLst>
                <a:gd name="T0" fmla="*/ 2004 w 2444"/>
                <a:gd name="T1" fmla="*/ 326 h 2090"/>
                <a:gd name="T2" fmla="*/ 1774 w 2444"/>
                <a:gd name="T3" fmla="*/ 391 h 2090"/>
                <a:gd name="T4" fmla="*/ 1156 w 2444"/>
                <a:gd name="T5" fmla="*/ 0 h 2090"/>
                <a:gd name="T6" fmla="*/ 489 w 2444"/>
                <a:gd name="T7" fmla="*/ 535 h 2090"/>
                <a:gd name="T8" fmla="*/ 350 w 2444"/>
                <a:gd name="T9" fmla="*/ 506 h 2090"/>
                <a:gd name="T10" fmla="*/ 0 w 2444"/>
                <a:gd name="T11" fmla="*/ 856 h 2090"/>
                <a:gd name="T12" fmla="*/ 350 w 2444"/>
                <a:gd name="T13" fmla="*/ 1206 h 2090"/>
                <a:gd name="T14" fmla="*/ 2004 w 2444"/>
                <a:gd name="T15" fmla="*/ 1206 h 2090"/>
                <a:gd name="T16" fmla="*/ 2444 w 2444"/>
                <a:gd name="T17" fmla="*/ 766 h 2090"/>
                <a:gd name="T18" fmla="*/ 2004 w 2444"/>
                <a:gd name="T19" fmla="*/ 326 h 2090"/>
                <a:gd name="T20" fmla="*/ 1590 w 2444"/>
                <a:gd name="T21" fmla="*/ 1326 h 2090"/>
                <a:gd name="T22" fmla="*/ 1465 w 2444"/>
                <a:gd name="T23" fmla="*/ 1326 h 2090"/>
                <a:gd name="T24" fmla="*/ 1465 w 2444"/>
                <a:gd name="T25" fmla="*/ 1743 h 2090"/>
                <a:gd name="T26" fmla="*/ 1222 w 2444"/>
                <a:gd name="T27" fmla="*/ 1934 h 2090"/>
                <a:gd name="T28" fmla="*/ 980 w 2444"/>
                <a:gd name="T29" fmla="*/ 1743 h 2090"/>
                <a:gd name="T30" fmla="*/ 980 w 2444"/>
                <a:gd name="T31" fmla="*/ 1326 h 2090"/>
                <a:gd name="T32" fmla="*/ 854 w 2444"/>
                <a:gd name="T33" fmla="*/ 1326 h 2090"/>
                <a:gd name="T34" fmla="*/ 854 w 2444"/>
                <a:gd name="T35" fmla="*/ 1656 h 2090"/>
                <a:gd name="T36" fmla="*/ 666 w 2444"/>
                <a:gd name="T37" fmla="*/ 1656 h 2090"/>
                <a:gd name="T38" fmla="*/ 1222 w 2444"/>
                <a:gd name="T39" fmla="*/ 2090 h 2090"/>
                <a:gd name="T40" fmla="*/ 1779 w 2444"/>
                <a:gd name="T41" fmla="*/ 1656 h 2090"/>
                <a:gd name="T42" fmla="*/ 1590 w 2444"/>
                <a:gd name="T43" fmla="*/ 1656 h 2090"/>
                <a:gd name="T44" fmla="*/ 1590 w 2444"/>
                <a:gd name="T45" fmla="*/ 1326 h 20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444" h="2090">
                  <a:moveTo>
                    <a:pt x="2004" y="326"/>
                  </a:moveTo>
                  <a:cubicBezTo>
                    <a:pt x="1920" y="326"/>
                    <a:pt x="1841" y="350"/>
                    <a:pt x="1774" y="391"/>
                  </a:cubicBezTo>
                  <a:cubicBezTo>
                    <a:pt x="1665" y="160"/>
                    <a:pt x="1429" y="0"/>
                    <a:pt x="1156" y="0"/>
                  </a:cubicBezTo>
                  <a:cubicBezTo>
                    <a:pt x="830" y="0"/>
                    <a:pt x="557" y="229"/>
                    <a:pt x="489" y="535"/>
                  </a:cubicBezTo>
                  <a:cubicBezTo>
                    <a:pt x="446" y="516"/>
                    <a:pt x="399" y="506"/>
                    <a:pt x="350" y="506"/>
                  </a:cubicBezTo>
                  <a:cubicBezTo>
                    <a:pt x="157" y="506"/>
                    <a:pt x="0" y="663"/>
                    <a:pt x="0" y="856"/>
                  </a:cubicBezTo>
                  <a:cubicBezTo>
                    <a:pt x="0" y="1049"/>
                    <a:pt x="157" y="1206"/>
                    <a:pt x="350" y="1206"/>
                  </a:cubicBezTo>
                  <a:cubicBezTo>
                    <a:pt x="2004" y="1206"/>
                    <a:pt x="2004" y="1206"/>
                    <a:pt x="2004" y="1206"/>
                  </a:cubicBezTo>
                  <a:cubicBezTo>
                    <a:pt x="2247" y="1206"/>
                    <a:pt x="2444" y="1009"/>
                    <a:pt x="2444" y="766"/>
                  </a:cubicBezTo>
                  <a:cubicBezTo>
                    <a:pt x="2444" y="523"/>
                    <a:pt x="2247" y="326"/>
                    <a:pt x="2004" y="326"/>
                  </a:cubicBezTo>
                  <a:close/>
                  <a:moveTo>
                    <a:pt x="1590" y="1326"/>
                  </a:moveTo>
                  <a:cubicBezTo>
                    <a:pt x="1465" y="1326"/>
                    <a:pt x="1465" y="1326"/>
                    <a:pt x="1465" y="1326"/>
                  </a:cubicBezTo>
                  <a:cubicBezTo>
                    <a:pt x="1465" y="1743"/>
                    <a:pt x="1465" y="1743"/>
                    <a:pt x="1465" y="1743"/>
                  </a:cubicBezTo>
                  <a:cubicBezTo>
                    <a:pt x="1222" y="1934"/>
                    <a:pt x="1222" y="1934"/>
                    <a:pt x="1222" y="1934"/>
                  </a:cubicBezTo>
                  <a:cubicBezTo>
                    <a:pt x="980" y="1743"/>
                    <a:pt x="980" y="1743"/>
                    <a:pt x="980" y="1743"/>
                  </a:cubicBezTo>
                  <a:cubicBezTo>
                    <a:pt x="980" y="1326"/>
                    <a:pt x="980" y="1326"/>
                    <a:pt x="980" y="1326"/>
                  </a:cubicBezTo>
                  <a:cubicBezTo>
                    <a:pt x="854" y="1326"/>
                    <a:pt x="854" y="1326"/>
                    <a:pt x="854" y="1326"/>
                  </a:cubicBezTo>
                  <a:cubicBezTo>
                    <a:pt x="854" y="1656"/>
                    <a:pt x="854" y="1656"/>
                    <a:pt x="854" y="1656"/>
                  </a:cubicBezTo>
                  <a:cubicBezTo>
                    <a:pt x="666" y="1656"/>
                    <a:pt x="666" y="1656"/>
                    <a:pt x="666" y="1656"/>
                  </a:cubicBezTo>
                  <a:cubicBezTo>
                    <a:pt x="1222" y="2090"/>
                    <a:pt x="1222" y="2090"/>
                    <a:pt x="1222" y="2090"/>
                  </a:cubicBezTo>
                  <a:cubicBezTo>
                    <a:pt x="1779" y="1656"/>
                    <a:pt x="1779" y="1656"/>
                    <a:pt x="1779" y="1656"/>
                  </a:cubicBezTo>
                  <a:cubicBezTo>
                    <a:pt x="1590" y="1656"/>
                    <a:pt x="1590" y="1656"/>
                    <a:pt x="1590" y="1656"/>
                  </a:cubicBezTo>
                  <a:lnTo>
                    <a:pt x="1590" y="1326"/>
                  </a:lnTo>
                  <a:close/>
                </a:path>
              </a:pathLst>
            </a:custGeom>
            <a:solidFill>
              <a:srgbClr val="FFFFFF"/>
            </a:solidFill>
            <a:ln>
              <a:noFill/>
            </a:ln>
          </p:spPr>
          <p:txBody>
            <a:bodyPr vert="horz" wrap="square" lIns="82287" tIns="41143" rIns="82287" bIns="41143" numCol="1" anchor="t" anchorCtr="0" compatLnSpc="1">
              <a:prstTxWarp prst="textNoShape">
                <a:avLst/>
              </a:prstTxWarp>
            </a:bodyPr>
            <a:lstStyle/>
            <a:p>
              <a:endParaRPr lang="en-US" sz="1600" dirty="0">
                <a:solidFill>
                  <a:srgbClr val="FFFFFF"/>
                </a:solidFill>
              </a:endParaRPr>
            </a:p>
          </p:txBody>
        </p:sp>
      </p:grpSp>
      <p:grpSp>
        <p:nvGrpSpPr>
          <p:cNvPr id="8" name="Group 7"/>
          <p:cNvGrpSpPr/>
          <p:nvPr/>
        </p:nvGrpSpPr>
        <p:grpSpPr>
          <a:xfrm>
            <a:off x="5127458" y="4027914"/>
            <a:ext cx="1971918" cy="1971920"/>
            <a:chOff x="5135611" y="4467652"/>
            <a:chExt cx="1971918" cy="1971920"/>
          </a:xfrm>
          <a:solidFill>
            <a:schemeClr val="accent1">
              <a:lumMod val="90000"/>
              <a:lumOff val="10000"/>
            </a:schemeClr>
          </a:solidFill>
        </p:grpSpPr>
        <p:sp>
          <p:nvSpPr>
            <p:cNvPr id="9" name="Rectangle 8"/>
            <p:cNvSpPr/>
            <p:nvPr/>
          </p:nvSpPr>
          <p:spPr bwMode="auto">
            <a:xfrm>
              <a:off x="5135611" y="4467652"/>
              <a:ext cx="1971918" cy="1971920"/>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defTabSz="914099" fontAlgn="base">
                <a:spcBef>
                  <a:spcPct val="0"/>
                </a:spcBef>
                <a:spcAft>
                  <a:spcPct val="0"/>
                </a:spcAft>
              </a:pPr>
              <a:r>
                <a:rPr lang="en-US" sz="2800" spc="-100" dirty="0" smtClean="0">
                  <a:gradFill>
                    <a:gsLst>
                      <a:gs pos="0">
                        <a:srgbClr val="FFFFFF"/>
                      </a:gs>
                      <a:gs pos="100000">
                        <a:srgbClr val="FFFFFF"/>
                      </a:gs>
                    </a:gsLst>
                    <a:lin ang="5400000" scaled="0"/>
                  </a:gradFill>
                  <a:ea typeface="Segoe UI" pitchFamily="34" charset="0"/>
                  <a:cs typeface="Segoe UI" pitchFamily="34" charset="0"/>
                </a:rPr>
                <a:t>View</a:t>
              </a:r>
              <a:endParaRPr lang="en-US" sz="2800" spc="-100" dirty="0">
                <a:gradFill>
                  <a:gsLst>
                    <a:gs pos="0">
                      <a:srgbClr val="FFFFFF"/>
                    </a:gs>
                    <a:gs pos="100000">
                      <a:srgbClr val="FFFFFF"/>
                    </a:gs>
                  </a:gsLst>
                  <a:lin ang="5400000" scaled="0"/>
                </a:gradFill>
                <a:ea typeface="Segoe UI" pitchFamily="34" charset="0"/>
                <a:cs typeface="Segoe UI" pitchFamily="34" charset="0"/>
              </a:endParaRPr>
            </a:p>
          </p:txBody>
        </p:sp>
        <p:pic>
          <p:nvPicPr>
            <p:cNvPr id="10" name="Picture 7" descr="\\MAGNUM\Projects\Microsoft\Cloud Power FY12\Design\ICONS_PNG\Rich_user_experience.png"/>
            <p:cNvPicPr>
              <a:picLocks noChangeAspect="1" noChangeArrowheads="1"/>
            </p:cNvPicPr>
            <p:nvPr/>
          </p:nvPicPr>
          <p:blipFill>
            <a:blip r:embed="rId4" cstate="print">
              <a:lum bright="100000"/>
            </a:blip>
            <a:srcRect/>
            <a:stretch>
              <a:fillRect/>
            </a:stretch>
          </p:blipFill>
          <p:spPr bwMode="auto">
            <a:xfrm>
              <a:off x="5599505" y="4709498"/>
              <a:ext cx="1044130" cy="1044130"/>
            </a:xfrm>
            <a:prstGeom prst="rect">
              <a:avLst/>
            </a:prstGeom>
            <a:grpFill/>
          </p:spPr>
        </p:pic>
      </p:grpSp>
      <p:grpSp>
        <p:nvGrpSpPr>
          <p:cNvPr id="11" name="Group 10"/>
          <p:cNvGrpSpPr/>
          <p:nvPr/>
        </p:nvGrpSpPr>
        <p:grpSpPr>
          <a:xfrm>
            <a:off x="7249068" y="4027914"/>
            <a:ext cx="1971918" cy="1971920"/>
            <a:chOff x="7257221" y="4467652"/>
            <a:chExt cx="1971918" cy="1971920"/>
          </a:xfrm>
          <a:solidFill>
            <a:schemeClr val="accent1">
              <a:lumMod val="90000"/>
              <a:lumOff val="10000"/>
            </a:schemeClr>
          </a:solidFill>
        </p:grpSpPr>
        <p:sp>
          <p:nvSpPr>
            <p:cNvPr id="12" name="Rectangle 11"/>
            <p:cNvSpPr/>
            <p:nvPr/>
          </p:nvSpPr>
          <p:spPr bwMode="auto">
            <a:xfrm>
              <a:off x="7257221" y="4467652"/>
              <a:ext cx="1971918" cy="1971920"/>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defTabSz="914099" fontAlgn="base">
                <a:spcBef>
                  <a:spcPct val="0"/>
                </a:spcBef>
                <a:spcAft>
                  <a:spcPct val="0"/>
                </a:spcAft>
              </a:pPr>
              <a:r>
                <a:rPr lang="en-US" sz="2800" spc="-100" dirty="0" smtClean="0">
                  <a:gradFill>
                    <a:gsLst>
                      <a:gs pos="0">
                        <a:srgbClr val="FFFFFF"/>
                      </a:gs>
                      <a:gs pos="100000">
                        <a:srgbClr val="FFFFFF"/>
                      </a:gs>
                    </a:gsLst>
                    <a:lin ang="5400000" scaled="0"/>
                  </a:gradFill>
                  <a:ea typeface="Segoe UI" pitchFamily="34" charset="0"/>
                  <a:cs typeface="Segoe UI" pitchFamily="34" charset="0"/>
                </a:rPr>
                <a:t>Advise</a:t>
              </a:r>
              <a:endParaRPr lang="en-US" sz="2800" spc="-100" dirty="0">
                <a:gradFill>
                  <a:gsLst>
                    <a:gs pos="0">
                      <a:srgbClr val="FFFFFF"/>
                    </a:gs>
                    <a:gs pos="100000">
                      <a:srgbClr val="FFFFFF"/>
                    </a:gs>
                  </a:gsLst>
                  <a:lin ang="5400000" scaled="0"/>
                </a:gradFill>
                <a:ea typeface="Segoe UI" pitchFamily="34" charset="0"/>
                <a:cs typeface="Segoe UI" pitchFamily="34" charset="0"/>
              </a:endParaRPr>
            </a:p>
          </p:txBody>
        </p:sp>
        <p:pic>
          <p:nvPicPr>
            <p:cNvPr id="13" name="Picture 12" descr="\\MAGNUM\Projects\Microsoft\Cloud Power FY12\Design\Icons\PNGs\Pooled.png"/>
            <p:cNvPicPr>
              <a:picLocks noChangeAspect="1" noChangeArrowheads="1"/>
            </p:cNvPicPr>
            <p:nvPr/>
          </p:nvPicPr>
          <p:blipFill rotWithShape="1">
            <a:blip r:embed="rId5" cstate="print">
              <a:lum bright="100000"/>
            </a:blip>
            <a:srcRect t="15116"/>
            <a:stretch/>
          </p:blipFill>
          <p:spPr bwMode="auto">
            <a:xfrm>
              <a:off x="7721445" y="4861266"/>
              <a:ext cx="1043471" cy="885735"/>
            </a:xfrm>
            <a:prstGeom prst="rect">
              <a:avLst/>
            </a:prstGeom>
            <a:grpFill/>
          </p:spPr>
        </p:pic>
      </p:grpSp>
      <p:grpSp>
        <p:nvGrpSpPr>
          <p:cNvPr id="14" name="Group 13"/>
          <p:cNvGrpSpPr/>
          <p:nvPr/>
        </p:nvGrpSpPr>
        <p:grpSpPr>
          <a:xfrm>
            <a:off x="9370677" y="4027912"/>
            <a:ext cx="1971918" cy="1971920"/>
            <a:chOff x="9378830" y="4467650"/>
            <a:chExt cx="1971918" cy="1971920"/>
          </a:xfrm>
        </p:grpSpPr>
        <p:sp>
          <p:nvSpPr>
            <p:cNvPr id="15" name="Rectangle 14"/>
            <p:cNvSpPr/>
            <p:nvPr/>
          </p:nvSpPr>
          <p:spPr bwMode="auto">
            <a:xfrm>
              <a:off x="9378830" y="4467650"/>
              <a:ext cx="1971918" cy="1971920"/>
            </a:xfrm>
            <a:prstGeom prst="rect">
              <a:avLst/>
            </a:prstGeom>
            <a:solidFill>
              <a:srgbClr val="7030A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defTabSz="914099" fontAlgn="base">
                <a:spcBef>
                  <a:spcPct val="0"/>
                </a:spcBef>
                <a:spcAft>
                  <a:spcPct val="0"/>
                </a:spcAft>
              </a:pPr>
              <a:endParaRPr lang="en-US" sz="2800" spc="-100" dirty="0" smtClean="0">
                <a:gradFill>
                  <a:gsLst>
                    <a:gs pos="0">
                      <a:srgbClr val="FFFFFF"/>
                    </a:gs>
                    <a:gs pos="100000">
                      <a:srgbClr val="FFFFFF"/>
                    </a:gs>
                  </a:gsLst>
                  <a:lin ang="5400000" scaled="0"/>
                </a:gradFill>
                <a:ea typeface="Segoe UI" pitchFamily="34" charset="0"/>
                <a:cs typeface="Segoe UI" pitchFamily="34" charset="0"/>
              </a:endParaRPr>
            </a:p>
            <a:p>
              <a:pPr defTabSz="914099" fontAlgn="base">
                <a:spcBef>
                  <a:spcPct val="0"/>
                </a:spcBef>
                <a:spcAft>
                  <a:spcPct val="0"/>
                </a:spcAft>
              </a:pPr>
              <a:endParaRPr lang="en-US" sz="2800" spc="-100" dirty="0">
                <a:gradFill>
                  <a:gsLst>
                    <a:gs pos="0">
                      <a:srgbClr val="FFFFFF"/>
                    </a:gs>
                    <a:gs pos="100000">
                      <a:srgbClr val="FFFFFF"/>
                    </a:gs>
                  </a:gsLst>
                  <a:lin ang="5400000" scaled="0"/>
                </a:gradFill>
                <a:ea typeface="Segoe UI" pitchFamily="34" charset="0"/>
                <a:cs typeface="Segoe UI" pitchFamily="34" charset="0"/>
              </a:endParaRPr>
            </a:p>
            <a:p>
              <a:pPr defTabSz="914099" fontAlgn="base">
                <a:spcBef>
                  <a:spcPct val="0"/>
                </a:spcBef>
                <a:spcAft>
                  <a:spcPct val="0"/>
                </a:spcAft>
              </a:pPr>
              <a:endParaRPr lang="en-US" sz="2800" spc="-100" dirty="0" smtClean="0">
                <a:gradFill>
                  <a:gsLst>
                    <a:gs pos="0">
                      <a:srgbClr val="FFFFFF"/>
                    </a:gs>
                    <a:gs pos="100000">
                      <a:srgbClr val="FFFFFF"/>
                    </a:gs>
                  </a:gsLst>
                  <a:lin ang="5400000" scaled="0"/>
                </a:gradFill>
                <a:ea typeface="Segoe UI" pitchFamily="34" charset="0"/>
                <a:cs typeface="Segoe UI" pitchFamily="34" charset="0"/>
              </a:endParaRPr>
            </a:p>
            <a:p>
              <a:pPr defTabSz="914099" fontAlgn="base">
                <a:spcBef>
                  <a:spcPct val="0"/>
                </a:spcBef>
                <a:spcAft>
                  <a:spcPct val="0"/>
                </a:spcAft>
              </a:pPr>
              <a:r>
                <a:rPr lang="en-US" sz="2800" spc="-100" dirty="0" smtClean="0">
                  <a:gradFill>
                    <a:gsLst>
                      <a:gs pos="0">
                        <a:srgbClr val="FFFFFF"/>
                      </a:gs>
                      <a:gs pos="100000">
                        <a:srgbClr val="FFFFFF"/>
                      </a:gs>
                    </a:gsLst>
                    <a:lin ang="5400000" scaled="0"/>
                  </a:gradFill>
                  <a:ea typeface="Segoe UI" pitchFamily="34" charset="0"/>
                  <a:cs typeface="Segoe UI" pitchFamily="34" charset="0"/>
                </a:rPr>
                <a:t>Persist</a:t>
              </a:r>
              <a:endParaRPr lang="en-US" sz="2800" spc="-100" dirty="0">
                <a:gradFill>
                  <a:gsLst>
                    <a:gs pos="0">
                      <a:srgbClr val="FFFFFF"/>
                    </a:gs>
                    <a:gs pos="100000">
                      <a:srgbClr val="FFFFFF"/>
                    </a:gs>
                  </a:gsLst>
                  <a:lin ang="5400000" scaled="0"/>
                </a:gradFill>
                <a:ea typeface="Segoe UI" pitchFamily="34" charset="0"/>
                <a:cs typeface="Segoe UI" pitchFamily="34" charset="0"/>
              </a:endParaRPr>
            </a:p>
          </p:txBody>
        </p:sp>
        <p:pic>
          <p:nvPicPr>
            <p:cNvPr id="16" name="Picture 15" descr="\\MAGNUM\Projects\Microsoft\Cloud Power FY12\Design\Icons\PNGs\Optimized.png"/>
            <p:cNvPicPr>
              <a:picLocks noChangeAspect="1" noChangeArrowheads="1"/>
            </p:cNvPicPr>
            <p:nvPr/>
          </p:nvPicPr>
          <p:blipFill>
            <a:blip r:embed="rId6" cstate="print">
              <a:lum bright="100000"/>
            </a:blip>
            <a:srcRect/>
            <a:stretch>
              <a:fillRect/>
            </a:stretch>
          </p:blipFill>
          <p:spPr bwMode="auto">
            <a:xfrm>
              <a:off x="9919989" y="4786763"/>
              <a:ext cx="889601" cy="889601"/>
            </a:xfrm>
            <a:prstGeom prst="rect">
              <a:avLst/>
            </a:prstGeom>
            <a:noFill/>
          </p:spPr>
        </p:pic>
      </p:grpSp>
      <p:pic>
        <p:nvPicPr>
          <p:cNvPr id="17" name="Picture 2" descr="C:\Users\v-junyo\Documents\Jun_Mesh\Microsoft Files\DesignTools\Brand Photos\Office Brand - No_exp\In the Office\male stand laptop hold carry office glass window side view.jpg"/>
          <p:cNvPicPr>
            <a:picLocks noChangeAspect="1" noChangeArrowheads="1"/>
          </p:cNvPicPr>
          <p:nvPr/>
        </p:nvPicPr>
        <p:blipFill rotWithShape="1">
          <a:blip r:embed="rId7" cstate="screen">
            <a:extLst>
              <a:ext uri="{28A0092B-C50C-407E-A947-70E740481C1C}">
                <a14:useLocalDpi xmlns:a14="http://schemas.microsoft.com/office/drawing/2010/main"/>
              </a:ext>
            </a:extLst>
          </a:blip>
          <a:srcRect/>
          <a:stretch/>
        </p:blipFill>
        <p:spPr bwMode="auto">
          <a:xfrm>
            <a:off x="884237" y="677862"/>
            <a:ext cx="10458357" cy="32076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3902234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ppt_x"/>
                                          </p:val>
                                        </p:tav>
                                        <p:tav tm="100000">
                                          <p:val>
                                            <p:strVal val="#ppt_x"/>
                                          </p:val>
                                        </p:tav>
                                      </p:tavLst>
                                    </p:anim>
                                    <p:anim calcmode="lin" valueType="num">
                                      <p:cBhvr additive="base">
                                        <p:cTn id="8" dur="10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decel="100000" fill="hold" nodeType="withEffect">
                                  <p:stCondLst>
                                    <p:cond delay="25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ppt_x"/>
                                          </p:val>
                                        </p:tav>
                                        <p:tav tm="100000">
                                          <p:val>
                                            <p:strVal val="#ppt_x"/>
                                          </p:val>
                                        </p:tav>
                                      </p:tavLst>
                                    </p:anim>
                                    <p:anim calcmode="lin" valueType="num">
                                      <p:cBhvr additive="base">
                                        <p:cTn id="12" dur="1000" fill="hold"/>
                                        <p:tgtEl>
                                          <p:spTgt spid="2"/>
                                        </p:tgtEl>
                                        <p:attrNameLst>
                                          <p:attrName>ppt_y</p:attrName>
                                        </p:attrNameLst>
                                      </p:cBhvr>
                                      <p:tavLst>
                                        <p:tav tm="0">
                                          <p:val>
                                            <p:strVal val="1+#ppt_h/2"/>
                                          </p:val>
                                        </p:tav>
                                        <p:tav tm="100000">
                                          <p:val>
                                            <p:strVal val="#ppt_y"/>
                                          </p:val>
                                        </p:tav>
                                      </p:tavLst>
                                    </p:anim>
                                  </p:childTnLst>
                                </p:cTn>
                              </p:par>
                              <p:par>
                                <p:cTn id="13" presetID="2" presetClass="entr" presetSubtype="4" decel="100000" fill="hold" nodeType="withEffect">
                                  <p:stCondLst>
                                    <p:cond delay="50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1000" fill="hold"/>
                                        <p:tgtEl>
                                          <p:spTgt spid="8"/>
                                        </p:tgtEl>
                                        <p:attrNameLst>
                                          <p:attrName>ppt_x</p:attrName>
                                        </p:attrNameLst>
                                      </p:cBhvr>
                                      <p:tavLst>
                                        <p:tav tm="0">
                                          <p:val>
                                            <p:strVal val="#ppt_x"/>
                                          </p:val>
                                        </p:tav>
                                        <p:tav tm="100000">
                                          <p:val>
                                            <p:strVal val="#ppt_x"/>
                                          </p:val>
                                        </p:tav>
                                      </p:tavLst>
                                    </p:anim>
                                    <p:anim calcmode="lin" valueType="num">
                                      <p:cBhvr additive="base">
                                        <p:cTn id="16" dur="1000" fill="hold"/>
                                        <p:tgtEl>
                                          <p:spTgt spid="8"/>
                                        </p:tgtEl>
                                        <p:attrNameLst>
                                          <p:attrName>ppt_y</p:attrName>
                                        </p:attrNameLst>
                                      </p:cBhvr>
                                      <p:tavLst>
                                        <p:tav tm="0">
                                          <p:val>
                                            <p:strVal val="1+#ppt_h/2"/>
                                          </p:val>
                                        </p:tav>
                                        <p:tav tm="100000">
                                          <p:val>
                                            <p:strVal val="#ppt_y"/>
                                          </p:val>
                                        </p:tav>
                                      </p:tavLst>
                                    </p:anim>
                                  </p:childTnLst>
                                </p:cTn>
                              </p:par>
                              <p:par>
                                <p:cTn id="17" presetID="2" presetClass="entr" presetSubtype="4" decel="100000" fill="hold" nodeType="withEffect">
                                  <p:stCondLst>
                                    <p:cond delay="75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1000" fill="hold"/>
                                        <p:tgtEl>
                                          <p:spTgt spid="11"/>
                                        </p:tgtEl>
                                        <p:attrNameLst>
                                          <p:attrName>ppt_x</p:attrName>
                                        </p:attrNameLst>
                                      </p:cBhvr>
                                      <p:tavLst>
                                        <p:tav tm="0">
                                          <p:val>
                                            <p:strVal val="#ppt_x"/>
                                          </p:val>
                                        </p:tav>
                                        <p:tav tm="100000">
                                          <p:val>
                                            <p:strVal val="#ppt_x"/>
                                          </p:val>
                                        </p:tav>
                                      </p:tavLst>
                                    </p:anim>
                                    <p:anim calcmode="lin" valueType="num">
                                      <p:cBhvr additive="base">
                                        <p:cTn id="20" dur="1000" fill="hold"/>
                                        <p:tgtEl>
                                          <p:spTgt spid="11"/>
                                        </p:tgtEl>
                                        <p:attrNameLst>
                                          <p:attrName>ppt_y</p:attrName>
                                        </p:attrNameLst>
                                      </p:cBhvr>
                                      <p:tavLst>
                                        <p:tav tm="0">
                                          <p:val>
                                            <p:strVal val="1+#ppt_h/2"/>
                                          </p:val>
                                        </p:tav>
                                        <p:tav tm="100000">
                                          <p:val>
                                            <p:strVal val="#ppt_y"/>
                                          </p:val>
                                        </p:tav>
                                      </p:tavLst>
                                    </p:anim>
                                  </p:childTnLst>
                                </p:cTn>
                              </p:par>
                              <p:par>
                                <p:cTn id="21" presetID="2" presetClass="entr" presetSubtype="4" decel="100000" fill="hold" nodeType="withEffect">
                                  <p:stCondLst>
                                    <p:cond delay="100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1000" fill="hold"/>
                                        <p:tgtEl>
                                          <p:spTgt spid="14"/>
                                        </p:tgtEl>
                                        <p:attrNameLst>
                                          <p:attrName>ppt_x</p:attrName>
                                        </p:attrNameLst>
                                      </p:cBhvr>
                                      <p:tavLst>
                                        <p:tav tm="0">
                                          <p:val>
                                            <p:strVal val="#ppt_x"/>
                                          </p:val>
                                        </p:tav>
                                        <p:tav tm="100000">
                                          <p:val>
                                            <p:strVal val="#ppt_x"/>
                                          </p:val>
                                        </p:tav>
                                      </p:tavLst>
                                    </p:anim>
                                    <p:anim calcmode="lin" valueType="num">
                                      <p:cBhvr additive="base">
                                        <p:cTn id="24" dur="10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a:srcRect t="1" b="35277"/>
          <a:stretch/>
        </p:blipFill>
        <p:spPr>
          <a:xfrm>
            <a:off x="2941637" y="1690688"/>
            <a:ext cx="9372600" cy="4448500"/>
          </a:xfrm>
          <a:prstGeom prst="rect">
            <a:avLst/>
          </a:prstGeom>
        </p:spPr>
      </p:pic>
      <p:grpSp>
        <p:nvGrpSpPr>
          <p:cNvPr id="6" name="Group 5"/>
          <p:cNvGrpSpPr/>
          <p:nvPr/>
        </p:nvGrpSpPr>
        <p:grpSpPr>
          <a:xfrm>
            <a:off x="838200" y="1690688"/>
            <a:ext cx="1971918" cy="1971920"/>
            <a:chOff x="892391" y="4467652"/>
            <a:chExt cx="1971918" cy="1971920"/>
          </a:xfrm>
        </p:grpSpPr>
        <p:sp>
          <p:nvSpPr>
            <p:cNvPr id="7" name="Rectangle 6"/>
            <p:cNvSpPr/>
            <p:nvPr/>
          </p:nvSpPr>
          <p:spPr bwMode="auto">
            <a:xfrm>
              <a:off x="892391" y="4467652"/>
              <a:ext cx="1971918" cy="1971920"/>
            </a:xfrm>
            <a:prstGeom prst="rect">
              <a:avLst/>
            </a:prstGeom>
            <a:solidFill>
              <a:srgbClr val="00A6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defTabSz="914099" fontAlgn="base">
                <a:spcBef>
                  <a:spcPct val="0"/>
                </a:spcBef>
                <a:spcAft>
                  <a:spcPct val="0"/>
                </a:spcAft>
              </a:pPr>
              <a:r>
                <a:rPr lang="en-US" sz="2800" spc="-100" dirty="0" smtClean="0">
                  <a:solidFill>
                    <a:srgbClr val="FFFFFF"/>
                  </a:solidFill>
                  <a:ea typeface="Segoe UI" pitchFamily="34" charset="0"/>
                  <a:cs typeface="Segoe UI" pitchFamily="34" charset="0"/>
                </a:rPr>
                <a:t>Collect</a:t>
              </a:r>
              <a:endParaRPr lang="en-US" sz="2800" spc="-100" dirty="0">
                <a:solidFill>
                  <a:srgbClr val="FFFFFF"/>
                </a:solidFill>
                <a:ea typeface="Segoe UI" pitchFamily="34" charset="0"/>
                <a:cs typeface="Segoe UI" pitchFamily="34" charset="0"/>
              </a:endParaRPr>
            </a:p>
          </p:txBody>
        </p:sp>
        <p:sp>
          <p:nvSpPr>
            <p:cNvPr id="8" name="Freeform 74"/>
            <p:cNvSpPr>
              <a:spLocks noEditPoints="1"/>
            </p:cNvSpPr>
            <p:nvPr/>
          </p:nvSpPr>
          <p:spPr bwMode="black">
            <a:xfrm>
              <a:off x="1419309" y="4838903"/>
              <a:ext cx="918082" cy="785321"/>
            </a:xfrm>
            <a:custGeom>
              <a:avLst/>
              <a:gdLst>
                <a:gd name="T0" fmla="*/ 2004 w 2444"/>
                <a:gd name="T1" fmla="*/ 326 h 2090"/>
                <a:gd name="T2" fmla="*/ 1774 w 2444"/>
                <a:gd name="T3" fmla="*/ 391 h 2090"/>
                <a:gd name="T4" fmla="*/ 1156 w 2444"/>
                <a:gd name="T5" fmla="*/ 0 h 2090"/>
                <a:gd name="T6" fmla="*/ 489 w 2444"/>
                <a:gd name="T7" fmla="*/ 535 h 2090"/>
                <a:gd name="T8" fmla="*/ 350 w 2444"/>
                <a:gd name="T9" fmla="*/ 506 h 2090"/>
                <a:gd name="T10" fmla="*/ 0 w 2444"/>
                <a:gd name="T11" fmla="*/ 856 h 2090"/>
                <a:gd name="T12" fmla="*/ 350 w 2444"/>
                <a:gd name="T13" fmla="*/ 1206 h 2090"/>
                <a:gd name="T14" fmla="*/ 2004 w 2444"/>
                <a:gd name="T15" fmla="*/ 1206 h 2090"/>
                <a:gd name="T16" fmla="*/ 2444 w 2444"/>
                <a:gd name="T17" fmla="*/ 766 h 2090"/>
                <a:gd name="T18" fmla="*/ 2004 w 2444"/>
                <a:gd name="T19" fmla="*/ 326 h 2090"/>
                <a:gd name="T20" fmla="*/ 1590 w 2444"/>
                <a:gd name="T21" fmla="*/ 1326 h 2090"/>
                <a:gd name="T22" fmla="*/ 1465 w 2444"/>
                <a:gd name="T23" fmla="*/ 1326 h 2090"/>
                <a:gd name="T24" fmla="*/ 1465 w 2444"/>
                <a:gd name="T25" fmla="*/ 1743 h 2090"/>
                <a:gd name="T26" fmla="*/ 1222 w 2444"/>
                <a:gd name="T27" fmla="*/ 1934 h 2090"/>
                <a:gd name="T28" fmla="*/ 980 w 2444"/>
                <a:gd name="T29" fmla="*/ 1743 h 2090"/>
                <a:gd name="T30" fmla="*/ 980 w 2444"/>
                <a:gd name="T31" fmla="*/ 1326 h 2090"/>
                <a:gd name="T32" fmla="*/ 854 w 2444"/>
                <a:gd name="T33" fmla="*/ 1326 h 2090"/>
                <a:gd name="T34" fmla="*/ 854 w 2444"/>
                <a:gd name="T35" fmla="*/ 1656 h 2090"/>
                <a:gd name="T36" fmla="*/ 666 w 2444"/>
                <a:gd name="T37" fmla="*/ 1656 h 2090"/>
                <a:gd name="T38" fmla="*/ 1222 w 2444"/>
                <a:gd name="T39" fmla="*/ 2090 h 2090"/>
                <a:gd name="T40" fmla="*/ 1779 w 2444"/>
                <a:gd name="T41" fmla="*/ 1656 h 2090"/>
                <a:gd name="T42" fmla="*/ 1590 w 2444"/>
                <a:gd name="T43" fmla="*/ 1656 h 2090"/>
                <a:gd name="T44" fmla="*/ 1590 w 2444"/>
                <a:gd name="T45" fmla="*/ 1326 h 20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444" h="2090">
                  <a:moveTo>
                    <a:pt x="2004" y="326"/>
                  </a:moveTo>
                  <a:cubicBezTo>
                    <a:pt x="1920" y="326"/>
                    <a:pt x="1841" y="350"/>
                    <a:pt x="1774" y="391"/>
                  </a:cubicBezTo>
                  <a:cubicBezTo>
                    <a:pt x="1665" y="160"/>
                    <a:pt x="1429" y="0"/>
                    <a:pt x="1156" y="0"/>
                  </a:cubicBezTo>
                  <a:cubicBezTo>
                    <a:pt x="830" y="0"/>
                    <a:pt x="557" y="229"/>
                    <a:pt x="489" y="535"/>
                  </a:cubicBezTo>
                  <a:cubicBezTo>
                    <a:pt x="446" y="516"/>
                    <a:pt x="399" y="506"/>
                    <a:pt x="350" y="506"/>
                  </a:cubicBezTo>
                  <a:cubicBezTo>
                    <a:pt x="157" y="506"/>
                    <a:pt x="0" y="663"/>
                    <a:pt x="0" y="856"/>
                  </a:cubicBezTo>
                  <a:cubicBezTo>
                    <a:pt x="0" y="1049"/>
                    <a:pt x="157" y="1206"/>
                    <a:pt x="350" y="1206"/>
                  </a:cubicBezTo>
                  <a:cubicBezTo>
                    <a:pt x="2004" y="1206"/>
                    <a:pt x="2004" y="1206"/>
                    <a:pt x="2004" y="1206"/>
                  </a:cubicBezTo>
                  <a:cubicBezTo>
                    <a:pt x="2247" y="1206"/>
                    <a:pt x="2444" y="1009"/>
                    <a:pt x="2444" y="766"/>
                  </a:cubicBezTo>
                  <a:cubicBezTo>
                    <a:pt x="2444" y="523"/>
                    <a:pt x="2247" y="326"/>
                    <a:pt x="2004" y="326"/>
                  </a:cubicBezTo>
                  <a:close/>
                  <a:moveTo>
                    <a:pt x="1590" y="1326"/>
                  </a:moveTo>
                  <a:cubicBezTo>
                    <a:pt x="1465" y="1326"/>
                    <a:pt x="1465" y="1326"/>
                    <a:pt x="1465" y="1326"/>
                  </a:cubicBezTo>
                  <a:cubicBezTo>
                    <a:pt x="1465" y="1743"/>
                    <a:pt x="1465" y="1743"/>
                    <a:pt x="1465" y="1743"/>
                  </a:cubicBezTo>
                  <a:cubicBezTo>
                    <a:pt x="1222" y="1934"/>
                    <a:pt x="1222" y="1934"/>
                    <a:pt x="1222" y="1934"/>
                  </a:cubicBezTo>
                  <a:cubicBezTo>
                    <a:pt x="980" y="1743"/>
                    <a:pt x="980" y="1743"/>
                    <a:pt x="980" y="1743"/>
                  </a:cubicBezTo>
                  <a:cubicBezTo>
                    <a:pt x="980" y="1326"/>
                    <a:pt x="980" y="1326"/>
                    <a:pt x="980" y="1326"/>
                  </a:cubicBezTo>
                  <a:cubicBezTo>
                    <a:pt x="854" y="1326"/>
                    <a:pt x="854" y="1326"/>
                    <a:pt x="854" y="1326"/>
                  </a:cubicBezTo>
                  <a:cubicBezTo>
                    <a:pt x="854" y="1656"/>
                    <a:pt x="854" y="1656"/>
                    <a:pt x="854" y="1656"/>
                  </a:cubicBezTo>
                  <a:cubicBezTo>
                    <a:pt x="666" y="1656"/>
                    <a:pt x="666" y="1656"/>
                    <a:pt x="666" y="1656"/>
                  </a:cubicBezTo>
                  <a:cubicBezTo>
                    <a:pt x="1222" y="2090"/>
                    <a:pt x="1222" y="2090"/>
                    <a:pt x="1222" y="2090"/>
                  </a:cubicBezTo>
                  <a:cubicBezTo>
                    <a:pt x="1779" y="1656"/>
                    <a:pt x="1779" y="1656"/>
                    <a:pt x="1779" y="1656"/>
                  </a:cubicBezTo>
                  <a:cubicBezTo>
                    <a:pt x="1590" y="1656"/>
                    <a:pt x="1590" y="1656"/>
                    <a:pt x="1590" y="1656"/>
                  </a:cubicBezTo>
                  <a:lnTo>
                    <a:pt x="1590" y="1326"/>
                  </a:lnTo>
                  <a:close/>
                </a:path>
              </a:pathLst>
            </a:custGeom>
            <a:solidFill>
              <a:srgbClr val="FFFFFF"/>
            </a:solidFill>
            <a:ln>
              <a:noFill/>
            </a:ln>
          </p:spPr>
          <p:txBody>
            <a:bodyPr vert="horz" wrap="square" lIns="82287" tIns="41143" rIns="82287" bIns="41143" numCol="1" anchor="t" anchorCtr="0" compatLnSpc="1">
              <a:prstTxWarp prst="textNoShape">
                <a:avLst/>
              </a:prstTxWarp>
            </a:bodyPr>
            <a:lstStyle/>
            <a:p>
              <a:endParaRPr lang="en-US" sz="1600" dirty="0">
                <a:solidFill>
                  <a:srgbClr val="FFFFFF"/>
                </a:solidFill>
              </a:endParaRPr>
            </a:p>
          </p:txBody>
        </p:sp>
      </p:grpSp>
      <p:sp>
        <p:nvSpPr>
          <p:cNvPr id="9" name="Title 8"/>
          <p:cNvSpPr>
            <a:spLocks noGrp="1"/>
          </p:cNvSpPr>
          <p:nvPr>
            <p:ph type="title"/>
          </p:nvPr>
        </p:nvSpPr>
        <p:spPr/>
        <p:txBody>
          <a:bodyPr/>
          <a:lstStyle/>
          <a:p>
            <a:r>
              <a:rPr lang="en-US" dirty="0" smtClean="0"/>
              <a:t>SPRaaS Process</a:t>
            </a:r>
            <a:endParaRPr lang="en-US" dirty="0"/>
          </a:p>
        </p:txBody>
      </p:sp>
    </p:spTree>
    <p:extLst>
      <p:ext uri="{BB962C8B-B14F-4D97-AF65-F5344CB8AC3E}">
        <p14:creationId xmlns:p14="http://schemas.microsoft.com/office/powerpoint/2010/main" val="1928092090"/>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US" dirty="0" smtClean="0"/>
              <a:t>SPRaaS Process</a:t>
            </a:r>
            <a:endParaRPr lang="en-US" dirty="0"/>
          </a:p>
        </p:txBody>
      </p:sp>
      <p:grpSp>
        <p:nvGrpSpPr>
          <p:cNvPr id="13" name="Group 12"/>
          <p:cNvGrpSpPr/>
          <p:nvPr/>
        </p:nvGrpSpPr>
        <p:grpSpPr>
          <a:xfrm>
            <a:off x="838200" y="1690688"/>
            <a:ext cx="1971918" cy="1971920"/>
            <a:chOff x="892391" y="4467652"/>
            <a:chExt cx="1971918" cy="1971920"/>
          </a:xfrm>
        </p:grpSpPr>
        <p:sp>
          <p:nvSpPr>
            <p:cNvPr id="14" name="Rectangle 13"/>
            <p:cNvSpPr/>
            <p:nvPr/>
          </p:nvSpPr>
          <p:spPr bwMode="auto">
            <a:xfrm>
              <a:off x="892391" y="4467652"/>
              <a:ext cx="1971918" cy="1971920"/>
            </a:xfrm>
            <a:prstGeom prst="rect">
              <a:avLst/>
            </a:prstGeom>
            <a:solidFill>
              <a:srgbClr val="00A6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defTabSz="914099" fontAlgn="base">
                <a:spcBef>
                  <a:spcPct val="0"/>
                </a:spcBef>
                <a:spcAft>
                  <a:spcPct val="0"/>
                </a:spcAft>
              </a:pPr>
              <a:r>
                <a:rPr lang="en-US" sz="2800" spc="-100" dirty="0" smtClean="0">
                  <a:solidFill>
                    <a:srgbClr val="FFFFFF"/>
                  </a:solidFill>
                  <a:ea typeface="Segoe UI" pitchFamily="34" charset="0"/>
                  <a:cs typeface="Segoe UI" pitchFamily="34" charset="0"/>
                </a:rPr>
                <a:t>Collect</a:t>
              </a:r>
              <a:endParaRPr lang="en-US" sz="2800" spc="-100" dirty="0">
                <a:solidFill>
                  <a:srgbClr val="FFFFFF"/>
                </a:solidFill>
                <a:ea typeface="Segoe UI" pitchFamily="34" charset="0"/>
                <a:cs typeface="Segoe UI" pitchFamily="34" charset="0"/>
              </a:endParaRPr>
            </a:p>
          </p:txBody>
        </p:sp>
        <p:sp>
          <p:nvSpPr>
            <p:cNvPr id="15" name="Freeform 74"/>
            <p:cNvSpPr>
              <a:spLocks noEditPoints="1"/>
            </p:cNvSpPr>
            <p:nvPr/>
          </p:nvSpPr>
          <p:spPr bwMode="black">
            <a:xfrm>
              <a:off x="1419309" y="4838903"/>
              <a:ext cx="918082" cy="785321"/>
            </a:xfrm>
            <a:custGeom>
              <a:avLst/>
              <a:gdLst>
                <a:gd name="T0" fmla="*/ 2004 w 2444"/>
                <a:gd name="T1" fmla="*/ 326 h 2090"/>
                <a:gd name="T2" fmla="*/ 1774 w 2444"/>
                <a:gd name="T3" fmla="*/ 391 h 2090"/>
                <a:gd name="T4" fmla="*/ 1156 w 2444"/>
                <a:gd name="T5" fmla="*/ 0 h 2090"/>
                <a:gd name="T6" fmla="*/ 489 w 2444"/>
                <a:gd name="T7" fmla="*/ 535 h 2090"/>
                <a:gd name="T8" fmla="*/ 350 w 2444"/>
                <a:gd name="T9" fmla="*/ 506 h 2090"/>
                <a:gd name="T10" fmla="*/ 0 w 2444"/>
                <a:gd name="T11" fmla="*/ 856 h 2090"/>
                <a:gd name="T12" fmla="*/ 350 w 2444"/>
                <a:gd name="T13" fmla="*/ 1206 h 2090"/>
                <a:gd name="T14" fmla="*/ 2004 w 2444"/>
                <a:gd name="T15" fmla="*/ 1206 h 2090"/>
                <a:gd name="T16" fmla="*/ 2444 w 2444"/>
                <a:gd name="T17" fmla="*/ 766 h 2090"/>
                <a:gd name="T18" fmla="*/ 2004 w 2444"/>
                <a:gd name="T19" fmla="*/ 326 h 2090"/>
                <a:gd name="T20" fmla="*/ 1590 w 2444"/>
                <a:gd name="T21" fmla="*/ 1326 h 2090"/>
                <a:gd name="T22" fmla="*/ 1465 w 2444"/>
                <a:gd name="T23" fmla="*/ 1326 h 2090"/>
                <a:gd name="T24" fmla="*/ 1465 w 2444"/>
                <a:gd name="T25" fmla="*/ 1743 h 2090"/>
                <a:gd name="T26" fmla="*/ 1222 w 2444"/>
                <a:gd name="T27" fmla="*/ 1934 h 2090"/>
                <a:gd name="T28" fmla="*/ 980 w 2444"/>
                <a:gd name="T29" fmla="*/ 1743 h 2090"/>
                <a:gd name="T30" fmla="*/ 980 w 2444"/>
                <a:gd name="T31" fmla="*/ 1326 h 2090"/>
                <a:gd name="T32" fmla="*/ 854 w 2444"/>
                <a:gd name="T33" fmla="*/ 1326 h 2090"/>
                <a:gd name="T34" fmla="*/ 854 w 2444"/>
                <a:gd name="T35" fmla="*/ 1656 h 2090"/>
                <a:gd name="T36" fmla="*/ 666 w 2444"/>
                <a:gd name="T37" fmla="*/ 1656 h 2090"/>
                <a:gd name="T38" fmla="*/ 1222 w 2444"/>
                <a:gd name="T39" fmla="*/ 2090 h 2090"/>
                <a:gd name="T40" fmla="*/ 1779 w 2444"/>
                <a:gd name="T41" fmla="*/ 1656 h 2090"/>
                <a:gd name="T42" fmla="*/ 1590 w 2444"/>
                <a:gd name="T43" fmla="*/ 1656 h 2090"/>
                <a:gd name="T44" fmla="*/ 1590 w 2444"/>
                <a:gd name="T45" fmla="*/ 1326 h 20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444" h="2090">
                  <a:moveTo>
                    <a:pt x="2004" y="326"/>
                  </a:moveTo>
                  <a:cubicBezTo>
                    <a:pt x="1920" y="326"/>
                    <a:pt x="1841" y="350"/>
                    <a:pt x="1774" y="391"/>
                  </a:cubicBezTo>
                  <a:cubicBezTo>
                    <a:pt x="1665" y="160"/>
                    <a:pt x="1429" y="0"/>
                    <a:pt x="1156" y="0"/>
                  </a:cubicBezTo>
                  <a:cubicBezTo>
                    <a:pt x="830" y="0"/>
                    <a:pt x="557" y="229"/>
                    <a:pt x="489" y="535"/>
                  </a:cubicBezTo>
                  <a:cubicBezTo>
                    <a:pt x="446" y="516"/>
                    <a:pt x="399" y="506"/>
                    <a:pt x="350" y="506"/>
                  </a:cubicBezTo>
                  <a:cubicBezTo>
                    <a:pt x="157" y="506"/>
                    <a:pt x="0" y="663"/>
                    <a:pt x="0" y="856"/>
                  </a:cubicBezTo>
                  <a:cubicBezTo>
                    <a:pt x="0" y="1049"/>
                    <a:pt x="157" y="1206"/>
                    <a:pt x="350" y="1206"/>
                  </a:cubicBezTo>
                  <a:cubicBezTo>
                    <a:pt x="2004" y="1206"/>
                    <a:pt x="2004" y="1206"/>
                    <a:pt x="2004" y="1206"/>
                  </a:cubicBezTo>
                  <a:cubicBezTo>
                    <a:pt x="2247" y="1206"/>
                    <a:pt x="2444" y="1009"/>
                    <a:pt x="2444" y="766"/>
                  </a:cubicBezTo>
                  <a:cubicBezTo>
                    <a:pt x="2444" y="523"/>
                    <a:pt x="2247" y="326"/>
                    <a:pt x="2004" y="326"/>
                  </a:cubicBezTo>
                  <a:close/>
                  <a:moveTo>
                    <a:pt x="1590" y="1326"/>
                  </a:moveTo>
                  <a:cubicBezTo>
                    <a:pt x="1465" y="1326"/>
                    <a:pt x="1465" y="1326"/>
                    <a:pt x="1465" y="1326"/>
                  </a:cubicBezTo>
                  <a:cubicBezTo>
                    <a:pt x="1465" y="1743"/>
                    <a:pt x="1465" y="1743"/>
                    <a:pt x="1465" y="1743"/>
                  </a:cubicBezTo>
                  <a:cubicBezTo>
                    <a:pt x="1222" y="1934"/>
                    <a:pt x="1222" y="1934"/>
                    <a:pt x="1222" y="1934"/>
                  </a:cubicBezTo>
                  <a:cubicBezTo>
                    <a:pt x="980" y="1743"/>
                    <a:pt x="980" y="1743"/>
                    <a:pt x="980" y="1743"/>
                  </a:cubicBezTo>
                  <a:cubicBezTo>
                    <a:pt x="980" y="1326"/>
                    <a:pt x="980" y="1326"/>
                    <a:pt x="980" y="1326"/>
                  </a:cubicBezTo>
                  <a:cubicBezTo>
                    <a:pt x="854" y="1326"/>
                    <a:pt x="854" y="1326"/>
                    <a:pt x="854" y="1326"/>
                  </a:cubicBezTo>
                  <a:cubicBezTo>
                    <a:pt x="854" y="1656"/>
                    <a:pt x="854" y="1656"/>
                    <a:pt x="854" y="1656"/>
                  </a:cubicBezTo>
                  <a:cubicBezTo>
                    <a:pt x="666" y="1656"/>
                    <a:pt x="666" y="1656"/>
                    <a:pt x="666" y="1656"/>
                  </a:cubicBezTo>
                  <a:cubicBezTo>
                    <a:pt x="1222" y="2090"/>
                    <a:pt x="1222" y="2090"/>
                    <a:pt x="1222" y="2090"/>
                  </a:cubicBezTo>
                  <a:cubicBezTo>
                    <a:pt x="1779" y="1656"/>
                    <a:pt x="1779" y="1656"/>
                    <a:pt x="1779" y="1656"/>
                  </a:cubicBezTo>
                  <a:cubicBezTo>
                    <a:pt x="1590" y="1656"/>
                    <a:pt x="1590" y="1656"/>
                    <a:pt x="1590" y="1656"/>
                  </a:cubicBezTo>
                  <a:lnTo>
                    <a:pt x="1590" y="1326"/>
                  </a:lnTo>
                  <a:close/>
                </a:path>
              </a:pathLst>
            </a:custGeom>
            <a:solidFill>
              <a:srgbClr val="FFFFFF"/>
            </a:solidFill>
            <a:ln>
              <a:noFill/>
            </a:ln>
          </p:spPr>
          <p:txBody>
            <a:bodyPr vert="horz" wrap="square" lIns="82287" tIns="41143" rIns="82287" bIns="41143" numCol="1" anchor="t" anchorCtr="0" compatLnSpc="1">
              <a:prstTxWarp prst="textNoShape">
                <a:avLst/>
              </a:prstTxWarp>
            </a:bodyPr>
            <a:lstStyle/>
            <a:p>
              <a:endParaRPr lang="en-US" sz="1600" dirty="0">
                <a:solidFill>
                  <a:srgbClr val="FFFFFF"/>
                </a:solidFill>
              </a:endParaRPr>
            </a:p>
          </p:txBody>
        </p:sp>
      </p:grpSp>
      <p:pic>
        <p:nvPicPr>
          <p:cNvPr id="16" name="Picture 15"/>
          <p:cNvPicPr>
            <a:picLocks noChangeAspect="1"/>
          </p:cNvPicPr>
          <p:nvPr/>
        </p:nvPicPr>
        <p:blipFill rotWithShape="1">
          <a:blip r:embed="rId2"/>
          <a:srcRect b="44222"/>
          <a:stretch/>
        </p:blipFill>
        <p:spPr>
          <a:xfrm>
            <a:off x="2941637" y="1690688"/>
            <a:ext cx="9372600" cy="4287374"/>
          </a:xfrm>
          <a:prstGeom prst="rect">
            <a:avLst/>
          </a:prstGeom>
        </p:spPr>
      </p:pic>
    </p:spTree>
    <p:extLst>
      <p:ext uri="{BB962C8B-B14F-4D97-AF65-F5344CB8AC3E}">
        <p14:creationId xmlns:p14="http://schemas.microsoft.com/office/powerpoint/2010/main" val="4063503665"/>
      </p:ext>
    </p:extLst>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US" dirty="0" smtClean="0"/>
              <a:t>SPRaaS Process</a:t>
            </a:r>
            <a:endParaRPr lang="en-US" dirty="0"/>
          </a:p>
        </p:txBody>
      </p:sp>
      <p:grpSp>
        <p:nvGrpSpPr>
          <p:cNvPr id="6" name="Group 5"/>
          <p:cNvGrpSpPr/>
          <p:nvPr/>
        </p:nvGrpSpPr>
        <p:grpSpPr>
          <a:xfrm>
            <a:off x="838200" y="1690688"/>
            <a:ext cx="1971918" cy="1971920"/>
            <a:chOff x="892391" y="4467652"/>
            <a:chExt cx="1971918" cy="1971920"/>
          </a:xfrm>
        </p:grpSpPr>
        <p:sp>
          <p:nvSpPr>
            <p:cNvPr id="7" name="Rectangle 6"/>
            <p:cNvSpPr/>
            <p:nvPr/>
          </p:nvSpPr>
          <p:spPr bwMode="auto">
            <a:xfrm>
              <a:off x="892391" y="4467652"/>
              <a:ext cx="1971918" cy="1971920"/>
            </a:xfrm>
            <a:prstGeom prst="rect">
              <a:avLst/>
            </a:prstGeom>
            <a:solidFill>
              <a:srgbClr val="00A6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defTabSz="914099" fontAlgn="base">
                <a:spcBef>
                  <a:spcPct val="0"/>
                </a:spcBef>
                <a:spcAft>
                  <a:spcPct val="0"/>
                </a:spcAft>
              </a:pPr>
              <a:r>
                <a:rPr lang="en-US" sz="2800" spc="-100" dirty="0" smtClean="0">
                  <a:solidFill>
                    <a:srgbClr val="FFFFFF"/>
                  </a:solidFill>
                  <a:ea typeface="Segoe UI" pitchFamily="34" charset="0"/>
                  <a:cs typeface="Segoe UI" pitchFamily="34" charset="0"/>
                </a:rPr>
                <a:t>Collect</a:t>
              </a:r>
              <a:endParaRPr lang="en-US" sz="2800" spc="-100" dirty="0">
                <a:solidFill>
                  <a:srgbClr val="FFFFFF"/>
                </a:solidFill>
                <a:ea typeface="Segoe UI" pitchFamily="34" charset="0"/>
                <a:cs typeface="Segoe UI" pitchFamily="34" charset="0"/>
              </a:endParaRPr>
            </a:p>
          </p:txBody>
        </p:sp>
        <p:sp>
          <p:nvSpPr>
            <p:cNvPr id="8" name="Freeform 74"/>
            <p:cNvSpPr>
              <a:spLocks noEditPoints="1"/>
            </p:cNvSpPr>
            <p:nvPr/>
          </p:nvSpPr>
          <p:spPr bwMode="black">
            <a:xfrm>
              <a:off x="1419309" y="4838903"/>
              <a:ext cx="918082" cy="785321"/>
            </a:xfrm>
            <a:custGeom>
              <a:avLst/>
              <a:gdLst>
                <a:gd name="T0" fmla="*/ 2004 w 2444"/>
                <a:gd name="T1" fmla="*/ 326 h 2090"/>
                <a:gd name="T2" fmla="*/ 1774 w 2444"/>
                <a:gd name="T3" fmla="*/ 391 h 2090"/>
                <a:gd name="T4" fmla="*/ 1156 w 2444"/>
                <a:gd name="T5" fmla="*/ 0 h 2090"/>
                <a:gd name="T6" fmla="*/ 489 w 2444"/>
                <a:gd name="T7" fmla="*/ 535 h 2090"/>
                <a:gd name="T8" fmla="*/ 350 w 2444"/>
                <a:gd name="T9" fmla="*/ 506 h 2090"/>
                <a:gd name="T10" fmla="*/ 0 w 2444"/>
                <a:gd name="T11" fmla="*/ 856 h 2090"/>
                <a:gd name="T12" fmla="*/ 350 w 2444"/>
                <a:gd name="T13" fmla="*/ 1206 h 2090"/>
                <a:gd name="T14" fmla="*/ 2004 w 2444"/>
                <a:gd name="T15" fmla="*/ 1206 h 2090"/>
                <a:gd name="T16" fmla="*/ 2444 w 2444"/>
                <a:gd name="T17" fmla="*/ 766 h 2090"/>
                <a:gd name="T18" fmla="*/ 2004 w 2444"/>
                <a:gd name="T19" fmla="*/ 326 h 2090"/>
                <a:gd name="T20" fmla="*/ 1590 w 2444"/>
                <a:gd name="T21" fmla="*/ 1326 h 2090"/>
                <a:gd name="T22" fmla="*/ 1465 w 2444"/>
                <a:gd name="T23" fmla="*/ 1326 h 2090"/>
                <a:gd name="T24" fmla="*/ 1465 w 2444"/>
                <a:gd name="T25" fmla="*/ 1743 h 2090"/>
                <a:gd name="T26" fmla="*/ 1222 w 2444"/>
                <a:gd name="T27" fmla="*/ 1934 h 2090"/>
                <a:gd name="T28" fmla="*/ 980 w 2444"/>
                <a:gd name="T29" fmla="*/ 1743 h 2090"/>
                <a:gd name="T30" fmla="*/ 980 w 2444"/>
                <a:gd name="T31" fmla="*/ 1326 h 2090"/>
                <a:gd name="T32" fmla="*/ 854 w 2444"/>
                <a:gd name="T33" fmla="*/ 1326 h 2090"/>
                <a:gd name="T34" fmla="*/ 854 w 2444"/>
                <a:gd name="T35" fmla="*/ 1656 h 2090"/>
                <a:gd name="T36" fmla="*/ 666 w 2444"/>
                <a:gd name="T37" fmla="*/ 1656 h 2090"/>
                <a:gd name="T38" fmla="*/ 1222 w 2444"/>
                <a:gd name="T39" fmla="*/ 2090 h 2090"/>
                <a:gd name="T40" fmla="*/ 1779 w 2444"/>
                <a:gd name="T41" fmla="*/ 1656 h 2090"/>
                <a:gd name="T42" fmla="*/ 1590 w 2444"/>
                <a:gd name="T43" fmla="*/ 1656 h 2090"/>
                <a:gd name="T44" fmla="*/ 1590 w 2444"/>
                <a:gd name="T45" fmla="*/ 1326 h 20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444" h="2090">
                  <a:moveTo>
                    <a:pt x="2004" y="326"/>
                  </a:moveTo>
                  <a:cubicBezTo>
                    <a:pt x="1920" y="326"/>
                    <a:pt x="1841" y="350"/>
                    <a:pt x="1774" y="391"/>
                  </a:cubicBezTo>
                  <a:cubicBezTo>
                    <a:pt x="1665" y="160"/>
                    <a:pt x="1429" y="0"/>
                    <a:pt x="1156" y="0"/>
                  </a:cubicBezTo>
                  <a:cubicBezTo>
                    <a:pt x="830" y="0"/>
                    <a:pt x="557" y="229"/>
                    <a:pt x="489" y="535"/>
                  </a:cubicBezTo>
                  <a:cubicBezTo>
                    <a:pt x="446" y="516"/>
                    <a:pt x="399" y="506"/>
                    <a:pt x="350" y="506"/>
                  </a:cubicBezTo>
                  <a:cubicBezTo>
                    <a:pt x="157" y="506"/>
                    <a:pt x="0" y="663"/>
                    <a:pt x="0" y="856"/>
                  </a:cubicBezTo>
                  <a:cubicBezTo>
                    <a:pt x="0" y="1049"/>
                    <a:pt x="157" y="1206"/>
                    <a:pt x="350" y="1206"/>
                  </a:cubicBezTo>
                  <a:cubicBezTo>
                    <a:pt x="2004" y="1206"/>
                    <a:pt x="2004" y="1206"/>
                    <a:pt x="2004" y="1206"/>
                  </a:cubicBezTo>
                  <a:cubicBezTo>
                    <a:pt x="2247" y="1206"/>
                    <a:pt x="2444" y="1009"/>
                    <a:pt x="2444" y="766"/>
                  </a:cubicBezTo>
                  <a:cubicBezTo>
                    <a:pt x="2444" y="523"/>
                    <a:pt x="2247" y="326"/>
                    <a:pt x="2004" y="326"/>
                  </a:cubicBezTo>
                  <a:close/>
                  <a:moveTo>
                    <a:pt x="1590" y="1326"/>
                  </a:moveTo>
                  <a:cubicBezTo>
                    <a:pt x="1465" y="1326"/>
                    <a:pt x="1465" y="1326"/>
                    <a:pt x="1465" y="1326"/>
                  </a:cubicBezTo>
                  <a:cubicBezTo>
                    <a:pt x="1465" y="1743"/>
                    <a:pt x="1465" y="1743"/>
                    <a:pt x="1465" y="1743"/>
                  </a:cubicBezTo>
                  <a:cubicBezTo>
                    <a:pt x="1222" y="1934"/>
                    <a:pt x="1222" y="1934"/>
                    <a:pt x="1222" y="1934"/>
                  </a:cubicBezTo>
                  <a:cubicBezTo>
                    <a:pt x="980" y="1743"/>
                    <a:pt x="980" y="1743"/>
                    <a:pt x="980" y="1743"/>
                  </a:cubicBezTo>
                  <a:cubicBezTo>
                    <a:pt x="980" y="1326"/>
                    <a:pt x="980" y="1326"/>
                    <a:pt x="980" y="1326"/>
                  </a:cubicBezTo>
                  <a:cubicBezTo>
                    <a:pt x="854" y="1326"/>
                    <a:pt x="854" y="1326"/>
                    <a:pt x="854" y="1326"/>
                  </a:cubicBezTo>
                  <a:cubicBezTo>
                    <a:pt x="854" y="1656"/>
                    <a:pt x="854" y="1656"/>
                    <a:pt x="854" y="1656"/>
                  </a:cubicBezTo>
                  <a:cubicBezTo>
                    <a:pt x="666" y="1656"/>
                    <a:pt x="666" y="1656"/>
                    <a:pt x="666" y="1656"/>
                  </a:cubicBezTo>
                  <a:cubicBezTo>
                    <a:pt x="1222" y="2090"/>
                    <a:pt x="1222" y="2090"/>
                    <a:pt x="1222" y="2090"/>
                  </a:cubicBezTo>
                  <a:cubicBezTo>
                    <a:pt x="1779" y="1656"/>
                    <a:pt x="1779" y="1656"/>
                    <a:pt x="1779" y="1656"/>
                  </a:cubicBezTo>
                  <a:cubicBezTo>
                    <a:pt x="1590" y="1656"/>
                    <a:pt x="1590" y="1656"/>
                    <a:pt x="1590" y="1656"/>
                  </a:cubicBezTo>
                  <a:lnTo>
                    <a:pt x="1590" y="1326"/>
                  </a:lnTo>
                  <a:close/>
                </a:path>
              </a:pathLst>
            </a:custGeom>
            <a:solidFill>
              <a:srgbClr val="FFFFFF"/>
            </a:solidFill>
            <a:ln>
              <a:noFill/>
            </a:ln>
          </p:spPr>
          <p:txBody>
            <a:bodyPr vert="horz" wrap="square" lIns="82287" tIns="41143" rIns="82287" bIns="41143" numCol="1" anchor="t" anchorCtr="0" compatLnSpc="1">
              <a:prstTxWarp prst="textNoShape">
                <a:avLst/>
              </a:prstTxWarp>
            </a:bodyPr>
            <a:lstStyle/>
            <a:p>
              <a:endParaRPr lang="en-US" sz="1600" dirty="0">
                <a:solidFill>
                  <a:srgbClr val="FFFFFF"/>
                </a:solidFill>
              </a:endParaRPr>
            </a:p>
          </p:txBody>
        </p:sp>
      </p:grpSp>
      <p:pic>
        <p:nvPicPr>
          <p:cNvPr id="11" name="Picture 10"/>
          <p:cNvPicPr>
            <a:picLocks noChangeAspect="1"/>
          </p:cNvPicPr>
          <p:nvPr/>
        </p:nvPicPr>
        <p:blipFill rotWithShape="1">
          <a:blip r:embed="rId2"/>
          <a:srcRect b="38873"/>
          <a:stretch/>
        </p:blipFill>
        <p:spPr>
          <a:xfrm>
            <a:off x="2941637" y="1706996"/>
            <a:ext cx="9372600" cy="4201420"/>
          </a:xfrm>
          <a:prstGeom prst="rect">
            <a:avLst/>
          </a:prstGeom>
        </p:spPr>
      </p:pic>
    </p:spTree>
    <p:extLst>
      <p:ext uri="{BB962C8B-B14F-4D97-AF65-F5344CB8AC3E}">
        <p14:creationId xmlns:p14="http://schemas.microsoft.com/office/powerpoint/2010/main" val="797713059"/>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importance of business continuity</a:t>
            </a:r>
            <a:endParaRPr lang="en-US" dirty="0"/>
          </a:p>
        </p:txBody>
      </p:sp>
      <p:pic>
        <p:nvPicPr>
          <p:cNvPr id="4" name="Content Placeholder 3"/>
          <p:cNvPicPr>
            <a:picLocks noGrp="1" noChangeAspect="1"/>
          </p:cNvPicPr>
          <p:nvPr>
            <p:ph idx="4294967295"/>
          </p:nvPr>
        </p:nvPicPr>
        <p:blipFill>
          <a:blip r:embed="rId2">
            <a:extLst>
              <a:ext uri="{28A0092B-C50C-407E-A947-70E740481C1C}">
                <a14:useLocalDpi xmlns:a14="http://schemas.microsoft.com/office/drawing/2010/main" val="0"/>
              </a:ext>
            </a:extLst>
          </a:blip>
          <a:stretch>
            <a:fillRect/>
          </a:stretch>
        </p:blipFill>
        <p:spPr>
          <a:xfrm>
            <a:off x="882" y="-3249070"/>
            <a:ext cx="12434711" cy="12654638"/>
          </a:xfrm>
          <a:prstGeom prst="rect">
            <a:avLst/>
          </a:prstGeom>
        </p:spPr>
      </p:pic>
    </p:spTree>
    <p:extLst>
      <p:ext uri="{BB962C8B-B14F-4D97-AF65-F5344CB8AC3E}">
        <p14:creationId xmlns:p14="http://schemas.microsoft.com/office/powerpoint/2010/main" val="2089712205"/>
      </p:ext>
    </p:extLst>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US" dirty="0" smtClean="0"/>
              <a:t>SPRaaS Process</a:t>
            </a:r>
            <a:endParaRPr lang="en-US" dirty="0"/>
          </a:p>
        </p:txBody>
      </p:sp>
      <p:grpSp>
        <p:nvGrpSpPr>
          <p:cNvPr id="6" name="Group 5"/>
          <p:cNvGrpSpPr/>
          <p:nvPr/>
        </p:nvGrpSpPr>
        <p:grpSpPr>
          <a:xfrm>
            <a:off x="838200" y="1690688"/>
            <a:ext cx="1971918" cy="1971920"/>
            <a:chOff x="892391" y="4467652"/>
            <a:chExt cx="1971918" cy="1971920"/>
          </a:xfrm>
        </p:grpSpPr>
        <p:sp>
          <p:nvSpPr>
            <p:cNvPr id="7" name="Rectangle 6"/>
            <p:cNvSpPr/>
            <p:nvPr/>
          </p:nvSpPr>
          <p:spPr bwMode="auto">
            <a:xfrm>
              <a:off x="892391" y="4467652"/>
              <a:ext cx="1971918" cy="1971920"/>
            </a:xfrm>
            <a:prstGeom prst="rect">
              <a:avLst/>
            </a:prstGeom>
            <a:solidFill>
              <a:srgbClr val="00A6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defTabSz="914099" fontAlgn="base">
                <a:spcBef>
                  <a:spcPct val="0"/>
                </a:spcBef>
                <a:spcAft>
                  <a:spcPct val="0"/>
                </a:spcAft>
              </a:pPr>
              <a:r>
                <a:rPr lang="en-US" sz="2800" spc="-100" dirty="0" smtClean="0">
                  <a:solidFill>
                    <a:srgbClr val="FFFFFF"/>
                  </a:solidFill>
                  <a:ea typeface="Segoe UI" pitchFamily="34" charset="0"/>
                  <a:cs typeface="Segoe UI" pitchFamily="34" charset="0"/>
                </a:rPr>
                <a:t>Collect</a:t>
              </a:r>
              <a:endParaRPr lang="en-US" sz="2800" spc="-100" dirty="0">
                <a:solidFill>
                  <a:srgbClr val="FFFFFF"/>
                </a:solidFill>
                <a:ea typeface="Segoe UI" pitchFamily="34" charset="0"/>
                <a:cs typeface="Segoe UI" pitchFamily="34" charset="0"/>
              </a:endParaRPr>
            </a:p>
          </p:txBody>
        </p:sp>
        <p:sp>
          <p:nvSpPr>
            <p:cNvPr id="8" name="Freeform 74"/>
            <p:cNvSpPr>
              <a:spLocks noEditPoints="1"/>
            </p:cNvSpPr>
            <p:nvPr/>
          </p:nvSpPr>
          <p:spPr bwMode="black">
            <a:xfrm>
              <a:off x="1419309" y="4838903"/>
              <a:ext cx="918082" cy="785321"/>
            </a:xfrm>
            <a:custGeom>
              <a:avLst/>
              <a:gdLst>
                <a:gd name="T0" fmla="*/ 2004 w 2444"/>
                <a:gd name="T1" fmla="*/ 326 h 2090"/>
                <a:gd name="T2" fmla="*/ 1774 w 2444"/>
                <a:gd name="T3" fmla="*/ 391 h 2090"/>
                <a:gd name="T4" fmla="*/ 1156 w 2444"/>
                <a:gd name="T5" fmla="*/ 0 h 2090"/>
                <a:gd name="T6" fmla="*/ 489 w 2444"/>
                <a:gd name="T7" fmla="*/ 535 h 2090"/>
                <a:gd name="T8" fmla="*/ 350 w 2444"/>
                <a:gd name="T9" fmla="*/ 506 h 2090"/>
                <a:gd name="T10" fmla="*/ 0 w 2444"/>
                <a:gd name="T11" fmla="*/ 856 h 2090"/>
                <a:gd name="T12" fmla="*/ 350 w 2444"/>
                <a:gd name="T13" fmla="*/ 1206 h 2090"/>
                <a:gd name="T14" fmla="*/ 2004 w 2444"/>
                <a:gd name="T15" fmla="*/ 1206 h 2090"/>
                <a:gd name="T16" fmla="*/ 2444 w 2444"/>
                <a:gd name="T17" fmla="*/ 766 h 2090"/>
                <a:gd name="T18" fmla="*/ 2004 w 2444"/>
                <a:gd name="T19" fmla="*/ 326 h 2090"/>
                <a:gd name="T20" fmla="*/ 1590 w 2444"/>
                <a:gd name="T21" fmla="*/ 1326 h 2090"/>
                <a:gd name="T22" fmla="*/ 1465 w 2444"/>
                <a:gd name="T23" fmla="*/ 1326 h 2090"/>
                <a:gd name="T24" fmla="*/ 1465 w 2444"/>
                <a:gd name="T25" fmla="*/ 1743 h 2090"/>
                <a:gd name="T26" fmla="*/ 1222 w 2444"/>
                <a:gd name="T27" fmla="*/ 1934 h 2090"/>
                <a:gd name="T28" fmla="*/ 980 w 2444"/>
                <a:gd name="T29" fmla="*/ 1743 h 2090"/>
                <a:gd name="T30" fmla="*/ 980 w 2444"/>
                <a:gd name="T31" fmla="*/ 1326 h 2090"/>
                <a:gd name="T32" fmla="*/ 854 w 2444"/>
                <a:gd name="T33" fmla="*/ 1326 h 2090"/>
                <a:gd name="T34" fmla="*/ 854 w 2444"/>
                <a:gd name="T35" fmla="*/ 1656 h 2090"/>
                <a:gd name="T36" fmla="*/ 666 w 2444"/>
                <a:gd name="T37" fmla="*/ 1656 h 2090"/>
                <a:gd name="T38" fmla="*/ 1222 w 2444"/>
                <a:gd name="T39" fmla="*/ 2090 h 2090"/>
                <a:gd name="T40" fmla="*/ 1779 w 2444"/>
                <a:gd name="T41" fmla="*/ 1656 h 2090"/>
                <a:gd name="T42" fmla="*/ 1590 w 2444"/>
                <a:gd name="T43" fmla="*/ 1656 h 2090"/>
                <a:gd name="T44" fmla="*/ 1590 w 2444"/>
                <a:gd name="T45" fmla="*/ 1326 h 20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444" h="2090">
                  <a:moveTo>
                    <a:pt x="2004" y="326"/>
                  </a:moveTo>
                  <a:cubicBezTo>
                    <a:pt x="1920" y="326"/>
                    <a:pt x="1841" y="350"/>
                    <a:pt x="1774" y="391"/>
                  </a:cubicBezTo>
                  <a:cubicBezTo>
                    <a:pt x="1665" y="160"/>
                    <a:pt x="1429" y="0"/>
                    <a:pt x="1156" y="0"/>
                  </a:cubicBezTo>
                  <a:cubicBezTo>
                    <a:pt x="830" y="0"/>
                    <a:pt x="557" y="229"/>
                    <a:pt x="489" y="535"/>
                  </a:cubicBezTo>
                  <a:cubicBezTo>
                    <a:pt x="446" y="516"/>
                    <a:pt x="399" y="506"/>
                    <a:pt x="350" y="506"/>
                  </a:cubicBezTo>
                  <a:cubicBezTo>
                    <a:pt x="157" y="506"/>
                    <a:pt x="0" y="663"/>
                    <a:pt x="0" y="856"/>
                  </a:cubicBezTo>
                  <a:cubicBezTo>
                    <a:pt x="0" y="1049"/>
                    <a:pt x="157" y="1206"/>
                    <a:pt x="350" y="1206"/>
                  </a:cubicBezTo>
                  <a:cubicBezTo>
                    <a:pt x="2004" y="1206"/>
                    <a:pt x="2004" y="1206"/>
                    <a:pt x="2004" y="1206"/>
                  </a:cubicBezTo>
                  <a:cubicBezTo>
                    <a:pt x="2247" y="1206"/>
                    <a:pt x="2444" y="1009"/>
                    <a:pt x="2444" y="766"/>
                  </a:cubicBezTo>
                  <a:cubicBezTo>
                    <a:pt x="2444" y="523"/>
                    <a:pt x="2247" y="326"/>
                    <a:pt x="2004" y="326"/>
                  </a:cubicBezTo>
                  <a:close/>
                  <a:moveTo>
                    <a:pt x="1590" y="1326"/>
                  </a:moveTo>
                  <a:cubicBezTo>
                    <a:pt x="1465" y="1326"/>
                    <a:pt x="1465" y="1326"/>
                    <a:pt x="1465" y="1326"/>
                  </a:cubicBezTo>
                  <a:cubicBezTo>
                    <a:pt x="1465" y="1743"/>
                    <a:pt x="1465" y="1743"/>
                    <a:pt x="1465" y="1743"/>
                  </a:cubicBezTo>
                  <a:cubicBezTo>
                    <a:pt x="1222" y="1934"/>
                    <a:pt x="1222" y="1934"/>
                    <a:pt x="1222" y="1934"/>
                  </a:cubicBezTo>
                  <a:cubicBezTo>
                    <a:pt x="980" y="1743"/>
                    <a:pt x="980" y="1743"/>
                    <a:pt x="980" y="1743"/>
                  </a:cubicBezTo>
                  <a:cubicBezTo>
                    <a:pt x="980" y="1326"/>
                    <a:pt x="980" y="1326"/>
                    <a:pt x="980" y="1326"/>
                  </a:cubicBezTo>
                  <a:cubicBezTo>
                    <a:pt x="854" y="1326"/>
                    <a:pt x="854" y="1326"/>
                    <a:pt x="854" y="1326"/>
                  </a:cubicBezTo>
                  <a:cubicBezTo>
                    <a:pt x="854" y="1656"/>
                    <a:pt x="854" y="1656"/>
                    <a:pt x="854" y="1656"/>
                  </a:cubicBezTo>
                  <a:cubicBezTo>
                    <a:pt x="666" y="1656"/>
                    <a:pt x="666" y="1656"/>
                    <a:pt x="666" y="1656"/>
                  </a:cubicBezTo>
                  <a:cubicBezTo>
                    <a:pt x="1222" y="2090"/>
                    <a:pt x="1222" y="2090"/>
                    <a:pt x="1222" y="2090"/>
                  </a:cubicBezTo>
                  <a:cubicBezTo>
                    <a:pt x="1779" y="1656"/>
                    <a:pt x="1779" y="1656"/>
                    <a:pt x="1779" y="1656"/>
                  </a:cubicBezTo>
                  <a:cubicBezTo>
                    <a:pt x="1590" y="1656"/>
                    <a:pt x="1590" y="1656"/>
                    <a:pt x="1590" y="1656"/>
                  </a:cubicBezTo>
                  <a:lnTo>
                    <a:pt x="1590" y="1326"/>
                  </a:lnTo>
                  <a:close/>
                </a:path>
              </a:pathLst>
            </a:custGeom>
            <a:solidFill>
              <a:srgbClr val="FFFFFF"/>
            </a:solidFill>
            <a:ln>
              <a:noFill/>
            </a:ln>
          </p:spPr>
          <p:txBody>
            <a:bodyPr vert="horz" wrap="square" lIns="82287" tIns="41143" rIns="82287" bIns="41143" numCol="1" anchor="t" anchorCtr="0" compatLnSpc="1">
              <a:prstTxWarp prst="textNoShape">
                <a:avLst/>
              </a:prstTxWarp>
            </a:bodyPr>
            <a:lstStyle/>
            <a:p>
              <a:endParaRPr lang="en-US" sz="1600" dirty="0">
                <a:solidFill>
                  <a:srgbClr val="FFFFFF"/>
                </a:solidFill>
              </a:endParaRPr>
            </a:p>
          </p:txBody>
        </p:sp>
      </p:grpSp>
      <p:pic>
        <p:nvPicPr>
          <p:cNvPr id="12" name="Picture 11"/>
          <p:cNvPicPr>
            <a:picLocks noChangeAspect="1"/>
          </p:cNvPicPr>
          <p:nvPr/>
        </p:nvPicPr>
        <p:blipFill rotWithShape="1">
          <a:blip r:embed="rId2"/>
          <a:srcRect b="43113"/>
          <a:stretch/>
        </p:blipFill>
        <p:spPr>
          <a:xfrm>
            <a:off x="2941637" y="1690688"/>
            <a:ext cx="9372600" cy="3909995"/>
          </a:xfrm>
          <a:prstGeom prst="rect">
            <a:avLst/>
          </a:prstGeom>
        </p:spPr>
      </p:pic>
    </p:spTree>
    <p:extLst>
      <p:ext uri="{BB962C8B-B14F-4D97-AF65-F5344CB8AC3E}">
        <p14:creationId xmlns:p14="http://schemas.microsoft.com/office/powerpoint/2010/main" val="288211103"/>
      </p:ext>
    </p:extLst>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US" dirty="0" smtClean="0"/>
              <a:t>SPRaaS Process</a:t>
            </a:r>
            <a:endParaRPr lang="en-US" dirty="0"/>
          </a:p>
        </p:txBody>
      </p:sp>
      <p:grpSp>
        <p:nvGrpSpPr>
          <p:cNvPr id="6" name="Group 5"/>
          <p:cNvGrpSpPr/>
          <p:nvPr/>
        </p:nvGrpSpPr>
        <p:grpSpPr>
          <a:xfrm>
            <a:off x="838200" y="1690688"/>
            <a:ext cx="1971918" cy="1971920"/>
            <a:chOff x="892391" y="4467652"/>
            <a:chExt cx="1971918" cy="1971920"/>
          </a:xfrm>
        </p:grpSpPr>
        <p:sp>
          <p:nvSpPr>
            <p:cNvPr id="7" name="Rectangle 6"/>
            <p:cNvSpPr/>
            <p:nvPr/>
          </p:nvSpPr>
          <p:spPr bwMode="auto">
            <a:xfrm>
              <a:off x="892391" y="4467652"/>
              <a:ext cx="1971918" cy="1971920"/>
            </a:xfrm>
            <a:prstGeom prst="rect">
              <a:avLst/>
            </a:prstGeom>
            <a:solidFill>
              <a:srgbClr val="00A6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defTabSz="914099" fontAlgn="base">
                <a:spcBef>
                  <a:spcPct val="0"/>
                </a:spcBef>
                <a:spcAft>
                  <a:spcPct val="0"/>
                </a:spcAft>
              </a:pPr>
              <a:r>
                <a:rPr lang="en-US" sz="2800" spc="-100" dirty="0" smtClean="0">
                  <a:solidFill>
                    <a:srgbClr val="FFFFFF"/>
                  </a:solidFill>
                  <a:ea typeface="Segoe UI" pitchFamily="34" charset="0"/>
                  <a:cs typeface="Segoe UI" pitchFamily="34" charset="0"/>
                </a:rPr>
                <a:t>Collect</a:t>
              </a:r>
              <a:endParaRPr lang="en-US" sz="2800" spc="-100" dirty="0">
                <a:solidFill>
                  <a:srgbClr val="FFFFFF"/>
                </a:solidFill>
                <a:ea typeface="Segoe UI" pitchFamily="34" charset="0"/>
                <a:cs typeface="Segoe UI" pitchFamily="34" charset="0"/>
              </a:endParaRPr>
            </a:p>
          </p:txBody>
        </p:sp>
        <p:sp>
          <p:nvSpPr>
            <p:cNvPr id="8" name="Freeform 74"/>
            <p:cNvSpPr>
              <a:spLocks noEditPoints="1"/>
            </p:cNvSpPr>
            <p:nvPr/>
          </p:nvSpPr>
          <p:spPr bwMode="black">
            <a:xfrm>
              <a:off x="1419309" y="4838903"/>
              <a:ext cx="918082" cy="785321"/>
            </a:xfrm>
            <a:custGeom>
              <a:avLst/>
              <a:gdLst>
                <a:gd name="T0" fmla="*/ 2004 w 2444"/>
                <a:gd name="T1" fmla="*/ 326 h 2090"/>
                <a:gd name="T2" fmla="*/ 1774 w 2444"/>
                <a:gd name="T3" fmla="*/ 391 h 2090"/>
                <a:gd name="T4" fmla="*/ 1156 w 2444"/>
                <a:gd name="T5" fmla="*/ 0 h 2090"/>
                <a:gd name="T6" fmla="*/ 489 w 2444"/>
                <a:gd name="T7" fmla="*/ 535 h 2090"/>
                <a:gd name="T8" fmla="*/ 350 w 2444"/>
                <a:gd name="T9" fmla="*/ 506 h 2090"/>
                <a:gd name="T10" fmla="*/ 0 w 2444"/>
                <a:gd name="T11" fmla="*/ 856 h 2090"/>
                <a:gd name="T12" fmla="*/ 350 w 2444"/>
                <a:gd name="T13" fmla="*/ 1206 h 2090"/>
                <a:gd name="T14" fmla="*/ 2004 w 2444"/>
                <a:gd name="T15" fmla="*/ 1206 h 2090"/>
                <a:gd name="T16" fmla="*/ 2444 w 2444"/>
                <a:gd name="T17" fmla="*/ 766 h 2090"/>
                <a:gd name="T18" fmla="*/ 2004 w 2444"/>
                <a:gd name="T19" fmla="*/ 326 h 2090"/>
                <a:gd name="T20" fmla="*/ 1590 w 2444"/>
                <a:gd name="T21" fmla="*/ 1326 h 2090"/>
                <a:gd name="T22" fmla="*/ 1465 w 2444"/>
                <a:gd name="T23" fmla="*/ 1326 h 2090"/>
                <a:gd name="T24" fmla="*/ 1465 w 2444"/>
                <a:gd name="T25" fmla="*/ 1743 h 2090"/>
                <a:gd name="T26" fmla="*/ 1222 w 2444"/>
                <a:gd name="T27" fmla="*/ 1934 h 2090"/>
                <a:gd name="T28" fmla="*/ 980 w 2444"/>
                <a:gd name="T29" fmla="*/ 1743 h 2090"/>
                <a:gd name="T30" fmla="*/ 980 w 2444"/>
                <a:gd name="T31" fmla="*/ 1326 h 2090"/>
                <a:gd name="T32" fmla="*/ 854 w 2444"/>
                <a:gd name="T33" fmla="*/ 1326 h 2090"/>
                <a:gd name="T34" fmla="*/ 854 w 2444"/>
                <a:gd name="T35" fmla="*/ 1656 h 2090"/>
                <a:gd name="T36" fmla="*/ 666 w 2444"/>
                <a:gd name="T37" fmla="*/ 1656 h 2090"/>
                <a:gd name="T38" fmla="*/ 1222 w 2444"/>
                <a:gd name="T39" fmla="*/ 2090 h 2090"/>
                <a:gd name="T40" fmla="*/ 1779 w 2444"/>
                <a:gd name="T41" fmla="*/ 1656 h 2090"/>
                <a:gd name="T42" fmla="*/ 1590 w 2444"/>
                <a:gd name="T43" fmla="*/ 1656 h 2090"/>
                <a:gd name="T44" fmla="*/ 1590 w 2444"/>
                <a:gd name="T45" fmla="*/ 1326 h 20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444" h="2090">
                  <a:moveTo>
                    <a:pt x="2004" y="326"/>
                  </a:moveTo>
                  <a:cubicBezTo>
                    <a:pt x="1920" y="326"/>
                    <a:pt x="1841" y="350"/>
                    <a:pt x="1774" y="391"/>
                  </a:cubicBezTo>
                  <a:cubicBezTo>
                    <a:pt x="1665" y="160"/>
                    <a:pt x="1429" y="0"/>
                    <a:pt x="1156" y="0"/>
                  </a:cubicBezTo>
                  <a:cubicBezTo>
                    <a:pt x="830" y="0"/>
                    <a:pt x="557" y="229"/>
                    <a:pt x="489" y="535"/>
                  </a:cubicBezTo>
                  <a:cubicBezTo>
                    <a:pt x="446" y="516"/>
                    <a:pt x="399" y="506"/>
                    <a:pt x="350" y="506"/>
                  </a:cubicBezTo>
                  <a:cubicBezTo>
                    <a:pt x="157" y="506"/>
                    <a:pt x="0" y="663"/>
                    <a:pt x="0" y="856"/>
                  </a:cubicBezTo>
                  <a:cubicBezTo>
                    <a:pt x="0" y="1049"/>
                    <a:pt x="157" y="1206"/>
                    <a:pt x="350" y="1206"/>
                  </a:cubicBezTo>
                  <a:cubicBezTo>
                    <a:pt x="2004" y="1206"/>
                    <a:pt x="2004" y="1206"/>
                    <a:pt x="2004" y="1206"/>
                  </a:cubicBezTo>
                  <a:cubicBezTo>
                    <a:pt x="2247" y="1206"/>
                    <a:pt x="2444" y="1009"/>
                    <a:pt x="2444" y="766"/>
                  </a:cubicBezTo>
                  <a:cubicBezTo>
                    <a:pt x="2444" y="523"/>
                    <a:pt x="2247" y="326"/>
                    <a:pt x="2004" y="326"/>
                  </a:cubicBezTo>
                  <a:close/>
                  <a:moveTo>
                    <a:pt x="1590" y="1326"/>
                  </a:moveTo>
                  <a:cubicBezTo>
                    <a:pt x="1465" y="1326"/>
                    <a:pt x="1465" y="1326"/>
                    <a:pt x="1465" y="1326"/>
                  </a:cubicBezTo>
                  <a:cubicBezTo>
                    <a:pt x="1465" y="1743"/>
                    <a:pt x="1465" y="1743"/>
                    <a:pt x="1465" y="1743"/>
                  </a:cubicBezTo>
                  <a:cubicBezTo>
                    <a:pt x="1222" y="1934"/>
                    <a:pt x="1222" y="1934"/>
                    <a:pt x="1222" y="1934"/>
                  </a:cubicBezTo>
                  <a:cubicBezTo>
                    <a:pt x="980" y="1743"/>
                    <a:pt x="980" y="1743"/>
                    <a:pt x="980" y="1743"/>
                  </a:cubicBezTo>
                  <a:cubicBezTo>
                    <a:pt x="980" y="1326"/>
                    <a:pt x="980" y="1326"/>
                    <a:pt x="980" y="1326"/>
                  </a:cubicBezTo>
                  <a:cubicBezTo>
                    <a:pt x="854" y="1326"/>
                    <a:pt x="854" y="1326"/>
                    <a:pt x="854" y="1326"/>
                  </a:cubicBezTo>
                  <a:cubicBezTo>
                    <a:pt x="854" y="1656"/>
                    <a:pt x="854" y="1656"/>
                    <a:pt x="854" y="1656"/>
                  </a:cubicBezTo>
                  <a:cubicBezTo>
                    <a:pt x="666" y="1656"/>
                    <a:pt x="666" y="1656"/>
                    <a:pt x="666" y="1656"/>
                  </a:cubicBezTo>
                  <a:cubicBezTo>
                    <a:pt x="1222" y="2090"/>
                    <a:pt x="1222" y="2090"/>
                    <a:pt x="1222" y="2090"/>
                  </a:cubicBezTo>
                  <a:cubicBezTo>
                    <a:pt x="1779" y="1656"/>
                    <a:pt x="1779" y="1656"/>
                    <a:pt x="1779" y="1656"/>
                  </a:cubicBezTo>
                  <a:cubicBezTo>
                    <a:pt x="1590" y="1656"/>
                    <a:pt x="1590" y="1656"/>
                    <a:pt x="1590" y="1656"/>
                  </a:cubicBezTo>
                  <a:lnTo>
                    <a:pt x="1590" y="1326"/>
                  </a:lnTo>
                  <a:close/>
                </a:path>
              </a:pathLst>
            </a:custGeom>
            <a:solidFill>
              <a:srgbClr val="FFFFFF"/>
            </a:solidFill>
            <a:ln>
              <a:noFill/>
            </a:ln>
          </p:spPr>
          <p:txBody>
            <a:bodyPr vert="horz" wrap="square" lIns="82287" tIns="41143" rIns="82287" bIns="41143" numCol="1" anchor="t" anchorCtr="0" compatLnSpc="1">
              <a:prstTxWarp prst="textNoShape">
                <a:avLst/>
              </a:prstTxWarp>
            </a:bodyPr>
            <a:lstStyle/>
            <a:p>
              <a:endParaRPr lang="en-US" sz="1600" dirty="0">
                <a:solidFill>
                  <a:srgbClr val="FFFFFF"/>
                </a:solidFill>
              </a:endParaRPr>
            </a:p>
          </p:txBody>
        </p:sp>
      </p:grpSp>
      <p:pic>
        <p:nvPicPr>
          <p:cNvPr id="13" name="Picture 12"/>
          <p:cNvPicPr>
            <a:picLocks noChangeAspect="1"/>
          </p:cNvPicPr>
          <p:nvPr/>
        </p:nvPicPr>
        <p:blipFill rotWithShape="1">
          <a:blip r:embed="rId2"/>
          <a:srcRect b="41812"/>
          <a:stretch/>
        </p:blipFill>
        <p:spPr>
          <a:xfrm>
            <a:off x="2941637" y="1679286"/>
            <a:ext cx="9372600" cy="3999406"/>
          </a:xfrm>
          <a:prstGeom prst="rect">
            <a:avLst/>
          </a:prstGeom>
        </p:spPr>
      </p:pic>
    </p:spTree>
    <p:extLst>
      <p:ext uri="{BB962C8B-B14F-4D97-AF65-F5344CB8AC3E}">
        <p14:creationId xmlns:p14="http://schemas.microsoft.com/office/powerpoint/2010/main" val="974861080"/>
      </p:ext>
    </p:extLst>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US" dirty="0" smtClean="0"/>
              <a:t>SPRaaS Process</a:t>
            </a:r>
            <a:endParaRPr lang="en-US" dirty="0"/>
          </a:p>
        </p:txBody>
      </p:sp>
      <p:grpSp>
        <p:nvGrpSpPr>
          <p:cNvPr id="6" name="Group 5"/>
          <p:cNvGrpSpPr/>
          <p:nvPr/>
        </p:nvGrpSpPr>
        <p:grpSpPr>
          <a:xfrm>
            <a:off x="838200" y="1690688"/>
            <a:ext cx="1971918" cy="1971920"/>
            <a:chOff x="892391" y="4467652"/>
            <a:chExt cx="1971918" cy="1971920"/>
          </a:xfrm>
        </p:grpSpPr>
        <p:sp>
          <p:nvSpPr>
            <p:cNvPr id="7" name="Rectangle 6"/>
            <p:cNvSpPr/>
            <p:nvPr/>
          </p:nvSpPr>
          <p:spPr bwMode="auto">
            <a:xfrm>
              <a:off x="892391" y="4467652"/>
              <a:ext cx="1971918" cy="1971920"/>
            </a:xfrm>
            <a:prstGeom prst="rect">
              <a:avLst/>
            </a:prstGeom>
            <a:solidFill>
              <a:srgbClr val="00A6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defTabSz="914099" fontAlgn="base">
                <a:spcBef>
                  <a:spcPct val="0"/>
                </a:spcBef>
                <a:spcAft>
                  <a:spcPct val="0"/>
                </a:spcAft>
              </a:pPr>
              <a:r>
                <a:rPr lang="en-US" sz="2800" spc="-100" dirty="0" smtClean="0">
                  <a:solidFill>
                    <a:srgbClr val="FFFFFF"/>
                  </a:solidFill>
                  <a:ea typeface="Segoe UI" pitchFamily="34" charset="0"/>
                  <a:cs typeface="Segoe UI" pitchFamily="34" charset="0"/>
                </a:rPr>
                <a:t>Collect</a:t>
              </a:r>
              <a:endParaRPr lang="en-US" sz="2800" spc="-100" dirty="0">
                <a:solidFill>
                  <a:srgbClr val="FFFFFF"/>
                </a:solidFill>
                <a:ea typeface="Segoe UI" pitchFamily="34" charset="0"/>
                <a:cs typeface="Segoe UI" pitchFamily="34" charset="0"/>
              </a:endParaRPr>
            </a:p>
          </p:txBody>
        </p:sp>
        <p:sp>
          <p:nvSpPr>
            <p:cNvPr id="8" name="Freeform 74"/>
            <p:cNvSpPr>
              <a:spLocks noEditPoints="1"/>
            </p:cNvSpPr>
            <p:nvPr/>
          </p:nvSpPr>
          <p:spPr bwMode="black">
            <a:xfrm>
              <a:off x="1419309" y="4838903"/>
              <a:ext cx="918082" cy="785321"/>
            </a:xfrm>
            <a:custGeom>
              <a:avLst/>
              <a:gdLst>
                <a:gd name="T0" fmla="*/ 2004 w 2444"/>
                <a:gd name="T1" fmla="*/ 326 h 2090"/>
                <a:gd name="T2" fmla="*/ 1774 w 2444"/>
                <a:gd name="T3" fmla="*/ 391 h 2090"/>
                <a:gd name="T4" fmla="*/ 1156 w 2444"/>
                <a:gd name="T5" fmla="*/ 0 h 2090"/>
                <a:gd name="T6" fmla="*/ 489 w 2444"/>
                <a:gd name="T7" fmla="*/ 535 h 2090"/>
                <a:gd name="T8" fmla="*/ 350 w 2444"/>
                <a:gd name="T9" fmla="*/ 506 h 2090"/>
                <a:gd name="T10" fmla="*/ 0 w 2444"/>
                <a:gd name="T11" fmla="*/ 856 h 2090"/>
                <a:gd name="T12" fmla="*/ 350 w 2444"/>
                <a:gd name="T13" fmla="*/ 1206 h 2090"/>
                <a:gd name="T14" fmla="*/ 2004 w 2444"/>
                <a:gd name="T15" fmla="*/ 1206 h 2090"/>
                <a:gd name="T16" fmla="*/ 2444 w 2444"/>
                <a:gd name="T17" fmla="*/ 766 h 2090"/>
                <a:gd name="T18" fmla="*/ 2004 w 2444"/>
                <a:gd name="T19" fmla="*/ 326 h 2090"/>
                <a:gd name="T20" fmla="*/ 1590 w 2444"/>
                <a:gd name="T21" fmla="*/ 1326 h 2090"/>
                <a:gd name="T22" fmla="*/ 1465 w 2444"/>
                <a:gd name="T23" fmla="*/ 1326 h 2090"/>
                <a:gd name="T24" fmla="*/ 1465 w 2444"/>
                <a:gd name="T25" fmla="*/ 1743 h 2090"/>
                <a:gd name="T26" fmla="*/ 1222 w 2444"/>
                <a:gd name="T27" fmla="*/ 1934 h 2090"/>
                <a:gd name="T28" fmla="*/ 980 w 2444"/>
                <a:gd name="T29" fmla="*/ 1743 h 2090"/>
                <a:gd name="T30" fmla="*/ 980 w 2444"/>
                <a:gd name="T31" fmla="*/ 1326 h 2090"/>
                <a:gd name="T32" fmla="*/ 854 w 2444"/>
                <a:gd name="T33" fmla="*/ 1326 h 2090"/>
                <a:gd name="T34" fmla="*/ 854 w 2444"/>
                <a:gd name="T35" fmla="*/ 1656 h 2090"/>
                <a:gd name="T36" fmla="*/ 666 w 2444"/>
                <a:gd name="T37" fmla="*/ 1656 h 2090"/>
                <a:gd name="T38" fmla="*/ 1222 w 2444"/>
                <a:gd name="T39" fmla="*/ 2090 h 2090"/>
                <a:gd name="T40" fmla="*/ 1779 w 2444"/>
                <a:gd name="T41" fmla="*/ 1656 h 2090"/>
                <a:gd name="T42" fmla="*/ 1590 w 2444"/>
                <a:gd name="T43" fmla="*/ 1656 h 2090"/>
                <a:gd name="T44" fmla="*/ 1590 w 2444"/>
                <a:gd name="T45" fmla="*/ 1326 h 20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444" h="2090">
                  <a:moveTo>
                    <a:pt x="2004" y="326"/>
                  </a:moveTo>
                  <a:cubicBezTo>
                    <a:pt x="1920" y="326"/>
                    <a:pt x="1841" y="350"/>
                    <a:pt x="1774" y="391"/>
                  </a:cubicBezTo>
                  <a:cubicBezTo>
                    <a:pt x="1665" y="160"/>
                    <a:pt x="1429" y="0"/>
                    <a:pt x="1156" y="0"/>
                  </a:cubicBezTo>
                  <a:cubicBezTo>
                    <a:pt x="830" y="0"/>
                    <a:pt x="557" y="229"/>
                    <a:pt x="489" y="535"/>
                  </a:cubicBezTo>
                  <a:cubicBezTo>
                    <a:pt x="446" y="516"/>
                    <a:pt x="399" y="506"/>
                    <a:pt x="350" y="506"/>
                  </a:cubicBezTo>
                  <a:cubicBezTo>
                    <a:pt x="157" y="506"/>
                    <a:pt x="0" y="663"/>
                    <a:pt x="0" y="856"/>
                  </a:cubicBezTo>
                  <a:cubicBezTo>
                    <a:pt x="0" y="1049"/>
                    <a:pt x="157" y="1206"/>
                    <a:pt x="350" y="1206"/>
                  </a:cubicBezTo>
                  <a:cubicBezTo>
                    <a:pt x="2004" y="1206"/>
                    <a:pt x="2004" y="1206"/>
                    <a:pt x="2004" y="1206"/>
                  </a:cubicBezTo>
                  <a:cubicBezTo>
                    <a:pt x="2247" y="1206"/>
                    <a:pt x="2444" y="1009"/>
                    <a:pt x="2444" y="766"/>
                  </a:cubicBezTo>
                  <a:cubicBezTo>
                    <a:pt x="2444" y="523"/>
                    <a:pt x="2247" y="326"/>
                    <a:pt x="2004" y="326"/>
                  </a:cubicBezTo>
                  <a:close/>
                  <a:moveTo>
                    <a:pt x="1590" y="1326"/>
                  </a:moveTo>
                  <a:cubicBezTo>
                    <a:pt x="1465" y="1326"/>
                    <a:pt x="1465" y="1326"/>
                    <a:pt x="1465" y="1326"/>
                  </a:cubicBezTo>
                  <a:cubicBezTo>
                    <a:pt x="1465" y="1743"/>
                    <a:pt x="1465" y="1743"/>
                    <a:pt x="1465" y="1743"/>
                  </a:cubicBezTo>
                  <a:cubicBezTo>
                    <a:pt x="1222" y="1934"/>
                    <a:pt x="1222" y="1934"/>
                    <a:pt x="1222" y="1934"/>
                  </a:cubicBezTo>
                  <a:cubicBezTo>
                    <a:pt x="980" y="1743"/>
                    <a:pt x="980" y="1743"/>
                    <a:pt x="980" y="1743"/>
                  </a:cubicBezTo>
                  <a:cubicBezTo>
                    <a:pt x="980" y="1326"/>
                    <a:pt x="980" y="1326"/>
                    <a:pt x="980" y="1326"/>
                  </a:cubicBezTo>
                  <a:cubicBezTo>
                    <a:pt x="854" y="1326"/>
                    <a:pt x="854" y="1326"/>
                    <a:pt x="854" y="1326"/>
                  </a:cubicBezTo>
                  <a:cubicBezTo>
                    <a:pt x="854" y="1656"/>
                    <a:pt x="854" y="1656"/>
                    <a:pt x="854" y="1656"/>
                  </a:cubicBezTo>
                  <a:cubicBezTo>
                    <a:pt x="666" y="1656"/>
                    <a:pt x="666" y="1656"/>
                    <a:pt x="666" y="1656"/>
                  </a:cubicBezTo>
                  <a:cubicBezTo>
                    <a:pt x="1222" y="2090"/>
                    <a:pt x="1222" y="2090"/>
                    <a:pt x="1222" y="2090"/>
                  </a:cubicBezTo>
                  <a:cubicBezTo>
                    <a:pt x="1779" y="1656"/>
                    <a:pt x="1779" y="1656"/>
                    <a:pt x="1779" y="1656"/>
                  </a:cubicBezTo>
                  <a:cubicBezTo>
                    <a:pt x="1590" y="1656"/>
                    <a:pt x="1590" y="1656"/>
                    <a:pt x="1590" y="1656"/>
                  </a:cubicBezTo>
                  <a:lnTo>
                    <a:pt x="1590" y="1326"/>
                  </a:lnTo>
                  <a:close/>
                </a:path>
              </a:pathLst>
            </a:custGeom>
            <a:solidFill>
              <a:srgbClr val="FFFFFF"/>
            </a:solidFill>
            <a:ln>
              <a:noFill/>
            </a:ln>
          </p:spPr>
          <p:txBody>
            <a:bodyPr vert="horz" wrap="square" lIns="82287" tIns="41143" rIns="82287" bIns="41143" numCol="1" anchor="t" anchorCtr="0" compatLnSpc="1">
              <a:prstTxWarp prst="textNoShape">
                <a:avLst/>
              </a:prstTxWarp>
            </a:bodyPr>
            <a:lstStyle/>
            <a:p>
              <a:endParaRPr lang="en-US" sz="1600" dirty="0">
                <a:solidFill>
                  <a:srgbClr val="FFFFFF"/>
                </a:solidFill>
              </a:endParaRPr>
            </a:p>
          </p:txBody>
        </p:sp>
      </p:grpSp>
      <p:pic>
        <p:nvPicPr>
          <p:cNvPr id="14" name="Picture 13"/>
          <p:cNvPicPr>
            <a:picLocks noChangeAspect="1"/>
          </p:cNvPicPr>
          <p:nvPr/>
        </p:nvPicPr>
        <p:blipFill rotWithShape="1">
          <a:blip r:embed="rId2"/>
          <a:srcRect b="32488"/>
          <a:stretch/>
        </p:blipFill>
        <p:spPr>
          <a:xfrm>
            <a:off x="2941637" y="1679283"/>
            <a:ext cx="9372600" cy="4640245"/>
          </a:xfrm>
          <a:prstGeom prst="rect">
            <a:avLst/>
          </a:prstGeom>
        </p:spPr>
      </p:pic>
      <p:grpSp>
        <p:nvGrpSpPr>
          <p:cNvPr id="15" name="Group 14"/>
          <p:cNvGrpSpPr/>
          <p:nvPr/>
        </p:nvGrpSpPr>
        <p:grpSpPr>
          <a:xfrm>
            <a:off x="838200" y="1690685"/>
            <a:ext cx="1971918" cy="1971920"/>
            <a:chOff x="3014001" y="4467651"/>
            <a:chExt cx="1971918" cy="1971920"/>
          </a:xfrm>
        </p:grpSpPr>
        <p:sp>
          <p:nvSpPr>
            <p:cNvPr id="16" name="Rectangle 15"/>
            <p:cNvSpPr/>
            <p:nvPr/>
          </p:nvSpPr>
          <p:spPr bwMode="auto">
            <a:xfrm>
              <a:off x="3014001" y="4467651"/>
              <a:ext cx="1971918" cy="1971920"/>
            </a:xfrm>
            <a:prstGeom prst="rect">
              <a:avLst/>
            </a:prstGeom>
            <a:solidFill>
              <a:srgbClr val="00A6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defTabSz="914099" fontAlgn="base">
                <a:spcBef>
                  <a:spcPct val="0"/>
                </a:spcBef>
                <a:spcAft>
                  <a:spcPct val="0"/>
                </a:spcAft>
              </a:pPr>
              <a:r>
                <a:rPr lang="en-US" sz="2800" spc="-100" dirty="0" smtClean="0">
                  <a:gradFill>
                    <a:gsLst>
                      <a:gs pos="0">
                        <a:srgbClr val="FFFFFF"/>
                      </a:gs>
                      <a:gs pos="100000">
                        <a:srgbClr val="FFFFFF"/>
                      </a:gs>
                    </a:gsLst>
                    <a:lin ang="5400000" scaled="0"/>
                  </a:gradFill>
                  <a:ea typeface="Segoe UI" pitchFamily="34" charset="0"/>
                  <a:cs typeface="Segoe UI" pitchFamily="34" charset="0"/>
                </a:rPr>
                <a:t>Submit</a:t>
              </a:r>
              <a:endParaRPr lang="en-US" sz="2800" spc="-100" dirty="0">
                <a:gradFill>
                  <a:gsLst>
                    <a:gs pos="0">
                      <a:srgbClr val="FFFFFF"/>
                    </a:gs>
                    <a:gs pos="100000">
                      <a:srgbClr val="FFFFFF"/>
                    </a:gs>
                  </a:gsLst>
                  <a:lin ang="5400000" scaled="0"/>
                </a:gradFill>
                <a:ea typeface="Segoe UI" pitchFamily="34" charset="0"/>
                <a:cs typeface="Segoe UI" pitchFamily="34" charset="0"/>
              </a:endParaRPr>
            </a:p>
          </p:txBody>
        </p:sp>
        <p:pic>
          <p:nvPicPr>
            <p:cNvPr id="17" name="Picture 16" descr="\\MAGNUM\Projects\Microsoft\Cloud Power FY12\Design\ICONS_PNG\Secure.png"/>
            <p:cNvPicPr>
              <a:picLocks noChangeAspect="1" noChangeArrowheads="1"/>
            </p:cNvPicPr>
            <p:nvPr/>
          </p:nvPicPr>
          <p:blipFill>
            <a:blip r:embed="rId3" cstate="print">
              <a:lum bright="100000"/>
            </a:blip>
            <a:srcRect/>
            <a:stretch>
              <a:fillRect/>
            </a:stretch>
          </p:blipFill>
          <p:spPr bwMode="auto">
            <a:xfrm>
              <a:off x="3425617" y="4657220"/>
              <a:ext cx="1148686" cy="1148686"/>
            </a:xfrm>
            <a:prstGeom prst="rect">
              <a:avLst/>
            </a:prstGeom>
            <a:noFill/>
          </p:spPr>
        </p:pic>
      </p:grpSp>
    </p:spTree>
    <p:extLst>
      <p:ext uri="{BB962C8B-B14F-4D97-AF65-F5344CB8AC3E}">
        <p14:creationId xmlns:p14="http://schemas.microsoft.com/office/powerpoint/2010/main" val="3413976943"/>
      </p:ext>
    </p:extLst>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SPRaaS Portal</a:t>
            </a:r>
            <a:endParaRPr lang="en-US" dirty="0"/>
          </a:p>
        </p:txBody>
      </p:sp>
      <p:sp>
        <p:nvSpPr>
          <p:cNvPr id="3" name="Text Placeholder 2"/>
          <p:cNvSpPr>
            <a:spLocks noGrp="1"/>
          </p:cNvSpPr>
          <p:nvPr>
            <p:ph type="body" sz="quarter" idx="12"/>
          </p:nvPr>
        </p:nvSpPr>
        <p:spPr/>
        <p:txBody>
          <a:bodyPr/>
          <a:lstStyle/>
          <a:p>
            <a:r>
              <a:rPr lang="en-US" dirty="0" smtClean="0"/>
              <a:t>Srikanth Gutha</a:t>
            </a:r>
            <a:endParaRPr lang="en-US" dirty="0"/>
          </a:p>
        </p:txBody>
      </p:sp>
    </p:spTree>
    <p:extLst>
      <p:ext uri="{BB962C8B-B14F-4D97-AF65-F5344CB8AC3E}">
        <p14:creationId xmlns:p14="http://schemas.microsoft.com/office/powerpoint/2010/main" val="418803589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65637" y="295274"/>
            <a:ext cx="7924800" cy="917575"/>
          </a:xfrm>
        </p:spPr>
        <p:txBody>
          <a:bodyPr/>
          <a:lstStyle/>
          <a:p>
            <a:r>
              <a:rPr lang="en-US" dirty="0" smtClean="0"/>
              <a:t>Where do you get SPRaaS?</a:t>
            </a:r>
            <a:endParaRPr lang="en-US"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8437" y="295274"/>
            <a:ext cx="4191000" cy="6281954"/>
          </a:xfrm>
          <a:prstGeom prst="rect">
            <a:avLst/>
          </a:prstGeom>
        </p:spPr>
      </p:pic>
      <p:sp>
        <p:nvSpPr>
          <p:cNvPr id="4" name="Rectangle 3"/>
          <p:cNvSpPr/>
          <p:nvPr/>
        </p:nvSpPr>
        <p:spPr>
          <a:xfrm>
            <a:off x="5456237" y="2582862"/>
            <a:ext cx="6494107" cy="2585323"/>
          </a:xfrm>
          <a:prstGeom prst="rect">
            <a:avLst/>
          </a:prstGeom>
        </p:spPr>
        <p:txBody>
          <a:bodyPr wrap="square">
            <a:spAutoFit/>
          </a:bodyPr>
          <a:lstStyle/>
          <a:p>
            <a:r>
              <a:rPr lang="en-US" sz="5400" dirty="0">
                <a:solidFill>
                  <a:srgbClr val="00188F"/>
                </a:solidFill>
                <a:latin typeface="Segoe UI Light"/>
              </a:rPr>
              <a:t>Get in contact with your </a:t>
            </a:r>
            <a:r>
              <a:rPr lang="en-US" sz="5400" dirty="0" smtClean="0">
                <a:solidFill>
                  <a:srgbClr val="00188F"/>
                </a:solidFill>
                <a:latin typeface="Segoe UI Light"/>
              </a:rPr>
              <a:t>Microsoft Services TAM / </a:t>
            </a:r>
            <a:r>
              <a:rPr lang="en-US" sz="5400" dirty="0">
                <a:solidFill>
                  <a:srgbClr val="00188F"/>
                </a:solidFill>
                <a:latin typeface="Segoe UI Light"/>
              </a:rPr>
              <a:t>SDM</a:t>
            </a:r>
            <a:endParaRPr lang="en-US" sz="6000" dirty="0">
              <a:solidFill>
                <a:srgbClr val="00188F"/>
              </a:solidFill>
              <a:latin typeface="Segoe UI Light"/>
            </a:endParaRPr>
          </a:p>
        </p:txBody>
      </p:sp>
    </p:spTree>
    <p:extLst>
      <p:ext uri="{BB962C8B-B14F-4D97-AF65-F5344CB8AC3E}">
        <p14:creationId xmlns:p14="http://schemas.microsoft.com/office/powerpoint/2010/main" val="302898014"/>
      </p:ext>
    </p:extLst>
  </p:cSld>
  <p:clrMapOvr>
    <a:masterClrMapping/>
  </p:clrMapOvr>
  <p:transition>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DR Setup</a:t>
            </a:r>
            <a:endParaRPr lang="en-US" dirty="0"/>
          </a:p>
        </p:txBody>
      </p:sp>
    </p:spTree>
    <p:extLst>
      <p:ext uri="{BB962C8B-B14F-4D97-AF65-F5344CB8AC3E}">
        <p14:creationId xmlns:p14="http://schemas.microsoft.com/office/powerpoint/2010/main" val="125078636"/>
      </p:ext>
    </p:extLst>
  </p:cSld>
  <p:clrMapOvr>
    <a:masterClrMapping/>
  </p:clrMapOvr>
  <p:transition>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DR Deployment Process </a:t>
            </a:r>
            <a:endParaRPr lang="en-US" dirty="0"/>
          </a:p>
        </p:txBody>
      </p:sp>
      <p:graphicFrame>
        <p:nvGraphicFramePr>
          <p:cNvPr id="4" name="Content Placeholder 3"/>
          <p:cNvGraphicFramePr>
            <a:graphicFrameLocks noGrp="1"/>
          </p:cNvGraphicFramePr>
          <p:nvPr>
            <p:ph idx="4294967295"/>
            <p:extLst/>
          </p:nvPr>
        </p:nvGraphicFramePr>
        <p:xfrm>
          <a:off x="884237" y="1363662"/>
          <a:ext cx="10724938" cy="443796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166326375"/>
      </p:ext>
    </p:extLst>
  </p:cSld>
  <p:clrMapOvr>
    <a:masterClrMapping/>
  </p:clrMapOvr>
  <p:transition>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bwMode="auto">
          <a:xfrm>
            <a:off x="962488" y="4073597"/>
            <a:ext cx="10437349" cy="979669"/>
          </a:xfrm>
          <a:prstGeom prst="rect">
            <a:avLst/>
          </a:prstGeom>
          <a:solidFill>
            <a:schemeClr val="accent1">
              <a:lumMod val="7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solidFill>
                  <a:srgbClr val="FFFFFF"/>
                </a:solidFill>
              </a:rPr>
              <a:t>Windows Cluster</a:t>
            </a:r>
            <a:endParaRPr lang="en-US" sz="2000" dirty="0">
              <a:solidFill>
                <a:srgbClr val="FFFFFF"/>
              </a:solidFill>
            </a:endParaRPr>
          </a:p>
        </p:txBody>
      </p:sp>
      <p:sp>
        <p:nvSpPr>
          <p:cNvPr id="9" name="Rectangle 8"/>
          <p:cNvSpPr/>
          <p:nvPr/>
        </p:nvSpPr>
        <p:spPr bwMode="auto">
          <a:xfrm>
            <a:off x="7426324" y="3799986"/>
            <a:ext cx="2590800" cy="2895600"/>
          </a:xfrm>
          <a:prstGeom prst="rect">
            <a:avLst/>
          </a:prstGeom>
          <a:ln>
            <a:headEnd type="none" w="med" len="med"/>
            <a:tailEnd type="none" w="med" len="med"/>
          </a:ln>
        </p:spPr>
        <p:style>
          <a:lnRef idx="0">
            <a:schemeClr val="dk1"/>
          </a:lnRef>
          <a:fillRef idx="3">
            <a:schemeClr val="dk1"/>
          </a:fillRef>
          <a:effectRef idx="3">
            <a:schemeClr val="dk1"/>
          </a:effectRef>
          <a:fontRef idx="minor">
            <a:schemeClr val="lt1"/>
          </a:fontRef>
        </p:style>
        <p:txBody>
          <a:bodyPr vert="horz" wrap="square" lIns="0" tIns="46637" rIns="0" bIns="46637" numCol="1" rtlCol="0" anchor="t"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Disaster Recovery</a:t>
            </a:r>
            <a:endParaRPr lang="en-US" sz="2000" dirty="0">
              <a:gradFill>
                <a:gsLst>
                  <a:gs pos="0">
                    <a:srgbClr val="FFFFFF"/>
                  </a:gs>
                  <a:gs pos="100000">
                    <a:srgbClr val="FFFFFF"/>
                  </a:gs>
                </a:gsLst>
                <a:lin ang="5400000" scaled="0"/>
              </a:gradFill>
            </a:endParaRPr>
          </a:p>
        </p:txBody>
      </p:sp>
      <p:sp>
        <p:nvSpPr>
          <p:cNvPr id="8" name="Rectangle 7"/>
          <p:cNvSpPr/>
          <p:nvPr/>
        </p:nvSpPr>
        <p:spPr bwMode="auto">
          <a:xfrm>
            <a:off x="2046499" y="3802062"/>
            <a:ext cx="2590800" cy="2895600"/>
          </a:xfrm>
          <a:prstGeom prst="rect">
            <a:avLst/>
          </a:prstGeom>
          <a:ln>
            <a:headEnd type="none" w="med" len="med"/>
            <a:tailEnd type="none" w="med" len="med"/>
          </a:ln>
        </p:spPr>
        <p:style>
          <a:lnRef idx="0">
            <a:schemeClr val="dk1"/>
          </a:lnRef>
          <a:fillRef idx="3">
            <a:schemeClr val="dk1"/>
          </a:fillRef>
          <a:effectRef idx="3">
            <a:schemeClr val="dk1"/>
          </a:effectRef>
          <a:fontRef idx="minor">
            <a:schemeClr val="lt1"/>
          </a:fontRef>
        </p:style>
        <p:txBody>
          <a:bodyPr vert="horz" wrap="square" lIns="0" tIns="46637" rIns="0" bIns="46637" numCol="1" rtlCol="0" anchor="t"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Production</a:t>
            </a:r>
            <a:endParaRPr lang="en-US" sz="2000"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p>
            <a:r>
              <a:rPr lang="en-US" dirty="0" smtClean="0"/>
              <a:t>Announcing Support for Async Replica!</a:t>
            </a:r>
            <a:endParaRPr lang="en-US" dirty="0"/>
          </a:p>
        </p:txBody>
      </p:sp>
      <p:sp>
        <p:nvSpPr>
          <p:cNvPr id="3" name="Content Placeholder 2"/>
          <p:cNvSpPr>
            <a:spLocks noGrp="1"/>
          </p:cNvSpPr>
          <p:nvPr>
            <p:ph idx="4294967295"/>
          </p:nvPr>
        </p:nvSpPr>
        <p:spPr>
          <a:xfrm>
            <a:off x="427037" y="1287462"/>
            <a:ext cx="10724938" cy="2105192"/>
          </a:xfrm>
          <a:prstGeom prst="rect">
            <a:avLst/>
          </a:prstGeom>
        </p:spPr>
        <p:txBody>
          <a:bodyPr/>
          <a:lstStyle/>
          <a:p>
            <a:pPr marL="0" indent="0">
              <a:buNone/>
            </a:pPr>
            <a:r>
              <a:rPr lang="en-US" dirty="0" smtClean="0">
                <a:solidFill>
                  <a:schemeClr val="tx2"/>
                </a:solidFill>
              </a:rPr>
              <a:t>We now support SQL 2012 Always-On </a:t>
            </a:r>
            <a:r>
              <a:rPr lang="en-US" dirty="0" err="1" smtClean="0">
                <a:solidFill>
                  <a:schemeClr val="tx2"/>
                </a:solidFill>
              </a:rPr>
              <a:t>Async</a:t>
            </a:r>
            <a:r>
              <a:rPr lang="en-US" dirty="0" smtClean="0">
                <a:solidFill>
                  <a:schemeClr val="tx2"/>
                </a:solidFill>
              </a:rPr>
              <a:t> Commit for DR replication!</a:t>
            </a:r>
          </a:p>
          <a:p>
            <a:pPr marL="0" indent="0">
              <a:buNone/>
            </a:pPr>
            <a:r>
              <a:rPr lang="en-US" sz="2400" dirty="0" smtClean="0">
                <a:latin typeface="+mn-lt"/>
              </a:rPr>
              <a:t>One technology for HA and DR</a:t>
            </a:r>
          </a:p>
          <a:p>
            <a:pPr marL="0" indent="0">
              <a:buNone/>
            </a:pPr>
            <a:r>
              <a:rPr lang="en-US" sz="2400" dirty="0" smtClean="0">
                <a:latin typeface="+mn-lt"/>
              </a:rPr>
              <a:t>No need for log shipping, DFSR, etc</a:t>
            </a:r>
          </a:p>
        </p:txBody>
      </p:sp>
      <p:pic>
        <p:nvPicPr>
          <p:cNvPr id="4" name="Picture 3"/>
          <p:cNvPicPr>
            <a:picLocks noChangeAspect="1"/>
          </p:cNvPicPr>
          <p:nvPr/>
        </p:nvPicPr>
        <p:blipFill>
          <a:blip r:embed="rId2"/>
          <a:stretch>
            <a:fillRect/>
          </a:stretch>
        </p:blipFill>
        <p:spPr>
          <a:xfrm>
            <a:off x="2579899" y="4183062"/>
            <a:ext cx="701250" cy="892500"/>
          </a:xfrm>
          <a:prstGeom prst="rect">
            <a:avLst/>
          </a:prstGeom>
        </p:spPr>
      </p:pic>
      <p:pic>
        <p:nvPicPr>
          <p:cNvPr id="5" name="Picture 4"/>
          <p:cNvPicPr>
            <a:picLocks noChangeAspect="1"/>
          </p:cNvPicPr>
          <p:nvPr/>
        </p:nvPicPr>
        <p:blipFill>
          <a:blip r:embed="rId2"/>
          <a:stretch>
            <a:fillRect/>
          </a:stretch>
        </p:blipFill>
        <p:spPr>
          <a:xfrm>
            <a:off x="3799099" y="4183062"/>
            <a:ext cx="701250" cy="892500"/>
          </a:xfrm>
          <a:prstGeom prst="rect">
            <a:avLst/>
          </a:prstGeom>
        </p:spPr>
      </p:pic>
      <p:pic>
        <p:nvPicPr>
          <p:cNvPr id="6" name="Picture 5"/>
          <p:cNvPicPr>
            <a:picLocks noChangeAspect="1"/>
          </p:cNvPicPr>
          <p:nvPr/>
        </p:nvPicPr>
        <p:blipFill>
          <a:blip r:embed="rId2"/>
          <a:stretch>
            <a:fillRect/>
          </a:stretch>
        </p:blipFill>
        <p:spPr>
          <a:xfrm>
            <a:off x="8371099" y="4198570"/>
            <a:ext cx="701250" cy="892500"/>
          </a:xfrm>
          <a:prstGeom prst="rect">
            <a:avLst/>
          </a:prstGeom>
        </p:spPr>
      </p:pic>
      <p:sp>
        <p:nvSpPr>
          <p:cNvPr id="7" name="Rectangle 6"/>
          <p:cNvSpPr/>
          <p:nvPr/>
        </p:nvSpPr>
        <p:spPr bwMode="auto">
          <a:xfrm>
            <a:off x="2220423" y="5075562"/>
            <a:ext cx="7772400" cy="1443926"/>
          </a:xfrm>
          <a:prstGeom prst="rect">
            <a:avLst/>
          </a:prstGeom>
          <a:solidFill>
            <a:srgbClr val="009E49"/>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t"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Availability Group</a:t>
            </a:r>
            <a:endParaRPr lang="en-US" sz="2000" dirty="0">
              <a:gradFill>
                <a:gsLst>
                  <a:gs pos="0">
                    <a:srgbClr val="FFFFFF"/>
                  </a:gs>
                  <a:gs pos="100000">
                    <a:srgbClr val="FFFFFF"/>
                  </a:gs>
                </a:gsLst>
                <a:lin ang="5400000" scaled="0"/>
              </a:gradFill>
            </a:endParaRPr>
          </a:p>
        </p:txBody>
      </p:sp>
      <p:pic>
        <p:nvPicPr>
          <p:cNvPr id="10" name="Picture 9"/>
          <p:cNvPicPr>
            <a:picLocks noChangeAspect="1"/>
          </p:cNvPicPr>
          <p:nvPr/>
        </p:nvPicPr>
        <p:blipFill>
          <a:blip r:embed="rId3">
            <a:lum bright="70000" contrast="-70000"/>
          </a:blip>
          <a:stretch>
            <a:fillRect/>
          </a:stretch>
        </p:blipFill>
        <p:spPr>
          <a:xfrm>
            <a:off x="2579899" y="5197698"/>
            <a:ext cx="533400" cy="709045"/>
          </a:xfrm>
          <a:prstGeom prst="rect">
            <a:avLst/>
          </a:prstGeom>
        </p:spPr>
      </p:pic>
      <p:pic>
        <p:nvPicPr>
          <p:cNvPr id="11" name="Picture 10"/>
          <p:cNvPicPr>
            <a:picLocks noChangeAspect="1"/>
          </p:cNvPicPr>
          <p:nvPr/>
        </p:nvPicPr>
        <p:blipFill>
          <a:blip r:embed="rId3">
            <a:lum bright="70000" contrast="-70000"/>
          </a:blip>
          <a:stretch>
            <a:fillRect/>
          </a:stretch>
        </p:blipFill>
        <p:spPr>
          <a:xfrm>
            <a:off x="3827853" y="5197698"/>
            <a:ext cx="533400" cy="709045"/>
          </a:xfrm>
          <a:prstGeom prst="rect">
            <a:avLst/>
          </a:prstGeom>
        </p:spPr>
      </p:pic>
      <p:pic>
        <p:nvPicPr>
          <p:cNvPr id="12" name="Picture 11"/>
          <p:cNvPicPr>
            <a:picLocks noChangeAspect="1"/>
          </p:cNvPicPr>
          <p:nvPr/>
        </p:nvPicPr>
        <p:blipFill>
          <a:blip r:embed="rId3">
            <a:lum bright="70000" contrast="-70000"/>
          </a:blip>
          <a:stretch>
            <a:fillRect/>
          </a:stretch>
        </p:blipFill>
        <p:spPr>
          <a:xfrm>
            <a:off x="8371099" y="5197698"/>
            <a:ext cx="533400" cy="709045"/>
          </a:xfrm>
          <a:prstGeom prst="rect">
            <a:avLst/>
          </a:prstGeom>
        </p:spPr>
      </p:pic>
      <p:cxnSp>
        <p:nvCxnSpPr>
          <p:cNvPr id="14" name="Straight Arrow Connector 13"/>
          <p:cNvCxnSpPr/>
          <p:nvPr/>
        </p:nvCxnSpPr>
        <p:spPr>
          <a:xfrm>
            <a:off x="3113299" y="5598031"/>
            <a:ext cx="668729" cy="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3159124" y="5725424"/>
            <a:ext cx="5211975" cy="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3665176" y="5725424"/>
            <a:ext cx="1124523" cy="794064"/>
          </a:xfrm>
          <a:prstGeom prst="rect">
            <a:avLst/>
          </a:prstGeom>
          <a:noFill/>
        </p:spPr>
        <p:txBody>
          <a:bodyPr wrap="square" lIns="182880" tIns="146304" rIns="182880" bIns="146304" rtlCol="0">
            <a:spAutoFit/>
          </a:bodyPr>
          <a:lstStyle/>
          <a:p>
            <a:pPr>
              <a:lnSpc>
                <a:spcPct val="90000"/>
              </a:lnSpc>
              <a:spcAft>
                <a:spcPts val="600"/>
              </a:spcAft>
            </a:pPr>
            <a:r>
              <a:rPr lang="en-US" dirty="0" smtClean="0">
                <a:solidFill>
                  <a:srgbClr val="FFFFFF"/>
                </a:solidFill>
              </a:rPr>
              <a:t>Sync Replica</a:t>
            </a:r>
          </a:p>
        </p:txBody>
      </p:sp>
      <p:sp>
        <p:nvSpPr>
          <p:cNvPr id="19" name="TextBox 18"/>
          <p:cNvSpPr txBox="1"/>
          <p:nvPr/>
        </p:nvSpPr>
        <p:spPr>
          <a:xfrm>
            <a:off x="8154217" y="5725424"/>
            <a:ext cx="1226663" cy="794064"/>
          </a:xfrm>
          <a:prstGeom prst="rect">
            <a:avLst/>
          </a:prstGeom>
          <a:noFill/>
        </p:spPr>
        <p:txBody>
          <a:bodyPr wrap="square" lIns="182880" tIns="146304" rIns="182880" bIns="146304" rtlCol="0">
            <a:spAutoFit/>
          </a:bodyPr>
          <a:lstStyle/>
          <a:p>
            <a:pPr>
              <a:lnSpc>
                <a:spcPct val="90000"/>
              </a:lnSpc>
              <a:spcAft>
                <a:spcPts val="600"/>
              </a:spcAft>
            </a:pPr>
            <a:r>
              <a:rPr lang="en-US" dirty="0" smtClean="0">
                <a:solidFill>
                  <a:srgbClr val="FFFFFF"/>
                </a:solidFill>
              </a:rPr>
              <a:t>Async Replica</a:t>
            </a:r>
          </a:p>
        </p:txBody>
      </p:sp>
      <p:sp>
        <p:nvSpPr>
          <p:cNvPr id="20" name="TextBox 19"/>
          <p:cNvSpPr txBox="1"/>
          <p:nvPr/>
        </p:nvSpPr>
        <p:spPr>
          <a:xfrm>
            <a:off x="2266825" y="5725424"/>
            <a:ext cx="1226663" cy="544765"/>
          </a:xfrm>
          <a:prstGeom prst="rect">
            <a:avLst/>
          </a:prstGeom>
          <a:noFill/>
        </p:spPr>
        <p:txBody>
          <a:bodyPr wrap="square" lIns="182880" tIns="146304" rIns="182880" bIns="146304" rtlCol="0">
            <a:spAutoFit/>
          </a:bodyPr>
          <a:lstStyle/>
          <a:p>
            <a:pPr>
              <a:lnSpc>
                <a:spcPct val="90000"/>
              </a:lnSpc>
              <a:spcAft>
                <a:spcPts val="600"/>
              </a:spcAft>
            </a:pPr>
            <a:r>
              <a:rPr lang="en-US" dirty="0" smtClean="0">
                <a:solidFill>
                  <a:srgbClr val="FFFFFF"/>
                </a:solidFill>
              </a:rPr>
              <a:t>Primary</a:t>
            </a:r>
          </a:p>
        </p:txBody>
      </p:sp>
      <p:sp>
        <p:nvSpPr>
          <p:cNvPr id="13" name="Rectangle 12"/>
          <p:cNvSpPr/>
          <p:nvPr/>
        </p:nvSpPr>
        <p:spPr>
          <a:xfrm>
            <a:off x="6219421" y="2506199"/>
            <a:ext cx="6216650" cy="424732"/>
          </a:xfrm>
          <a:prstGeom prst="rect">
            <a:avLst/>
          </a:prstGeom>
        </p:spPr>
        <p:txBody>
          <a:bodyPr>
            <a:spAutoFit/>
          </a:bodyPr>
          <a:lstStyle/>
          <a:p>
            <a:pPr>
              <a:lnSpc>
                <a:spcPct val="90000"/>
              </a:lnSpc>
              <a:spcBef>
                <a:spcPct val="20000"/>
              </a:spcBef>
              <a:buSzPct val="90000"/>
            </a:pPr>
            <a:r>
              <a:rPr lang="en-US" sz="2400" dirty="0" smtClean="0">
                <a:gradFill>
                  <a:gsLst>
                    <a:gs pos="1250">
                      <a:srgbClr val="505050"/>
                    </a:gs>
                    <a:gs pos="100000">
                      <a:srgbClr val="505050"/>
                    </a:gs>
                  </a:gsLst>
                  <a:lin ang="5400000" scaled="0"/>
                </a:gradFill>
              </a:rPr>
              <a:t>SharePoint SP1 Improvements for SQL AG</a:t>
            </a:r>
            <a:endParaRPr lang="en-US" sz="2400" dirty="0">
              <a:gradFill>
                <a:gsLst>
                  <a:gs pos="1250">
                    <a:srgbClr val="505050"/>
                  </a:gs>
                  <a:gs pos="100000">
                    <a:srgbClr val="505050"/>
                  </a:gs>
                </a:gsLst>
                <a:lin ang="5400000" scaled="0"/>
              </a:gradFill>
            </a:endParaRPr>
          </a:p>
        </p:txBody>
      </p:sp>
    </p:spTree>
    <p:extLst>
      <p:ext uri="{BB962C8B-B14F-4D97-AF65-F5344CB8AC3E}">
        <p14:creationId xmlns:p14="http://schemas.microsoft.com/office/powerpoint/2010/main" val="407103380"/>
      </p:ext>
    </p:extLst>
  </p:cSld>
  <p:clrMapOvr>
    <a:masterClrMapping/>
  </p:clrMapOvr>
  <p:transition>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Rectangle 50"/>
          <p:cNvSpPr/>
          <p:nvPr/>
        </p:nvSpPr>
        <p:spPr bwMode="auto">
          <a:xfrm>
            <a:off x="427037" y="1897062"/>
            <a:ext cx="11737165" cy="4600531"/>
          </a:xfrm>
          <a:prstGeom prst="rect">
            <a:avLst/>
          </a:prstGeom>
          <a:ln>
            <a:headEnd type="none" w="med" len="med"/>
            <a:tailEnd type="none" w="med" len="med"/>
          </a:ln>
        </p:spPr>
        <p:style>
          <a:lnRef idx="1">
            <a:schemeClr val="dk1"/>
          </a:lnRef>
          <a:fillRef idx="3">
            <a:schemeClr val="dk1"/>
          </a:fillRef>
          <a:effectRef idx="2">
            <a:schemeClr val="dk1"/>
          </a:effectRef>
          <a:fontRef idx="minor">
            <a:schemeClr val="lt1"/>
          </a:fontRef>
        </p:style>
        <p:txBody>
          <a:bodyPr vert="horz" wrap="square" lIns="0" tIns="46637" rIns="0" bIns="46637" numCol="1" rtlCol="0" anchor="t"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SharePoint 2013 Databases Supporting </a:t>
            </a:r>
            <a:r>
              <a:rPr lang="en-US" sz="2000" dirty="0" err="1" smtClean="0">
                <a:gradFill>
                  <a:gsLst>
                    <a:gs pos="0">
                      <a:srgbClr val="FFFFFF"/>
                    </a:gs>
                    <a:gs pos="100000">
                      <a:srgbClr val="FFFFFF"/>
                    </a:gs>
                  </a:gsLst>
                  <a:lin ang="5400000" scaled="0"/>
                </a:gradFill>
              </a:rPr>
              <a:t>Async</a:t>
            </a:r>
            <a:r>
              <a:rPr lang="en-US" sz="2000" dirty="0" smtClean="0">
                <a:gradFill>
                  <a:gsLst>
                    <a:gs pos="0">
                      <a:srgbClr val="FFFFFF"/>
                    </a:gs>
                    <a:gs pos="100000">
                      <a:srgbClr val="FFFFFF"/>
                    </a:gs>
                  </a:gsLst>
                  <a:lin ang="5400000" scaled="0"/>
                </a:gradFill>
              </a:rPr>
              <a:t> Commit</a:t>
            </a:r>
            <a:endParaRPr lang="en-US" sz="2000"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p>
            <a:r>
              <a:rPr lang="en-US" dirty="0" smtClean="0"/>
              <a:t>What to </a:t>
            </a:r>
            <a:r>
              <a:rPr lang="en-US" dirty="0"/>
              <a:t>R</a:t>
            </a:r>
            <a:r>
              <a:rPr lang="en-US" dirty="0" smtClean="0"/>
              <a:t>eplicate?</a:t>
            </a:r>
            <a:endParaRPr lang="en-US" dirty="0"/>
          </a:p>
        </p:txBody>
      </p:sp>
      <p:pic>
        <p:nvPicPr>
          <p:cNvPr id="9" name="Picture 8"/>
          <p:cNvPicPr>
            <a:picLocks noChangeAspect="1"/>
          </p:cNvPicPr>
          <p:nvPr/>
        </p:nvPicPr>
        <p:blipFill>
          <a:blip r:embed="rId2"/>
          <a:stretch>
            <a:fillRect/>
          </a:stretch>
        </p:blipFill>
        <p:spPr>
          <a:xfrm>
            <a:off x="5359163" y="2863581"/>
            <a:ext cx="514163" cy="533400"/>
          </a:xfrm>
          <a:prstGeom prst="rect">
            <a:avLst/>
          </a:prstGeom>
        </p:spPr>
      </p:pic>
      <p:sp>
        <p:nvSpPr>
          <p:cNvPr id="10" name="TextBox 9"/>
          <p:cNvSpPr txBox="1"/>
          <p:nvPr/>
        </p:nvSpPr>
        <p:spPr>
          <a:xfrm>
            <a:off x="5456237" y="3346654"/>
            <a:ext cx="1962717" cy="760208"/>
          </a:xfrm>
          <a:prstGeom prst="rect">
            <a:avLst/>
          </a:prstGeom>
          <a:noFill/>
        </p:spPr>
        <p:txBody>
          <a:bodyPr wrap="none" lIns="182880" tIns="146304" rIns="182880" bIns="146304" rtlCol="0">
            <a:spAutoFit/>
          </a:bodyPr>
          <a:lstStyle/>
          <a:p>
            <a:pPr algn="ctr">
              <a:lnSpc>
                <a:spcPct val="90000"/>
              </a:lnSpc>
              <a:spcAft>
                <a:spcPts val="600"/>
              </a:spcAft>
            </a:pPr>
            <a:r>
              <a:rPr lang="en-US" sz="1400" dirty="0" smtClean="0">
                <a:solidFill>
                  <a:srgbClr val="FFFFFF"/>
                </a:solidFill>
              </a:rPr>
              <a:t>Content </a:t>
            </a:r>
          </a:p>
          <a:p>
            <a:pPr algn="ctr">
              <a:lnSpc>
                <a:spcPct val="90000"/>
              </a:lnSpc>
              <a:spcAft>
                <a:spcPts val="600"/>
              </a:spcAft>
            </a:pPr>
            <a:r>
              <a:rPr lang="en-US" sz="1400" dirty="0" smtClean="0">
                <a:solidFill>
                  <a:srgbClr val="FFFFFF"/>
                </a:solidFill>
              </a:rPr>
              <a:t>(Not Central Admin)</a:t>
            </a:r>
          </a:p>
        </p:txBody>
      </p:sp>
      <p:pic>
        <p:nvPicPr>
          <p:cNvPr id="11" name="Picture 10"/>
          <p:cNvPicPr>
            <a:picLocks noChangeAspect="1"/>
          </p:cNvPicPr>
          <p:nvPr/>
        </p:nvPicPr>
        <p:blipFill>
          <a:blip r:embed="rId2"/>
          <a:stretch>
            <a:fillRect/>
          </a:stretch>
        </p:blipFill>
        <p:spPr>
          <a:xfrm>
            <a:off x="648137" y="4375591"/>
            <a:ext cx="514163" cy="533400"/>
          </a:xfrm>
          <a:prstGeom prst="rect">
            <a:avLst/>
          </a:prstGeom>
        </p:spPr>
      </p:pic>
      <p:sp>
        <p:nvSpPr>
          <p:cNvPr id="12" name="TextBox 11"/>
          <p:cNvSpPr txBox="1"/>
          <p:nvPr/>
        </p:nvSpPr>
        <p:spPr>
          <a:xfrm>
            <a:off x="503237" y="4906099"/>
            <a:ext cx="958483" cy="683264"/>
          </a:xfrm>
          <a:prstGeom prst="rect">
            <a:avLst/>
          </a:prstGeom>
          <a:noFill/>
        </p:spPr>
        <p:txBody>
          <a:bodyPr wrap="square" lIns="182880" tIns="146304" rIns="182880" bIns="146304" rtlCol="0">
            <a:spAutoFit/>
          </a:bodyPr>
          <a:lstStyle/>
          <a:p>
            <a:pPr>
              <a:lnSpc>
                <a:spcPct val="90000"/>
              </a:lnSpc>
              <a:spcAft>
                <a:spcPts val="600"/>
              </a:spcAft>
            </a:pPr>
            <a:r>
              <a:rPr lang="en-US" sz="1400" dirty="0" smtClean="0">
                <a:solidFill>
                  <a:srgbClr val="FFFFFF"/>
                </a:solidFill>
              </a:rPr>
              <a:t>UPA Profile</a:t>
            </a:r>
          </a:p>
        </p:txBody>
      </p:sp>
      <p:pic>
        <p:nvPicPr>
          <p:cNvPr id="15" name="Picture 14"/>
          <p:cNvPicPr>
            <a:picLocks noChangeAspect="1"/>
          </p:cNvPicPr>
          <p:nvPr/>
        </p:nvPicPr>
        <p:blipFill>
          <a:blip r:embed="rId2"/>
          <a:stretch>
            <a:fillRect/>
          </a:stretch>
        </p:blipFill>
        <p:spPr>
          <a:xfrm>
            <a:off x="4180074" y="4375591"/>
            <a:ext cx="514163" cy="533400"/>
          </a:xfrm>
          <a:prstGeom prst="rect">
            <a:avLst/>
          </a:prstGeom>
        </p:spPr>
      </p:pic>
      <p:sp>
        <p:nvSpPr>
          <p:cNvPr id="16" name="TextBox 15"/>
          <p:cNvSpPr txBox="1"/>
          <p:nvPr/>
        </p:nvSpPr>
        <p:spPr>
          <a:xfrm>
            <a:off x="1589696" y="4906099"/>
            <a:ext cx="963605" cy="683264"/>
          </a:xfrm>
          <a:prstGeom prst="rect">
            <a:avLst/>
          </a:prstGeom>
          <a:noFill/>
        </p:spPr>
        <p:txBody>
          <a:bodyPr wrap="square" lIns="182880" tIns="146304" rIns="182880" bIns="146304" rtlCol="0">
            <a:spAutoFit/>
          </a:bodyPr>
          <a:lstStyle/>
          <a:p>
            <a:pPr>
              <a:lnSpc>
                <a:spcPct val="90000"/>
              </a:lnSpc>
              <a:spcAft>
                <a:spcPts val="600"/>
              </a:spcAft>
            </a:pPr>
            <a:r>
              <a:rPr lang="en-US" sz="1400" dirty="0" smtClean="0">
                <a:solidFill>
                  <a:srgbClr val="FFFFFF"/>
                </a:solidFill>
              </a:rPr>
              <a:t>UPA Social</a:t>
            </a:r>
          </a:p>
        </p:txBody>
      </p:sp>
      <p:pic>
        <p:nvPicPr>
          <p:cNvPr id="27" name="Picture 26"/>
          <p:cNvPicPr>
            <a:picLocks noChangeAspect="1"/>
          </p:cNvPicPr>
          <p:nvPr/>
        </p:nvPicPr>
        <p:blipFill>
          <a:blip r:embed="rId2"/>
          <a:stretch>
            <a:fillRect/>
          </a:stretch>
        </p:blipFill>
        <p:spPr>
          <a:xfrm>
            <a:off x="5380037" y="4375591"/>
            <a:ext cx="514163" cy="533400"/>
          </a:xfrm>
          <a:prstGeom prst="rect">
            <a:avLst/>
          </a:prstGeom>
        </p:spPr>
      </p:pic>
      <p:sp>
        <p:nvSpPr>
          <p:cNvPr id="28" name="TextBox 27"/>
          <p:cNvSpPr txBox="1"/>
          <p:nvPr/>
        </p:nvSpPr>
        <p:spPr>
          <a:xfrm>
            <a:off x="5227637" y="4906099"/>
            <a:ext cx="1352647" cy="877163"/>
          </a:xfrm>
          <a:prstGeom prst="rect">
            <a:avLst/>
          </a:prstGeom>
          <a:noFill/>
        </p:spPr>
        <p:txBody>
          <a:bodyPr wrap="square" lIns="182880" tIns="146304" rIns="182880" bIns="146304" rtlCol="0">
            <a:spAutoFit/>
          </a:bodyPr>
          <a:lstStyle/>
          <a:p>
            <a:pPr>
              <a:lnSpc>
                <a:spcPct val="90000"/>
              </a:lnSpc>
              <a:spcAft>
                <a:spcPts val="600"/>
              </a:spcAft>
            </a:pPr>
            <a:r>
              <a:rPr lang="en-US" sz="1400" dirty="0" smtClean="0">
                <a:solidFill>
                  <a:srgbClr val="FFFFFF"/>
                </a:solidFill>
              </a:rPr>
              <a:t>Business Data </a:t>
            </a:r>
            <a:r>
              <a:rPr lang="en-US" sz="1400" dirty="0">
                <a:solidFill>
                  <a:srgbClr val="FFFFFF"/>
                </a:solidFill>
              </a:rPr>
              <a:t>C</a:t>
            </a:r>
            <a:r>
              <a:rPr lang="en-US" sz="1400" dirty="0" smtClean="0">
                <a:solidFill>
                  <a:srgbClr val="FFFFFF"/>
                </a:solidFill>
              </a:rPr>
              <a:t>onnectivity</a:t>
            </a:r>
          </a:p>
        </p:txBody>
      </p:sp>
      <p:pic>
        <p:nvPicPr>
          <p:cNvPr id="31" name="Picture 30"/>
          <p:cNvPicPr>
            <a:picLocks noChangeAspect="1"/>
          </p:cNvPicPr>
          <p:nvPr/>
        </p:nvPicPr>
        <p:blipFill>
          <a:blip r:embed="rId2"/>
          <a:stretch>
            <a:fillRect/>
          </a:stretch>
        </p:blipFill>
        <p:spPr>
          <a:xfrm>
            <a:off x="11454703" y="4375591"/>
            <a:ext cx="514163" cy="533400"/>
          </a:xfrm>
          <a:prstGeom prst="rect">
            <a:avLst/>
          </a:prstGeom>
        </p:spPr>
      </p:pic>
      <p:sp>
        <p:nvSpPr>
          <p:cNvPr id="32" name="TextBox 31"/>
          <p:cNvSpPr txBox="1"/>
          <p:nvPr/>
        </p:nvSpPr>
        <p:spPr>
          <a:xfrm>
            <a:off x="11236784" y="4906099"/>
            <a:ext cx="925053" cy="683264"/>
          </a:xfrm>
          <a:prstGeom prst="rect">
            <a:avLst/>
          </a:prstGeom>
          <a:noFill/>
        </p:spPr>
        <p:txBody>
          <a:bodyPr wrap="square" lIns="182880" tIns="146304" rIns="182880" bIns="146304" rtlCol="0">
            <a:spAutoFit/>
          </a:bodyPr>
          <a:lstStyle/>
          <a:p>
            <a:pPr>
              <a:lnSpc>
                <a:spcPct val="90000"/>
              </a:lnSpc>
              <a:spcAft>
                <a:spcPts val="600"/>
              </a:spcAft>
            </a:pPr>
            <a:r>
              <a:rPr lang="en-US" sz="1400" dirty="0" smtClean="0">
                <a:solidFill>
                  <a:srgbClr val="FFFFFF"/>
                </a:solidFill>
              </a:rPr>
              <a:t>Project Server</a:t>
            </a:r>
          </a:p>
        </p:txBody>
      </p:sp>
      <p:pic>
        <p:nvPicPr>
          <p:cNvPr id="39" name="Picture 38"/>
          <p:cNvPicPr>
            <a:picLocks noChangeAspect="1"/>
          </p:cNvPicPr>
          <p:nvPr/>
        </p:nvPicPr>
        <p:blipFill>
          <a:blip r:embed="rId2"/>
          <a:stretch>
            <a:fillRect/>
          </a:stretch>
        </p:blipFill>
        <p:spPr>
          <a:xfrm>
            <a:off x="1762368" y="4375591"/>
            <a:ext cx="514163" cy="533400"/>
          </a:xfrm>
          <a:prstGeom prst="rect">
            <a:avLst/>
          </a:prstGeom>
        </p:spPr>
      </p:pic>
      <p:sp>
        <p:nvSpPr>
          <p:cNvPr id="40" name="TextBox 39"/>
          <p:cNvSpPr txBox="1"/>
          <p:nvPr/>
        </p:nvSpPr>
        <p:spPr>
          <a:xfrm>
            <a:off x="3932237" y="4906099"/>
            <a:ext cx="1427492" cy="683264"/>
          </a:xfrm>
          <a:prstGeom prst="rect">
            <a:avLst/>
          </a:prstGeom>
          <a:noFill/>
        </p:spPr>
        <p:txBody>
          <a:bodyPr wrap="square" lIns="182880" tIns="146304" rIns="182880" bIns="146304" rtlCol="0">
            <a:spAutoFit/>
          </a:bodyPr>
          <a:lstStyle/>
          <a:p>
            <a:pPr>
              <a:lnSpc>
                <a:spcPct val="90000"/>
              </a:lnSpc>
              <a:spcAft>
                <a:spcPts val="600"/>
              </a:spcAft>
            </a:pPr>
            <a:r>
              <a:rPr lang="en-US" sz="1400" dirty="0" smtClean="0">
                <a:solidFill>
                  <a:srgbClr val="FFFFFF"/>
                </a:solidFill>
              </a:rPr>
              <a:t>Managed metadata</a:t>
            </a:r>
          </a:p>
        </p:txBody>
      </p:sp>
      <p:sp>
        <p:nvSpPr>
          <p:cNvPr id="30" name="TextBox 29"/>
          <p:cNvSpPr txBox="1"/>
          <p:nvPr/>
        </p:nvSpPr>
        <p:spPr>
          <a:xfrm>
            <a:off x="8771641" y="4906099"/>
            <a:ext cx="1399231" cy="877163"/>
          </a:xfrm>
          <a:prstGeom prst="rect">
            <a:avLst/>
          </a:prstGeom>
          <a:noFill/>
        </p:spPr>
        <p:txBody>
          <a:bodyPr wrap="square" lIns="182880" tIns="146304" rIns="182880" bIns="146304" rtlCol="0">
            <a:spAutoFit/>
          </a:bodyPr>
          <a:lstStyle/>
          <a:p>
            <a:pPr>
              <a:lnSpc>
                <a:spcPct val="90000"/>
              </a:lnSpc>
              <a:spcAft>
                <a:spcPts val="600"/>
              </a:spcAft>
            </a:pPr>
            <a:r>
              <a:rPr lang="en-US" sz="1400" dirty="0" smtClean="0">
                <a:solidFill>
                  <a:srgbClr val="FFFFFF"/>
                </a:solidFill>
              </a:rPr>
              <a:t>Subscription setting service</a:t>
            </a:r>
          </a:p>
        </p:txBody>
      </p:sp>
      <p:sp>
        <p:nvSpPr>
          <p:cNvPr id="42" name="TextBox 41"/>
          <p:cNvSpPr txBox="1"/>
          <p:nvPr/>
        </p:nvSpPr>
        <p:spPr>
          <a:xfrm>
            <a:off x="10001019" y="4906099"/>
            <a:ext cx="1286306" cy="683264"/>
          </a:xfrm>
          <a:prstGeom prst="rect">
            <a:avLst/>
          </a:prstGeom>
          <a:noFill/>
        </p:spPr>
        <p:txBody>
          <a:bodyPr wrap="square" lIns="182880" tIns="146304" rIns="182880" bIns="146304" rtlCol="0">
            <a:spAutoFit/>
          </a:bodyPr>
          <a:lstStyle/>
          <a:p>
            <a:pPr>
              <a:lnSpc>
                <a:spcPct val="90000"/>
              </a:lnSpc>
              <a:spcAft>
                <a:spcPts val="600"/>
              </a:spcAft>
            </a:pPr>
            <a:r>
              <a:rPr lang="en-US" sz="1400" dirty="0" smtClean="0">
                <a:solidFill>
                  <a:srgbClr val="FFFFFF"/>
                </a:solidFill>
              </a:rPr>
              <a:t>Machine translation</a:t>
            </a:r>
          </a:p>
        </p:txBody>
      </p:sp>
      <p:sp>
        <p:nvSpPr>
          <p:cNvPr id="44" name="TextBox 43"/>
          <p:cNvSpPr txBox="1"/>
          <p:nvPr/>
        </p:nvSpPr>
        <p:spPr>
          <a:xfrm>
            <a:off x="7374333" y="4906099"/>
            <a:ext cx="1492309" cy="683264"/>
          </a:xfrm>
          <a:prstGeom prst="rect">
            <a:avLst/>
          </a:prstGeom>
          <a:noFill/>
        </p:spPr>
        <p:txBody>
          <a:bodyPr wrap="square" lIns="182880" tIns="146304" rIns="182880" bIns="146304" rtlCol="0">
            <a:spAutoFit/>
          </a:bodyPr>
          <a:lstStyle/>
          <a:p>
            <a:pPr>
              <a:lnSpc>
                <a:spcPct val="90000"/>
              </a:lnSpc>
              <a:spcAft>
                <a:spcPts val="600"/>
              </a:spcAft>
            </a:pPr>
            <a:r>
              <a:rPr lang="en-US" sz="1400" dirty="0" smtClean="0">
                <a:solidFill>
                  <a:srgbClr val="FFFFFF"/>
                </a:solidFill>
              </a:rPr>
              <a:t>App License Management</a:t>
            </a:r>
          </a:p>
        </p:txBody>
      </p:sp>
      <p:pic>
        <p:nvPicPr>
          <p:cNvPr id="54" name="Picture 53"/>
          <p:cNvPicPr>
            <a:picLocks noChangeAspect="1"/>
          </p:cNvPicPr>
          <p:nvPr/>
        </p:nvPicPr>
        <p:blipFill>
          <a:blip r:embed="rId2"/>
          <a:stretch>
            <a:fillRect/>
          </a:stretch>
        </p:blipFill>
        <p:spPr>
          <a:xfrm>
            <a:off x="2972262" y="4375591"/>
            <a:ext cx="514163" cy="533400"/>
          </a:xfrm>
          <a:prstGeom prst="rect">
            <a:avLst/>
          </a:prstGeom>
        </p:spPr>
      </p:pic>
      <p:sp>
        <p:nvSpPr>
          <p:cNvPr id="55" name="TextBox 54"/>
          <p:cNvSpPr txBox="1"/>
          <p:nvPr/>
        </p:nvSpPr>
        <p:spPr>
          <a:xfrm>
            <a:off x="2790219" y="4906099"/>
            <a:ext cx="1159692" cy="683264"/>
          </a:xfrm>
          <a:prstGeom prst="rect">
            <a:avLst/>
          </a:prstGeom>
          <a:noFill/>
        </p:spPr>
        <p:txBody>
          <a:bodyPr wrap="square" lIns="182880" tIns="146304" rIns="182880" bIns="146304" rtlCol="0">
            <a:spAutoFit/>
          </a:bodyPr>
          <a:lstStyle/>
          <a:p>
            <a:pPr>
              <a:lnSpc>
                <a:spcPct val="90000"/>
              </a:lnSpc>
              <a:spcAft>
                <a:spcPts val="600"/>
              </a:spcAft>
            </a:pPr>
            <a:r>
              <a:rPr lang="en-US" sz="1400" dirty="0" smtClean="0">
                <a:solidFill>
                  <a:srgbClr val="FFFFFF"/>
                </a:solidFill>
              </a:rPr>
              <a:t>Secure Store</a:t>
            </a:r>
          </a:p>
        </p:txBody>
      </p:sp>
      <p:pic>
        <p:nvPicPr>
          <p:cNvPr id="56" name="Picture 55"/>
          <p:cNvPicPr>
            <a:picLocks noChangeAspect="1"/>
          </p:cNvPicPr>
          <p:nvPr/>
        </p:nvPicPr>
        <p:blipFill>
          <a:blip r:embed="rId2"/>
          <a:stretch>
            <a:fillRect/>
          </a:stretch>
        </p:blipFill>
        <p:spPr>
          <a:xfrm>
            <a:off x="7805204" y="4375591"/>
            <a:ext cx="514163" cy="533400"/>
          </a:xfrm>
          <a:prstGeom prst="rect">
            <a:avLst/>
          </a:prstGeom>
        </p:spPr>
      </p:pic>
      <p:pic>
        <p:nvPicPr>
          <p:cNvPr id="57" name="Picture 56"/>
          <p:cNvPicPr>
            <a:picLocks noChangeAspect="1"/>
          </p:cNvPicPr>
          <p:nvPr/>
        </p:nvPicPr>
        <p:blipFill>
          <a:blip r:embed="rId2"/>
          <a:stretch>
            <a:fillRect/>
          </a:stretch>
        </p:blipFill>
        <p:spPr>
          <a:xfrm>
            <a:off x="9092800" y="4375591"/>
            <a:ext cx="514163" cy="533400"/>
          </a:xfrm>
          <a:prstGeom prst="rect">
            <a:avLst/>
          </a:prstGeom>
        </p:spPr>
      </p:pic>
      <p:pic>
        <p:nvPicPr>
          <p:cNvPr id="58" name="Picture 57"/>
          <p:cNvPicPr>
            <a:picLocks noChangeAspect="1"/>
          </p:cNvPicPr>
          <p:nvPr/>
        </p:nvPicPr>
        <p:blipFill>
          <a:blip r:embed="rId2"/>
          <a:stretch>
            <a:fillRect/>
          </a:stretch>
        </p:blipFill>
        <p:spPr>
          <a:xfrm>
            <a:off x="10287932" y="4375591"/>
            <a:ext cx="514163" cy="533400"/>
          </a:xfrm>
          <a:prstGeom prst="rect">
            <a:avLst/>
          </a:prstGeom>
        </p:spPr>
      </p:pic>
      <p:pic>
        <p:nvPicPr>
          <p:cNvPr id="59" name="Picture 58"/>
          <p:cNvPicPr>
            <a:picLocks noChangeAspect="1"/>
          </p:cNvPicPr>
          <p:nvPr/>
        </p:nvPicPr>
        <p:blipFill>
          <a:blip r:embed="rId2"/>
          <a:stretch>
            <a:fillRect/>
          </a:stretch>
        </p:blipFill>
        <p:spPr>
          <a:xfrm>
            <a:off x="6141782" y="2863581"/>
            <a:ext cx="514163" cy="533400"/>
          </a:xfrm>
          <a:prstGeom prst="rect">
            <a:avLst/>
          </a:prstGeom>
        </p:spPr>
      </p:pic>
      <p:pic>
        <p:nvPicPr>
          <p:cNvPr id="60" name="Picture 59"/>
          <p:cNvPicPr>
            <a:picLocks noChangeAspect="1"/>
          </p:cNvPicPr>
          <p:nvPr/>
        </p:nvPicPr>
        <p:blipFill>
          <a:blip r:embed="rId2"/>
          <a:stretch>
            <a:fillRect/>
          </a:stretch>
        </p:blipFill>
        <p:spPr>
          <a:xfrm>
            <a:off x="6924401" y="2874587"/>
            <a:ext cx="514163" cy="533400"/>
          </a:xfrm>
          <a:prstGeom prst="rect">
            <a:avLst/>
          </a:prstGeom>
        </p:spPr>
      </p:pic>
      <p:pic>
        <p:nvPicPr>
          <p:cNvPr id="26" name="Picture 25"/>
          <p:cNvPicPr>
            <a:picLocks noChangeAspect="1"/>
          </p:cNvPicPr>
          <p:nvPr/>
        </p:nvPicPr>
        <p:blipFill>
          <a:blip r:embed="rId2"/>
          <a:stretch>
            <a:fillRect/>
          </a:stretch>
        </p:blipFill>
        <p:spPr>
          <a:xfrm>
            <a:off x="6599237" y="4377270"/>
            <a:ext cx="514163" cy="533400"/>
          </a:xfrm>
          <a:prstGeom prst="rect">
            <a:avLst/>
          </a:prstGeom>
        </p:spPr>
      </p:pic>
      <p:sp>
        <p:nvSpPr>
          <p:cNvPr id="29" name="TextBox 28"/>
          <p:cNvSpPr txBox="1"/>
          <p:nvPr/>
        </p:nvSpPr>
        <p:spPr>
          <a:xfrm>
            <a:off x="6294437" y="4886878"/>
            <a:ext cx="1352647" cy="489365"/>
          </a:xfrm>
          <a:prstGeom prst="rect">
            <a:avLst/>
          </a:prstGeom>
          <a:noFill/>
        </p:spPr>
        <p:txBody>
          <a:bodyPr wrap="square" lIns="182880" tIns="146304" rIns="182880" bIns="146304" rtlCol="0">
            <a:spAutoFit/>
          </a:bodyPr>
          <a:lstStyle/>
          <a:p>
            <a:pPr>
              <a:lnSpc>
                <a:spcPct val="90000"/>
              </a:lnSpc>
              <a:spcAft>
                <a:spcPts val="600"/>
              </a:spcAft>
            </a:pPr>
            <a:r>
              <a:rPr lang="en-US" sz="1400" dirty="0" smtClean="0">
                <a:solidFill>
                  <a:srgbClr val="FFFFFF"/>
                </a:solidFill>
              </a:rPr>
              <a:t>PowerPivot</a:t>
            </a:r>
          </a:p>
        </p:txBody>
      </p:sp>
    </p:spTree>
    <p:extLst>
      <p:ext uri="{BB962C8B-B14F-4D97-AF65-F5344CB8AC3E}">
        <p14:creationId xmlns:p14="http://schemas.microsoft.com/office/powerpoint/2010/main" val="2784572257"/>
      </p:ext>
    </p:extLst>
  </p:cSld>
  <p:clrMapOvr>
    <a:masterClrMapping/>
  </p:clrMapOvr>
  <p:transition>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Physical Design</a:t>
            </a:r>
            <a:endParaRPr lang="en-US" dirty="0"/>
          </a:p>
        </p:txBody>
      </p:sp>
      <p:pic>
        <p:nvPicPr>
          <p:cNvPr id="4" name="Picture 3"/>
          <p:cNvPicPr>
            <a:picLocks noChangeAspect="1"/>
          </p:cNvPicPr>
          <p:nvPr/>
        </p:nvPicPr>
        <p:blipFill>
          <a:blip r:embed="rId3"/>
          <a:stretch>
            <a:fillRect/>
          </a:stretch>
        </p:blipFill>
        <p:spPr>
          <a:xfrm>
            <a:off x="4899762" y="754061"/>
            <a:ext cx="7225619" cy="6205780"/>
          </a:xfrm>
          <a:prstGeom prst="rect">
            <a:avLst/>
          </a:prstGeom>
          <a:solidFill>
            <a:schemeClr val="bg1">
              <a:lumMod val="95000"/>
            </a:schemeClr>
          </a:solidFill>
        </p:spPr>
      </p:pic>
      <p:sp>
        <p:nvSpPr>
          <p:cNvPr id="5" name="TextBox 4"/>
          <p:cNvSpPr txBox="1"/>
          <p:nvPr/>
        </p:nvSpPr>
        <p:spPr>
          <a:xfrm>
            <a:off x="427037" y="1363662"/>
            <a:ext cx="3810000" cy="5872377"/>
          </a:xfrm>
          <a:prstGeom prst="rect">
            <a:avLst/>
          </a:prstGeom>
          <a:noFill/>
        </p:spPr>
        <p:txBody>
          <a:bodyPr wrap="square" lIns="182880" tIns="146304" rIns="182880" bIns="146304" rtlCol="0">
            <a:spAutoFit/>
          </a:bodyPr>
          <a:lstStyle/>
          <a:p>
            <a:pPr>
              <a:lnSpc>
                <a:spcPct val="90000"/>
              </a:lnSpc>
              <a:spcAft>
                <a:spcPts val="600"/>
              </a:spcAft>
            </a:pPr>
            <a:r>
              <a:rPr lang="en-US" sz="2800" dirty="0" smtClean="0">
                <a:gradFill>
                  <a:gsLst>
                    <a:gs pos="2917">
                      <a:srgbClr val="505050"/>
                    </a:gs>
                    <a:gs pos="30000">
                      <a:srgbClr val="505050"/>
                    </a:gs>
                  </a:gsLst>
                  <a:lin ang="5400000" scaled="0"/>
                </a:gradFill>
              </a:rPr>
              <a:t>Site to Site VPN</a:t>
            </a:r>
          </a:p>
          <a:p>
            <a:pPr>
              <a:lnSpc>
                <a:spcPct val="90000"/>
              </a:lnSpc>
              <a:spcAft>
                <a:spcPts val="600"/>
              </a:spcAft>
            </a:pPr>
            <a:endParaRPr lang="en-US" sz="1600" dirty="0" smtClean="0">
              <a:gradFill>
                <a:gsLst>
                  <a:gs pos="2917">
                    <a:srgbClr val="505050"/>
                  </a:gs>
                  <a:gs pos="30000">
                    <a:srgbClr val="505050"/>
                  </a:gs>
                </a:gsLst>
                <a:lin ang="5400000" scaled="0"/>
              </a:gradFill>
            </a:endParaRPr>
          </a:p>
          <a:p>
            <a:pPr>
              <a:lnSpc>
                <a:spcPct val="90000"/>
              </a:lnSpc>
              <a:spcAft>
                <a:spcPts val="600"/>
              </a:spcAft>
            </a:pPr>
            <a:r>
              <a:rPr lang="en-US" sz="2800" dirty="0" smtClean="0">
                <a:gradFill>
                  <a:gsLst>
                    <a:gs pos="2917">
                      <a:srgbClr val="505050"/>
                    </a:gs>
                    <a:gs pos="30000">
                      <a:srgbClr val="505050"/>
                    </a:gs>
                  </a:gsLst>
                  <a:lin ang="5400000" scaled="0"/>
                </a:gradFill>
              </a:rPr>
              <a:t>Multi-Site AD </a:t>
            </a:r>
          </a:p>
          <a:p>
            <a:pPr>
              <a:lnSpc>
                <a:spcPct val="90000"/>
              </a:lnSpc>
              <a:spcAft>
                <a:spcPts val="600"/>
              </a:spcAft>
            </a:pPr>
            <a:endParaRPr lang="en-US" sz="1600" dirty="0" smtClean="0">
              <a:gradFill>
                <a:gsLst>
                  <a:gs pos="2917">
                    <a:srgbClr val="505050"/>
                  </a:gs>
                  <a:gs pos="30000">
                    <a:srgbClr val="505050"/>
                  </a:gs>
                </a:gsLst>
                <a:lin ang="5400000" scaled="0"/>
              </a:gradFill>
            </a:endParaRPr>
          </a:p>
          <a:p>
            <a:pPr>
              <a:lnSpc>
                <a:spcPct val="90000"/>
              </a:lnSpc>
              <a:spcAft>
                <a:spcPts val="600"/>
              </a:spcAft>
            </a:pPr>
            <a:r>
              <a:rPr lang="en-US" sz="2800" dirty="0" smtClean="0">
                <a:gradFill>
                  <a:gsLst>
                    <a:gs pos="2917">
                      <a:srgbClr val="505050"/>
                    </a:gs>
                    <a:gs pos="30000">
                      <a:srgbClr val="505050"/>
                    </a:gs>
                  </a:gsLst>
                  <a:lin ang="5400000" scaled="0"/>
                </a:gradFill>
              </a:rPr>
              <a:t>Multi-Cloud Service</a:t>
            </a:r>
          </a:p>
          <a:p>
            <a:pPr>
              <a:lnSpc>
                <a:spcPct val="90000"/>
              </a:lnSpc>
              <a:spcAft>
                <a:spcPts val="600"/>
              </a:spcAft>
            </a:pPr>
            <a:endParaRPr lang="en-US" sz="1600" dirty="0" smtClean="0">
              <a:gradFill>
                <a:gsLst>
                  <a:gs pos="2917">
                    <a:srgbClr val="505050"/>
                  </a:gs>
                  <a:gs pos="30000">
                    <a:srgbClr val="505050"/>
                  </a:gs>
                </a:gsLst>
                <a:lin ang="5400000" scaled="0"/>
              </a:gradFill>
            </a:endParaRPr>
          </a:p>
          <a:p>
            <a:pPr>
              <a:lnSpc>
                <a:spcPct val="90000"/>
              </a:lnSpc>
              <a:spcAft>
                <a:spcPts val="600"/>
              </a:spcAft>
            </a:pPr>
            <a:r>
              <a:rPr lang="en-US" sz="2800" dirty="0" smtClean="0">
                <a:gradFill>
                  <a:gsLst>
                    <a:gs pos="2917">
                      <a:srgbClr val="505050"/>
                    </a:gs>
                    <a:gs pos="30000">
                      <a:srgbClr val="505050"/>
                    </a:gs>
                  </a:gsLst>
                  <a:lin ang="5400000" scaled="0"/>
                </a:gradFill>
              </a:rPr>
              <a:t>Multi-Subnet </a:t>
            </a:r>
          </a:p>
          <a:p>
            <a:pPr>
              <a:lnSpc>
                <a:spcPct val="90000"/>
              </a:lnSpc>
              <a:spcAft>
                <a:spcPts val="600"/>
              </a:spcAft>
            </a:pPr>
            <a:endParaRPr lang="en-US" sz="1600" dirty="0" smtClean="0">
              <a:gradFill>
                <a:gsLst>
                  <a:gs pos="2917">
                    <a:srgbClr val="505050"/>
                  </a:gs>
                  <a:gs pos="30000">
                    <a:srgbClr val="505050"/>
                  </a:gs>
                </a:gsLst>
                <a:lin ang="5400000" scaled="0"/>
              </a:gradFill>
            </a:endParaRPr>
          </a:p>
          <a:p>
            <a:pPr>
              <a:lnSpc>
                <a:spcPct val="90000"/>
              </a:lnSpc>
              <a:spcAft>
                <a:spcPts val="600"/>
              </a:spcAft>
            </a:pPr>
            <a:r>
              <a:rPr lang="en-US" sz="2800" dirty="0" smtClean="0">
                <a:gradFill>
                  <a:gsLst>
                    <a:gs pos="2917">
                      <a:srgbClr val="505050"/>
                    </a:gs>
                    <a:gs pos="30000">
                      <a:srgbClr val="505050"/>
                    </a:gs>
                  </a:gsLst>
                  <a:lin ang="5400000" scaled="0"/>
                </a:gradFill>
              </a:rPr>
              <a:t>Windows Cluster</a:t>
            </a:r>
          </a:p>
          <a:p>
            <a:pPr>
              <a:lnSpc>
                <a:spcPct val="90000"/>
              </a:lnSpc>
              <a:spcAft>
                <a:spcPts val="600"/>
              </a:spcAft>
            </a:pPr>
            <a:endParaRPr lang="en-US" sz="1600" dirty="0" smtClean="0">
              <a:gradFill>
                <a:gsLst>
                  <a:gs pos="2917">
                    <a:srgbClr val="505050"/>
                  </a:gs>
                  <a:gs pos="30000">
                    <a:srgbClr val="505050"/>
                  </a:gs>
                </a:gsLst>
                <a:lin ang="5400000" scaled="0"/>
              </a:gradFill>
            </a:endParaRPr>
          </a:p>
          <a:p>
            <a:pPr>
              <a:lnSpc>
                <a:spcPct val="90000"/>
              </a:lnSpc>
              <a:spcAft>
                <a:spcPts val="600"/>
              </a:spcAft>
            </a:pPr>
            <a:r>
              <a:rPr lang="en-US" sz="2800" dirty="0" smtClean="0">
                <a:gradFill>
                  <a:gsLst>
                    <a:gs pos="2917">
                      <a:srgbClr val="505050"/>
                    </a:gs>
                    <a:gs pos="30000">
                      <a:srgbClr val="505050"/>
                    </a:gs>
                  </a:gsLst>
                  <a:lin ang="5400000" scaled="0"/>
                </a:gradFill>
              </a:rPr>
              <a:t>Multiple AG Groups</a:t>
            </a:r>
          </a:p>
          <a:p>
            <a:pPr>
              <a:lnSpc>
                <a:spcPct val="90000"/>
              </a:lnSpc>
              <a:spcAft>
                <a:spcPts val="600"/>
              </a:spcAft>
            </a:pPr>
            <a:endParaRPr lang="en-US" sz="1600" dirty="0" smtClean="0">
              <a:gradFill>
                <a:gsLst>
                  <a:gs pos="2917">
                    <a:srgbClr val="505050"/>
                  </a:gs>
                  <a:gs pos="30000">
                    <a:srgbClr val="505050"/>
                  </a:gs>
                </a:gsLst>
                <a:lin ang="5400000" scaled="0"/>
              </a:gradFill>
            </a:endParaRPr>
          </a:p>
          <a:p>
            <a:pPr>
              <a:lnSpc>
                <a:spcPct val="90000"/>
              </a:lnSpc>
              <a:spcAft>
                <a:spcPts val="600"/>
              </a:spcAft>
            </a:pPr>
            <a:r>
              <a:rPr lang="en-US" sz="2800" dirty="0" smtClean="0">
                <a:gradFill>
                  <a:gsLst>
                    <a:gs pos="2917">
                      <a:srgbClr val="505050"/>
                    </a:gs>
                    <a:gs pos="30000">
                      <a:srgbClr val="505050"/>
                    </a:gs>
                  </a:gsLst>
                  <a:lin ang="5400000" scaled="0"/>
                </a:gradFill>
              </a:rPr>
              <a:t>Sync and Async commit</a:t>
            </a:r>
          </a:p>
        </p:txBody>
      </p:sp>
    </p:spTree>
    <p:extLst>
      <p:ext uri="{BB962C8B-B14F-4D97-AF65-F5344CB8AC3E}">
        <p14:creationId xmlns:p14="http://schemas.microsoft.com/office/powerpoint/2010/main" val="467932088"/>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a:picLocks noChangeAspect="1"/>
          </p:cNvPicPr>
          <p:nvPr/>
        </p:nvPicPr>
        <p:blipFill rotWithShape="1">
          <a:blip r:embed="rId2">
            <a:extLst>
              <a:ext uri="{28A0092B-C50C-407E-A947-70E740481C1C}">
                <a14:useLocalDpi xmlns:a14="http://schemas.microsoft.com/office/drawing/2010/main" val="0"/>
              </a:ext>
            </a:extLst>
          </a:blip>
          <a:srcRect t="-12563" r="-543" b="-11062"/>
          <a:stretch/>
        </p:blipFill>
        <p:spPr>
          <a:xfrm>
            <a:off x="5301693" y="2383805"/>
            <a:ext cx="2465832" cy="205740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3" name="Title 2"/>
          <p:cNvSpPr>
            <a:spLocks noGrp="1"/>
          </p:cNvSpPr>
          <p:nvPr>
            <p:ph type="title"/>
          </p:nvPr>
        </p:nvSpPr>
        <p:spPr/>
        <p:txBody>
          <a:bodyPr/>
          <a:lstStyle/>
          <a:p>
            <a:r>
              <a:rPr lang="en-US" dirty="0" smtClean="0"/>
              <a:t>Consumer expectations </a:t>
            </a:r>
            <a:endParaRPr lang="en-US" dirty="0"/>
          </a:p>
        </p:txBody>
      </p:sp>
      <p:pic>
        <p:nvPicPr>
          <p:cNvPr id="7" name="Picture 6"/>
          <p:cNvPicPr>
            <a:picLocks noChangeAspect="1"/>
          </p:cNvPicPr>
          <p:nvPr/>
        </p:nvPicPr>
        <p:blipFill>
          <a:blip r:embed="rId3"/>
          <a:stretch>
            <a:fillRect/>
          </a:stretch>
        </p:blipFill>
        <p:spPr>
          <a:xfrm>
            <a:off x="4286339" y="4185198"/>
            <a:ext cx="2004395" cy="169883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9479" y="4487862"/>
            <a:ext cx="3303639" cy="1242994"/>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11" name="Picture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12837" y="5536579"/>
            <a:ext cx="3543300" cy="121920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5" name="Picture 4"/>
          <p:cNvPicPr>
            <a:picLocks noChangeAspect="1"/>
          </p:cNvPicPr>
          <p:nvPr/>
        </p:nvPicPr>
        <p:blipFill>
          <a:blip r:embed="rId6"/>
          <a:stretch>
            <a:fillRect/>
          </a:stretch>
        </p:blipFill>
        <p:spPr>
          <a:xfrm>
            <a:off x="958824" y="1860239"/>
            <a:ext cx="1819275" cy="1819275"/>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15" name="Picture 14"/>
          <p:cNvPicPr>
            <a:picLocks noChangeAspect="1"/>
          </p:cNvPicPr>
          <p:nvPr/>
        </p:nvPicPr>
        <p:blipFill rotWithShape="1">
          <a:blip r:embed="rId7">
            <a:extLst>
              <a:ext uri="{28A0092B-C50C-407E-A947-70E740481C1C}">
                <a14:useLocalDpi xmlns:a14="http://schemas.microsoft.com/office/drawing/2010/main" val="0"/>
              </a:ext>
            </a:extLst>
          </a:blip>
          <a:srcRect l="18747" t="26709" r="21886" b="26423"/>
          <a:stretch/>
        </p:blipFill>
        <p:spPr>
          <a:xfrm>
            <a:off x="9117397" y="1966544"/>
            <a:ext cx="868680" cy="685800"/>
          </a:xfrm>
          <a:prstGeom prst="rect">
            <a:avLst/>
          </a:prstGeom>
        </p:spPr>
      </p:pic>
      <p:pic>
        <p:nvPicPr>
          <p:cNvPr id="16" name="Picture 15"/>
          <p:cNvPicPr>
            <a:picLocks noChangeAspect="1"/>
          </p:cNvPicPr>
          <p:nvPr/>
        </p:nvPicPr>
        <p:blipFill rotWithShape="1">
          <a:blip r:embed="rId7">
            <a:extLst>
              <a:ext uri="{28A0092B-C50C-407E-A947-70E740481C1C}">
                <a14:useLocalDpi xmlns:a14="http://schemas.microsoft.com/office/drawing/2010/main" val="0"/>
              </a:ext>
            </a:extLst>
          </a:blip>
          <a:srcRect l="18747" t="26709" r="21886" b="26423"/>
          <a:stretch/>
        </p:blipFill>
        <p:spPr>
          <a:xfrm>
            <a:off x="9117397" y="2876093"/>
            <a:ext cx="868680" cy="685800"/>
          </a:xfrm>
          <a:prstGeom prst="rect">
            <a:avLst/>
          </a:prstGeom>
        </p:spPr>
      </p:pic>
      <p:pic>
        <p:nvPicPr>
          <p:cNvPr id="17" name="Picture 16"/>
          <p:cNvPicPr>
            <a:picLocks noChangeAspect="1"/>
          </p:cNvPicPr>
          <p:nvPr/>
        </p:nvPicPr>
        <p:blipFill rotWithShape="1">
          <a:blip r:embed="rId7">
            <a:extLst>
              <a:ext uri="{28A0092B-C50C-407E-A947-70E740481C1C}">
                <a14:useLocalDpi xmlns:a14="http://schemas.microsoft.com/office/drawing/2010/main" val="0"/>
              </a:ext>
            </a:extLst>
          </a:blip>
          <a:srcRect l="18747" t="26709" r="21886" b="26423"/>
          <a:stretch/>
        </p:blipFill>
        <p:spPr>
          <a:xfrm>
            <a:off x="9117397" y="3785728"/>
            <a:ext cx="868680" cy="685800"/>
          </a:xfrm>
          <a:prstGeom prst="rect">
            <a:avLst/>
          </a:prstGeom>
        </p:spPr>
      </p:pic>
      <p:sp>
        <p:nvSpPr>
          <p:cNvPr id="18" name="TextBox 17"/>
          <p:cNvSpPr txBox="1"/>
          <p:nvPr/>
        </p:nvSpPr>
        <p:spPr>
          <a:xfrm>
            <a:off x="9407078" y="2468599"/>
            <a:ext cx="2971800" cy="794064"/>
          </a:xfrm>
          <a:prstGeom prst="rect">
            <a:avLst/>
          </a:prstGeom>
          <a:noFill/>
        </p:spPr>
        <p:txBody>
          <a:bodyPr wrap="square" lIns="182880" tIns="146304" rIns="182880" bIns="146304" rtlCol="0">
            <a:spAutoFit/>
          </a:bodyPr>
          <a:lstStyle/>
          <a:p>
            <a:pPr>
              <a:lnSpc>
                <a:spcPct val="90000"/>
              </a:lnSpc>
              <a:spcAft>
                <a:spcPts val="600"/>
              </a:spcAft>
            </a:pPr>
            <a:r>
              <a:rPr lang="en-US" sz="3600" b="1" dirty="0" smtClean="0">
                <a:gradFill>
                  <a:gsLst>
                    <a:gs pos="2917">
                      <a:srgbClr val="505050"/>
                    </a:gs>
                    <a:gs pos="30000">
                      <a:srgbClr val="505050"/>
                    </a:gs>
                  </a:gsLst>
                  <a:lin ang="5400000" scaled="0"/>
                </a:gradFill>
                <a:latin typeface="Segoe UI Light"/>
              </a:rPr>
              <a:t>Always on</a:t>
            </a:r>
          </a:p>
        </p:txBody>
      </p:sp>
      <p:sp>
        <p:nvSpPr>
          <p:cNvPr id="19" name="TextBox 18"/>
          <p:cNvSpPr txBox="1"/>
          <p:nvPr/>
        </p:nvSpPr>
        <p:spPr>
          <a:xfrm>
            <a:off x="9407078" y="3505004"/>
            <a:ext cx="2590800" cy="794064"/>
          </a:xfrm>
          <a:prstGeom prst="rect">
            <a:avLst/>
          </a:prstGeom>
          <a:noFill/>
        </p:spPr>
        <p:txBody>
          <a:bodyPr wrap="square" lIns="182880" tIns="146304" rIns="182880" bIns="146304" rtlCol="0">
            <a:spAutoFit/>
          </a:bodyPr>
          <a:lstStyle>
            <a:defPPr>
              <a:defRPr lang="en-US"/>
            </a:defPPr>
            <a:lvl1pPr>
              <a:lnSpc>
                <a:spcPct val="90000"/>
              </a:lnSpc>
              <a:spcAft>
                <a:spcPts val="600"/>
              </a:spcAft>
              <a:defRPr sz="3200">
                <a:gradFill>
                  <a:gsLst>
                    <a:gs pos="2917">
                      <a:schemeClr val="tx1"/>
                    </a:gs>
                    <a:gs pos="30000">
                      <a:schemeClr val="tx1"/>
                    </a:gs>
                  </a:gsLst>
                  <a:lin ang="5400000" scaled="0"/>
                </a:gradFill>
                <a:latin typeface="+mj-lt"/>
              </a:defRPr>
            </a:lvl1pPr>
          </a:lstStyle>
          <a:p>
            <a:r>
              <a:rPr lang="en-US" sz="3600" b="1" dirty="0">
                <a:gradFill>
                  <a:gsLst>
                    <a:gs pos="2917">
                      <a:srgbClr val="505050"/>
                    </a:gs>
                    <a:gs pos="30000">
                      <a:srgbClr val="505050"/>
                    </a:gs>
                  </a:gsLst>
                  <a:lin ang="5400000" scaled="0"/>
                </a:gradFill>
              </a:rPr>
              <a:t>Always safe</a:t>
            </a:r>
          </a:p>
        </p:txBody>
      </p:sp>
      <p:sp>
        <p:nvSpPr>
          <p:cNvPr id="20" name="TextBox 19"/>
          <p:cNvSpPr txBox="1"/>
          <p:nvPr/>
        </p:nvSpPr>
        <p:spPr>
          <a:xfrm>
            <a:off x="9407078" y="4576522"/>
            <a:ext cx="2590800" cy="794064"/>
          </a:xfrm>
          <a:prstGeom prst="rect">
            <a:avLst/>
          </a:prstGeom>
          <a:noFill/>
        </p:spPr>
        <p:txBody>
          <a:bodyPr wrap="square" lIns="182880" tIns="146304" rIns="182880" bIns="146304" rtlCol="0">
            <a:spAutoFit/>
          </a:bodyPr>
          <a:lstStyle>
            <a:defPPr>
              <a:defRPr lang="en-US"/>
            </a:defPPr>
            <a:lvl1pPr>
              <a:lnSpc>
                <a:spcPct val="90000"/>
              </a:lnSpc>
              <a:spcAft>
                <a:spcPts val="600"/>
              </a:spcAft>
              <a:defRPr sz="3200">
                <a:gradFill>
                  <a:gsLst>
                    <a:gs pos="2917">
                      <a:schemeClr val="tx1"/>
                    </a:gs>
                    <a:gs pos="30000">
                      <a:schemeClr val="tx1"/>
                    </a:gs>
                  </a:gsLst>
                  <a:lin ang="5400000" scaled="0"/>
                </a:gradFill>
                <a:latin typeface="+mj-lt"/>
              </a:defRPr>
            </a:lvl1pPr>
          </a:lstStyle>
          <a:p>
            <a:r>
              <a:rPr lang="en-US" sz="3600" b="1" dirty="0">
                <a:gradFill>
                  <a:gsLst>
                    <a:gs pos="2917">
                      <a:srgbClr val="505050"/>
                    </a:gs>
                    <a:gs pos="30000">
                      <a:srgbClr val="505050"/>
                    </a:gs>
                  </a:gsLst>
                  <a:lin ang="5400000" scaled="0"/>
                </a:gradFill>
              </a:rPr>
              <a:t>Effortless</a:t>
            </a:r>
          </a:p>
        </p:txBody>
      </p:sp>
      <p:pic>
        <p:nvPicPr>
          <p:cNvPr id="9" name="Picture 8"/>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575650" y="1434380"/>
            <a:ext cx="1898888" cy="1756594"/>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2" name="Picture 1"/>
          <p:cNvPicPr>
            <a:picLocks noChangeAspect="1"/>
          </p:cNvPicPr>
          <p:nvPr/>
        </p:nvPicPr>
        <p:blipFill>
          <a:blip r:embed="rId9"/>
          <a:stretch>
            <a:fillRect/>
          </a:stretch>
        </p:blipFill>
        <p:spPr>
          <a:xfrm>
            <a:off x="2840642" y="3049373"/>
            <a:ext cx="1571625" cy="1362075"/>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4" name="Picture 3"/>
          <p:cNvPicPr>
            <a:picLocks noChangeAspect="1"/>
          </p:cNvPicPr>
          <p:nvPr/>
        </p:nvPicPr>
        <p:blipFill>
          <a:blip r:embed="rId10">
            <a:grayscl/>
            <a:extLst>
              <a:ext uri="{28A0092B-C50C-407E-A947-70E740481C1C}">
                <a14:useLocalDpi xmlns:a14="http://schemas.microsoft.com/office/drawing/2010/main" val="0"/>
              </a:ext>
            </a:extLst>
          </a:blip>
          <a:stretch>
            <a:fillRect/>
          </a:stretch>
        </p:blipFill>
        <p:spPr>
          <a:xfrm>
            <a:off x="8517565" y="2248034"/>
            <a:ext cx="1043683" cy="1043683"/>
          </a:xfrm>
          <a:prstGeom prst="rect">
            <a:avLst/>
          </a:prstGeom>
        </p:spPr>
      </p:pic>
      <p:pic>
        <p:nvPicPr>
          <p:cNvPr id="21" name="Picture 20"/>
          <p:cNvPicPr>
            <a:picLocks noChangeAspect="1"/>
          </p:cNvPicPr>
          <p:nvPr/>
        </p:nvPicPr>
        <p:blipFill>
          <a:blip r:embed="rId10">
            <a:grayscl/>
            <a:extLst>
              <a:ext uri="{28A0092B-C50C-407E-A947-70E740481C1C}">
                <a14:useLocalDpi xmlns:a14="http://schemas.microsoft.com/office/drawing/2010/main" val="0"/>
              </a:ext>
            </a:extLst>
          </a:blip>
          <a:stretch>
            <a:fillRect/>
          </a:stretch>
        </p:blipFill>
        <p:spPr>
          <a:xfrm>
            <a:off x="8538618" y="3262663"/>
            <a:ext cx="1043683" cy="1043683"/>
          </a:xfrm>
          <a:prstGeom prst="rect">
            <a:avLst/>
          </a:prstGeom>
        </p:spPr>
      </p:pic>
      <p:pic>
        <p:nvPicPr>
          <p:cNvPr id="22" name="Picture 21"/>
          <p:cNvPicPr>
            <a:picLocks noChangeAspect="1"/>
          </p:cNvPicPr>
          <p:nvPr/>
        </p:nvPicPr>
        <p:blipFill>
          <a:blip r:embed="rId10">
            <a:grayscl/>
            <a:extLst>
              <a:ext uri="{28A0092B-C50C-407E-A947-70E740481C1C}">
                <a14:useLocalDpi xmlns:a14="http://schemas.microsoft.com/office/drawing/2010/main" val="0"/>
              </a:ext>
            </a:extLst>
          </a:blip>
          <a:stretch>
            <a:fillRect/>
          </a:stretch>
        </p:blipFill>
        <p:spPr>
          <a:xfrm>
            <a:off x="8538617" y="4308965"/>
            <a:ext cx="1043683" cy="1043683"/>
          </a:xfrm>
          <a:prstGeom prst="rect">
            <a:avLst/>
          </a:prstGeom>
        </p:spPr>
      </p:pic>
    </p:spTree>
    <p:extLst>
      <p:ext uri="{BB962C8B-B14F-4D97-AF65-F5344CB8AC3E}">
        <p14:creationId xmlns:p14="http://schemas.microsoft.com/office/powerpoint/2010/main" val="3743670854"/>
      </p:ext>
    </p:extLst>
  </p:cSld>
  <p:clrMapOvr>
    <a:masterClrMapping/>
  </p:clrMapOvr>
  <p:transition>
    <p:fad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bwMode="auto">
          <a:xfrm>
            <a:off x="427037" y="1135062"/>
            <a:ext cx="11737166" cy="5562600"/>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3" name="Title 2"/>
          <p:cNvSpPr>
            <a:spLocks noGrp="1"/>
          </p:cNvSpPr>
          <p:nvPr>
            <p:ph type="title"/>
          </p:nvPr>
        </p:nvSpPr>
        <p:spPr/>
        <p:txBody>
          <a:bodyPr/>
          <a:lstStyle/>
          <a:p>
            <a:r>
              <a:rPr lang="en-US" dirty="0" smtClean="0"/>
              <a:t>DR Today (Conceptual)</a:t>
            </a:r>
            <a:endParaRPr lang="en-US" dirty="0"/>
          </a:p>
        </p:txBody>
      </p:sp>
      <p:pic>
        <p:nvPicPr>
          <p:cNvPr id="4" name="Picture 3"/>
          <p:cNvPicPr>
            <a:picLocks noChangeAspect="1"/>
          </p:cNvPicPr>
          <p:nvPr/>
        </p:nvPicPr>
        <p:blipFill>
          <a:blip r:embed="rId2"/>
          <a:stretch>
            <a:fillRect/>
          </a:stretch>
        </p:blipFill>
        <p:spPr>
          <a:xfrm>
            <a:off x="8732837" y="1338565"/>
            <a:ext cx="2330454" cy="2209800"/>
          </a:xfrm>
          <a:prstGeom prst="rect">
            <a:avLst/>
          </a:prstGeom>
        </p:spPr>
      </p:pic>
      <p:pic>
        <p:nvPicPr>
          <p:cNvPr id="5" name="Picture 4"/>
          <p:cNvPicPr>
            <a:picLocks noChangeAspect="1"/>
          </p:cNvPicPr>
          <p:nvPr/>
        </p:nvPicPr>
        <p:blipFill>
          <a:blip r:embed="rId2"/>
          <a:stretch>
            <a:fillRect/>
          </a:stretch>
        </p:blipFill>
        <p:spPr>
          <a:xfrm>
            <a:off x="2173284" y="1382907"/>
            <a:ext cx="2330454" cy="2209800"/>
          </a:xfrm>
          <a:prstGeom prst="rect">
            <a:avLst/>
          </a:prstGeom>
        </p:spPr>
      </p:pic>
      <p:pic>
        <p:nvPicPr>
          <p:cNvPr id="6" name="Picture 5"/>
          <p:cNvPicPr>
            <a:picLocks noChangeAspect="1"/>
          </p:cNvPicPr>
          <p:nvPr/>
        </p:nvPicPr>
        <p:blipFill>
          <a:blip r:embed="rId3"/>
          <a:stretch>
            <a:fillRect/>
          </a:stretch>
        </p:blipFill>
        <p:spPr>
          <a:xfrm>
            <a:off x="7970837" y="3592707"/>
            <a:ext cx="3495038" cy="1001000"/>
          </a:xfrm>
          <a:prstGeom prst="rect">
            <a:avLst/>
          </a:prstGeom>
        </p:spPr>
      </p:pic>
      <p:pic>
        <p:nvPicPr>
          <p:cNvPr id="7" name="Picture 6"/>
          <p:cNvPicPr>
            <a:picLocks noChangeAspect="1"/>
          </p:cNvPicPr>
          <p:nvPr/>
        </p:nvPicPr>
        <p:blipFill>
          <a:blip r:embed="rId3"/>
          <a:stretch>
            <a:fillRect/>
          </a:stretch>
        </p:blipFill>
        <p:spPr>
          <a:xfrm>
            <a:off x="1590992" y="3592707"/>
            <a:ext cx="3495038" cy="1001000"/>
          </a:xfrm>
          <a:prstGeom prst="rect">
            <a:avLst/>
          </a:prstGeom>
        </p:spPr>
      </p:pic>
      <p:pic>
        <p:nvPicPr>
          <p:cNvPr id="8" name="Picture 7"/>
          <p:cNvPicPr>
            <a:picLocks noChangeAspect="1"/>
          </p:cNvPicPr>
          <p:nvPr/>
        </p:nvPicPr>
        <p:blipFill>
          <a:blip r:embed="rId4"/>
          <a:stretch>
            <a:fillRect/>
          </a:stretch>
        </p:blipFill>
        <p:spPr>
          <a:xfrm>
            <a:off x="2789237" y="4593707"/>
            <a:ext cx="893588" cy="522500"/>
          </a:xfrm>
          <a:prstGeom prst="rect">
            <a:avLst/>
          </a:prstGeom>
        </p:spPr>
      </p:pic>
      <p:pic>
        <p:nvPicPr>
          <p:cNvPr id="9" name="Picture 8"/>
          <p:cNvPicPr>
            <a:picLocks noChangeAspect="1"/>
          </p:cNvPicPr>
          <p:nvPr/>
        </p:nvPicPr>
        <p:blipFill>
          <a:blip r:embed="rId4"/>
          <a:stretch>
            <a:fillRect/>
          </a:stretch>
        </p:blipFill>
        <p:spPr>
          <a:xfrm>
            <a:off x="9451270" y="4593707"/>
            <a:ext cx="893588" cy="522500"/>
          </a:xfrm>
          <a:prstGeom prst="rect">
            <a:avLst/>
          </a:prstGeom>
        </p:spPr>
      </p:pic>
      <p:pic>
        <p:nvPicPr>
          <p:cNvPr id="10" name="Picture 9"/>
          <p:cNvPicPr>
            <a:picLocks noChangeAspect="1"/>
          </p:cNvPicPr>
          <p:nvPr/>
        </p:nvPicPr>
        <p:blipFill>
          <a:blip r:embed="rId5"/>
          <a:stretch>
            <a:fillRect/>
          </a:stretch>
        </p:blipFill>
        <p:spPr>
          <a:xfrm>
            <a:off x="6827837" y="3713707"/>
            <a:ext cx="830138" cy="759000"/>
          </a:xfrm>
          <a:prstGeom prst="rect">
            <a:avLst/>
          </a:prstGeom>
        </p:spPr>
      </p:pic>
      <p:pic>
        <p:nvPicPr>
          <p:cNvPr id="11" name="Picture 10"/>
          <p:cNvPicPr>
            <a:picLocks noChangeAspect="1"/>
          </p:cNvPicPr>
          <p:nvPr/>
        </p:nvPicPr>
        <p:blipFill>
          <a:blip r:embed="rId6"/>
          <a:stretch>
            <a:fillRect/>
          </a:stretch>
        </p:blipFill>
        <p:spPr>
          <a:xfrm>
            <a:off x="4815119" y="2543900"/>
            <a:ext cx="819563" cy="902000"/>
          </a:xfrm>
          <a:prstGeom prst="rect">
            <a:avLst/>
          </a:prstGeom>
        </p:spPr>
      </p:pic>
      <p:pic>
        <p:nvPicPr>
          <p:cNvPr id="12" name="Picture 11"/>
          <p:cNvPicPr>
            <a:picLocks noChangeAspect="1"/>
          </p:cNvPicPr>
          <p:nvPr/>
        </p:nvPicPr>
        <p:blipFill>
          <a:blip r:embed="rId6"/>
          <a:stretch>
            <a:fillRect/>
          </a:stretch>
        </p:blipFill>
        <p:spPr>
          <a:xfrm>
            <a:off x="7343626" y="2608036"/>
            <a:ext cx="819563" cy="902000"/>
          </a:xfrm>
          <a:prstGeom prst="rect">
            <a:avLst/>
          </a:prstGeom>
        </p:spPr>
      </p:pic>
      <p:pic>
        <p:nvPicPr>
          <p:cNvPr id="13" name="Picture 12"/>
          <p:cNvPicPr>
            <a:picLocks noChangeAspect="1"/>
          </p:cNvPicPr>
          <p:nvPr/>
        </p:nvPicPr>
        <p:blipFill>
          <a:blip r:embed="rId7"/>
          <a:stretch>
            <a:fillRect/>
          </a:stretch>
        </p:blipFill>
        <p:spPr>
          <a:xfrm>
            <a:off x="6809801" y="4593707"/>
            <a:ext cx="893588" cy="522500"/>
          </a:xfrm>
          <a:prstGeom prst="rect">
            <a:avLst/>
          </a:prstGeom>
        </p:spPr>
      </p:pic>
      <p:pic>
        <p:nvPicPr>
          <p:cNvPr id="14" name="Picture 13"/>
          <p:cNvPicPr>
            <a:picLocks noChangeAspect="1"/>
          </p:cNvPicPr>
          <p:nvPr/>
        </p:nvPicPr>
        <p:blipFill>
          <a:blip r:embed="rId8"/>
          <a:stretch>
            <a:fillRect/>
          </a:stretch>
        </p:blipFill>
        <p:spPr>
          <a:xfrm>
            <a:off x="9215976" y="5058176"/>
            <a:ext cx="1364175" cy="1144000"/>
          </a:xfrm>
          <a:prstGeom prst="rect">
            <a:avLst/>
          </a:prstGeom>
        </p:spPr>
      </p:pic>
      <p:pic>
        <p:nvPicPr>
          <p:cNvPr id="15" name="Picture 14"/>
          <p:cNvPicPr>
            <a:picLocks noChangeAspect="1"/>
          </p:cNvPicPr>
          <p:nvPr/>
        </p:nvPicPr>
        <p:blipFill>
          <a:blip r:embed="rId8"/>
          <a:stretch>
            <a:fillRect/>
          </a:stretch>
        </p:blipFill>
        <p:spPr>
          <a:xfrm>
            <a:off x="2472015" y="5096462"/>
            <a:ext cx="1364175" cy="1144000"/>
          </a:xfrm>
          <a:prstGeom prst="rect">
            <a:avLst/>
          </a:prstGeom>
        </p:spPr>
      </p:pic>
      <p:sp>
        <p:nvSpPr>
          <p:cNvPr id="18" name="Rectangle 17"/>
          <p:cNvSpPr/>
          <p:nvPr/>
        </p:nvSpPr>
        <p:spPr bwMode="auto">
          <a:xfrm>
            <a:off x="6370637" y="3548365"/>
            <a:ext cx="3347719" cy="1045342"/>
          </a:xfrm>
          <a:prstGeom prst="rect">
            <a:avLst/>
          </a:prstGeom>
          <a:noFill/>
          <a:ln>
            <a:solidFill>
              <a:schemeClr val="accent3"/>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1" name="Right Arrow 20"/>
          <p:cNvSpPr/>
          <p:nvPr/>
        </p:nvSpPr>
        <p:spPr bwMode="auto">
          <a:xfrm>
            <a:off x="5634681" y="2831606"/>
            <a:ext cx="1691803" cy="437055"/>
          </a:xfrm>
          <a:prstGeom prst="rightArrow">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314239940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fade">
                                      <p:cBhvr>
                                        <p:cTn id="10" dur="500"/>
                                        <p:tgtEl>
                                          <p:spTgt spid="21"/>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fade">
                                      <p:cBhvr>
                                        <p:cTn id="20" dur="500"/>
                                        <p:tgtEl>
                                          <p:spTgt spid="18"/>
                                        </p:tgtEl>
                                      </p:cBhvr>
                                    </p:animEffect>
                                  </p:childTnLst>
                                </p:cTn>
                              </p:par>
                              <p:par>
                                <p:cTn id="21" presetID="10" presetClass="entr" presetSubtype="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500"/>
                                        <p:tgtEl>
                                          <p:spTgt spid="13"/>
                                        </p:tgtEl>
                                      </p:cBhvr>
                                    </p:animEffect>
                                  </p:childTnLst>
                                </p:cTn>
                              </p:par>
                            </p:childTnLst>
                          </p:cTn>
                        </p:par>
                      </p:childTnLst>
                    </p:cTn>
                  </p:par>
                  <p:par>
                    <p:cTn id="24" fill="hold">
                      <p:stCondLst>
                        <p:cond delay="indefinite"/>
                      </p:stCondLst>
                      <p:childTnLst>
                        <p:par>
                          <p:cTn id="25" fill="hold">
                            <p:stCondLst>
                              <p:cond delay="0"/>
                            </p:stCondLst>
                            <p:childTnLst>
                              <p:par>
                                <p:cTn id="26" presetID="35" presetClass="path" presetSubtype="0" accel="50000" decel="50000" fill="hold" nodeType="clickEffect">
                                  <p:stCondLst>
                                    <p:cond delay="0"/>
                                  </p:stCondLst>
                                  <p:childTnLst>
                                    <p:animMotion origin="layout" path="M 2.88486E-7 -1.62052E-6 L -0.21011 0.00136 " pathEditMode="relative" rAng="0" ptsTypes="AA">
                                      <p:cBhvr>
                                        <p:cTn id="27" dur="2000" fill="hold"/>
                                        <p:tgtEl>
                                          <p:spTgt spid="14"/>
                                        </p:tgtEl>
                                        <p:attrNameLst>
                                          <p:attrName>ppt_x</p:attrName>
                                          <p:attrName>ppt_y</p:attrName>
                                        </p:attrNameLst>
                                      </p:cBhvr>
                                      <p:rCtr x="-10505" y="6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1"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Failing Over…</a:t>
            </a:r>
            <a:endParaRPr lang="en-US" dirty="0"/>
          </a:p>
        </p:txBody>
      </p:sp>
      <p:sp>
        <p:nvSpPr>
          <p:cNvPr id="3" name="Content Placeholder 2"/>
          <p:cNvSpPr>
            <a:spLocks noGrp="1"/>
          </p:cNvSpPr>
          <p:nvPr>
            <p:ph idx="4294967295"/>
          </p:nvPr>
        </p:nvSpPr>
        <p:spPr>
          <a:xfrm>
            <a:off x="274639" y="1212849"/>
            <a:ext cx="11582398" cy="6235553"/>
          </a:xfrm>
          <a:prstGeom prst="rect">
            <a:avLst/>
          </a:prstGeom>
        </p:spPr>
        <p:txBody>
          <a:bodyPr/>
          <a:lstStyle/>
          <a:p>
            <a:pPr>
              <a:buFont typeface="Wingdings" panose="05000000000000000000" pitchFamily="2" charset="2"/>
              <a:buChar char="ü"/>
            </a:pPr>
            <a:r>
              <a:rPr lang="en-US" sz="3600" dirty="0" smtClean="0"/>
              <a:t>Set </a:t>
            </a:r>
            <a:r>
              <a:rPr lang="en-US" sz="3600" dirty="0" err="1"/>
              <a:t>a</a:t>
            </a:r>
            <a:r>
              <a:rPr lang="en-US" sz="3600" dirty="0" err="1" smtClean="0"/>
              <a:t>sync</a:t>
            </a:r>
            <a:r>
              <a:rPr lang="en-US" sz="3600" dirty="0" smtClean="0"/>
              <a:t> commit replica to read / write</a:t>
            </a:r>
          </a:p>
          <a:p>
            <a:pPr>
              <a:buFont typeface="Wingdings" panose="05000000000000000000" pitchFamily="2" charset="2"/>
              <a:buChar char="ü"/>
            </a:pPr>
            <a:r>
              <a:rPr lang="en-US" sz="3600" dirty="0" err="1" smtClean="0"/>
              <a:t>Refreshsiteinconfigurationdatabase</a:t>
            </a:r>
            <a:r>
              <a:rPr lang="en-US" sz="3600" b="1" dirty="0" smtClean="0"/>
              <a:t>*</a:t>
            </a:r>
            <a:r>
              <a:rPr lang="en-US" sz="3600" dirty="0" smtClean="0"/>
              <a:t> </a:t>
            </a:r>
          </a:p>
          <a:p>
            <a:pPr>
              <a:buFont typeface="Wingdings" panose="05000000000000000000" pitchFamily="2" charset="2"/>
              <a:buChar char="ü"/>
            </a:pPr>
            <a:r>
              <a:rPr lang="en-US" sz="3600" dirty="0" smtClean="0"/>
              <a:t>Provision Service Applications &amp; Proxy Group #2</a:t>
            </a:r>
          </a:p>
          <a:p>
            <a:pPr>
              <a:buFont typeface="Wingdings" panose="05000000000000000000" pitchFamily="2" charset="2"/>
              <a:buChar char="ü"/>
            </a:pPr>
            <a:r>
              <a:rPr lang="en-US" sz="3600" dirty="0" smtClean="0"/>
              <a:t>Backup / Restore Search </a:t>
            </a:r>
          </a:p>
          <a:p>
            <a:pPr>
              <a:buFont typeface="Wingdings" panose="05000000000000000000" pitchFamily="2" charset="2"/>
              <a:buChar char="ü"/>
            </a:pPr>
            <a:r>
              <a:rPr lang="en-US" sz="3600" dirty="0" smtClean="0"/>
              <a:t>Move Content/Apps web app to new proxy group</a:t>
            </a:r>
          </a:p>
          <a:p>
            <a:pPr>
              <a:buFont typeface="Wingdings" panose="05000000000000000000" pitchFamily="2" charset="2"/>
              <a:buChar char="ü"/>
            </a:pPr>
            <a:r>
              <a:rPr lang="en-US" sz="3600" dirty="0" smtClean="0"/>
              <a:t>Reconfigure UPA Sync Connections</a:t>
            </a:r>
          </a:p>
          <a:p>
            <a:pPr>
              <a:buFont typeface="Wingdings" panose="05000000000000000000" pitchFamily="2" charset="2"/>
              <a:buChar char="ü"/>
            </a:pPr>
            <a:r>
              <a:rPr lang="en-US" sz="3600" dirty="0" smtClean="0"/>
              <a:t>Run profile import</a:t>
            </a:r>
          </a:p>
          <a:p>
            <a:pPr>
              <a:buFont typeface="Wingdings" panose="05000000000000000000" pitchFamily="2" charset="2"/>
              <a:buChar char="ü"/>
            </a:pPr>
            <a:r>
              <a:rPr lang="en-US" sz="3600" dirty="0" smtClean="0"/>
              <a:t>Crawl content sources </a:t>
            </a:r>
          </a:p>
          <a:p>
            <a:pPr>
              <a:buFont typeface="Wingdings" panose="05000000000000000000" pitchFamily="2" charset="2"/>
              <a:buChar char="ü"/>
            </a:pPr>
            <a:r>
              <a:rPr lang="en-US" sz="3600" dirty="0" smtClean="0"/>
              <a:t>Validate</a:t>
            </a:r>
          </a:p>
          <a:p>
            <a:endParaRPr lang="en-US" sz="3600" dirty="0"/>
          </a:p>
        </p:txBody>
      </p:sp>
    </p:spTree>
    <p:extLst>
      <p:ext uri="{BB962C8B-B14F-4D97-AF65-F5344CB8AC3E}">
        <p14:creationId xmlns:p14="http://schemas.microsoft.com/office/powerpoint/2010/main" val="3198092624"/>
      </p:ext>
    </p:extLst>
  </p:cSld>
  <p:clrMapOvr>
    <a:masterClrMapping/>
  </p:clrMapOvr>
  <p:transition>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Don’t Forget External Dependencies!</a:t>
            </a:r>
            <a:endParaRPr lang="en-US" dirty="0"/>
          </a:p>
        </p:txBody>
      </p:sp>
      <p:pic>
        <p:nvPicPr>
          <p:cNvPr id="4" name="Picture 3"/>
          <p:cNvPicPr>
            <a:picLocks noChangeAspect="1"/>
          </p:cNvPicPr>
          <p:nvPr/>
        </p:nvPicPr>
        <p:blipFill>
          <a:blip r:embed="rId2"/>
          <a:stretch>
            <a:fillRect/>
          </a:stretch>
        </p:blipFill>
        <p:spPr>
          <a:xfrm>
            <a:off x="3059473" y="3466901"/>
            <a:ext cx="1130007" cy="1109461"/>
          </a:xfrm>
          <a:prstGeom prst="rect">
            <a:avLst/>
          </a:prstGeom>
        </p:spPr>
      </p:pic>
      <p:pic>
        <p:nvPicPr>
          <p:cNvPr id="6" name="Picture 5"/>
          <p:cNvPicPr>
            <a:picLocks noChangeAspect="1"/>
          </p:cNvPicPr>
          <p:nvPr/>
        </p:nvPicPr>
        <p:blipFill>
          <a:blip r:embed="rId3"/>
          <a:stretch>
            <a:fillRect/>
          </a:stretch>
        </p:blipFill>
        <p:spPr>
          <a:xfrm>
            <a:off x="1673284" y="5467962"/>
            <a:ext cx="732188" cy="850500"/>
          </a:xfrm>
          <a:prstGeom prst="rect">
            <a:avLst/>
          </a:prstGeom>
        </p:spPr>
      </p:pic>
      <p:pic>
        <p:nvPicPr>
          <p:cNvPr id="8" name="Picture 7"/>
          <p:cNvPicPr>
            <a:picLocks noChangeAspect="1"/>
          </p:cNvPicPr>
          <p:nvPr/>
        </p:nvPicPr>
        <p:blipFill>
          <a:blip r:embed="rId4"/>
          <a:stretch>
            <a:fillRect/>
          </a:stretch>
        </p:blipFill>
        <p:spPr>
          <a:xfrm>
            <a:off x="4463812" y="5562462"/>
            <a:ext cx="515625" cy="756000"/>
          </a:xfrm>
          <a:prstGeom prst="rect">
            <a:avLst/>
          </a:prstGeom>
        </p:spPr>
      </p:pic>
      <p:pic>
        <p:nvPicPr>
          <p:cNvPr id="10" name="Picture 9"/>
          <p:cNvPicPr>
            <a:picLocks noChangeAspect="1"/>
          </p:cNvPicPr>
          <p:nvPr/>
        </p:nvPicPr>
        <p:blipFill>
          <a:blip r:embed="rId5"/>
          <a:stretch>
            <a:fillRect/>
          </a:stretch>
        </p:blipFill>
        <p:spPr>
          <a:xfrm>
            <a:off x="2096572" y="1811734"/>
            <a:ext cx="773438" cy="892500"/>
          </a:xfrm>
          <a:prstGeom prst="rect">
            <a:avLst/>
          </a:prstGeom>
        </p:spPr>
      </p:pic>
      <p:pic>
        <p:nvPicPr>
          <p:cNvPr id="11" name="Picture 10"/>
          <p:cNvPicPr>
            <a:picLocks noChangeAspect="1"/>
          </p:cNvPicPr>
          <p:nvPr/>
        </p:nvPicPr>
        <p:blipFill>
          <a:blip r:embed="rId6"/>
          <a:stretch>
            <a:fillRect/>
          </a:stretch>
        </p:blipFill>
        <p:spPr>
          <a:xfrm>
            <a:off x="3030188" y="5431671"/>
            <a:ext cx="721875" cy="871500"/>
          </a:xfrm>
          <a:prstGeom prst="rect">
            <a:avLst/>
          </a:prstGeom>
        </p:spPr>
      </p:pic>
      <p:pic>
        <p:nvPicPr>
          <p:cNvPr id="12" name="Picture 11"/>
          <p:cNvPicPr>
            <a:picLocks noChangeAspect="1"/>
          </p:cNvPicPr>
          <p:nvPr/>
        </p:nvPicPr>
        <p:blipFill>
          <a:blip r:embed="rId7"/>
          <a:stretch>
            <a:fillRect/>
          </a:stretch>
        </p:blipFill>
        <p:spPr>
          <a:xfrm>
            <a:off x="4170024" y="1835429"/>
            <a:ext cx="690938" cy="871500"/>
          </a:xfrm>
          <a:prstGeom prst="rect">
            <a:avLst/>
          </a:prstGeom>
        </p:spPr>
      </p:pic>
      <p:pic>
        <p:nvPicPr>
          <p:cNvPr id="7" name="Picture 6"/>
          <p:cNvPicPr>
            <a:picLocks noChangeAspect="1"/>
          </p:cNvPicPr>
          <p:nvPr/>
        </p:nvPicPr>
        <p:blipFill>
          <a:blip r:embed="rId8"/>
          <a:stretch>
            <a:fillRect/>
          </a:stretch>
        </p:blipFill>
        <p:spPr>
          <a:xfrm>
            <a:off x="1341437" y="1822803"/>
            <a:ext cx="845625" cy="735000"/>
          </a:xfrm>
          <a:prstGeom prst="rect">
            <a:avLst/>
          </a:prstGeom>
        </p:spPr>
      </p:pic>
      <p:sp>
        <p:nvSpPr>
          <p:cNvPr id="13" name="Arc 12"/>
          <p:cNvSpPr/>
          <p:nvPr/>
        </p:nvSpPr>
        <p:spPr>
          <a:xfrm rot="4445513">
            <a:off x="3029130" y="4507243"/>
            <a:ext cx="1623890" cy="1620809"/>
          </a:xfrm>
          <a:prstGeom prst="arc">
            <a:avLst>
              <a:gd name="adj1" fmla="val 12699033"/>
              <a:gd name="adj2" fmla="val 17612310"/>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505050"/>
              </a:solidFill>
            </a:endParaRPr>
          </a:p>
        </p:txBody>
      </p:sp>
      <p:sp>
        <p:nvSpPr>
          <p:cNvPr id="14" name="Arc 13"/>
          <p:cNvSpPr/>
          <p:nvPr/>
        </p:nvSpPr>
        <p:spPr>
          <a:xfrm rot="3714337">
            <a:off x="2300431" y="1924993"/>
            <a:ext cx="1836512" cy="2391444"/>
          </a:xfrm>
          <a:prstGeom prst="arc">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505050"/>
              </a:solidFill>
            </a:endParaRPr>
          </a:p>
        </p:txBody>
      </p:sp>
      <p:sp>
        <p:nvSpPr>
          <p:cNvPr id="15" name="Arc 14"/>
          <p:cNvSpPr/>
          <p:nvPr/>
        </p:nvSpPr>
        <p:spPr>
          <a:xfrm rot="12261599">
            <a:off x="2133680" y="2382962"/>
            <a:ext cx="2290706" cy="1697413"/>
          </a:xfrm>
          <a:prstGeom prst="arc">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505050"/>
              </a:solidFill>
            </a:endParaRPr>
          </a:p>
        </p:txBody>
      </p:sp>
      <p:sp>
        <p:nvSpPr>
          <p:cNvPr id="16" name="Arc 15"/>
          <p:cNvSpPr/>
          <p:nvPr/>
        </p:nvSpPr>
        <p:spPr>
          <a:xfrm rot="17198803">
            <a:off x="1338620" y="4878603"/>
            <a:ext cx="2431052" cy="1320240"/>
          </a:xfrm>
          <a:prstGeom prst="arc">
            <a:avLst>
              <a:gd name="adj1" fmla="val 16200000"/>
              <a:gd name="adj2" fmla="val 21220005"/>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505050"/>
              </a:solidFill>
            </a:endParaRPr>
          </a:p>
        </p:txBody>
      </p:sp>
      <p:sp>
        <p:nvSpPr>
          <p:cNvPr id="17" name="Arc 16"/>
          <p:cNvSpPr/>
          <p:nvPr/>
        </p:nvSpPr>
        <p:spPr>
          <a:xfrm>
            <a:off x="3246437" y="4640262"/>
            <a:ext cx="152400" cy="1447800"/>
          </a:xfrm>
          <a:prstGeom prst="arc">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505050"/>
              </a:solidFill>
            </a:endParaRPr>
          </a:p>
        </p:txBody>
      </p:sp>
      <p:sp>
        <p:nvSpPr>
          <p:cNvPr id="18" name="TextBox 17"/>
          <p:cNvSpPr txBox="1"/>
          <p:nvPr/>
        </p:nvSpPr>
        <p:spPr>
          <a:xfrm>
            <a:off x="4721624" y="1747558"/>
            <a:ext cx="1953813" cy="1037207"/>
          </a:xfrm>
          <a:prstGeom prst="rect">
            <a:avLst/>
          </a:prstGeom>
          <a:noFill/>
        </p:spPr>
        <p:txBody>
          <a:bodyPr wrap="square" lIns="182880" tIns="146304" rIns="182880" bIns="146304" rtlCol="0">
            <a:spAutoFit/>
          </a:bodyPr>
          <a:lstStyle/>
          <a:p>
            <a:pPr>
              <a:lnSpc>
                <a:spcPct val="90000"/>
              </a:lnSpc>
              <a:spcAft>
                <a:spcPts val="600"/>
              </a:spcAft>
            </a:pPr>
            <a:r>
              <a:rPr lang="en-US" sz="1600" dirty="0" smtClean="0">
                <a:gradFill>
                  <a:gsLst>
                    <a:gs pos="2917">
                      <a:srgbClr val="505050"/>
                    </a:gs>
                    <a:gs pos="30000">
                      <a:srgbClr val="505050"/>
                    </a:gs>
                  </a:gsLst>
                  <a:lin ang="5400000" scaled="0"/>
                </a:gradFill>
              </a:rPr>
              <a:t>On-Prem</a:t>
            </a:r>
          </a:p>
          <a:p>
            <a:pPr>
              <a:lnSpc>
                <a:spcPct val="90000"/>
              </a:lnSpc>
              <a:spcAft>
                <a:spcPts val="600"/>
              </a:spcAft>
            </a:pPr>
            <a:r>
              <a:rPr lang="en-US" sz="1600" dirty="0" smtClean="0">
                <a:gradFill>
                  <a:gsLst>
                    <a:gs pos="2917">
                      <a:srgbClr val="505050"/>
                    </a:gs>
                    <a:gs pos="30000">
                      <a:srgbClr val="505050"/>
                    </a:gs>
                  </a:gsLst>
                  <a:lin ang="5400000" scaled="0"/>
                </a:gradFill>
              </a:rPr>
              <a:t>Provider Hosted Apps</a:t>
            </a:r>
          </a:p>
        </p:txBody>
      </p:sp>
      <p:sp>
        <p:nvSpPr>
          <p:cNvPr id="19" name="TextBox 18"/>
          <p:cNvSpPr txBox="1"/>
          <p:nvPr/>
        </p:nvSpPr>
        <p:spPr>
          <a:xfrm>
            <a:off x="60306" y="1879177"/>
            <a:ext cx="1920301" cy="1335750"/>
          </a:xfrm>
          <a:prstGeom prst="rect">
            <a:avLst/>
          </a:prstGeom>
          <a:noFill/>
        </p:spPr>
        <p:txBody>
          <a:bodyPr wrap="square" lIns="182880" tIns="146304" rIns="182880" bIns="146304" rtlCol="0">
            <a:spAutoFit/>
          </a:bodyPr>
          <a:lstStyle/>
          <a:p>
            <a:pPr>
              <a:lnSpc>
                <a:spcPct val="90000"/>
              </a:lnSpc>
              <a:spcAft>
                <a:spcPts val="600"/>
              </a:spcAft>
            </a:pPr>
            <a:r>
              <a:rPr lang="en-US" sz="1600" dirty="0" smtClean="0">
                <a:gradFill>
                  <a:gsLst>
                    <a:gs pos="2917">
                      <a:srgbClr val="505050"/>
                    </a:gs>
                    <a:gs pos="30000">
                      <a:srgbClr val="505050"/>
                    </a:gs>
                  </a:gsLst>
                  <a:lin ang="5400000" scaled="0"/>
                </a:gradFill>
              </a:rPr>
              <a:t>Azure</a:t>
            </a:r>
          </a:p>
          <a:p>
            <a:pPr>
              <a:lnSpc>
                <a:spcPct val="90000"/>
              </a:lnSpc>
              <a:spcAft>
                <a:spcPts val="600"/>
              </a:spcAft>
            </a:pPr>
            <a:r>
              <a:rPr lang="en-US" sz="1600" dirty="0" smtClean="0">
                <a:gradFill>
                  <a:gsLst>
                    <a:gs pos="2917">
                      <a:srgbClr val="505050"/>
                    </a:gs>
                    <a:gs pos="30000">
                      <a:srgbClr val="505050"/>
                    </a:gs>
                  </a:gsLst>
                  <a:lin ang="5400000" scaled="0"/>
                </a:gradFill>
              </a:rPr>
              <a:t>Provider Hosted Apps</a:t>
            </a:r>
          </a:p>
          <a:p>
            <a:pPr>
              <a:lnSpc>
                <a:spcPct val="90000"/>
              </a:lnSpc>
              <a:spcAft>
                <a:spcPts val="600"/>
              </a:spcAft>
            </a:pPr>
            <a:r>
              <a:rPr lang="en-US" sz="1600" dirty="0" smtClean="0">
                <a:gradFill>
                  <a:gsLst>
                    <a:gs pos="2917">
                      <a:srgbClr val="505050"/>
                    </a:gs>
                    <a:gs pos="30000">
                      <a:srgbClr val="505050"/>
                    </a:gs>
                  </a:gsLst>
                  <a:lin ang="5400000" scaled="0"/>
                </a:gradFill>
              </a:rPr>
              <a:t>&amp; Services</a:t>
            </a:r>
          </a:p>
        </p:txBody>
      </p:sp>
      <p:pic>
        <p:nvPicPr>
          <p:cNvPr id="20" name="Picture 19"/>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93774" y="3569579"/>
            <a:ext cx="1330226" cy="1103114"/>
          </a:xfrm>
          <a:prstGeom prst="rect">
            <a:avLst/>
          </a:prstGeom>
        </p:spPr>
      </p:pic>
      <p:cxnSp>
        <p:nvCxnSpPr>
          <p:cNvPr id="22" name="Straight Connector 21"/>
          <p:cNvCxnSpPr/>
          <p:nvPr/>
        </p:nvCxnSpPr>
        <p:spPr>
          <a:xfrm flipH="1">
            <a:off x="1807416" y="4185036"/>
            <a:ext cx="1170909"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pic>
        <p:nvPicPr>
          <p:cNvPr id="23" name="Picture 22"/>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800488" y="5516952"/>
            <a:ext cx="609512" cy="700938"/>
          </a:xfrm>
          <a:prstGeom prst="rect">
            <a:avLst/>
          </a:prstGeom>
        </p:spPr>
      </p:pic>
      <p:sp>
        <p:nvSpPr>
          <p:cNvPr id="24" name="TextBox 23"/>
          <p:cNvSpPr txBox="1"/>
          <p:nvPr/>
        </p:nvSpPr>
        <p:spPr>
          <a:xfrm>
            <a:off x="5297530" y="5784567"/>
            <a:ext cx="1953813" cy="738664"/>
          </a:xfrm>
          <a:prstGeom prst="rect">
            <a:avLst/>
          </a:prstGeom>
          <a:noFill/>
        </p:spPr>
        <p:txBody>
          <a:bodyPr wrap="square" lIns="182880" tIns="146304" rIns="182880" bIns="146304" rtlCol="0">
            <a:spAutoFit/>
          </a:bodyPr>
          <a:lstStyle/>
          <a:p>
            <a:pPr>
              <a:lnSpc>
                <a:spcPct val="90000"/>
              </a:lnSpc>
              <a:spcAft>
                <a:spcPts val="600"/>
              </a:spcAft>
            </a:pPr>
            <a:r>
              <a:rPr lang="en-US" sz="1600" dirty="0" smtClean="0">
                <a:gradFill>
                  <a:gsLst>
                    <a:gs pos="2917">
                      <a:srgbClr val="505050"/>
                    </a:gs>
                    <a:gs pos="30000">
                      <a:srgbClr val="505050"/>
                    </a:gs>
                  </a:gsLst>
                  <a:lin ang="5400000" scaled="0"/>
                </a:gradFill>
              </a:rPr>
              <a:t>Databases &amp; Services</a:t>
            </a:r>
          </a:p>
        </p:txBody>
      </p:sp>
      <p:sp>
        <p:nvSpPr>
          <p:cNvPr id="25" name="TextBox 24"/>
          <p:cNvSpPr txBox="1"/>
          <p:nvPr/>
        </p:nvSpPr>
        <p:spPr>
          <a:xfrm>
            <a:off x="2035535" y="6203595"/>
            <a:ext cx="1953813" cy="738664"/>
          </a:xfrm>
          <a:prstGeom prst="rect">
            <a:avLst/>
          </a:prstGeom>
          <a:noFill/>
        </p:spPr>
        <p:txBody>
          <a:bodyPr wrap="square" lIns="182880" tIns="146304" rIns="182880" bIns="146304" rtlCol="0">
            <a:spAutoFit/>
          </a:bodyPr>
          <a:lstStyle/>
          <a:p>
            <a:pPr>
              <a:lnSpc>
                <a:spcPct val="90000"/>
              </a:lnSpc>
              <a:spcAft>
                <a:spcPts val="600"/>
              </a:spcAft>
            </a:pPr>
            <a:r>
              <a:rPr lang="en-US" sz="1600" dirty="0" smtClean="0">
                <a:gradFill>
                  <a:gsLst>
                    <a:gs pos="2917">
                      <a:srgbClr val="505050"/>
                    </a:gs>
                    <a:gs pos="30000">
                      <a:srgbClr val="505050"/>
                    </a:gs>
                  </a:gsLst>
                  <a:lin ang="5400000" scaled="0"/>
                </a:gradFill>
              </a:rPr>
              <a:t>Productivity Services</a:t>
            </a:r>
          </a:p>
        </p:txBody>
      </p:sp>
      <p:pic>
        <p:nvPicPr>
          <p:cNvPr id="26" name="Picture 25"/>
          <p:cNvPicPr>
            <a:picLocks noChangeAspect="1"/>
          </p:cNvPicPr>
          <p:nvPr/>
        </p:nvPicPr>
        <p:blipFill>
          <a:blip r:embed="rId11">
            <a:duotone>
              <a:prstClr val="black"/>
              <a:schemeClr val="accent4">
                <a:tint val="45000"/>
                <a:satMod val="400000"/>
              </a:schemeClr>
            </a:duotone>
            <a:extLst>
              <a:ext uri="{28A0092B-C50C-407E-A947-70E740481C1C}">
                <a14:useLocalDpi xmlns:a14="http://schemas.microsoft.com/office/drawing/2010/main" val="0"/>
              </a:ext>
            </a:extLst>
          </a:blip>
          <a:stretch>
            <a:fillRect/>
          </a:stretch>
        </p:blipFill>
        <p:spPr>
          <a:xfrm>
            <a:off x="2786415" y="3297062"/>
            <a:ext cx="1168916" cy="1514652"/>
          </a:xfrm>
          <a:prstGeom prst="rect">
            <a:avLst/>
          </a:prstGeom>
        </p:spPr>
      </p:pic>
      <p:sp>
        <p:nvSpPr>
          <p:cNvPr id="27" name="TextBox 26"/>
          <p:cNvSpPr txBox="1"/>
          <p:nvPr/>
        </p:nvSpPr>
        <p:spPr>
          <a:xfrm>
            <a:off x="8428037" y="2613264"/>
            <a:ext cx="2438400" cy="738664"/>
          </a:xfrm>
          <a:prstGeom prst="rect">
            <a:avLst/>
          </a:prstGeom>
          <a:noFill/>
        </p:spPr>
        <p:txBody>
          <a:bodyPr wrap="square" lIns="182880" tIns="146304" rIns="182880" bIns="146304" rtlCol="0">
            <a:spAutoFit/>
          </a:bodyPr>
          <a:lstStyle/>
          <a:p>
            <a:pPr>
              <a:lnSpc>
                <a:spcPct val="90000"/>
              </a:lnSpc>
              <a:spcAft>
                <a:spcPts val="600"/>
              </a:spcAft>
            </a:pPr>
            <a:r>
              <a:rPr lang="en-US" sz="3200" dirty="0" smtClean="0">
                <a:gradFill>
                  <a:gsLst>
                    <a:gs pos="2917">
                      <a:srgbClr val="505050"/>
                    </a:gs>
                    <a:gs pos="30000">
                      <a:srgbClr val="505050"/>
                    </a:gs>
                  </a:gsLst>
                  <a:lin ang="5400000" scaled="0"/>
                </a:gradFill>
              </a:rPr>
              <a:t>DR Failover </a:t>
            </a:r>
          </a:p>
        </p:txBody>
      </p:sp>
    </p:spTree>
    <p:extLst>
      <p:ext uri="{BB962C8B-B14F-4D97-AF65-F5344CB8AC3E}">
        <p14:creationId xmlns:p14="http://schemas.microsoft.com/office/powerpoint/2010/main" val="126728828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3" presetClass="path" presetSubtype="0" accel="50000" decel="50000" fill="hold" nodeType="clickEffect">
                                  <p:stCondLst>
                                    <p:cond delay="0"/>
                                  </p:stCondLst>
                                  <p:childTnLst>
                                    <p:animMotion origin="layout" path="M -2.00664E-6 2.13345E-6 L 0.48481 -0.00023 " pathEditMode="relative" rAng="0" ptsTypes="AA">
                                      <p:cBhvr>
                                        <p:cTn id="6" dur="2000" fill="hold"/>
                                        <p:tgtEl>
                                          <p:spTgt spid="4"/>
                                        </p:tgtEl>
                                        <p:attrNameLst>
                                          <p:attrName>ppt_x</p:attrName>
                                          <p:attrName>ppt_y</p:attrName>
                                        </p:attrNameLst>
                                      </p:cBhvr>
                                      <p:rCtr x="24240" y="-23"/>
                                    </p:animMotion>
                                  </p:childTnLst>
                                </p:cTn>
                              </p:par>
                              <p:par>
                                <p:cTn id="7" presetID="10" presetClass="entr" presetSubtype="0" fill="hold" grpId="0" nodeType="withEffect">
                                  <p:stCondLst>
                                    <p:cond delay="0"/>
                                  </p:stCondLst>
                                  <p:childTnLst>
                                    <p:set>
                                      <p:cBhvr>
                                        <p:cTn id="8" dur="1" fill="hold">
                                          <p:stCondLst>
                                            <p:cond delay="0"/>
                                          </p:stCondLst>
                                        </p:cTn>
                                        <p:tgtEl>
                                          <p:spTgt spid="27"/>
                                        </p:tgtEl>
                                        <p:attrNameLst>
                                          <p:attrName>style.visibility</p:attrName>
                                        </p:attrNameLst>
                                      </p:cBhvr>
                                      <p:to>
                                        <p:strVal val="visible"/>
                                      </p:to>
                                    </p:set>
                                    <p:animEffect transition="in" filter="fade">
                                      <p:cBhvr>
                                        <p:cTn id="9" dur="500"/>
                                        <p:tgtEl>
                                          <p:spTgt spid="27"/>
                                        </p:tgtEl>
                                      </p:cBhvr>
                                    </p:animEffect>
                                  </p:childTnLst>
                                </p:cTn>
                              </p:par>
                            </p:childTnLst>
                          </p:cTn>
                        </p:par>
                        <p:par>
                          <p:cTn id="10" fill="hold">
                            <p:stCondLst>
                              <p:cond delay="2000"/>
                            </p:stCondLst>
                            <p:childTnLst>
                              <p:par>
                                <p:cTn id="11" presetID="2" presetClass="entr" presetSubtype="4" fill="hold" nodeType="after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additive="base">
                                        <p:cTn id="13" dur="500" fill="hold"/>
                                        <p:tgtEl>
                                          <p:spTgt spid="26"/>
                                        </p:tgtEl>
                                        <p:attrNameLst>
                                          <p:attrName>ppt_x</p:attrName>
                                        </p:attrNameLst>
                                      </p:cBhvr>
                                      <p:tavLst>
                                        <p:tav tm="0">
                                          <p:val>
                                            <p:strVal val="#ppt_x"/>
                                          </p:val>
                                        </p:tav>
                                        <p:tav tm="100000">
                                          <p:val>
                                            <p:strVal val="#ppt_x"/>
                                          </p:val>
                                        </p:tav>
                                      </p:tavLst>
                                    </p:anim>
                                    <p:anim calcmode="lin" valueType="num">
                                      <p:cBhvr additive="base">
                                        <p:cTn id="14"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Configuration Management</a:t>
            </a:r>
            <a:endParaRPr lang="en-US" dirty="0"/>
          </a:p>
        </p:txBody>
      </p:sp>
    </p:spTree>
    <p:extLst>
      <p:ext uri="{BB962C8B-B14F-4D97-AF65-F5344CB8AC3E}">
        <p14:creationId xmlns:p14="http://schemas.microsoft.com/office/powerpoint/2010/main" val="2045172834"/>
      </p:ext>
    </p:extLst>
  </p:cSld>
  <p:clrMapOvr>
    <a:masterClrMapping/>
  </p:clrMapOvr>
  <p:transition>
    <p:fad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3231" y="1557558"/>
            <a:ext cx="6019799" cy="4813625"/>
          </a:xfrm>
        </p:spPr>
        <p:txBody>
          <a:bodyPr/>
          <a:lstStyle/>
          <a:p>
            <a:pPr marL="0" indent="0">
              <a:buNone/>
            </a:pPr>
            <a:r>
              <a:rPr lang="en-US" dirty="0" smtClean="0"/>
              <a:t>Build/Patch level</a:t>
            </a:r>
          </a:p>
          <a:p>
            <a:pPr marL="0" indent="0">
              <a:buNone/>
            </a:pPr>
            <a:endParaRPr lang="en-US" sz="2400" dirty="0" smtClean="0"/>
          </a:p>
          <a:p>
            <a:pPr marL="0" indent="0">
              <a:buNone/>
            </a:pPr>
            <a:r>
              <a:rPr lang="en-US" dirty="0" smtClean="0"/>
              <a:t>Machine configuration (GPO)</a:t>
            </a:r>
          </a:p>
          <a:p>
            <a:pPr marL="0" indent="0">
              <a:buNone/>
            </a:pPr>
            <a:endParaRPr lang="en-US" sz="2400" dirty="0" smtClean="0"/>
          </a:p>
          <a:p>
            <a:pPr marL="0" indent="0">
              <a:buNone/>
            </a:pPr>
            <a:r>
              <a:rPr lang="en-US" dirty="0" smtClean="0"/>
              <a:t>Farm configuration </a:t>
            </a:r>
          </a:p>
          <a:p>
            <a:pPr marL="342900" lvl="1" indent="0">
              <a:buNone/>
            </a:pPr>
            <a:r>
              <a:rPr lang="en-US" dirty="0" smtClean="0"/>
              <a:t>Profile import</a:t>
            </a:r>
          </a:p>
          <a:p>
            <a:pPr marL="342900" lvl="1" indent="0">
              <a:buNone/>
            </a:pPr>
            <a:r>
              <a:rPr lang="en-US" dirty="0" smtClean="0"/>
              <a:t>Search </a:t>
            </a:r>
          </a:p>
          <a:p>
            <a:pPr marL="342900" lvl="1" indent="0">
              <a:buNone/>
            </a:pPr>
            <a:r>
              <a:rPr lang="en-US" dirty="0" smtClean="0"/>
              <a:t>Audiences </a:t>
            </a:r>
          </a:p>
        </p:txBody>
      </p:sp>
      <p:sp>
        <p:nvSpPr>
          <p:cNvPr id="3" name="Title 2"/>
          <p:cNvSpPr>
            <a:spLocks noGrp="1"/>
          </p:cNvSpPr>
          <p:nvPr>
            <p:ph type="title"/>
          </p:nvPr>
        </p:nvSpPr>
        <p:spPr/>
        <p:txBody>
          <a:bodyPr/>
          <a:lstStyle/>
          <a:p>
            <a:r>
              <a:rPr lang="en-US" dirty="0" smtClean="0"/>
              <a:t>Configuration Drift</a:t>
            </a:r>
            <a:endParaRPr lang="en-US" dirty="0"/>
          </a:p>
        </p:txBody>
      </p:sp>
      <p:sp>
        <p:nvSpPr>
          <p:cNvPr id="4" name="Rectangle 3"/>
          <p:cNvSpPr/>
          <p:nvPr/>
        </p:nvSpPr>
        <p:spPr>
          <a:xfrm>
            <a:off x="6446837" y="1557558"/>
            <a:ext cx="6216650" cy="4881336"/>
          </a:xfrm>
          <a:prstGeom prst="rect">
            <a:avLst/>
          </a:prstGeom>
        </p:spPr>
        <p:txBody>
          <a:bodyPr vert="horz" wrap="square" lIns="146304" tIns="91440" rIns="146304" bIns="91440" rtlCol="0">
            <a:spAutoFit/>
          </a:bodyPr>
          <a:lstStyle/>
          <a:p>
            <a:pPr>
              <a:lnSpc>
                <a:spcPct val="90000"/>
              </a:lnSpc>
              <a:spcBef>
                <a:spcPct val="20000"/>
              </a:spcBef>
              <a:buSzPct val="90000"/>
            </a:pPr>
            <a:r>
              <a:rPr lang="en-US" sz="4000" dirty="0">
                <a:gradFill>
                  <a:gsLst>
                    <a:gs pos="1250">
                      <a:srgbClr val="505050"/>
                    </a:gs>
                    <a:gs pos="100000">
                      <a:srgbClr val="505050"/>
                    </a:gs>
                  </a:gsLst>
                  <a:lin ang="5400000" scaled="0"/>
                </a:gradFill>
                <a:latin typeface="Segoe UI Light"/>
              </a:rPr>
              <a:t>Deployed solutions / GAC </a:t>
            </a:r>
          </a:p>
          <a:p>
            <a:pPr>
              <a:lnSpc>
                <a:spcPct val="90000"/>
              </a:lnSpc>
              <a:spcBef>
                <a:spcPct val="20000"/>
              </a:spcBef>
              <a:buSzPct val="90000"/>
            </a:pPr>
            <a:endParaRPr lang="en-US" sz="2400" dirty="0" smtClean="0">
              <a:gradFill>
                <a:gsLst>
                  <a:gs pos="1250">
                    <a:srgbClr val="505050"/>
                  </a:gs>
                  <a:gs pos="100000">
                    <a:srgbClr val="505050"/>
                  </a:gs>
                </a:gsLst>
                <a:lin ang="5400000" scaled="0"/>
              </a:gradFill>
              <a:latin typeface="Segoe UI Light"/>
            </a:endParaRPr>
          </a:p>
          <a:p>
            <a:pPr>
              <a:lnSpc>
                <a:spcPct val="90000"/>
              </a:lnSpc>
              <a:spcBef>
                <a:spcPct val="20000"/>
              </a:spcBef>
              <a:buSzPct val="90000"/>
            </a:pPr>
            <a:r>
              <a:rPr lang="en-US" sz="4000" dirty="0" smtClean="0">
                <a:gradFill>
                  <a:gsLst>
                    <a:gs pos="1250">
                      <a:srgbClr val="505050"/>
                    </a:gs>
                    <a:gs pos="100000">
                      <a:srgbClr val="505050"/>
                    </a:gs>
                  </a:gsLst>
                  <a:lin ang="5400000" scaled="0"/>
                </a:gradFill>
                <a:latin typeface="Segoe UI Light"/>
              </a:rPr>
              <a:t>Provider </a:t>
            </a:r>
            <a:r>
              <a:rPr lang="en-US" sz="4000" dirty="0">
                <a:gradFill>
                  <a:gsLst>
                    <a:gs pos="1250">
                      <a:srgbClr val="505050"/>
                    </a:gs>
                    <a:gs pos="100000">
                      <a:srgbClr val="505050"/>
                    </a:gs>
                  </a:gsLst>
                  <a:lin ang="5400000" scaled="0"/>
                </a:gradFill>
                <a:latin typeface="Segoe UI Light"/>
              </a:rPr>
              <a:t>hosted apps</a:t>
            </a:r>
          </a:p>
          <a:p>
            <a:pPr>
              <a:lnSpc>
                <a:spcPct val="90000"/>
              </a:lnSpc>
              <a:spcBef>
                <a:spcPct val="20000"/>
              </a:spcBef>
              <a:buSzPct val="90000"/>
            </a:pPr>
            <a:endParaRPr lang="en-US" sz="2400" dirty="0" smtClean="0">
              <a:gradFill>
                <a:gsLst>
                  <a:gs pos="1250">
                    <a:srgbClr val="505050"/>
                  </a:gs>
                  <a:gs pos="100000">
                    <a:srgbClr val="505050"/>
                  </a:gs>
                </a:gsLst>
                <a:lin ang="5400000" scaled="0"/>
              </a:gradFill>
              <a:latin typeface="Segoe UI Light"/>
            </a:endParaRPr>
          </a:p>
          <a:p>
            <a:pPr>
              <a:lnSpc>
                <a:spcPct val="90000"/>
              </a:lnSpc>
              <a:spcBef>
                <a:spcPct val="20000"/>
              </a:spcBef>
              <a:buSzPct val="90000"/>
            </a:pPr>
            <a:r>
              <a:rPr lang="en-US" sz="4000" dirty="0" smtClean="0">
                <a:gradFill>
                  <a:gsLst>
                    <a:gs pos="1250">
                      <a:srgbClr val="505050"/>
                    </a:gs>
                    <a:gs pos="100000">
                      <a:srgbClr val="505050"/>
                    </a:gs>
                  </a:gsLst>
                  <a:lin ang="5400000" scaled="0"/>
                </a:gradFill>
                <a:latin typeface="Segoe UI Light"/>
              </a:rPr>
              <a:t>App </a:t>
            </a:r>
            <a:r>
              <a:rPr lang="en-US" sz="4000" dirty="0">
                <a:gradFill>
                  <a:gsLst>
                    <a:gs pos="1250">
                      <a:srgbClr val="505050"/>
                    </a:gs>
                    <a:gs pos="100000">
                      <a:srgbClr val="505050"/>
                    </a:gs>
                  </a:gsLst>
                  <a:lin ang="5400000" scaled="0"/>
                </a:gradFill>
                <a:latin typeface="Segoe UI Light"/>
              </a:rPr>
              <a:t>level configuration </a:t>
            </a:r>
          </a:p>
          <a:p>
            <a:pPr>
              <a:lnSpc>
                <a:spcPct val="90000"/>
              </a:lnSpc>
              <a:spcBef>
                <a:spcPct val="20000"/>
              </a:spcBef>
              <a:buSzPct val="90000"/>
            </a:pPr>
            <a:r>
              <a:rPr lang="en-US" sz="4000" dirty="0">
                <a:gradFill>
                  <a:gsLst>
                    <a:gs pos="1250">
                      <a:srgbClr val="505050"/>
                    </a:gs>
                    <a:gs pos="100000">
                      <a:srgbClr val="505050"/>
                    </a:gs>
                  </a:gsLst>
                  <a:lin ang="5400000" scaled="0"/>
                </a:gradFill>
                <a:latin typeface="Segoe UI Light"/>
              </a:rPr>
              <a:t>Web.config / Machine.config</a:t>
            </a:r>
          </a:p>
          <a:p>
            <a:pPr>
              <a:lnSpc>
                <a:spcPct val="90000"/>
              </a:lnSpc>
              <a:spcBef>
                <a:spcPct val="20000"/>
              </a:spcBef>
              <a:buSzPct val="90000"/>
            </a:pPr>
            <a:endParaRPr lang="en-US" sz="4000" dirty="0">
              <a:gradFill>
                <a:gsLst>
                  <a:gs pos="1250">
                    <a:srgbClr val="505050"/>
                  </a:gs>
                  <a:gs pos="100000">
                    <a:srgbClr val="505050"/>
                  </a:gs>
                </a:gsLst>
                <a:lin ang="5400000" scaled="0"/>
              </a:gradFill>
              <a:latin typeface="Segoe UI Light"/>
            </a:endParaRPr>
          </a:p>
        </p:txBody>
      </p:sp>
    </p:spTree>
    <p:extLst>
      <p:ext uri="{BB962C8B-B14F-4D97-AF65-F5344CB8AC3E}">
        <p14:creationId xmlns:p14="http://schemas.microsoft.com/office/powerpoint/2010/main" val="3679213247"/>
      </p:ext>
    </p:extLst>
  </p:cSld>
  <p:clrMapOvr>
    <a:masterClrMapping/>
  </p:clrMapOvr>
  <p:transition>
    <p:fad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Configuration Mgmt Today/Tomorrow</a:t>
            </a:r>
            <a:endParaRPr lang="en-US" dirty="0"/>
          </a:p>
        </p:txBody>
      </p:sp>
      <p:graphicFrame>
        <p:nvGraphicFramePr>
          <p:cNvPr id="5" name="Diagram 4"/>
          <p:cNvGraphicFramePr/>
          <p:nvPr>
            <p:extLst/>
          </p:nvPr>
        </p:nvGraphicFramePr>
        <p:xfrm>
          <a:off x="518053" y="1212849"/>
          <a:ext cx="11491384" cy="552732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Rectangle 6"/>
          <p:cNvSpPr/>
          <p:nvPr/>
        </p:nvSpPr>
        <p:spPr bwMode="auto">
          <a:xfrm>
            <a:off x="2560637" y="2430462"/>
            <a:ext cx="3429000" cy="457200"/>
          </a:xfrm>
          <a:prstGeom prst="rect">
            <a:avLst/>
          </a:prstGeom>
          <a:solidFill>
            <a:schemeClr val="accent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3200" dirty="0" smtClean="0">
                <a:gradFill>
                  <a:gsLst>
                    <a:gs pos="0">
                      <a:srgbClr val="FFFFFF"/>
                    </a:gs>
                    <a:gs pos="100000">
                      <a:srgbClr val="FFFFFF"/>
                    </a:gs>
                  </a:gsLst>
                  <a:lin ang="5400000" scaled="0"/>
                </a:gradFill>
              </a:rPr>
              <a:t>TODAY</a:t>
            </a:r>
            <a:endParaRPr lang="en-US" sz="3200" dirty="0">
              <a:gradFill>
                <a:gsLst>
                  <a:gs pos="0">
                    <a:srgbClr val="FFFFFF"/>
                  </a:gs>
                  <a:gs pos="100000">
                    <a:srgbClr val="FFFFFF"/>
                  </a:gs>
                </a:gsLst>
                <a:lin ang="5400000" scaled="0"/>
              </a:gradFill>
            </a:endParaRPr>
          </a:p>
        </p:txBody>
      </p:sp>
      <p:sp>
        <p:nvSpPr>
          <p:cNvPr id="8" name="Rectangle 7"/>
          <p:cNvSpPr/>
          <p:nvPr/>
        </p:nvSpPr>
        <p:spPr bwMode="auto">
          <a:xfrm>
            <a:off x="6523037" y="5021262"/>
            <a:ext cx="3429000" cy="457200"/>
          </a:xfrm>
          <a:prstGeom prst="rect">
            <a:avLst/>
          </a:prstGeom>
          <a:solidFill>
            <a:schemeClr val="accent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3200" dirty="0" smtClean="0">
                <a:gradFill>
                  <a:gsLst>
                    <a:gs pos="0">
                      <a:srgbClr val="FFFFFF"/>
                    </a:gs>
                    <a:gs pos="100000">
                      <a:srgbClr val="FFFFFF"/>
                    </a:gs>
                  </a:gsLst>
                  <a:lin ang="5400000" scaled="0"/>
                </a:gradFill>
              </a:rPr>
              <a:t>TOMORROW</a:t>
            </a:r>
            <a:endParaRPr lang="en-US" sz="32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1099840579"/>
      </p:ext>
    </p:extLst>
  </p:cSld>
  <p:clrMapOvr>
    <a:masterClrMapping/>
  </p:clrMapOvr>
  <p:transition>
    <p:fad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1" y="-1772"/>
            <a:ext cx="12441902" cy="1304498"/>
          </a:xfrm>
          <a:prstGeom prst="rect">
            <a:avLst/>
          </a:prstGeom>
          <a:solidFill>
            <a:srgbClr val="FF8C00">
              <a:alpha val="68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 name="Title 3"/>
          <p:cNvSpPr>
            <a:spLocks noGrp="1"/>
          </p:cNvSpPr>
          <p:nvPr>
            <p:ph type="title"/>
          </p:nvPr>
        </p:nvSpPr>
        <p:spPr/>
        <p:txBody>
          <a:bodyPr/>
          <a:lstStyle/>
          <a:p>
            <a:r>
              <a:rPr lang="en-US" smtClean="0">
                <a:gradFill>
                  <a:gsLst>
                    <a:gs pos="1250">
                      <a:schemeClr val="bg1"/>
                    </a:gs>
                    <a:gs pos="100000">
                      <a:schemeClr val="bg1"/>
                    </a:gs>
                  </a:gsLst>
                  <a:lin ang="5400000" scaled="0"/>
                </a:gradFill>
              </a:rPr>
              <a:t>MySPC</a:t>
            </a:r>
            <a:endParaRPr lang="en-US" dirty="0">
              <a:gradFill>
                <a:gsLst>
                  <a:gs pos="1250">
                    <a:schemeClr val="bg1"/>
                  </a:gs>
                  <a:gs pos="100000">
                    <a:schemeClr val="bg1"/>
                  </a:gs>
                </a:gsLst>
                <a:lin ang="5400000" scaled="0"/>
              </a:gradFill>
            </a:endParaRPr>
          </a:p>
        </p:txBody>
      </p:sp>
      <p:grpSp>
        <p:nvGrpSpPr>
          <p:cNvPr id="6" name="Group 5"/>
          <p:cNvGrpSpPr/>
          <p:nvPr/>
        </p:nvGrpSpPr>
        <p:grpSpPr>
          <a:xfrm>
            <a:off x="9887683" y="72345"/>
            <a:ext cx="3252155" cy="1098069"/>
            <a:chOff x="9493983" y="21545"/>
            <a:chExt cx="3252155" cy="1098069"/>
          </a:xfrm>
        </p:grpSpPr>
        <p:sp>
          <p:nvSpPr>
            <p:cNvPr id="7" name="Title 3"/>
            <p:cNvSpPr txBox="1">
              <a:spLocks/>
            </p:cNvSpPr>
            <p:nvPr/>
          </p:nvSpPr>
          <p:spPr>
            <a:xfrm>
              <a:off x="9519383" y="21545"/>
              <a:ext cx="3226755" cy="385754"/>
            </a:xfrm>
            <a:prstGeom prst="rect">
              <a:avLst/>
            </a:prstGeom>
          </p:spPr>
          <p:txBody>
            <a:bodyPr vert="horz" wrap="square" lIns="0" tIns="0" rIns="0" bIns="0" rtlCol="0" anchor="b">
              <a:noAutofit/>
            </a:bodyPr>
            <a:lstStyle>
              <a:lvl1pPr algn="l" defTabSz="914180" rtl="0" eaLnBrk="1" latinLnBrk="0" hangingPunct="1">
                <a:lnSpc>
                  <a:spcPct val="90000"/>
                </a:lnSpc>
                <a:spcBef>
                  <a:spcPct val="0"/>
                </a:spcBef>
                <a:buNone/>
                <a:defRPr lang="en-US" sz="5293"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sz="1600" dirty="0">
                  <a:solidFill>
                    <a:schemeClr val="bg1"/>
                  </a:solidFill>
                </a:rPr>
                <a:t>Sponsored by</a:t>
              </a:r>
            </a:p>
          </p:txBody>
        </p:sp>
        <p:grpSp>
          <p:nvGrpSpPr>
            <p:cNvPr id="8" name="Group 4"/>
            <p:cNvGrpSpPr>
              <a:grpSpLocks noChangeAspect="1"/>
            </p:cNvGrpSpPr>
            <p:nvPr/>
          </p:nvGrpSpPr>
          <p:grpSpPr bwMode="auto">
            <a:xfrm>
              <a:off x="9493983" y="373065"/>
              <a:ext cx="1800711" cy="746549"/>
              <a:chOff x="1052" y="1007"/>
              <a:chExt cx="5567" cy="2308"/>
            </a:xfrm>
            <a:solidFill>
              <a:schemeClr val="bg1"/>
            </a:solidFill>
          </p:grpSpPr>
          <p:sp>
            <p:nvSpPr>
              <p:cNvPr id="9" name="Freeform 6"/>
              <p:cNvSpPr>
                <a:spLocks/>
              </p:cNvSpPr>
              <p:nvPr/>
            </p:nvSpPr>
            <p:spPr bwMode="auto">
              <a:xfrm>
                <a:off x="3211" y="2494"/>
                <a:ext cx="1250" cy="821"/>
              </a:xfrm>
              <a:custGeom>
                <a:avLst/>
                <a:gdLst>
                  <a:gd name="T0" fmla="*/ 1241 w 1250"/>
                  <a:gd name="T1" fmla="*/ 0 h 821"/>
                  <a:gd name="T2" fmla="*/ 1250 w 1250"/>
                  <a:gd name="T3" fmla="*/ 2 h 821"/>
                  <a:gd name="T4" fmla="*/ 1108 w 1250"/>
                  <a:gd name="T5" fmla="*/ 151 h 821"/>
                  <a:gd name="T6" fmla="*/ 917 w 1250"/>
                  <a:gd name="T7" fmla="*/ 335 h 821"/>
                  <a:gd name="T8" fmla="*/ 718 w 1250"/>
                  <a:gd name="T9" fmla="*/ 507 h 821"/>
                  <a:gd name="T10" fmla="*/ 505 w 1250"/>
                  <a:gd name="T11" fmla="*/ 664 h 821"/>
                  <a:gd name="T12" fmla="*/ 349 w 1250"/>
                  <a:gd name="T13" fmla="*/ 755 h 821"/>
                  <a:gd name="T14" fmla="*/ 214 w 1250"/>
                  <a:gd name="T15" fmla="*/ 809 h 821"/>
                  <a:gd name="T16" fmla="*/ 158 w 1250"/>
                  <a:gd name="T17" fmla="*/ 821 h 821"/>
                  <a:gd name="T18" fmla="*/ 106 w 1250"/>
                  <a:gd name="T19" fmla="*/ 821 h 821"/>
                  <a:gd name="T20" fmla="*/ 60 w 1250"/>
                  <a:gd name="T21" fmla="*/ 806 h 821"/>
                  <a:gd name="T22" fmla="*/ 23 w 1250"/>
                  <a:gd name="T23" fmla="*/ 772 h 821"/>
                  <a:gd name="T24" fmla="*/ 5 w 1250"/>
                  <a:gd name="T25" fmla="*/ 721 h 821"/>
                  <a:gd name="T26" fmla="*/ 1 w 1250"/>
                  <a:gd name="T27" fmla="*/ 637 h 821"/>
                  <a:gd name="T28" fmla="*/ 25 w 1250"/>
                  <a:gd name="T29" fmla="*/ 525 h 821"/>
                  <a:gd name="T30" fmla="*/ 74 w 1250"/>
                  <a:gd name="T31" fmla="*/ 394 h 821"/>
                  <a:gd name="T32" fmla="*/ 158 w 1250"/>
                  <a:gd name="T33" fmla="*/ 218 h 821"/>
                  <a:gd name="T34" fmla="*/ 283 w 1250"/>
                  <a:gd name="T35" fmla="*/ 7 h 821"/>
                  <a:gd name="T36" fmla="*/ 288 w 1250"/>
                  <a:gd name="T37" fmla="*/ 2 h 821"/>
                  <a:gd name="T38" fmla="*/ 398 w 1250"/>
                  <a:gd name="T39" fmla="*/ 0 h 821"/>
                  <a:gd name="T40" fmla="*/ 393 w 1250"/>
                  <a:gd name="T41" fmla="*/ 14 h 821"/>
                  <a:gd name="T42" fmla="*/ 336 w 1250"/>
                  <a:gd name="T43" fmla="*/ 159 h 821"/>
                  <a:gd name="T44" fmla="*/ 309 w 1250"/>
                  <a:gd name="T45" fmla="*/ 281 h 821"/>
                  <a:gd name="T46" fmla="*/ 309 w 1250"/>
                  <a:gd name="T47" fmla="*/ 374 h 821"/>
                  <a:gd name="T48" fmla="*/ 331 w 1250"/>
                  <a:gd name="T49" fmla="*/ 426 h 821"/>
                  <a:gd name="T50" fmla="*/ 371 w 1250"/>
                  <a:gd name="T51" fmla="*/ 460 h 821"/>
                  <a:gd name="T52" fmla="*/ 427 w 1250"/>
                  <a:gd name="T53" fmla="*/ 473 h 821"/>
                  <a:gd name="T54" fmla="*/ 528 w 1250"/>
                  <a:gd name="T55" fmla="*/ 458 h 821"/>
                  <a:gd name="T56" fmla="*/ 655 w 1250"/>
                  <a:gd name="T57" fmla="*/ 406 h 821"/>
                  <a:gd name="T58" fmla="*/ 805 w 1250"/>
                  <a:gd name="T59" fmla="*/ 318 h 821"/>
                  <a:gd name="T60" fmla="*/ 996 w 1250"/>
                  <a:gd name="T61" fmla="*/ 178 h 821"/>
                  <a:gd name="T62" fmla="*/ 1179 w 1250"/>
                  <a:gd name="T63" fmla="*/ 24 h 821"/>
                  <a:gd name="T64" fmla="*/ 1202 w 1250"/>
                  <a:gd name="T65" fmla="*/ 5 h 821"/>
                  <a:gd name="T66" fmla="*/ 1224 w 1250"/>
                  <a:gd name="T67" fmla="*/ 0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50" h="821">
                    <a:moveTo>
                      <a:pt x="1224" y="0"/>
                    </a:moveTo>
                    <a:lnTo>
                      <a:pt x="1241" y="0"/>
                    </a:lnTo>
                    <a:lnTo>
                      <a:pt x="1245" y="2"/>
                    </a:lnTo>
                    <a:lnTo>
                      <a:pt x="1250" y="2"/>
                    </a:lnTo>
                    <a:lnTo>
                      <a:pt x="1201" y="54"/>
                    </a:lnTo>
                    <a:lnTo>
                      <a:pt x="1108" y="151"/>
                    </a:lnTo>
                    <a:lnTo>
                      <a:pt x="1013" y="244"/>
                    </a:lnTo>
                    <a:lnTo>
                      <a:pt x="917" y="335"/>
                    </a:lnTo>
                    <a:lnTo>
                      <a:pt x="819" y="422"/>
                    </a:lnTo>
                    <a:lnTo>
                      <a:pt x="718" y="507"/>
                    </a:lnTo>
                    <a:lnTo>
                      <a:pt x="613" y="588"/>
                    </a:lnTo>
                    <a:lnTo>
                      <a:pt x="505" y="664"/>
                    </a:lnTo>
                    <a:lnTo>
                      <a:pt x="429" y="711"/>
                    </a:lnTo>
                    <a:lnTo>
                      <a:pt x="349" y="755"/>
                    </a:lnTo>
                    <a:lnTo>
                      <a:pt x="267" y="792"/>
                    </a:lnTo>
                    <a:lnTo>
                      <a:pt x="214" y="809"/>
                    </a:lnTo>
                    <a:lnTo>
                      <a:pt x="160" y="819"/>
                    </a:lnTo>
                    <a:lnTo>
                      <a:pt x="158" y="821"/>
                    </a:lnTo>
                    <a:lnTo>
                      <a:pt x="158" y="821"/>
                    </a:lnTo>
                    <a:lnTo>
                      <a:pt x="106" y="821"/>
                    </a:lnTo>
                    <a:lnTo>
                      <a:pt x="86" y="816"/>
                    </a:lnTo>
                    <a:lnTo>
                      <a:pt x="60" y="806"/>
                    </a:lnTo>
                    <a:lnTo>
                      <a:pt x="39" y="791"/>
                    </a:lnTo>
                    <a:lnTo>
                      <a:pt x="23" y="772"/>
                    </a:lnTo>
                    <a:lnTo>
                      <a:pt x="11" y="748"/>
                    </a:lnTo>
                    <a:lnTo>
                      <a:pt x="5" y="721"/>
                    </a:lnTo>
                    <a:lnTo>
                      <a:pt x="0" y="679"/>
                    </a:lnTo>
                    <a:lnTo>
                      <a:pt x="1" y="637"/>
                    </a:lnTo>
                    <a:lnTo>
                      <a:pt x="8" y="595"/>
                    </a:lnTo>
                    <a:lnTo>
                      <a:pt x="25" y="525"/>
                    </a:lnTo>
                    <a:lnTo>
                      <a:pt x="49" y="458"/>
                    </a:lnTo>
                    <a:lnTo>
                      <a:pt x="74" y="394"/>
                    </a:lnTo>
                    <a:lnTo>
                      <a:pt x="103" y="330"/>
                    </a:lnTo>
                    <a:lnTo>
                      <a:pt x="158" y="218"/>
                    </a:lnTo>
                    <a:lnTo>
                      <a:pt x="219" y="112"/>
                    </a:lnTo>
                    <a:lnTo>
                      <a:pt x="283" y="7"/>
                    </a:lnTo>
                    <a:lnTo>
                      <a:pt x="287" y="5"/>
                    </a:lnTo>
                    <a:lnTo>
                      <a:pt x="288" y="2"/>
                    </a:lnTo>
                    <a:lnTo>
                      <a:pt x="292" y="2"/>
                    </a:lnTo>
                    <a:lnTo>
                      <a:pt x="398" y="0"/>
                    </a:lnTo>
                    <a:lnTo>
                      <a:pt x="395" y="7"/>
                    </a:lnTo>
                    <a:lnTo>
                      <a:pt x="393" y="14"/>
                    </a:lnTo>
                    <a:lnTo>
                      <a:pt x="363" y="85"/>
                    </a:lnTo>
                    <a:lnTo>
                      <a:pt x="336" y="159"/>
                    </a:lnTo>
                    <a:lnTo>
                      <a:pt x="316" y="235"/>
                    </a:lnTo>
                    <a:lnTo>
                      <a:pt x="309" y="281"/>
                    </a:lnTo>
                    <a:lnTo>
                      <a:pt x="305" y="326"/>
                    </a:lnTo>
                    <a:lnTo>
                      <a:pt x="309" y="374"/>
                    </a:lnTo>
                    <a:lnTo>
                      <a:pt x="317" y="402"/>
                    </a:lnTo>
                    <a:lnTo>
                      <a:pt x="331" y="426"/>
                    </a:lnTo>
                    <a:lnTo>
                      <a:pt x="349" y="446"/>
                    </a:lnTo>
                    <a:lnTo>
                      <a:pt x="371" y="460"/>
                    </a:lnTo>
                    <a:lnTo>
                      <a:pt x="398" y="470"/>
                    </a:lnTo>
                    <a:lnTo>
                      <a:pt x="427" y="473"/>
                    </a:lnTo>
                    <a:lnTo>
                      <a:pt x="478" y="468"/>
                    </a:lnTo>
                    <a:lnTo>
                      <a:pt x="528" y="458"/>
                    </a:lnTo>
                    <a:lnTo>
                      <a:pt x="576" y="441"/>
                    </a:lnTo>
                    <a:lnTo>
                      <a:pt x="655" y="406"/>
                    </a:lnTo>
                    <a:lnTo>
                      <a:pt x="731" y="363"/>
                    </a:lnTo>
                    <a:lnTo>
                      <a:pt x="805" y="318"/>
                    </a:lnTo>
                    <a:lnTo>
                      <a:pt x="902" y="250"/>
                    </a:lnTo>
                    <a:lnTo>
                      <a:pt x="996" y="178"/>
                    </a:lnTo>
                    <a:lnTo>
                      <a:pt x="1089" y="102"/>
                    </a:lnTo>
                    <a:lnTo>
                      <a:pt x="1179" y="24"/>
                    </a:lnTo>
                    <a:lnTo>
                      <a:pt x="1192" y="12"/>
                    </a:lnTo>
                    <a:lnTo>
                      <a:pt x="1202" y="5"/>
                    </a:lnTo>
                    <a:lnTo>
                      <a:pt x="1212" y="2"/>
                    </a:lnTo>
                    <a:lnTo>
                      <a:pt x="122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 name="Freeform 7"/>
              <p:cNvSpPr>
                <a:spLocks/>
              </p:cNvSpPr>
              <p:nvPr/>
            </p:nvSpPr>
            <p:spPr bwMode="auto">
              <a:xfrm>
                <a:off x="5030" y="1007"/>
                <a:ext cx="1209" cy="778"/>
              </a:xfrm>
              <a:custGeom>
                <a:avLst/>
                <a:gdLst>
                  <a:gd name="T0" fmla="*/ 1103 w 1209"/>
                  <a:gd name="T1" fmla="*/ 0 h 778"/>
                  <a:gd name="T2" fmla="*/ 1133 w 1209"/>
                  <a:gd name="T3" fmla="*/ 8 h 778"/>
                  <a:gd name="T4" fmla="*/ 1175 w 1209"/>
                  <a:gd name="T5" fmla="*/ 37 h 778"/>
                  <a:gd name="T6" fmla="*/ 1199 w 1209"/>
                  <a:gd name="T7" fmla="*/ 77 h 778"/>
                  <a:gd name="T8" fmla="*/ 1209 w 1209"/>
                  <a:gd name="T9" fmla="*/ 150 h 778"/>
                  <a:gd name="T10" fmla="*/ 1197 w 1209"/>
                  <a:gd name="T11" fmla="*/ 243 h 778"/>
                  <a:gd name="T12" fmla="*/ 1157 w 1209"/>
                  <a:gd name="T13" fmla="*/ 373 h 778"/>
                  <a:gd name="T14" fmla="*/ 1103 w 1209"/>
                  <a:gd name="T15" fmla="*/ 498 h 778"/>
                  <a:gd name="T16" fmla="*/ 1007 w 1209"/>
                  <a:gd name="T17" fmla="*/ 682 h 778"/>
                  <a:gd name="T18" fmla="*/ 951 w 1209"/>
                  <a:gd name="T19" fmla="*/ 775 h 778"/>
                  <a:gd name="T20" fmla="*/ 944 w 1209"/>
                  <a:gd name="T21" fmla="*/ 778 h 778"/>
                  <a:gd name="T22" fmla="*/ 833 w 1209"/>
                  <a:gd name="T23" fmla="*/ 778 h 778"/>
                  <a:gd name="T24" fmla="*/ 838 w 1209"/>
                  <a:gd name="T25" fmla="*/ 756 h 778"/>
                  <a:gd name="T26" fmla="*/ 883 w 1209"/>
                  <a:gd name="T27" fmla="*/ 630 h 778"/>
                  <a:gd name="T28" fmla="*/ 903 w 1209"/>
                  <a:gd name="T29" fmla="*/ 520 h 778"/>
                  <a:gd name="T30" fmla="*/ 897 w 1209"/>
                  <a:gd name="T31" fmla="*/ 435 h 778"/>
                  <a:gd name="T32" fmla="*/ 868 w 1209"/>
                  <a:gd name="T33" fmla="*/ 383 h 778"/>
                  <a:gd name="T34" fmla="*/ 819 w 1209"/>
                  <a:gd name="T35" fmla="*/ 354 h 778"/>
                  <a:gd name="T36" fmla="*/ 743 w 1209"/>
                  <a:gd name="T37" fmla="*/ 351 h 778"/>
                  <a:gd name="T38" fmla="*/ 655 w 1209"/>
                  <a:gd name="T39" fmla="*/ 373 h 778"/>
                  <a:gd name="T40" fmla="*/ 532 w 1209"/>
                  <a:gd name="T41" fmla="*/ 429 h 778"/>
                  <a:gd name="T42" fmla="*/ 415 w 1209"/>
                  <a:gd name="T43" fmla="*/ 498 h 778"/>
                  <a:gd name="T44" fmla="*/ 231 w 1209"/>
                  <a:gd name="T45" fmla="*/ 628 h 778"/>
                  <a:gd name="T46" fmla="*/ 59 w 1209"/>
                  <a:gd name="T47" fmla="*/ 771 h 778"/>
                  <a:gd name="T48" fmla="*/ 49 w 1209"/>
                  <a:gd name="T49" fmla="*/ 776 h 778"/>
                  <a:gd name="T50" fmla="*/ 3 w 1209"/>
                  <a:gd name="T51" fmla="*/ 778 h 778"/>
                  <a:gd name="T52" fmla="*/ 0 w 1209"/>
                  <a:gd name="T53" fmla="*/ 776 h 778"/>
                  <a:gd name="T54" fmla="*/ 118 w 1209"/>
                  <a:gd name="T55" fmla="*/ 657 h 778"/>
                  <a:gd name="T56" fmla="*/ 304 w 1209"/>
                  <a:gd name="T57" fmla="*/ 476 h 778"/>
                  <a:gd name="T58" fmla="*/ 498 w 1209"/>
                  <a:gd name="T59" fmla="*/ 310 h 778"/>
                  <a:gd name="T60" fmla="*/ 704 w 1209"/>
                  <a:gd name="T61" fmla="*/ 158 h 778"/>
                  <a:gd name="T62" fmla="*/ 822 w 1209"/>
                  <a:gd name="T63" fmla="*/ 86 h 778"/>
                  <a:gd name="T64" fmla="*/ 949 w 1209"/>
                  <a:gd name="T65" fmla="*/ 28 h 778"/>
                  <a:gd name="T66" fmla="*/ 1050 w 1209"/>
                  <a:gd name="T67" fmla="*/ 1 h 778"/>
                  <a:gd name="T68" fmla="*/ 1054 w 1209"/>
                  <a:gd name="T69" fmla="*/ 0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09" h="778">
                    <a:moveTo>
                      <a:pt x="1054" y="0"/>
                    </a:moveTo>
                    <a:lnTo>
                      <a:pt x="1103" y="0"/>
                    </a:lnTo>
                    <a:lnTo>
                      <a:pt x="1118" y="3"/>
                    </a:lnTo>
                    <a:lnTo>
                      <a:pt x="1133" y="8"/>
                    </a:lnTo>
                    <a:lnTo>
                      <a:pt x="1157" y="20"/>
                    </a:lnTo>
                    <a:lnTo>
                      <a:pt x="1175" y="37"/>
                    </a:lnTo>
                    <a:lnTo>
                      <a:pt x="1191" y="55"/>
                    </a:lnTo>
                    <a:lnTo>
                      <a:pt x="1199" y="77"/>
                    </a:lnTo>
                    <a:lnTo>
                      <a:pt x="1206" y="103"/>
                    </a:lnTo>
                    <a:lnTo>
                      <a:pt x="1209" y="150"/>
                    </a:lnTo>
                    <a:lnTo>
                      <a:pt x="1206" y="197"/>
                    </a:lnTo>
                    <a:lnTo>
                      <a:pt x="1197" y="243"/>
                    </a:lnTo>
                    <a:lnTo>
                      <a:pt x="1180" y="309"/>
                    </a:lnTo>
                    <a:lnTo>
                      <a:pt x="1157" y="373"/>
                    </a:lnTo>
                    <a:lnTo>
                      <a:pt x="1132" y="437"/>
                    </a:lnTo>
                    <a:lnTo>
                      <a:pt x="1103" y="498"/>
                    </a:lnTo>
                    <a:lnTo>
                      <a:pt x="1057" y="591"/>
                    </a:lnTo>
                    <a:lnTo>
                      <a:pt x="1007" y="682"/>
                    </a:lnTo>
                    <a:lnTo>
                      <a:pt x="952" y="771"/>
                    </a:lnTo>
                    <a:lnTo>
                      <a:pt x="951" y="775"/>
                    </a:lnTo>
                    <a:lnTo>
                      <a:pt x="947" y="776"/>
                    </a:lnTo>
                    <a:lnTo>
                      <a:pt x="944" y="778"/>
                    </a:lnTo>
                    <a:lnTo>
                      <a:pt x="834" y="778"/>
                    </a:lnTo>
                    <a:lnTo>
                      <a:pt x="833" y="778"/>
                    </a:lnTo>
                    <a:lnTo>
                      <a:pt x="831" y="776"/>
                    </a:lnTo>
                    <a:lnTo>
                      <a:pt x="838" y="756"/>
                    </a:lnTo>
                    <a:lnTo>
                      <a:pt x="863" y="694"/>
                    </a:lnTo>
                    <a:lnTo>
                      <a:pt x="883" y="630"/>
                    </a:lnTo>
                    <a:lnTo>
                      <a:pt x="898" y="564"/>
                    </a:lnTo>
                    <a:lnTo>
                      <a:pt x="903" y="520"/>
                    </a:lnTo>
                    <a:lnTo>
                      <a:pt x="903" y="478"/>
                    </a:lnTo>
                    <a:lnTo>
                      <a:pt x="897" y="435"/>
                    </a:lnTo>
                    <a:lnTo>
                      <a:pt x="885" y="407"/>
                    </a:lnTo>
                    <a:lnTo>
                      <a:pt x="868" y="383"/>
                    </a:lnTo>
                    <a:lnTo>
                      <a:pt x="846" y="366"/>
                    </a:lnTo>
                    <a:lnTo>
                      <a:pt x="819" y="354"/>
                    </a:lnTo>
                    <a:lnTo>
                      <a:pt x="789" y="349"/>
                    </a:lnTo>
                    <a:lnTo>
                      <a:pt x="743" y="351"/>
                    </a:lnTo>
                    <a:lnTo>
                      <a:pt x="699" y="359"/>
                    </a:lnTo>
                    <a:lnTo>
                      <a:pt x="655" y="373"/>
                    </a:lnTo>
                    <a:lnTo>
                      <a:pt x="593" y="398"/>
                    </a:lnTo>
                    <a:lnTo>
                      <a:pt x="532" y="429"/>
                    </a:lnTo>
                    <a:lnTo>
                      <a:pt x="473" y="462"/>
                    </a:lnTo>
                    <a:lnTo>
                      <a:pt x="415" y="498"/>
                    </a:lnTo>
                    <a:lnTo>
                      <a:pt x="322" y="562"/>
                    </a:lnTo>
                    <a:lnTo>
                      <a:pt x="231" y="628"/>
                    </a:lnTo>
                    <a:lnTo>
                      <a:pt x="145" y="699"/>
                    </a:lnTo>
                    <a:lnTo>
                      <a:pt x="59" y="771"/>
                    </a:lnTo>
                    <a:lnTo>
                      <a:pt x="54" y="775"/>
                    </a:lnTo>
                    <a:lnTo>
                      <a:pt x="49" y="776"/>
                    </a:lnTo>
                    <a:lnTo>
                      <a:pt x="42" y="778"/>
                    </a:lnTo>
                    <a:lnTo>
                      <a:pt x="3" y="778"/>
                    </a:lnTo>
                    <a:lnTo>
                      <a:pt x="3" y="778"/>
                    </a:lnTo>
                    <a:lnTo>
                      <a:pt x="0" y="776"/>
                    </a:lnTo>
                    <a:lnTo>
                      <a:pt x="25" y="749"/>
                    </a:lnTo>
                    <a:lnTo>
                      <a:pt x="118" y="657"/>
                    </a:lnTo>
                    <a:lnTo>
                      <a:pt x="211" y="564"/>
                    </a:lnTo>
                    <a:lnTo>
                      <a:pt x="304" y="476"/>
                    </a:lnTo>
                    <a:lnTo>
                      <a:pt x="398" y="391"/>
                    </a:lnTo>
                    <a:lnTo>
                      <a:pt x="498" y="310"/>
                    </a:lnTo>
                    <a:lnTo>
                      <a:pt x="599" y="233"/>
                    </a:lnTo>
                    <a:lnTo>
                      <a:pt x="704" y="158"/>
                    </a:lnTo>
                    <a:lnTo>
                      <a:pt x="763" y="121"/>
                    </a:lnTo>
                    <a:lnTo>
                      <a:pt x="822" y="86"/>
                    </a:lnTo>
                    <a:lnTo>
                      <a:pt x="885" y="55"/>
                    </a:lnTo>
                    <a:lnTo>
                      <a:pt x="949" y="28"/>
                    </a:lnTo>
                    <a:lnTo>
                      <a:pt x="1000" y="12"/>
                    </a:lnTo>
                    <a:lnTo>
                      <a:pt x="1050" y="1"/>
                    </a:lnTo>
                    <a:lnTo>
                      <a:pt x="1052" y="1"/>
                    </a:lnTo>
                    <a:lnTo>
                      <a:pt x="105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 name="Freeform 8"/>
              <p:cNvSpPr>
                <a:spLocks/>
              </p:cNvSpPr>
              <p:nvPr/>
            </p:nvSpPr>
            <p:spPr bwMode="auto">
              <a:xfrm>
                <a:off x="1052" y="1559"/>
                <a:ext cx="492" cy="863"/>
              </a:xfrm>
              <a:custGeom>
                <a:avLst/>
                <a:gdLst>
                  <a:gd name="T0" fmla="*/ 377 w 492"/>
                  <a:gd name="T1" fmla="*/ 0 h 863"/>
                  <a:gd name="T2" fmla="*/ 431 w 492"/>
                  <a:gd name="T3" fmla="*/ 0 h 863"/>
                  <a:gd name="T4" fmla="*/ 458 w 492"/>
                  <a:gd name="T5" fmla="*/ 5 h 863"/>
                  <a:gd name="T6" fmla="*/ 485 w 492"/>
                  <a:gd name="T7" fmla="*/ 13 h 863"/>
                  <a:gd name="T8" fmla="*/ 488 w 492"/>
                  <a:gd name="T9" fmla="*/ 13 h 863"/>
                  <a:gd name="T10" fmla="*/ 490 w 492"/>
                  <a:gd name="T11" fmla="*/ 15 h 863"/>
                  <a:gd name="T12" fmla="*/ 492 w 492"/>
                  <a:gd name="T13" fmla="*/ 18 h 863"/>
                  <a:gd name="T14" fmla="*/ 492 w 492"/>
                  <a:gd name="T15" fmla="*/ 22 h 863"/>
                  <a:gd name="T16" fmla="*/ 465 w 492"/>
                  <a:gd name="T17" fmla="*/ 172 h 863"/>
                  <a:gd name="T18" fmla="*/ 465 w 492"/>
                  <a:gd name="T19" fmla="*/ 175 h 863"/>
                  <a:gd name="T20" fmla="*/ 465 w 492"/>
                  <a:gd name="T21" fmla="*/ 177 h 863"/>
                  <a:gd name="T22" fmla="*/ 449 w 492"/>
                  <a:gd name="T23" fmla="*/ 172 h 863"/>
                  <a:gd name="T24" fmla="*/ 417 w 492"/>
                  <a:gd name="T25" fmla="*/ 162 h 863"/>
                  <a:gd name="T26" fmla="*/ 383 w 492"/>
                  <a:gd name="T27" fmla="*/ 162 h 863"/>
                  <a:gd name="T28" fmla="*/ 365 w 492"/>
                  <a:gd name="T29" fmla="*/ 165 h 863"/>
                  <a:gd name="T30" fmla="*/ 350 w 492"/>
                  <a:gd name="T31" fmla="*/ 174 h 863"/>
                  <a:gd name="T32" fmla="*/ 336 w 492"/>
                  <a:gd name="T33" fmla="*/ 186 h 863"/>
                  <a:gd name="T34" fmla="*/ 326 w 492"/>
                  <a:gd name="T35" fmla="*/ 201 h 863"/>
                  <a:gd name="T36" fmla="*/ 318 w 492"/>
                  <a:gd name="T37" fmla="*/ 226 h 863"/>
                  <a:gd name="T38" fmla="*/ 312 w 492"/>
                  <a:gd name="T39" fmla="*/ 250 h 863"/>
                  <a:gd name="T40" fmla="*/ 297 w 492"/>
                  <a:gd name="T41" fmla="*/ 334 h 863"/>
                  <a:gd name="T42" fmla="*/ 437 w 492"/>
                  <a:gd name="T43" fmla="*/ 334 h 863"/>
                  <a:gd name="T44" fmla="*/ 426 w 492"/>
                  <a:gd name="T45" fmla="*/ 407 h 863"/>
                  <a:gd name="T46" fmla="*/ 414 w 492"/>
                  <a:gd name="T47" fmla="*/ 481 h 863"/>
                  <a:gd name="T48" fmla="*/ 412 w 492"/>
                  <a:gd name="T49" fmla="*/ 484 h 863"/>
                  <a:gd name="T50" fmla="*/ 410 w 492"/>
                  <a:gd name="T51" fmla="*/ 488 h 863"/>
                  <a:gd name="T52" fmla="*/ 407 w 492"/>
                  <a:gd name="T53" fmla="*/ 490 h 863"/>
                  <a:gd name="T54" fmla="*/ 402 w 492"/>
                  <a:gd name="T55" fmla="*/ 490 h 863"/>
                  <a:gd name="T56" fmla="*/ 280 w 492"/>
                  <a:gd name="T57" fmla="*/ 490 h 863"/>
                  <a:gd name="T58" fmla="*/ 277 w 492"/>
                  <a:gd name="T59" fmla="*/ 490 h 863"/>
                  <a:gd name="T60" fmla="*/ 274 w 492"/>
                  <a:gd name="T61" fmla="*/ 491 h 863"/>
                  <a:gd name="T62" fmla="*/ 272 w 492"/>
                  <a:gd name="T63" fmla="*/ 493 h 863"/>
                  <a:gd name="T64" fmla="*/ 270 w 492"/>
                  <a:gd name="T65" fmla="*/ 498 h 863"/>
                  <a:gd name="T66" fmla="*/ 215 w 492"/>
                  <a:gd name="T67" fmla="*/ 822 h 863"/>
                  <a:gd name="T68" fmla="*/ 209 w 492"/>
                  <a:gd name="T69" fmla="*/ 856 h 863"/>
                  <a:gd name="T70" fmla="*/ 208 w 492"/>
                  <a:gd name="T71" fmla="*/ 859 h 863"/>
                  <a:gd name="T72" fmla="*/ 206 w 492"/>
                  <a:gd name="T73" fmla="*/ 861 h 863"/>
                  <a:gd name="T74" fmla="*/ 203 w 492"/>
                  <a:gd name="T75" fmla="*/ 863 h 863"/>
                  <a:gd name="T76" fmla="*/ 7 w 492"/>
                  <a:gd name="T77" fmla="*/ 863 h 863"/>
                  <a:gd name="T78" fmla="*/ 69 w 492"/>
                  <a:gd name="T79" fmla="*/ 490 h 863"/>
                  <a:gd name="T80" fmla="*/ 0 w 492"/>
                  <a:gd name="T81" fmla="*/ 490 h 863"/>
                  <a:gd name="T82" fmla="*/ 0 w 492"/>
                  <a:gd name="T83" fmla="*/ 481 h 863"/>
                  <a:gd name="T84" fmla="*/ 12 w 492"/>
                  <a:gd name="T85" fmla="*/ 419 h 863"/>
                  <a:gd name="T86" fmla="*/ 25 w 492"/>
                  <a:gd name="T87" fmla="*/ 334 h 863"/>
                  <a:gd name="T88" fmla="*/ 96 w 492"/>
                  <a:gd name="T89" fmla="*/ 334 h 863"/>
                  <a:gd name="T90" fmla="*/ 106 w 492"/>
                  <a:gd name="T91" fmla="*/ 280 h 863"/>
                  <a:gd name="T92" fmla="*/ 117 w 492"/>
                  <a:gd name="T93" fmla="*/ 228 h 863"/>
                  <a:gd name="T94" fmla="*/ 130 w 492"/>
                  <a:gd name="T95" fmla="*/ 177 h 863"/>
                  <a:gd name="T96" fmla="*/ 147 w 492"/>
                  <a:gd name="T97" fmla="*/ 140 h 863"/>
                  <a:gd name="T98" fmla="*/ 169 w 492"/>
                  <a:gd name="T99" fmla="*/ 108 h 863"/>
                  <a:gd name="T100" fmla="*/ 198 w 492"/>
                  <a:gd name="T101" fmla="*/ 81 h 863"/>
                  <a:gd name="T102" fmla="*/ 230 w 492"/>
                  <a:gd name="T103" fmla="*/ 56 h 863"/>
                  <a:gd name="T104" fmla="*/ 275 w 492"/>
                  <a:gd name="T105" fmla="*/ 29 h 863"/>
                  <a:gd name="T106" fmla="*/ 326 w 492"/>
                  <a:gd name="T107" fmla="*/ 8 h 863"/>
                  <a:gd name="T108" fmla="*/ 377 w 492"/>
                  <a:gd name="T109" fmla="*/ 0 h 8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92" h="863">
                    <a:moveTo>
                      <a:pt x="377" y="0"/>
                    </a:moveTo>
                    <a:lnTo>
                      <a:pt x="431" y="0"/>
                    </a:lnTo>
                    <a:lnTo>
                      <a:pt x="458" y="5"/>
                    </a:lnTo>
                    <a:lnTo>
                      <a:pt x="485" y="13"/>
                    </a:lnTo>
                    <a:lnTo>
                      <a:pt x="488" y="13"/>
                    </a:lnTo>
                    <a:lnTo>
                      <a:pt x="490" y="15"/>
                    </a:lnTo>
                    <a:lnTo>
                      <a:pt x="492" y="18"/>
                    </a:lnTo>
                    <a:lnTo>
                      <a:pt x="492" y="22"/>
                    </a:lnTo>
                    <a:lnTo>
                      <a:pt x="465" y="172"/>
                    </a:lnTo>
                    <a:lnTo>
                      <a:pt x="465" y="175"/>
                    </a:lnTo>
                    <a:lnTo>
                      <a:pt x="465" y="177"/>
                    </a:lnTo>
                    <a:lnTo>
                      <a:pt x="449" y="172"/>
                    </a:lnTo>
                    <a:lnTo>
                      <a:pt x="417" y="162"/>
                    </a:lnTo>
                    <a:lnTo>
                      <a:pt x="383" y="162"/>
                    </a:lnTo>
                    <a:lnTo>
                      <a:pt x="365" y="165"/>
                    </a:lnTo>
                    <a:lnTo>
                      <a:pt x="350" y="174"/>
                    </a:lnTo>
                    <a:lnTo>
                      <a:pt x="336" y="186"/>
                    </a:lnTo>
                    <a:lnTo>
                      <a:pt x="326" y="201"/>
                    </a:lnTo>
                    <a:lnTo>
                      <a:pt x="318" y="226"/>
                    </a:lnTo>
                    <a:lnTo>
                      <a:pt x="312" y="250"/>
                    </a:lnTo>
                    <a:lnTo>
                      <a:pt x="297" y="334"/>
                    </a:lnTo>
                    <a:lnTo>
                      <a:pt x="437" y="334"/>
                    </a:lnTo>
                    <a:lnTo>
                      <a:pt x="426" y="407"/>
                    </a:lnTo>
                    <a:lnTo>
                      <a:pt x="414" y="481"/>
                    </a:lnTo>
                    <a:lnTo>
                      <a:pt x="412" y="484"/>
                    </a:lnTo>
                    <a:lnTo>
                      <a:pt x="410" y="488"/>
                    </a:lnTo>
                    <a:lnTo>
                      <a:pt x="407" y="490"/>
                    </a:lnTo>
                    <a:lnTo>
                      <a:pt x="402" y="490"/>
                    </a:lnTo>
                    <a:lnTo>
                      <a:pt x="280" y="490"/>
                    </a:lnTo>
                    <a:lnTo>
                      <a:pt x="277" y="490"/>
                    </a:lnTo>
                    <a:lnTo>
                      <a:pt x="274" y="491"/>
                    </a:lnTo>
                    <a:lnTo>
                      <a:pt x="272" y="493"/>
                    </a:lnTo>
                    <a:lnTo>
                      <a:pt x="270" y="498"/>
                    </a:lnTo>
                    <a:lnTo>
                      <a:pt x="215" y="822"/>
                    </a:lnTo>
                    <a:lnTo>
                      <a:pt x="209" y="856"/>
                    </a:lnTo>
                    <a:lnTo>
                      <a:pt x="208" y="859"/>
                    </a:lnTo>
                    <a:lnTo>
                      <a:pt x="206" y="861"/>
                    </a:lnTo>
                    <a:lnTo>
                      <a:pt x="203" y="863"/>
                    </a:lnTo>
                    <a:lnTo>
                      <a:pt x="7" y="863"/>
                    </a:lnTo>
                    <a:lnTo>
                      <a:pt x="69" y="490"/>
                    </a:lnTo>
                    <a:lnTo>
                      <a:pt x="0" y="490"/>
                    </a:lnTo>
                    <a:lnTo>
                      <a:pt x="0" y="481"/>
                    </a:lnTo>
                    <a:lnTo>
                      <a:pt x="12" y="419"/>
                    </a:lnTo>
                    <a:lnTo>
                      <a:pt x="25" y="334"/>
                    </a:lnTo>
                    <a:lnTo>
                      <a:pt x="96" y="334"/>
                    </a:lnTo>
                    <a:lnTo>
                      <a:pt x="106" y="280"/>
                    </a:lnTo>
                    <a:lnTo>
                      <a:pt x="117" y="228"/>
                    </a:lnTo>
                    <a:lnTo>
                      <a:pt x="130" y="177"/>
                    </a:lnTo>
                    <a:lnTo>
                      <a:pt x="147" y="140"/>
                    </a:lnTo>
                    <a:lnTo>
                      <a:pt x="169" y="108"/>
                    </a:lnTo>
                    <a:lnTo>
                      <a:pt x="198" y="81"/>
                    </a:lnTo>
                    <a:lnTo>
                      <a:pt x="230" y="56"/>
                    </a:lnTo>
                    <a:lnTo>
                      <a:pt x="275" y="29"/>
                    </a:lnTo>
                    <a:lnTo>
                      <a:pt x="326" y="8"/>
                    </a:lnTo>
                    <a:lnTo>
                      <a:pt x="37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 name="Freeform 9"/>
              <p:cNvSpPr>
                <a:spLocks/>
              </p:cNvSpPr>
              <p:nvPr/>
            </p:nvSpPr>
            <p:spPr bwMode="auto">
              <a:xfrm>
                <a:off x="6214" y="1724"/>
                <a:ext cx="405" cy="686"/>
              </a:xfrm>
              <a:custGeom>
                <a:avLst/>
                <a:gdLst>
                  <a:gd name="T0" fmla="*/ 118 w 405"/>
                  <a:gd name="T1" fmla="*/ 0 h 686"/>
                  <a:gd name="T2" fmla="*/ 319 w 405"/>
                  <a:gd name="T3" fmla="*/ 0 h 686"/>
                  <a:gd name="T4" fmla="*/ 294 w 405"/>
                  <a:gd name="T5" fmla="*/ 157 h 686"/>
                  <a:gd name="T6" fmla="*/ 405 w 405"/>
                  <a:gd name="T7" fmla="*/ 157 h 686"/>
                  <a:gd name="T8" fmla="*/ 405 w 405"/>
                  <a:gd name="T9" fmla="*/ 168 h 686"/>
                  <a:gd name="T10" fmla="*/ 395 w 405"/>
                  <a:gd name="T11" fmla="*/ 230 h 686"/>
                  <a:gd name="T12" fmla="*/ 380 w 405"/>
                  <a:gd name="T13" fmla="*/ 313 h 686"/>
                  <a:gd name="T14" fmla="*/ 370 w 405"/>
                  <a:gd name="T15" fmla="*/ 313 h 686"/>
                  <a:gd name="T16" fmla="*/ 275 w 405"/>
                  <a:gd name="T17" fmla="*/ 313 h 686"/>
                  <a:gd name="T18" fmla="*/ 272 w 405"/>
                  <a:gd name="T19" fmla="*/ 313 h 686"/>
                  <a:gd name="T20" fmla="*/ 268 w 405"/>
                  <a:gd name="T21" fmla="*/ 314 h 686"/>
                  <a:gd name="T22" fmla="*/ 267 w 405"/>
                  <a:gd name="T23" fmla="*/ 316 h 686"/>
                  <a:gd name="T24" fmla="*/ 265 w 405"/>
                  <a:gd name="T25" fmla="*/ 321 h 686"/>
                  <a:gd name="T26" fmla="*/ 208 w 405"/>
                  <a:gd name="T27" fmla="*/ 661 h 686"/>
                  <a:gd name="T28" fmla="*/ 204 w 405"/>
                  <a:gd name="T29" fmla="*/ 686 h 686"/>
                  <a:gd name="T30" fmla="*/ 2 w 405"/>
                  <a:gd name="T31" fmla="*/ 686 h 686"/>
                  <a:gd name="T32" fmla="*/ 66 w 405"/>
                  <a:gd name="T33" fmla="*/ 313 h 686"/>
                  <a:gd name="T34" fmla="*/ 0 w 405"/>
                  <a:gd name="T35" fmla="*/ 313 h 686"/>
                  <a:gd name="T36" fmla="*/ 27 w 405"/>
                  <a:gd name="T37" fmla="*/ 157 h 686"/>
                  <a:gd name="T38" fmla="*/ 91 w 405"/>
                  <a:gd name="T39" fmla="*/ 157 h 686"/>
                  <a:gd name="T40" fmla="*/ 118 w 405"/>
                  <a:gd name="T41" fmla="*/ 0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5" h="686">
                    <a:moveTo>
                      <a:pt x="118" y="0"/>
                    </a:moveTo>
                    <a:lnTo>
                      <a:pt x="319" y="0"/>
                    </a:lnTo>
                    <a:lnTo>
                      <a:pt x="294" y="157"/>
                    </a:lnTo>
                    <a:lnTo>
                      <a:pt x="405" y="157"/>
                    </a:lnTo>
                    <a:lnTo>
                      <a:pt x="405" y="168"/>
                    </a:lnTo>
                    <a:lnTo>
                      <a:pt x="395" y="230"/>
                    </a:lnTo>
                    <a:lnTo>
                      <a:pt x="380" y="313"/>
                    </a:lnTo>
                    <a:lnTo>
                      <a:pt x="370" y="313"/>
                    </a:lnTo>
                    <a:lnTo>
                      <a:pt x="275" y="313"/>
                    </a:lnTo>
                    <a:lnTo>
                      <a:pt x="272" y="313"/>
                    </a:lnTo>
                    <a:lnTo>
                      <a:pt x="268" y="314"/>
                    </a:lnTo>
                    <a:lnTo>
                      <a:pt x="267" y="316"/>
                    </a:lnTo>
                    <a:lnTo>
                      <a:pt x="265" y="321"/>
                    </a:lnTo>
                    <a:lnTo>
                      <a:pt x="208" y="661"/>
                    </a:lnTo>
                    <a:lnTo>
                      <a:pt x="204" y="686"/>
                    </a:lnTo>
                    <a:lnTo>
                      <a:pt x="2" y="686"/>
                    </a:lnTo>
                    <a:lnTo>
                      <a:pt x="66" y="313"/>
                    </a:lnTo>
                    <a:lnTo>
                      <a:pt x="0" y="313"/>
                    </a:lnTo>
                    <a:lnTo>
                      <a:pt x="27" y="157"/>
                    </a:lnTo>
                    <a:lnTo>
                      <a:pt x="91" y="157"/>
                    </a:lnTo>
                    <a:lnTo>
                      <a:pt x="1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 name="Freeform 10"/>
              <p:cNvSpPr>
                <a:spLocks noEditPoints="1"/>
              </p:cNvSpPr>
              <p:nvPr/>
            </p:nvSpPr>
            <p:spPr bwMode="auto">
              <a:xfrm>
                <a:off x="3802" y="1555"/>
                <a:ext cx="709" cy="873"/>
              </a:xfrm>
              <a:custGeom>
                <a:avLst/>
                <a:gdLst>
                  <a:gd name="T0" fmla="*/ 361 w 709"/>
                  <a:gd name="T1" fmla="*/ 475 h 873"/>
                  <a:gd name="T2" fmla="*/ 302 w 709"/>
                  <a:gd name="T3" fmla="*/ 497 h 873"/>
                  <a:gd name="T4" fmla="*/ 257 w 709"/>
                  <a:gd name="T5" fmla="*/ 543 h 873"/>
                  <a:gd name="T6" fmla="*/ 236 w 709"/>
                  <a:gd name="T7" fmla="*/ 608 h 873"/>
                  <a:gd name="T8" fmla="*/ 248 w 709"/>
                  <a:gd name="T9" fmla="*/ 661 h 873"/>
                  <a:gd name="T10" fmla="*/ 289 w 709"/>
                  <a:gd name="T11" fmla="*/ 698 h 873"/>
                  <a:gd name="T12" fmla="*/ 348 w 709"/>
                  <a:gd name="T13" fmla="*/ 710 h 873"/>
                  <a:gd name="T14" fmla="*/ 417 w 709"/>
                  <a:gd name="T15" fmla="*/ 694 h 873"/>
                  <a:gd name="T16" fmla="*/ 469 w 709"/>
                  <a:gd name="T17" fmla="*/ 654 h 873"/>
                  <a:gd name="T18" fmla="*/ 496 w 709"/>
                  <a:gd name="T19" fmla="*/ 593 h 873"/>
                  <a:gd name="T20" fmla="*/ 495 w 709"/>
                  <a:gd name="T21" fmla="*/ 543 h 873"/>
                  <a:gd name="T22" fmla="*/ 471 w 709"/>
                  <a:gd name="T23" fmla="*/ 502 h 873"/>
                  <a:gd name="T24" fmla="*/ 429 w 709"/>
                  <a:gd name="T25" fmla="*/ 478 h 873"/>
                  <a:gd name="T26" fmla="*/ 145 w 709"/>
                  <a:gd name="T27" fmla="*/ 0 h 873"/>
                  <a:gd name="T28" fmla="*/ 282 w 709"/>
                  <a:gd name="T29" fmla="*/ 377 h 873"/>
                  <a:gd name="T30" fmla="*/ 289 w 709"/>
                  <a:gd name="T31" fmla="*/ 372 h 873"/>
                  <a:gd name="T32" fmla="*/ 366 w 709"/>
                  <a:gd name="T33" fmla="*/ 326 h 873"/>
                  <a:gd name="T34" fmla="*/ 453 w 709"/>
                  <a:gd name="T35" fmla="*/ 309 h 873"/>
                  <a:gd name="T36" fmla="*/ 544 w 709"/>
                  <a:gd name="T37" fmla="*/ 318 h 873"/>
                  <a:gd name="T38" fmla="*/ 623 w 709"/>
                  <a:gd name="T39" fmla="*/ 358 h 873"/>
                  <a:gd name="T40" fmla="*/ 677 w 709"/>
                  <a:gd name="T41" fmla="*/ 418 h 873"/>
                  <a:gd name="T42" fmla="*/ 704 w 709"/>
                  <a:gd name="T43" fmla="*/ 490 h 873"/>
                  <a:gd name="T44" fmla="*/ 706 w 709"/>
                  <a:gd name="T45" fmla="*/ 585 h 873"/>
                  <a:gd name="T46" fmla="*/ 672 w 709"/>
                  <a:gd name="T47" fmla="*/ 686 h 873"/>
                  <a:gd name="T48" fmla="*/ 608 w 709"/>
                  <a:gd name="T49" fmla="*/ 774 h 873"/>
                  <a:gd name="T50" fmla="*/ 518 w 709"/>
                  <a:gd name="T51" fmla="*/ 838 h 873"/>
                  <a:gd name="T52" fmla="*/ 410 w 709"/>
                  <a:gd name="T53" fmla="*/ 870 h 873"/>
                  <a:gd name="T54" fmla="*/ 339 w 709"/>
                  <a:gd name="T55" fmla="*/ 872 h 873"/>
                  <a:gd name="T56" fmla="*/ 268 w 709"/>
                  <a:gd name="T57" fmla="*/ 850 h 873"/>
                  <a:gd name="T58" fmla="*/ 246 w 709"/>
                  <a:gd name="T59" fmla="*/ 836 h 873"/>
                  <a:gd name="T60" fmla="*/ 226 w 709"/>
                  <a:gd name="T61" fmla="*/ 814 h 873"/>
                  <a:gd name="T62" fmla="*/ 201 w 709"/>
                  <a:gd name="T63" fmla="*/ 855 h 873"/>
                  <a:gd name="T64" fmla="*/ 145 w 709"/>
                  <a:gd name="T65" fmla="*/ 0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09" h="873">
                    <a:moveTo>
                      <a:pt x="395" y="473"/>
                    </a:moveTo>
                    <a:lnTo>
                      <a:pt x="361" y="475"/>
                    </a:lnTo>
                    <a:lnTo>
                      <a:pt x="331" y="482"/>
                    </a:lnTo>
                    <a:lnTo>
                      <a:pt x="302" y="497"/>
                    </a:lnTo>
                    <a:lnTo>
                      <a:pt x="277" y="517"/>
                    </a:lnTo>
                    <a:lnTo>
                      <a:pt x="257" y="543"/>
                    </a:lnTo>
                    <a:lnTo>
                      <a:pt x="243" y="575"/>
                    </a:lnTo>
                    <a:lnTo>
                      <a:pt x="236" y="608"/>
                    </a:lnTo>
                    <a:lnTo>
                      <a:pt x="240" y="637"/>
                    </a:lnTo>
                    <a:lnTo>
                      <a:pt x="248" y="661"/>
                    </a:lnTo>
                    <a:lnTo>
                      <a:pt x="265" y="683"/>
                    </a:lnTo>
                    <a:lnTo>
                      <a:pt x="289" y="698"/>
                    </a:lnTo>
                    <a:lnTo>
                      <a:pt x="317" y="706"/>
                    </a:lnTo>
                    <a:lnTo>
                      <a:pt x="348" y="710"/>
                    </a:lnTo>
                    <a:lnTo>
                      <a:pt x="385" y="706"/>
                    </a:lnTo>
                    <a:lnTo>
                      <a:pt x="417" y="694"/>
                    </a:lnTo>
                    <a:lnTo>
                      <a:pt x="446" y="678"/>
                    </a:lnTo>
                    <a:lnTo>
                      <a:pt x="469" y="654"/>
                    </a:lnTo>
                    <a:lnTo>
                      <a:pt x="486" y="625"/>
                    </a:lnTo>
                    <a:lnTo>
                      <a:pt x="496" y="593"/>
                    </a:lnTo>
                    <a:lnTo>
                      <a:pt x="498" y="566"/>
                    </a:lnTo>
                    <a:lnTo>
                      <a:pt x="495" y="543"/>
                    </a:lnTo>
                    <a:lnTo>
                      <a:pt x="486" y="521"/>
                    </a:lnTo>
                    <a:lnTo>
                      <a:pt x="471" y="502"/>
                    </a:lnTo>
                    <a:lnTo>
                      <a:pt x="453" y="487"/>
                    </a:lnTo>
                    <a:lnTo>
                      <a:pt x="429" y="478"/>
                    </a:lnTo>
                    <a:lnTo>
                      <a:pt x="395" y="473"/>
                    </a:lnTo>
                    <a:close/>
                    <a:moveTo>
                      <a:pt x="145" y="0"/>
                    </a:moveTo>
                    <a:lnTo>
                      <a:pt x="346" y="0"/>
                    </a:lnTo>
                    <a:lnTo>
                      <a:pt x="282" y="377"/>
                    </a:lnTo>
                    <a:lnTo>
                      <a:pt x="285" y="374"/>
                    </a:lnTo>
                    <a:lnTo>
                      <a:pt x="289" y="372"/>
                    </a:lnTo>
                    <a:lnTo>
                      <a:pt x="326" y="347"/>
                    </a:lnTo>
                    <a:lnTo>
                      <a:pt x="366" y="326"/>
                    </a:lnTo>
                    <a:lnTo>
                      <a:pt x="409" y="315"/>
                    </a:lnTo>
                    <a:lnTo>
                      <a:pt x="453" y="309"/>
                    </a:lnTo>
                    <a:lnTo>
                      <a:pt x="500" y="311"/>
                    </a:lnTo>
                    <a:lnTo>
                      <a:pt x="544" y="318"/>
                    </a:lnTo>
                    <a:lnTo>
                      <a:pt x="586" y="335"/>
                    </a:lnTo>
                    <a:lnTo>
                      <a:pt x="623" y="358"/>
                    </a:lnTo>
                    <a:lnTo>
                      <a:pt x="654" y="385"/>
                    </a:lnTo>
                    <a:lnTo>
                      <a:pt x="677" y="418"/>
                    </a:lnTo>
                    <a:lnTo>
                      <a:pt x="694" y="453"/>
                    </a:lnTo>
                    <a:lnTo>
                      <a:pt x="704" y="490"/>
                    </a:lnTo>
                    <a:lnTo>
                      <a:pt x="709" y="531"/>
                    </a:lnTo>
                    <a:lnTo>
                      <a:pt x="706" y="585"/>
                    </a:lnTo>
                    <a:lnTo>
                      <a:pt x="694" y="637"/>
                    </a:lnTo>
                    <a:lnTo>
                      <a:pt x="672" y="686"/>
                    </a:lnTo>
                    <a:lnTo>
                      <a:pt x="643" y="733"/>
                    </a:lnTo>
                    <a:lnTo>
                      <a:pt x="608" y="774"/>
                    </a:lnTo>
                    <a:lnTo>
                      <a:pt x="566" y="809"/>
                    </a:lnTo>
                    <a:lnTo>
                      <a:pt x="518" y="838"/>
                    </a:lnTo>
                    <a:lnTo>
                      <a:pt x="466" y="858"/>
                    </a:lnTo>
                    <a:lnTo>
                      <a:pt x="410" y="870"/>
                    </a:lnTo>
                    <a:lnTo>
                      <a:pt x="375" y="873"/>
                    </a:lnTo>
                    <a:lnTo>
                      <a:pt x="339" y="872"/>
                    </a:lnTo>
                    <a:lnTo>
                      <a:pt x="304" y="863"/>
                    </a:lnTo>
                    <a:lnTo>
                      <a:pt x="268" y="850"/>
                    </a:lnTo>
                    <a:lnTo>
                      <a:pt x="257" y="845"/>
                    </a:lnTo>
                    <a:lnTo>
                      <a:pt x="246" y="836"/>
                    </a:lnTo>
                    <a:lnTo>
                      <a:pt x="238" y="828"/>
                    </a:lnTo>
                    <a:lnTo>
                      <a:pt x="226" y="814"/>
                    </a:lnTo>
                    <a:lnTo>
                      <a:pt x="211" y="796"/>
                    </a:lnTo>
                    <a:lnTo>
                      <a:pt x="201" y="855"/>
                    </a:lnTo>
                    <a:lnTo>
                      <a:pt x="0" y="855"/>
                    </a:lnTo>
                    <a:lnTo>
                      <a:pt x="14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4" name="Freeform 11"/>
              <p:cNvSpPr>
                <a:spLocks noEditPoints="1"/>
              </p:cNvSpPr>
              <p:nvPr/>
            </p:nvSpPr>
            <p:spPr bwMode="auto">
              <a:xfrm>
                <a:off x="1407" y="1873"/>
                <a:ext cx="753" cy="809"/>
              </a:xfrm>
              <a:custGeom>
                <a:avLst/>
                <a:gdLst>
                  <a:gd name="T0" fmla="*/ 414 w 753"/>
                  <a:gd name="T1" fmla="*/ 164 h 809"/>
                  <a:gd name="T2" fmla="*/ 353 w 753"/>
                  <a:gd name="T3" fmla="*/ 184 h 809"/>
                  <a:gd name="T4" fmla="*/ 307 w 753"/>
                  <a:gd name="T5" fmla="*/ 225 h 809"/>
                  <a:gd name="T6" fmla="*/ 283 w 753"/>
                  <a:gd name="T7" fmla="*/ 284 h 809"/>
                  <a:gd name="T8" fmla="*/ 285 w 753"/>
                  <a:gd name="T9" fmla="*/ 334 h 809"/>
                  <a:gd name="T10" fmla="*/ 311 w 753"/>
                  <a:gd name="T11" fmla="*/ 373 h 809"/>
                  <a:gd name="T12" fmla="*/ 354 w 753"/>
                  <a:gd name="T13" fmla="*/ 395 h 809"/>
                  <a:gd name="T14" fmla="*/ 392 w 753"/>
                  <a:gd name="T15" fmla="*/ 402 h 809"/>
                  <a:gd name="T16" fmla="*/ 466 w 753"/>
                  <a:gd name="T17" fmla="*/ 383 h 809"/>
                  <a:gd name="T18" fmla="*/ 518 w 753"/>
                  <a:gd name="T19" fmla="*/ 336 h 809"/>
                  <a:gd name="T20" fmla="*/ 542 w 753"/>
                  <a:gd name="T21" fmla="*/ 265 h 809"/>
                  <a:gd name="T22" fmla="*/ 532 w 753"/>
                  <a:gd name="T23" fmla="*/ 213 h 809"/>
                  <a:gd name="T24" fmla="*/ 493 w 753"/>
                  <a:gd name="T25" fmla="*/ 176 h 809"/>
                  <a:gd name="T26" fmla="*/ 441 w 753"/>
                  <a:gd name="T27" fmla="*/ 164 h 809"/>
                  <a:gd name="T28" fmla="*/ 560 w 753"/>
                  <a:gd name="T29" fmla="*/ 3 h 809"/>
                  <a:gd name="T30" fmla="*/ 642 w 753"/>
                  <a:gd name="T31" fmla="*/ 32 h 809"/>
                  <a:gd name="T32" fmla="*/ 706 w 753"/>
                  <a:gd name="T33" fmla="*/ 86 h 809"/>
                  <a:gd name="T34" fmla="*/ 741 w 753"/>
                  <a:gd name="T35" fmla="*/ 159 h 809"/>
                  <a:gd name="T36" fmla="*/ 753 w 753"/>
                  <a:gd name="T37" fmla="*/ 248 h 809"/>
                  <a:gd name="T38" fmla="*/ 733 w 753"/>
                  <a:gd name="T39" fmla="*/ 341 h 809"/>
                  <a:gd name="T40" fmla="*/ 687 w 753"/>
                  <a:gd name="T41" fmla="*/ 427 h 809"/>
                  <a:gd name="T42" fmla="*/ 618 w 753"/>
                  <a:gd name="T43" fmla="*/ 496 h 809"/>
                  <a:gd name="T44" fmla="*/ 528 w 753"/>
                  <a:gd name="T45" fmla="*/ 544 h 809"/>
                  <a:gd name="T46" fmla="*/ 427 w 753"/>
                  <a:gd name="T47" fmla="*/ 564 h 809"/>
                  <a:gd name="T48" fmla="*/ 324 w 753"/>
                  <a:gd name="T49" fmla="*/ 547 h 809"/>
                  <a:gd name="T50" fmla="*/ 275 w 753"/>
                  <a:gd name="T51" fmla="*/ 518 h 809"/>
                  <a:gd name="T52" fmla="*/ 245 w 753"/>
                  <a:gd name="T53" fmla="*/ 555 h 809"/>
                  <a:gd name="T54" fmla="*/ 202 w 753"/>
                  <a:gd name="T55" fmla="*/ 802 h 809"/>
                  <a:gd name="T56" fmla="*/ 199 w 753"/>
                  <a:gd name="T57" fmla="*/ 807 h 809"/>
                  <a:gd name="T58" fmla="*/ 194 w 753"/>
                  <a:gd name="T59" fmla="*/ 809 h 809"/>
                  <a:gd name="T60" fmla="*/ 3 w 753"/>
                  <a:gd name="T61" fmla="*/ 809 h 809"/>
                  <a:gd name="T62" fmla="*/ 8 w 753"/>
                  <a:gd name="T63" fmla="*/ 755 h 809"/>
                  <a:gd name="T64" fmla="*/ 104 w 753"/>
                  <a:gd name="T65" fmla="*/ 186 h 809"/>
                  <a:gd name="T66" fmla="*/ 133 w 753"/>
                  <a:gd name="T67" fmla="*/ 20 h 809"/>
                  <a:gd name="T68" fmla="*/ 137 w 753"/>
                  <a:gd name="T69" fmla="*/ 17 h 809"/>
                  <a:gd name="T70" fmla="*/ 329 w 753"/>
                  <a:gd name="T71" fmla="*/ 17 h 809"/>
                  <a:gd name="T72" fmla="*/ 334 w 753"/>
                  <a:gd name="T73" fmla="*/ 19 h 809"/>
                  <a:gd name="T74" fmla="*/ 327 w 753"/>
                  <a:gd name="T75" fmla="*/ 74 h 809"/>
                  <a:gd name="T76" fmla="*/ 359 w 753"/>
                  <a:gd name="T77" fmla="*/ 46 h 809"/>
                  <a:gd name="T78" fmla="*/ 434 w 753"/>
                  <a:gd name="T79" fmla="*/ 10 h 809"/>
                  <a:gd name="T80" fmla="*/ 518 w 753"/>
                  <a:gd name="T81" fmla="*/ 0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53" h="809">
                    <a:moveTo>
                      <a:pt x="441" y="164"/>
                    </a:moveTo>
                    <a:lnTo>
                      <a:pt x="414" y="164"/>
                    </a:lnTo>
                    <a:lnTo>
                      <a:pt x="381" y="170"/>
                    </a:lnTo>
                    <a:lnTo>
                      <a:pt x="353" y="184"/>
                    </a:lnTo>
                    <a:lnTo>
                      <a:pt x="327" y="201"/>
                    </a:lnTo>
                    <a:lnTo>
                      <a:pt x="307" y="225"/>
                    </a:lnTo>
                    <a:lnTo>
                      <a:pt x="292" y="252"/>
                    </a:lnTo>
                    <a:lnTo>
                      <a:pt x="283" y="284"/>
                    </a:lnTo>
                    <a:lnTo>
                      <a:pt x="282" y="309"/>
                    </a:lnTo>
                    <a:lnTo>
                      <a:pt x="285" y="334"/>
                    </a:lnTo>
                    <a:lnTo>
                      <a:pt x="295" y="355"/>
                    </a:lnTo>
                    <a:lnTo>
                      <a:pt x="311" y="373"/>
                    </a:lnTo>
                    <a:lnTo>
                      <a:pt x="329" y="387"/>
                    </a:lnTo>
                    <a:lnTo>
                      <a:pt x="354" y="395"/>
                    </a:lnTo>
                    <a:lnTo>
                      <a:pt x="373" y="398"/>
                    </a:lnTo>
                    <a:lnTo>
                      <a:pt x="392" y="402"/>
                    </a:lnTo>
                    <a:lnTo>
                      <a:pt x="432" y="397"/>
                    </a:lnTo>
                    <a:lnTo>
                      <a:pt x="466" y="383"/>
                    </a:lnTo>
                    <a:lnTo>
                      <a:pt x="496" y="363"/>
                    </a:lnTo>
                    <a:lnTo>
                      <a:pt x="518" y="336"/>
                    </a:lnTo>
                    <a:lnTo>
                      <a:pt x="535" y="304"/>
                    </a:lnTo>
                    <a:lnTo>
                      <a:pt x="542" y="265"/>
                    </a:lnTo>
                    <a:lnTo>
                      <a:pt x="540" y="238"/>
                    </a:lnTo>
                    <a:lnTo>
                      <a:pt x="532" y="213"/>
                    </a:lnTo>
                    <a:lnTo>
                      <a:pt x="515" y="192"/>
                    </a:lnTo>
                    <a:lnTo>
                      <a:pt x="493" y="176"/>
                    </a:lnTo>
                    <a:lnTo>
                      <a:pt x="468" y="167"/>
                    </a:lnTo>
                    <a:lnTo>
                      <a:pt x="441" y="164"/>
                    </a:lnTo>
                    <a:close/>
                    <a:moveTo>
                      <a:pt x="518" y="0"/>
                    </a:moveTo>
                    <a:lnTo>
                      <a:pt x="560" y="3"/>
                    </a:lnTo>
                    <a:lnTo>
                      <a:pt x="601" y="13"/>
                    </a:lnTo>
                    <a:lnTo>
                      <a:pt x="642" y="32"/>
                    </a:lnTo>
                    <a:lnTo>
                      <a:pt x="677" y="57"/>
                    </a:lnTo>
                    <a:lnTo>
                      <a:pt x="706" y="86"/>
                    </a:lnTo>
                    <a:lnTo>
                      <a:pt x="726" y="122"/>
                    </a:lnTo>
                    <a:lnTo>
                      <a:pt x="741" y="159"/>
                    </a:lnTo>
                    <a:lnTo>
                      <a:pt x="750" y="201"/>
                    </a:lnTo>
                    <a:lnTo>
                      <a:pt x="753" y="248"/>
                    </a:lnTo>
                    <a:lnTo>
                      <a:pt x="746" y="295"/>
                    </a:lnTo>
                    <a:lnTo>
                      <a:pt x="733" y="341"/>
                    </a:lnTo>
                    <a:lnTo>
                      <a:pt x="713" y="385"/>
                    </a:lnTo>
                    <a:lnTo>
                      <a:pt x="687" y="427"/>
                    </a:lnTo>
                    <a:lnTo>
                      <a:pt x="655" y="464"/>
                    </a:lnTo>
                    <a:lnTo>
                      <a:pt x="618" y="496"/>
                    </a:lnTo>
                    <a:lnTo>
                      <a:pt x="576" y="523"/>
                    </a:lnTo>
                    <a:lnTo>
                      <a:pt x="528" y="544"/>
                    </a:lnTo>
                    <a:lnTo>
                      <a:pt x="478" y="559"/>
                    </a:lnTo>
                    <a:lnTo>
                      <a:pt x="427" y="564"/>
                    </a:lnTo>
                    <a:lnTo>
                      <a:pt x="375" y="561"/>
                    </a:lnTo>
                    <a:lnTo>
                      <a:pt x="324" y="547"/>
                    </a:lnTo>
                    <a:lnTo>
                      <a:pt x="299" y="534"/>
                    </a:lnTo>
                    <a:lnTo>
                      <a:pt x="275" y="518"/>
                    </a:lnTo>
                    <a:lnTo>
                      <a:pt x="253" y="496"/>
                    </a:lnTo>
                    <a:lnTo>
                      <a:pt x="245" y="555"/>
                    </a:lnTo>
                    <a:lnTo>
                      <a:pt x="234" y="611"/>
                    </a:lnTo>
                    <a:lnTo>
                      <a:pt x="202" y="802"/>
                    </a:lnTo>
                    <a:lnTo>
                      <a:pt x="201" y="805"/>
                    </a:lnTo>
                    <a:lnTo>
                      <a:pt x="199" y="807"/>
                    </a:lnTo>
                    <a:lnTo>
                      <a:pt x="197" y="809"/>
                    </a:lnTo>
                    <a:lnTo>
                      <a:pt x="194" y="809"/>
                    </a:lnTo>
                    <a:lnTo>
                      <a:pt x="5" y="809"/>
                    </a:lnTo>
                    <a:lnTo>
                      <a:pt x="3" y="809"/>
                    </a:lnTo>
                    <a:lnTo>
                      <a:pt x="0" y="809"/>
                    </a:lnTo>
                    <a:lnTo>
                      <a:pt x="8" y="755"/>
                    </a:lnTo>
                    <a:lnTo>
                      <a:pt x="54" y="486"/>
                    </a:lnTo>
                    <a:lnTo>
                      <a:pt x="104" y="186"/>
                    </a:lnTo>
                    <a:lnTo>
                      <a:pt x="131" y="25"/>
                    </a:lnTo>
                    <a:lnTo>
                      <a:pt x="133" y="20"/>
                    </a:lnTo>
                    <a:lnTo>
                      <a:pt x="135" y="19"/>
                    </a:lnTo>
                    <a:lnTo>
                      <a:pt x="137" y="17"/>
                    </a:lnTo>
                    <a:lnTo>
                      <a:pt x="140" y="17"/>
                    </a:lnTo>
                    <a:lnTo>
                      <a:pt x="329" y="17"/>
                    </a:lnTo>
                    <a:lnTo>
                      <a:pt x="331" y="17"/>
                    </a:lnTo>
                    <a:lnTo>
                      <a:pt x="334" y="19"/>
                    </a:lnTo>
                    <a:lnTo>
                      <a:pt x="326" y="76"/>
                    </a:lnTo>
                    <a:lnTo>
                      <a:pt x="327" y="74"/>
                    </a:lnTo>
                    <a:lnTo>
                      <a:pt x="329" y="74"/>
                    </a:lnTo>
                    <a:lnTo>
                      <a:pt x="359" y="46"/>
                    </a:lnTo>
                    <a:lnTo>
                      <a:pt x="395" y="25"/>
                    </a:lnTo>
                    <a:lnTo>
                      <a:pt x="434" y="10"/>
                    </a:lnTo>
                    <a:lnTo>
                      <a:pt x="474" y="2"/>
                    </a:lnTo>
                    <a:lnTo>
                      <a:pt x="5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5" name="Freeform 12"/>
              <p:cNvSpPr>
                <a:spLocks/>
              </p:cNvSpPr>
              <p:nvPr/>
            </p:nvSpPr>
            <p:spPr bwMode="auto">
              <a:xfrm>
                <a:off x="2131" y="1881"/>
                <a:ext cx="1132" cy="531"/>
              </a:xfrm>
              <a:custGeom>
                <a:avLst/>
                <a:gdLst>
                  <a:gd name="T0" fmla="*/ 921 w 1132"/>
                  <a:gd name="T1" fmla="*/ 0 h 531"/>
                  <a:gd name="T2" fmla="*/ 1122 w 1132"/>
                  <a:gd name="T3" fmla="*/ 0 h 531"/>
                  <a:gd name="T4" fmla="*/ 1132 w 1132"/>
                  <a:gd name="T5" fmla="*/ 0 h 531"/>
                  <a:gd name="T6" fmla="*/ 1127 w 1132"/>
                  <a:gd name="T7" fmla="*/ 7 h 531"/>
                  <a:gd name="T8" fmla="*/ 1124 w 1132"/>
                  <a:gd name="T9" fmla="*/ 14 h 531"/>
                  <a:gd name="T10" fmla="*/ 1119 w 1132"/>
                  <a:gd name="T11" fmla="*/ 21 h 531"/>
                  <a:gd name="T12" fmla="*/ 754 w 1132"/>
                  <a:gd name="T13" fmla="*/ 522 h 531"/>
                  <a:gd name="T14" fmla="*/ 750 w 1132"/>
                  <a:gd name="T15" fmla="*/ 526 h 531"/>
                  <a:gd name="T16" fmla="*/ 747 w 1132"/>
                  <a:gd name="T17" fmla="*/ 527 h 531"/>
                  <a:gd name="T18" fmla="*/ 742 w 1132"/>
                  <a:gd name="T19" fmla="*/ 529 h 531"/>
                  <a:gd name="T20" fmla="*/ 737 w 1132"/>
                  <a:gd name="T21" fmla="*/ 529 h 531"/>
                  <a:gd name="T22" fmla="*/ 629 w 1132"/>
                  <a:gd name="T23" fmla="*/ 531 h 531"/>
                  <a:gd name="T24" fmla="*/ 622 w 1132"/>
                  <a:gd name="T25" fmla="*/ 529 h 531"/>
                  <a:gd name="T26" fmla="*/ 619 w 1132"/>
                  <a:gd name="T27" fmla="*/ 527 h 531"/>
                  <a:gd name="T28" fmla="*/ 615 w 1132"/>
                  <a:gd name="T29" fmla="*/ 524 h 531"/>
                  <a:gd name="T30" fmla="*/ 613 w 1132"/>
                  <a:gd name="T31" fmla="*/ 519 h 531"/>
                  <a:gd name="T32" fmla="*/ 527 w 1132"/>
                  <a:gd name="T33" fmla="*/ 245 h 531"/>
                  <a:gd name="T34" fmla="*/ 527 w 1132"/>
                  <a:gd name="T35" fmla="*/ 245 h 531"/>
                  <a:gd name="T36" fmla="*/ 526 w 1132"/>
                  <a:gd name="T37" fmla="*/ 242 h 531"/>
                  <a:gd name="T38" fmla="*/ 524 w 1132"/>
                  <a:gd name="T39" fmla="*/ 245 h 531"/>
                  <a:gd name="T40" fmla="*/ 521 w 1132"/>
                  <a:gd name="T41" fmla="*/ 249 h 531"/>
                  <a:gd name="T42" fmla="*/ 345 w 1132"/>
                  <a:gd name="T43" fmla="*/ 517 h 531"/>
                  <a:gd name="T44" fmla="*/ 342 w 1132"/>
                  <a:gd name="T45" fmla="*/ 522 h 531"/>
                  <a:gd name="T46" fmla="*/ 338 w 1132"/>
                  <a:gd name="T47" fmla="*/ 526 h 531"/>
                  <a:gd name="T48" fmla="*/ 335 w 1132"/>
                  <a:gd name="T49" fmla="*/ 529 h 531"/>
                  <a:gd name="T50" fmla="*/ 330 w 1132"/>
                  <a:gd name="T51" fmla="*/ 529 h 531"/>
                  <a:gd name="T52" fmla="*/ 323 w 1132"/>
                  <a:gd name="T53" fmla="*/ 531 h 531"/>
                  <a:gd name="T54" fmla="*/ 215 w 1132"/>
                  <a:gd name="T55" fmla="*/ 529 h 531"/>
                  <a:gd name="T56" fmla="*/ 211 w 1132"/>
                  <a:gd name="T57" fmla="*/ 529 h 531"/>
                  <a:gd name="T58" fmla="*/ 208 w 1132"/>
                  <a:gd name="T59" fmla="*/ 527 h 531"/>
                  <a:gd name="T60" fmla="*/ 205 w 1132"/>
                  <a:gd name="T61" fmla="*/ 526 h 531"/>
                  <a:gd name="T62" fmla="*/ 203 w 1132"/>
                  <a:gd name="T63" fmla="*/ 522 h 531"/>
                  <a:gd name="T64" fmla="*/ 4 w 1132"/>
                  <a:gd name="T65" fmla="*/ 9 h 531"/>
                  <a:gd name="T66" fmla="*/ 2 w 1132"/>
                  <a:gd name="T67" fmla="*/ 5 h 531"/>
                  <a:gd name="T68" fmla="*/ 0 w 1132"/>
                  <a:gd name="T69" fmla="*/ 2 h 531"/>
                  <a:gd name="T70" fmla="*/ 223 w 1132"/>
                  <a:gd name="T71" fmla="*/ 2 h 531"/>
                  <a:gd name="T72" fmla="*/ 316 w 1132"/>
                  <a:gd name="T73" fmla="*/ 286 h 531"/>
                  <a:gd name="T74" fmla="*/ 320 w 1132"/>
                  <a:gd name="T75" fmla="*/ 282 h 531"/>
                  <a:gd name="T76" fmla="*/ 321 w 1132"/>
                  <a:gd name="T77" fmla="*/ 279 h 531"/>
                  <a:gd name="T78" fmla="*/ 323 w 1132"/>
                  <a:gd name="T79" fmla="*/ 276 h 531"/>
                  <a:gd name="T80" fmla="*/ 502 w 1132"/>
                  <a:gd name="T81" fmla="*/ 9 h 531"/>
                  <a:gd name="T82" fmla="*/ 505 w 1132"/>
                  <a:gd name="T83" fmla="*/ 4 h 531"/>
                  <a:gd name="T84" fmla="*/ 510 w 1132"/>
                  <a:gd name="T85" fmla="*/ 2 h 531"/>
                  <a:gd name="T86" fmla="*/ 516 w 1132"/>
                  <a:gd name="T87" fmla="*/ 0 h 531"/>
                  <a:gd name="T88" fmla="*/ 617 w 1132"/>
                  <a:gd name="T89" fmla="*/ 0 h 531"/>
                  <a:gd name="T90" fmla="*/ 622 w 1132"/>
                  <a:gd name="T91" fmla="*/ 0 h 531"/>
                  <a:gd name="T92" fmla="*/ 625 w 1132"/>
                  <a:gd name="T93" fmla="*/ 2 h 531"/>
                  <a:gd name="T94" fmla="*/ 627 w 1132"/>
                  <a:gd name="T95" fmla="*/ 5 h 531"/>
                  <a:gd name="T96" fmla="*/ 629 w 1132"/>
                  <a:gd name="T97" fmla="*/ 9 h 531"/>
                  <a:gd name="T98" fmla="*/ 715 w 1132"/>
                  <a:gd name="T99" fmla="*/ 272 h 531"/>
                  <a:gd name="T100" fmla="*/ 718 w 1132"/>
                  <a:gd name="T101" fmla="*/ 277 h 531"/>
                  <a:gd name="T102" fmla="*/ 720 w 1132"/>
                  <a:gd name="T103" fmla="*/ 286 h 531"/>
                  <a:gd name="T104" fmla="*/ 725 w 1132"/>
                  <a:gd name="T105" fmla="*/ 281 h 531"/>
                  <a:gd name="T106" fmla="*/ 727 w 1132"/>
                  <a:gd name="T107" fmla="*/ 276 h 531"/>
                  <a:gd name="T108" fmla="*/ 906 w 1132"/>
                  <a:gd name="T109" fmla="*/ 9 h 531"/>
                  <a:gd name="T110" fmla="*/ 907 w 1132"/>
                  <a:gd name="T111" fmla="*/ 5 h 531"/>
                  <a:gd name="T112" fmla="*/ 911 w 1132"/>
                  <a:gd name="T113" fmla="*/ 2 h 531"/>
                  <a:gd name="T114" fmla="*/ 916 w 1132"/>
                  <a:gd name="T115" fmla="*/ 0 h 531"/>
                  <a:gd name="T116" fmla="*/ 921 w 1132"/>
                  <a:gd name="T117" fmla="*/ 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32" h="531">
                    <a:moveTo>
                      <a:pt x="921" y="0"/>
                    </a:moveTo>
                    <a:lnTo>
                      <a:pt x="1122" y="0"/>
                    </a:lnTo>
                    <a:lnTo>
                      <a:pt x="1132" y="0"/>
                    </a:lnTo>
                    <a:lnTo>
                      <a:pt x="1127" y="7"/>
                    </a:lnTo>
                    <a:lnTo>
                      <a:pt x="1124" y="14"/>
                    </a:lnTo>
                    <a:lnTo>
                      <a:pt x="1119" y="21"/>
                    </a:lnTo>
                    <a:lnTo>
                      <a:pt x="754" y="522"/>
                    </a:lnTo>
                    <a:lnTo>
                      <a:pt x="750" y="526"/>
                    </a:lnTo>
                    <a:lnTo>
                      <a:pt x="747" y="527"/>
                    </a:lnTo>
                    <a:lnTo>
                      <a:pt x="742" y="529"/>
                    </a:lnTo>
                    <a:lnTo>
                      <a:pt x="737" y="529"/>
                    </a:lnTo>
                    <a:lnTo>
                      <a:pt x="629" y="531"/>
                    </a:lnTo>
                    <a:lnTo>
                      <a:pt x="622" y="529"/>
                    </a:lnTo>
                    <a:lnTo>
                      <a:pt x="619" y="527"/>
                    </a:lnTo>
                    <a:lnTo>
                      <a:pt x="615" y="524"/>
                    </a:lnTo>
                    <a:lnTo>
                      <a:pt x="613" y="519"/>
                    </a:lnTo>
                    <a:lnTo>
                      <a:pt x="527" y="245"/>
                    </a:lnTo>
                    <a:lnTo>
                      <a:pt x="527" y="245"/>
                    </a:lnTo>
                    <a:lnTo>
                      <a:pt x="526" y="242"/>
                    </a:lnTo>
                    <a:lnTo>
                      <a:pt x="524" y="245"/>
                    </a:lnTo>
                    <a:lnTo>
                      <a:pt x="521" y="249"/>
                    </a:lnTo>
                    <a:lnTo>
                      <a:pt x="345" y="517"/>
                    </a:lnTo>
                    <a:lnTo>
                      <a:pt x="342" y="522"/>
                    </a:lnTo>
                    <a:lnTo>
                      <a:pt x="338" y="526"/>
                    </a:lnTo>
                    <a:lnTo>
                      <a:pt x="335" y="529"/>
                    </a:lnTo>
                    <a:lnTo>
                      <a:pt x="330" y="529"/>
                    </a:lnTo>
                    <a:lnTo>
                      <a:pt x="323" y="531"/>
                    </a:lnTo>
                    <a:lnTo>
                      <a:pt x="215" y="529"/>
                    </a:lnTo>
                    <a:lnTo>
                      <a:pt x="211" y="529"/>
                    </a:lnTo>
                    <a:lnTo>
                      <a:pt x="208" y="527"/>
                    </a:lnTo>
                    <a:lnTo>
                      <a:pt x="205" y="526"/>
                    </a:lnTo>
                    <a:lnTo>
                      <a:pt x="203" y="522"/>
                    </a:lnTo>
                    <a:lnTo>
                      <a:pt x="4" y="9"/>
                    </a:lnTo>
                    <a:lnTo>
                      <a:pt x="2" y="5"/>
                    </a:lnTo>
                    <a:lnTo>
                      <a:pt x="0" y="2"/>
                    </a:lnTo>
                    <a:lnTo>
                      <a:pt x="223" y="2"/>
                    </a:lnTo>
                    <a:lnTo>
                      <a:pt x="316" y="286"/>
                    </a:lnTo>
                    <a:lnTo>
                      <a:pt x="320" y="282"/>
                    </a:lnTo>
                    <a:lnTo>
                      <a:pt x="321" y="279"/>
                    </a:lnTo>
                    <a:lnTo>
                      <a:pt x="323" y="276"/>
                    </a:lnTo>
                    <a:lnTo>
                      <a:pt x="502" y="9"/>
                    </a:lnTo>
                    <a:lnTo>
                      <a:pt x="505" y="4"/>
                    </a:lnTo>
                    <a:lnTo>
                      <a:pt x="510" y="2"/>
                    </a:lnTo>
                    <a:lnTo>
                      <a:pt x="516" y="0"/>
                    </a:lnTo>
                    <a:lnTo>
                      <a:pt x="617" y="0"/>
                    </a:lnTo>
                    <a:lnTo>
                      <a:pt x="622" y="0"/>
                    </a:lnTo>
                    <a:lnTo>
                      <a:pt x="625" y="2"/>
                    </a:lnTo>
                    <a:lnTo>
                      <a:pt x="627" y="5"/>
                    </a:lnTo>
                    <a:lnTo>
                      <a:pt x="629" y="9"/>
                    </a:lnTo>
                    <a:lnTo>
                      <a:pt x="715" y="272"/>
                    </a:lnTo>
                    <a:lnTo>
                      <a:pt x="718" y="277"/>
                    </a:lnTo>
                    <a:lnTo>
                      <a:pt x="720" y="286"/>
                    </a:lnTo>
                    <a:lnTo>
                      <a:pt x="725" y="281"/>
                    </a:lnTo>
                    <a:lnTo>
                      <a:pt x="727" y="276"/>
                    </a:lnTo>
                    <a:lnTo>
                      <a:pt x="906" y="9"/>
                    </a:lnTo>
                    <a:lnTo>
                      <a:pt x="907" y="5"/>
                    </a:lnTo>
                    <a:lnTo>
                      <a:pt x="911" y="2"/>
                    </a:lnTo>
                    <a:lnTo>
                      <a:pt x="916" y="0"/>
                    </a:lnTo>
                    <a:lnTo>
                      <a:pt x="92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 name="Freeform 13"/>
              <p:cNvSpPr>
                <a:spLocks/>
              </p:cNvSpPr>
              <p:nvPr/>
            </p:nvSpPr>
            <p:spPr bwMode="auto">
              <a:xfrm>
                <a:off x="4878" y="1864"/>
                <a:ext cx="659" cy="546"/>
              </a:xfrm>
              <a:custGeom>
                <a:avLst/>
                <a:gdLst>
                  <a:gd name="T0" fmla="*/ 485 w 659"/>
                  <a:gd name="T1" fmla="*/ 0 h 546"/>
                  <a:gd name="T2" fmla="*/ 522 w 659"/>
                  <a:gd name="T3" fmla="*/ 4 h 546"/>
                  <a:gd name="T4" fmla="*/ 561 w 659"/>
                  <a:gd name="T5" fmla="*/ 12 h 546"/>
                  <a:gd name="T6" fmla="*/ 591 w 659"/>
                  <a:gd name="T7" fmla="*/ 26 h 546"/>
                  <a:gd name="T8" fmla="*/ 616 w 659"/>
                  <a:gd name="T9" fmla="*/ 44 h 546"/>
                  <a:gd name="T10" fmla="*/ 635 w 659"/>
                  <a:gd name="T11" fmla="*/ 68 h 546"/>
                  <a:gd name="T12" fmla="*/ 648 w 659"/>
                  <a:gd name="T13" fmla="*/ 95 h 546"/>
                  <a:gd name="T14" fmla="*/ 655 w 659"/>
                  <a:gd name="T15" fmla="*/ 129 h 546"/>
                  <a:gd name="T16" fmla="*/ 659 w 659"/>
                  <a:gd name="T17" fmla="*/ 166 h 546"/>
                  <a:gd name="T18" fmla="*/ 655 w 659"/>
                  <a:gd name="T19" fmla="*/ 205 h 546"/>
                  <a:gd name="T20" fmla="*/ 648 w 659"/>
                  <a:gd name="T21" fmla="*/ 242 h 546"/>
                  <a:gd name="T22" fmla="*/ 611 w 659"/>
                  <a:gd name="T23" fmla="*/ 465 h 546"/>
                  <a:gd name="T24" fmla="*/ 598 w 659"/>
                  <a:gd name="T25" fmla="*/ 546 h 546"/>
                  <a:gd name="T26" fmla="*/ 397 w 659"/>
                  <a:gd name="T27" fmla="*/ 546 h 546"/>
                  <a:gd name="T28" fmla="*/ 409 w 659"/>
                  <a:gd name="T29" fmla="*/ 472 h 546"/>
                  <a:gd name="T30" fmla="*/ 447 w 659"/>
                  <a:gd name="T31" fmla="*/ 242 h 546"/>
                  <a:gd name="T32" fmla="*/ 449 w 659"/>
                  <a:gd name="T33" fmla="*/ 225 h 546"/>
                  <a:gd name="T34" fmla="*/ 447 w 659"/>
                  <a:gd name="T35" fmla="*/ 207 h 546"/>
                  <a:gd name="T36" fmla="*/ 442 w 659"/>
                  <a:gd name="T37" fmla="*/ 186 h 546"/>
                  <a:gd name="T38" fmla="*/ 432 w 659"/>
                  <a:gd name="T39" fmla="*/ 169 h 546"/>
                  <a:gd name="T40" fmla="*/ 417 w 659"/>
                  <a:gd name="T41" fmla="*/ 159 h 546"/>
                  <a:gd name="T42" fmla="*/ 395 w 659"/>
                  <a:gd name="T43" fmla="*/ 152 h 546"/>
                  <a:gd name="T44" fmla="*/ 365 w 659"/>
                  <a:gd name="T45" fmla="*/ 149 h 546"/>
                  <a:gd name="T46" fmla="*/ 338 w 659"/>
                  <a:gd name="T47" fmla="*/ 154 h 546"/>
                  <a:gd name="T48" fmla="*/ 312 w 659"/>
                  <a:gd name="T49" fmla="*/ 164 h 546"/>
                  <a:gd name="T50" fmla="*/ 290 w 659"/>
                  <a:gd name="T51" fmla="*/ 181 h 546"/>
                  <a:gd name="T52" fmla="*/ 272 w 659"/>
                  <a:gd name="T53" fmla="*/ 203 h 546"/>
                  <a:gd name="T54" fmla="*/ 258 w 659"/>
                  <a:gd name="T55" fmla="*/ 230 h 546"/>
                  <a:gd name="T56" fmla="*/ 248 w 659"/>
                  <a:gd name="T57" fmla="*/ 269 h 546"/>
                  <a:gd name="T58" fmla="*/ 202 w 659"/>
                  <a:gd name="T59" fmla="*/ 539 h 546"/>
                  <a:gd name="T60" fmla="*/ 202 w 659"/>
                  <a:gd name="T61" fmla="*/ 541 h 546"/>
                  <a:gd name="T62" fmla="*/ 202 w 659"/>
                  <a:gd name="T63" fmla="*/ 543 h 546"/>
                  <a:gd name="T64" fmla="*/ 201 w 659"/>
                  <a:gd name="T65" fmla="*/ 546 h 546"/>
                  <a:gd name="T66" fmla="*/ 199 w 659"/>
                  <a:gd name="T67" fmla="*/ 546 h 546"/>
                  <a:gd name="T68" fmla="*/ 196 w 659"/>
                  <a:gd name="T69" fmla="*/ 546 h 546"/>
                  <a:gd name="T70" fmla="*/ 5 w 659"/>
                  <a:gd name="T71" fmla="*/ 546 h 546"/>
                  <a:gd name="T72" fmla="*/ 3 w 659"/>
                  <a:gd name="T73" fmla="*/ 546 h 546"/>
                  <a:gd name="T74" fmla="*/ 0 w 659"/>
                  <a:gd name="T75" fmla="*/ 546 h 546"/>
                  <a:gd name="T76" fmla="*/ 89 w 659"/>
                  <a:gd name="T77" fmla="*/ 19 h 546"/>
                  <a:gd name="T78" fmla="*/ 290 w 659"/>
                  <a:gd name="T79" fmla="*/ 19 h 546"/>
                  <a:gd name="T80" fmla="*/ 285 w 659"/>
                  <a:gd name="T81" fmla="*/ 51 h 546"/>
                  <a:gd name="T82" fmla="*/ 280 w 659"/>
                  <a:gd name="T83" fmla="*/ 87 h 546"/>
                  <a:gd name="T84" fmla="*/ 287 w 659"/>
                  <a:gd name="T85" fmla="*/ 80 h 546"/>
                  <a:gd name="T86" fmla="*/ 294 w 659"/>
                  <a:gd name="T87" fmla="*/ 73 h 546"/>
                  <a:gd name="T88" fmla="*/ 300 w 659"/>
                  <a:gd name="T89" fmla="*/ 66 h 546"/>
                  <a:gd name="T90" fmla="*/ 333 w 659"/>
                  <a:gd name="T91" fmla="*/ 41 h 546"/>
                  <a:gd name="T92" fmla="*/ 366 w 659"/>
                  <a:gd name="T93" fmla="*/ 21 h 546"/>
                  <a:gd name="T94" fmla="*/ 403 w 659"/>
                  <a:gd name="T95" fmla="*/ 9 h 546"/>
                  <a:gd name="T96" fmla="*/ 442 w 659"/>
                  <a:gd name="T97" fmla="*/ 2 h 546"/>
                  <a:gd name="T98" fmla="*/ 485 w 659"/>
                  <a:gd name="T99" fmla="*/ 0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59" h="546">
                    <a:moveTo>
                      <a:pt x="485" y="0"/>
                    </a:moveTo>
                    <a:lnTo>
                      <a:pt x="522" y="4"/>
                    </a:lnTo>
                    <a:lnTo>
                      <a:pt x="561" y="12"/>
                    </a:lnTo>
                    <a:lnTo>
                      <a:pt x="591" y="26"/>
                    </a:lnTo>
                    <a:lnTo>
                      <a:pt x="616" y="44"/>
                    </a:lnTo>
                    <a:lnTo>
                      <a:pt x="635" y="68"/>
                    </a:lnTo>
                    <a:lnTo>
                      <a:pt x="648" y="95"/>
                    </a:lnTo>
                    <a:lnTo>
                      <a:pt x="655" y="129"/>
                    </a:lnTo>
                    <a:lnTo>
                      <a:pt x="659" y="166"/>
                    </a:lnTo>
                    <a:lnTo>
                      <a:pt x="655" y="205"/>
                    </a:lnTo>
                    <a:lnTo>
                      <a:pt x="648" y="242"/>
                    </a:lnTo>
                    <a:lnTo>
                      <a:pt x="611" y="465"/>
                    </a:lnTo>
                    <a:lnTo>
                      <a:pt x="598" y="546"/>
                    </a:lnTo>
                    <a:lnTo>
                      <a:pt x="397" y="546"/>
                    </a:lnTo>
                    <a:lnTo>
                      <a:pt x="409" y="472"/>
                    </a:lnTo>
                    <a:lnTo>
                      <a:pt x="447" y="242"/>
                    </a:lnTo>
                    <a:lnTo>
                      <a:pt x="449" y="225"/>
                    </a:lnTo>
                    <a:lnTo>
                      <a:pt x="447" y="207"/>
                    </a:lnTo>
                    <a:lnTo>
                      <a:pt x="442" y="186"/>
                    </a:lnTo>
                    <a:lnTo>
                      <a:pt x="432" y="169"/>
                    </a:lnTo>
                    <a:lnTo>
                      <a:pt x="417" y="159"/>
                    </a:lnTo>
                    <a:lnTo>
                      <a:pt x="395" y="152"/>
                    </a:lnTo>
                    <a:lnTo>
                      <a:pt x="365" y="149"/>
                    </a:lnTo>
                    <a:lnTo>
                      <a:pt x="338" y="154"/>
                    </a:lnTo>
                    <a:lnTo>
                      <a:pt x="312" y="164"/>
                    </a:lnTo>
                    <a:lnTo>
                      <a:pt x="290" y="181"/>
                    </a:lnTo>
                    <a:lnTo>
                      <a:pt x="272" y="203"/>
                    </a:lnTo>
                    <a:lnTo>
                      <a:pt x="258" y="230"/>
                    </a:lnTo>
                    <a:lnTo>
                      <a:pt x="248" y="269"/>
                    </a:lnTo>
                    <a:lnTo>
                      <a:pt x="202" y="539"/>
                    </a:lnTo>
                    <a:lnTo>
                      <a:pt x="202" y="541"/>
                    </a:lnTo>
                    <a:lnTo>
                      <a:pt x="202" y="543"/>
                    </a:lnTo>
                    <a:lnTo>
                      <a:pt x="201" y="546"/>
                    </a:lnTo>
                    <a:lnTo>
                      <a:pt x="199" y="546"/>
                    </a:lnTo>
                    <a:lnTo>
                      <a:pt x="196" y="546"/>
                    </a:lnTo>
                    <a:lnTo>
                      <a:pt x="5" y="546"/>
                    </a:lnTo>
                    <a:lnTo>
                      <a:pt x="3" y="546"/>
                    </a:lnTo>
                    <a:lnTo>
                      <a:pt x="0" y="546"/>
                    </a:lnTo>
                    <a:lnTo>
                      <a:pt x="89" y="19"/>
                    </a:lnTo>
                    <a:lnTo>
                      <a:pt x="290" y="19"/>
                    </a:lnTo>
                    <a:lnTo>
                      <a:pt x="285" y="51"/>
                    </a:lnTo>
                    <a:lnTo>
                      <a:pt x="280" y="87"/>
                    </a:lnTo>
                    <a:lnTo>
                      <a:pt x="287" y="80"/>
                    </a:lnTo>
                    <a:lnTo>
                      <a:pt x="294" y="73"/>
                    </a:lnTo>
                    <a:lnTo>
                      <a:pt x="300" y="66"/>
                    </a:lnTo>
                    <a:lnTo>
                      <a:pt x="333" y="41"/>
                    </a:lnTo>
                    <a:lnTo>
                      <a:pt x="366" y="21"/>
                    </a:lnTo>
                    <a:lnTo>
                      <a:pt x="403" y="9"/>
                    </a:lnTo>
                    <a:lnTo>
                      <a:pt x="442" y="2"/>
                    </a:lnTo>
                    <a:lnTo>
                      <a:pt x="48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 name="Freeform 14"/>
              <p:cNvSpPr>
                <a:spLocks noEditPoints="1"/>
              </p:cNvSpPr>
              <p:nvPr/>
            </p:nvSpPr>
            <p:spPr bwMode="auto">
              <a:xfrm>
                <a:off x="5555" y="1863"/>
                <a:ext cx="632" cy="565"/>
              </a:xfrm>
              <a:custGeom>
                <a:avLst/>
                <a:gdLst>
                  <a:gd name="T0" fmla="*/ 326 w 632"/>
                  <a:gd name="T1" fmla="*/ 126 h 565"/>
                  <a:gd name="T2" fmla="*/ 270 w 632"/>
                  <a:gd name="T3" fmla="*/ 148 h 565"/>
                  <a:gd name="T4" fmla="*/ 235 w 632"/>
                  <a:gd name="T5" fmla="*/ 184 h 565"/>
                  <a:gd name="T6" fmla="*/ 454 w 632"/>
                  <a:gd name="T7" fmla="*/ 206 h 565"/>
                  <a:gd name="T8" fmla="*/ 454 w 632"/>
                  <a:gd name="T9" fmla="*/ 192 h 565"/>
                  <a:gd name="T10" fmla="*/ 431 w 632"/>
                  <a:gd name="T11" fmla="*/ 150 h 565"/>
                  <a:gd name="T12" fmla="*/ 384 w 632"/>
                  <a:gd name="T13" fmla="*/ 126 h 565"/>
                  <a:gd name="T14" fmla="*/ 375 w 632"/>
                  <a:gd name="T15" fmla="*/ 0 h 565"/>
                  <a:gd name="T16" fmla="*/ 487 w 632"/>
                  <a:gd name="T17" fmla="*/ 20 h 565"/>
                  <a:gd name="T18" fmla="*/ 561 w 632"/>
                  <a:gd name="T19" fmla="*/ 59 h 565"/>
                  <a:gd name="T20" fmla="*/ 610 w 632"/>
                  <a:gd name="T21" fmla="*/ 121 h 565"/>
                  <a:gd name="T22" fmla="*/ 632 w 632"/>
                  <a:gd name="T23" fmla="*/ 202 h 565"/>
                  <a:gd name="T24" fmla="*/ 625 w 632"/>
                  <a:gd name="T25" fmla="*/ 309 h 565"/>
                  <a:gd name="T26" fmla="*/ 623 w 632"/>
                  <a:gd name="T27" fmla="*/ 316 h 565"/>
                  <a:gd name="T28" fmla="*/ 199 w 632"/>
                  <a:gd name="T29" fmla="*/ 339 h 565"/>
                  <a:gd name="T30" fmla="*/ 206 w 632"/>
                  <a:gd name="T31" fmla="*/ 383 h 565"/>
                  <a:gd name="T32" fmla="*/ 233 w 632"/>
                  <a:gd name="T33" fmla="*/ 415 h 565"/>
                  <a:gd name="T34" fmla="*/ 289 w 632"/>
                  <a:gd name="T35" fmla="*/ 430 h 565"/>
                  <a:gd name="T36" fmla="*/ 341 w 632"/>
                  <a:gd name="T37" fmla="*/ 429 h 565"/>
                  <a:gd name="T38" fmla="*/ 387 w 632"/>
                  <a:gd name="T39" fmla="*/ 407 h 565"/>
                  <a:gd name="T40" fmla="*/ 411 w 632"/>
                  <a:gd name="T41" fmla="*/ 385 h 565"/>
                  <a:gd name="T42" fmla="*/ 416 w 632"/>
                  <a:gd name="T43" fmla="*/ 383 h 565"/>
                  <a:gd name="T44" fmla="*/ 603 w 632"/>
                  <a:gd name="T45" fmla="*/ 383 h 565"/>
                  <a:gd name="T46" fmla="*/ 586 w 632"/>
                  <a:gd name="T47" fmla="*/ 419 h 565"/>
                  <a:gd name="T48" fmla="*/ 534 w 632"/>
                  <a:gd name="T49" fmla="*/ 481 h 565"/>
                  <a:gd name="T50" fmla="*/ 466 w 632"/>
                  <a:gd name="T51" fmla="*/ 525 h 565"/>
                  <a:gd name="T52" fmla="*/ 387 w 632"/>
                  <a:gd name="T53" fmla="*/ 554 h 565"/>
                  <a:gd name="T54" fmla="*/ 264 w 632"/>
                  <a:gd name="T55" fmla="*/ 565 h 565"/>
                  <a:gd name="T56" fmla="*/ 142 w 632"/>
                  <a:gd name="T57" fmla="*/ 540 h 565"/>
                  <a:gd name="T58" fmla="*/ 80 w 632"/>
                  <a:gd name="T59" fmla="*/ 506 h 565"/>
                  <a:gd name="T60" fmla="*/ 34 w 632"/>
                  <a:gd name="T61" fmla="*/ 457 h 565"/>
                  <a:gd name="T62" fmla="*/ 7 w 632"/>
                  <a:gd name="T63" fmla="*/ 390 h 565"/>
                  <a:gd name="T64" fmla="*/ 5 w 632"/>
                  <a:gd name="T65" fmla="*/ 285 h 565"/>
                  <a:gd name="T66" fmla="*/ 37 w 632"/>
                  <a:gd name="T67" fmla="*/ 186 h 565"/>
                  <a:gd name="T68" fmla="*/ 93 w 632"/>
                  <a:gd name="T69" fmla="*/ 106 h 565"/>
                  <a:gd name="T70" fmla="*/ 169 w 632"/>
                  <a:gd name="T71" fmla="*/ 49 h 565"/>
                  <a:gd name="T72" fmla="*/ 264 w 632"/>
                  <a:gd name="T73" fmla="*/ 13 h 565"/>
                  <a:gd name="T74" fmla="*/ 375 w 632"/>
                  <a:gd name="T75"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32" h="565">
                    <a:moveTo>
                      <a:pt x="355" y="123"/>
                    </a:moveTo>
                    <a:lnTo>
                      <a:pt x="326" y="126"/>
                    </a:lnTo>
                    <a:lnTo>
                      <a:pt x="297" y="135"/>
                    </a:lnTo>
                    <a:lnTo>
                      <a:pt x="270" y="148"/>
                    </a:lnTo>
                    <a:lnTo>
                      <a:pt x="248" y="167"/>
                    </a:lnTo>
                    <a:lnTo>
                      <a:pt x="235" y="184"/>
                    </a:lnTo>
                    <a:lnTo>
                      <a:pt x="225" y="206"/>
                    </a:lnTo>
                    <a:lnTo>
                      <a:pt x="454" y="206"/>
                    </a:lnTo>
                    <a:lnTo>
                      <a:pt x="454" y="199"/>
                    </a:lnTo>
                    <a:lnTo>
                      <a:pt x="454" y="192"/>
                    </a:lnTo>
                    <a:lnTo>
                      <a:pt x="444" y="169"/>
                    </a:lnTo>
                    <a:lnTo>
                      <a:pt x="431" y="150"/>
                    </a:lnTo>
                    <a:lnTo>
                      <a:pt x="411" y="137"/>
                    </a:lnTo>
                    <a:lnTo>
                      <a:pt x="384" y="126"/>
                    </a:lnTo>
                    <a:lnTo>
                      <a:pt x="355" y="123"/>
                    </a:lnTo>
                    <a:close/>
                    <a:moveTo>
                      <a:pt x="375" y="0"/>
                    </a:moveTo>
                    <a:lnTo>
                      <a:pt x="431" y="5"/>
                    </a:lnTo>
                    <a:lnTo>
                      <a:pt x="487" y="20"/>
                    </a:lnTo>
                    <a:lnTo>
                      <a:pt x="527" y="37"/>
                    </a:lnTo>
                    <a:lnTo>
                      <a:pt x="561" y="59"/>
                    </a:lnTo>
                    <a:lnTo>
                      <a:pt x="588" y="88"/>
                    </a:lnTo>
                    <a:lnTo>
                      <a:pt x="610" y="121"/>
                    </a:lnTo>
                    <a:lnTo>
                      <a:pt x="623" y="159"/>
                    </a:lnTo>
                    <a:lnTo>
                      <a:pt x="632" y="202"/>
                    </a:lnTo>
                    <a:lnTo>
                      <a:pt x="632" y="256"/>
                    </a:lnTo>
                    <a:lnTo>
                      <a:pt x="625" y="309"/>
                    </a:lnTo>
                    <a:lnTo>
                      <a:pt x="623" y="312"/>
                    </a:lnTo>
                    <a:lnTo>
                      <a:pt x="623" y="316"/>
                    </a:lnTo>
                    <a:lnTo>
                      <a:pt x="203" y="316"/>
                    </a:lnTo>
                    <a:lnTo>
                      <a:pt x="199" y="339"/>
                    </a:lnTo>
                    <a:lnTo>
                      <a:pt x="199" y="361"/>
                    </a:lnTo>
                    <a:lnTo>
                      <a:pt x="206" y="383"/>
                    </a:lnTo>
                    <a:lnTo>
                      <a:pt x="218" y="400"/>
                    </a:lnTo>
                    <a:lnTo>
                      <a:pt x="233" y="415"/>
                    </a:lnTo>
                    <a:lnTo>
                      <a:pt x="260" y="425"/>
                    </a:lnTo>
                    <a:lnTo>
                      <a:pt x="289" y="430"/>
                    </a:lnTo>
                    <a:lnTo>
                      <a:pt x="316" y="432"/>
                    </a:lnTo>
                    <a:lnTo>
                      <a:pt x="341" y="429"/>
                    </a:lnTo>
                    <a:lnTo>
                      <a:pt x="365" y="420"/>
                    </a:lnTo>
                    <a:lnTo>
                      <a:pt x="387" y="407"/>
                    </a:lnTo>
                    <a:lnTo>
                      <a:pt x="407" y="388"/>
                    </a:lnTo>
                    <a:lnTo>
                      <a:pt x="411" y="385"/>
                    </a:lnTo>
                    <a:lnTo>
                      <a:pt x="412" y="385"/>
                    </a:lnTo>
                    <a:lnTo>
                      <a:pt x="416" y="383"/>
                    </a:lnTo>
                    <a:lnTo>
                      <a:pt x="601" y="383"/>
                    </a:lnTo>
                    <a:lnTo>
                      <a:pt x="603" y="383"/>
                    </a:lnTo>
                    <a:lnTo>
                      <a:pt x="605" y="385"/>
                    </a:lnTo>
                    <a:lnTo>
                      <a:pt x="586" y="419"/>
                    </a:lnTo>
                    <a:lnTo>
                      <a:pt x="564" y="451"/>
                    </a:lnTo>
                    <a:lnTo>
                      <a:pt x="534" y="481"/>
                    </a:lnTo>
                    <a:lnTo>
                      <a:pt x="502" y="505"/>
                    </a:lnTo>
                    <a:lnTo>
                      <a:pt x="466" y="525"/>
                    </a:lnTo>
                    <a:lnTo>
                      <a:pt x="427" y="542"/>
                    </a:lnTo>
                    <a:lnTo>
                      <a:pt x="387" y="554"/>
                    </a:lnTo>
                    <a:lnTo>
                      <a:pt x="324" y="564"/>
                    </a:lnTo>
                    <a:lnTo>
                      <a:pt x="264" y="565"/>
                    </a:lnTo>
                    <a:lnTo>
                      <a:pt x="203" y="557"/>
                    </a:lnTo>
                    <a:lnTo>
                      <a:pt x="142" y="540"/>
                    </a:lnTo>
                    <a:lnTo>
                      <a:pt x="108" y="525"/>
                    </a:lnTo>
                    <a:lnTo>
                      <a:pt x="80" y="506"/>
                    </a:lnTo>
                    <a:lnTo>
                      <a:pt x="54" y="483"/>
                    </a:lnTo>
                    <a:lnTo>
                      <a:pt x="34" y="457"/>
                    </a:lnTo>
                    <a:lnTo>
                      <a:pt x="17" y="425"/>
                    </a:lnTo>
                    <a:lnTo>
                      <a:pt x="7" y="390"/>
                    </a:lnTo>
                    <a:lnTo>
                      <a:pt x="0" y="338"/>
                    </a:lnTo>
                    <a:lnTo>
                      <a:pt x="5" y="285"/>
                    </a:lnTo>
                    <a:lnTo>
                      <a:pt x="19" y="233"/>
                    </a:lnTo>
                    <a:lnTo>
                      <a:pt x="37" y="186"/>
                    </a:lnTo>
                    <a:lnTo>
                      <a:pt x="63" y="143"/>
                    </a:lnTo>
                    <a:lnTo>
                      <a:pt x="93" y="106"/>
                    </a:lnTo>
                    <a:lnTo>
                      <a:pt x="128" y="74"/>
                    </a:lnTo>
                    <a:lnTo>
                      <a:pt x="169" y="49"/>
                    </a:lnTo>
                    <a:lnTo>
                      <a:pt x="215" y="29"/>
                    </a:lnTo>
                    <a:lnTo>
                      <a:pt x="264" y="13"/>
                    </a:lnTo>
                    <a:lnTo>
                      <a:pt x="319" y="3"/>
                    </a:lnTo>
                    <a:lnTo>
                      <a:pt x="37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 name="Freeform 15"/>
              <p:cNvSpPr>
                <a:spLocks noEditPoints="1"/>
              </p:cNvSpPr>
              <p:nvPr/>
            </p:nvSpPr>
            <p:spPr bwMode="auto">
              <a:xfrm>
                <a:off x="3167" y="1863"/>
                <a:ext cx="631" cy="565"/>
              </a:xfrm>
              <a:custGeom>
                <a:avLst/>
                <a:gdLst>
                  <a:gd name="T0" fmla="*/ 319 w 631"/>
                  <a:gd name="T1" fmla="*/ 126 h 565"/>
                  <a:gd name="T2" fmla="*/ 262 w 631"/>
                  <a:gd name="T3" fmla="*/ 153 h 565"/>
                  <a:gd name="T4" fmla="*/ 233 w 631"/>
                  <a:gd name="T5" fmla="*/ 186 h 565"/>
                  <a:gd name="T6" fmla="*/ 454 w 631"/>
                  <a:gd name="T7" fmla="*/ 206 h 565"/>
                  <a:gd name="T8" fmla="*/ 441 w 631"/>
                  <a:gd name="T9" fmla="*/ 164 h 565"/>
                  <a:gd name="T10" fmla="*/ 410 w 631"/>
                  <a:gd name="T11" fmla="*/ 137 h 565"/>
                  <a:gd name="T12" fmla="*/ 348 w 631"/>
                  <a:gd name="T13" fmla="*/ 123 h 565"/>
                  <a:gd name="T14" fmla="*/ 430 w 631"/>
                  <a:gd name="T15" fmla="*/ 5 h 565"/>
                  <a:gd name="T16" fmla="*/ 530 w 631"/>
                  <a:gd name="T17" fmla="*/ 39 h 565"/>
                  <a:gd name="T18" fmla="*/ 588 w 631"/>
                  <a:gd name="T19" fmla="*/ 89 h 565"/>
                  <a:gd name="T20" fmla="*/ 621 w 631"/>
                  <a:gd name="T21" fmla="*/ 159 h 565"/>
                  <a:gd name="T22" fmla="*/ 631 w 631"/>
                  <a:gd name="T23" fmla="*/ 238 h 565"/>
                  <a:gd name="T24" fmla="*/ 623 w 631"/>
                  <a:gd name="T25" fmla="*/ 316 h 565"/>
                  <a:gd name="T26" fmla="*/ 197 w 631"/>
                  <a:gd name="T27" fmla="*/ 346 h 565"/>
                  <a:gd name="T28" fmla="*/ 211 w 631"/>
                  <a:gd name="T29" fmla="*/ 395 h 565"/>
                  <a:gd name="T30" fmla="*/ 240 w 631"/>
                  <a:gd name="T31" fmla="*/ 419 h 565"/>
                  <a:gd name="T32" fmla="*/ 299 w 631"/>
                  <a:gd name="T33" fmla="*/ 432 h 565"/>
                  <a:gd name="T34" fmla="*/ 363 w 631"/>
                  <a:gd name="T35" fmla="*/ 420 h 565"/>
                  <a:gd name="T36" fmla="*/ 403 w 631"/>
                  <a:gd name="T37" fmla="*/ 390 h 565"/>
                  <a:gd name="T38" fmla="*/ 412 w 631"/>
                  <a:gd name="T39" fmla="*/ 385 h 565"/>
                  <a:gd name="T40" fmla="*/ 603 w 631"/>
                  <a:gd name="T41" fmla="*/ 383 h 565"/>
                  <a:gd name="T42" fmla="*/ 596 w 631"/>
                  <a:gd name="T43" fmla="*/ 400 h 565"/>
                  <a:gd name="T44" fmla="*/ 547 w 631"/>
                  <a:gd name="T45" fmla="*/ 466 h 565"/>
                  <a:gd name="T46" fmla="*/ 483 w 631"/>
                  <a:gd name="T47" fmla="*/ 515 h 565"/>
                  <a:gd name="T48" fmla="*/ 381 w 631"/>
                  <a:gd name="T49" fmla="*/ 554 h 565"/>
                  <a:gd name="T50" fmla="*/ 255 w 631"/>
                  <a:gd name="T51" fmla="*/ 565 h 565"/>
                  <a:gd name="T52" fmla="*/ 126 w 631"/>
                  <a:gd name="T53" fmla="*/ 535 h 565"/>
                  <a:gd name="T54" fmla="*/ 59 w 631"/>
                  <a:gd name="T55" fmla="*/ 491 h 565"/>
                  <a:gd name="T56" fmla="*/ 17 w 631"/>
                  <a:gd name="T57" fmla="*/ 429 h 565"/>
                  <a:gd name="T58" fmla="*/ 0 w 631"/>
                  <a:gd name="T59" fmla="*/ 348 h 565"/>
                  <a:gd name="T60" fmla="*/ 15 w 631"/>
                  <a:gd name="T61" fmla="*/ 235 h 565"/>
                  <a:gd name="T62" fmla="*/ 64 w 631"/>
                  <a:gd name="T63" fmla="*/ 138 h 565"/>
                  <a:gd name="T64" fmla="*/ 143 w 631"/>
                  <a:gd name="T65" fmla="*/ 64 h 565"/>
                  <a:gd name="T66" fmla="*/ 246 w 631"/>
                  <a:gd name="T67" fmla="*/ 17 h 565"/>
                  <a:gd name="T68" fmla="*/ 370 w 631"/>
                  <a:gd name="T69"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31" h="565">
                    <a:moveTo>
                      <a:pt x="348" y="123"/>
                    </a:moveTo>
                    <a:lnTo>
                      <a:pt x="319" y="126"/>
                    </a:lnTo>
                    <a:lnTo>
                      <a:pt x="290" y="137"/>
                    </a:lnTo>
                    <a:lnTo>
                      <a:pt x="262" y="153"/>
                    </a:lnTo>
                    <a:lnTo>
                      <a:pt x="245" y="169"/>
                    </a:lnTo>
                    <a:lnTo>
                      <a:pt x="233" y="186"/>
                    </a:lnTo>
                    <a:lnTo>
                      <a:pt x="223" y="206"/>
                    </a:lnTo>
                    <a:lnTo>
                      <a:pt x="454" y="206"/>
                    </a:lnTo>
                    <a:lnTo>
                      <a:pt x="449" y="184"/>
                    </a:lnTo>
                    <a:lnTo>
                      <a:pt x="441" y="164"/>
                    </a:lnTo>
                    <a:lnTo>
                      <a:pt x="427" y="148"/>
                    </a:lnTo>
                    <a:lnTo>
                      <a:pt x="410" y="137"/>
                    </a:lnTo>
                    <a:lnTo>
                      <a:pt x="378" y="126"/>
                    </a:lnTo>
                    <a:lnTo>
                      <a:pt x="348" y="123"/>
                    </a:lnTo>
                    <a:close/>
                    <a:moveTo>
                      <a:pt x="370" y="0"/>
                    </a:moveTo>
                    <a:lnTo>
                      <a:pt x="430" y="5"/>
                    </a:lnTo>
                    <a:lnTo>
                      <a:pt x="491" y="22"/>
                    </a:lnTo>
                    <a:lnTo>
                      <a:pt x="530" y="39"/>
                    </a:lnTo>
                    <a:lnTo>
                      <a:pt x="562" y="61"/>
                    </a:lnTo>
                    <a:lnTo>
                      <a:pt x="588" y="89"/>
                    </a:lnTo>
                    <a:lnTo>
                      <a:pt x="608" y="121"/>
                    </a:lnTo>
                    <a:lnTo>
                      <a:pt x="621" y="159"/>
                    </a:lnTo>
                    <a:lnTo>
                      <a:pt x="630" y="201"/>
                    </a:lnTo>
                    <a:lnTo>
                      <a:pt x="631" y="238"/>
                    </a:lnTo>
                    <a:lnTo>
                      <a:pt x="628" y="277"/>
                    </a:lnTo>
                    <a:lnTo>
                      <a:pt x="623" y="316"/>
                    </a:lnTo>
                    <a:lnTo>
                      <a:pt x="201" y="316"/>
                    </a:lnTo>
                    <a:lnTo>
                      <a:pt x="197" y="346"/>
                    </a:lnTo>
                    <a:lnTo>
                      <a:pt x="202" y="376"/>
                    </a:lnTo>
                    <a:lnTo>
                      <a:pt x="211" y="395"/>
                    </a:lnTo>
                    <a:lnTo>
                      <a:pt x="224" y="408"/>
                    </a:lnTo>
                    <a:lnTo>
                      <a:pt x="240" y="419"/>
                    </a:lnTo>
                    <a:lnTo>
                      <a:pt x="258" y="425"/>
                    </a:lnTo>
                    <a:lnTo>
                      <a:pt x="299" y="432"/>
                    </a:lnTo>
                    <a:lnTo>
                      <a:pt x="338" y="429"/>
                    </a:lnTo>
                    <a:lnTo>
                      <a:pt x="363" y="420"/>
                    </a:lnTo>
                    <a:lnTo>
                      <a:pt x="385" y="408"/>
                    </a:lnTo>
                    <a:lnTo>
                      <a:pt x="403" y="390"/>
                    </a:lnTo>
                    <a:lnTo>
                      <a:pt x="409" y="386"/>
                    </a:lnTo>
                    <a:lnTo>
                      <a:pt x="412" y="385"/>
                    </a:lnTo>
                    <a:lnTo>
                      <a:pt x="419" y="383"/>
                    </a:lnTo>
                    <a:lnTo>
                      <a:pt x="603" y="383"/>
                    </a:lnTo>
                    <a:lnTo>
                      <a:pt x="599" y="392"/>
                    </a:lnTo>
                    <a:lnTo>
                      <a:pt x="596" y="400"/>
                    </a:lnTo>
                    <a:lnTo>
                      <a:pt x="574" y="435"/>
                    </a:lnTo>
                    <a:lnTo>
                      <a:pt x="547" y="466"/>
                    </a:lnTo>
                    <a:lnTo>
                      <a:pt x="517" y="493"/>
                    </a:lnTo>
                    <a:lnTo>
                      <a:pt x="483" y="515"/>
                    </a:lnTo>
                    <a:lnTo>
                      <a:pt x="446" y="533"/>
                    </a:lnTo>
                    <a:lnTo>
                      <a:pt x="381" y="554"/>
                    </a:lnTo>
                    <a:lnTo>
                      <a:pt x="317" y="565"/>
                    </a:lnTo>
                    <a:lnTo>
                      <a:pt x="255" y="565"/>
                    </a:lnTo>
                    <a:lnTo>
                      <a:pt x="191" y="555"/>
                    </a:lnTo>
                    <a:lnTo>
                      <a:pt x="126" y="535"/>
                    </a:lnTo>
                    <a:lnTo>
                      <a:pt x="89" y="515"/>
                    </a:lnTo>
                    <a:lnTo>
                      <a:pt x="59" y="491"/>
                    </a:lnTo>
                    <a:lnTo>
                      <a:pt x="34" y="461"/>
                    </a:lnTo>
                    <a:lnTo>
                      <a:pt x="17" y="429"/>
                    </a:lnTo>
                    <a:lnTo>
                      <a:pt x="5" y="390"/>
                    </a:lnTo>
                    <a:lnTo>
                      <a:pt x="0" y="348"/>
                    </a:lnTo>
                    <a:lnTo>
                      <a:pt x="3" y="290"/>
                    </a:lnTo>
                    <a:lnTo>
                      <a:pt x="15" y="235"/>
                    </a:lnTo>
                    <a:lnTo>
                      <a:pt x="35" y="184"/>
                    </a:lnTo>
                    <a:lnTo>
                      <a:pt x="64" y="138"/>
                    </a:lnTo>
                    <a:lnTo>
                      <a:pt x="99" y="99"/>
                    </a:lnTo>
                    <a:lnTo>
                      <a:pt x="143" y="64"/>
                    </a:lnTo>
                    <a:lnTo>
                      <a:pt x="192" y="37"/>
                    </a:lnTo>
                    <a:lnTo>
                      <a:pt x="246" y="17"/>
                    </a:lnTo>
                    <a:lnTo>
                      <a:pt x="307" y="5"/>
                    </a:lnTo>
                    <a:lnTo>
                      <a:pt x="37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9" name="Freeform 16"/>
              <p:cNvSpPr>
                <a:spLocks/>
              </p:cNvSpPr>
              <p:nvPr/>
            </p:nvSpPr>
            <p:spPr bwMode="auto">
              <a:xfrm>
                <a:off x="4515" y="2094"/>
                <a:ext cx="334" cy="331"/>
              </a:xfrm>
              <a:custGeom>
                <a:avLst/>
                <a:gdLst>
                  <a:gd name="T0" fmla="*/ 167 w 334"/>
                  <a:gd name="T1" fmla="*/ 0 h 331"/>
                  <a:gd name="T2" fmla="*/ 206 w 334"/>
                  <a:gd name="T3" fmla="*/ 4 h 331"/>
                  <a:gd name="T4" fmla="*/ 239 w 334"/>
                  <a:gd name="T5" fmla="*/ 17 h 331"/>
                  <a:gd name="T6" fmla="*/ 272 w 334"/>
                  <a:gd name="T7" fmla="*/ 36 h 331"/>
                  <a:gd name="T8" fmla="*/ 297 w 334"/>
                  <a:gd name="T9" fmla="*/ 63 h 331"/>
                  <a:gd name="T10" fmla="*/ 317 w 334"/>
                  <a:gd name="T11" fmla="*/ 93 h 331"/>
                  <a:gd name="T12" fmla="*/ 329 w 334"/>
                  <a:gd name="T13" fmla="*/ 128 h 331"/>
                  <a:gd name="T14" fmla="*/ 334 w 334"/>
                  <a:gd name="T15" fmla="*/ 166 h 331"/>
                  <a:gd name="T16" fmla="*/ 329 w 334"/>
                  <a:gd name="T17" fmla="*/ 204 h 331"/>
                  <a:gd name="T18" fmla="*/ 315 w 334"/>
                  <a:gd name="T19" fmla="*/ 240 h 331"/>
                  <a:gd name="T20" fmla="*/ 297 w 334"/>
                  <a:gd name="T21" fmla="*/ 270 h 331"/>
                  <a:gd name="T22" fmla="*/ 270 w 334"/>
                  <a:gd name="T23" fmla="*/ 296 h 331"/>
                  <a:gd name="T24" fmla="*/ 239 w 334"/>
                  <a:gd name="T25" fmla="*/ 316 h 331"/>
                  <a:gd name="T26" fmla="*/ 204 w 334"/>
                  <a:gd name="T27" fmla="*/ 328 h 331"/>
                  <a:gd name="T28" fmla="*/ 167 w 334"/>
                  <a:gd name="T29" fmla="*/ 331 h 331"/>
                  <a:gd name="T30" fmla="*/ 128 w 334"/>
                  <a:gd name="T31" fmla="*/ 328 h 331"/>
                  <a:gd name="T32" fmla="*/ 93 w 334"/>
                  <a:gd name="T33" fmla="*/ 314 h 331"/>
                  <a:gd name="T34" fmla="*/ 62 w 334"/>
                  <a:gd name="T35" fmla="*/ 296 h 331"/>
                  <a:gd name="T36" fmla="*/ 37 w 334"/>
                  <a:gd name="T37" fmla="*/ 269 h 331"/>
                  <a:gd name="T38" fmla="*/ 17 w 334"/>
                  <a:gd name="T39" fmla="*/ 238 h 331"/>
                  <a:gd name="T40" fmla="*/ 5 w 334"/>
                  <a:gd name="T41" fmla="*/ 204 h 331"/>
                  <a:gd name="T42" fmla="*/ 0 w 334"/>
                  <a:gd name="T43" fmla="*/ 166 h 331"/>
                  <a:gd name="T44" fmla="*/ 5 w 334"/>
                  <a:gd name="T45" fmla="*/ 127 h 331"/>
                  <a:gd name="T46" fmla="*/ 18 w 334"/>
                  <a:gd name="T47" fmla="*/ 93 h 331"/>
                  <a:gd name="T48" fmla="*/ 37 w 334"/>
                  <a:gd name="T49" fmla="*/ 61 h 331"/>
                  <a:gd name="T50" fmla="*/ 64 w 334"/>
                  <a:gd name="T51" fmla="*/ 36 h 331"/>
                  <a:gd name="T52" fmla="*/ 94 w 334"/>
                  <a:gd name="T53" fmla="*/ 15 h 331"/>
                  <a:gd name="T54" fmla="*/ 130 w 334"/>
                  <a:gd name="T55" fmla="*/ 4 h 331"/>
                  <a:gd name="T56" fmla="*/ 167 w 334"/>
                  <a:gd name="T5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34" h="331">
                    <a:moveTo>
                      <a:pt x="167" y="0"/>
                    </a:moveTo>
                    <a:lnTo>
                      <a:pt x="206" y="4"/>
                    </a:lnTo>
                    <a:lnTo>
                      <a:pt x="239" y="17"/>
                    </a:lnTo>
                    <a:lnTo>
                      <a:pt x="272" y="36"/>
                    </a:lnTo>
                    <a:lnTo>
                      <a:pt x="297" y="63"/>
                    </a:lnTo>
                    <a:lnTo>
                      <a:pt x="317" y="93"/>
                    </a:lnTo>
                    <a:lnTo>
                      <a:pt x="329" y="128"/>
                    </a:lnTo>
                    <a:lnTo>
                      <a:pt x="334" y="166"/>
                    </a:lnTo>
                    <a:lnTo>
                      <a:pt x="329" y="204"/>
                    </a:lnTo>
                    <a:lnTo>
                      <a:pt x="315" y="240"/>
                    </a:lnTo>
                    <a:lnTo>
                      <a:pt x="297" y="270"/>
                    </a:lnTo>
                    <a:lnTo>
                      <a:pt x="270" y="296"/>
                    </a:lnTo>
                    <a:lnTo>
                      <a:pt x="239" y="316"/>
                    </a:lnTo>
                    <a:lnTo>
                      <a:pt x="204" y="328"/>
                    </a:lnTo>
                    <a:lnTo>
                      <a:pt x="167" y="331"/>
                    </a:lnTo>
                    <a:lnTo>
                      <a:pt x="128" y="328"/>
                    </a:lnTo>
                    <a:lnTo>
                      <a:pt x="93" y="314"/>
                    </a:lnTo>
                    <a:lnTo>
                      <a:pt x="62" y="296"/>
                    </a:lnTo>
                    <a:lnTo>
                      <a:pt x="37" y="269"/>
                    </a:lnTo>
                    <a:lnTo>
                      <a:pt x="17" y="238"/>
                    </a:lnTo>
                    <a:lnTo>
                      <a:pt x="5" y="204"/>
                    </a:lnTo>
                    <a:lnTo>
                      <a:pt x="0" y="166"/>
                    </a:lnTo>
                    <a:lnTo>
                      <a:pt x="5" y="127"/>
                    </a:lnTo>
                    <a:lnTo>
                      <a:pt x="18" y="93"/>
                    </a:lnTo>
                    <a:lnTo>
                      <a:pt x="37" y="61"/>
                    </a:lnTo>
                    <a:lnTo>
                      <a:pt x="64" y="36"/>
                    </a:lnTo>
                    <a:lnTo>
                      <a:pt x="94" y="15"/>
                    </a:lnTo>
                    <a:lnTo>
                      <a:pt x="130" y="4"/>
                    </a:lnTo>
                    <a:lnTo>
                      <a:pt x="16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grpSp>
        <p:nvGrpSpPr>
          <p:cNvPr id="20" name="Group 19"/>
          <p:cNvGrpSpPr/>
          <p:nvPr/>
        </p:nvGrpSpPr>
        <p:grpSpPr>
          <a:xfrm>
            <a:off x="7502722" y="1530218"/>
            <a:ext cx="4374253" cy="3675868"/>
            <a:chOff x="7531335" y="2371100"/>
            <a:chExt cx="3676259" cy="3089314"/>
          </a:xfrm>
        </p:grpSpPr>
        <p:pic>
          <p:nvPicPr>
            <p:cNvPr id="21" name="Picture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31335" y="2371100"/>
              <a:ext cx="3171058" cy="2032930"/>
            </a:xfrm>
            <a:prstGeom prst="rect">
              <a:avLst/>
            </a:prstGeom>
          </p:spPr>
        </p:pic>
        <p:pic>
          <p:nvPicPr>
            <p:cNvPr id="22" name="Picture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748066">
              <a:off x="10022939" y="3357944"/>
              <a:ext cx="1184655" cy="2102470"/>
            </a:xfrm>
            <a:prstGeom prst="rect">
              <a:avLst/>
            </a:prstGeom>
          </p:spPr>
        </p:pic>
      </p:grpSp>
      <p:grpSp>
        <p:nvGrpSpPr>
          <p:cNvPr id="29" name="Group 28"/>
          <p:cNvGrpSpPr/>
          <p:nvPr/>
        </p:nvGrpSpPr>
        <p:grpSpPr>
          <a:xfrm>
            <a:off x="7954142" y="4301799"/>
            <a:ext cx="2138856" cy="1481293"/>
            <a:chOff x="3880379" y="4405853"/>
            <a:chExt cx="2278619" cy="1578088"/>
          </a:xfrm>
        </p:grpSpPr>
        <p:pic>
          <p:nvPicPr>
            <p:cNvPr id="26" name="Picture 25"/>
            <p:cNvPicPr>
              <a:picLocks noChangeAspect="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b="28498"/>
            <a:stretch/>
          </p:blipFill>
          <p:spPr>
            <a:xfrm>
              <a:off x="3880379" y="4502648"/>
              <a:ext cx="2195354" cy="1468552"/>
            </a:xfrm>
            <a:prstGeom prst="rect">
              <a:avLst/>
            </a:prstGeom>
          </p:spPr>
        </p:pic>
        <p:pic>
          <p:nvPicPr>
            <p:cNvPr id="27" name="Picture 26"/>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4609897" y="4405853"/>
              <a:ext cx="1549101" cy="1578088"/>
            </a:xfrm>
            <a:prstGeom prst="rect">
              <a:avLst/>
            </a:prstGeom>
          </p:spPr>
        </p:pic>
        <p:pic>
          <p:nvPicPr>
            <p:cNvPr id="28" name="Picture 27"/>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3939347" y="4988053"/>
              <a:ext cx="350539" cy="357098"/>
            </a:xfrm>
            <a:prstGeom prst="rect">
              <a:avLst/>
            </a:prstGeom>
          </p:spPr>
        </p:pic>
      </p:grpSp>
      <p:sp>
        <p:nvSpPr>
          <p:cNvPr id="33" name="TextBox 32"/>
          <p:cNvSpPr txBox="1"/>
          <p:nvPr/>
        </p:nvSpPr>
        <p:spPr>
          <a:xfrm>
            <a:off x="0" y="6422061"/>
            <a:ext cx="12436475" cy="572464"/>
          </a:xfrm>
          <a:prstGeom prst="rect">
            <a:avLst/>
          </a:prstGeom>
          <a:solidFill>
            <a:srgbClr val="3E3E3E"/>
          </a:solidFill>
        </p:spPr>
        <p:txBody>
          <a:bodyPr wrap="square" lIns="182880" tIns="146304" rIns="182880" bIns="146304" rtlCol="0">
            <a:spAutoFit/>
          </a:bodyPr>
          <a:lstStyle/>
          <a:p>
            <a:pPr marL="0" marR="0" lvl="0" indent="0" algn="ctr" defTabSz="932742" eaLnBrk="1" fontAlgn="auto" latinLnBrk="0" hangingPunct="1">
              <a:lnSpc>
                <a:spcPct val="90000"/>
              </a:lnSpc>
              <a:spcBef>
                <a:spcPts val="0"/>
              </a:spcBef>
              <a:spcAft>
                <a:spcPts val="600"/>
              </a:spcAft>
              <a:buClrTx/>
              <a:buSzTx/>
              <a:buFontTx/>
              <a:buNone/>
              <a:tabLst/>
              <a:defRPr/>
            </a:pPr>
            <a:r>
              <a:rPr kumimoji="0" lang="en-US" sz="2000" b="0" i="0" u="none" strike="noStrike" kern="0" cap="none" spc="0" normalizeH="0" baseline="0" noProof="0" dirty="0" smtClean="0">
                <a:ln>
                  <a:noFill/>
                </a:ln>
                <a:gradFill>
                  <a:gsLst>
                    <a:gs pos="2917">
                      <a:srgbClr val="00BCF2">
                        <a:lumMod val="20000"/>
                        <a:lumOff val="80000"/>
                      </a:srgbClr>
                    </a:gs>
                    <a:gs pos="96000">
                      <a:srgbClr val="00BCF2">
                        <a:lumMod val="20000"/>
                        <a:lumOff val="80000"/>
                      </a:srgbClr>
                    </a:gs>
                  </a:gsLst>
                  <a:lin ang="5400000" scaled="0"/>
                </a:gradFill>
                <a:effectLst/>
                <a:uLnTx/>
                <a:uFillTx/>
                <a:latin typeface="+mj-lt"/>
              </a:rPr>
              <a:t>connect. </a:t>
            </a:r>
            <a:r>
              <a:rPr kumimoji="0" lang="en-US" sz="2000" b="0" i="0" u="none" strike="noStrike" kern="0" cap="none" spc="0" normalizeH="0" baseline="0" noProof="0" dirty="0" smtClean="0">
                <a:ln>
                  <a:noFill/>
                </a:ln>
                <a:gradFill>
                  <a:gsLst>
                    <a:gs pos="2917">
                      <a:srgbClr val="00BCF2"/>
                    </a:gs>
                    <a:gs pos="30000">
                      <a:srgbClr val="00BCF2"/>
                    </a:gs>
                  </a:gsLst>
                  <a:lin ang="5400000" scaled="0"/>
                </a:gradFill>
                <a:effectLst/>
                <a:uLnTx/>
                <a:uFillTx/>
                <a:latin typeface="+mj-lt"/>
              </a:rPr>
              <a:t>reimagine. </a:t>
            </a:r>
            <a:r>
              <a:rPr kumimoji="0" lang="en-US" sz="2000" b="0" i="0" u="none" strike="noStrike" kern="0" cap="none" spc="0" normalizeH="0" baseline="0" noProof="0" dirty="0" smtClean="0">
                <a:ln>
                  <a:noFill/>
                </a:ln>
                <a:gradFill>
                  <a:gsLst>
                    <a:gs pos="2917">
                      <a:srgbClr val="0072C6"/>
                    </a:gs>
                    <a:gs pos="30000">
                      <a:srgbClr val="0072C6"/>
                    </a:gs>
                  </a:gsLst>
                  <a:lin ang="5400000" scaled="0"/>
                </a:gradFill>
                <a:effectLst/>
                <a:uLnTx/>
                <a:uFillTx/>
                <a:latin typeface="+mj-lt"/>
              </a:rPr>
              <a:t>transform.</a:t>
            </a:r>
          </a:p>
        </p:txBody>
      </p:sp>
      <p:sp>
        <p:nvSpPr>
          <p:cNvPr id="5" name="Text Placeholder 4"/>
          <p:cNvSpPr>
            <a:spLocks noGrp="1"/>
          </p:cNvSpPr>
          <p:nvPr>
            <p:ph type="body" sz="quarter" idx="11"/>
          </p:nvPr>
        </p:nvSpPr>
        <p:spPr>
          <a:xfrm>
            <a:off x="274639" y="2125677"/>
            <a:ext cx="11889564" cy="2523768"/>
          </a:xfrm>
        </p:spPr>
        <p:txBody>
          <a:bodyPr/>
          <a:lstStyle/>
          <a:p>
            <a:r>
              <a:rPr lang="en-US" dirty="0" smtClean="0"/>
              <a:t>Evaluate sessions</a:t>
            </a:r>
            <a:br>
              <a:rPr lang="en-US" dirty="0" smtClean="0"/>
            </a:br>
            <a:r>
              <a:rPr lang="en-US" dirty="0" smtClean="0"/>
              <a:t>on </a:t>
            </a:r>
            <a:r>
              <a:rPr lang="en-US" dirty="0" err="1" smtClean="0"/>
              <a:t>MySPC</a:t>
            </a:r>
            <a:r>
              <a:rPr lang="en-US" dirty="0" smtClean="0"/>
              <a:t> using  your</a:t>
            </a:r>
            <a:br>
              <a:rPr lang="en-US" dirty="0" smtClean="0"/>
            </a:br>
            <a:r>
              <a:rPr lang="en-US" dirty="0" smtClean="0"/>
              <a:t>laptop or mobile device:</a:t>
            </a:r>
          </a:p>
          <a:p>
            <a:r>
              <a:rPr lang="en-US" dirty="0">
                <a:gradFill>
                  <a:gsLst>
                    <a:gs pos="1250">
                      <a:schemeClr val="tx2"/>
                    </a:gs>
                    <a:gs pos="100000">
                      <a:schemeClr val="tx2"/>
                    </a:gs>
                  </a:gsLst>
                  <a:lin ang="5400000" scaled="0"/>
                </a:gradFill>
              </a:rPr>
              <a:t>m</a:t>
            </a:r>
            <a:r>
              <a:rPr lang="en-US" dirty="0" smtClean="0">
                <a:gradFill>
                  <a:gsLst>
                    <a:gs pos="1250">
                      <a:schemeClr val="tx2"/>
                    </a:gs>
                    <a:gs pos="100000">
                      <a:schemeClr val="tx2"/>
                    </a:gs>
                  </a:gsLst>
                  <a:lin ang="5400000" scaled="0"/>
                </a:gradFill>
              </a:rPr>
              <a:t>yspc.sharepointconference.com</a:t>
            </a:r>
            <a:endParaRPr lang="en-US" dirty="0">
              <a:gradFill>
                <a:gsLst>
                  <a:gs pos="1250">
                    <a:schemeClr val="tx2"/>
                  </a:gs>
                  <a:gs pos="100000">
                    <a:schemeClr val="tx2"/>
                  </a:gs>
                </a:gsLst>
                <a:lin ang="5400000" scaled="0"/>
              </a:gradFill>
            </a:endParaRPr>
          </a:p>
        </p:txBody>
      </p:sp>
    </p:spTree>
    <p:extLst>
      <p:ext uri="{BB962C8B-B14F-4D97-AF65-F5344CB8AC3E}">
        <p14:creationId xmlns:p14="http://schemas.microsoft.com/office/powerpoint/2010/main" val="17235261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1+#ppt_w/2"/>
                                          </p:val>
                                        </p:tav>
                                        <p:tav tm="100000">
                                          <p:val>
                                            <p:strVal val="#ppt_x"/>
                                          </p:val>
                                        </p:tav>
                                      </p:tavLst>
                                    </p:anim>
                                    <p:anim calcmode="lin" valueType="num">
                                      <p:cBhvr additive="base">
                                        <p:cTn id="8" dur="10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3" y="3146782"/>
            <a:ext cx="3288507" cy="700960"/>
          </a:xfrm>
          <a:prstGeom prst="rect">
            <a:avLst/>
          </a:prstGeom>
        </p:spPr>
      </p:pic>
      <p:sp>
        <p:nvSpPr>
          <p:cNvPr id="5" name="Text Box 3"/>
          <p:cNvSpPr txBox="1">
            <a:spLocks noChangeArrowheads="1"/>
          </p:cNvSpPr>
          <p:nvPr/>
        </p:nvSpPr>
        <p:spPr bwMode="blackWhite">
          <a:xfrm>
            <a:off x="273051" y="6079032"/>
            <a:ext cx="10974388" cy="618631"/>
          </a:xfrm>
          <a:prstGeom prst="rect">
            <a:avLst/>
          </a:prstGeom>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a:t>
            </a:r>
            <a:r>
              <a:rPr lang="en-US" sz="700" dirty="0" smtClean="0">
                <a:gradFill>
                  <a:gsLst>
                    <a:gs pos="0">
                      <a:srgbClr val="FFFFFF"/>
                    </a:gs>
                    <a:gs pos="100000">
                      <a:srgbClr val="FFFFFF"/>
                    </a:gs>
                  </a:gsLst>
                  <a:lin ang="5400000" scaled="0"/>
                </a:gradFill>
                <a:cs typeface="Segoe UI" pitchFamily="34" charset="0"/>
              </a:rPr>
              <a:t>2014 </a:t>
            </a:r>
            <a:r>
              <a:rPr lang="en-US" sz="700" dirty="0">
                <a:gradFill>
                  <a:gsLst>
                    <a:gs pos="0">
                      <a:srgbClr val="FFFFFF"/>
                    </a:gs>
                    <a:gs pos="100000">
                      <a:srgbClr val="FFFFFF"/>
                    </a:gs>
                  </a:gsLst>
                  <a:lin ang="5400000" scaled="0"/>
                </a:gradFill>
                <a:cs typeface="Segoe UI" pitchFamily="34" charset="0"/>
              </a:rPr>
              <a:t>Microsoft Corporation. All rights reserved. Microsoft, Windows, </a:t>
            </a:r>
            <a:r>
              <a:rPr lang="en-US" sz="700" dirty="0" smtClean="0">
                <a:gradFill>
                  <a:gsLst>
                    <a:gs pos="0">
                      <a:srgbClr val="FFFFFF"/>
                    </a:gs>
                    <a:gs pos="100000">
                      <a:srgbClr val="FFFFFF"/>
                    </a:gs>
                  </a:gsLst>
                  <a:lin ang="5400000" scaled="0"/>
                </a:gradFill>
                <a:cs typeface="Segoe UI" pitchFamily="34" charset="0"/>
              </a:rPr>
              <a:t>and </a:t>
            </a:r>
            <a:r>
              <a:rPr lang="en-US" sz="700" dirty="0">
                <a:gradFill>
                  <a:gsLst>
                    <a:gs pos="0">
                      <a:srgbClr val="FFFFFF"/>
                    </a:gs>
                    <a:gs pos="100000">
                      <a:srgbClr val="FFFFFF"/>
                    </a:gs>
                  </a:gsLst>
                  <a:lin ang="5400000" scaled="0"/>
                </a:gradFill>
                <a:cs typeface="Segoe UI" pitchFamily="34" charset="0"/>
              </a:rPr>
              <a:t>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12016204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Business continuity inhibitors</a:t>
            </a:r>
            <a:endParaRPr lang="en-US" dirty="0"/>
          </a:p>
        </p:txBody>
      </p:sp>
      <p:sp>
        <p:nvSpPr>
          <p:cNvPr id="5" name="Isosceles Triangle 4"/>
          <p:cNvSpPr/>
          <p:nvPr/>
        </p:nvSpPr>
        <p:spPr>
          <a:xfrm>
            <a:off x="5143527" y="4564062"/>
            <a:ext cx="2151788" cy="1806919"/>
          </a:xfrm>
          <a:prstGeom prst="triangle">
            <a:avLst/>
          </a:prstGeom>
          <a:solidFill>
            <a:schemeClr val="tx1">
              <a:lumMod val="75000"/>
            </a:schemeClr>
          </a:solidFill>
        </p:spPr>
        <p:style>
          <a:lnRef idx="1">
            <a:schemeClr val="accent1"/>
          </a:lnRef>
          <a:fillRef idx="2">
            <a:schemeClr val="accent1"/>
          </a:fillRef>
          <a:effectRef idx="1">
            <a:schemeClr val="accent1"/>
          </a:effectRef>
          <a:fontRef idx="minor">
            <a:schemeClr val="dk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dirty="0">
              <a:solidFill>
                <a:srgbClr val="505050"/>
              </a:solidFill>
            </a:endParaRPr>
          </a:p>
        </p:txBody>
      </p:sp>
      <p:sp>
        <p:nvSpPr>
          <p:cNvPr id="6" name="Rectangle 5"/>
          <p:cNvSpPr/>
          <p:nvPr/>
        </p:nvSpPr>
        <p:spPr>
          <a:xfrm rot="20211544">
            <a:off x="1013671" y="4457500"/>
            <a:ext cx="10455966" cy="84848"/>
          </a:xfrm>
          <a:prstGeom prst="rect">
            <a:avLst/>
          </a:prstGeom>
          <a:solidFill>
            <a:schemeClr val="tx1">
              <a:lumMod val="75000"/>
            </a:schemeClr>
          </a:solidFill>
        </p:spPr>
        <p:style>
          <a:lnRef idx="1">
            <a:schemeClr val="accent1"/>
          </a:lnRef>
          <a:fillRef idx="2">
            <a:schemeClr val="accent1"/>
          </a:fillRef>
          <a:effectRef idx="1">
            <a:schemeClr val="accent1"/>
          </a:effectRef>
          <a:fontRef idx="minor">
            <a:schemeClr val="dk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endParaRPr lang="en-US" sz="1836" dirty="0">
              <a:solidFill>
                <a:srgbClr val="505050"/>
              </a:solidFill>
            </a:endParaRPr>
          </a:p>
        </p:txBody>
      </p:sp>
      <p:sp>
        <p:nvSpPr>
          <p:cNvPr id="7" name="Rectangle 6"/>
          <p:cNvSpPr/>
          <p:nvPr/>
        </p:nvSpPr>
        <p:spPr>
          <a:xfrm rot="20210983">
            <a:off x="1629038" y="4818887"/>
            <a:ext cx="1952764" cy="1126127"/>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r>
              <a:rPr lang="en-US" sz="1836" dirty="0">
                <a:solidFill>
                  <a:srgbClr val="FFFFFF"/>
                </a:solidFill>
              </a:rPr>
              <a:t>Cost</a:t>
            </a:r>
          </a:p>
        </p:txBody>
      </p:sp>
      <p:sp>
        <p:nvSpPr>
          <p:cNvPr id="8" name="Rectangle 7"/>
          <p:cNvSpPr/>
          <p:nvPr/>
        </p:nvSpPr>
        <p:spPr>
          <a:xfrm rot="821259">
            <a:off x="3276673" y="3561305"/>
            <a:ext cx="1923494" cy="1204613"/>
          </a:xfrm>
          <a:prstGeom prst="rect">
            <a:avLst/>
          </a:prstGeom>
        </p:spPr>
        <p:style>
          <a:lnRef idx="3">
            <a:schemeClr val="lt1"/>
          </a:lnRef>
          <a:fillRef idx="1">
            <a:schemeClr val="accent3"/>
          </a:fillRef>
          <a:effectRef idx="1">
            <a:schemeClr val="accent3"/>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r>
              <a:rPr lang="en-US" sz="1836" dirty="0">
                <a:solidFill>
                  <a:srgbClr val="FFFFFF"/>
                </a:solidFill>
              </a:rPr>
              <a:t>Effort</a:t>
            </a:r>
          </a:p>
        </p:txBody>
      </p:sp>
      <p:sp>
        <p:nvSpPr>
          <p:cNvPr id="9" name="Rectangle 8"/>
          <p:cNvSpPr/>
          <p:nvPr/>
        </p:nvSpPr>
        <p:spPr>
          <a:xfrm rot="18785349">
            <a:off x="1327803" y="3313292"/>
            <a:ext cx="1923494" cy="1204613"/>
          </a:xfrm>
          <a:prstGeom prst="rect">
            <a:avLst/>
          </a:prstGeom>
        </p:spPr>
        <p:style>
          <a:lnRef idx="3">
            <a:schemeClr val="lt1"/>
          </a:lnRef>
          <a:fillRef idx="1">
            <a:schemeClr val="accent3"/>
          </a:fillRef>
          <a:effectRef idx="1">
            <a:schemeClr val="accent3"/>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r>
              <a:rPr lang="en-US" sz="1836" dirty="0">
                <a:solidFill>
                  <a:srgbClr val="FFFFFF"/>
                </a:solidFill>
              </a:rPr>
              <a:t>Complexity</a:t>
            </a:r>
          </a:p>
        </p:txBody>
      </p:sp>
      <p:sp>
        <p:nvSpPr>
          <p:cNvPr id="12" name="Rectangle 11"/>
          <p:cNvSpPr/>
          <p:nvPr/>
        </p:nvSpPr>
        <p:spPr>
          <a:xfrm rot="20227505">
            <a:off x="9674198" y="2107751"/>
            <a:ext cx="1202184" cy="584108"/>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r>
              <a:rPr lang="en-US" sz="1836" dirty="0">
                <a:solidFill>
                  <a:srgbClr val="FFFFFF"/>
                </a:solidFill>
              </a:rPr>
              <a:t>Benefit</a:t>
            </a:r>
          </a:p>
        </p:txBody>
      </p:sp>
    </p:spTree>
    <p:extLst>
      <p:ext uri="{BB962C8B-B14F-4D97-AF65-F5344CB8AC3E}">
        <p14:creationId xmlns:p14="http://schemas.microsoft.com/office/powerpoint/2010/main" val="3865800551"/>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9" y="579571"/>
            <a:ext cx="11889564" cy="917575"/>
          </a:xfrm>
        </p:spPr>
        <p:txBody>
          <a:bodyPr/>
          <a:lstStyle/>
          <a:p>
            <a:r>
              <a:rPr lang="en-US" dirty="0" smtClean="0"/>
              <a:t>Cost</a:t>
            </a:r>
            <a:endParaRPr lang="en-US" dirty="0"/>
          </a:p>
        </p:txBody>
      </p:sp>
      <p:pic>
        <p:nvPicPr>
          <p:cNvPr id="4" name="Picture 3"/>
          <p:cNvPicPr>
            <a:picLocks noChangeAspect="1"/>
          </p:cNvPicPr>
          <p:nvPr/>
        </p:nvPicPr>
        <p:blipFill>
          <a:blip r:embed="rId3">
            <a:extLst>
              <a:ext uri="{BEBA8EAE-BF5A-486C-A8C5-ECC9F3942E4B}">
                <a14:imgProps xmlns:a14="http://schemas.microsoft.com/office/drawing/2010/main">
                  <a14:imgLayer r:embed="rId4">
                    <a14:imgEffect>
                      <a14:saturation sat="66000"/>
                    </a14:imgEffect>
                  </a14:imgLayer>
                </a14:imgProps>
              </a:ext>
              <a:ext uri="{28A0092B-C50C-407E-A947-70E740481C1C}">
                <a14:useLocalDpi xmlns:a14="http://schemas.microsoft.com/office/drawing/2010/main" val="0"/>
              </a:ext>
            </a:extLst>
          </a:blip>
          <a:stretch>
            <a:fillRect/>
          </a:stretch>
        </p:blipFill>
        <p:spPr>
          <a:xfrm>
            <a:off x="-2089" y="-1280604"/>
            <a:ext cx="12435593" cy="9657015"/>
          </a:xfrm>
          <a:prstGeom prst="rect">
            <a:avLst/>
          </a:prstGeom>
        </p:spPr>
      </p:pic>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75849" y="1792347"/>
            <a:ext cx="3684776" cy="3408655"/>
          </a:xfrm>
          <a:prstGeom prst="rect">
            <a:avLst/>
          </a:prstGeom>
        </p:spPr>
      </p:pic>
      <p:sp>
        <p:nvSpPr>
          <p:cNvPr id="10" name="Rectangle 9"/>
          <p:cNvSpPr/>
          <p:nvPr/>
        </p:nvSpPr>
        <p:spPr bwMode="auto">
          <a:xfrm>
            <a:off x="0" y="0"/>
            <a:ext cx="12436475" cy="6994525"/>
          </a:xfrm>
          <a:prstGeom prst="rect">
            <a:avLst/>
          </a:prstGeom>
          <a:solidFill>
            <a:srgbClr val="000000">
              <a:alpha val="65098"/>
            </a:srgbClr>
          </a:solidFill>
          <a:ln>
            <a:noFill/>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nvGrpSpPr>
          <p:cNvPr id="16" name="Group 15"/>
          <p:cNvGrpSpPr/>
          <p:nvPr/>
        </p:nvGrpSpPr>
        <p:grpSpPr>
          <a:xfrm>
            <a:off x="285621" y="37578"/>
            <a:ext cx="7298803" cy="2438740"/>
            <a:chOff x="274637" y="-165107"/>
            <a:chExt cx="7298803" cy="2438740"/>
          </a:xfrm>
        </p:grpSpPr>
        <p:pic>
          <p:nvPicPr>
            <p:cNvPr id="6" name="Picture 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74637" y="-165107"/>
              <a:ext cx="2438740" cy="2438740"/>
            </a:xfrm>
            <a:prstGeom prst="rect">
              <a:avLst/>
            </a:prstGeom>
          </p:spPr>
        </p:pic>
        <p:sp>
          <p:nvSpPr>
            <p:cNvPr id="11" name="TextBox 10"/>
            <p:cNvSpPr txBox="1"/>
            <p:nvPr/>
          </p:nvSpPr>
          <p:spPr>
            <a:xfrm>
              <a:off x="2239440" y="655248"/>
              <a:ext cx="5334000" cy="904863"/>
            </a:xfrm>
            <a:prstGeom prst="rect">
              <a:avLst/>
            </a:prstGeom>
            <a:noFill/>
          </p:spPr>
          <p:txBody>
            <a:bodyPr wrap="square" lIns="182880" tIns="146304" rIns="182880" bIns="146304" rtlCol="0">
              <a:spAutoFit/>
            </a:bodyPr>
            <a:lstStyle/>
            <a:p>
              <a:pPr>
                <a:lnSpc>
                  <a:spcPct val="90000"/>
                </a:lnSpc>
                <a:spcAft>
                  <a:spcPts val="600"/>
                </a:spcAft>
              </a:pPr>
              <a:r>
                <a:rPr lang="en-US" sz="4400" dirty="0" smtClean="0">
                  <a:solidFill>
                    <a:srgbClr val="FFFFFF"/>
                  </a:solidFill>
                  <a:latin typeface="Segoe UI Light"/>
                </a:rPr>
                <a:t>Cloud Hosted</a:t>
              </a:r>
            </a:p>
          </p:txBody>
        </p:sp>
      </p:grpSp>
      <p:grpSp>
        <p:nvGrpSpPr>
          <p:cNvPr id="18" name="Group 17"/>
          <p:cNvGrpSpPr/>
          <p:nvPr/>
        </p:nvGrpSpPr>
        <p:grpSpPr>
          <a:xfrm>
            <a:off x="374675" y="2619572"/>
            <a:ext cx="7292180" cy="2438740"/>
            <a:chOff x="350920" y="2430122"/>
            <a:chExt cx="7292180" cy="2438740"/>
          </a:xfrm>
        </p:grpSpPr>
        <p:pic>
          <p:nvPicPr>
            <p:cNvPr id="8" name="Picture 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50920" y="2430122"/>
              <a:ext cx="2438740" cy="2438740"/>
            </a:xfrm>
            <a:prstGeom prst="rect">
              <a:avLst/>
            </a:prstGeom>
          </p:spPr>
        </p:pic>
        <p:sp>
          <p:nvSpPr>
            <p:cNvPr id="12" name="TextBox 11"/>
            <p:cNvSpPr txBox="1"/>
            <p:nvPr/>
          </p:nvSpPr>
          <p:spPr>
            <a:xfrm>
              <a:off x="2309100" y="3197060"/>
              <a:ext cx="5334000" cy="904863"/>
            </a:xfrm>
            <a:prstGeom prst="rect">
              <a:avLst/>
            </a:prstGeom>
            <a:noFill/>
          </p:spPr>
          <p:txBody>
            <a:bodyPr wrap="square" lIns="182880" tIns="146304" rIns="182880" bIns="146304" rtlCol="0">
              <a:spAutoFit/>
            </a:bodyPr>
            <a:lstStyle/>
            <a:p>
              <a:pPr>
                <a:lnSpc>
                  <a:spcPct val="90000"/>
                </a:lnSpc>
                <a:spcAft>
                  <a:spcPts val="600"/>
                </a:spcAft>
              </a:pPr>
              <a:r>
                <a:rPr lang="en-US" sz="4400" dirty="0" smtClean="0">
                  <a:solidFill>
                    <a:srgbClr val="FFFFFF"/>
                  </a:solidFill>
                  <a:latin typeface="Segoe UI Light"/>
                </a:rPr>
                <a:t>Low Cost</a:t>
              </a:r>
            </a:p>
          </p:txBody>
        </p:sp>
      </p:grpSp>
      <p:grpSp>
        <p:nvGrpSpPr>
          <p:cNvPr id="19" name="Group 18"/>
          <p:cNvGrpSpPr/>
          <p:nvPr/>
        </p:nvGrpSpPr>
        <p:grpSpPr>
          <a:xfrm>
            <a:off x="7144388" y="2727240"/>
            <a:ext cx="7240736" cy="2438740"/>
            <a:chOff x="7144388" y="2353922"/>
            <a:chExt cx="7240736" cy="2438740"/>
          </a:xfrm>
        </p:grpSpPr>
        <p:pic>
          <p:nvPicPr>
            <p:cNvPr id="9" name="Picture 8"/>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144388" y="2353922"/>
              <a:ext cx="2438740" cy="2438740"/>
            </a:xfrm>
            <a:prstGeom prst="rect">
              <a:avLst/>
            </a:prstGeom>
          </p:spPr>
        </p:pic>
        <p:sp>
          <p:nvSpPr>
            <p:cNvPr id="13" name="TextBox 12"/>
            <p:cNvSpPr txBox="1"/>
            <p:nvPr/>
          </p:nvSpPr>
          <p:spPr>
            <a:xfrm>
              <a:off x="9051124" y="3190977"/>
              <a:ext cx="5334000" cy="904863"/>
            </a:xfrm>
            <a:prstGeom prst="rect">
              <a:avLst/>
            </a:prstGeom>
            <a:noFill/>
          </p:spPr>
          <p:txBody>
            <a:bodyPr wrap="square" lIns="182880" tIns="146304" rIns="182880" bIns="146304" rtlCol="0">
              <a:spAutoFit/>
            </a:bodyPr>
            <a:lstStyle/>
            <a:p>
              <a:pPr>
                <a:lnSpc>
                  <a:spcPct val="90000"/>
                </a:lnSpc>
                <a:spcAft>
                  <a:spcPts val="600"/>
                </a:spcAft>
              </a:pPr>
              <a:r>
                <a:rPr lang="en-US" sz="4400" dirty="0" smtClean="0">
                  <a:solidFill>
                    <a:srgbClr val="FFFFFF"/>
                  </a:solidFill>
                  <a:latin typeface="Segoe UI Light"/>
                </a:rPr>
                <a:t>Agile</a:t>
              </a:r>
            </a:p>
          </p:txBody>
        </p:sp>
      </p:grpSp>
      <p:grpSp>
        <p:nvGrpSpPr>
          <p:cNvPr id="17" name="Group 16"/>
          <p:cNvGrpSpPr/>
          <p:nvPr/>
        </p:nvGrpSpPr>
        <p:grpSpPr>
          <a:xfrm>
            <a:off x="7225057" y="273725"/>
            <a:ext cx="7196180" cy="2438740"/>
            <a:chOff x="7188944" y="61655"/>
            <a:chExt cx="7196180" cy="2438740"/>
          </a:xfrm>
        </p:grpSpPr>
        <p:pic>
          <p:nvPicPr>
            <p:cNvPr id="7" name="Picture 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188944" y="61655"/>
              <a:ext cx="2438740" cy="2438740"/>
            </a:xfrm>
            <a:prstGeom prst="rect">
              <a:avLst/>
            </a:prstGeom>
          </p:spPr>
        </p:pic>
        <p:sp>
          <p:nvSpPr>
            <p:cNvPr id="14" name="TextBox 13"/>
            <p:cNvSpPr txBox="1"/>
            <p:nvPr/>
          </p:nvSpPr>
          <p:spPr>
            <a:xfrm>
              <a:off x="9051124" y="715840"/>
              <a:ext cx="5334000" cy="904863"/>
            </a:xfrm>
            <a:prstGeom prst="rect">
              <a:avLst/>
            </a:prstGeom>
            <a:noFill/>
          </p:spPr>
          <p:txBody>
            <a:bodyPr wrap="square" lIns="182880" tIns="146304" rIns="182880" bIns="146304" rtlCol="0">
              <a:spAutoFit/>
            </a:bodyPr>
            <a:lstStyle/>
            <a:p>
              <a:pPr>
                <a:lnSpc>
                  <a:spcPct val="90000"/>
                </a:lnSpc>
                <a:spcAft>
                  <a:spcPts val="600"/>
                </a:spcAft>
              </a:pPr>
              <a:r>
                <a:rPr lang="en-US" sz="4400" dirty="0" smtClean="0">
                  <a:solidFill>
                    <a:srgbClr val="FFFFFF"/>
                  </a:solidFill>
                  <a:latin typeface="Segoe UI Light"/>
                </a:rPr>
                <a:t>Integrated</a:t>
              </a:r>
            </a:p>
          </p:txBody>
        </p:sp>
      </p:grpSp>
      <p:grpSp>
        <p:nvGrpSpPr>
          <p:cNvPr id="20" name="Group 19"/>
          <p:cNvGrpSpPr/>
          <p:nvPr/>
        </p:nvGrpSpPr>
        <p:grpSpPr>
          <a:xfrm>
            <a:off x="3333933" y="4837557"/>
            <a:ext cx="7250243" cy="2438740"/>
            <a:chOff x="3333933" y="4837557"/>
            <a:chExt cx="7250243" cy="2438740"/>
          </a:xfrm>
        </p:grpSpPr>
        <p:pic>
          <p:nvPicPr>
            <p:cNvPr id="3" name="Picture 2"/>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333933" y="4837557"/>
              <a:ext cx="2438740" cy="2438740"/>
            </a:xfrm>
            <a:prstGeom prst="rect">
              <a:avLst/>
            </a:prstGeom>
          </p:spPr>
        </p:pic>
        <p:sp>
          <p:nvSpPr>
            <p:cNvPr id="15" name="TextBox 14"/>
            <p:cNvSpPr txBox="1"/>
            <p:nvPr/>
          </p:nvSpPr>
          <p:spPr>
            <a:xfrm>
              <a:off x="5250176" y="5627821"/>
              <a:ext cx="5334000" cy="904863"/>
            </a:xfrm>
            <a:prstGeom prst="rect">
              <a:avLst/>
            </a:prstGeom>
            <a:noFill/>
          </p:spPr>
          <p:txBody>
            <a:bodyPr wrap="square" lIns="182880" tIns="146304" rIns="182880" bIns="146304" rtlCol="0">
              <a:spAutoFit/>
            </a:bodyPr>
            <a:lstStyle/>
            <a:p>
              <a:pPr>
                <a:lnSpc>
                  <a:spcPct val="90000"/>
                </a:lnSpc>
                <a:spcAft>
                  <a:spcPts val="600"/>
                </a:spcAft>
              </a:pPr>
              <a:r>
                <a:rPr lang="en-US" sz="4400" dirty="0" smtClean="0">
                  <a:solidFill>
                    <a:srgbClr val="FFFFFF"/>
                  </a:solidFill>
                  <a:latin typeface="Segoe UI Light"/>
                </a:rPr>
                <a:t>Fully</a:t>
              </a:r>
              <a:r>
                <a:rPr lang="en-US" sz="4400" dirty="0" smtClean="0">
                  <a:solidFill>
                    <a:srgbClr val="FFFFFF"/>
                  </a:solidFill>
                </a:rPr>
                <a:t> </a:t>
              </a:r>
              <a:r>
                <a:rPr lang="en-US" sz="4400" dirty="0" smtClean="0">
                  <a:solidFill>
                    <a:srgbClr val="FFFFFF"/>
                  </a:solidFill>
                  <a:latin typeface="Segoe UI Light"/>
                </a:rPr>
                <a:t>Supported</a:t>
              </a:r>
            </a:p>
          </p:txBody>
        </p:sp>
      </p:grpSp>
    </p:spTree>
    <p:extLst>
      <p:ext uri="{BB962C8B-B14F-4D97-AF65-F5344CB8AC3E}">
        <p14:creationId xmlns:p14="http://schemas.microsoft.com/office/powerpoint/2010/main" val="8491830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1000"/>
                                        <p:tgtEl>
                                          <p:spTgt spid="16"/>
                                        </p:tgtEl>
                                      </p:cBhvr>
                                    </p:animEffect>
                                    <p:anim calcmode="lin" valueType="num">
                                      <p:cBhvr>
                                        <p:cTn id="12" dur="1000" fill="hold"/>
                                        <p:tgtEl>
                                          <p:spTgt spid="16"/>
                                        </p:tgtEl>
                                        <p:attrNameLst>
                                          <p:attrName>ppt_x</p:attrName>
                                        </p:attrNameLst>
                                      </p:cBhvr>
                                      <p:tavLst>
                                        <p:tav tm="0">
                                          <p:val>
                                            <p:strVal val="#ppt_x"/>
                                          </p:val>
                                        </p:tav>
                                        <p:tav tm="100000">
                                          <p:val>
                                            <p:strVal val="#ppt_x"/>
                                          </p:val>
                                        </p:tav>
                                      </p:tavLst>
                                    </p:anim>
                                    <p:anim calcmode="lin" valueType="num">
                                      <p:cBhvr>
                                        <p:cTn id="13" dur="1000" fill="hold"/>
                                        <p:tgtEl>
                                          <p:spTgt spid="16"/>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1000"/>
                                        <p:tgtEl>
                                          <p:spTgt spid="17"/>
                                        </p:tgtEl>
                                      </p:cBhvr>
                                    </p:animEffect>
                                    <p:anim calcmode="lin" valueType="num">
                                      <p:cBhvr>
                                        <p:cTn id="17" dur="1000" fill="hold"/>
                                        <p:tgtEl>
                                          <p:spTgt spid="17"/>
                                        </p:tgtEl>
                                        <p:attrNameLst>
                                          <p:attrName>ppt_x</p:attrName>
                                        </p:attrNameLst>
                                      </p:cBhvr>
                                      <p:tavLst>
                                        <p:tav tm="0">
                                          <p:val>
                                            <p:strVal val="#ppt_x"/>
                                          </p:val>
                                        </p:tav>
                                        <p:tav tm="100000">
                                          <p:val>
                                            <p:strVal val="#ppt_x"/>
                                          </p:val>
                                        </p:tav>
                                      </p:tavLst>
                                    </p:anim>
                                    <p:anim calcmode="lin" valueType="num">
                                      <p:cBhvr>
                                        <p:cTn id="18" dur="1000" fill="hold"/>
                                        <p:tgtEl>
                                          <p:spTgt spid="17"/>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1000"/>
                                        <p:tgtEl>
                                          <p:spTgt spid="18"/>
                                        </p:tgtEl>
                                      </p:cBhvr>
                                    </p:animEffect>
                                    <p:anim calcmode="lin" valueType="num">
                                      <p:cBhvr>
                                        <p:cTn id="22" dur="1000" fill="hold"/>
                                        <p:tgtEl>
                                          <p:spTgt spid="18"/>
                                        </p:tgtEl>
                                        <p:attrNameLst>
                                          <p:attrName>ppt_x</p:attrName>
                                        </p:attrNameLst>
                                      </p:cBhvr>
                                      <p:tavLst>
                                        <p:tav tm="0">
                                          <p:val>
                                            <p:strVal val="#ppt_x"/>
                                          </p:val>
                                        </p:tav>
                                        <p:tav tm="100000">
                                          <p:val>
                                            <p:strVal val="#ppt_x"/>
                                          </p:val>
                                        </p:tav>
                                      </p:tavLst>
                                    </p:anim>
                                    <p:anim calcmode="lin" valueType="num">
                                      <p:cBhvr>
                                        <p:cTn id="23" dur="1000" fill="hold"/>
                                        <p:tgtEl>
                                          <p:spTgt spid="18"/>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fade">
                                      <p:cBhvr>
                                        <p:cTn id="26" dur="1000"/>
                                        <p:tgtEl>
                                          <p:spTgt spid="19"/>
                                        </p:tgtEl>
                                      </p:cBhvr>
                                    </p:animEffect>
                                    <p:anim calcmode="lin" valueType="num">
                                      <p:cBhvr>
                                        <p:cTn id="27" dur="1000" fill="hold"/>
                                        <p:tgtEl>
                                          <p:spTgt spid="19"/>
                                        </p:tgtEl>
                                        <p:attrNameLst>
                                          <p:attrName>ppt_x</p:attrName>
                                        </p:attrNameLst>
                                      </p:cBhvr>
                                      <p:tavLst>
                                        <p:tav tm="0">
                                          <p:val>
                                            <p:strVal val="#ppt_x"/>
                                          </p:val>
                                        </p:tav>
                                        <p:tav tm="100000">
                                          <p:val>
                                            <p:strVal val="#ppt_x"/>
                                          </p:val>
                                        </p:tav>
                                      </p:tavLst>
                                    </p:anim>
                                    <p:anim calcmode="lin" valueType="num">
                                      <p:cBhvr>
                                        <p:cTn id="28" dur="1000" fill="hold"/>
                                        <p:tgtEl>
                                          <p:spTgt spid="19"/>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1000"/>
                                        <p:tgtEl>
                                          <p:spTgt spid="20"/>
                                        </p:tgtEl>
                                      </p:cBhvr>
                                    </p:animEffect>
                                    <p:anim calcmode="lin" valueType="num">
                                      <p:cBhvr>
                                        <p:cTn id="32" dur="1000" fill="hold"/>
                                        <p:tgtEl>
                                          <p:spTgt spid="20"/>
                                        </p:tgtEl>
                                        <p:attrNameLst>
                                          <p:attrName>ppt_x</p:attrName>
                                        </p:attrNameLst>
                                      </p:cBhvr>
                                      <p:tavLst>
                                        <p:tav tm="0">
                                          <p:val>
                                            <p:strVal val="#ppt_x"/>
                                          </p:val>
                                        </p:tav>
                                        <p:tav tm="100000">
                                          <p:val>
                                            <p:strVal val="#ppt_x"/>
                                          </p:val>
                                        </p:tav>
                                      </p:tavLst>
                                    </p:anim>
                                    <p:anim calcmode="lin" valueType="num">
                                      <p:cBhvr>
                                        <p:cTn id="33"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Azure Cost Estimate</a:t>
            </a:r>
            <a:endParaRPr lang="en-US" dirty="0"/>
          </a:p>
        </p:txBody>
      </p:sp>
      <p:pic>
        <p:nvPicPr>
          <p:cNvPr id="5" name="Picture 4"/>
          <p:cNvPicPr>
            <a:picLocks noChangeAspect="1"/>
          </p:cNvPicPr>
          <p:nvPr/>
        </p:nvPicPr>
        <p:blipFill>
          <a:blip r:embed="rId2"/>
          <a:stretch>
            <a:fillRect/>
          </a:stretch>
        </p:blipFill>
        <p:spPr>
          <a:xfrm>
            <a:off x="3104293" y="2162055"/>
            <a:ext cx="430742" cy="533400"/>
          </a:xfrm>
          <a:prstGeom prst="rect">
            <a:avLst/>
          </a:prstGeom>
        </p:spPr>
      </p:pic>
      <p:pic>
        <p:nvPicPr>
          <p:cNvPr id="6" name="Picture 5"/>
          <p:cNvPicPr>
            <a:picLocks noChangeAspect="1"/>
          </p:cNvPicPr>
          <p:nvPr/>
        </p:nvPicPr>
        <p:blipFill>
          <a:blip r:embed="rId2"/>
          <a:stretch>
            <a:fillRect/>
          </a:stretch>
        </p:blipFill>
        <p:spPr>
          <a:xfrm>
            <a:off x="2505736" y="2156043"/>
            <a:ext cx="430741" cy="533400"/>
          </a:xfrm>
          <a:prstGeom prst="rect">
            <a:avLst/>
          </a:prstGeom>
        </p:spPr>
      </p:pic>
      <p:pic>
        <p:nvPicPr>
          <p:cNvPr id="7" name="Picture 6"/>
          <p:cNvPicPr>
            <a:picLocks noChangeAspect="1"/>
          </p:cNvPicPr>
          <p:nvPr/>
        </p:nvPicPr>
        <p:blipFill>
          <a:blip r:embed="rId3"/>
          <a:stretch>
            <a:fillRect/>
          </a:stretch>
        </p:blipFill>
        <p:spPr>
          <a:xfrm>
            <a:off x="3134456" y="4721350"/>
            <a:ext cx="465667" cy="457200"/>
          </a:xfrm>
          <a:prstGeom prst="rect">
            <a:avLst/>
          </a:prstGeom>
        </p:spPr>
      </p:pic>
      <p:pic>
        <p:nvPicPr>
          <p:cNvPr id="8" name="Picture 7"/>
          <p:cNvPicPr>
            <a:picLocks noChangeAspect="1"/>
          </p:cNvPicPr>
          <p:nvPr/>
        </p:nvPicPr>
        <p:blipFill>
          <a:blip r:embed="rId3"/>
          <a:stretch>
            <a:fillRect/>
          </a:stretch>
        </p:blipFill>
        <p:spPr>
          <a:xfrm>
            <a:off x="2522076" y="4721350"/>
            <a:ext cx="465667" cy="457200"/>
          </a:xfrm>
          <a:prstGeom prst="rect">
            <a:avLst/>
          </a:prstGeom>
        </p:spPr>
      </p:pic>
      <p:pic>
        <p:nvPicPr>
          <p:cNvPr id="9" name="Picture 8"/>
          <p:cNvPicPr>
            <a:picLocks noChangeAspect="1"/>
          </p:cNvPicPr>
          <p:nvPr/>
        </p:nvPicPr>
        <p:blipFill>
          <a:blip r:embed="rId3"/>
          <a:stretch>
            <a:fillRect/>
          </a:stretch>
        </p:blipFill>
        <p:spPr>
          <a:xfrm>
            <a:off x="3676323" y="4721350"/>
            <a:ext cx="465667" cy="457200"/>
          </a:xfrm>
          <a:prstGeom prst="rect">
            <a:avLst/>
          </a:prstGeom>
        </p:spPr>
      </p:pic>
      <p:pic>
        <p:nvPicPr>
          <p:cNvPr id="10" name="Picture 9"/>
          <p:cNvPicPr>
            <a:picLocks noChangeAspect="1"/>
          </p:cNvPicPr>
          <p:nvPr/>
        </p:nvPicPr>
        <p:blipFill>
          <a:blip r:embed="rId3"/>
          <a:stretch>
            <a:fillRect/>
          </a:stretch>
        </p:blipFill>
        <p:spPr>
          <a:xfrm>
            <a:off x="3134456" y="4187950"/>
            <a:ext cx="465667" cy="457200"/>
          </a:xfrm>
          <a:prstGeom prst="rect">
            <a:avLst/>
          </a:prstGeom>
        </p:spPr>
      </p:pic>
      <p:pic>
        <p:nvPicPr>
          <p:cNvPr id="11" name="Picture 10"/>
          <p:cNvPicPr>
            <a:picLocks noChangeAspect="1"/>
          </p:cNvPicPr>
          <p:nvPr/>
        </p:nvPicPr>
        <p:blipFill>
          <a:blip r:embed="rId3"/>
          <a:stretch>
            <a:fillRect/>
          </a:stretch>
        </p:blipFill>
        <p:spPr>
          <a:xfrm>
            <a:off x="2522076" y="4187950"/>
            <a:ext cx="465667" cy="457200"/>
          </a:xfrm>
          <a:prstGeom prst="rect">
            <a:avLst/>
          </a:prstGeom>
        </p:spPr>
      </p:pic>
      <p:pic>
        <p:nvPicPr>
          <p:cNvPr id="12" name="Picture 11"/>
          <p:cNvPicPr>
            <a:picLocks noChangeAspect="1"/>
          </p:cNvPicPr>
          <p:nvPr/>
        </p:nvPicPr>
        <p:blipFill>
          <a:blip r:embed="rId3"/>
          <a:stretch>
            <a:fillRect/>
          </a:stretch>
        </p:blipFill>
        <p:spPr>
          <a:xfrm>
            <a:off x="3117657" y="3654550"/>
            <a:ext cx="465667" cy="457200"/>
          </a:xfrm>
          <a:prstGeom prst="rect">
            <a:avLst/>
          </a:prstGeom>
        </p:spPr>
      </p:pic>
      <p:pic>
        <p:nvPicPr>
          <p:cNvPr id="13" name="Picture 12"/>
          <p:cNvPicPr>
            <a:picLocks noChangeAspect="1"/>
          </p:cNvPicPr>
          <p:nvPr/>
        </p:nvPicPr>
        <p:blipFill>
          <a:blip r:embed="rId3"/>
          <a:stretch>
            <a:fillRect/>
          </a:stretch>
        </p:blipFill>
        <p:spPr>
          <a:xfrm>
            <a:off x="2505277" y="3654550"/>
            <a:ext cx="465667" cy="457200"/>
          </a:xfrm>
          <a:prstGeom prst="rect">
            <a:avLst/>
          </a:prstGeom>
        </p:spPr>
      </p:pic>
      <p:pic>
        <p:nvPicPr>
          <p:cNvPr id="14" name="Picture 13"/>
          <p:cNvPicPr>
            <a:picLocks noChangeAspect="1"/>
          </p:cNvPicPr>
          <p:nvPr/>
        </p:nvPicPr>
        <p:blipFill>
          <a:blip r:embed="rId3"/>
          <a:stretch>
            <a:fillRect/>
          </a:stretch>
        </p:blipFill>
        <p:spPr>
          <a:xfrm>
            <a:off x="3117657" y="3159250"/>
            <a:ext cx="465667" cy="457200"/>
          </a:xfrm>
          <a:prstGeom prst="rect">
            <a:avLst/>
          </a:prstGeom>
        </p:spPr>
      </p:pic>
      <p:pic>
        <p:nvPicPr>
          <p:cNvPr id="15" name="Picture 14"/>
          <p:cNvPicPr>
            <a:picLocks noChangeAspect="1"/>
          </p:cNvPicPr>
          <p:nvPr/>
        </p:nvPicPr>
        <p:blipFill>
          <a:blip r:embed="rId3"/>
          <a:stretch>
            <a:fillRect/>
          </a:stretch>
        </p:blipFill>
        <p:spPr>
          <a:xfrm>
            <a:off x="2505277" y="3159250"/>
            <a:ext cx="465667" cy="457200"/>
          </a:xfrm>
          <a:prstGeom prst="rect">
            <a:avLst/>
          </a:prstGeom>
        </p:spPr>
      </p:pic>
      <p:sp>
        <p:nvSpPr>
          <p:cNvPr id="16" name="TextBox 15"/>
          <p:cNvSpPr txBox="1"/>
          <p:nvPr/>
        </p:nvSpPr>
        <p:spPr>
          <a:xfrm>
            <a:off x="1544176" y="4645150"/>
            <a:ext cx="1193934" cy="677108"/>
          </a:xfrm>
          <a:prstGeom prst="rect">
            <a:avLst/>
          </a:prstGeom>
          <a:noFill/>
        </p:spPr>
        <p:txBody>
          <a:bodyPr wrap="square" lIns="182880" tIns="146304" rIns="182880" bIns="146304" rtlCol="0">
            <a:spAutoFit/>
          </a:bodyPr>
          <a:lstStyle/>
          <a:p>
            <a:pPr>
              <a:lnSpc>
                <a:spcPct val="90000"/>
              </a:lnSpc>
              <a:spcAft>
                <a:spcPts val="600"/>
              </a:spcAft>
            </a:pPr>
            <a:r>
              <a:rPr lang="en-US" sz="1100" b="1" dirty="0" smtClean="0">
                <a:gradFill>
                  <a:gsLst>
                    <a:gs pos="2917">
                      <a:srgbClr val="505050"/>
                    </a:gs>
                    <a:gs pos="30000">
                      <a:srgbClr val="505050"/>
                    </a:gs>
                  </a:gsLst>
                  <a:lin ang="5400000" scaled="0"/>
                </a:gradFill>
              </a:rPr>
              <a:t>Backend</a:t>
            </a:r>
          </a:p>
          <a:p>
            <a:pPr>
              <a:lnSpc>
                <a:spcPct val="90000"/>
              </a:lnSpc>
              <a:spcAft>
                <a:spcPts val="600"/>
              </a:spcAft>
            </a:pPr>
            <a:r>
              <a:rPr lang="en-US" sz="1100" dirty="0" smtClean="0">
                <a:gradFill>
                  <a:gsLst>
                    <a:gs pos="2917">
                      <a:srgbClr val="505050"/>
                    </a:gs>
                    <a:gs pos="30000">
                      <a:srgbClr val="505050"/>
                    </a:gs>
                  </a:gsLst>
                  <a:lin ang="5400000" scaled="0"/>
                </a:gradFill>
              </a:rPr>
              <a:t>8core 14gb</a:t>
            </a:r>
          </a:p>
        </p:txBody>
      </p:sp>
      <p:sp>
        <p:nvSpPr>
          <p:cNvPr id="17" name="TextBox 16"/>
          <p:cNvSpPr txBox="1"/>
          <p:nvPr/>
        </p:nvSpPr>
        <p:spPr>
          <a:xfrm>
            <a:off x="1535777" y="4077996"/>
            <a:ext cx="1193934" cy="677108"/>
          </a:xfrm>
          <a:prstGeom prst="rect">
            <a:avLst/>
          </a:prstGeom>
          <a:noFill/>
        </p:spPr>
        <p:txBody>
          <a:bodyPr wrap="square" lIns="182880" tIns="146304" rIns="182880" bIns="146304" rtlCol="0">
            <a:spAutoFit/>
          </a:bodyPr>
          <a:lstStyle/>
          <a:p>
            <a:pPr>
              <a:lnSpc>
                <a:spcPct val="90000"/>
              </a:lnSpc>
              <a:spcAft>
                <a:spcPts val="600"/>
              </a:spcAft>
            </a:pPr>
            <a:r>
              <a:rPr lang="en-US" sz="1100" b="1" dirty="0" smtClean="0">
                <a:gradFill>
                  <a:gsLst>
                    <a:gs pos="2917">
                      <a:srgbClr val="505050"/>
                    </a:gs>
                    <a:gs pos="30000">
                      <a:srgbClr val="505050"/>
                    </a:gs>
                  </a:gsLst>
                  <a:lin ang="5400000" scaled="0"/>
                </a:gradFill>
              </a:rPr>
              <a:t>Search</a:t>
            </a:r>
          </a:p>
          <a:p>
            <a:pPr>
              <a:lnSpc>
                <a:spcPct val="90000"/>
              </a:lnSpc>
              <a:spcAft>
                <a:spcPts val="600"/>
              </a:spcAft>
            </a:pPr>
            <a:r>
              <a:rPr lang="en-US" sz="1100" dirty="0" smtClean="0">
                <a:gradFill>
                  <a:gsLst>
                    <a:gs pos="2917">
                      <a:srgbClr val="505050"/>
                    </a:gs>
                    <a:gs pos="30000">
                      <a:srgbClr val="505050"/>
                    </a:gs>
                  </a:gsLst>
                  <a:lin ang="5400000" scaled="0"/>
                </a:gradFill>
              </a:rPr>
              <a:t>8core 14gb</a:t>
            </a:r>
          </a:p>
        </p:txBody>
      </p:sp>
      <p:sp>
        <p:nvSpPr>
          <p:cNvPr id="18" name="TextBox 17"/>
          <p:cNvSpPr txBox="1"/>
          <p:nvPr/>
        </p:nvSpPr>
        <p:spPr>
          <a:xfrm>
            <a:off x="1535777" y="3532317"/>
            <a:ext cx="1193934" cy="677108"/>
          </a:xfrm>
          <a:prstGeom prst="rect">
            <a:avLst/>
          </a:prstGeom>
          <a:noFill/>
        </p:spPr>
        <p:txBody>
          <a:bodyPr wrap="square" lIns="182880" tIns="146304" rIns="182880" bIns="146304" rtlCol="0">
            <a:spAutoFit/>
          </a:bodyPr>
          <a:lstStyle/>
          <a:p>
            <a:pPr>
              <a:lnSpc>
                <a:spcPct val="90000"/>
              </a:lnSpc>
              <a:spcAft>
                <a:spcPts val="600"/>
              </a:spcAft>
            </a:pPr>
            <a:r>
              <a:rPr lang="en-US" sz="1100" b="1" dirty="0" smtClean="0">
                <a:gradFill>
                  <a:gsLst>
                    <a:gs pos="2917">
                      <a:srgbClr val="505050"/>
                    </a:gs>
                    <a:gs pos="30000">
                      <a:srgbClr val="505050"/>
                    </a:gs>
                  </a:gsLst>
                  <a:lin ang="5400000" scaled="0"/>
                </a:gradFill>
              </a:rPr>
              <a:t>Cache</a:t>
            </a:r>
          </a:p>
          <a:p>
            <a:pPr>
              <a:lnSpc>
                <a:spcPct val="90000"/>
              </a:lnSpc>
              <a:spcAft>
                <a:spcPts val="600"/>
              </a:spcAft>
            </a:pPr>
            <a:r>
              <a:rPr lang="en-US" sz="1100" dirty="0" smtClean="0">
                <a:gradFill>
                  <a:gsLst>
                    <a:gs pos="2917">
                      <a:srgbClr val="505050"/>
                    </a:gs>
                    <a:gs pos="30000">
                      <a:srgbClr val="505050"/>
                    </a:gs>
                  </a:gsLst>
                  <a:lin ang="5400000" scaled="0"/>
                </a:gradFill>
              </a:rPr>
              <a:t>8core 14gb</a:t>
            </a:r>
          </a:p>
        </p:txBody>
      </p:sp>
      <p:sp>
        <p:nvSpPr>
          <p:cNvPr id="19" name="TextBox 18"/>
          <p:cNvSpPr txBox="1"/>
          <p:nvPr/>
        </p:nvSpPr>
        <p:spPr>
          <a:xfrm>
            <a:off x="1535777" y="3043284"/>
            <a:ext cx="1193934" cy="677108"/>
          </a:xfrm>
          <a:prstGeom prst="rect">
            <a:avLst/>
          </a:prstGeom>
          <a:noFill/>
        </p:spPr>
        <p:txBody>
          <a:bodyPr wrap="square" lIns="182880" tIns="146304" rIns="182880" bIns="146304" rtlCol="0">
            <a:spAutoFit/>
          </a:bodyPr>
          <a:lstStyle/>
          <a:p>
            <a:pPr>
              <a:lnSpc>
                <a:spcPct val="90000"/>
              </a:lnSpc>
              <a:spcAft>
                <a:spcPts val="600"/>
              </a:spcAft>
            </a:pPr>
            <a:r>
              <a:rPr lang="en-US" sz="1100" b="1" dirty="0" smtClean="0">
                <a:gradFill>
                  <a:gsLst>
                    <a:gs pos="2917">
                      <a:srgbClr val="505050"/>
                    </a:gs>
                    <a:gs pos="30000">
                      <a:srgbClr val="505050"/>
                    </a:gs>
                  </a:gsLst>
                  <a:lin ang="5400000" scaled="0"/>
                </a:gradFill>
              </a:rPr>
              <a:t>Front End</a:t>
            </a:r>
          </a:p>
          <a:p>
            <a:pPr>
              <a:lnSpc>
                <a:spcPct val="90000"/>
              </a:lnSpc>
              <a:spcAft>
                <a:spcPts val="600"/>
              </a:spcAft>
            </a:pPr>
            <a:r>
              <a:rPr lang="en-US" sz="1100" dirty="0" smtClean="0">
                <a:gradFill>
                  <a:gsLst>
                    <a:gs pos="2917">
                      <a:srgbClr val="505050"/>
                    </a:gs>
                    <a:gs pos="30000">
                      <a:srgbClr val="505050"/>
                    </a:gs>
                  </a:gsLst>
                  <a:lin ang="5400000" scaled="0"/>
                </a:gradFill>
              </a:rPr>
              <a:t>8core 14gb</a:t>
            </a:r>
          </a:p>
        </p:txBody>
      </p:sp>
      <p:sp>
        <p:nvSpPr>
          <p:cNvPr id="20" name="TextBox 19"/>
          <p:cNvSpPr txBox="1"/>
          <p:nvPr/>
        </p:nvSpPr>
        <p:spPr>
          <a:xfrm>
            <a:off x="1527172" y="1971588"/>
            <a:ext cx="1193934" cy="829458"/>
          </a:xfrm>
          <a:prstGeom prst="rect">
            <a:avLst/>
          </a:prstGeom>
          <a:noFill/>
        </p:spPr>
        <p:txBody>
          <a:bodyPr wrap="square" lIns="182880" tIns="146304" rIns="182880" bIns="146304" rtlCol="0">
            <a:spAutoFit/>
          </a:bodyPr>
          <a:lstStyle/>
          <a:p>
            <a:pPr>
              <a:lnSpc>
                <a:spcPct val="90000"/>
              </a:lnSpc>
              <a:spcAft>
                <a:spcPts val="600"/>
              </a:spcAft>
            </a:pPr>
            <a:r>
              <a:rPr lang="en-US" sz="1100" b="1" dirty="0" smtClean="0">
                <a:gradFill>
                  <a:gsLst>
                    <a:gs pos="2917">
                      <a:srgbClr val="505050"/>
                    </a:gs>
                    <a:gs pos="30000">
                      <a:srgbClr val="505050"/>
                    </a:gs>
                  </a:gsLst>
                  <a:lin ang="5400000" scaled="0"/>
                </a:gradFill>
              </a:rPr>
              <a:t>Office Web Apps</a:t>
            </a:r>
          </a:p>
          <a:p>
            <a:pPr>
              <a:lnSpc>
                <a:spcPct val="90000"/>
              </a:lnSpc>
              <a:spcAft>
                <a:spcPts val="600"/>
              </a:spcAft>
            </a:pPr>
            <a:r>
              <a:rPr lang="en-US" sz="1100" dirty="0" smtClean="0">
                <a:gradFill>
                  <a:gsLst>
                    <a:gs pos="2917">
                      <a:srgbClr val="505050"/>
                    </a:gs>
                    <a:gs pos="30000">
                      <a:srgbClr val="505050"/>
                    </a:gs>
                  </a:gsLst>
                  <a:lin ang="5400000" scaled="0"/>
                </a:gradFill>
              </a:rPr>
              <a:t>8core 14gb</a:t>
            </a:r>
          </a:p>
        </p:txBody>
      </p:sp>
      <p:pic>
        <p:nvPicPr>
          <p:cNvPr id="27" name="Picture 26"/>
          <p:cNvPicPr>
            <a:picLocks noChangeAspect="1"/>
          </p:cNvPicPr>
          <p:nvPr/>
        </p:nvPicPr>
        <p:blipFill>
          <a:blip r:embed="rId4"/>
          <a:stretch>
            <a:fillRect/>
          </a:stretch>
        </p:blipFill>
        <p:spPr>
          <a:xfrm>
            <a:off x="2536106" y="5447990"/>
            <a:ext cx="400371" cy="509563"/>
          </a:xfrm>
          <a:prstGeom prst="rect">
            <a:avLst/>
          </a:prstGeom>
        </p:spPr>
      </p:pic>
      <p:pic>
        <p:nvPicPr>
          <p:cNvPr id="28" name="Picture 27"/>
          <p:cNvPicPr>
            <a:picLocks noChangeAspect="1"/>
          </p:cNvPicPr>
          <p:nvPr/>
        </p:nvPicPr>
        <p:blipFill>
          <a:blip r:embed="rId4"/>
          <a:stretch>
            <a:fillRect/>
          </a:stretch>
        </p:blipFill>
        <p:spPr>
          <a:xfrm>
            <a:off x="3134664" y="5467722"/>
            <a:ext cx="400371" cy="509563"/>
          </a:xfrm>
          <a:prstGeom prst="rect">
            <a:avLst/>
          </a:prstGeom>
        </p:spPr>
      </p:pic>
      <p:pic>
        <p:nvPicPr>
          <p:cNvPr id="29" name="Picture 28"/>
          <p:cNvPicPr>
            <a:picLocks noChangeAspect="1"/>
          </p:cNvPicPr>
          <p:nvPr/>
        </p:nvPicPr>
        <p:blipFill>
          <a:blip r:embed="rId5"/>
          <a:stretch>
            <a:fillRect/>
          </a:stretch>
        </p:blipFill>
        <p:spPr>
          <a:xfrm>
            <a:off x="3676323" y="5452491"/>
            <a:ext cx="269456" cy="505062"/>
          </a:xfrm>
          <a:prstGeom prst="rect">
            <a:avLst/>
          </a:prstGeom>
        </p:spPr>
      </p:pic>
      <p:sp>
        <p:nvSpPr>
          <p:cNvPr id="30" name="TextBox 29"/>
          <p:cNvSpPr txBox="1"/>
          <p:nvPr/>
        </p:nvSpPr>
        <p:spPr>
          <a:xfrm>
            <a:off x="1558123" y="5361418"/>
            <a:ext cx="1193934" cy="677108"/>
          </a:xfrm>
          <a:prstGeom prst="rect">
            <a:avLst/>
          </a:prstGeom>
          <a:noFill/>
        </p:spPr>
        <p:txBody>
          <a:bodyPr wrap="square" lIns="182880" tIns="146304" rIns="182880" bIns="146304" rtlCol="0">
            <a:spAutoFit/>
          </a:bodyPr>
          <a:lstStyle/>
          <a:p>
            <a:pPr>
              <a:lnSpc>
                <a:spcPct val="90000"/>
              </a:lnSpc>
              <a:spcAft>
                <a:spcPts val="600"/>
              </a:spcAft>
            </a:pPr>
            <a:r>
              <a:rPr lang="en-US" sz="1100" b="1" dirty="0" smtClean="0">
                <a:gradFill>
                  <a:gsLst>
                    <a:gs pos="2917">
                      <a:srgbClr val="505050"/>
                    </a:gs>
                    <a:gs pos="30000">
                      <a:srgbClr val="505050"/>
                    </a:gs>
                  </a:gsLst>
                  <a:lin ang="5400000" scaled="0"/>
                </a:gradFill>
              </a:rPr>
              <a:t>SQL</a:t>
            </a:r>
          </a:p>
          <a:p>
            <a:pPr>
              <a:lnSpc>
                <a:spcPct val="90000"/>
              </a:lnSpc>
              <a:spcAft>
                <a:spcPts val="600"/>
              </a:spcAft>
            </a:pPr>
            <a:r>
              <a:rPr lang="en-US" sz="1100" dirty="0" smtClean="0">
                <a:gradFill>
                  <a:gsLst>
                    <a:gs pos="2917">
                      <a:srgbClr val="505050"/>
                    </a:gs>
                    <a:gs pos="30000">
                      <a:srgbClr val="505050"/>
                    </a:gs>
                  </a:gsLst>
                  <a:lin ang="5400000" scaled="0"/>
                </a:gradFill>
              </a:rPr>
              <a:t>8core 56gb</a:t>
            </a:r>
          </a:p>
        </p:txBody>
      </p:sp>
      <p:sp>
        <p:nvSpPr>
          <p:cNvPr id="31" name="TextBox 30"/>
          <p:cNvSpPr txBox="1"/>
          <p:nvPr/>
        </p:nvSpPr>
        <p:spPr>
          <a:xfrm>
            <a:off x="3949799" y="5307774"/>
            <a:ext cx="1225901" cy="829458"/>
          </a:xfrm>
          <a:prstGeom prst="rect">
            <a:avLst/>
          </a:prstGeom>
          <a:noFill/>
        </p:spPr>
        <p:txBody>
          <a:bodyPr wrap="square" lIns="182880" tIns="146304" rIns="182880" bIns="146304" rtlCol="0">
            <a:spAutoFit/>
          </a:bodyPr>
          <a:lstStyle/>
          <a:p>
            <a:pPr>
              <a:lnSpc>
                <a:spcPct val="90000"/>
              </a:lnSpc>
              <a:spcAft>
                <a:spcPts val="600"/>
              </a:spcAft>
            </a:pPr>
            <a:r>
              <a:rPr lang="en-US" sz="1100" b="1" dirty="0" smtClean="0">
                <a:gradFill>
                  <a:gsLst>
                    <a:gs pos="2917">
                      <a:srgbClr val="505050"/>
                    </a:gs>
                    <a:gs pos="30000">
                      <a:srgbClr val="505050"/>
                    </a:gs>
                  </a:gsLst>
                  <a:lin ang="5400000" scaled="0"/>
                </a:gradFill>
              </a:rPr>
              <a:t>Cluster Member</a:t>
            </a:r>
          </a:p>
          <a:p>
            <a:pPr>
              <a:lnSpc>
                <a:spcPct val="90000"/>
              </a:lnSpc>
              <a:spcAft>
                <a:spcPts val="600"/>
              </a:spcAft>
            </a:pPr>
            <a:r>
              <a:rPr lang="en-US" sz="1100" dirty="0">
                <a:gradFill>
                  <a:gsLst>
                    <a:gs pos="2917">
                      <a:srgbClr val="505050"/>
                    </a:gs>
                    <a:gs pos="30000">
                      <a:srgbClr val="505050"/>
                    </a:gs>
                  </a:gsLst>
                  <a:lin ang="5400000" scaled="0"/>
                </a:gradFill>
              </a:rPr>
              <a:t>4</a:t>
            </a:r>
            <a:r>
              <a:rPr lang="en-US" sz="1100" dirty="0" smtClean="0">
                <a:gradFill>
                  <a:gsLst>
                    <a:gs pos="2917">
                      <a:srgbClr val="505050"/>
                    </a:gs>
                    <a:gs pos="30000">
                      <a:srgbClr val="505050"/>
                    </a:gs>
                  </a:gsLst>
                  <a:lin ang="5400000" scaled="0"/>
                </a:gradFill>
              </a:rPr>
              <a:t>core 7gb</a:t>
            </a:r>
          </a:p>
        </p:txBody>
      </p:sp>
      <p:pic>
        <p:nvPicPr>
          <p:cNvPr id="33" name="Picture 32"/>
          <p:cNvPicPr>
            <a:picLocks noChangeAspect="1"/>
          </p:cNvPicPr>
          <p:nvPr/>
        </p:nvPicPr>
        <p:blipFill>
          <a:blip r:embed="rId6"/>
          <a:stretch>
            <a:fillRect/>
          </a:stretch>
        </p:blipFill>
        <p:spPr>
          <a:xfrm>
            <a:off x="2479134" y="6327191"/>
            <a:ext cx="522068" cy="359162"/>
          </a:xfrm>
          <a:prstGeom prst="rect">
            <a:avLst/>
          </a:prstGeom>
        </p:spPr>
      </p:pic>
      <p:sp>
        <p:nvSpPr>
          <p:cNvPr id="34" name="TextBox 33"/>
          <p:cNvSpPr txBox="1"/>
          <p:nvPr/>
        </p:nvSpPr>
        <p:spPr>
          <a:xfrm>
            <a:off x="1538919" y="6077686"/>
            <a:ext cx="1225901" cy="677108"/>
          </a:xfrm>
          <a:prstGeom prst="rect">
            <a:avLst/>
          </a:prstGeom>
          <a:noFill/>
        </p:spPr>
        <p:txBody>
          <a:bodyPr wrap="square" lIns="182880" tIns="146304" rIns="182880" bIns="146304" rtlCol="0">
            <a:spAutoFit/>
          </a:bodyPr>
          <a:lstStyle/>
          <a:p>
            <a:pPr>
              <a:lnSpc>
                <a:spcPct val="90000"/>
              </a:lnSpc>
              <a:spcAft>
                <a:spcPts val="600"/>
              </a:spcAft>
            </a:pPr>
            <a:r>
              <a:rPr lang="en-US" sz="1100" b="1" dirty="0" smtClean="0">
                <a:gradFill>
                  <a:gsLst>
                    <a:gs pos="2917">
                      <a:srgbClr val="505050"/>
                    </a:gs>
                    <a:gs pos="30000">
                      <a:srgbClr val="505050"/>
                    </a:gs>
                  </a:gsLst>
                  <a:lin ang="5400000" scaled="0"/>
                </a:gradFill>
              </a:rPr>
              <a:t>Storage</a:t>
            </a:r>
          </a:p>
          <a:p>
            <a:pPr>
              <a:lnSpc>
                <a:spcPct val="90000"/>
              </a:lnSpc>
              <a:spcAft>
                <a:spcPts val="600"/>
              </a:spcAft>
            </a:pPr>
            <a:r>
              <a:rPr lang="en-US" sz="1100" dirty="0" smtClean="0">
                <a:gradFill>
                  <a:gsLst>
                    <a:gs pos="2917">
                      <a:srgbClr val="505050"/>
                    </a:gs>
                    <a:gs pos="30000">
                      <a:srgbClr val="505050"/>
                    </a:gs>
                  </a:gsLst>
                  <a:lin ang="5400000" scaled="0"/>
                </a:gradFill>
              </a:rPr>
              <a:t>15TB</a:t>
            </a:r>
          </a:p>
        </p:txBody>
      </p:sp>
      <p:pic>
        <p:nvPicPr>
          <p:cNvPr id="35" name="Picture 3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11563" y="1379331"/>
            <a:ext cx="780290" cy="780290"/>
          </a:xfrm>
          <a:prstGeom prst="rect">
            <a:avLst/>
          </a:prstGeom>
        </p:spPr>
      </p:pic>
      <p:sp>
        <p:nvSpPr>
          <p:cNvPr id="36" name="TextBox 35"/>
          <p:cNvSpPr txBox="1"/>
          <p:nvPr/>
        </p:nvSpPr>
        <p:spPr>
          <a:xfrm>
            <a:off x="683068" y="2081668"/>
            <a:ext cx="1036181" cy="572464"/>
          </a:xfrm>
          <a:prstGeom prst="rect">
            <a:avLst/>
          </a:prstGeom>
          <a:noFill/>
        </p:spPr>
        <p:txBody>
          <a:bodyPr wrap="none" lIns="182880" tIns="146304" rIns="182880" bIns="146304" rtlCol="0">
            <a:spAutoFit/>
          </a:bodyPr>
          <a:lstStyle/>
          <a:p>
            <a:pPr>
              <a:lnSpc>
                <a:spcPct val="90000"/>
              </a:lnSpc>
              <a:spcAft>
                <a:spcPts val="600"/>
              </a:spcAft>
            </a:pPr>
            <a:r>
              <a:rPr lang="en-US" sz="2000" dirty="0" smtClean="0">
                <a:gradFill>
                  <a:gsLst>
                    <a:gs pos="2917">
                      <a:srgbClr val="505050"/>
                    </a:gs>
                    <a:gs pos="30000">
                      <a:srgbClr val="505050"/>
                    </a:gs>
                  </a:gsLst>
                  <a:lin ang="5400000" scaled="0"/>
                </a:gradFill>
              </a:rPr>
              <a:t>2 x XL</a:t>
            </a:r>
          </a:p>
        </p:txBody>
      </p:sp>
      <p:sp>
        <p:nvSpPr>
          <p:cNvPr id="37" name="TextBox 36"/>
          <p:cNvSpPr txBox="1"/>
          <p:nvPr/>
        </p:nvSpPr>
        <p:spPr>
          <a:xfrm>
            <a:off x="683067" y="3073569"/>
            <a:ext cx="1036181" cy="572464"/>
          </a:xfrm>
          <a:prstGeom prst="rect">
            <a:avLst/>
          </a:prstGeom>
          <a:noFill/>
        </p:spPr>
        <p:txBody>
          <a:bodyPr wrap="none" lIns="182880" tIns="146304" rIns="182880" bIns="146304" rtlCol="0">
            <a:spAutoFit/>
          </a:bodyPr>
          <a:lstStyle/>
          <a:p>
            <a:pPr>
              <a:lnSpc>
                <a:spcPct val="90000"/>
              </a:lnSpc>
              <a:spcAft>
                <a:spcPts val="600"/>
              </a:spcAft>
            </a:pPr>
            <a:r>
              <a:rPr lang="en-US" sz="2000" dirty="0" smtClean="0">
                <a:gradFill>
                  <a:gsLst>
                    <a:gs pos="2917">
                      <a:srgbClr val="505050"/>
                    </a:gs>
                    <a:gs pos="30000">
                      <a:srgbClr val="505050"/>
                    </a:gs>
                  </a:gsLst>
                  <a:lin ang="5400000" scaled="0"/>
                </a:gradFill>
              </a:rPr>
              <a:t>2 x XL</a:t>
            </a:r>
          </a:p>
        </p:txBody>
      </p:sp>
      <p:sp>
        <p:nvSpPr>
          <p:cNvPr id="38" name="TextBox 37"/>
          <p:cNvSpPr txBox="1"/>
          <p:nvPr/>
        </p:nvSpPr>
        <p:spPr>
          <a:xfrm>
            <a:off x="690419" y="3619320"/>
            <a:ext cx="1036181" cy="572464"/>
          </a:xfrm>
          <a:prstGeom prst="rect">
            <a:avLst/>
          </a:prstGeom>
          <a:noFill/>
        </p:spPr>
        <p:txBody>
          <a:bodyPr wrap="none" lIns="182880" tIns="146304" rIns="182880" bIns="146304" rtlCol="0">
            <a:spAutoFit/>
          </a:bodyPr>
          <a:lstStyle/>
          <a:p>
            <a:pPr>
              <a:lnSpc>
                <a:spcPct val="90000"/>
              </a:lnSpc>
              <a:spcAft>
                <a:spcPts val="600"/>
              </a:spcAft>
            </a:pPr>
            <a:r>
              <a:rPr lang="en-US" sz="2000" dirty="0" smtClean="0">
                <a:gradFill>
                  <a:gsLst>
                    <a:gs pos="2917">
                      <a:srgbClr val="505050"/>
                    </a:gs>
                    <a:gs pos="30000">
                      <a:srgbClr val="505050"/>
                    </a:gs>
                  </a:gsLst>
                  <a:lin ang="5400000" scaled="0"/>
                </a:gradFill>
              </a:rPr>
              <a:t>2 x XL</a:t>
            </a:r>
          </a:p>
        </p:txBody>
      </p:sp>
      <p:sp>
        <p:nvSpPr>
          <p:cNvPr id="39" name="TextBox 38"/>
          <p:cNvSpPr txBox="1"/>
          <p:nvPr/>
        </p:nvSpPr>
        <p:spPr>
          <a:xfrm>
            <a:off x="697771" y="4130421"/>
            <a:ext cx="1036181" cy="572464"/>
          </a:xfrm>
          <a:prstGeom prst="rect">
            <a:avLst/>
          </a:prstGeom>
          <a:noFill/>
        </p:spPr>
        <p:txBody>
          <a:bodyPr wrap="none" lIns="182880" tIns="146304" rIns="182880" bIns="146304" rtlCol="0">
            <a:spAutoFit/>
          </a:bodyPr>
          <a:lstStyle/>
          <a:p>
            <a:pPr>
              <a:lnSpc>
                <a:spcPct val="90000"/>
              </a:lnSpc>
              <a:spcAft>
                <a:spcPts val="600"/>
              </a:spcAft>
            </a:pPr>
            <a:r>
              <a:rPr lang="en-US" sz="2000" dirty="0" smtClean="0">
                <a:gradFill>
                  <a:gsLst>
                    <a:gs pos="2917">
                      <a:srgbClr val="505050"/>
                    </a:gs>
                    <a:gs pos="30000">
                      <a:srgbClr val="505050"/>
                    </a:gs>
                  </a:gsLst>
                  <a:lin ang="5400000" scaled="0"/>
                </a:gradFill>
              </a:rPr>
              <a:t>2 x XL</a:t>
            </a:r>
          </a:p>
        </p:txBody>
      </p:sp>
      <p:sp>
        <p:nvSpPr>
          <p:cNvPr id="40" name="TextBox 39"/>
          <p:cNvSpPr txBox="1"/>
          <p:nvPr/>
        </p:nvSpPr>
        <p:spPr>
          <a:xfrm>
            <a:off x="697771" y="4693910"/>
            <a:ext cx="1036181" cy="572464"/>
          </a:xfrm>
          <a:prstGeom prst="rect">
            <a:avLst/>
          </a:prstGeom>
          <a:noFill/>
        </p:spPr>
        <p:txBody>
          <a:bodyPr wrap="none" lIns="182880" tIns="146304" rIns="182880" bIns="146304" rtlCol="0">
            <a:spAutoFit/>
          </a:bodyPr>
          <a:lstStyle/>
          <a:p>
            <a:pPr>
              <a:lnSpc>
                <a:spcPct val="90000"/>
              </a:lnSpc>
              <a:spcAft>
                <a:spcPts val="600"/>
              </a:spcAft>
            </a:pPr>
            <a:r>
              <a:rPr lang="en-US" sz="2000" dirty="0" smtClean="0">
                <a:gradFill>
                  <a:gsLst>
                    <a:gs pos="2917">
                      <a:srgbClr val="505050"/>
                    </a:gs>
                    <a:gs pos="30000">
                      <a:srgbClr val="505050"/>
                    </a:gs>
                  </a:gsLst>
                  <a:lin ang="5400000" scaled="0"/>
                </a:gradFill>
              </a:rPr>
              <a:t>2 x XL</a:t>
            </a:r>
          </a:p>
        </p:txBody>
      </p:sp>
      <p:sp>
        <p:nvSpPr>
          <p:cNvPr id="41" name="TextBox 40"/>
          <p:cNvSpPr txBox="1"/>
          <p:nvPr/>
        </p:nvSpPr>
        <p:spPr>
          <a:xfrm>
            <a:off x="683068" y="5259299"/>
            <a:ext cx="1068241" cy="926407"/>
          </a:xfrm>
          <a:prstGeom prst="rect">
            <a:avLst/>
          </a:prstGeom>
          <a:noFill/>
        </p:spPr>
        <p:txBody>
          <a:bodyPr wrap="none" lIns="182880" tIns="146304" rIns="182880" bIns="146304" rtlCol="0">
            <a:spAutoFit/>
          </a:bodyPr>
          <a:lstStyle/>
          <a:p>
            <a:pPr>
              <a:lnSpc>
                <a:spcPct val="90000"/>
              </a:lnSpc>
              <a:spcAft>
                <a:spcPts val="600"/>
              </a:spcAft>
            </a:pPr>
            <a:r>
              <a:rPr lang="en-US" sz="2000" dirty="0" smtClean="0">
                <a:gradFill>
                  <a:gsLst>
                    <a:gs pos="2917">
                      <a:srgbClr val="505050"/>
                    </a:gs>
                    <a:gs pos="30000">
                      <a:srgbClr val="505050"/>
                    </a:gs>
                  </a:gsLst>
                  <a:lin ang="5400000" scaled="0"/>
                </a:gradFill>
              </a:rPr>
              <a:t>2 x A7</a:t>
            </a:r>
          </a:p>
          <a:p>
            <a:pPr>
              <a:lnSpc>
                <a:spcPct val="90000"/>
              </a:lnSpc>
              <a:spcAft>
                <a:spcPts val="600"/>
              </a:spcAft>
            </a:pPr>
            <a:r>
              <a:rPr lang="en-US" sz="2000" dirty="0" smtClean="0">
                <a:gradFill>
                  <a:gsLst>
                    <a:gs pos="2917">
                      <a:srgbClr val="505050"/>
                    </a:gs>
                    <a:gs pos="30000">
                      <a:srgbClr val="505050"/>
                    </a:gs>
                  </a:gsLst>
                  <a:lin ang="5400000" scaled="0"/>
                </a:gradFill>
              </a:rPr>
              <a:t>1 x L</a:t>
            </a:r>
          </a:p>
        </p:txBody>
      </p:sp>
      <p:graphicFrame>
        <p:nvGraphicFramePr>
          <p:cNvPr id="42" name="Table 41"/>
          <p:cNvGraphicFramePr>
            <a:graphicFrameLocks noGrp="1"/>
          </p:cNvGraphicFramePr>
          <p:nvPr>
            <p:extLst/>
          </p:nvPr>
        </p:nvGraphicFramePr>
        <p:xfrm>
          <a:off x="5931250" y="1570023"/>
          <a:ext cx="4038600" cy="1737360"/>
        </p:xfrm>
        <a:graphic>
          <a:graphicData uri="http://schemas.openxmlformats.org/drawingml/2006/table">
            <a:tbl>
              <a:tblPr firstRow="1" bandRow="1">
                <a:tableStyleId>{5C22544A-7EE6-4342-B048-85BDC9FD1C3A}</a:tableStyleId>
              </a:tblPr>
              <a:tblGrid>
                <a:gridCol w="2019300"/>
                <a:gridCol w="2019300"/>
              </a:tblGrid>
              <a:tr h="288410">
                <a:tc gridSpan="2">
                  <a:txBody>
                    <a:bodyPr/>
                    <a:lstStyle/>
                    <a:p>
                      <a:pPr algn="ctr"/>
                      <a:r>
                        <a:rPr lang="en-US" sz="1600" dirty="0" smtClean="0"/>
                        <a:t>DR Approach</a:t>
                      </a:r>
                      <a:endParaRPr lang="en-US" sz="1600" dirty="0"/>
                    </a:p>
                  </a:txBody>
                  <a:tcPr/>
                </a:tc>
                <a:tc hMerge="1">
                  <a:txBody>
                    <a:bodyPr/>
                    <a:lstStyle/>
                    <a:p>
                      <a:endParaRPr lang="en-US" dirty="0"/>
                    </a:p>
                  </a:txBody>
                  <a:tcPr/>
                </a:tc>
              </a:tr>
              <a:tr h="497803">
                <a:tc>
                  <a:txBody>
                    <a:bodyPr/>
                    <a:lstStyle/>
                    <a:p>
                      <a:r>
                        <a:rPr lang="en-US" sz="1600" dirty="0" smtClean="0"/>
                        <a:t>SharePoint</a:t>
                      </a:r>
                      <a:endParaRPr lang="en-US" sz="1600" dirty="0"/>
                    </a:p>
                  </a:txBody>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600" baseline="0" dirty="0" smtClean="0"/>
                        <a:t>Cold Standby</a:t>
                      </a:r>
                    </a:p>
                    <a:p>
                      <a:endParaRPr lang="en-US" sz="1600" dirty="0"/>
                    </a:p>
                  </a:txBody>
                  <a:tcPr/>
                </a:tc>
              </a:tr>
              <a:tr h="711148">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600" baseline="0" dirty="0" smtClean="0"/>
                        <a:t>SQL</a:t>
                      </a:r>
                      <a:endParaRPr lang="en-US" sz="1600" dirty="0"/>
                    </a:p>
                  </a:txBody>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600" baseline="0" dirty="0" smtClean="0"/>
                        <a:t>Hot Standby (Always On)</a:t>
                      </a:r>
                      <a:endParaRPr lang="en-US" sz="1600" dirty="0" smtClean="0"/>
                    </a:p>
                    <a:p>
                      <a:endParaRPr lang="en-US" sz="1600" dirty="0"/>
                    </a:p>
                  </a:txBody>
                  <a:tcPr/>
                </a:tc>
              </a:tr>
            </a:tbl>
          </a:graphicData>
        </a:graphic>
      </p:graphicFrame>
      <p:graphicFrame>
        <p:nvGraphicFramePr>
          <p:cNvPr id="43" name="Table 42"/>
          <p:cNvGraphicFramePr>
            <a:graphicFrameLocks noGrp="1"/>
          </p:cNvGraphicFramePr>
          <p:nvPr>
            <p:extLst/>
          </p:nvPr>
        </p:nvGraphicFramePr>
        <p:xfrm>
          <a:off x="5928861" y="3537902"/>
          <a:ext cx="4785176" cy="3083560"/>
        </p:xfrm>
        <a:graphic>
          <a:graphicData uri="http://schemas.openxmlformats.org/drawingml/2006/table">
            <a:tbl>
              <a:tblPr firstRow="1" bandRow="1">
                <a:tableStyleId>{5C22544A-7EE6-4342-B048-85BDC9FD1C3A}</a:tableStyleId>
              </a:tblPr>
              <a:tblGrid>
                <a:gridCol w="2392588"/>
                <a:gridCol w="2392588"/>
              </a:tblGrid>
              <a:tr h="370840">
                <a:tc gridSpan="2">
                  <a:txBody>
                    <a:bodyPr/>
                    <a:lstStyle/>
                    <a:p>
                      <a:pPr algn="ctr"/>
                      <a:r>
                        <a:rPr lang="en-US" sz="1600" dirty="0" smtClean="0"/>
                        <a:t>VM Online</a:t>
                      </a:r>
                      <a:r>
                        <a:rPr lang="en-US" sz="1600" baseline="0" dirty="0" smtClean="0"/>
                        <a:t> Schedule</a:t>
                      </a:r>
                      <a:endParaRPr lang="en-US" sz="1600" dirty="0"/>
                    </a:p>
                  </a:txBody>
                  <a:tcPr/>
                </a:tc>
                <a:tc hMerge="1">
                  <a:txBody>
                    <a:bodyPr/>
                    <a:lstStyle/>
                    <a:p>
                      <a:endParaRPr lang="en-US" dirty="0"/>
                    </a:p>
                  </a:txBody>
                  <a:tcPr/>
                </a:tc>
              </a:tr>
              <a:tr h="370840">
                <a:tc>
                  <a:txBody>
                    <a:bodyPr/>
                    <a:lstStyle/>
                    <a:p>
                      <a:r>
                        <a:rPr lang="en-US" sz="1600" dirty="0" smtClean="0"/>
                        <a:t>SQL</a:t>
                      </a:r>
                      <a:endParaRPr lang="en-US" sz="1600" dirty="0"/>
                    </a:p>
                  </a:txBody>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600" dirty="0" smtClean="0"/>
                        <a:t>24x7 Always On (only 1 member)</a:t>
                      </a:r>
                    </a:p>
                    <a:p>
                      <a:endParaRPr lang="en-US" sz="1600" dirty="0"/>
                    </a:p>
                  </a:txBody>
                  <a:tcPr/>
                </a:tc>
              </a:tr>
              <a:tr h="370840">
                <a:tc>
                  <a:txBody>
                    <a:bodyPr/>
                    <a:lstStyle/>
                    <a:p>
                      <a:r>
                        <a:rPr lang="en-US" sz="1600" dirty="0" smtClean="0"/>
                        <a:t>SharePoint + SQL</a:t>
                      </a:r>
                      <a:endParaRPr lang="en-US" sz="1600" dirty="0"/>
                    </a:p>
                  </a:txBody>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600" dirty="0" smtClean="0"/>
                        <a:t>16hr/week - Patch</a:t>
                      </a:r>
                      <a:r>
                        <a:rPr lang="en-US" sz="1600" baseline="0" dirty="0" smtClean="0"/>
                        <a:t> Maintenance, Change Management</a:t>
                      </a:r>
                      <a:endParaRPr lang="en-US" sz="1600" dirty="0" smtClean="0"/>
                    </a:p>
                    <a:p>
                      <a:endParaRPr lang="en-US" sz="1600" dirty="0"/>
                    </a:p>
                  </a:txBody>
                  <a:tcPr/>
                </a:tc>
              </a:tr>
              <a:tr h="370840">
                <a:tc>
                  <a:txBody>
                    <a:bodyPr/>
                    <a:lstStyle/>
                    <a:p>
                      <a:r>
                        <a:rPr lang="en-US" sz="1600" dirty="0" smtClean="0"/>
                        <a:t>All Servers</a:t>
                      </a:r>
                      <a:r>
                        <a:rPr lang="en-US" sz="1600" baseline="0" dirty="0" smtClean="0"/>
                        <a:t> </a:t>
                      </a:r>
                      <a:endParaRPr lang="en-US" sz="1600" dirty="0"/>
                    </a:p>
                  </a:txBody>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600" baseline="0" dirty="0" smtClean="0"/>
                        <a:t>40hrs/Half DR Failover Test</a:t>
                      </a:r>
                      <a:endParaRPr lang="en-US" sz="1600" dirty="0" smtClean="0"/>
                    </a:p>
                    <a:p>
                      <a:endParaRPr lang="en-US" sz="1600" dirty="0"/>
                    </a:p>
                  </a:txBody>
                  <a:tcPr/>
                </a:tc>
              </a:tr>
            </a:tbl>
          </a:graphicData>
        </a:graphic>
      </p:graphicFrame>
    </p:spTree>
    <p:extLst>
      <p:ext uri="{BB962C8B-B14F-4D97-AF65-F5344CB8AC3E}">
        <p14:creationId xmlns:p14="http://schemas.microsoft.com/office/powerpoint/2010/main" val="4055747970"/>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Azure Cost Estimate</a:t>
            </a:r>
            <a:endParaRPr lang="en-US" dirty="0"/>
          </a:p>
        </p:txBody>
      </p:sp>
      <p:pic>
        <p:nvPicPr>
          <p:cNvPr id="9" name="Picture 8"/>
          <p:cNvPicPr>
            <a:picLocks noChangeAspect="1"/>
          </p:cNvPicPr>
          <p:nvPr/>
        </p:nvPicPr>
        <p:blipFill>
          <a:blip r:embed="rId2"/>
          <a:stretch>
            <a:fillRect/>
          </a:stretch>
        </p:blipFill>
        <p:spPr>
          <a:xfrm>
            <a:off x="138503" y="1592263"/>
            <a:ext cx="12161836" cy="1277732"/>
          </a:xfrm>
          <a:prstGeom prst="rect">
            <a:avLst/>
          </a:prstGeom>
        </p:spPr>
      </p:pic>
      <p:graphicFrame>
        <p:nvGraphicFramePr>
          <p:cNvPr id="10" name="Table 9"/>
          <p:cNvGraphicFramePr>
            <a:graphicFrameLocks noGrp="1"/>
          </p:cNvGraphicFramePr>
          <p:nvPr>
            <p:extLst>
              <p:ext uri="{D42A27DB-BD31-4B8C-83A1-F6EECF244321}">
                <p14:modId xmlns:p14="http://schemas.microsoft.com/office/powerpoint/2010/main" val="3697711593"/>
              </p:ext>
            </p:extLst>
          </p:nvPr>
        </p:nvGraphicFramePr>
        <p:xfrm>
          <a:off x="2073929" y="3375342"/>
          <a:ext cx="8290984" cy="3002280"/>
        </p:xfrm>
        <a:graphic>
          <a:graphicData uri="http://schemas.openxmlformats.org/drawingml/2006/table">
            <a:tbl>
              <a:tblPr firstRow="1" lastRow="1" bandRow="1">
                <a:tableStyleId>{5C22544A-7EE6-4342-B048-85BDC9FD1C3A}</a:tableStyleId>
              </a:tblPr>
              <a:tblGrid>
                <a:gridCol w="4145492"/>
                <a:gridCol w="4145492"/>
              </a:tblGrid>
              <a:tr h="190003">
                <a:tc>
                  <a:txBody>
                    <a:bodyPr/>
                    <a:lstStyle/>
                    <a:p>
                      <a:r>
                        <a:rPr lang="en-US" dirty="0" smtClean="0"/>
                        <a:t>Category</a:t>
                      </a:r>
                      <a:endParaRPr lang="en-US" dirty="0"/>
                    </a:p>
                  </a:txBody>
                  <a:tcPr/>
                </a:tc>
                <a:tc>
                  <a:txBody>
                    <a:bodyPr/>
                    <a:lstStyle/>
                    <a:p>
                      <a:r>
                        <a:rPr lang="en-US" dirty="0" smtClean="0"/>
                        <a:t>Estimated Cost per Year</a:t>
                      </a:r>
                      <a:endParaRPr lang="en-US" dirty="0"/>
                    </a:p>
                  </a:txBody>
                  <a:tcPr/>
                </a:tc>
              </a:tr>
              <a:tr h="441960">
                <a:tc>
                  <a:txBody>
                    <a:bodyPr/>
                    <a:lstStyle/>
                    <a:p>
                      <a:r>
                        <a:rPr lang="en-US" smtClean="0"/>
                        <a:t>VM Costs / Year</a:t>
                      </a:r>
                    </a:p>
                  </a:txBody>
                  <a:tcPr/>
                </a:tc>
                <a:tc>
                  <a:txBody>
                    <a:bodyPr/>
                    <a:lstStyle/>
                    <a:p>
                      <a:r>
                        <a:rPr lang="en-US" smtClean="0"/>
                        <a:t>$22,038.40 </a:t>
                      </a:r>
                    </a:p>
                  </a:txBody>
                  <a:tcPr/>
                </a:tc>
              </a:tr>
              <a:tr h="190003">
                <a:tc>
                  <a:txBody>
                    <a:bodyPr/>
                    <a:lstStyle/>
                    <a:p>
                      <a:r>
                        <a:rPr lang="en-US" dirty="0" smtClean="0"/>
                        <a:t>Storage / year</a:t>
                      </a:r>
                      <a:endParaRPr lang="en-US" dirty="0"/>
                    </a:p>
                  </a:txBody>
                  <a:tcPr/>
                </a:tc>
                <a:tc>
                  <a:txBody>
                    <a:bodyPr/>
                    <a:lstStyle/>
                    <a:p>
                      <a:r>
                        <a:rPr lang="en-US" dirty="0" smtClean="0"/>
                        <a:t>$11,700.00 </a:t>
                      </a:r>
                      <a:endParaRPr lang="en-US" dirty="0"/>
                    </a:p>
                  </a:txBody>
                  <a:tcPr/>
                </a:tc>
              </a:tr>
              <a:tr h="190003">
                <a:tc>
                  <a:txBody>
                    <a:bodyPr/>
                    <a:lstStyle/>
                    <a:p>
                      <a:r>
                        <a:rPr lang="en-US" dirty="0" smtClean="0"/>
                        <a:t>Network Bandwidth Cost</a:t>
                      </a:r>
                      <a:endParaRPr lang="en-US" dirty="0"/>
                    </a:p>
                  </a:txBody>
                  <a:tcPr/>
                </a:tc>
                <a:tc>
                  <a:txBody>
                    <a:bodyPr/>
                    <a:lstStyle/>
                    <a:p>
                      <a:r>
                        <a:rPr lang="en-US" dirty="0" smtClean="0"/>
                        <a:t>$2,868.00 </a:t>
                      </a:r>
                      <a:endParaRPr lang="en-US" dirty="0"/>
                    </a:p>
                  </a:txBody>
                  <a:tcPr/>
                </a:tc>
              </a:tr>
              <a:tr h="187401">
                <a:tc>
                  <a:txBody>
                    <a:bodyPr/>
                    <a:lstStyle/>
                    <a:p>
                      <a:r>
                        <a:rPr lang="en-US" smtClean="0"/>
                        <a:t>VPN	</a:t>
                      </a:r>
                      <a:endParaRPr lang="en-US"/>
                    </a:p>
                  </a:txBody>
                  <a:tcPr/>
                </a:tc>
                <a:tc>
                  <a:txBody>
                    <a:bodyPr/>
                    <a:lstStyle/>
                    <a:p>
                      <a:r>
                        <a:rPr lang="en-US" smtClean="0"/>
                        <a:t>$5,400.00 </a:t>
                      </a:r>
                      <a:endParaRPr lang="en-US" dirty="0"/>
                    </a:p>
                  </a:txBody>
                  <a:tcPr/>
                </a:tc>
              </a:tr>
              <a:tr h="187401">
                <a:tc>
                  <a:txBody>
                    <a:bodyPr/>
                    <a:lstStyle/>
                    <a:p>
                      <a:r>
                        <a:rPr lang="en-US" dirty="0" smtClean="0"/>
                        <a:t>Support (Prof Direct)</a:t>
                      </a:r>
                      <a:endParaRPr lang="en-US" dirty="0"/>
                    </a:p>
                  </a:txBody>
                  <a:tcPr/>
                </a:tc>
                <a:tc>
                  <a:txBody>
                    <a:bodyPr/>
                    <a:lstStyle/>
                    <a:p>
                      <a:r>
                        <a:rPr lang="en-US" dirty="0" smtClean="0"/>
                        <a:t>$12,000.00 </a:t>
                      </a:r>
                      <a:endParaRPr lang="en-US" dirty="0"/>
                    </a:p>
                  </a:txBody>
                  <a:tcPr/>
                </a:tc>
              </a:tr>
              <a:tr h="187401">
                <a:tc>
                  <a:txBody>
                    <a:bodyPr/>
                    <a:lstStyle/>
                    <a:p>
                      <a:r>
                        <a:rPr lang="en-US" dirty="0" smtClean="0"/>
                        <a:t>Azure Storage Trans</a:t>
                      </a:r>
                      <a:endParaRPr lang="en-US" dirty="0"/>
                    </a:p>
                  </a:txBody>
                  <a:tcPr/>
                </a:tc>
                <a:tc>
                  <a:txBody>
                    <a:bodyPr/>
                    <a:lstStyle/>
                    <a:p>
                      <a:r>
                        <a:rPr lang="en-US" dirty="0" smtClean="0"/>
                        <a:t>$4,200.00 </a:t>
                      </a:r>
                      <a:endParaRPr lang="en-US" dirty="0"/>
                    </a:p>
                  </a:txBody>
                  <a:tcPr/>
                </a:tc>
              </a:tr>
              <a:tr h="187401">
                <a:tc>
                  <a:txBody>
                    <a:bodyPr/>
                    <a:lstStyle/>
                    <a:p>
                      <a:r>
                        <a:rPr lang="en-US" dirty="0" smtClean="0"/>
                        <a:t>Grand Total per Year</a:t>
                      </a:r>
                      <a:endParaRPr lang="en-US" dirty="0"/>
                    </a:p>
                  </a:txBody>
                  <a:tcPr/>
                </a:tc>
                <a:tc>
                  <a:txBody>
                    <a:bodyPr/>
                    <a:lstStyle/>
                    <a:p>
                      <a:r>
                        <a:rPr lang="en-US" dirty="0" smtClean="0"/>
                        <a:t>$54,006.40 </a:t>
                      </a:r>
                      <a:endParaRPr lang="en-US" dirty="0"/>
                    </a:p>
                  </a:txBody>
                  <a:tcPr/>
                </a:tc>
              </a:tr>
            </a:tbl>
          </a:graphicData>
        </a:graphic>
      </p:graphicFrame>
    </p:spTree>
    <p:extLst>
      <p:ext uri="{BB962C8B-B14F-4D97-AF65-F5344CB8AC3E}">
        <p14:creationId xmlns:p14="http://schemas.microsoft.com/office/powerpoint/2010/main" val="4254345314"/>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5-30499_SPC_2014_ITPro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harePoint_Conference_2014_ITPro_Template" id="{BD0A7012-F8ED-41FC-8134-DED10F5C70EA}" vid="{F576E035-F84A-42E4-82A5-37BE7D9FA051}"/>
    </a:ext>
  </a:extLst>
</a:theme>
</file>

<file path=ppt/theme/theme2.xml><?xml version="1.0" encoding="utf-8"?>
<a:theme xmlns:a="http://schemas.openxmlformats.org/drawingml/2006/main" name="1_5-30499_SPC_2014_ITPro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harePoint_Conference_2014_ITPro_Template" id="{F1BF2D39-13A4-45B9-A7D0-772363FBC334}" vid="{8B01843C-F750-4256-AAE1-33E41EAD9EA4}"/>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CDFC83731B9B64AB89427B9ED8A5498" ma:contentTypeVersion="0" ma:contentTypeDescription="Create a new document." ma:contentTypeScope="" ma:versionID="8920282ba02a072efcb463e387fd5302">
  <xsd:schema xmlns:xsd="http://www.w3.org/2001/XMLSchema" xmlns:xs="http://www.w3.org/2001/XMLSchema" xmlns:p="http://schemas.microsoft.com/office/2006/metadata/properties" targetNamespace="http://schemas.microsoft.com/office/2006/metadata/properties" ma:root="true" ma:fieldsID="301cfc47b12141e7059c540c173fd441">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6C122191-A010-472B-A342-4DC5B317D404}"/>
</file>

<file path=customXml/itemProps2.xml><?xml version="1.0" encoding="utf-8"?>
<ds:datastoreItem xmlns:ds="http://schemas.openxmlformats.org/officeDocument/2006/customXml" ds:itemID="{758FDAC0-319D-4A54-8D8E-1D42CB1F8004}"/>
</file>

<file path=customXml/itemProps3.xml><?xml version="1.0" encoding="utf-8"?>
<ds:datastoreItem xmlns:ds="http://schemas.openxmlformats.org/officeDocument/2006/customXml" ds:itemID="{F990F116-B58F-4255-B05B-DA3808E0E5C6}"/>
</file>

<file path=docProps/app.xml><?xml version="1.0" encoding="utf-8"?>
<Properties xmlns="http://schemas.openxmlformats.org/officeDocument/2006/extended-properties" xmlns:vt="http://schemas.openxmlformats.org/officeDocument/2006/docPropsVTypes">
  <Template>ITPro</Template>
  <TotalTime>106</TotalTime>
  <Words>3167</Words>
  <Application>Microsoft Office PowerPoint</Application>
  <PresentationFormat>Custom</PresentationFormat>
  <Paragraphs>581</Paragraphs>
  <Slides>57</Slides>
  <Notes>15</Notes>
  <HiddenSlides>0</HiddenSlides>
  <MMClips>3</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57</vt:i4>
      </vt:variant>
    </vt:vector>
  </HeadingPairs>
  <TitlesOfParts>
    <vt:vector size="65" baseType="lpstr">
      <vt:lpstr>Arial</vt:lpstr>
      <vt:lpstr>Calibri</vt:lpstr>
      <vt:lpstr>Segoe UI</vt:lpstr>
      <vt:lpstr>Segoe UI Light</vt:lpstr>
      <vt:lpstr>Segoe UI Semibold</vt:lpstr>
      <vt:lpstr>Wingdings</vt:lpstr>
      <vt:lpstr>5-30499_SPC_2014_ITPro_Template_16x9</vt:lpstr>
      <vt:lpstr>1_5-30499_SPC_2014_ITPro_Template_16x9</vt:lpstr>
      <vt:lpstr>PowerPoint Presentation</vt:lpstr>
      <vt:lpstr>Automated SharePoint 2013 disaster recovery with Windows Azure and Cloud Packs </vt:lpstr>
      <vt:lpstr>Before we begin…</vt:lpstr>
      <vt:lpstr>The importance of business continuity</vt:lpstr>
      <vt:lpstr>Consumer expectations </vt:lpstr>
      <vt:lpstr>Business continuity inhibitors</vt:lpstr>
      <vt:lpstr>Cost</vt:lpstr>
      <vt:lpstr>Azure Cost Estimate</vt:lpstr>
      <vt:lpstr>Azure Cost Estimate</vt:lpstr>
      <vt:lpstr>On-Prem Cost Estimate</vt:lpstr>
      <vt:lpstr>Azure/On-Premises Comparison</vt:lpstr>
      <vt:lpstr>Windows Azure – What to Know</vt:lpstr>
      <vt:lpstr>Conceptual Architecture</vt:lpstr>
      <vt:lpstr>DR Deployment Process </vt:lpstr>
      <vt:lpstr>Provision Environments</vt:lpstr>
      <vt:lpstr>Accelerate Farm Build </vt:lpstr>
      <vt:lpstr>Cloud Pack Environment</vt:lpstr>
      <vt:lpstr>Functions &amp; Process</vt:lpstr>
      <vt:lpstr>Modular Approach</vt:lpstr>
      <vt:lpstr>Scenario – Deploy to Azure IaaS</vt:lpstr>
      <vt:lpstr>Scenario – Deploy via Azure Pack Portal</vt:lpstr>
      <vt:lpstr>Future – Install with PS DSC</vt:lpstr>
      <vt:lpstr>Cloud Pack Video</vt:lpstr>
      <vt:lpstr>PowerPoint Presentation</vt:lpstr>
      <vt:lpstr>Cloud Pack Video</vt:lpstr>
      <vt:lpstr>PowerPoint Presentation</vt:lpstr>
      <vt:lpstr>Cloud Pack Video</vt:lpstr>
      <vt:lpstr>PowerPoint Presentation</vt:lpstr>
      <vt:lpstr>How do I get  Cloud Packs?</vt:lpstr>
      <vt:lpstr>Assess Risk &amp; Validate</vt:lpstr>
      <vt:lpstr>DR Deployment Process </vt:lpstr>
      <vt:lpstr>About SPRaaS Service</vt:lpstr>
      <vt:lpstr>SPRaaS – The Idea</vt:lpstr>
      <vt:lpstr>SPRaaS – Results</vt:lpstr>
      <vt:lpstr>SPRaaS – The Flow</vt:lpstr>
      <vt:lpstr>PowerPoint Presentation</vt:lpstr>
      <vt:lpstr>SPRaaS Process</vt:lpstr>
      <vt:lpstr>SPRaaS Process</vt:lpstr>
      <vt:lpstr>SPRaaS Process</vt:lpstr>
      <vt:lpstr>SPRaaS Process</vt:lpstr>
      <vt:lpstr>SPRaaS Process</vt:lpstr>
      <vt:lpstr>SPRaaS Process</vt:lpstr>
      <vt:lpstr>SPRaaS Portal</vt:lpstr>
      <vt:lpstr>Where do you get SPRaaS?</vt:lpstr>
      <vt:lpstr>DR Setup</vt:lpstr>
      <vt:lpstr>DR Deployment Process </vt:lpstr>
      <vt:lpstr>Announcing Support for Async Replica!</vt:lpstr>
      <vt:lpstr>What to Replicate?</vt:lpstr>
      <vt:lpstr>Physical Design</vt:lpstr>
      <vt:lpstr>DR Today (Conceptual)</vt:lpstr>
      <vt:lpstr>Failing Over…</vt:lpstr>
      <vt:lpstr>Don’t Forget External Dependencies!</vt:lpstr>
      <vt:lpstr>Configuration Management</vt:lpstr>
      <vt:lpstr>Configuration Drift</vt:lpstr>
      <vt:lpstr>Configuration Mgmt Today/Tomorrow</vt:lpstr>
      <vt:lpstr>MySPC</vt:lpstr>
      <vt:lpstr>PowerPoint Presentation</vt:lpstr>
    </vt:vector>
  </TitlesOfParts>
  <Manager>&lt;Speech writer name goes here&gt;</Manager>
  <Company>MS Events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Automated SharePoint 2013 disaster recovery with Windows Azure and Cloud Packs</dc:title>
  <dc:subject>SharePoint Conference 2014 Executive</dc:subject>
  <dc:creator>Administrator</dc:creator>
  <cp:keywords>SharePoint Conference 2014 Executive</cp:keywords>
  <dc:description>Template by: Mitchell Derrey, Silver Fox Productions, Inc.
Formatting by: 
Event Dates: March 2-6, 2014
Event Location: Las Vegas, NV
Audience Type: Internal/External</dc:description>
  <cp:lastModifiedBy>Erin Baranick (Silver Fox)</cp:lastModifiedBy>
  <cp:revision>3</cp:revision>
  <dcterms:created xsi:type="dcterms:W3CDTF">2014-03-04T19:57:02Z</dcterms:created>
  <dcterms:modified xsi:type="dcterms:W3CDTF">2014-03-05T03:00:49Z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0x010100BCDFC83731B9B64AB89427B9ED8A5498</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92;#Venetian|bd55f5f3-c228-4542-b738-d5b5edd79abd</vt:lpwstr>
  </property>
  <property fmtid="{D5CDD505-2E9C-101B-9397-08002B2CF9AE}" pid="7" name="Track">
    <vt:lpwstr/>
  </property>
  <property fmtid="{D5CDD505-2E9C-101B-9397-08002B2CF9AE}" pid="8" name="Event Location">
    <vt:lpwstr>25;#Las Vegas|e731b1e0-234c-4781-a780-e65aa36c0b98</vt:lpwstr>
  </property>
  <property fmtid="{D5CDD505-2E9C-101B-9397-08002B2CF9AE}" pid="9" name="Campaign">
    <vt:lpwstr/>
  </property>
  <property fmtid="{D5CDD505-2E9C-101B-9397-08002B2CF9AE}" pid="10" name="IsMyDocuments">
    <vt:bool>true</vt:bool>
  </property>
  <property fmtid="{D5CDD505-2E9C-101B-9397-08002B2CF9AE}" pid="11" name="TaxKeyword">
    <vt:lpwstr>10;#SharePoint Conference 2014 Executive|c7618099-af1d-412d-92b3-b97338d93c70</vt:lpwstr>
  </property>
  <property fmtid="{D5CDD505-2E9C-101B-9397-08002B2CF9AE}" pid="12" name="Audience1">
    <vt:lpwstr>21;#IT professionals|f9d20670-fa9a-45b8-a017-ba71db81a534</vt:lpwstr>
  </property>
  <property fmtid="{D5CDD505-2E9C-101B-9397-08002B2CF9AE}" pid="13" name="Event Name">
    <vt:lpwstr>91;#Microsoft SharePoint Conference|a629e079-6b4e-41d1-9641-98de5e4410b7</vt:lpwstr>
  </property>
  <property fmtid="{D5CDD505-2E9C-101B-9397-08002B2CF9AE}" pid="14" name="TaxCatchAll">
    <vt:lpwstr>10;#SharePoint Conference 2014 Executive;#90;#SharePoint Conference 2014 Executive|c7618099-af1d-412d-92b3-b97338d93c70</vt:lpwstr>
  </property>
  <property fmtid="{D5CDD505-2E9C-101B-9397-08002B2CF9AE}" pid="15" name="TaxKeywordTaxHTField">
    <vt:lpwstr>SharePoint Conference 2014 Executive|c7618099-af1d-412d-92b3-b97338d93c70</vt:lpwstr>
  </property>
</Properties>
</file>