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47" r:id="rId6"/>
    <p:sldMasterId id="2147484261" r:id="rId7"/>
  </p:sldMasterIdLst>
  <p:notesMasterIdLst>
    <p:notesMasterId r:id="rId50"/>
  </p:notesMasterIdLst>
  <p:handoutMasterIdLst>
    <p:handoutMasterId r:id="rId51"/>
  </p:handoutMasterIdLst>
  <p:sldIdLst>
    <p:sldId id="1238" r:id="rId8"/>
    <p:sldId id="1279" r:id="rId9"/>
    <p:sldId id="1239" r:id="rId10"/>
    <p:sldId id="1240" r:id="rId11"/>
    <p:sldId id="1241" r:id="rId12"/>
    <p:sldId id="1242" r:id="rId13"/>
    <p:sldId id="1243" r:id="rId14"/>
    <p:sldId id="1244" r:id="rId15"/>
    <p:sldId id="1245" r:id="rId16"/>
    <p:sldId id="1246" r:id="rId17"/>
    <p:sldId id="1247" r:id="rId18"/>
    <p:sldId id="1248" r:id="rId19"/>
    <p:sldId id="1249" r:id="rId20"/>
    <p:sldId id="1250" r:id="rId21"/>
    <p:sldId id="1251" r:id="rId22"/>
    <p:sldId id="1252" r:id="rId23"/>
    <p:sldId id="1253" r:id="rId24"/>
    <p:sldId id="1254" r:id="rId25"/>
    <p:sldId id="1255" r:id="rId26"/>
    <p:sldId id="1256" r:id="rId27"/>
    <p:sldId id="1257" r:id="rId28"/>
    <p:sldId id="1258" r:id="rId29"/>
    <p:sldId id="1259" r:id="rId30"/>
    <p:sldId id="1260" r:id="rId31"/>
    <p:sldId id="1261" r:id="rId32"/>
    <p:sldId id="1262" r:id="rId33"/>
    <p:sldId id="1263" r:id="rId34"/>
    <p:sldId id="1264" r:id="rId35"/>
    <p:sldId id="1265" r:id="rId36"/>
    <p:sldId id="1266" r:id="rId37"/>
    <p:sldId id="1267" r:id="rId38"/>
    <p:sldId id="1268" r:id="rId39"/>
    <p:sldId id="1269" r:id="rId40"/>
    <p:sldId id="1270" r:id="rId41"/>
    <p:sldId id="1271" r:id="rId42"/>
    <p:sldId id="1272" r:id="rId43"/>
    <p:sldId id="1273" r:id="rId44"/>
    <p:sldId id="1274" r:id="rId45"/>
    <p:sldId id="1275" r:id="rId46"/>
    <p:sldId id="1276" r:id="rId47"/>
    <p:sldId id="1237" r:id="rId48"/>
    <p:sldId id="1278" r:id="rId4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785393"/>
    <a:srgbClr val="80599D"/>
    <a:srgbClr val="000000"/>
    <a:srgbClr val="8E6AAA"/>
    <a:srgbClr val="8E6A78"/>
    <a:srgbClr val="9B4F96"/>
    <a:srgbClr val="D2D2D2"/>
    <a:srgbClr val="BAD80A"/>
    <a:srgbClr val="7FB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1808" autoAdjust="0"/>
    <p:restoredTop sz="96866" autoAdjust="0"/>
  </p:normalViewPr>
  <p:slideViewPr>
    <p:cSldViewPr snapToObjects="1">
      <p:cViewPr varScale="1">
        <p:scale>
          <a:sx n="126" d="100"/>
          <a:sy n="126" d="100"/>
        </p:scale>
        <p:origin x="678"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a:xfrm>
            <a:off x="381000" y="685800"/>
            <a:ext cx="6096000" cy="3429000"/>
          </a:xfrm>
          <a:ln/>
        </p:spPr>
      </p:sp>
      <p:sp>
        <p:nvSpPr>
          <p:cNvPr id="17411"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eaLnBrk="1" hangingPunct="1">
              <a:defRPr/>
            </a:pPr>
            <a:endParaRPr lang="en-US" dirty="0">
              <a:cs typeface="+mn-cs"/>
            </a:endParaRPr>
          </a:p>
        </p:txBody>
      </p:sp>
      <p:sp>
        <p:nvSpPr>
          <p:cNvPr id="18435" name="Date Placeholder 5"/>
          <p:cNvSpPr>
            <a:spLocks noGrp="1"/>
          </p:cNvSpPr>
          <p:nvPr>
            <p:ph type="dt" sz="quarter" idx="4294967295"/>
          </p:nvPr>
        </p:nvSpPr>
        <p:spPr bwMode="auto">
          <a:xfrm>
            <a:off x="3884613" y="0"/>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rgbClr val="000000"/>
                </a:solidFill>
                <a:latin typeface="Gill Sans" pitchFamily="-128" charset="0"/>
                <a:ea typeface="ヒラギノ角ゴ ProN W3" pitchFamily="-128" charset="-128"/>
                <a:sym typeface="Gill Sans" pitchFamily="-128" charset="0"/>
              </a:defRPr>
            </a:lvl1pPr>
            <a:lvl2pPr marL="742950" indent="-285750">
              <a:defRPr sz="3600">
                <a:solidFill>
                  <a:srgbClr val="000000"/>
                </a:solidFill>
                <a:latin typeface="Gill Sans" pitchFamily="-128" charset="0"/>
                <a:ea typeface="ヒラギノ角ゴ ProN W3" pitchFamily="-128" charset="-128"/>
                <a:sym typeface="Gill Sans" pitchFamily="-128" charset="0"/>
              </a:defRPr>
            </a:lvl2pPr>
            <a:lvl3pPr marL="1143000" indent="-228600">
              <a:defRPr sz="3600">
                <a:solidFill>
                  <a:srgbClr val="000000"/>
                </a:solidFill>
                <a:latin typeface="Gill Sans" pitchFamily="-128" charset="0"/>
                <a:ea typeface="ヒラギノ角ゴ ProN W3" pitchFamily="-128" charset="-128"/>
                <a:sym typeface="Gill Sans" pitchFamily="-128" charset="0"/>
              </a:defRPr>
            </a:lvl3pPr>
            <a:lvl4pPr marL="1600200" indent="-228600">
              <a:defRPr sz="3600">
                <a:solidFill>
                  <a:srgbClr val="000000"/>
                </a:solidFill>
                <a:latin typeface="Gill Sans" pitchFamily="-128" charset="0"/>
                <a:ea typeface="ヒラギノ角ゴ ProN W3" pitchFamily="-128" charset="-128"/>
                <a:sym typeface="Gill Sans" pitchFamily="-128" charset="0"/>
              </a:defRPr>
            </a:lvl4pPr>
            <a:lvl5pPr marL="2057400" indent="-228600">
              <a:defRPr sz="3600">
                <a:solidFill>
                  <a:srgbClr val="000000"/>
                </a:solidFill>
                <a:latin typeface="Gill Sans" pitchFamily="-128" charset="0"/>
                <a:ea typeface="ヒラギノ角ゴ ProN W3" pitchFamily="-128" charset="-128"/>
                <a:sym typeface="Gill Sans" pitchFamily="-128" charset="0"/>
              </a:defRPr>
            </a:lvl5pPr>
            <a:lvl6pPr marL="2514600" indent="-228600" eaLnBrk="0" fontAlgn="base" hangingPunct="0">
              <a:spcBef>
                <a:spcPct val="0"/>
              </a:spcBef>
              <a:spcAft>
                <a:spcPct val="0"/>
              </a:spcAft>
              <a:defRPr sz="3600">
                <a:solidFill>
                  <a:srgbClr val="000000"/>
                </a:solidFill>
                <a:latin typeface="Gill Sans" pitchFamily="-128" charset="0"/>
                <a:ea typeface="ヒラギノ角ゴ ProN W3" pitchFamily="-128" charset="-128"/>
                <a:sym typeface="Gill Sans" pitchFamily="-128" charset="0"/>
              </a:defRPr>
            </a:lvl6pPr>
            <a:lvl7pPr marL="2971800" indent="-228600" eaLnBrk="0" fontAlgn="base" hangingPunct="0">
              <a:spcBef>
                <a:spcPct val="0"/>
              </a:spcBef>
              <a:spcAft>
                <a:spcPct val="0"/>
              </a:spcAft>
              <a:defRPr sz="3600">
                <a:solidFill>
                  <a:srgbClr val="000000"/>
                </a:solidFill>
                <a:latin typeface="Gill Sans" pitchFamily="-128" charset="0"/>
                <a:ea typeface="ヒラギノ角ゴ ProN W3" pitchFamily="-128" charset="-128"/>
                <a:sym typeface="Gill Sans" pitchFamily="-128" charset="0"/>
              </a:defRPr>
            </a:lvl7pPr>
            <a:lvl8pPr marL="3429000" indent="-228600" eaLnBrk="0" fontAlgn="base" hangingPunct="0">
              <a:spcBef>
                <a:spcPct val="0"/>
              </a:spcBef>
              <a:spcAft>
                <a:spcPct val="0"/>
              </a:spcAft>
              <a:defRPr sz="3600">
                <a:solidFill>
                  <a:srgbClr val="000000"/>
                </a:solidFill>
                <a:latin typeface="Gill Sans" pitchFamily="-128" charset="0"/>
                <a:ea typeface="ヒラギノ角ゴ ProN W3" pitchFamily="-128" charset="-128"/>
                <a:sym typeface="Gill Sans" pitchFamily="-128" charset="0"/>
              </a:defRPr>
            </a:lvl8pPr>
            <a:lvl9pPr marL="3886200" indent="-228600" eaLnBrk="0" fontAlgn="base" hangingPunct="0">
              <a:spcBef>
                <a:spcPct val="0"/>
              </a:spcBef>
              <a:spcAft>
                <a:spcPct val="0"/>
              </a:spcAft>
              <a:defRPr sz="3600">
                <a:solidFill>
                  <a:srgbClr val="000000"/>
                </a:solidFill>
                <a:latin typeface="Gill Sans" pitchFamily="-128" charset="0"/>
                <a:ea typeface="ヒラギノ角ゴ ProN W3" pitchFamily="-128" charset="-128"/>
                <a:sym typeface="Gill Sans" pitchFamily="-128" charset="0"/>
              </a:defRPr>
            </a:lvl9pPr>
          </a:lstStyle>
          <a:p>
            <a:pPr algn="ctr" defTabSz="914400" fontAlgn="base">
              <a:spcBef>
                <a:spcPct val="0"/>
              </a:spcBef>
              <a:spcAft>
                <a:spcPct val="0"/>
              </a:spcAft>
            </a:pPr>
            <a:fld id="{3749BC91-1B06-4DC5-9CC6-8ED0CDDDED8A}" type="datetime1">
              <a:rPr lang="en-US"/>
              <a:pPr algn="ctr" defTabSz="914400" fontAlgn="base">
                <a:spcBef>
                  <a:spcPct val="0"/>
                </a:spcBef>
                <a:spcAft>
                  <a:spcPct val="0"/>
                </a:spcAft>
              </a:pPr>
              <a:t>3/4/2014</a:t>
            </a:fld>
            <a:endParaRPr lang="en-US"/>
          </a:p>
        </p:txBody>
      </p:sp>
      <p:sp>
        <p:nvSpPr>
          <p:cNvPr id="18436" name="Slide Number Placeholder 6"/>
          <p:cNvSpPr>
            <a:spLocks noGrp="1"/>
          </p:cNvSpPr>
          <p:nvPr>
            <p:ph type="sldNum" sz="quarter" idx="4294967295"/>
          </p:nvPr>
        </p:nvSpPr>
        <p:spPr bwMode="auto">
          <a:xfrm>
            <a:off x="5908675" y="8685213"/>
            <a:ext cx="947738"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600">
                <a:solidFill>
                  <a:srgbClr val="000000"/>
                </a:solidFill>
                <a:latin typeface="Gill Sans" pitchFamily="-128" charset="0"/>
                <a:ea typeface="ヒラギノ角ゴ ProN W3" pitchFamily="-128" charset="-128"/>
                <a:sym typeface="Gill Sans" pitchFamily="-128" charset="0"/>
              </a:defRPr>
            </a:lvl1pPr>
            <a:lvl2pPr marL="742950" indent="-285750">
              <a:defRPr sz="3600">
                <a:solidFill>
                  <a:srgbClr val="000000"/>
                </a:solidFill>
                <a:latin typeface="Gill Sans" pitchFamily="-128" charset="0"/>
                <a:ea typeface="ヒラギノ角ゴ ProN W3" pitchFamily="-128" charset="-128"/>
                <a:sym typeface="Gill Sans" pitchFamily="-128" charset="0"/>
              </a:defRPr>
            </a:lvl2pPr>
            <a:lvl3pPr marL="1143000" indent="-228600">
              <a:defRPr sz="3600">
                <a:solidFill>
                  <a:srgbClr val="000000"/>
                </a:solidFill>
                <a:latin typeface="Gill Sans" pitchFamily="-128" charset="0"/>
                <a:ea typeface="ヒラギノ角ゴ ProN W3" pitchFamily="-128" charset="-128"/>
                <a:sym typeface="Gill Sans" pitchFamily="-128" charset="0"/>
              </a:defRPr>
            </a:lvl3pPr>
            <a:lvl4pPr marL="1600200" indent="-228600">
              <a:defRPr sz="3600">
                <a:solidFill>
                  <a:srgbClr val="000000"/>
                </a:solidFill>
                <a:latin typeface="Gill Sans" pitchFamily="-128" charset="0"/>
                <a:ea typeface="ヒラギノ角ゴ ProN W3" pitchFamily="-128" charset="-128"/>
                <a:sym typeface="Gill Sans" pitchFamily="-128" charset="0"/>
              </a:defRPr>
            </a:lvl4pPr>
            <a:lvl5pPr marL="2057400" indent="-228600">
              <a:defRPr sz="3600">
                <a:solidFill>
                  <a:srgbClr val="000000"/>
                </a:solidFill>
                <a:latin typeface="Gill Sans" pitchFamily="-128" charset="0"/>
                <a:ea typeface="ヒラギノ角ゴ ProN W3" pitchFamily="-128" charset="-128"/>
                <a:sym typeface="Gill Sans" pitchFamily="-128" charset="0"/>
              </a:defRPr>
            </a:lvl5pPr>
            <a:lvl6pPr marL="2514600" indent="-228600" eaLnBrk="0" fontAlgn="base" hangingPunct="0">
              <a:spcBef>
                <a:spcPct val="0"/>
              </a:spcBef>
              <a:spcAft>
                <a:spcPct val="0"/>
              </a:spcAft>
              <a:defRPr sz="3600">
                <a:solidFill>
                  <a:srgbClr val="000000"/>
                </a:solidFill>
                <a:latin typeface="Gill Sans" pitchFamily="-128" charset="0"/>
                <a:ea typeface="ヒラギノ角ゴ ProN W3" pitchFamily="-128" charset="-128"/>
                <a:sym typeface="Gill Sans" pitchFamily="-128" charset="0"/>
              </a:defRPr>
            </a:lvl6pPr>
            <a:lvl7pPr marL="2971800" indent="-228600" eaLnBrk="0" fontAlgn="base" hangingPunct="0">
              <a:spcBef>
                <a:spcPct val="0"/>
              </a:spcBef>
              <a:spcAft>
                <a:spcPct val="0"/>
              </a:spcAft>
              <a:defRPr sz="3600">
                <a:solidFill>
                  <a:srgbClr val="000000"/>
                </a:solidFill>
                <a:latin typeface="Gill Sans" pitchFamily="-128" charset="0"/>
                <a:ea typeface="ヒラギノ角ゴ ProN W3" pitchFamily="-128" charset="-128"/>
                <a:sym typeface="Gill Sans" pitchFamily="-128" charset="0"/>
              </a:defRPr>
            </a:lvl7pPr>
            <a:lvl8pPr marL="3429000" indent="-228600" eaLnBrk="0" fontAlgn="base" hangingPunct="0">
              <a:spcBef>
                <a:spcPct val="0"/>
              </a:spcBef>
              <a:spcAft>
                <a:spcPct val="0"/>
              </a:spcAft>
              <a:defRPr sz="3600">
                <a:solidFill>
                  <a:srgbClr val="000000"/>
                </a:solidFill>
                <a:latin typeface="Gill Sans" pitchFamily="-128" charset="0"/>
                <a:ea typeface="ヒラギノ角ゴ ProN W3" pitchFamily="-128" charset="-128"/>
                <a:sym typeface="Gill Sans" pitchFamily="-128" charset="0"/>
              </a:defRPr>
            </a:lvl8pPr>
            <a:lvl9pPr marL="3886200" indent="-228600" eaLnBrk="0" fontAlgn="base" hangingPunct="0">
              <a:spcBef>
                <a:spcPct val="0"/>
              </a:spcBef>
              <a:spcAft>
                <a:spcPct val="0"/>
              </a:spcAft>
              <a:defRPr sz="3600">
                <a:solidFill>
                  <a:srgbClr val="000000"/>
                </a:solidFill>
                <a:latin typeface="Gill Sans" pitchFamily="-128" charset="0"/>
                <a:ea typeface="ヒラギノ角ゴ ProN W3" pitchFamily="-128" charset="-128"/>
                <a:sym typeface="Gill Sans" pitchFamily="-128" charset="0"/>
              </a:defRPr>
            </a:lvl9pPr>
          </a:lstStyle>
          <a:p>
            <a:pPr algn="ctr" defTabSz="914400" fontAlgn="base">
              <a:spcBef>
                <a:spcPct val="0"/>
              </a:spcBef>
              <a:spcAft>
                <a:spcPct val="0"/>
              </a:spcAft>
            </a:pPr>
            <a:fld id="{1CB67AD8-E682-4316-8DC1-D13F6F460877}" type="slidenum">
              <a:rPr lang="en-US"/>
              <a:pPr algn="ctr" defTabSz="914400" fontAlgn="base">
                <a:spcBef>
                  <a:spcPct val="0"/>
                </a:spcBef>
                <a:spcAft>
                  <a:spcPct val="0"/>
                </a:spcAft>
              </a:pPr>
              <a:t>1</a:t>
            </a:fld>
            <a:endParaRPr lang="en-US"/>
          </a:p>
        </p:txBody>
      </p:sp>
      <p:sp>
        <p:nvSpPr>
          <p:cNvPr id="10" name="Footer Placeholder 9"/>
          <p:cNvSpPr>
            <a:spLocks noGrp="1"/>
          </p:cNvSpPr>
          <p:nvPr>
            <p:ph type="ftr" sz="quarter" idx="4294967295"/>
          </p:nvPr>
        </p:nvSpPr>
        <p:spPr>
          <a:xfrm>
            <a:off x="0" y="8686800"/>
            <a:ext cx="5920740" cy="355964"/>
          </a:xfrm>
          <a:prstGeom prst="rect">
            <a:avLst/>
          </a:prstGeom>
        </p:spPr>
        <p:txBody>
          <a:bodyPr/>
          <a:lstStyle/>
          <a:p>
            <a:pPr algn="ctr" defTabSz="914099" eaLnBrk="0" fontAlgn="base" hangingPunct="0">
              <a:spcBef>
                <a:spcPct val="0"/>
              </a:spcBef>
              <a:spcAft>
                <a:spcPct val="0"/>
              </a:spcAft>
              <a:defRPr/>
            </a:pPr>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sym typeface="Gill Sans"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sym typeface="Gill Sans" charset="0"/>
            </a:endParaRPr>
          </a:p>
        </p:txBody>
      </p:sp>
    </p:spTree>
    <p:extLst>
      <p:ext uri="{BB962C8B-B14F-4D97-AF65-F5344CB8AC3E}">
        <p14:creationId xmlns:p14="http://schemas.microsoft.com/office/powerpoint/2010/main" val="2175269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a:xfrm>
            <a:off x="381000" y="685800"/>
            <a:ext cx="6096000" cy="3429000"/>
          </a:xfrm>
          <a:ln/>
        </p:spPr>
      </p:sp>
      <p:sp>
        <p:nvSpPr>
          <p:cNvPr id="39939"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defRPr/>
            </a:pPr>
            <a:endParaRPr lang="en-US"/>
          </a:p>
        </p:txBody>
      </p:sp>
    </p:spTree>
    <p:extLst>
      <p:ext uri="{BB962C8B-B14F-4D97-AF65-F5344CB8AC3E}">
        <p14:creationId xmlns:p14="http://schemas.microsoft.com/office/powerpoint/2010/main" val="17108546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xfrm>
            <a:off x="381000" y="685800"/>
            <a:ext cx="6096000" cy="3429000"/>
          </a:xfrm>
          <a:ln/>
        </p:spPr>
      </p:sp>
      <p:sp>
        <p:nvSpPr>
          <p:cNvPr id="43010" name="Notes Placeholder 2"/>
          <p:cNvSpPr>
            <a:spLocks noGrp="1"/>
          </p:cNvSpPr>
          <p:nvPr>
            <p:ph type="body" idx="1"/>
          </p:nvPr>
        </p:nvSpPr>
        <p:spPr/>
        <p:txBody>
          <a:bodyPr/>
          <a:lstStyle/>
          <a:p>
            <a:endParaRPr lang="en-US" smtClean="0">
              <a:latin typeface="Gill Sans" pitchFamily="-128" charset="0"/>
              <a:ea typeface="ヒラギノ角ゴ Pro W3" pitchFamily="-128" charset="-128"/>
            </a:endParaRPr>
          </a:p>
        </p:txBody>
      </p:sp>
    </p:spTree>
    <p:extLst>
      <p:ext uri="{BB962C8B-B14F-4D97-AF65-F5344CB8AC3E}">
        <p14:creationId xmlns:p14="http://schemas.microsoft.com/office/powerpoint/2010/main" val="12510800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noTextEdit="1"/>
          </p:cNvSpPr>
          <p:nvPr>
            <p:ph type="sldImg"/>
          </p:nvPr>
        </p:nvSpPr>
        <p:spPr>
          <a:xfrm>
            <a:off x="381000" y="685800"/>
            <a:ext cx="6096000" cy="3429000"/>
          </a:xfrm>
          <a:ln/>
        </p:spPr>
      </p:sp>
      <p:sp>
        <p:nvSpPr>
          <p:cNvPr id="43011"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defRPr/>
            </a:pPr>
            <a:endParaRPr lang="en-US"/>
          </a:p>
        </p:txBody>
      </p:sp>
    </p:spTree>
    <p:extLst>
      <p:ext uri="{BB962C8B-B14F-4D97-AF65-F5344CB8AC3E}">
        <p14:creationId xmlns:p14="http://schemas.microsoft.com/office/powerpoint/2010/main" val="772388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a:xfrm>
            <a:off x="381000" y="685800"/>
            <a:ext cx="6096000" cy="3429000"/>
          </a:xfrm>
          <a:ln/>
        </p:spPr>
      </p:sp>
      <p:sp>
        <p:nvSpPr>
          <p:cNvPr id="47107"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defRPr/>
            </a:pPr>
            <a:endParaRPr lang="en-US" dirty="0"/>
          </a:p>
        </p:txBody>
      </p:sp>
    </p:spTree>
    <p:extLst>
      <p:ext uri="{BB962C8B-B14F-4D97-AF65-F5344CB8AC3E}">
        <p14:creationId xmlns:p14="http://schemas.microsoft.com/office/powerpoint/2010/main" val="37838671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TextEdit="1"/>
          </p:cNvSpPr>
          <p:nvPr>
            <p:ph type="sldImg"/>
          </p:nvPr>
        </p:nvSpPr>
        <p:spPr>
          <a:xfrm>
            <a:off x="381000" y="685800"/>
            <a:ext cx="6096000" cy="3429000"/>
          </a:xfrm>
          <a:ln/>
        </p:spPr>
      </p:sp>
      <p:sp>
        <p:nvSpPr>
          <p:cNvPr id="49155"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defRPr/>
            </a:pPr>
            <a:endParaRPr lang="en-US"/>
          </a:p>
        </p:txBody>
      </p:sp>
    </p:spTree>
    <p:extLst>
      <p:ext uri="{BB962C8B-B14F-4D97-AF65-F5344CB8AC3E}">
        <p14:creationId xmlns:p14="http://schemas.microsoft.com/office/powerpoint/2010/main" val="17842126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a:xfrm>
            <a:off x="381000" y="685800"/>
            <a:ext cx="6096000" cy="3429000"/>
          </a:xfrm>
          <a:ln/>
        </p:spPr>
      </p:sp>
      <p:sp>
        <p:nvSpPr>
          <p:cNvPr id="57346" name="Notes Placeholder 2"/>
          <p:cNvSpPr>
            <a:spLocks noGrp="1"/>
          </p:cNvSpPr>
          <p:nvPr>
            <p:ph type="body" idx="1"/>
          </p:nvPr>
        </p:nvSpPr>
        <p:spPr/>
        <p:txBody>
          <a:bodyPr/>
          <a:lstStyle/>
          <a:p>
            <a:endParaRPr lang="en-US" smtClean="0">
              <a:latin typeface="Gill Sans" pitchFamily="-128" charset="0"/>
              <a:ea typeface="ヒラギノ角ゴ Pro W3" pitchFamily="-128" charset="-128"/>
            </a:endParaRPr>
          </a:p>
        </p:txBody>
      </p:sp>
    </p:spTree>
    <p:extLst>
      <p:ext uri="{BB962C8B-B14F-4D97-AF65-F5344CB8AC3E}">
        <p14:creationId xmlns:p14="http://schemas.microsoft.com/office/powerpoint/2010/main" val="4011290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Grp="1" noRot="1" noChangeAspect="1" noChangeArrowheads="1" noTextEdit="1"/>
          </p:cNvSpPr>
          <p:nvPr>
            <p:ph type="sldImg"/>
          </p:nvPr>
        </p:nvSpPr>
        <p:spPr>
          <a:xfrm>
            <a:off x="381000" y="685800"/>
            <a:ext cx="6096000" cy="3429000"/>
          </a:xfrm>
          <a:solidFill>
            <a:srgbClr val="FFFFFF"/>
          </a:solidFill>
          <a:ln/>
        </p:spPr>
      </p:sp>
      <p:sp>
        <p:nvSpPr>
          <p:cNvPr id="54275" name="Rectangle 2"/>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eaLnBrk="1" hangingPunct="1">
              <a:defRPr/>
            </a:pPr>
            <a:endParaRPr lang="en-US" dirty="0">
              <a:sym typeface="Lucida Grande" charset="0"/>
            </a:endParaRPr>
          </a:p>
        </p:txBody>
      </p:sp>
    </p:spTree>
    <p:extLst>
      <p:ext uri="{BB962C8B-B14F-4D97-AF65-F5344CB8AC3E}">
        <p14:creationId xmlns:p14="http://schemas.microsoft.com/office/powerpoint/2010/main" val="33355862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noTextEdit="1"/>
          </p:cNvSpPr>
          <p:nvPr>
            <p:ph type="sldImg"/>
          </p:nvPr>
        </p:nvSpPr>
        <p:spPr>
          <a:xfrm>
            <a:off x="381000" y="685800"/>
            <a:ext cx="6096000" cy="3429000"/>
          </a:xfrm>
          <a:ln/>
        </p:spPr>
      </p:sp>
      <p:sp>
        <p:nvSpPr>
          <p:cNvPr id="56323"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endParaRPr lang="en-US"/>
          </a:p>
        </p:txBody>
      </p:sp>
    </p:spTree>
    <p:extLst>
      <p:ext uri="{BB962C8B-B14F-4D97-AF65-F5344CB8AC3E}">
        <p14:creationId xmlns:p14="http://schemas.microsoft.com/office/powerpoint/2010/main" val="9045625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noTextEdit="1"/>
          </p:cNvSpPr>
          <p:nvPr>
            <p:ph type="sldImg"/>
          </p:nvPr>
        </p:nvSpPr>
        <p:spPr>
          <a:xfrm>
            <a:off x="381000" y="685800"/>
            <a:ext cx="6096000" cy="3429000"/>
          </a:xfrm>
          <a:ln/>
        </p:spPr>
      </p:sp>
      <p:sp>
        <p:nvSpPr>
          <p:cNvPr id="60419"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defRPr/>
            </a:pPr>
            <a:endParaRPr lang="en-US"/>
          </a:p>
        </p:txBody>
      </p:sp>
    </p:spTree>
    <p:extLst>
      <p:ext uri="{BB962C8B-B14F-4D97-AF65-F5344CB8AC3E}">
        <p14:creationId xmlns:p14="http://schemas.microsoft.com/office/powerpoint/2010/main" val="33056829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Grp="1" noRot="1" noChangeAspect="1" noChangeArrowheads="1" noTextEdit="1"/>
          </p:cNvSpPr>
          <p:nvPr>
            <p:ph type="sldImg"/>
          </p:nvPr>
        </p:nvSpPr>
        <p:spPr>
          <a:xfrm>
            <a:off x="381000" y="685800"/>
            <a:ext cx="6096000" cy="3429000"/>
          </a:xfrm>
          <a:solidFill>
            <a:srgbClr val="FFFFFF"/>
          </a:solidFill>
          <a:ln/>
        </p:spPr>
      </p:sp>
      <p:sp>
        <p:nvSpPr>
          <p:cNvPr id="62467" name="Rectangle 2"/>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defRPr/>
            </a:pPr>
            <a:endParaRPr lang="en-US">
              <a:sym typeface="Lucida Grande" charset="0"/>
            </a:endParaRPr>
          </a:p>
        </p:txBody>
      </p:sp>
    </p:spTree>
    <p:extLst>
      <p:ext uri="{BB962C8B-B14F-4D97-AF65-F5344CB8AC3E}">
        <p14:creationId xmlns:p14="http://schemas.microsoft.com/office/powerpoint/2010/main" val="2381542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a:xfrm>
            <a:off x="381000" y="685800"/>
            <a:ext cx="6096000" cy="3429000"/>
          </a:xfrm>
          <a:ln/>
        </p:spPr>
      </p:sp>
      <p:sp>
        <p:nvSpPr>
          <p:cNvPr id="19459"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endParaRPr lang="en-US"/>
          </a:p>
        </p:txBody>
      </p:sp>
    </p:spTree>
    <p:extLst>
      <p:ext uri="{BB962C8B-B14F-4D97-AF65-F5344CB8AC3E}">
        <p14:creationId xmlns:p14="http://schemas.microsoft.com/office/powerpoint/2010/main" val="19751609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Grp="1" noRot="1" noChangeAspect="1" noChangeArrowheads="1" noTextEdit="1"/>
          </p:cNvSpPr>
          <p:nvPr>
            <p:ph type="sldImg"/>
          </p:nvPr>
        </p:nvSpPr>
        <p:spPr>
          <a:xfrm>
            <a:off x="381000" y="685800"/>
            <a:ext cx="6096000" cy="3429000"/>
          </a:xfrm>
          <a:solidFill>
            <a:srgbClr val="FFFFFF"/>
          </a:solidFill>
          <a:ln/>
        </p:spPr>
      </p:sp>
      <p:sp>
        <p:nvSpPr>
          <p:cNvPr id="64515" name="Rectangle 2"/>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defRPr/>
            </a:pPr>
            <a:endParaRPr lang="en-US">
              <a:sym typeface="Lucida Grande" charset="0"/>
            </a:endParaRPr>
          </a:p>
        </p:txBody>
      </p:sp>
    </p:spTree>
    <p:extLst>
      <p:ext uri="{BB962C8B-B14F-4D97-AF65-F5344CB8AC3E}">
        <p14:creationId xmlns:p14="http://schemas.microsoft.com/office/powerpoint/2010/main" val="1304605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Grp="1" noRot="1" noChangeAspect="1" noChangeArrowheads="1" noTextEdit="1"/>
          </p:cNvSpPr>
          <p:nvPr>
            <p:ph type="sldImg"/>
          </p:nvPr>
        </p:nvSpPr>
        <p:spPr>
          <a:xfrm>
            <a:off x="381000" y="685800"/>
            <a:ext cx="6096000" cy="3429000"/>
          </a:xfrm>
          <a:solidFill>
            <a:srgbClr val="FFFFFF"/>
          </a:solidFill>
          <a:ln/>
        </p:spPr>
      </p:sp>
      <p:sp>
        <p:nvSpPr>
          <p:cNvPr id="66563" name="Rectangle 2"/>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defRPr/>
            </a:pPr>
            <a:endParaRPr lang="en-US">
              <a:sym typeface="Lucida Grande" charset="0"/>
            </a:endParaRPr>
          </a:p>
        </p:txBody>
      </p:sp>
    </p:spTree>
    <p:extLst>
      <p:ext uri="{BB962C8B-B14F-4D97-AF65-F5344CB8AC3E}">
        <p14:creationId xmlns:p14="http://schemas.microsoft.com/office/powerpoint/2010/main" val="18138199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noTextEdit="1"/>
          </p:cNvSpPr>
          <p:nvPr>
            <p:ph type="sldImg"/>
          </p:nvPr>
        </p:nvSpPr>
        <p:spPr>
          <a:xfrm>
            <a:off x="381000" y="685800"/>
            <a:ext cx="6096000" cy="3429000"/>
          </a:xfrm>
          <a:ln/>
        </p:spPr>
      </p:sp>
      <p:sp>
        <p:nvSpPr>
          <p:cNvPr id="62467"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endParaRPr lang="en-US"/>
          </a:p>
        </p:txBody>
      </p:sp>
    </p:spTree>
    <p:extLst>
      <p:ext uri="{BB962C8B-B14F-4D97-AF65-F5344CB8AC3E}">
        <p14:creationId xmlns:p14="http://schemas.microsoft.com/office/powerpoint/2010/main" val="3485075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noTextEdit="1"/>
          </p:cNvSpPr>
          <p:nvPr>
            <p:ph type="sldImg"/>
          </p:nvPr>
        </p:nvSpPr>
        <p:spPr>
          <a:xfrm>
            <a:off x="381000" y="685800"/>
            <a:ext cx="6096000" cy="3429000"/>
          </a:xfrm>
          <a:ln/>
        </p:spPr>
      </p:sp>
      <p:sp>
        <p:nvSpPr>
          <p:cNvPr id="65539"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endParaRPr lang="en-US" dirty="0"/>
          </a:p>
        </p:txBody>
      </p:sp>
    </p:spTree>
    <p:extLst>
      <p:ext uri="{BB962C8B-B14F-4D97-AF65-F5344CB8AC3E}">
        <p14:creationId xmlns:p14="http://schemas.microsoft.com/office/powerpoint/2010/main" val="12710332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p:cNvSpPr>
            <a:spLocks noGrp="1" noRot="1" noChangeAspect="1" noChangeArrowheads="1" noTextEdit="1"/>
          </p:cNvSpPr>
          <p:nvPr>
            <p:ph type="sldImg"/>
          </p:nvPr>
        </p:nvSpPr>
        <p:spPr>
          <a:xfrm>
            <a:off x="381000" y="685800"/>
            <a:ext cx="6096000" cy="3429000"/>
          </a:xfrm>
          <a:solidFill>
            <a:srgbClr val="FFFFFF"/>
          </a:solidFill>
          <a:ln/>
        </p:spPr>
      </p:sp>
      <p:sp>
        <p:nvSpPr>
          <p:cNvPr id="73731" name="Rectangle 2"/>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endParaRPr lang="en-US">
              <a:sym typeface="Lucida Grande" pitchFamily="-128" charset="0"/>
            </a:endParaRPr>
          </a:p>
        </p:txBody>
      </p:sp>
    </p:spTree>
    <p:extLst>
      <p:ext uri="{BB962C8B-B14F-4D97-AF65-F5344CB8AC3E}">
        <p14:creationId xmlns:p14="http://schemas.microsoft.com/office/powerpoint/2010/main" val="334596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Grp="1" noRot="1" noChangeAspect="1" noChangeArrowheads="1" noTextEdit="1"/>
          </p:cNvSpPr>
          <p:nvPr>
            <p:ph type="sldImg"/>
          </p:nvPr>
        </p:nvSpPr>
        <p:spPr>
          <a:xfrm>
            <a:off x="381000" y="685800"/>
            <a:ext cx="6096000" cy="3429000"/>
          </a:xfrm>
          <a:solidFill>
            <a:srgbClr val="FFFFFF"/>
          </a:solidFill>
          <a:ln/>
        </p:spPr>
      </p:sp>
      <p:sp>
        <p:nvSpPr>
          <p:cNvPr id="75779" name="Rectangle 2"/>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endParaRPr lang="en-US">
              <a:sym typeface="Lucida Grande" pitchFamily="-128" charset="0"/>
            </a:endParaRPr>
          </a:p>
        </p:txBody>
      </p:sp>
    </p:spTree>
    <p:extLst>
      <p:ext uri="{BB962C8B-B14F-4D97-AF65-F5344CB8AC3E}">
        <p14:creationId xmlns:p14="http://schemas.microsoft.com/office/powerpoint/2010/main" val="30649461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1"/>
          <p:cNvSpPr>
            <a:spLocks noGrp="1" noRot="1" noChangeAspect="1" noChangeArrowheads="1" noTextEdit="1"/>
          </p:cNvSpPr>
          <p:nvPr>
            <p:ph type="sldImg"/>
          </p:nvPr>
        </p:nvSpPr>
        <p:spPr>
          <a:xfrm>
            <a:off x="381000" y="685800"/>
            <a:ext cx="6096000" cy="3429000"/>
          </a:xfrm>
          <a:solidFill>
            <a:srgbClr val="FFFFFF"/>
          </a:solidFill>
          <a:ln/>
        </p:spPr>
      </p:sp>
      <p:sp>
        <p:nvSpPr>
          <p:cNvPr id="77827" name="Rectangle 2"/>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endParaRPr lang="en-US">
              <a:sym typeface="Lucida Grande" pitchFamily="-128" charset="0"/>
            </a:endParaRPr>
          </a:p>
        </p:txBody>
      </p:sp>
    </p:spTree>
    <p:extLst>
      <p:ext uri="{BB962C8B-B14F-4D97-AF65-F5344CB8AC3E}">
        <p14:creationId xmlns:p14="http://schemas.microsoft.com/office/powerpoint/2010/main" val="5126702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noTextEdit="1"/>
          </p:cNvSpPr>
          <p:nvPr>
            <p:ph type="sldImg"/>
          </p:nvPr>
        </p:nvSpPr>
        <p:spPr>
          <a:xfrm>
            <a:off x="381000" y="685800"/>
            <a:ext cx="6096000" cy="3429000"/>
          </a:xfrm>
          <a:ln/>
        </p:spPr>
      </p:sp>
      <p:sp>
        <p:nvSpPr>
          <p:cNvPr id="79875"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defRPr/>
            </a:pPr>
            <a:endParaRPr lang="en-US"/>
          </a:p>
        </p:txBody>
      </p:sp>
    </p:spTree>
    <p:extLst>
      <p:ext uri="{BB962C8B-B14F-4D97-AF65-F5344CB8AC3E}">
        <p14:creationId xmlns:p14="http://schemas.microsoft.com/office/powerpoint/2010/main" val="926449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a:xfrm>
            <a:off x="381000" y="685800"/>
            <a:ext cx="6096000" cy="3429000"/>
          </a:xfrm>
          <a:ln/>
        </p:spPr>
      </p:sp>
      <p:sp>
        <p:nvSpPr>
          <p:cNvPr id="84994" name="Notes Placeholder 2"/>
          <p:cNvSpPr>
            <a:spLocks noGrp="1"/>
          </p:cNvSpPr>
          <p:nvPr>
            <p:ph type="body" idx="1"/>
          </p:nvPr>
        </p:nvSpPr>
        <p:spPr/>
        <p:txBody>
          <a:bodyPr/>
          <a:lstStyle/>
          <a:p>
            <a:endParaRPr lang="en-US" dirty="0" smtClean="0">
              <a:latin typeface="Gill Sans" pitchFamily="-128" charset="0"/>
              <a:ea typeface="ヒラギノ角ゴ Pro W3" pitchFamily="-128" charset="-128"/>
            </a:endParaRPr>
          </a:p>
        </p:txBody>
      </p:sp>
    </p:spTree>
    <p:extLst>
      <p:ext uri="{BB962C8B-B14F-4D97-AF65-F5344CB8AC3E}">
        <p14:creationId xmlns:p14="http://schemas.microsoft.com/office/powerpoint/2010/main" val="10831416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3/4/2014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898493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a:xfrm>
            <a:off x="381000" y="685800"/>
            <a:ext cx="6096000" cy="3429000"/>
          </a:xfrm>
          <a:ln/>
        </p:spPr>
      </p:sp>
      <p:sp>
        <p:nvSpPr>
          <p:cNvPr id="21507"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defRPr/>
            </a:pPr>
            <a:endParaRPr lang="en-US" dirty="0"/>
          </a:p>
        </p:txBody>
      </p:sp>
    </p:spTree>
    <p:extLst>
      <p:ext uri="{BB962C8B-B14F-4D97-AF65-F5344CB8AC3E}">
        <p14:creationId xmlns:p14="http://schemas.microsoft.com/office/powerpoint/2010/main" val="7868996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51436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Grp="1" noRot="1" noChangeAspect="1" noChangeArrowheads="1" noTextEdit="1"/>
          </p:cNvSpPr>
          <p:nvPr>
            <p:ph type="sldImg"/>
          </p:nvPr>
        </p:nvSpPr>
        <p:spPr>
          <a:xfrm>
            <a:off x="381000" y="685800"/>
            <a:ext cx="6096000" cy="3429000"/>
          </a:xfrm>
          <a:solidFill>
            <a:srgbClr val="FFFFFF"/>
          </a:solidFill>
          <a:ln/>
        </p:spPr>
      </p:sp>
      <p:sp>
        <p:nvSpPr>
          <p:cNvPr id="23555" name="Rectangle 2"/>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endParaRPr lang="en-US">
              <a:sym typeface="Lucida Grande" pitchFamily="-128" charset="0"/>
            </a:endParaRPr>
          </a:p>
        </p:txBody>
      </p:sp>
    </p:spTree>
    <p:extLst>
      <p:ext uri="{BB962C8B-B14F-4D97-AF65-F5344CB8AC3E}">
        <p14:creationId xmlns:p14="http://schemas.microsoft.com/office/powerpoint/2010/main" val="3623606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Grp="1" noRot="1" noChangeAspect="1" noChangeArrowheads="1" noTextEdit="1"/>
          </p:cNvSpPr>
          <p:nvPr>
            <p:ph type="sldImg"/>
          </p:nvPr>
        </p:nvSpPr>
        <p:spPr>
          <a:xfrm>
            <a:off x="381000" y="685800"/>
            <a:ext cx="6096000" cy="3429000"/>
          </a:xfrm>
          <a:solidFill>
            <a:srgbClr val="FFFFFF"/>
          </a:solidFill>
          <a:ln/>
        </p:spPr>
      </p:sp>
      <p:sp>
        <p:nvSpPr>
          <p:cNvPr id="29699" name="Rectangle 2"/>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pPr>
            <a:endParaRPr lang="en-US">
              <a:sym typeface="Lucida Grande" charset="0"/>
            </a:endParaRPr>
          </a:p>
        </p:txBody>
      </p:sp>
    </p:spTree>
    <p:extLst>
      <p:ext uri="{BB962C8B-B14F-4D97-AF65-F5344CB8AC3E}">
        <p14:creationId xmlns:p14="http://schemas.microsoft.com/office/powerpoint/2010/main" val="1512008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Rot="1" noChangeAspect="1" noChangeArrowheads="1" noTextEdit="1"/>
          </p:cNvSpPr>
          <p:nvPr>
            <p:ph type="sldImg"/>
          </p:nvPr>
        </p:nvSpPr>
        <p:spPr>
          <a:xfrm>
            <a:off x="381000" y="685800"/>
            <a:ext cx="6096000" cy="3429000"/>
          </a:xfrm>
          <a:solidFill>
            <a:srgbClr val="FFFFFF"/>
          </a:solidFill>
          <a:ln/>
        </p:spPr>
      </p:sp>
      <p:sp>
        <p:nvSpPr>
          <p:cNvPr id="25603" name="Rectangle 2"/>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pPr>
            <a:endParaRPr lang="en-US">
              <a:sym typeface="Lucida Grande" charset="0"/>
            </a:endParaRPr>
          </a:p>
        </p:txBody>
      </p:sp>
    </p:spTree>
    <p:extLst>
      <p:ext uri="{BB962C8B-B14F-4D97-AF65-F5344CB8AC3E}">
        <p14:creationId xmlns:p14="http://schemas.microsoft.com/office/powerpoint/2010/main" val="2625192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Grp="1" noRot="1" noChangeAspect="1" noChangeArrowheads="1" noTextEdit="1"/>
          </p:cNvSpPr>
          <p:nvPr>
            <p:ph type="sldImg"/>
          </p:nvPr>
        </p:nvSpPr>
        <p:spPr>
          <a:xfrm>
            <a:off x="381000" y="685800"/>
            <a:ext cx="6096000" cy="3429000"/>
          </a:xfrm>
          <a:solidFill>
            <a:srgbClr val="FFFFFF"/>
          </a:solidFill>
          <a:ln/>
        </p:spPr>
      </p:sp>
      <p:sp>
        <p:nvSpPr>
          <p:cNvPr id="27651" name="Rectangle 2"/>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pPr>
            <a:endParaRPr lang="en-US">
              <a:sym typeface="Lucida Grande" charset="0"/>
            </a:endParaRPr>
          </a:p>
        </p:txBody>
      </p:sp>
    </p:spTree>
    <p:extLst>
      <p:ext uri="{BB962C8B-B14F-4D97-AF65-F5344CB8AC3E}">
        <p14:creationId xmlns:p14="http://schemas.microsoft.com/office/powerpoint/2010/main" val="1414965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Grp="1" noRot="1" noChangeAspect="1" noChangeArrowheads="1" noTextEdit="1"/>
          </p:cNvSpPr>
          <p:nvPr>
            <p:ph type="sldImg"/>
          </p:nvPr>
        </p:nvSpPr>
        <p:spPr>
          <a:xfrm>
            <a:off x="381000" y="685800"/>
            <a:ext cx="6096000" cy="3429000"/>
          </a:xfrm>
          <a:solidFill>
            <a:srgbClr val="FFFFFF"/>
          </a:solidFill>
          <a:ln/>
        </p:spPr>
      </p:sp>
      <p:sp>
        <p:nvSpPr>
          <p:cNvPr id="33795" name="Rectangle 2"/>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pPr>
            <a:endParaRPr lang="en-US">
              <a:sym typeface="Lucida Grande" charset="0"/>
            </a:endParaRPr>
          </a:p>
        </p:txBody>
      </p:sp>
    </p:spTree>
    <p:extLst>
      <p:ext uri="{BB962C8B-B14F-4D97-AF65-F5344CB8AC3E}">
        <p14:creationId xmlns:p14="http://schemas.microsoft.com/office/powerpoint/2010/main" val="3677073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Grp="1" noRot="1" noChangeAspect="1" noChangeArrowheads="1" noTextEdit="1"/>
          </p:cNvSpPr>
          <p:nvPr>
            <p:ph type="sldImg"/>
          </p:nvPr>
        </p:nvSpPr>
        <p:spPr>
          <a:xfrm>
            <a:off x="381000" y="685800"/>
            <a:ext cx="6096000" cy="3429000"/>
          </a:xfrm>
          <a:solidFill>
            <a:srgbClr val="FFFFFF"/>
          </a:solidFill>
          <a:ln/>
        </p:spPr>
      </p:sp>
      <p:sp>
        <p:nvSpPr>
          <p:cNvPr id="38915" name="Rectangle 2"/>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eaLnBrk="1" hangingPunct="1">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a:pPr>
            <a:endParaRPr lang="en-US">
              <a:sym typeface="Lucida Grande" charset="0"/>
            </a:endParaRPr>
          </a:p>
        </p:txBody>
      </p:sp>
    </p:spTree>
    <p:extLst>
      <p:ext uri="{BB962C8B-B14F-4D97-AF65-F5344CB8AC3E}">
        <p14:creationId xmlns:p14="http://schemas.microsoft.com/office/powerpoint/2010/main" val="3227201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4.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353519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5262421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9872381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0627027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04277570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984777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9924046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98335645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6708803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6214344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3267498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8335242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0137061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9603360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1268813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38822126"/>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4024718"/>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40976981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5700965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0327696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5668335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76822800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11202244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640216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37220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941242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62489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0853276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117974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5111"/>
            <a:ext cx="9327356" cy="2434726"/>
          </a:xfrm>
        </p:spPr>
        <p:txBody>
          <a:bodyPr/>
          <a:lstStyle>
            <a:lvl1pPr algn="ctr">
              <a:defRPr sz="4589"/>
            </a:lvl1pPr>
          </a:lstStyle>
          <a:p>
            <a:r>
              <a:rPr lang="en-US" smtClean="0"/>
              <a:t>Click to edit Master title style</a:t>
            </a:r>
            <a:endParaRPr lang="en-US"/>
          </a:p>
        </p:txBody>
      </p:sp>
      <p:sp>
        <p:nvSpPr>
          <p:cNvPr id="3" name="Subtitle 2"/>
          <p:cNvSpPr>
            <a:spLocks noGrp="1"/>
          </p:cNvSpPr>
          <p:nvPr>
            <p:ph type="subTitle" idx="1"/>
          </p:nvPr>
        </p:nvSpPr>
        <p:spPr>
          <a:xfrm>
            <a:off x="1554560" y="3673340"/>
            <a:ext cx="9327356" cy="1689129"/>
          </a:xfrm>
        </p:spPr>
        <p:txBody>
          <a:bodyPr/>
          <a:lstStyle>
            <a:lvl1pPr marL="0" indent="0" algn="ctr">
              <a:buNone/>
              <a:defRPr sz="1836"/>
            </a:lvl1pPr>
            <a:lvl2pPr marL="349712" indent="0" algn="ctr">
              <a:buNone/>
              <a:defRPr sz="1530"/>
            </a:lvl2pPr>
            <a:lvl3pPr marL="699425" indent="0" algn="ctr">
              <a:buNone/>
              <a:defRPr sz="1377"/>
            </a:lvl3pPr>
            <a:lvl4pPr marL="1049137" indent="0" algn="ctr">
              <a:buNone/>
              <a:defRPr sz="1224"/>
            </a:lvl4pPr>
            <a:lvl5pPr marL="1398849" indent="0" algn="ctr">
              <a:buNone/>
              <a:defRPr sz="1224"/>
            </a:lvl5pPr>
            <a:lvl6pPr marL="1748561" indent="0" algn="ctr">
              <a:buNone/>
              <a:defRPr sz="1224"/>
            </a:lvl6pPr>
            <a:lvl7pPr marL="2098274" indent="0" algn="ctr">
              <a:buNone/>
              <a:defRPr sz="1224"/>
            </a:lvl7pPr>
            <a:lvl8pPr marL="2447986" indent="0" algn="ctr">
              <a:buNone/>
              <a:defRPr sz="1224"/>
            </a:lvl8pPr>
            <a:lvl9pPr marL="2797698" indent="0" algn="ctr">
              <a:buNone/>
              <a:defRPr sz="1224"/>
            </a:lvl9pPr>
          </a:lstStyle>
          <a:p>
            <a:r>
              <a:rPr lang="en-US" smtClean="0"/>
              <a:t>Click to edit Master subtitle style</a:t>
            </a:r>
            <a:endParaRPr lang="en-US"/>
          </a:p>
        </p:txBody>
      </p:sp>
    </p:spTree>
    <p:extLst>
      <p:ext uri="{BB962C8B-B14F-4D97-AF65-F5344CB8AC3E}">
        <p14:creationId xmlns:p14="http://schemas.microsoft.com/office/powerpoint/2010/main" val="1887338359"/>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6775961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935" y="1743774"/>
            <a:ext cx="10726460" cy="2909528"/>
          </a:xfrm>
        </p:spPr>
        <p:txBody>
          <a:bodyPr/>
          <a:lstStyle>
            <a:lvl1pPr>
              <a:defRPr sz="4589"/>
            </a:lvl1pPr>
          </a:lstStyle>
          <a:p>
            <a:r>
              <a:rPr lang="en-US" smtClean="0"/>
              <a:t>Click to edit Master title style</a:t>
            </a:r>
            <a:endParaRPr lang="en-US"/>
          </a:p>
        </p:txBody>
      </p:sp>
      <p:sp>
        <p:nvSpPr>
          <p:cNvPr id="3" name="Text Placeholder 2"/>
          <p:cNvSpPr>
            <a:spLocks noGrp="1"/>
          </p:cNvSpPr>
          <p:nvPr>
            <p:ph type="body" idx="1"/>
          </p:nvPr>
        </p:nvSpPr>
        <p:spPr>
          <a:xfrm>
            <a:off x="848935" y="4681232"/>
            <a:ext cx="10726460" cy="1530052"/>
          </a:xfrm>
        </p:spPr>
        <p:txBody>
          <a:bodyPr/>
          <a:lstStyle>
            <a:lvl1pPr marL="0" indent="0">
              <a:buNone/>
              <a:defRPr sz="1836"/>
            </a:lvl1pPr>
            <a:lvl2pPr marL="349712" indent="0">
              <a:buNone/>
              <a:defRPr sz="1530"/>
            </a:lvl2pPr>
            <a:lvl3pPr marL="699425" indent="0">
              <a:buNone/>
              <a:defRPr sz="1377"/>
            </a:lvl3pPr>
            <a:lvl4pPr marL="1049137" indent="0">
              <a:buNone/>
              <a:defRPr sz="1224"/>
            </a:lvl4pPr>
            <a:lvl5pPr marL="1398849" indent="0">
              <a:buNone/>
              <a:defRPr sz="1224"/>
            </a:lvl5pPr>
            <a:lvl6pPr marL="1748561" indent="0">
              <a:buNone/>
              <a:defRPr sz="1224"/>
            </a:lvl6pPr>
            <a:lvl7pPr marL="2098274" indent="0">
              <a:buNone/>
              <a:defRPr sz="1224"/>
            </a:lvl7pPr>
            <a:lvl8pPr marL="2447986" indent="0">
              <a:buNone/>
              <a:defRPr sz="1224"/>
            </a:lvl8pPr>
            <a:lvl9pPr marL="2797698" indent="0">
              <a:buNone/>
              <a:defRPr sz="1224"/>
            </a:lvl9pPr>
          </a:lstStyle>
          <a:p>
            <a:pPr lvl="0"/>
            <a:r>
              <a:rPr lang="en-US" smtClean="0"/>
              <a:t>Click to edit Master text styles</a:t>
            </a:r>
          </a:p>
        </p:txBody>
      </p:sp>
    </p:spTree>
    <p:extLst>
      <p:ext uri="{BB962C8B-B14F-4D97-AF65-F5344CB8AC3E}">
        <p14:creationId xmlns:p14="http://schemas.microsoft.com/office/powerpoint/2010/main" val="594719767"/>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4156" y="3604123"/>
            <a:ext cx="5270928" cy="806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71675" y="3604123"/>
            <a:ext cx="5270928" cy="806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64874885"/>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222" y="372799"/>
            <a:ext cx="10726460" cy="1351546"/>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56222" y="1714630"/>
            <a:ext cx="5261212" cy="840314"/>
          </a:xfrm>
        </p:spPr>
        <p:txBody>
          <a:bodyPr anchor="b"/>
          <a:lstStyle>
            <a:lvl1pPr marL="0" indent="0">
              <a:buNone/>
              <a:defRPr sz="1836" b="1"/>
            </a:lvl1pPr>
            <a:lvl2pPr marL="349712" indent="0">
              <a:buNone/>
              <a:defRPr sz="1530" b="1"/>
            </a:lvl2pPr>
            <a:lvl3pPr marL="699425" indent="0">
              <a:buNone/>
              <a:defRPr sz="1377" b="1"/>
            </a:lvl3pPr>
            <a:lvl4pPr marL="1049137" indent="0">
              <a:buNone/>
              <a:defRPr sz="1224" b="1"/>
            </a:lvl4pPr>
            <a:lvl5pPr marL="1398849" indent="0">
              <a:buNone/>
              <a:defRPr sz="1224" b="1"/>
            </a:lvl5pPr>
            <a:lvl6pPr marL="1748561" indent="0">
              <a:buNone/>
              <a:defRPr sz="1224" b="1"/>
            </a:lvl6pPr>
            <a:lvl7pPr marL="2098274" indent="0">
              <a:buNone/>
              <a:defRPr sz="1224" b="1"/>
            </a:lvl7pPr>
            <a:lvl8pPr marL="2447986" indent="0">
              <a:buNone/>
              <a:defRPr sz="1224" b="1"/>
            </a:lvl8pPr>
            <a:lvl9pPr marL="2797698" indent="0">
              <a:buNone/>
              <a:defRPr sz="1224" b="1"/>
            </a:lvl9pPr>
          </a:lstStyle>
          <a:p>
            <a:pPr lvl="0"/>
            <a:r>
              <a:rPr lang="en-US" smtClean="0"/>
              <a:t>Click to edit Master text styles</a:t>
            </a:r>
          </a:p>
        </p:txBody>
      </p:sp>
      <p:sp>
        <p:nvSpPr>
          <p:cNvPr id="4" name="Content Placeholder 3"/>
          <p:cNvSpPr>
            <a:spLocks noGrp="1"/>
          </p:cNvSpPr>
          <p:nvPr>
            <p:ph sz="half" idx="2"/>
          </p:nvPr>
        </p:nvSpPr>
        <p:spPr>
          <a:xfrm>
            <a:off x="856222" y="2554945"/>
            <a:ext cx="5261212" cy="375834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295965" y="1714630"/>
            <a:ext cx="5286717" cy="840314"/>
          </a:xfrm>
        </p:spPr>
        <p:txBody>
          <a:bodyPr anchor="b"/>
          <a:lstStyle>
            <a:lvl1pPr marL="0" indent="0">
              <a:buNone/>
              <a:defRPr sz="1836" b="1"/>
            </a:lvl1pPr>
            <a:lvl2pPr marL="349712" indent="0">
              <a:buNone/>
              <a:defRPr sz="1530" b="1"/>
            </a:lvl2pPr>
            <a:lvl3pPr marL="699425" indent="0">
              <a:buNone/>
              <a:defRPr sz="1377" b="1"/>
            </a:lvl3pPr>
            <a:lvl4pPr marL="1049137" indent="0">
              <a:buNone/>
              <a:defRPr sz="1224" b="1"/>
            </a:lvl4pPr>
            <a:lvl5pPr marL="1398849" indent="0">
              <a:buNone/>
              <a:defRPr sz="1224" b="1"/>
            </a:lvl5pPr>
            <a:lvl6pPr marL="1748561" indent="0">
              <a:buNone/>
              <a:defRPr sz="1224" b="1"/>
            </a:lvl6pPr>
            <a:lvl7pPr marL="2098274" indent="0">
              <a:buNone/>
              <a:defRPr sz="1224" b="1"/>
            </a:lvl7pPr>
            <a:lvl8pPr marL="2447986" indent="0">
              <a:buNone/>
              <a:defRPr sz="1224" b="1"/>
            </a:lvl8pPr>
            <a:lvl9pPr marL="2797698" indent="0">
              <a:buNone/>
              <a:defRPr sz="1224" b="1"/>
            </a:lvl9pPr>
          </a:lstStyle>
          <a:p>
            <a:pPr lvl="0"/>
            <a:r>
              <a:rPr lang="en-US" smtClean="0"/>
              <a:t>Click to edit Master text styles</a:t>
            </a:r>
          </a:p>
        </p:txBody>
      </p:sp>
      <p:sp>
        <p:nvSpPr>
          <p:cNvPr id="6" name="Content Placeholder 5"/>
          <p:cNvSpPr>
            <a:spLocks noGrp="1"/>
          </p:cNvSpPr>
          <p:nvPr>
            <p:ph sz="quarter" idx="4"/>
          </p:nvPr>
        </p:nvSpPr>
        <p:spPr>
          <a:xfrm>
            <a:off x="6295965" y="2554945"/>
            <a:ext cx="5286717" cy="375834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14774440"/>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51359255"/>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738046"/>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222" y="466302"/>
            <a:ext cx="4011492" cy="1632056"/>
          </a:xfrm>
        </p:spPr>
        <p:txBody>
          <a:bodyPr/>
          <a:lstStyle>
            <a:lvl1pPr>
              <a:defRPr sz="2448"/>
            </a:lvl1pPr>
          </a:lstStyle>
          <a:p>
            <a:r>
              <a:rPr lang="en-US" smtClean="0"/>
              <a:t>Click to edit Master title style</a:t>
            </a:r>
            <a:endParaRPr lang="en-US"/>
          </a:p>
        </p:txBody>
      </p:sp>
      <p:sp>
        <p:nvSpPr>
          <p:cNvPr id="3" name="Content Placeholder 2"/>
          <p:cNvSpPr>
            <a:spLocks noGrp="1"/>
          </p:cNvSpPr>
          <p:nvPr>
            <p:ph idx="1"/>
          </p:nvPr>
        </p:nvSpPr>
        <p:spPr>
          <a:xfrm>
            <a:off x="5286717" y="1006678"/>
            <a:ext cx="6295965" cy="4971456"/>
          </a:xfrm>
        </p:spPr>
        <p:txBody>
          <a:bodyPr/>
          <a:lstStyle>
            <a:lvl1pPr>
              <a:defRPr sz="2448"/>
            </a:lvl1pPr>
            <a:lvl2pPr>
              <a:defRPr sz="2142"/>
            </a:lvl2pPr>
            <a:lvl3pPr>
              <a:defRPr sz="1836"/>
            </a:lvl3pPr>
            <a:lvl4pPr>
              <a:defRPr sz="1530"/>
            </a:lvl4pPr>
            <a:lvl5pPr>
              <a:defRPr sz="1530"/>
            </a:lvl5pPr>
            <a:lvl6pPr>
              <a:defRPr sz="1530"/>
            </a:lvl6pPr>
            <a:lvl7pPr>
              <a:defRPr sz="1530"/>
            </a:lvl7pPr>
            <a:lvl8pPr>
              <a:defRPr sz="1530"/>
            </a:lvl8pPr>
            <a:lvl9pPr>
              <a:defRPr sz="153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56222" y="2098357"/>
            <a:ext cx="4011492" cy="3887062"/>
          </a:xfrm>
        </p:spPr>
        <p:txBody>
          <a:bodyPr/>
          <a:lstStyle>
            <a:lvl1pPr marL="0" indent="0">
              <a:buNone/>
              <a:defRPr sz="1224"/>
            </a:lvl1pPr>
            <a:lvl2pPr marL="349712" indent="0">
              <a:buNone/>
              <a:defRPr sz="1071"/>
            </a:lvl2pPr>
            <a:lvl3pPr marL="699425" indent="0">
              <a:buNone/>
              <a:defRPr sz="918"/>
            </a:lvl3pPr>
            <a:lvl4pPr marL="1049137" indent="0">
              <a:buNone/>
              <a:defRPr sz="765"/>
            </a:lvl4pPr>
            <a:lvl5pPr marL="1398849" indent="0">
              <a:buNone/>
              <a:defRPr sz="765"/>
            </a:lvl5pPr>
            <a:lvl6pPr marL="1748561" indent="0">
              <a:buNone/>
              <a:defRPr sz="765"/>
            </a:lvl6pPr>
            <a:lvl7pPr marL="2098274" indent="0">
              <a:buNone/>
              <a:defRPr sz="765"/>
            </a:lvl7pPr>
            <a:lvl8pPr marL="2447986" indent="0">
              <a:buNone/>
              <a:defRPr sz="765"/>
            </a:lvl8pPr>
            <a:lvl9pPr marL="2797698" indent="0">
              <a:buNone/>
              <a:defRPr sz="765"/>
            </a:lvl9pPr>
          </a:lstStyle>
          <a:p>
            <a:pPr lvl="0"/>
            <a:r>
              <a:rPr lang="en-US" smtClean="0"/>
              <a:t>Click to edit Master text styles</a:t>
            </a:r>
          </a:p>
        </p:txBody>
      </p:sp>
    </p:spTree>
    <p:extLst>
      <p:ext uri="{BB962C8B-B14F-4D97-AF65-F5344CB8AC3E}">
        <p14:creationId xmlns:p14="http://schemas.microsoft.com/office/powerpoint/2010/main" val="3205549661"/>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222" y="466302"/>
            <a:ext cx="4011492" cy="1632056"/>
          </a:xfrm>
        </p:spPr>
        <p:txBody>
          <a:bodyPr/>
          <a:lstStyle>
            <a:lvl1pPr>
              <a:defRPr sz="2448"/>
            </a:lvl1pPr>
          </a:lstStyle>
          <a:p>
            <a:r>
              <a:rPr lang="en-US" smtClean="0"/>
              <a:t>Click to edit Master title style</a:t>
            </a:r>
            <a:endParaRPr lang="en-US"/>
          </a:p>
        </p:txBody>
      </p:sp>
      <p:sp>
        <p:nvSpPr>
          <p:cNvPr id="3" name="Picture Placeholder 2"/>
          <p:cNvSpPr>
            <a:spLocks noGrp="1"/>
          </p:cNvSpPr>
          <p:nvPr>
            <p:ph type="pic" idx="1"/>
          </p:nvPr>
        </p:nvSpPr>
        <p:spPr>
          <a:xfrm>
            <a:off x="5286717" y="1006678"/>
            <a:ext cx="6295965" cy="4971456"/>
          </a:xfrm>
        </p:spPr>
        <p:txBody>
          <a:bodyPr/>
          <a:lstStyle>
            <a:lvl1pPr marL="0" indent="0">
              <a:buNone/>
              <a:defRPr sz="2448"/>
            </a:lvl1pPr>
            <a:lvl2pPr marL="349712" indent="0">
              <a:buNone/>
              <a:defRPr sz="2142"/>
            </a:lvl2pPr>
            <a:lvl3pPr marL="699425" indent="0">
              <a:buNone/>
              <a:defRPr sz="1836"/>
            </a:lvl3pPr>
            <a:lvl4pPr marL="1049137" indent="0">
              <a:buNone/>
              <a:defRPr sz="1530"/>
            </a:lvl4pPr>
            <a:lvl5pPr marL="1398849" indent="0">
              <a:buNone/>
              <a:defRPr sz="1530"/>
            </a:lvl5pPr>
            <a:lvl6pPr marL="1748561" indent="0">
              <a:buNone/>
              <a:defRPr sz="1530"/>
            </a:lvl6pPr>
            <a:lvl7pPr marL="2098274" indent="0">
              <a:buNone/>
              <a:defRPr sz="1530"/>
            </a:lvl7pPr>
            <a:lvl8pPr marL="2447986" indent="0">
              <a:buNone/>
              <a:defRPr sz="1530"/>
            </a:lvl8pPr>
            <a:lvl9pPr marL="2797698" indent="0">
              <a:buNone/>
              <a:defRPr sz="1530"/>
            </a:lvl9pPr>
          </a:lstStyle>
          <a:p>
            <a:pPr lvl="0"/>
            <a:endParaRPr lang="en-US" noProof="0" smtClean="0">
              <a:sym typeface="Gill Sans" charset="0"/>
            </a:endParaRPr>
          </a:p>
        </p:txBody>
      </p:sp>
      <p:sp>
        <p:nvSpPr>
          <p:cNvPr id="4" name="Text Placeholder 3"/>
          <p:cNvSpPr>
            <a:spLocks noGrp="1"/>
          </p:cNvSpPr>
          <p:nvPr>
            <p:ph type="body" sz="half" idx="2"/>
          </p:nvPr>
        </p:nvSpPr>
        <p:spPr>
          <a:xfrm>
            <a:off x="856222" y="2098357"/>
            <a:ext cx="4011492" cy="3887062"/>
          </a:xfrm>
        </p:spPr>
        <p:txBody>
          <a:bodyPr/>
          <a:lstStyle>
            <a:lvl1pPr marL="0" indent="0">
              <a:buNone/>
              <a:defRPr sz="1224"/>
            </a:lvl1pPr>
            <a:lvl2pPr marL="349712" indent="0">
              <a:buNone/>
              <a:defRPr sz="1071"/>
            </a:lvl2pPr>
            <a:lvl3pPr marL="699425" indent="0">
              <a:buNone/>
              <a:defRPr sz="918"/>
            </a:lvl3pPr>
            <a:lvl4pPr marL="1049137" indent="0">
              <a:buNone/>
              <a:defRPr sz="765"/>
            </a:lvl4pPr>
            <a:lvl5pPr marL="1398849" indent="0">
              <a:buNone/>
              <a:defRPr sz="765"/>
            </a:lvl5pPr>
            <a:lvl6pPr marL="1748561" indent="0">
              <a:buNone/>
              <a:defRPr sz="765"/>
            </a:lvl6pPr>
            <a:lvl7pPr marL="2098274" indent="0">
              <a:buNone/>
              <a:defRPr sz="765"/>
            </a:lvl7pPr>
            <a:lvl8pPr marL="2447986" indent="0">
              <a:buNone/>
              <a:defRPr sz="765"/>
            </a:lvl8pPr>
            <a:lvl9pPr marL="2797698" indent="0">
              <a:buNone/>
              <a:defRPr sz="765"/>
            </a:lvl9pPr>
          </a:lstStyle>
          <a:p>
            <a:pPr lvl="0"/>
            <a:r>
              <a:rPr lang="en-US" smtClean="0"/>
              <a:t>Click to edit Master text styles</a:t>
            </a:r>
          </a:p>
        </p:txBody>
      </p:sp>
    </p:spTree>
    <p:extLst>
      <p:ext uri="{BB962C8B-B14F-4D97-AF65-F5344CB8AC3E}">
        <p14:creationId xmlns:p14="http://schemas.microsoft.com/office/powerpoint/2010/main" val="876608303"/>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12585887"/>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77992" y="1175469"/>
            <a:ext cx="2664612" cy="323496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4156" y="1175469"/>
            <a:ext cx="7877244" cy="323496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9055610"/>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Walkin">
    <p:bg bwMode="ltGray">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gray">
          <a:xfrm>
            <a:off x="457867" y="6184569"/>
            <a:ext cx="1553344" cy="33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userDrawn="1"/>
        </p:nvSpPr>
        <p:spPr bwMode="gray">
          <a:xfrm>
            <a:off x="1082120" y="2626591"/>
            <a:ext cx="8220947" cy="68123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30" rIns="0" bIns="46630" anchor="ctr"/>
          <a:lstStyle/>
          <a:p>
            <a:pPr algn="ctr" defTabSz="932286" fontAlgn="base">
              <a:spcBef>
                <a:spcPct val="0"/>
              </a:spcBef>
              <a:spcAft>
                <a:spcPct val="0"/>
              </a:spcAft>
              <a:defRPr/>
            </a:pPr>
            <a:endParaRPr lang="en-US" sz="1999" dirty="0">
              <a:gradFill>
                <a:gsLst>
                  <a:gs pos="0">
                    <a:srgbClr val="000000">
                      <a:lumMod val="50000"/>
                    </a:srgbClr>
                  </a:gs>
                  <a:gs pos="100000">
                    <a:srgbClr val="000000">
                      <a:lumMod val="50000"/>
                    </a:srgbClr>
                  </a:gs>
                </a:gsLst>
                <a:lin ang="5400000" scaled="0"/>
              </a:gradFill>
              <a:sym typeface="Gill Sans" charset="0"/>
            </a:endParaRPr>
          </a:p>
        </p:txBody>
      </p:sp>
      <p:sp>
        <p:nvSpPr>
          <p:cNvPr id="4" name="Rectangle 3"/>
          <p:cNvSpPr/>
          <p:nvPr userDrawn="1"/>
        </p:nvSpPr>
        <p:spPr bwMode="gray">
          <a:xfrm>
            <a:off x="0" y="2896171"/>
            <a:ext cx="8071564" cy="673951"/>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30" rIns="0" bIns="46630" anchor="ctr"/>
          <a:lstStyle/>
          <a:p>
            <a:pPr algn="ctr" defTabSz="932286" fontAlgn="base">
              <a:spcBef>
                <a:spcPct val="0"/>
              </a:spcBef>
              <a:spcAft>
                <a:spcPct val="0"/>
              </a:spcAft>
              <a:defRPr/>
            </a:pPr>
            <a:endParaRPr lang="en-US" sz="1999" dirty="0">
              <a:gradFill>
                <a:gsLst>
                  <a:gs pos="0">
                    <a:srgbClr val="000000">
                      <a:lumMod val="50000"/>
                    </a:srgbClr>
                  </a:gs>
                  <a:gs pos="100000">
                    <a:srgbClr val="000000">
                      <a:lumMod val="50000"/>
                    </a:srgbClr>
                  </a:gs>
                </a:gsLst>
                <a:lin ang="5400000" scaled="0"/>
              </a:gradFill>
              <a:sym typeface="Gill Sans" charset="0"/>
            </a:endParaRPr>
          </a:p>
        </p:txBody>
      </p:sp>
      <p:sp>
        <p:nvSpPr>
          <p:cNvPr id="5" name="Rectangle 4"/>
          <p:cNvSpPr/>
          <p:nvPr userDrawn="1"/>
        </p:nvSpPr>
        <p:spPr bwMode="gray">
          <a:xfrm>
            <a:off x="274477" y="3497262"/>
            <a:ext cx="8191800" cy="675166"/>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30" rIns="0" bIns="46630" anchor="ctr"/>
          <a:lstStyle/>
          <a:p>
            <a:pPr algn="ctr" defTabSz="932286" fontAlgn="base">
              <a:spcBef>
                <a:spcPct val="0"/>
              </a:spcBef>
              <a:spcAft>
                <a:spcPct val="0"/>
              </a:spcAft>
              <a:defRPr/>
            </a:pPr>
            <a:endParaRPr lang="en-US" sz="1999" dirty="0">
              <a:gradFill>
                <a:gsLst>
                  <a:gs pos="0">
                    <a:srgbClr val="000000">
                      <a:lumMod val="50000"/>
                    </a:srgbClr>
                  </a:gs>
                  <a:gs pos="100000">
                    <a:srgbClr val="000000">
                      <a:lumMod val="50000"/>
                    </a:srgbClr>
                  </a:gs>
                </a:gsLst>
                <a:lin ang="5400000" scaled="0"/>
              </a:gradFill>
              <a:sym typeface="Gill Sans" charset="0"/>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537090" y="2944744"/>
            <a:ext cx="4435352" cy="738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22036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0367262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37006076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9002708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3037962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5903690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883714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8671777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57739120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7308696"/>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43406330"/>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89886557"/>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99101933"/>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6207675"/>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96834261"/>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4581588"/>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12463136"/>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36424370"/>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924477733"/>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884566168"/>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7117718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4088908145"/>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1842629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601862173"/>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978957"/>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080489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480288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058787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22245123"/>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1076427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image" Target="../media/image1.pn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3.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26" Type="http://schemas.openxmlformats.org/officeDocument/2006/relationships/slideLayout" Target="../slideLayouts/slideLayout95.xml"/><Relationship Id="rId3" Type="http://schemas.openxmlformats.org/officeDocument/2006/relationships/slideLayout" Target="../slideLayouts/slideLayout72.xml"/><Relationship Id="rId21" Type="http://schemas.openxmlformats.org/officeDocument/2006/relationships/slideLayout" Target="../slideLayouts/slideLayout90.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5" Type="http://schemas.openxmlformats.org/officeDocument/2006/relationships/slideLayout" Target="../slideLayouts/slideLayout94.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29" Type="http://schemas.openxmlformats.org/officeDocument/2006/relationships/slideLayout" Target="../slideLayouts/slideLayout98.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24" Type="http://schemas.openxmlformats.org/officeDocument/2006/relationships/slideLayout" Target="../slideLayouts/slideLayout93.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slideLayout" Target="../slideLayouts/slideLayout92.xml"/><Relationship Id="rId28" Type="http://schemas.openxmlformats.org/officeDocument/2006/relationships/slideLayout" Target="../slideLayouts/slideLayout97.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31" Type="http://schemas.openxmlformats.org/officeDocument/2006/relationships/image" Target="../media/image1.png"/><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 Id="rId27" Type="http://schemas.openxmlformats.org/officeDocument/2006/relationships/slideLayout" Target="../slideLayouts/slideLayout96.xml"/><Relationship Id="rId30"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5304348"/>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884156" y="1175469"/>
            <a:ext cx="10658448" cy="2360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0800" tIns="50800" rIns="50800" bIns="50800" numCol="1" anchor="b" anchorCtr="0" compatLnSpc="1">
            <a:prstTxWarp prst="textNoShape">
              <a:avLst/>
            </a:prstTxWarp>
          </a:bodyPr>
          <a:lstStyle/>
          <a:p>
            <a:pPr lvl="0"/>
            <a:r>
              <a:rPr lang="en-US" smtClean="0">
                <a:sym typeface="Gill Sans" pitchFamily="-128" charset="0"/>
              </a:rPr>
              <a:t>Click to edit Master title style</a:t>
            </a:r>
          </a:p>
        </p:txBody>
      </p:sp>
      <p:sp>
        <p:nvSpPr>
          <p:cNvPr id="1027" name="Rectangle 2"/>
          <p:cNvSpPr>
            <a:spLocks noGrp="1" noChangeArrowheads="1"/>
          </p:cNvSpPr>
          <p:nvPr>
            <p:ph type="body" idx="1"/>
          </p:nvPr>
        </p:nvSpPr>
        <p:spPr bwMode="auto">
          <a:xfrm>
            <a:off x="884156" y="3604123"/>
            <a:ext cx="10658448" cy="80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0800" tIns="50800" rIns="50800" bIns="50800" numCol="1" anchor="t" anchorCtr="0" compatLnSpc="1">
            <a:prstTxWarp prst="textNoShape">
              <a:avLst/>
            </a:prstTxWarp>
          </a:bodyPr>
          <a:lstStyle/>
          <a:p>
            <a:pPr lvl="0"/>
            <a:r>
              <a:rPr lang="en-US" smtClean="0">
                <a:sym typeface="Gill Sans" pitchFamily="-128" charset="0"/>
              </a:rPr>
              <a:t>Click to edit Master text styles</a:t>
            </a:r>
          </a:p>
          <a:p>
            <a:pPr lvl="1"/>
            <a:r>
              <a:rPr lang="en-US" smtClean="0">
                <a:sym typeface="Gill Sans" pitchFamily="-128" charset="0"/>
              </a:rPr>
              <a:t>Second level</a:t>
            </a:r>
          </a:p>
          <a:p>
            <a:pPr lvl="2"/>
            <a:r>
              <a:rPr lang="en-US" smtClean="0">
                <a:sym typeface="Gill Sans" pitchFamily="-128" charset="0"/>
              </a:rPr>
              <a:t>Third level</a:t>
            </a:r>
          </a:p>
          <a:p>
            <a:pPr lvl="3"/>
            <a:r>
              <a:rPr lang="en-US" smtClean="0">
                <a:sym typeface="Gill Sans" pitchFamily="-128" charset="0"/>
              </a:rPr>
              <a:t>Fourth level</a:t>
            </a:r>
          </a:p>
          <a:p>
            <a:pPr lvl="4"/>
            <a:r>
              <a:rPr lang="en-US" smtClean="0">
                <a:sym typeface="Gill Sans" pitchFamily="-128" charset="0"/>
              </a:rPr>
              <a:t>Fifth level</a:t>
            </a:r>
          </a:p>
        </p:txBody>
      </p:sp>
    </p:spTree>
    <p:extLst>
      <p:ext uri="{BB962C8B-B14F-4D97-AF65-F5344CB8AC3E}">
        <p14:creationId xmlns:p14="http://schemas.microsoft.com/office/powerpoint/2010/main" val="4199000022"/>
      </p:ext>
    </p:extLst>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 id="2147484259" r:id="rId12"/>
  </p:sldLayoutIdLst>
  <p:transition/>
  <p:txStyles>
    <p:titleStyle>
      <a:lvl1pPr algn="ctr" rtl="0" eaLnBrk="0" fontAlgn="base" hangingPunct="0">
        <a:spcBef>
          <a:spcPct val="0"/>
        </a:spcBef>
        <a:spcAft>
          <a:spcPct val="0"/>
        </a:spcAft>
        <a:defRPr sz="5813" kern="1200">
          <a:solidFill>
            <a:schemeClr val="tx1"/>
          </a:solidFill>
          <a:latin typeface="+mj-lt"/>
          <a:ea typeface="+mj-ea"/>
          <a:cs typeface="+mj-cs"/>
          <a:sym typeface="Gill Sans" pitchFamily="-128" charset="0"/>
        </a:defRPr>
      </a:lvl1pPr>
      <a:lvl2pPr algn="ctr" rtl="0" eaLnBrk="0" fontAlgn="base" hangingPunct="0">
        <a:spcBef>
          <a:spcPct val="0"/>
        </a:spcBef>
        <a:spcAft>
          <a:spcPct val="0"/>
        </a:spcAft>
        <a:defRPr sz="5813">
          <a:solidFill>
            <a:schemeClr val="tx1"/>
          </a:solidFill>
          <a:latin typeface="Gill Sans" charset="0"/>
          <a:ea typeface="ヒラギノ角ゴ ProN W3" charset="0"/>
          <a:cs typeface="ヒラギノ角ゴ ProN W3" charset="0"/>
          <a:sym typeface="Gill Sans" pitchFamily="-128" charset="0"/>
        </a:defRPr>
      </a:lvl2pPr>
      <a:lvl3pPr algn="ctr" rtl="0" eaLnBrk="0" fontAlgn="base" hangingPunct="0">
        <a:spcBef>
          <a:spcPct val="0"/>
        </a:spcBef>
        <a:spcAft>
          <a:spcPct val="0"/>
        </a:spcAft>
        <a:defRPr sz="5813">
          <a:solidFill>
            <a:schemeClr val="tx1"/>
          </a:solidFill>
          <a:latin typeface="Gill Sans" charset="0"/>
          <a:ea typeface="ヒラギノ角ゴ ProN W3" charset="0"/>
          <a:cs typeface="ヒラギノ角ゴ ProN W3" charset="0"/>
          <a:sym typeface="Gill Sans" pitchFamily="-128" charset="0"/>
        </a:defRPr>
      </a:lvl3pPr>
      <a:lvl4pPr algn="ctr" rtl="0" eaLnBrk="0" fontAlgn="base" hangingPunct="0">
        <a:spcBef>
          <a:spcPct val="0"/>
        </a:spcBef>
        <a:spcAft>
          <a:spcPct val="0"/>
        </a:spcAft>
        <a:defRPr sz="5813">
          <a:solidFill>
            <a:schemeClr val="tx1"/>
          </a:solidFill>
          <a:latin typeface="Gill Sans" charset="0"/>
          <a:ea typeface="ヒラギノ角ゴ ProN W3" charset="0"/>
          <a:cs typeface="ヒラギノ角ゴ ProN W3" charset="0"/>
          <a:sym typeface="Gill Sans" pitchFamily="-128" charset="0"/>
        </a:defRPr>
      </a:lvl4pPr>
      <a:lvl5pPr algn="ctr" rtl="0" eaLnBrk="0" fontAlgn="base" hangingPunct="0">
        <a:spcBef>
          <a:spcPct val="0"/>
        </a:spcBef>
        <a:spcAft>
          <a:spcPct val="0"/>
        </a:spcAft>
        <a:defRPr sz="5813">
          <a:solidFill>
            <a:schemeClr val="tx1"/>
          </a:solidFill>
          <a:latin typeface="Gill Sans" charset="0"/>
          <a:ea typeface="ヒラギノ角ゴ ProN W3" charset="0"/>
          <a:cs typeface="ヒラギノ角ゴ ProN W3" charset="0"/>
          <a:sym typeface="Gill Sans" pitchFamily="-128" charset="0"/>
        </a:defRPr>
      </a:lvl5pPr>
      <a:lvl6pPr marL="349712" algn="ctr" rtl="0" fontAlgn="base">
        <a:spcBef>
          <a:spcPct val="0"/>
        </a:spcBef>
        <a:spcAft>
          <a:spcPct val="0"/>
        </a:spcAft>
        <a:defRPr sz="5813">
          <a:solidFill>
            <a:schemeClr val="tx1"/>
          </a:solidFill>
          <a:latin typeface="Gill Sans" charset="0"/>
          <a:ea typeface="ヒラギノ角ゴ ProN W3" charset="0"/>
          <a:cs typeface="ヒラギノ角ゴ ProN W3" charset="0"/>
          <a:sym typeface="Gill Sans" charset="0"/>
        </a:defRPr>
      </a:lvl6pPr>
      <a:lvl7pPr marL="699425" algn="ctr" rtl="0" fontAlgn="base">
        <a:spcBef>
          <a:spcPct val="0"/>
        </a:spcBef>
        <a:spcAft>
          <a:spcPct val="0"/>
        </a:spcAft>
        <a:defRPr sz="5813">
          <a:solidFill>
            <a:schemeClr val="tx1"/>
          </a:solidFill>
          <a:latin typeface="Gill Sans" charset="0"/>
          <a:ea typeface="ヒラギノ角ゴ ProN W3" charset="0"/>
          <a:cs typeface="ヒラギノ角ゴ ProN W3" charset="0"/>
          <a:sym typeface="Gill Sans" charset="0"/>
        </a:defRPr>
      </a:lvl7pPr>
      <a:lvl8pPr marL="1049137" algn="ctr" rtl="0" fontAlgn="base">
        <a:spcBef>
          <a:spcPct val="0"/>
        </a:spcBef>
        <a:spcAft>
          <a:spcPct val="0"/>
        </a:spcAft>
        <a:defRPr sz="5813">
          <a:solidFill>
            <a:schemeClr val="tx1"/>
          </a:solidFill>
          <a:latin typeface="Gill Sans" charset="0"/>
          <a:ea typeface="ヒラギノ角ゴ ProN W3" charset="0"/>
          <a:cs typeface="ヒラギノ角ゴ ProN W3" charset="0"/>
          <a:sym typeface="Gill Sans" charset="0"/>
        </a:defRPr>
      </a:lvl8pPr>
      <a:lvl9pPr marL="1398849" algn="ctr" rtl="0" fontAlgn="base">
        <a:spcBef>
          <a:spcPct val="0"/>
        </a:spcBef>
        <a:spcAft>
          <a:spcPct val="0"/>
        </a:spcAft>
        <a:defRPr sz="5813">
          <a:solidFill>
            <a:schemeClr val="tx1"/>
          </a:solidFill>
          <a:latin typeface="Gill Sans" charset="0"/>
          <a:ea typeface="ヒラギノ角ゴ ProN W3" charset="0"/>
          <a:cs typeface="ヒラギノ角ゴ ProN W3" charset="0"/>
          <a:sym typeface="Gill Sans" charset="0"/>
        </a:defRPr>
      </a:lvl9pPr>
    </p:titleStyle>
    <p:bodyStyle>
      <a:lvl1pPr marL="262284" indent="-262284" algn="ctr" rtl="0" eaLnBrk="0" fontAlgn="base" hangingPunct="0">
        <a:spcBef>
          <a:spcPct val="0"/>
        </a:spcBef>
        <a:spcAft>
          <a:spcPct val="0"/>
        </a:spcAft>
        <a:defRPr sz="2448" kern="1200">
          <a:solidFill>
            <a:schemeClr val="tx1"/>
          </a:solidFill>
          <a:latin typeface="+mn-lt"/>
          <a:ea typeface="+mn-ea"/>
          <a:cs typeface="+mn-cs"/>
          <a:sym typeface="Gill Sans" pitchFamily="-128" charset="0"/>
        </a:defRPr>
      </a:lvl1pPr>
      <a:lvl2pPr marL="568282" indent="-218570" algn="ctr" rtl="0" eaLnBrk="0" fontAlgn="base" hangingPunct="0">
        <a:spcBef>
          <a:spcPct val="0"/>
        </a:spcBef>
        <a:spcAft>
          <a:spcPct val="0"/>
        </a:spcAft>
        <a:defRPr sz="2448" kern="1200">
          <a:solidFill>
            <a:schemeClr val="tx1"/>
          </a:solidFill>
          <a:latin typeface="+mn-lt"/>
          <a:ea typeface="+mn-ea"/>
          <a:cs typeface="+mn-cs"/>
          <a:sym typeface="Gill Sans" pitchFamily="-128" charset="0"/>
        </a:defRPr>
      </a:lvl2pPr>
      <a:lvl3pPr marL="874281" indent="-174856" algn="ctr" rtl="0" eaLnBrk="0" fontAlgn="base" hangingPunct="0">
        <a:spcBef>
          <a:spcPct val="0"/>
        </a:spcBef>
        <a:spcAft>
          <a:spcPct val="0"/>
        </a:spcAft>
        <a:defRPr sz="2448" kern="1200">
          <a:solidFill>
            <a:schemeClr val="tx1"/>
          </a:solidFill>
          <a:latin typeface="+mn-lt"/>
          <a:ea typeface="+mn-ea"/>
          <a:cs typeface="+mn-cs"/>
          <a:sym typeface="Gill Sans" pitchFamily="-128" charset="0"/>
        </a:defRPr>
      </a:lvl3pPr>
      <a:lvl4pPr marL="1223993" indent="-174856" algn="ctr" rtl="0" eaLnBrk="0" fontAlgn="base" hangingPunct="0">
        <a:spcBef>
          <a:spcPct val="0"/>
        </a:spcBef>
        <a:spcAft>
          <a:spcPct val="0"/>
        </a:spcAft>
        <a:defRPr sz="2448" kern="1200">
          <a:solidFill>
            <a:schemeClr val="tx1"/>
          </a:solidFill>
          <a:latin typeface="+mn-lt"/>
          <a:ea typeface="+mn-ea"/>
          <a:cs typeface="+mn-cs"/>
          <a:sym typeface="Gill Sans" pitchFamily="-128" charset="0"/>
        </a:defRPr>
      </a:lvl4pPr>
      <a:lvl5pPr marL="1573705" indent="-174856" algn="ctr" rtl="0" eaLnBrk="0" fontAlgn="base" hangingPunct="0">
        <a:spcBef>
          <a:spcPct val="0"/>
        </a:spcBef>
        <a:spcAft>
          <a:spcPct val="0"/>
        </a:spcAft>
        <a:defRPr sz="2448" kern="1200">
          <a:solidFill>
            <a:schemeClr val="tx1"/>
          </a:solidFill>
          <a:latin typeface="+mn-lt"/>
          <a:ea typeface="+mn-ea"/>
          <a:cs typeface="+mn-cs"/>
          <a:sym typeface="Gill Sans" pitchFamily="-128" charset="0"/>
        </a:defRPr>
      </a:lvl5pPr>
      <a:lvl6pPr marL="1923418" indent="-174856" algn="l" defTabSz="699425" rtl="0" eaLnBrk="1" latinLnBrk="0" hangingPunct="1">
        <a:lnSpc>
          <a:spcPct val="90000"/>
        </a:lnSpc>
        <a:spcBef>
          <a:spcPts val="382"/>
        </a:spcBef>
        <a:buFont typeface="Arial" panose="020B0604020202020204" pitchFamily="34" charset="0"/>
        <a:buChar char="•"/>
        <a:defRPr sz="1377" kern="1200">
          <a:solidFill>
            <a:schemeClr val="tx1"/>
          </a:solidFill>
          <a:latin typeface="+mn-lt"/>
          <a:ea typeface="+mn-ea"/>
          <a:cs typeface="+mn-cs"/>
        </a:defRPr>
      </a:lvl6pPr>
      <a:lvl7pPr marL="2273130" indent="-174856" algn="l" defTabSz="699425" rtl="0" eaLnBrk="1" latinLnBrk="0" hangingPunct="1">
        <a:lnSpc>
          <a:spcPct val="90000"/>
        </a:lnSpc>
        <a:spcBef>
          <a:spcPts val="382"/>
        </a:spcBef>
        <a:buFont typeface="Arial" panose="020B0604020202020204" pitchFamily="34" charset="0"/>
        <a:buChar char="•"/>
        <a:defRPr sz="1377" kern="1200">
          <a:solidFill>
            <a:schemeClr val="tx1"/>
          </a:solidFill>
          <a:latin typeface="+mn-lt"/>
          <a:ea typeface="+mn-ea"/>
          <a:cs typeface="+mn-cs"/>
        </a:defRPr>
      </a:lvl7pPr>
      <a:lvl8pPr marL="2622842" indent="-174856" algn="l" defTabSz="699425" rtl="0" eaLnBrk="1" latinLnBrk="0" hangingPunct="1">
        <a:lnSpc>
          <a:spcPct val="90000"/>
        </a:lnSpc>
        <a:spcBef>
          <a:spcPts val="382"/>
        </a:spcBef>
        <a:buFont typeface="Arial" panose="020B0604020202020204" pitchFamily="34" charset="0"/>
        <a:buChar char="•"/>
        <a:defRPr sz="1377" kern="1200">
          <a:solidFill>
            <a:schemeClr val="tx1"/>
          </a:solidFill>
          <a:latin typeface="+mn-lt"/>
          <a:ea typeface="+mn-ea"/>
          <a:cs typeface="+mn-cs"/>
        </a:defRPr>
      </a:lvl8pPr>
      <a:lvl9pPr marL="2972554" indent="-174856" algn="l" defTabSz="699425" rtl="0" eaLnBrk="1" latinLnBrk="0" hangingPunct="1">
        <a:lnSpc>
          <a:spcPct val="90000"/>
        </a:lnSpc>
        <a:spcBef>
          <a:spcPts val="382"/>
        </a:spcBef>
        <a:buFont typeface="Arial" panose="020B0604020202020204" pitchFamily="34" charset="0"/>
        <a:buChar char="•"/>
        <a:defRPr sz="1377" kern="1200">
          <a:solidFill>
            <a:schemeClr val="tx1"/>
          </a:solidFill>
          <a:latin typeface="+mn-lt"/>
          <a:ea typeface="+mn-ea"/>
          <a:cs typeface="+mn-cs"/>
        </a:defRPr>
      </a:lvl9pPr>
    </p:bodyStyle>
    <p:otherStyle>
      <a:defPPr>
        <a:defRPr lang="en-US"/>
      </a:defPPr>
      <a:lvl1pPr marL="0" algn="l" defTabSz="699425" rtl="0" eaLnBrk="1" latinLnBrk="0" hangingPunct="1">
        <a:defRPr sz="1377" kern="1200">
          <a:solidFill>
            <a:schemeClr val="tx1"/>
          </a:solidFill>
          <a:latin typeface="+mn-lt"/>
          <a:ea typeface="+mn-ea"/>
          <a:cs typeface="+mn-cs"/>
        </a:defRPr>
      </a:lvl1pPr>
      <a:lvl2pPr marL="349712" algn="l" defTabSz="699425" rtl="0" eaLnBrk="1" latinLnBrk="0" hangingPunct="1">
        <a:defRPr sz="1377" kern="1200">
          <a:solidFill>
            <a:schemeClr val="tx1"/>
          </a:solidFill>
          <a:latin typeface="+mn-lt"/>
          <a:ea typeface="+mn-ea"/>
          <a:cs typeface="+mn-cs"/>
        </a:defRPr>
      </a:lvl2pPr>
      <a:lvl3pPr marL="699425" algn="l" defTabSz="699425" rtl="0" eaLnBrk="1" latinLnBrk="0" hangingPunct="1">
        <a:defRPr sz="1377" kern="1200">
          <a:solidFill>
            <a:schemeClr val="tx1"/>
          </a:solidFill>
          <a:latin typeface="+mn-lt"/>
          <a:ea typeface="+mn-ea"/>
          <a:cs typeface="+mn-cs"/>
        </a:defRPr>
      </a:lvl3pPr>
      <a:lvl4pPr marL="1049137" algn="l" defTabSz="699425" rtl="0" eaLnBrk="1" latinLnBrk="0" hangingPunct="1">
        <a:defRPr sz="1377" kern="1200">
          <a:solidFill>
            <a:schemeClr val="tx1"/>
          </a:solidFill>
          <a:latin typeface="+mn-lt"/>
          <a:ea typeface="+mn-ea"/>
          <a:cs typeface="+mn-cs"/>
        </a:defRPr>
      </a:lvl4pPr>
      <a:lvl5pPr marL="1398849" algn="l" defTabSz="699425" rtl="0" eaLnBrk="1" latinLnBrk="0" hangingPunct="1">
        <a:defRPr sz="1377" kern="1200">
          <a:solidFill>
            <a:schemeClr val="tx1"/>
          </a:solidFill>
          <a:latin typeface="+mn-lt"/>
          <a:ea typeface="+mn-ea"/>
          <a:cs typeface="+mn-cs"/>
        </a:defRPr>
      </a:lvl5pPr>
      <a:lvl6pPr marL="1748561" algn="l" defTabSz="699425" rtl="0" eaLnBrk="1" latinLnBrk="0" hangingPunct="1">
        <a:defRPr sz="1377" kern="1200">
          <a:solidFill>
            <a:schemeClr val="tx1"/>
          </a:solidFill>
          <a:latin typeface="+mn-lt"/>
          <a:ea typeface="+mn-ea"/>
          <a:cs typeface="+mn-cs"/>
        </a:defRPr>
      </a:lvl6pPr>
      <a:lvl7pPr marL="2098274" algn="l" defTabSz="699425" rtl="0" eaLnBrk="1" latinLnBrk="0" hangingPunct="1">
        <a:defRPr sz="1377" kern="1200">
          <a:solidFill>
            <a:schemeClr val="tx1"/>
          </a:solidFill>
          <a:latin typeface="+mn-lt"/>
          <a:ea typeface="+mn-ea"/>
          <a:cs typeface="+mn-cs"/>
        </a:defRPr>
      </a:lvl7pPr>
      <a:lvl8pPr marL="2447986" algn="l" defTabSz="699425" rtl="0" eaLnBrk="1" latinLnBrk="0" hangingPunct="1">
        <a:defRPr sz="1377" kern="1200">
          <a:solidFill>
            <a:schemeClr val="tx1"/>
          </a:solidFill>
          <a:latin typeface="+mn-lt"/>
          <a:ea typeface="+mn-ea"/>
          <a:cs typeface="+mn-cs"/>
        </a:defRPr>
      </a:lvl8pPr>
      <a:lvl9pPr marL="2797698" algn="l" defTabSz="699425" rtl="0" eaLnBrk="1" latinLnBrk="0" hangingPunct="1">
        <a:defRPr sz="1377"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965633964"/>
      </p:ext>
    </p:extLst>
  </p:cSld>
  <p:clrMap bg1="lt1" tx1="dk1" bg2="lt2" tx2="dk2" accent1="accent1" accent2="accent2" accent3="accent3" accent4="accent4" accent5="accent5" accent6="accent6" hlink="hlink" folHlink="folHlink"/>
  <p:sldLayoutIdLst>
    <p:sldLayoutId id="2147484262" r:id="rId1"/>
    <p:sldLayoutId id="2147484263" r:id="rId2"/>
    <p:sldLayoutId id="2147484264" r:id="rId3"/>
    <p:sldLayoutId id="2147484265" r:id="rId4"/>
    <p:sldLayoutId id="2147484266" r:id="rId5"/>
    <p:sldLayoutId id="2147484267" r:id="rId6"/>
    <p:sldLayoutId id="2147484268" r:id="rId7"/>
    <p:sldLayoutId id="2147484269" r:id="rId8"/>
    <p:sldLayoutId id="2147484270" r:id="rId9"/>
    <p:sldLayoutId id="2147484271" r:id="rId10"/>
    <p:sldLayoutId id="2147484272" r:id="rId11"/>
    <p:sldLayoutId id="2147484273" r:id="rId12"/>
    <p:sldLayoutId id="2147484274" r:id="rId13"/>
    <p:sldLayoutId id="2147484275" r:id="rId14"/>
    <p:sldLayoutId id="2147484276" r:id="rId15"/>
    <p:sldLayoutId id="2147484277" r:id="rId16"/>
    <p:sldLayoutId id="2147484278" r:id="rId17"/>
    <p:sldLayoutId id="2147484279" r:id="rId18"/>
    <p:sldLayoutId id="2147484280" r:id="rId19"/>
    <p:sldLayoutId id="2147484281" r:id="rId20"/>
    <p:sldLayoutId id="2147484282" r:id="rId21"/>
    <p:sldLayoutId id="2147484283" r:id="rId22"/>
    <p:sldLayoutId id="2147484284" r:id="rId23"/>
    <p:sldLayoutId id="2147484285" r:id="rId24"/>
    <p:sldLayoutId id="2147484286" r:id="rId25"/>
    <p:sldLayoutId id="2147484287" r:id="rId26"/>
    <p:sldLayoutId id="2147484288" r:id="rId27"/>
    <p:sldLayoutId id="2147484289" r:id="rId28"/>
    <p:sldLayoutId id="2147484290"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9.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1.png"/><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1.png"/><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1.png"/><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59.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1.png"/><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59.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59.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59.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1.png"/><Relationship Id="rId1" Type="http://schemas.openxmlformats.org/officeDocument/2006/relationships/slideLayout" Target="../slideLayouts/slideLayout59.xml"/><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1.png"/><Relationship Id="rId1" Type="http://schemas.openxmlformats.org/officeDocument/2006/relationships/slideLayout" Target="../slideLayouts/slideLayout59.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59.xml"/><Relationship Id="rId5" Type="http://schemas.openxmlformats.org/officeDocument/2006/relationships/image" Target="../media/image37.pn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59.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1.png"/><Relationship Id="rId1" Type="http://schemas.openxmlformats.org/officeDocument/2006/relationships/slideLayout" Target="../slideLayouts/slideLayout59.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1.png"/><Relationship Id="rId1" Type="http://schemas.openxmlformats.org/officeDocument/2006/relationships/slideLayout" Target="../slideLayouts/slideLayout59.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1.png"/><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1.png"/><Relationship Id="rId1" Type="http://schemas.openxmlformats.org/officeDocument/2006/relationships/slideLayout" Target="../slideLayouts/slideLayout59.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59.xml"/><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59.xml"/><Relationship Id="rId6" Type="http://schemas.openxmlformats.org/officeDocument/2006/relationships/image" Target="../media/image47.png"/><Relationship Id="rId5" Type="http://schemas.openxmlformats.org/officeDocument/2006/relationships/image" Target="../media/image40.png"/><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59.xml"/><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59.xml"/><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59.xml"/><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59.xml"/><Relationship Id="rId4" Type="http://schemas.openxmlformats.org/officeDocument/2006/relationships/image" Target="../media/image50.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59.xml"/><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59.xml"/><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11.png"/><Relationship Id="rId1" Type="http://schemas.openxmlformats.org/officeDocument/2006/relationships/slideLayout" Target="../slideLayouts/slideLayout59.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59.xml"/><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59.xml"/><Relationship Id="rId4" Type="http://schemas.openxmlformats.org/officeDocument/2006/relationships/image" Target="../media/image53.png"/></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59.xml"/><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59.xml"/><Relationship Id="rId4" Type="http://schemas.openxmlformats.org/officeDocument/2006/relationships/image" Target="../media/image55.png"/></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59.xml"/><Relationship Id="rId4" Type="http://schemas.openxmlformats.org/officeDocument/2006/relationships/image" Target="../media/image56.png"/></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59.xml"/><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1.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59.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19.jpeg"/></Relationships>
</file>

<file path=ppt/slides/_rels/slide40.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1.png"/><Relationship Id="rId7"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59.xml"/><Relationship Id="rId6" Type="http://schemas.openxmlformats.org/officeDocument/2006/relationships/image" Target="../media/image58.png"/><Relationship Id="rId5" Type="http://schemas.openxmlformats.org/officeDocument/2006/relationships/image" Target="../media/image15.jpeg"/><Relationship Id="rId10" Type="http://schemas.openxmlformats.org/officeDocument/2006/relationships/image" Target="../media/image19.jpeg"/><Relationship Id="rId4" Type="http://schemas.openxmlformats.org/officeDocument/2006/relationships/image" Target="../media/image14.jpeg"/><Relationship Id="rId9" Type="http://schemas.openxmlformats.org/officeDocument/2006/relationships/image" Target="../media/image61.png"/></Relationships>
</file>

<file path=ppt/slides/_rels/slide4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9.xml"/><Relationship Id="rId1" Type="http://schemas.openxmlformats.org/officeDocument/2006/relationships/slideLayout" Target="../slideLayouts/slideLayout37.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4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0.xml"/><Relationship Id="rId1" Type="http://schemas.openxmlformats.org/officeDocument/2006/relationships/slideLayout" Target="../slideLayouts/slideLayout9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image" Target="../media/image20.emf"/></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59.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59.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59.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59.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7751810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l="5618"/>
          <a:stretch>
            <a:fillRect/>
          </a:stretch>
        </p:blipFill>
        <p:spPr bwMode="auto">
          <a:xfrm>
            <a:off x="2390678" y="-29144"/>
            <a:ext cx="7655119" cy="7033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71108152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34818" name="Picture 2"/>
          <p:cNvPicPr>
            <a:picLocks noChangeAspect="1" noChangeArrowheads="1"/>
          </p:cNvPicPr>
          <p:nvPr/>
        </p:nvPicPr>
        <p:blipFill>
          <a:blip r:embed="rId3">
            <a:extLst>
              <a:ext uri="{28A0092B-C50C-407E-A947-70E740481C1C}">
                <a14:useLocalDpi xmlns:a14="http://schemas.microsoft.com/office/drawing/2010/main" val="0"/>
              </a:ext>
            </a:extLst>
          </a:blip>
          <a:srcRect l="105" r="14391" b="59454"/>
          <a:stretch>
            <a:fillRect/>
          </a:stretch>
        </p:blipFill>
        <p:spPr bwMode="auto">
          <a:xfrm>
            <a:off x="2293532" y="0"/>
            <a:ext cx="7849411" cy="7266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78752159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r="14496" b="21199"/>
          <a:stretch>
            <a:fillRect/>
          </a:stretch>
        </p:blipFill>
        <p:spPr bwMode="auto">
          <a:xfrm>
            <a:off x="2293532" y="0"/>
            <a:ext cx="7849411" cy="745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258403919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36866" name="Picture 2"/>
          <p:cNvPicPr>
            <a:picLocks noChangeAspect="1" noChangeArrowheads="1"/>
          </p:cNvPicPr>
          <p:nvPr/>
        </p:nvPicPr>
        <p:blipFill>
          <a:blip r:embed="rId4">
            <a:extLst>
              <a:ext uri="{28A0092B-C50C-407E-A947-70E740481C1C}">
                <a14:useLocalDpi xmlns:a14="http://schemas.microsoft.com/office/drawing/2010/main" val="0"/>
              </a:ext>
            </a:extLst>
          </a:blip>
          <a:srcRect r="2644" b="24994"/>
          <a:stretch>
            <a:fillRect/>
          </a:stretch>
        </p:blipFill>
        <p:spPr bwMode="auto">
          <a:xfrm>
            <a:off x="2293532" y="1214"/>
            <a:ext cx="7849411" cy="6993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285156140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38914" name="Picture 1" descr="Untitled.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38645" y="1573768"/>
            <a:ext cx="8835445" cy="398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138756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96"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399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9343" y="1528838"/>
            <a:ext cx="2069214" cy="80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39939" name="Line 3"/>
          <p:cNvSpPr>
            <a:spLocks noChangeShapeType="1"/>
          </p:cNvSpPr>
          <p:nvPr/>
        </p:nvSpPr>
        <p:spPr bwMode="auto">
          <a:xfrm rot="10800000" flipH="1">
            <a:off x="2546111" y="3832417"/>
            <a:ext cx="0" cy="605950"/>
          </a:xfrm>
          <a:prstGeom prst="line">
            <a:avLst/>
          </a:prstGeom>
          <a:noFill/>
          <a:ln w="38100">
            <a:solidFill>
              <a:srgbClr val="FFFFFF"/>
            </a:solidFill>
            <a:miter lim="800000"/>
            <a:headEnd/>
            <a:tailEnd/>
          </a:ln>
          <a:extLst>
            <a:ext uri="{909E8E84-426E-40DD-AFC4-6F175D3DCCD1}">
              <a14:hiddenFill xmlns:a14="http://schemas.microsoft.com/office/drawing/2010/main">
                <a:noFill/>
              </a14:hiddenFill>
            </a:ext>
          </a:extLst>
        </p:spPr>
        <p:txBody>
          <a:bodyPr lIns="0" tIns="0" rIns="0" bIns="0"/>
          <a:lstStyle/>
          <a:p>
            <a:pPr defTabSz="699425" eaLnBrk="0" fontAlgn="base" hangingPunct="0">
              <a:spcBef>
                <a:spcPct val="0"/>
              </a:spcBef>
              <a:spcAft>
                <a:spcPct val="0"/>
              </a:spcAft>
            </a:pPr>
            <a:endParaRPr lang="en-US" sz="2754">
              <a:solidFill>
                <a:srgbClr val="000000"/>
              </a:solidFill>
              <a:sym typeface="Gill Sans" pitchFamily="-128" charset="0"/>
            </a:endParaRPr>
          </a:p>
        </p:txBody>
      </p:sp>
      <p:sp>
        <p:nvSpPr>
          <p:cNvPr id="39940" name="Line 4"/>
          <p:cNvSpPr>
            <a:spLocks noChangeShapeType="1"/>
          </p:cNvSpPr>
          <p:nvPr/>
        </p:nvSpPr>
        <p:spPr bwMode="auto">
          <a:xfrm rot="10800000" flipH="1">
            <a:off x="9890363" y="3832417"/>
            <a:ext cx="0" cy="605950"/>
          </a:xfrm>
          <a:prstGeom prst="line">
            <a:avLst/>
          </a:prstGeom>
          <a:noFill/>
          <a:ln w="38100">
            <a:solidFill>
              <a:srgbClr val="FFFFFF"/>
            </a:solidFill>
            <a:miter lim="800000"/>
            <a:headEnd/>
            <a:tailEnd/>
          </a:ln>
          <a:extLst>
            <a:ext uri="{909E8E84-426E-40DD-AFC4-6F175D3DCCD1}">
              <a14:hiddenFill xmlns:a14="http://schemas.microsoft.com/office/drawing/2010/main">
                <a:noFill/>
              </a14:hiddenFill>
            </a:ext>
          </a:extLst>
        </p:spPr>
        <p:txBody>
          <a:bodyPr lIns="0" tIns="0" rIns="0" bIns="0"/>
          <a:lstStyle/>
          <a:p>
            <a:pPr defTabSz="699425" eaLnBrk="0" fontAlgn="base" hangingPunct="0">
              <a:spcBef>
                <a:spcPct val="0"/>
              </a:spcBef>
              <a:spcAft>
                <a:spcPct val="0"/>
              </a:spcAft>
            </a:pPr>
            <a:endParaRPr lang="en-US" sz="2754">
              <a:solidFill>
                <a:srgbClr val="000000"/>
              </a:solidFill>
              <a:sym typeface="Gill Sans" pitchFamily="-128" charset="0"/>
            </a:endParaRPr>
          </a:p>
        </p:txBody>
      </p:sp>
      <p:sp>
        <p:nvSpPr>
          <p:cNvPr id="39941" name="Line 5"/>
          <p:cNvSpPr>
            <a:spLocks noChangeShapeType="1"/>
          </p:cNvSpPr>
          <p:nvPr/>
        </p:nvSpPr>
        <p:spPr bwMode="auto">
          <a:xfrm rot="10800000" flipH="1">
            <a:off x="6179379" y="2808739"/>
            <a:ext cx="0" cy="1629627"/>
          </a:xfrm>
          <a:prstGeom prst="line">
            <a:avLst/>
          </a:prstGeom>
          <a:noFill/>
          <a:ln w="38100">
            <a:solidFill>
              <a:srgbClr val="FFFFFF"/>
            </a:solidFill>
            <a:miter lim="800000"/>
            <a:headEnd/>
            <a:tailEnd/>
          </a:ln>
          <a:extLst>
            <a:ext uri="{909E8E84-426E-40DD-AFC4-6F175D3DCCD1}">
              <a14:hiddenFill xmlns:a14="http://schemas.microsoft.com/office/drawing/2010/main">
                <a:noFill/>
              </a14:hiddenFill>
            </a:ext>
          </a:extLst>
        </p:spPr>
        <p:txBody>
          <a:bodyPr lIns="0" tIns="0" rIns="0" bIns="0"/>
          <a:lstStyle/>
          <a:p>
            <a:pPr defTabSz="699425" eaLnBrk="0" fontAlgn="base" hangingPunct="0">
              <a:spcBef>
                <a:spcPct val="0"/>
              </a:spcBef>
              <a:spcAft>
                <a:spcPct val="0"/>
              </a:spcAft>
            </a:pPr>
            <a:endParaRPr lang="en-US" sz="2754">
              <a:solidFill>
                <a:srgbClr val="000000"/>
              </a:solidFill>
              <a:sym typeface="Gill Sans" pitchFamily="-128" charset="0"/>
            </a:endParaRPr>
          </a:p>
        </p:txBody>
      </p:sp>
      <p:sp>
        <p:nvSpPr>
          <p:cNvPr id="39942" name="Line 6"/>
          <p:cNvSpPr>
            <a:spLocks noChangeShapeType="1"/>
          </p:cNvSpPr>
          <p:nvPr/>
        </p:nvSpPr>
        <p:spPr bwMode="auto">
          <a:xfrm>
            <a:off x="2536397" y="3808130"/>
            <a:ext cx="7374610" cy="0"/>
          </a:xfrm>
          <a:prstGeom prst="line">
            <a:avLst/>
          </a:prstGeom>
          <a:noFill/>
          <a:ln w="38100">
            <a:solidFill>
              <a:srgbClr val="FFFFFF"/>
            </a:solidFill>
            <a:miter lim="800000"/>
            <a:headEnd/>
            <a:tailEnd/>
          </a:ln>
          <a:extLst>
            <a:ext uri="{909E8E84-426E-40DD-AFC4-6F175D3DCCD1}">
              <a14:hiddenFill xmlns:a14="http://schemas.microsoft.com/office/drawing/2010/main">
                <a:noFill/>
              </a14:hiddenFill>
            </a:ext>
          </a:extLst>
        </p:spPr>
        <p:txBody>
          <a:bodyPr lIns="0" tIns="0" rIns="0" bIns="0"/>
          <a:lstStyle/>
          <a:p>
            <a:pPr defTabSz="699425" eaLnBrk="0" fontAlgn="base" hangingPunct="0">
              <a:spcBef>
                <a:spcPct val="0"/>
              </a:spcBef>
              <a:spcAft>
                <a:spcPct val="0"/>
              </a:spcAft>
            </a:pPr>
            <a:endParaRPr lang="en-US" sz="2754">
              <a:solidFill>
                <a:srgbClr val="000000"/>
              </a:solidFill>
              <a:sym typeface="Gill Sans" pitchFamily="-128" charset="0"/>
            </a:endParaRPr>
          </a:p>
        </p:txBody>
      </p:sp>
      <p:pic>
        <p:nvPicPr>
          <p:cNvPr id="3994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33170" y="2885242"/>
            <a:ext cx="3400116" cy="439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39944"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1044" y="2885242"/>
            <a:ext cx="3400116" cy="439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39945"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8919" y="2885242"/>
            <a:ext cx="3400116" cy="439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283858649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41986" name="Picture 1" descr="Untitle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38645" y="1573768"/>
            <a:ext cx="9278675" cy="398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100162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44034" name="Picture 1" descr="Untitle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38645" y="1573768"/>
            <a:ext cx="8835445" cy="398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381094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998" y="-3477834"/>
            <a:ext cx="13146307" cy="1645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46083" name="Picture 1" descr="Untitle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07375" y="2410440"/>
            <a:ext cx="8621724" cy="2173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612541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471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4274432"/>
            <a:ext cx="12434711" cy="165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47107" name="Picture 4" descr="Untitle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07375" y="2410440"/>
            <a:ext cx="8621724" cy="2173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32999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Seattle Art Museum: art meets function with SharePoint 2013</a:t>
            </a:r>
          </a:p>
        </p:txBody>
      </p:sp>
      <p:sp>
        <p:nvSpPr>
          <p:cNvPr id="3" name="Text Placeholder 2"/>
          <p:cNvSpPr>
            <a:spLocks noGrp="1"/>
          </p:cNvSpPr>
          <p:nvPr>
            <p:ph type="body" sz="quarter" idx="14"/>
          </p:nvPr>
        </p:nvSpPr>
        <p:spPr/>
        <p:txBody>
          <a:bodyPr/>
          <a:lstStyle/>
          <a:p>
            <a:r>
              <a:rPr lang="en-US" dirty="0"/>
              <a:t>Roberto </a:t>
            </a:r>
            <a:r>
              <a:rPr lang="en-US" dirty="0" err="1" smtClean="0"/>
              <a:t>Yglesias</a:t>
            </a:r>
            <a:r>
              <a:rPr lang="en-US" dirty="0" smtClean="0"/>
              <a:t/>
            </a:r>
            <a:br>
              <a:rPr lang="en-US" dirty="0" smtClean="0"/>
            </a:br>
            <a:r>
              <a:rPr lang="en-US" dirty="0" smtClean="0"/>
              <a:t>Nicholas Thiel</a:t>
            </a:r>
            <a:br>
              <a:rPr lang="en-US" dirty="0" smtClean="0"/>
            </a:br>
            <a:r>
              <a:rPr lang="en-US" dirty="0" smtClean="0"/>
              <a:t>Kevin  </a:t>
            </a:r>
            <a:r>
              <a:rPr lang="en-US" dirty="0" err="1"/>
              <a:t>Schroer</a:t>
            </a:r>
            <a:r>
              <a:rPr lang="en-US" dirty="0"/>
              <a:t> </a:t>
            </a:r>
          </a:p>
        </p:txBody>
      </p:sp>
      <p:sp>
        <p:nvSpPr>
          <p:cNvPr id="4" name="Text Placeholder 3"/>
          <p:cNvSpPr>
            <a:spLocks noGrp="1"/>
          </p:cNvSpPr>
          <p:nvPr>
            <p:ph type="body" sz="quarter" idx="15"/>
          </p:nvPr>
        </p:nvSpPr>
        <p:spPr/>
        <p:txBody>
          <a:bodyPr/>
          <a:lstStyle/>
          <a:p>
            <a:r>
              <a:rPr lang="en-US" dirty="0" smtClean="0"/>
              <a:t>SPC205</a:t>
            </a:r>
            <a:endParaRPr lang="en-US" dirty="0"/>
          </a:p>
        </p:txBody>
      </p:sp>
    </p:spTree>
    <p:extLst>
      <p:ext uri="{BB962C8B-B14F-4D97-AF65-F5344CB8AC3E}">
        <p14:creationId xmlns:p14="http://schemas.microsoft.com/office/powerpoint/2010/main" val="12964527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481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 y="-2302365"/>
            <a:ext cx="12434711" cy="932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48131" name="Picture 4" descr="Untitled.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07375" y="2410440"/>
            <a:ext cx="8621724" cy="2173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523778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50178" name="Picture 2"/>
          <p:cNvPicPr>
            <a:picLocks noChangeAspect="1" noChangeArrowheads="1"/>
          </p:cNvPicPr>
          <p:nvPr/>
        </p:nvPicPr>
        <p:blipFill>
          <a:blip r:embed="rId4">
            <a:extLst>
              <a:ext uri="{28A0092B-C50C-407E-A947-70E740481C1C}">
                <a14:useLocalDpi xmlns:a14="http://schemas.microsoft.com/office/drawing/2010/main" val="0"/>
              </a:ext>
            </a:extLst>
          </a:blip>
          <a:srcRect l="13536" r="13029" b="41518"/>
          <a:stretch>
            <a:fillRect/>
          </a:stretch>
        </p:blipFill>
        <p:spPr bwMode="auto">
          <a:xfrm>
            <a:off x="2215814" y="0"/>
            <a:ext cx="8063133" cy="7033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345136032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52226" name="Picture 2"/>
          <p:cNvPicPr>
            <a:picLocks noChangeAspect="1" noChangeArrowheads="1"/>
          </p:cNvPicPr>
          <p:nvPr/>
        </p:nvPicPr>
        <p:blipFill>
          <a:blip r:embed="rId3">
            <a:extLst>
              <a:ext uri="{28A0092B-C50C-407E-A947-70E740481C1C}">
                <a14:useLocalDpi xmlns:a14="http://schemas.microsoft.com/office/drawing/2010/main" val="0"/>
              </a:ext>
            </a:extLst>
          </a:blip>
          <a:srcRect l="13539" r="13008" b="27679"/>
          <a:stretch>
            <a:fillRect/>
          </a:stretch>
        </p:blipFill>
        <p:spPr bwMode="auto">
          <a:xfrm>
            <a:off x="2215814" y="0"/>
            <a:ext cx="8063133" cy="7033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167989666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53250" name="Picture 2"/>
          <p:cNvPicPr>
            <a:picLocks noChangeAspect="1" noChangeArrowheads="1"/>
          </p:cNvPicPr>
          <p:nvPr/>
        </p:nvPicPr>
        <p:blipFill>
          <a:blip r:embed="rId3">
            <a:extLst>
              <a:ext uri="{28A0092B-C50C-407E-A947-70E740481C1C}">
                <a14:useLocalDpi xmlns:a14="http://schemas.microsoft.com/office/drawing/2010/main" val="0"/>
              </a:ext>
            </a:extLst>
          </a:blip>
          <a:srcRect l="13539" r="13008" b="66675"/>
          <a:stretch>
            <a:fillRect/>
          </a:stretch>
        </p:blipFill>
        <p:spPr bwMode="auto">
          <a:xfrm>
            <a:off x="2215814" y="0"/>
            <a:ext cx="8063133" cy="7033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10120911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54274" name="Picture 2"/>
          <p:cNvPicPr>
            <a:picLocks noChangeAspect="1" noChangeArrowheads="1"/>
          </p:cNvPicPr>
          <p:nvPr/>
        </p:nvPicPr>
        <p:blipFill>
          <a:blip r:embed="rId3">
            <a:extLst>
              <a:ext uri="{28A0092B-C50C-407E-A947-70E740481C1C}">
                <a14:useLocalDpi xmlns:a14="http://schemas.microsoft.com/office/drawing/2010/main" val="0"/>
              </a:ext>
            </a:extLst>
          </a:blip>
          <a:srcRect l="13539" r="13008" b="41670"/>
          <a:stretch>
            <a:fillRect/>
          </a:stretch>
        </p:blipFill>
        <p:spPr bwMode="auto">
          <a:xfrm>
            <a:off x="2215814" y="0"/>
            <a:ext cx="8063133" cy="7033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376549168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55298" name="Picture 2"/>
          <p:cNvPicPr>
            <a:picLocks noChangeAspect="1" noChangeArrowheads="1"/>
          </p:cNvPicPr>
          <p:nvPr/>
        </p:nvPicPr>
        <p:blipFill>
          <a:blip r:embed="rId3">
            <a:extLst>
              <a:ext uri="{28A0092B-C50C-407E-A947-70E740481C1C}">
                <a14:useLocalDpi xmlns:a14="http://schemas.microsoft.com/office/drawing/2010/main" val="0"/>
              </a:ext>
            </a:extLst>
          </a:blip>
          <a:srcRect l="13539" r="13008" b="47696"/>
          <a:stretch>
            <a:fillRect/>
          </a:stretch>
        </p:blipFill>
        <p:spPr bwMode="auto">
          <a:xfrm>
            <a:off x="2215814" y="0"/>
            <a:ext cx="8063133" cy="7033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283576185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56322" name="Picture 1" descr="Untitle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80357" y="1573768"/>
            <a:ext cx="9628401" cy="398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0741888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8"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grpSp>
        <p:nvGrpSpPr>
          <p:cNvPr id="58370" name="Group 4"/>
          <p:cNvGrpSpPr>
            <a:grpSpLocks/>
          </p:cNvGrpSpPr>
          <p:nvPr/>
        </p:nvGrpSpPr>
        <p:grpSpPr bwMode="auto">
          <a:xfrm>
            <a:off x="3303852" y="408013"/>
            <a:ext cx="7247105" cy="5022458"/>
            <a:chOff x="0" y="0"/>
            <a:chExt cx="5968" cy="4136"/>
          </a:xfrm>
        </p:grpSpPr>
        <p:pic>
          <p:nvPicPr>
            <p:cNvPr id="1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968" cy="4136"/>
            </a:xfrm>
            <a:prstGeom prst="rect">
              <a:avLst/>
            </a:prstGeom>
            <a:noFill/>
            <a:ln>
              <a:noFill/>
            </a:ln>
            <a:effectLst>
              <a:outerShdw blurRad="1270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58376" name="Picture 3"/>
            <p:cNvPicPr>
              <a:picLocks noChangeAspect="1" noChangeArrowheads="1"/>
            </p:cNvPicPr>
            <p:nvPr/>
          </p:nvPicPr>
          <p:blipFill>
            <a:blip r:embed="rId5">
              <a:extLst>
                <a:ext uri="{28A0092B-C50C-407E-A947-70E740481C1C}">
                  <a14:useLocalDpi xmlns:a14="http://schemas.microsoft.com/office/drawing/2010/main" val="0"/>
                </a:ext>
              </a:extLst>
            </a:blip>
            <a:srcRect l="17871" r="16037" b="65669"/>
            <a:stretch>
              <a:fillRect/>
            </a:stretch>
          </p:blipFill>
          <p:spPr bwMode="auto">
            <a:xfrm>
              <a:off x="627" y="188"/>
              <a:ext cx="4688" cy="2667"/>
            </a:xfrm>
            <a:prstGeom prst="rect">
              <a:avLst/>
            </a:prstGeom>
            <a:noFill/>
            <a:ln w="25400">
              <a:solidFill>
                <a:srgbClr val="565656"/>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58371" name="Group 7"/>
          <p:cNvGrpSpPr>
            <a:grpSpLocks/>
          </p:cNvGrpSpPr>
          <p:nvPr/>
        </p:nvGrpSpPr>
        <p:grpSpPr bwMode="auto">
          <a:xfrm>
            <a:off x="564329" y="1981782"/>
            <a:ext cx="5537332" cy="3907705"/>
            <a:chOff x="0" y="0"/>
            <a:chExt cx="4784" cy="3376"/>
          </a:xfrm>
        </p:grpSpPr>
        <p:pic>
          <p:nvPicPr>
            <p:cNvPr id="1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a:off x="704" y="-704"/>
              <a:ext cx="3376" cy="4784"/>
            </a:xfrm>
            <a:prstGeom prst="rect">
              <a:avLst/>
            </a:prstGeom>
            <a:noFill/>
            <a:ln>
              <a:noFill/>
            </a:ln>
            <a:effectLst>
              <a:outerShdw blurRad="127000" dist="76199" dir="5219999"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58374" name="Picture 6"/>
            <p:cNvPicPr>
              <a:picLocks noChangeAspect="1" noChangeArrowheads="1"/>
            </p:cNvPicPr>
            <p:nvPr/>
          </p:nvPicPr>
          <p:blipFill>
            <a:blip r:embed="rId5">
              <a:extLst>
                <a:ext uri="{28A0092B-C50C-407E-A947-70E740481C1C}">
                  <a14:useLocalDpi xmlns:a14="http://schemas.microsoft.com/office/drawing/2010/main" val="0"/>
                </a:ext>
              </a:extLst>
            </a:blip>
            <a:srcRect l="25307" t="105" r="25334" b="66238"/>
            <a:stretch>
              <a:fillRect/>
            </a:stretch>
          </p:blipFill>
          <p:spPr bwMode="auto">
            <a:xfrm>
              <a:off x="435" y="228"/>
              <a:ext cx="3908" cy="2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grpSp>
      <p:pic>
        <p:nvPicPr>
          <p:cNvPr id="21"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30680" y="2331508"/>
            <a:ext cx="2267149" cy="4138427"/>
          </a:xfrm>
          <a:prstGeom prst="rect">
            <a:avLst/>
          </a:prstGeom>
          <a:noFill/>
          <a:ln>
            <a:noFill/>
          </a:ln>
          <a:effectLst>
            <a:outerShdw blurRad="127000" dist="76199" dir="5219999"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246062147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60418" name="Picture 1" descr="Untitle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38645" y="1573768"/>
            <a:ext cx="8835445" cy="398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800561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62466" name="Picture 2"/>
          <p:cNvPicPr>
            <a:picLocks noChangeAspect="1" noChangeArrowheads="1"/>
          </p:cNvPicPr>
          <p:nvPr/>
        </p:nvPicPr>
        <p:blipFill>
          <a:blip r:embed="rId4">
            <a:extLst>
              <a:ext uri="{28A0092B-C50C-407E-A947-70E740481C1C}">
                <a14:useLocalDpi xmlns:a14="http://schemas.microsoft.com/office/drawing/2010/main" val="0"/>
              </a:ext>
            </a:extLst>
          </a:blip>
          <a:srcRect l="13539" r="13008" b="77905"/>
          <a:stretch>
            <a:fillRect/>
          </a:stretch>
        </p:blipFill>
        <p:spPr bwMode="auto">
          <a:xfrm>
            <a:off x="2215814" y="0"/>
            <a:ext cx="8063133" cy="7033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103830327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9458" name="Picture 4" descr="Untitle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2070" y="1340617"/>
            <a:ext cx="8835445" cy="4135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5" descr="Untitled.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39070" y="5187606"/>
            <a:ext cx="10299924" cy="109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3"/>
          <p:cNvSpPr txBox="1">
            <a:spLocks/>
          </p:cNvSpPr>
          <p:nvPr/>
        </p:nvSpPr>
        <p:spPr>
          <a:xfrm>
            <a:off x="10180548" y="525462"/>
            <a:ext cx="1600200" cy="433965"/>
          </a:xfrm>
          <a:prstGeom prst="rect">
            <a:avLst/>
          </a:prstGeom>
        </p:spPr>
        <p:txBody>
          <a:bodyPr/>
          <a:lstStyle>
            <a:lvl1pPr marL="262284" indent="-262284" algn="ctr" rtl="0" eaLnBrk="0" fontAlgn="base" hangingPunct="0">
              <a:spcBef>
                <a:spcPct val="0"/>
              </a:spcBef>
              <a:spcAft>
                <a:spcPct val="0"/>
              </a:spcAft>
              <a:defRPr sz="2448" kern="1200">
                <a:solidFill>
                  <a:schemeClr val="tx1"/>
                </a:solidFill>
                <a:latin typeface="+mn-lt"/>
                <a:ea typeface="+mn-ea"/>
                <a:cs typeface="+mn-cs"/>
                <a:sym typeface="Gill Sans" pitchFamily="-128" charset="0"/>
              </a:defRPr>
            </a:lvl1pPr>
            <a:lvl2pPr marL="568282" indent="-218570" algn="ctr" rtl="0" eaLnBrk="0" fontAlgn="base" hangingPunct="0">
              <a:spcBef>
                <a:spcPct val="0"/>
              </a:spcBef>
              <a:spcAft>
                <a:spcPct val="0"/>
              </a:spcAft>
              <a:defRPr sz="2448" kern="1200">
                <a:solidFill>
                  <a:schemeClr val="tx1"/>
                </a:solidFill>
                <a:latin typeface="+mn-lt"/>
                <a:ea typeface="+mn-ea"/>
                <a:cs typeface="+mn-cs"/>
                <a:sym typeface="Gill Sans" pitchFamily="-128" charset="0"/>
              </a:defRPr>
            </a:lvl2pPr>
            <a:lvl3pPr marL="874281" indent="-174856" algn="ctr" rtl="0" eaLnBrk="0" fontAlgn="base" hangingPunct="0">
              <a:spcBef>
                <a:spcPct val="0"/>
              </a:spcBef>
              <a:spcAft>
                <a:spcPct val="0"/>
              </a:spcAft>
              <a:defRPr sz="2448" kern="1200">
                <a:solidFill>
                  <a:schemeClr val="tx1"/>
                </a:solidFill>
                <a:latin typeface="+mn-lt"/>
                <a:ea typeface="+mn-ea"/>
                <a:cs typeface="+mn-cs"/>
                <a:sym typeface="Gill Sans" pitchFamily="-128" charset="0"/>
              </a:defRPr>
            </a:lvl3pPr>
            <a:lvl4pPr marL="1223993" indent="-174856" algn="ctr" rtl="0" eaLnBrk="0" fontAlgn="base" hangingPunct="0">
              <a:spcBef>
                <a:spcPct val="0"/>
              </a:spcBef>
              <a:spcAft>
                <a:spcPct val="0"/>
              </a:spcAft>
              <a:defRPr sz="2448" kern="1200">
                <a:solidFill>
                  <a:schemeClr val="tx1"/>
                </a:solidFill>
                <a:latin typeface="+mn-lt"/>
                <a:ea typeface="+mn-ea"/>
                <a:cs typeface="+mn-cs"/>
                <a:sym typeface="Gill Sans" pitchFamily="-128" charset="0"/>
              </a:defRPr>
            </a:lvl4pPr>
            <a:lvl5pPr marL="1573705" indent="-174856" algn="ctr" rtl="0" eaLnBrk="0" fontAlgn="base" hangingPunct="0">
              <a:spcBef>
                <a:spcPct val="0"/>
              </a:spcBef>
              <a:spcAft>
                <a:spcPct val="0"/>
              </a:spcAft>
              <a:defRPr sz="2448" kern="1200">
                <a:solidFill>
                  <a:schemeClr val="tx1"/>
                </a:solidFill>
                <a:latin typeface="+mn-lt"/>
                <a:ea typeface="+mn-ea"/>
                <a:cs typeface="+mn-cs"/>
                <a:sym typeface="Gill Sans" pitchFamily="-128" charset="0"/>
              </a:defRPr>
            </a:lvl5pPr>
            <a:lvl6pPr marL="1923418" indent="-174856" algn="l" defTabSz="699425" rtl="0" eaLnBrk="1" latinLnBrk="0" hangingPunct="1">
              <a:lnSpc>
                <a:spcPct val="90000"/>
              </a:lnSpc>
              <a:spcBef>
                <a:spcPts val="382"/>
              </a:spcBef>
              <a:buFont typeface="Arial" panose="020B0604020202020204" pitchFamily="34" charset="0"/>
              <a:buChar char="•"/>
              <a:defRPr sz="1377" kern="1200">
                <a:solidFill>
                  <a:schemeClr val="tx1"/>
                </a:solidFill>
                <a:latin typeface="+mn-lt"/>
                <a:ea typeface="+mn-ea"/>
                <a:cs typeface="+mn-cs"/>
              </a:defRPr>
            </a:lvl6pPr>
            <a:lvl7pPr marL="2273130" indent="-174856" algn="l" defTabSz="699425" rtl="0" eaLnBrk="1" latinLnBrk="0" hangingPunct="1">
              <a:lnSpc>
                <a:spcPct val="90000"/>
              </a:lnSpc>
              <a:spcBef>
                <a:spcPts val="382"/>
              </a:spcBef>
              <a:buFont typeface="Arial" panose="020B0604020202020204" pitchFamily="34" charset="0"/>
              <a:buChar char="•"/>
              <a:defRPr sz="1377" kern="1200">
                <a:solidFill>
                  <a:schemeClr val="tx1"/>
                </a:solidFill>
                <a:latin typeface="+mn-lt"/>
                <a:ea typeface="+mn-ea"/>
                <a:cs typeface="+mn-cs"/>
              </a:defRPr>
            </a:lvl7pPr>
            <a:lvl8pPr marL="2622842" indent="-174856" algn="l" defTabSz="699425" rtl="0" eaLnBrk="1" latinLnBrk="0" hangingPunct="1">
              <a:lnSpc>
                <a:spcPct val="90000"/>
              </a:lnSpc>
              <a:spcBef>
                <a:spcPts val="382"/>
              </a:spcBef>
              <a:buFont typeface="Arial" panose="020B0604020202020204" pitchFamily="34" charset="0"/>
              <a:buChar char="•"/>
              <a:defRPr sz="1377" kern="1200">
                <a:solidFill>
                  <a:schemeClr val="tx1"/>
                </a:solidFill>
                <a:latin typeface="+mn-lt"/>
                <a:ea typeface="+mn-ea"/>
                <a:cs typeface="+mn-cs"/>
              </a:defRPr>
            </a:lvl8pPr>
            <a:lvl9pPr marL="2972554" indent="-174856" algn="l" defTabSz="699425" rtl="0" eaLnBrk="1" latinLnBrk="0" hangingPunct="1">
              <a:lnSpc>
                <a:spcPct val="90000"/>
              </a:lnSpc>
              <a:spcBef>
                <a:spcPts val="382"/>
              </a:spcBef>
              <a:buFont typeface="Arial" panose="020B0604020202020204" pitchFamily="34" charset="0"/>
              <a:buChar char="•"/>
              <a:defRPr sz="1377" kern="1200">
                <a:solidFill>
                  <a:schemeClr val="tx1"/>
                </a:solidFill>
                <a:latin typeface="+mn-lt"/>
                <a:ea typeface="+mn-ea"/>
                <a:cs typeface="+mn-cs"/>
              </a:defRPr>
            </a:lvl9pPr>
          </a:lstStyle>
          <a:p>
            <a:pPr algn="r" defTabSz="914400"/>
            <a:r>
              <a:rPr lang="en-US" sz="1800" dirty="0" smtClean="0">
                <a:solidFill>
                  <a:schemeClr val="bg1"/>
                </a:solidFill>
              </a:rPr>
              <a:t>SPC205</a:t>
            </a:r>
            <a:endParaRPr lang="en-US" sz="1800" dirty="0">
              <a:solidFill>
                <a:schemeClr val="bg1"/>
              </a:solidFill>
            </a:endParaRPr>
          </a:p>
        </p:txBody>
      </p:sp>
    </p:spTree>
    <p:extLst>
      <p:ext uri="{BB962C8B-B14F-4D97-AF65-F5344CB8AC3E}">
        <p14:creationId xmlns:p14="http://schemas.microsoft.com/office/powerpoint/2010/main" val="226714584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64514" name="Picture 2"/>
          <p:cNvPicPr>
            <a:picLocks noChangeAspect="1" noChangeArrowheads="1"/>
          </p:cNvPicPr>
          <p:nvPr/>
        </p:nvPicPr>
        <p:blipFill>
          <a:blip r:embed="rId4">
            <a:extLst>
              <a:ext uri="{28A0092B-C50C-407E-A947-70E740481C1C}">
                <a14:useLocalDpi xmlns:a14="http://schemas.microsoft.com/office/drawing/2010/main" val="0"/>
              </a:ext>
            </a:extLst>
          </a:blip>
          <a:srcRect l="13539" t="16447" r="13008" b="61336"/>
          <a:stretch>
            <a:fillRect/>
          </a:stretch>
        </p:blipFill>
        <p:spPr bwMode="auto">
          <a:xfrm>
            <a:off x="2215814" y="-38859"/>
            <a:ext cx="8063133" cy="7072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119324818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66562" name="Picture 2"/>
          <p:cNvPicPr>
            <a:picLocks noChangeAspect="1" noChangeArrowheads="1"/>
          </p:cNvPicPr>
          <p:nvPr/>
        </p:nvPicPr>
        <p:blipFill>
          <a:blip r:embed="rId4">
            <a:extLst>
              <a:ext uri="{28A0092B-C50C-407E-A947-70E740481C1C}">
                <a14:useLocalDpi xmlns:a14="http://schemas.microsoft.com/office/drawing/2010/main" val="0"/>
              </a:ext>
            </a:extLst>
          </a:blip>
          <a:srcRect l="13539" t="35947" r="13008" b="41837"/>
          <a:stretch>
            <a:fillRect/>
          </a:stretch>
        </p:blipFill>
        <p:spPr bwMode="auto">
          <a:xfrm>
            <a:off x="2215814" y="-38859"/>
            <a:ext cx="8063133" cy="7072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3232823215"/>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68610" name="Picture 2"/>
          <p:cNvPicPr>
            <a:picLocks noChangeAspect="1" noChangeArrowheads="1"/>
          </p:cNvPicPr>
          <p:nvPr/>
        </p:nvPicPr>
        <p:blipFill>
          <a:blip r:embed="rId4">
            <a:extLst>
              <a:ext uri="{28A0092B-C50C-407E-A947-70E740481C1C}">
                <a14:useLocalDpi xmlns:a14="http://schemas.microsoft.com/office/drawing/2010/main" val="0"/>
              </a:ext>
            </a:extLst>
          </a:blip>
          <a:srcRect l="13539" t="55476" r="13008" b="22307"/>
          <a:stretch>
            <a:fillRect/>
          </a:stretch>
        </p:blipFill>
        <p:spPr bwMode="auto">
          <a:xfrm>
            <a:off x="2215814" y="-38859"/>
            <a:ext cx="8063133" cy="7072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263047456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70658" name="Picture 1" descr="Untitled.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38645" y="1573768"/>
            <a:ext cx="9744977" cy="398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445524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71682" name="Picture 1" descr="Untitle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80357" y="1573768"/>
            <a:ext cx="8835445" cy="398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259751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73730" name="Picture 1" descr="Untitle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38645" y="1573768"/>
            <a:ext cx="8835445" cy="398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405500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75778" name="Picture 1" descr="Untitle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38645" y="1573768"/>
            <a:ext cx="8835445" cy="398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398903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77826" name="Picture 1" descr="Untitle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80358" y="1573768"/>
            <a:ext cx="9106240" cy="398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4262475"/>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79874" name="Picture 1" descr="Untitle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38645" y="1573768"/>
            <a:ext cx="8835445" cy="398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3361507"/>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81922" name="Picture 1" descr="Untitle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80358" y="1573768"/>
            <a:ext cx="9922268" cy="398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521433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150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5803" y="1583482"/>
            <a:ext cx="2399511" cy="239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1507" name="Picture 6"/>
          <p:cNvPicPr>
            <a:picLocks noChangeAspect="1" noChangeArrowheads="1"/>
          </p:cNvPicPr>
          <p:nvPr/>
        </p:nvPicPr>
        <p:blipFill>
          <a:blip r:embed="rId5">
            <a:extLst>
              <a:ext uri="{28A0092B-C50C-407E-A947-70E740481C1C}">
                <a14:useLocalDpi xmlns:a14="http://schemas.microsoft.com/office/drawing/2010/main" val="0"/>
              </a:ext>
            </a:extLst>
          </a:blip>
          <a:srcRect l="4103" r="3731" b="7835"/>
          <a:stretch>
            <a:fillRect/>
          </a:stretch>
        </p:blipFill>
        <p:spPr bwMode="auto">
          <a:xfrm>
            <a:off x="5013624" y="1583482"/>
            <a:ext cx="2399511" cy="239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1508" name="Picture 1" descr="Untitled.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671796" y="4196715"/>
            <a:ext cx="2983602" cy="1091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2" descr="Untitled.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735544" y="4196715"/>
            <a:ext cx="2983602" cy="1091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3" descr="Untitled.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844222" y="4196715"/>
            <a:ext cx="2983602" cy="1091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2" descr="1d4c795.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41732" y="1573768"/>
            <a:ext cx="2406797" cy="240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2601883"/>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8397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2925" y="1583482"/>
            <a:ext cx="2399511" cy="239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83971" name="Picture 7"/>
          <p:cNvPicPr>
            <a:picLocks noChangeAspect="1" noChangeArrowheads="1"/>
          </p:cNvPicPr>
          <p:nvPr/>
        </p:nvPicPr>
        <p:blipFill>
          <a:blip r:embed="rId5">
            <a:extLst>
              <a:ext uri="{28A0092B-C50C-407E-A947-70E740481C1C}">
                <a14:useLocalDpi xmlns:a14="http://schemas.microsoft.com/office/drawing/2010/main" val="0"/>
              </a:ext>
            </a:extLst>
          </a:blip>
          <a:srcRect l="4103" r="3731" b="7835"/>
          <a:stretch>
            <a:fillRect/>
          </a:stretch>
        </p:blipFill>
        <p:spPr bwMode="auto">
          <a:xfrm>
            <a:off x="5013624" y="1583482"/>
            <a:ext cx="2399511" cy="239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83972" name="Picture 2" descr="Untitled.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64324" y="212507"/>
            <a:ext cx="3047961" cy="760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3" name="Picture 4" descr="Untitled.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06041" y="4255002"/>
            <a:ext cx="4065568" cy="2336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4" name="Picture 5" descr="Untitled.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236455" y="4255002"/>
            <a:ext cx="4001209" cy="273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5" name="Picture 6" descr="Untitled.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770147" y="4255002"/>
            <a:ext cx="4270789" cy="2405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6" name="Picture 9" descr="1d4c795.jp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27462" y="1573768"/>
            <a:ext cx="2406797" cy="240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7868921"/>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78539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965379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418241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3554"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94317" y="2792953"/>
            <a:ext cx="3657554" cy="1417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47042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56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 y="-1049179"/>
            <a:ext cx="12434711" cy="932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156385796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76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 y="-9160885"/>
            <a:ext cx="12434711" cy="21576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427850035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296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710" y="-388585"/>
            <a:ext cx="13034589" cy="7596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284455388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 y="-1"/>
            <a:ext cx="12434711"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31746" name="Picture 1" descr="Untitle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38645" y="1573768"/>
            <a:ext cx="8835445" cy="398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8336327"/>
      </p:ext>
    </p:extLst>
  </p:cSld>
  <p:clrMapOvr>
    <a:masterClrMapping/>
  </p:clrMapOvr>
  <p:transition>
    <p:fade/>
  </p:transition>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9.jpeg"/></Relationships>
</file>

<file path=ppt/theme/theme1.xml><?xml version="1.0" encoding="utf-8"?>
<a:theme xmlns:a="http://schemas.openxmlformats.org/drawingml/2006/main" name="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B472DEA0-F5CE-4BBB-B5FF-2C3824D90207}" vid="{761A4FB6-FF94-4629-BE63-359EDE4A0764}"/>
    </a:ext>
  </a:extLst>
</a:theme>
</file>

<file path=ppt/theme/theme2.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B472DEA0-F5CE-4BBB-B5FF-2C3824D90207}" vid="{68E70079-3B6E-418C-A76F-32962E872A31}"/>
    </a:ext>
  </a:extLst>
</a:theme>
</file>

<file path=ppt/theme/theme3.xml><?xml version="1.0" encoding="utf-8"?>
<a:theme xmlns:a="http://schemas.openxmlformats.org/drawingml/2006/main" name="Title &amp; Subtitle">
  <a:themeElements>
    <a:clrScheme name="">
      <a:dk1>
        <a:srgbClr val="000000"/>
      </a:dk1>
      <a:lt1>
        <a:srgbClr val="FFFFFF"/>
      </a:lt1>
      <a:dk2>
        <a:srgbClr val="000000"/>
      </a:dk2>
      <a:lt2>
        <a:srgbClr val="00000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6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5" id="{ED9CC74F-BC90-4AE3-B588-8F47DED84D85}" vid="{9EF39B8B-F790-467F-91F7-25249078E0A0}"/>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BA1CFBF-3C3F-4FFC-AA5C-E009A226DCDF}"/>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SharePoint_Conference_2014_Exec_Template_lms</Template>
  <TotalTime>130</TotalTime>
  <Words>500</Words>
  <Application>Microsoft Office PowerPoint</Application>
  <PresentationFormat>Custom</PresentationFormat>
  <Paragraphs>20</Paragraphs>
  <Slides>42</Slides>
  <Notes>30</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42</vt:i4>
      </vt:variant>
    </vt:vector>
  </HeadingPairs>
  <TitlesOfParts>
    <vt:vector size="56" baseType="lpstr">
      <vt:lpstr>Arial</vt:lpstr>
      <vt:lpstr>Calibri</vt:lpstr>
      <vt:lpstr>Consolas</vt:lpstr>
      <vt:lpstr>Gill Sans</vt:lpstr>
      <vt:lpstr>Lucida Grande</vt:lpstr>
      <vt:lpstr>Segoe UI</vt:lpstr>
      <vt:lpstr>Segoe UI Light</vt:lpstr>
      <vt:lpstr>Wingdings</vt:lpstr>
      <vt:lpstr>ヒラギノ角ゴ Pro W3</vt:lpstr>
      <vt:lpstr>ヒラギノ角ゴ ProN W3</vt:lpstr>
      <vt:lpstr>5-30499_SPC_2014_Exec_Template_16x9</vt:lpstr>
      <vt:lpstr>5-30499_SPC_2014_Dev_Template_16x9</vt:lpstr>
      <vt:lpstr>Title &amp; Subtitle</vt:lpstr>
      <vt:lpstr>1_5-30499_SPC_2014_Exec_Template_16x9</vt:lpstr>
      <vt:lpstr>PowerPoint Presentation</vt:lpstr>
      <vt:lpstr>The Seattle Art Museum: art meets function with SharePoint 2013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Seattle Art Museum: art meets function with SharePoint 2013</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7</cp:revision>
  <dcterms:created xsi:type="dcterms:W3CDTF">2014-03-03T07:53:05Z</dcterms:created>
  <dcterms:modified xsi:type="dcterms:W3CDTF">2014-03-04T23:50:22Z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