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gif" ContentType="image/gi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082" r:id="rId4"/>
    <p:sldMasterId id="2147484217" r:id="rId5"/>
  </p:sldMasterIdLst>
  <p:notesMasterIdLst>
    <p:notesMasterId r:id="rId43"/>
  </p:notesMasterIdLst>
  <p:handoutMasterIdLst>
    <p:handoutMasterId r:id="rId44"/>
  </p:handoutMasterIdLst>
  <p:sldIdLst>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56" r:id="rId41"/>
    <p:sldId id="292" r:id="rId42"/>
  </p:sldIdLst>
  <p:sldSz cx="12436475" cy="6994525"/>
  <p:notesSz cx="6858000" cy="9144000"/>
  <p:defaultText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ku Uchikawa" initials="SU" lastIdx="11" clrIdx="0"/>
  <p:cmAuthor id="1" name="Mary Feil-Jacobs" initials="MFJ" lastIdx="43"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B2D"/>
    <a:srgbClr val="87AB37"/>
    <a:srgbClr val="9FC54D"/>
    <a:srgbClr val="505050"/>
    <a:srgbClr val="785393"/>
    <a:srgbClr val="80599D"/>
    <a:srgbClr val="000000"/>
    <a:srgbClr val="8E6AAA"/>
    <a:srgbClr val="8E6A78"/>
    <a:srgbClr val="9B4F9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6531" autoAdjust="0"/>
    <p:restoredTop sz="95202" autoAdjust="0"/>
  </p:normalViewPr>
  <p:slideViewPr>
    <p:cSldViewPr snapToObjects="1">
      <p:cViewPr varScale="1">
        <p:scale>
          <a:sx n="130" d="100"/>
          <a:sy n="130" d="100"/>
        </p:scale>
        <p:origin x="516" y="120"/>
      </p:cViewPr>
      <p:guideLst/>
    </p:cSldViewPr>
  </p:slideViewPr>
  <p:outlineViewPr>
    <p:cViewPr>
      <p:scale>
        <a:sx n="33" d="100"/>
        <a:sy n="33" d="100"/>
      </p:scale>
      <p:origin x="0" y="-21634"/>
    </p:cViewPr>
  </p:outlineViewPr>
  <p:notesTextViewPr>
    <p:cViewPr>
      <p:scale>
        <a:sx n="100" d="100"/>
        <a:sy n="100" d="100"/>
      </p:scale>
      <p:origin x="0" y="0"/>
    </p:cViewPr>
  </p:notesTextViewPr>
  <p:sorterViewPr>
    <p:cViewPr>
      <p:scale>
        <a:sx n="40" d="100"/>
        <a:sy n="40" d="100"/>
      </p:scale>
      <p:origin x="0" y="0"/>
    </p:cViewPr>
  </p:sorterViewPr>
  <p:notesViewPr>
    <p:cSldViewPr snapToObjects="1" showGuides="1">
      <p:cViewPr varScale="1">
        <p:scale>
          <a:sx n="63" d="100"/>
          <a:sy n="63" d="100"/>
        </p:scale>
        <p:origin x="3134" y="53"/>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notesMaster" Target="notesMasters/notesMaster1.xml"/><Relationship Id="rId48"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presProps" Target="presProps.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Date Placeholder 6"/>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AAADD-8F94-4863-AB67-1D448E3F1BC3}" type="datetime1">
              <a:rPr lang="en-US" smtClean="0">
                <a:latin typeface="Segoe UI" pitchFamily="34" charset="0"/>
              </a:rPr>
              <a:t>3/4/2014</a:t>
            </a:fld>
            <a:endParaRPr lang="en-US" dirty="0">
              <a:latin typeface="Segoe UI" pitchFamily="34" charset="0"/>
            </a:endParaRPr>
          </a:p>
        </p:txBody>
      </p:sp>
      <p:sp>
        <p:nvSpPr>
          <p:cNvPr id="9" name="Slide Number Placeholder 8"/>
          <p:cNvSpPr>
            <a:spLocks noGrp="1"/>
          </p:cNvSpPr>
          <p:nvPr>
            <p:ph type="sldNum" sz="quarter" idx="3"/>
          </p:nvPr>
        </p:nvSpPr>
        <p:spPr>
          <a:xfrm>
            <a:off x="5783579" y="8685213"/>
            <a:ext cx="1072833" cy="457200"/>
          </a:xfrm>
          <a:prstGeom prst="rect">
            <a:avLst/>
          </a:prstGeom>
        </p:spPr>
        <p:txBody>
          <a:bodyPr vert="horz" lIns="91440" tIns="45720" rIns="91440" bIns="45720" rtlCol="0" anchor="b"/>
          <a:lstStyle>
            <a:lvl1pPr algn="r">
              <a:defRPr sz="1200"/>
            </a:lvl1pPr>
          </a:lstStyle>
          <a:p>
            <a:fld id="{0EC9E9D6-92A0-482B-A603-C9BA7FFB8190}" type="slidenum">
              <a:rPr lang="en-US" smtClean="0">
                <a:latin typeface="Segoe UI" pitchFamily="34" charset="0"/>
              </a:rPr>
              <a:t>‹#›</a:t>
            </a:fld>
            <a:endParaRPr lang="en-US" dirty="0">
              <a:latin typeface="Segoe UI" pitchFamily="34" charset="0"/>
            </a:endParaRPr>
          </a:p>
        </p:txBody>
      </p:sp>
      <p:sp>
        <p:nvSpPr>
          <p:cNvPr id="3" name="Footer Placeholder 2"/>
          <p:cNvSpPr>
            <a:spLocks noGrp="1"/>
          </p:cNvSpPr>
          <p:nvPr>
            <p:ph type="ftr" sz="quarter" idx="2"/>
          </p:nvPr>
        </p:nvSpPr>
        <p:spPr>
          <a:xfrm>
            <a:off x="320074" y="8685213"/>
            <a:ext cx="5463504" cy="458787"/>
          </a:xfrm>
          <a:prstGeom prst="rect">
            <a:avLst/>
          </a:prstGeom>
        </p:spPr>
        <p:txBody>
          <a:bodyPr vert="horz" lIns="91440" tIns="45720" rIns="91440" bIns="45720" rtlCol="0" anchor="b"/>
          <a:lstStyle>
            <a:lvl1pPr algn="l">
              <a:defRPr sz="1200"/>
            </a:lvl1pPr>
          </a:lstStyle>
          <a:p>
            <a:r>
              <a:rPr lang="en-US" sz="500" dirty="0" smtClean="0"/>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500" dirty="0"/>
          </a:p>
        </p:txBody>
      </p:sp>
    </p:spTree>
    <p:extLst>
      <p:ext uri="{BB962C8B-B14F-4D97-AF65-F5344CB8AC3E}">
        <p14:creationId xmlns:p14="http://schemas.microsoft.com/office/powerpoint/2010/main" val="3904595630"/>
      </p:ext>
    </p:extLst>
  </p:cSld>
  <p:clrMap bg1="lt1" tx1="dk1" bg2="lt2" tx2="dk2" accent1="accent1" accent2="accent2" accent3="accent3" accent4="accent4" accent5="accent5" accent6="accent6" hlink="hlink" folHlink="folHlink"/>
  <p:hf hd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Header Placeholder 7"/>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smtClean="0"/>
              <a:t>SharePoint Conference 2014</a:t>
            </a:r>
            <a:endParaRPr lang="en-US" dirty="0"/>
          </a:p>
        </p:txBody>
      </p:sp>
      <p:sp>
        <p:nvSpPr>
          <p:cNvPr id="9" name="Slide Image Placeholder 8"/>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10" name="Footer Placeholder 9"/>
          <p:cNvSpPr>
            <a:spLocks noGrp="1"/>
          </p:cNvSpPr>
          <p:nvPr>
            <p:ph type="ftr" sz="quarter" idx="4"/>
          </p:nvPr>
        </p:nvSpPr>
        <p:spPr>
          <a:xfrm>
            <a:off x="0" y="8686800"/>
            <a:ext cx="5920740" cy="355964"/>
          </a:xfrm>
          <a:prstGeom prst="rect">
            <a:avLst/>
          </a:prstGeom>
        </p:spPr>
        <p:txBody>
          <a:bodyPr vert="horz" lIns="91440" tIns="45720" rIns="91440" bIns="45720" rtlCol="0" anchor="b"/>
          <a:lstStyle>
            <a:lvl1pPr marL="571500" indent="0" algn="l">
              <a:defRPr sz="1200"/>
            </a:lvl1p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
        <p:nvSpPr>
          <p:cNvPr id="11" name="Date Placeholder 10"/>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E74353ED-ACB2-44BF-A903-985B0AF962B7}" type="datetime1">
              <a:rPr lang="en-US" smtClean="0"/>
              <a:t>3/4/2014</a:t>
            </a:fld>
            <a:endParaRPr lang="en-US" dirty="0"/>
          </a:p>
        </p:txBody>
      </p:sp>
      <p:sp>
        <p:nvSpPr>
          <p:cNvPr id="12" name="Notes Placeholder 11"/>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3" name="Slide Number Placeholder 12"/>
          <p:cNvSpPr>
            <a:spLocks noGrp="1"/>
          </p:cNvSpPr>
          <p:nvPr>
            <p:ph type="sldNum" sz="quarter" idx="5"/>
          </p:nvPr>
        </p:nvSpPr>
        <p:spPr>
          <a:xfrm>
            <a:off x="5909309" y="8685213"/>
            <a:ext cx="947103" cy="457200"/>
          </a:xfrm>
          <a:prstGeom prst="rect">
            <a:avLst/>
          </a:prstGeom>
        </p:spPr>
        <p:txBody>
          <a:bodyPr vert="horz" lIns="91440" tIns="45720" rIns="91440" bIns="45720" rtlCol="0" anchor="b"/>
          <a:lstStyle>
            <a:lvl1pPr algn="r">
              <a:defRPr sz="1200">
                <a:latin typeface="Segoe UI" pitchFamily="34" charset="0"/>
              </a:defRPr>
            </a:lvl1pPr>
          </a:lstStyle>
          <a:p>
            <a:fld id="{B4008EB6-D09E-4580-8CD6-DDB14511944F}" type="slidenum">
              <a:rPr lang="en-US" smtClean="0"/>
              <a:pPr/>
              <a:t>‹#›</a:t>
            </a:fld>
            <a:endParaRPr lang="en-US" dirty="0"/>
          </a:p>
        </p:txBody>
      </p:sp>
    </p:spTree>
    <p:extLst>
      <p:ext uri="{BB962C8B-B14F-4D97-AF65-F5344CB8AC3E}">
        <p14:creationId xmlns:p14="http://schemas.microsoft.com/office/powerpoint/2010/main" val="2624648265"/>
      </p:ext>
    </p:extLst>
  </p:cSld>
  <p:clrMap bg1="lt1" tx1="dk1" bg2="lt2" tx2="dk2" accent1="accent1" accent2="accent2" accent3="accent3" accent4="accent4" accent5="accent5" accent6="accent6" hlink="hlink" folHlink="folHlink"/>
  <p:hf hdr="0"/>
  <p:notesStyle>
    <a:lvl1pPr marL="0" algn="l" defTabSz="932742" rtl="0" eaLnBrk="1" latinLnBrk="0" hangingPunct="1">
      <a:lnSpc>
        <a:spcPct val="90000"/>
      </a:lnSpc>
      <a:spcAft>
        <a:spcPts val="340"/>
      </a:spcAft>
      <a:defRPr sz="900" kern="1200">
        <a:solidFill>
          <a:schemeClr val="tx1"/>
        </a:solidFill>
        <a:latin typeface="Segoe UI Light" pitchFamily="34" charset="0"/>
        <a:ea typeface="+mn-ea"/>
        <a:cs typeface="+mn-cs"/>
      </a:defRPr>
    </a:lvl1pPr>
    <a:lvl2pPr marL="217262" indent="-107956"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2pPr>
    <a:lvl3pPr marL="334664"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3pPr>
    <a:lvl4pPr marL="492551" indent="-149789"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4pPr>
    <a:lvl5pPr marL="627496" indent="-117403" algn="l" defTabSz="932742" rtl="0" eaLnBrk="1" latinLnBrk="0" hangingPunct="1">
      <a:lnSpc>
        <a:spcPct val="90000"/>
      </a:lnSpc>
      <a:spcAft>
        <a:spcPts val="340"/>
      </a:spcAft>
      <a:buFont typeface="Arial" pitchFamily="34" charset="0"/>
      <a:buChar char="•"/>
      <a:defRPr sz="900" kern="1200">
        <a:solidFill>
          <a:schemeClr val="tx1"/>
        </a:solidFill>
        <a:latin typeface="Segoe UI Light" pitchFamily="34" charset="0"/>
        <a:ea typeface="+mn-ea"/>
        <a:cs typeface="+mn-cs"/>
      </a:defRPr>
    </a:lvl5pPr>
    <a:lvl6pPr marL="2331856" algn="l" defTabSz="932742" rtl="0" eaLnBrk="1" latinLnBrk="0" hangingPunct="1">
      <a:defRPr sz="1200" kern="1200">
        <a:solidFill>
          <a:schemeClr val="tx1"/>
        </a:solidFill>
        <a:latin typeface="+mn-lt"/>
        <a:ea typeface="+mn-ea"/>
        <a:cs typeface="+mn-cs"/>
      </a:defRPr>
    </a:lvl6pPr>
    <a:lvl7pPr marL="2798226" algn="l" defTabSz="932742" rtl="0" eaLnBrk="1" latinLnBrk="0" hangingPunct="1">
      <a:defRPr sz="1200" kern="1200">
        <a:solidFill>
          <a:schemeClr val="tx1"/>
        </a:solidFill>
        <a:latin typeface="+mn-lt"/>
        <a:ea typeface="+mn-ea"/>
        <a:cs typeface="+mn-cs"/>
      </a:defRPr>
    </a:lvl7pPr>
    <a:lvl8pPr marL="3264597" algn="l" defTabSz="932742" rtl="0" eaLnBrk="1" latinLnBrk="0" hangingPunct="1">
      <a:defRPr sz="1200" kern="1200">
        <a:solidFill>
          <a:schemeClr val="tx1"/>
        </a:solidFill>
        <a:latin typeface="+mn-lt"/>
        <a:ea typeface="+mn-ea"/>
        <a:cs typeface="+mn-cs"/>
      </a:defRPr>
    </a:lvl8pPr>
    <a:lvl9pPr marL="3730969" algn="l" defTabSz="932742"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54988308-DA46-4504-956E-21F7DECBE5F6}"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1</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41127171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358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aseline="-25000">
                <a:solidFill>
                  <a:schemeClr val="tx1"/>
                </a:solidFill>
                <a:latin typeface="Capitals"/>
                <a:ea typeface="MS PGothic" panose="020B0600070205080204" pitchFamily="34" charset="-128"/>
              </a:defRPr>
            </a:lvl1pPr>
            <a:lvl2pPr marL="742950" indent="-285750">
              <a:defRPr sz="1200" baseline="-25000">
                <a:solidFill>
                  <a:schemeClr val="tx1"/>
                </a:solidFill>
                <a:latin typeface="Capitals"/>
                <a:ea typeface="MS PGothic" panose="020B0600070205080204" pitchFamily="34" charset="-128"/>
              </a:defRPr>
            </a:lvl2pPr>
            <a:lvl3pPr marL="1143000" indent="-228600">
              <a:defRPr sz="1200" baseline="-25000">
                <a:solidFill>
                  <a:schemeClr val="tx1"/>
                </a:solidFill>
                <a:latin typeface="Capitals"/>
                <a:ea typeface="MS PGothic" panose="020B0600070205080204" pitchFamily="34" charset="-128"/>
              </a:defRPr>
            </a:lvl3pPr>
            <a:lvl4pPr marL="1600200" indent="-228600">
              <a:defRPr sz="1200" baseline="-25000">
                <a:solidFill>
                  <a:schemeClr val="tx1"/>
                </a:solidFill>
                <a:latin typeface="Capitals"/>
                <a:ea typeface="MS PGothic" panose="020B0600070205080204" pitchFamily="34" charset="-128"/>
              </a:defRPr>
            </a:lvl4pPr>
            <a:lvl5pPr marL="2057400" indent="-228600">
              <a:defRPr sz="1200" baseline="-25000">
                <a:solidFill>
                  <a:schemeClr val="tx1"/>
                </a:solidFill>
                <a:latin typeface="Capitals"/>
                <a:ea typeface="MS PGothic" panose="020B0600070205080204" pitchFamily="34" charset="-128"/>
              </a:defRPr>
            </a:lvl5pPr>
            <a:lvl6pPr marL="25146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6pPr>
            <a:lvl7pPr marL="29718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7pPr>
            <a:lvl8pPr marL="34290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8pPr>
            <a:lvl9pPr marL="38862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9pPr>
          </a:lstStyle>
          <a:p>
            <a:fld id="{31E86464-91DA-44AD-ABB4-181D228613F6}" type="slidenum">
              <a:rPr lang="en-US" baseline="0" smtClean="0">
                <a:solidFill>
                  <a:prstClr val="black"/>
                </a:solidFill>
                <a:latin typeface="Arial" panose="020B0604020202020204" pitchFamily="34" charset="0"/>
              </a:rPr>
              <a:pPr/>
              <a:t>15</a:t>
            </a:fld>
            <a:endParaRPr lang="en-US" baseline="0" smtClean="0">
              <a:solidFill>
                <a:prstClr val="black"/>
              </a:solidFill>
              <a:latin typeface="Arial" panose="020B0604020202020204" pitchFamily="34" charset="0"/>
            </a:endParaRPr>
          </a:p>
        </p:txBody>
      </p:sp>
    </p:spTree>
    <p:extLst>
      <p:ext uri="{BB962C8B-B14F-4D97-AF65-F5344CB8AC3E}">
        <p14:creationId xmlns:p14="http://schemas.microsoft.com/office/powerpoint/2010/main" val="18186545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3891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aseline="-25000">
                <a:solidFill>
                  <a:schemeClr val="tx1"/>
                </a:solidFill>
                <a:latin typeface="Capitals"/>
                <a:ea typeface="MS PGothic" panose="020B0600070205080204" pitchFamily="34" charset="-128"/>
              </a:defRPr>
            </a:lvl1pPr>
            <a:lvl2pPr marL="742950" indent="-285750">
              <a:defRPr sz="1200" baseline="-25000">
                <a:solidFill>
                  <a:schemeClr val="tx1"/>
                </a:solidFill>
                <a:latin typeface="Capitals"/>
                <a:ea typeface="MS PGothic" panose="020B0600070205080204" pitchFamily="34" charset="-128"/>
              </a:defRPr>
            </a:lvl2pPr>
            <a:lvl3pPr marL="1143000" indent="-228600">
              <a:defRPr sz="1200" baseline="-25000">
                <a:solidFill>
                  <a:schemeClr val="tx1"/>
                </a:solidFill>
                <a:latin typeface="Capitals"/>
                <a:ea typeface="MS PGothic" panose="020B0600070205080204" pitchFamily="34" charset="-128"/>
              </a:defRPr>
            </a:lvl3pPr>
            <a:lvl4pPr marL="1600200" indent="-228600">
              <a:defRPr sz="1200" baseline="-25000">
                <a:solidFill>
                  <a:schemeClr val="tx1"/>
                </a:solidFill>
                <a:latin typeface="Capitals"/>
                <a:ea typeface="MS PGothic" panose="020B0600070205080204" pitchFamily="34" charset="-128"/>
              </a:defRPr>
            </a:lvl4pPr>
            <a:lvl5pPr marL="2057400" indent="-228600">
              <a:defRPr sz="1200" baseline="-25000">
                <a:solidFill>
                  <a:schemeClr val="tx1"/>
                </a:solidFill>
                <a:latin typeface="Capitals"/>
                <a:ea typeface="MS PGothic" panose="020B0600070205080204" pitchFamily="34" charset="-128"/>
              </a:defRPr>
            </a:lvl5pPr>
            <a:lvl6pPr marL="25146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6pPr>
            <a:lvl7pPr marL="29718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7pPr>
            <a:lvl8pPr marL="34290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8pPr>
            <a:lvl9pPr marL="38862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9pPr>
          </a:lstStyle>
          <a:p>
            <a:fld id="{49864787-196E-426E-A16F-45493CDCEFB5}" type="slidenum">
              <a:rPr lang="en-US" baseline="0" smtClean="0">
                <a:solidFill>
                  <a:prstClr val="black"/>
                </a:solidFill>
                <a:latin typeface="Arial" panose="020B0604020202020204" pitchFamily="34" charset="0"/>
              </a:rPr>
              <a:pPr/>
              <a:t>16</a:t>
            </a:fld>
            <a:endParaRPr lang="en-US" baseline="0" smtClean="0">
              <a:solidFill>
                <a:prstClr val="black"/>
              </a:solidFill>
              <a:latin typeface="Arial" panose="020B0604020202020204" pitchFamily="34" charset="0"/>
            </a:endParaRPr>
          </a:p>
        </p:txBody>
      </p:sp>
    </p:spTree>
    <p:extLst>
      <p:ext uri="{BB962C8B-B14F-4D97-AF65-F5344CB8AC3E}">
        <p14:creationId xmlns:p14="http://schemas.microsoft.com/office/powerpoint/2010/main" val="6796237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18</a:t>
            </a:fld>
            <a:endParaRPr lang="en-US" dirty="0">
              <a:solidFill>
                <a:prstClr val="black"/>
              </a:solidFill>
            </a:endParaRPr>
          </a:p>
        </p:txBody>
      </p:sp>
    </p:spTree>
    <p:extLst>
      <p:ext uri="{BB962C8B-B14F-4D97-AF65-F5344CB8AC3E}">
        <p14:creationId xmlns:p14="http://schemas.microsoft.com/office/powerpoint/2010/main" val="25036396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71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aseline="-25000">
                <a:solidFill>
                  <a:schemeClr val="tx1"/>
                </a:solidFill>
                <a:latin typeface="Capitals"/>
                <a:ea typeface="MS PGothic" panose="020B0600070205080204" pitchFamily="34" charset="-128"/>
              </a:defRPr>
            </a:lvl1pPr>
            <a:lvl2pPr marL="742950" indent="-285750">
              <a:defRPr sz="1200" baseline="-25000">
                <a:solidFill>
                  <a:schemeClr val="tx1"/>
                </a:solidFill>
                <a:latin typeface="Capitals"/>
                <a:ea typeface="MS PGothic" panose="020B0600070205080204" pitchFamily="34" charset="-128"/>
              </a:defRPr>
            </a:lvl2pPr>
            <a:lvl3pPr marL="1143000" indent="-228600">
              <a:defRPr sz="1200" baseline="-25000">
                <a:solidFill>
                  <a:schemeClr val="tx1"/>
                </a:solidFill>
                <a:latin typeface="Capitals"/>
                <a:ea typeface="MS PGothic" panose="020B0600070205080204" pitchFamily="34" charset="-128"/>
              </a:defRPr>
            </a:lvl3pPr>
            <a:lvl4pPr marL="1600200" indent="-228600">
              <a:defRPr sz="1200" baseline="-25000">
                <a:solidFill>
                  <a:schemeClr val="tx1"/>
                </a:solidFill>
                <a:latin typeface="Capitals"/>
                <a:ea typeface="MS PGothic" panose="020B0600070205080204" pitchFamily="34" charset="-128"/>
              </a:defRPr>
            </a:lvl4pPr>
            <a:lvl5pPr marL="2057400" indent="-228600">
              <a:defRPr sz="1200" baseline="-25000">
                <a:solidFill>
                  <a:schemeClr val="tx1"/>
                </a:solidFill>
                <a:latin typeface="Capitals"/>
                <a:ea typeface="MS PGothic" panose="020B0600070205080204" pitchFamily="34" charset="-128"/>
              </a:defRPr>
            </a:lvl5pPr>
            <a:lvl6pPr marL="25146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6pPr>
            <a:lvl7pPr marL="29718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7pPr>
            <a:lvl8pPr marL="34290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8pPr>
            <a:lvl9pPr marL="38862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9pPr>
          </a:lstStyle>
          <a:p>
            <a:fld id="{A7262E9D-358F-4C27-A687-EEBFD6877557}" type="slidenum">
              <a:rPr lang="en-US" baseline="0" smtClean="0">
                <a:solidFill>
                  <a:prstClr val="black"/>
                </a:solidFill>
                <a:latin typeface="Arial" panose="020B0604020202020204" pitchFamily="34" charset="0"/>
              </a:rPr>
              <a:pPr/>
              <a:t>20</a:t>
            </a:fld>
            <a:endParaRPr lang="en-US" baseline="0" smtClean="0">
              <a:solidFill>
                <a:prstClr val="black"/>
              </a:solidFill>
              <a:latin typeface="Arial" panose="020B0604020202020204" pitchFamily="34" charset="0"/>
            </a:endParaRPr>
          </a:p>
        </p:txBody>
      </p:sp>
    </p:spTree>
    <p:extLst>
      <p:ext uri="{BB962C8B-B14F-4D97-AF65-F5344CB8AC3E}">
        <p14:creationId xmlns:p14="http://schemas.microsoft.com/office/powerpoint/2010/main" val="33724486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120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aseline="-25000">
                <a:solidFill>
                  <a:schemeClr val="tx1"/>
                </a:solidFill>
                <a:latin typeface="Capitals"/>
                <a:ea typeface="MS PGothic" panose="020B0600070205080204" pitchFamily="34" charset="-128"/>
              </a:defRPr>
            </a:lvl1pPr>
            <a:lvl2pPr marL="742950" indent="-285750">
              <a:defRPr sz="1200" baseline="-25000">
                <a:solidFill>
                  <a:schemeClr val="tx1"/>
                </a:solidFill>
                <a:latin typeface="Capitals"/>
                <a:ea typeface="MS PGothic" panose="020B0600070205080204" pitchFamily="34" charset="-128"/>
              </a:defRPr>
            </a:lvl2pPr>
            <a:lvl3pPr marL="1143000" indent="-228600">
              <a:defRPr sz="1200" baseline="-25000">
                <a:solidFill>
                  <a:schemeClr val="tx1"/>
                </a:solidFill>
                <a:latin typeface="Capitals"/>
                <a:ea typeface="MS PGothic" panose="020B0600070205080204" pitchFamily="34" charset="-128"/>
              </a:defRPr>
            </a:lvl3pPr>
            <a:lvl4pPr marL="1600200" indent="-228600">
              <a:defRPr sz="1200" baseline="-25000">
                <a:solidFill>
                  <a:schemeClr val="tx1"/>
                </a:solidFill>
                <a:latin typeface="Capitals"/>
                <a:ea typeface="MS PGothic" panose="020B0600070205080204" pitchFamily="34" charset="-128"/>
              </a:defRPr>
            </a:lvl4pPr>
            <a:lvl5pPr marL="2057400" indent="-228600">
              <a:defRPr sz="1200" baseline="-25000">
                <a:solidFill>
                  <a:schemeClr val="tx1"/>
                </a:solidFill>
                <a:latin typeface="Capitals"/>
                <a:ea typeface="MS PGothic" panose="020B0600070205080204" pitchFamily="34" charset="-128"/>
              </a:defRPr>
            </a:lvl5pPr>
            <a:lvl6pPr marL="25146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6pPr>
            <a:lvl7pPr marL="29718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7pPr>
            <a:lvl8pPr marL="34290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8pPr>
            <a:lvl9pPr marL="38862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9pPr>
          </a:lstStyle>
          <a:p>
            <a:fld id="{61188632-A8E8-4210-972D-DE145BEECA73}" type="slidenum">
              <a:rPr lang="en-US" baseline="0" smtClean="0">
                <a:solidFill>
                  <a:prstClr val="black"/>
                </a:solidFill>
                <a:latin typeface="Arial" panose="020B0604020202020204" pitchFamily="34" charset="0"/>
              </a:rPr>
              <a:pPr/>
              <a:t>21</a:t>
            </a:fld>
            <a:endParaRPr lang="en-US" baseline="0" smtClean="0">
              <a:solidFill>
                <a:prstClr val="black"/>
              </a:solidFill>
              <a:latin typeface="Arial" panose="020B0604020202020204" pitchFamily="34" charset="0"/>
            </a:endParaRPr>
          </a:p>
        </p:txBody>
      </p:sp>
    </p:spTree>
    <p:extLst>
      <p:ext uri="{BB962C8B-B14F-4D97-AF65-F5344CB8AC3E}">
        <p14:creationId xmlns:p14="http://schemas.microsoft.com/office/powerpoint/2010/main" val="1815531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3252"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aseline="-25000">
                <a:solidFill>
                  <a:schemeClr val="tx1"/>
                </a:solidFill>
                <a:latin typeface="Capitals"/>
                <a:ea typeface="MS PGothic" panose="020B0600070205080204" pitchFamily="34" charset="-128"/>
              </a:defRPr>
            </a:lvl1pPr>
            <a:lvl2pPr marL="742950" indent="-285750">
              <a:defRPr sz="1200" baseline="-25000">
                <a:solidFill>
                  <a:schemeClr val="tx1"/>
                </a:solidFill>
                <a:latin typeface="Capitals"/>
                <a:ea typeface="MS PGothic" panose="020B0600070205080204" pitchFamily="34" charset="-128"/>
              </a:defRPr>
            </a:lvl2pPr>
            <a:lvl3pPr marL="1143000" indent="-228600">
              <a:defRPr sz="1200" baseline="-25000">
                <a:solidFill>
                  <a:schemeClr val="tx1"/>
                </a:solidFill>
                <a:latin typeface="Capitals"/>
                <a:ea typeface="MS PGothic" panose="020B0600070205080204" pitchFamily="34" charset="-128"/>
              </a:defRPr>
            </a:lvl3pPr>
            <a:lvl4pPr marL="1600200" indent="-228600">
              <a:defRPr sz="1200" baseline="-25000">
                <a:solidFill>
                  <a:schemeClr val="tx1"/>
                </a:solidFill>
                <a:latin typeface="Capitals"/>
                <a:ea typeface="MS PGothic" panose="020B0600070205080204" pitchFamily="34" charset="-128"/>
              </a:defRPr>
            </a:lvl4pPr>
            <a:lvl5pPr marL="2057400" indent="-228600">
              <a:defRPr sz="1200" baseline="-25000">
                <a:solidFill>
                  <a:schemeClr val="tx1"/>
                </a:solidFill>
                <a:latin typeface="Capitals"/>
                <a:ea typeface="MS PGothic" panose="020B0600070205080204" pitchFamily="34" charset="-128"/>
              </a:defRPr>
            </a:lvl5pPr>
            <a:lvl6pPr marL="25146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6pPr>
            <a:lvl7pPr marL="29718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7pPr>
            <a:lvl8pPr marL="34290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8pPr>
            <a:lvl9pPr marL="38862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9pPr>
          </a:lstStyle>
          <a:p>
            <a:fld id="{5411D539-1602-40DE-8CBD-C42F0506818C}" type="slidenum">
              <a:rPr lang="en-US" baseline="0" smtClean="0">
                <a:solidFill>
                  <a:prstClr val="black"/>
                </a:solidFill>
                <a:latin typeface="Arial" panose="020B0604020202020204" pitchFamily="34" charset="0"/>
              </a:rPr>
              <a:pPr/>
              <a:t>22</a:t>
            </a:fld>
            <a:endParaRPr lang="en-US" baseline="0" smtClean="0">
              <a:solidFill>
                <a:prstClr val="black"/>
              </a:solidFill>
              <a:latin typeface="Arial" panose="020B0604020202020204" pitchFamily="34" charset="0"/>
            </a:endParaRPr>
          </a:p>
        </p:txBody>
      </p:sp>
    </p:spTree>
    <p:extLst>
      <p:ext uri="{BB962C8B-B14F-4D97-AF65-F5344CB8AC3E}">
        <p14:creationId xmlns:p14="http://schemas.microsoft.com/office/powerpoint/2010/main" val="2754060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28</a:t>
            </a:fld>
            <a:endParaRPr lang="en-US" dirty="0">
              <a:solidFill>
                <a:prstClr val="black"/>
              </a:solidFill>
            </a:endParaRPr>
          </a:p>
        </p:txBody>
      </p:sp>
    </p:spTree>
    <p:extLst>
      <p:ext uri="{BB962C8B-B14F-4D97-AF65-F5344CB8AC3E}">
        <p14:creationId xmlns:p14="http://schemas.microsoft.com/office/powerpoint/2010/main" val="24491490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32</a:t>
            </a:fld>
            <a:endParaRPr lang="en-US" dirty="0">
              <a:solidFill>
                <a:prstClr val="black"/>
              </a:solidFill>
            </a:endParaRPr>
          </a:p>
        </p:txBody>
      </p:sp>
    </p:spTree>
    <p:extLst>
      <p:ext uri="{BB962C8B-B14F-4D97-AF65-F5344CB8AC3E}">
        <p14:creationId xmlns:p14="http://schemas.microsoft.com/office/powerpoint/2010/main" val="206127516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7066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aseline="-25000">
                <a:solidFill>
                  <a:schemeClr val="tx1"/>
                </a:solidFill>
                <a:latin typeface="Capitals"/>
                <a:ea typeface="MS PGothic" panose="020B0600070205080204" pitchFamily="34" charset="-128"/>
              </a:defRPr>
            </a:lvl1pPr>
            <a:lvl2pPr marL="742950" indent="-285750">
              <a:defRPr sz="1200" baseline="-25000">
                <a:solidFill>
                  <a:schemeClr val="tx1"/>
                </a:solidFill>
                <a:latin typeface="Capitals"/>
                <a:ea typeface="MS PGothic" panose="020B0600070205080204" pitchFamily="34" charset="-128"/>
              </a:defRPr>
            </a:lvl2pPr>
            <a:lvl3pPr marL="1143000" indent="-228600">
              <a:defRPr sz="1200" baseline="-25000">
                <a:solidFill>
                  <a:schemeClr val="tx1"/>
                </a:solidFill>
                <a:latin typeface="Capitals"/>
                <a:ea typeface="MS PGothic" panose="020B0600070205080204" pitchFamily="34" charset="-128"/>
              </a:defRPr>
            </a:lvl3pPr>
            <a:lvl4pPr marL="1600200" indent="-228600">
              <a:defRPr sz="1200" baseline="-25000">
                <a:solidFill>
                  <a:schemeClr val="tx1"/>
                </a:solidFill>
                <a:latin typeface="Capitals"/>
                <a:ea typeface="MS PGothic" panose="020B0600070205080204" pitchFamily="34" charset="-128"/>
              </a:defRPr>
            </a:lvl4pPr>
            <a:lvl5pPr marL="2057400" indent="-228600">
              <a:defRPr sz="1200" baseline="-25000">
                <a:solidFill>
                  <a:schemeClr val="tx1"/>
                </a:solidFill>
                <a:latin typeface="Capitals"/>
                <a:ea typeface="MS PGothic" panose="020B0600070205080204" pitchFamily="34" charset="-128"/>
              </a:defRPr>
            </a:lvl5pPr>
            <a:lvl6pPr marL="25146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6pPr>
            <a:lvl7pPr marL="29718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7pPr>
            <a:lvl8pPr marL="34290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8pPr>
            <a:lvl9pPr marL="38862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9pPr>
          </a:lstStyle>
          <a:p>
            <a:fld id="{865D436E-C91E-4761-8288-461CB6A522AD}" type="slidenum">
              <a:rPr lang="en-US" baseline="0" smtClean="0">
                <a:solidFill>
                  <a:prstClr val="black"/>
                </a:solidFill>
                <a:latin typeface="Arial" panose="020B0604020202020204" pitchFamily="34" charset="0"/>
              </a:rPr>
              <a:pPr/>
              <a:t>33</a:t>
            </a:fld>
            <a:endParaRPr lang="en-US" baseline="0" smtClean="0">
              <a:solidFill>
                <a:prstClr val="black"/>
              </a:solidFill>
              <a:latin typeface="Arial" panose="020B0604020202020204" pitchFamily="34" charset="0"/>
            </a:endParaRPr>
          </a:p>
        </p:txBody>
      </p:sp>
    </p:spTree>
    <p:extLst>
      <p:ext uri="{BB962C8B-B14F-4D97-AF65-F5344CB8AC3E}">
        <p14:creationId xmlns:p14="http://schemas.microsoft.com/office/powerpoint/2010/main" val="18565667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747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aseline="-25000">
                <a:solidFill>
                  <a:schemeClr val="tx1"/>
                </a:solidFill>
                <a:latin typeface="Capitals"/>
                <a:ea typeface="MS PGothic" panose="020B0600070205080204" pitchFamily="34" charset="-128"/>
              </a:defRPr>
            </a:lvl1pPr>
            <a:lvl2pPr marL="742950" indent="-285750">
              <a:defRPr sz="1200" baseline="-25000">
                <a:solidFill>
                  <a:schemeClr val="tx1"/>
                </a:solidFill>
                <a:latin typeface="Capitals"/>
                <a:ea typeface="MS PGothic" panose="020B0600070205080204" pitchFamily="34" charset="-128"/>
              </a:defRPr>
            </a:lvl2pPr>
            <a:lvl3pPr marL="1143000" indent="-228600">
              <a:defRPr sz="1200" baseline="-25000">
                <a:solidFill>
                  <a:schemeClr val="tx1"/>
                </a:solidFill>
                <a:latin typeface="Capitals"/>
                <a:ea typeface="MS PGothic" panose="020B0600070205080204" pitchFamily="34" charset="-128"/>
              </a:defRPr>
            </a:lvl3pPr>
            <a:lvl4pPr marL="1600200" indent="-228600">
              <a:defRPr sz="1200" baseline="-25000">
                <a:solidFill>
                  <a:schemeClr val="tx1"/>
                </a:solidFill>
                <a:latin typeface="Capitals"/>
                <a:ea typeface="MS PGothic" panose="020B0600070205080204" pitchFamily="34" charset="-128"/>
              </a:defRPr>
            </a:lvl4pPr>
            <a:lvl5pPr marL="2057400" indent="-228600">
              <a:defRPr sz="1200" baseline="-25000">
                <a:solidFill>
                  <a:schemeClr val="tx1"/>
                </a:solidFill>
                <a:latin typeface="Capitals"/>
                <a:ea typeface="MS PGothic" panose="020B0600070205080204" pitchFamily="34" charset="-128"/>
              </a:defRPr>
            </a:lvl5pPr>
            <a:lvl6pPr marL="25146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6pPr>
            <a:lvl7pPr marL="29718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7pPr>
            <a:lvl8pPr marL="34290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8pPr>
            <a:lvl9pPr marL="38862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9pPr>
          </a:lstStyle>
          <a:p>
            <a:fld id="{3478DEFA-0D76-4BE3-92F8-A51437110ED7}" type="slidenum">
              <a:rPr lang="en-US" baseline="0" smtClean="0">
                <a:solidFill>
                  <a:prstClr val="black"/>
                </a:solidFill>
                <a:latin typeface="Arial" panose="020B0604020202020204" pitchFamily="34" charset="0"/>
              </a:rPr>
              <a:pPr/>
              <a:t>34</a:t>
            </a:fld>
            <a:endParaRPr lang="en-US" baseline="0" smtClean="0">
              <a:solidFill>
                <a:prstClr val="black"/>
              </a:solidFill>
              <a:latin typeface="Arial" panose="020B0604020202020204" pitchFamily="34" charset="0"/>
            </a:endParaRPr>
          </a:p>
        </p:txBody>
      </p:sp>
    </p:spTree>
    <p:extLst>
      <p:ext uri="{BB962C8B-B14F-4D97-AF65-F5344CB8AC3E}">
        <p14:creationId xmlns:p14="http://schemas.microsoft.com/office/powerpoint/2010/main" val="10964273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Date Placeholder 5"/>
          <p:cNvSpPr>
            <a:spLocks noGrp="1"/>
          </p:cNvSpPr>
          <p:nvPr>
            <p:ph type="dt" idx="12"/>
          </p:nvPr>
        </p:nvSpPr>
        <p:spPr/>
        <p:txBody>
          <a:bodyPr/>
          <a:lstStyle/>
          <a:p>
            <a:fld id="{06A1D164-B33D-4403-8B09-EB3C0309BC7D}"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B4008EB6-D09E-4580-8CD6-DDB14511944F}" type="slidenum">
              <a:rPr lang="en-US" smtClean="0">
                <a:solidFill>
                  <a:prstClr val="black"/>
                </a:solidFill>
              </a:rPr>
              <a:pPr/>
              <a:t>2</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140942388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6" name="Slide Number Placeholder 5"/>
          <p:cNvSpPr>
            <a:spLocks noGrp="1"/>
          </p:cNvSpPr>
          <p:nvPr>
            <p:ph type="sldNum" sz="quarter" idx="12"/>
          </p:nvPr>
        </p:nvSpPr>
        <p:spPr/>
        <p:txBody>
          <a:bodyPr/>
          <a:lstStyle/>
          <a:p>
            <a:fld id="{B4008EB6-D09E-4580-8CD6-DDB14511944F}" type="slidenum">
              <a:rPr lang="en-US" smtClean="0"/>
              <a:pPr/>
              <a:t>36</a:t>
            </a:fld>
            <a:endParaRPr lang="en-US" dirty="0"/>
          </a:p>
        </p:txBody>
      </p:sp>
      <p:sp>
        <p:nvSpPr>
          <p:cNvPr id="10" name="Date Placeholder 9"/>
          <p:cNvSpPr>
            <a:spLocks noGrp="1"/>
          </p:cNvSpPr>
          <p:nvPr>
            <p:ph type="dt" idx="13"/>
          </p:nvPr>
        </p:nvSpPr>
        <p:spPr/>
        <p:txBody>
          <a:bodyPr/>
          <a:lstStyle/>
          <a:p>
            <a:fld id="{F6D0C1E9-C76A-461C-8E91-17FFC972AC04}" type="datetime1">
              <a:rPr lang="en-US" smtClean="0"/>
              <a:t>3/4/2014</a:t>
            </a:fld>
            <a:endParaRPr lang="en-US" dirty="0"/>
          </a:p>
        </p:txBody>
      </p:sp>
      <p:sp>
        <p:nvSpPr>
          <p:cNvPr id="7" name="Footer Placeholder 6"/>
          <p:cNvSpPr>
            <a:spLocks noGrp="1"/>
          </p:cNvSpPr>
          <p:nvPr>
            <p:ph type="ftr" sz="quarter" idx="14"/>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Tree>
    <p:extLst>
      <p:ext uri="{BB962C8B-B14F-4D97-AF65-F5344CB8AC3E}">
        <p14:creationId xmlns:p14="http://schemas.microsoft.com/office/powerpoint/2010/main" val="21104921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dirty="0"/>
          </a:p>
        </p:txBody>
      </p:sp>
      <p:sp>
        <p:nvSpPr>
          <p:cNvPr id="5" name="Date Placeholder 4"/>
          <p:cNvSpPr>
            <a:spLocks noGrp="1"/>
          </p:cNvSpPr>
          <p:nvPr>
            <p:ph type="dt" idx="11"/>
          </p:nvPr>
        </p:nvSpPr>
        <p:spPr/>
        <p:txBody>
          <a:bodyPr/>
          <a:lstStyle/>
          <a:p>
            <a:fld id="{0E82BC82-8750-4FBE-93D3-93C35779230C}" type="datetime1">
              <a:rPr lang="en-US" smtClean="0">
                <a:solidFill>
                  <a:prstClr val="black"/>
                </a:solidFill>
              </a:rPr>
              <a:pPr/>
              <a:t>3/4/2014</a:t>
            </a:fld>
            <a:endParaRPr lang="en-US" dirty="0">
              <a:solidFill>
                <a:prstClr val="black"/>
              </a:solidFill>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solidFill>
                  <a:prstClr val="black"/>
                </a:solidFill>
              </a:rPr>
              <a:pPr/>
              <a:t>37</a:t>
            </a:fld>
            <a:endParaRPr lang="en-US" dirty="0">
              <a:solidFill>
                <a:prstClr val="black"/>
              </a:solidFill>
            </a:endParaRPr>
          </a:p>
        </p:txBody>
      </p:sp>
      <p:sp>
        <p:nvSpPr>
          <p:cNvPr id="10" name="Footer Placeholder 9"/>
          <p:cNvSpPr>
            <a:spLocks noGrp="1"/>
          </p:cNvSpPr>
          <p:nvPr>
            <p:ph type="ftr" sz="quarter" idx="14"/>
          </p:nvPr>
        </p:nvSpPr>
        <p:spPr/>
        <p:txBody>
          <a:bodyPr/>
          <a:lstStyle/>
          <a:p>
            <a:pPr defTabSz="914099" eaLnBrk="0" hangingPunct="0"/>
            <a:r>
              <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26498463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2249882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19400200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55300"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aseline="-25000">
                <a:solidFill>
                  <a:schemeClr val="tx1"/>
                </a:solidFill>
                <a:latin typeface="Capitals"/>
                <a:ea typeface="MS PGothic" panose="020B0600070205080204" pitchFamily="34" charset="-128"/>
              </a:defRPr>
            </a:lvl1pPr>
            <a:lvl2pPr marL="742950" indent="-285750">
              <a:defRPr sz="1200" baseline="-25000">
                <a:solidFill>
                  <a:schemeClr val="tx1"/>
                </a:solidFill>
                <a:latin typeface="Capitals"/>
                <a:ea typeface="MS PGothic" panose="020B0600070205080204" pitchFamily="34" charset="-128"/>
              </a:defRPr>
            </a:lvl2pPr>
            <a:lvl3pPr marL="1143000" indent="-228600">
              <a:defRPr sz="1200" baseline="-25000">
                <a:solidFill>
                  <a:schemeClr val="tx1"/>
                </a:solidFill>
                <a:latin typeface="Capitals"/>
                <a:ea typeface="MS PGothic" panose="020B0600070205080204" pitchFamily="34" charset="-128"/>
              </a:defRPr>
            </a:lvl3pPr>
            <a:lvl4pPr marL="1600200" indent="-228600">
              <a:defRPr sz="1200" baseline="-25000">
                <a:solidFill>
                  <a:schemeClr val="tx1"/>
                </a:solidFill>
                <a:latin typeface="Capitals"/>
                <a:ea typeface="MS PGothic" panose="020B0600070205080204" pitchFamily="34" charset="-128"/>
              </a:defRPr>
            </a:lvl4pPr>
            <a:lvl5pPr marL="2057400" indent="-228600">
              <a:defRPr sz="1200" baseline="-25000">
                <a:solidFill>
                  <a:schemeClr val="tx1"/>
                </a:solidFill>
                <a:latin typeface="Capitals"/>
                <a:ea typeface="MS PGothic" panose="020B0600070205080204" pitchFamily="34" charset="-128"/>
              </a:defRPr>
            </a:lvl5pPr>
            <a:lvl6pPr marL="25146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6pPr>
            <a:lvl7pPr marL="29718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7pPr>
            <a:lvl8pPr marL="34290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8pPr>
            <a:lvl9pPr marL="38862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9pPr>
          </a:lstStyle>
          <a:p>
            <a:fld id="{66B5B120-1F42-402F-9AD0-B1837B7B7A5D}" type="slidenum">
              <a:rPr lang="en-US" baseline="0" smtClean="0">
                <a:solidFill>
                  <a:prstClr val="black"/>
                </a:solidFill>
                <a:latin typeface="Arial" panose="020B0604020202020204" pitchFamily="34" charset="0"/>
              </a:rPr>
              <a:pPr/>
              <a:t>9</a:t>
            </a:fld>
            <a:endParaRPr lang="en-US" baseline="0" smtClean="0">
              <a:solidFill>
                <a:prstClr val="black"/>
              </a:solidFill>
              <a:latin typeface="Arial" panose="020B0604020202020204" pitchFamily="34" charset="0"/>
            </a:endParaRPr>
          </a:p>
        </p:txBody>
      </p:sp>
    </p:spTree>
    <p:extLst>
      <p:ext uri="{BB962C8B-B14F-4D97-AF65-F5344CB8AC3E}">
        <p14:creationId xmlns:p14="http://schemas.microsoft.com/office/powerpoint/2010/main" val="13747757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5939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aseline="-25000">
                <a:solidFill>
                  <a:schemeClr val="tx1"/>
                </a:solidFill>
                <a:latin typeface="Capitals"/>
                <a:ea typeface="MS PGothic" panose="020B0600070205080204" pitchFamily="34" charset="-128"/>
              </a:defRPr>
            </a:lvl1pPr>
            <a:lvl2pPr marL="742950" indent="-285750">
              <a:defRPr sz="1200" baseline="-25000">
                <a:solidFill>
                  <a:schemeClr val="tx1"/>
                </a:solidFill>
                <a:latin typeface="Capitals"/>
                <a:ea typeface="MS PGothic" panose="020B0600070205080204" pitchFamily="34" charset="-128"/>
              </a:defRPr>
            </a:lvl2pPr>
            <a:lvl3pPr marL="1143000" indent="-228600">
              <a:defRPr sz="1200" baseline="-25000">
                <a:solidFill>
                  <a:schemeClr val="tx1"/>
                </a:solidFill>
                <a:latin typeface="Capitals"/>
                <a:ea typeface="MS PGothic" panose="020B0600070205080204" pitchFamily="34" charset="-128"/>
              </a:defRPr>
            </a:lvl3pPr>
            <a:lvl4pPr marL="1600200" indent="-228600">
              <a:defRPr sz="1200" baseline="-25000">
                <a:solidFill>
                  <a:schemeClr val="tx1"/>
                </a:solidFill>
                <a:latin typeface="Capitals"/>
                <a:ea typeface="MS PGothic" panose="020B0600070205080204" pitchFamily="34" charset="-128"/>
              </a:defRPr>
            </a:lvl4pPr>
            <a:lvl5pPr marL="2057400" indent="-228600">
              <a:defRPr sz="1200" baseline="-25000">
                <a:solidFill>
                  <a:schemeClr val="tx1"/>
                </a:solidFill>
                <a:latin typeface="Capitals"/>
                <a:ea typeface="MS PGothic" panose="020B0600070205080204" pitchFamily="34" charset="-128"/>
              </a:defRPr>
            </a:lvl5pPr>
            <a:lvl6pPr marL="25146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6pPr>
            <a:lvl7pPr marL="29718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7pPr>
            <a:lvl8pPr marL="34290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8pPr>
            <a:lvl9pPr marL="38862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9pPr>
          </a:lstStyle>
          <a:p>
            <a:fld id="{EAD095C5-124D-4471-92E8-C5319A088711}" type="slidenum">
              <a:rPr lang="en-US" baseline="0" smtClean="0">
                <a:solidFill>
                  <a:prstClr val="black"/>
                </a:solidFill>
                <a:latin typeface="Arial" panose="020B0604020202020204" pitchFamily="34" charset="0"/>
              </a:rPr>
              <a:pPr/>
              <a:t>10</a:t>
            </a:fld>
            <a:endParaRPr lang="en-US" baseline="0" smtClean="0">
              <a:solidFill>
                <a:prstClr val="black"/>
              </a:solidFill>
              <a:latin typeface="Arial" panose="020B0604020202020204" pitchFamily="34" charset="0"/>
            </a:endParaRPr>
          </a:p>
        </p:txBody>
      </p:sp>
    </p:spTree>
    <p:extLst>
      <p:ext uri="{BB962C8B-B14F-4D97-AF65-F5344CB8AC3E}">
        <p14:creationId xmlns:p14="http://schemas.microsoft.com/office/powerpoint/2010/main" val="549027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4915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aseline="-25000">
                <a:solidFill>
                  <a:schemeClr val="tx1"/>
                </a:solidFill>
                <a:latin typeface="Capitals"/>
                <a:ea typeface="MS PGothic" panose="020B0600070205080204" pitchFamily="34" charset="-128"/>
              </a:defRPr>
            </a:lvl1pPr>
            <a:lvl2pPr marL="742950" indent="-285750">
              <a:defRPr sz="1200" baseline="-25000">
                <a:solidFill>
                  <a:schemeClr val="tx1"/>
                </a:solidFill>
                <a:latin typeface="Capitals"/>
                <a:ea typeface="MS PGothic" panose="020B0600070205080204" pitchFamily="34" charset="-128"/>
              </a:defRPr>
            </a:lvl2pPr>
            <a:lvl3pPr marL="1143000" indent="-228600">
              <a:defRPr sz="1200" baseline="-25000">
                <a:solidFill>
                  <a:schemeClr val="tx1"/>
                </a:solidFill>
                <a:latin typeface="Capitals"/>
                <a:ea typeface="MS PGothic" panose="020B0600070205080204" pitchFamily="34" charset="-128"/>
              </a:defRPr>
            </a:lvl3pPr>
            <a:lvl4pPr marL="1600200" indent="-228600">
              <a:defRPr sz="1200" baseline="-25000">
                <a:solidFill>
                  <a:schemeClr val="tx1"/>
                </a:solidFill>
                <a:latin typeface="Capitals"/>
                <a:ea typeface="MS PGothic" panose="020B0600070205080204" pitchFamily="34" charset="-128"/>
              </a:defRPr>
            </a:lvl4pPr>
            <a:lvl5pPr marL="2057400" indent="-228600">
              <a:defRPr sz="1200" baseline="-25000">
                <a:solidFill>
                  <a:schemeClr val="tx1"/>
                </a:solidFill>
                <a:latin typeface="Capitals"/>
                <a:ea typeface="MS PGothic" panose="020B0600070205080204" pitchFamily="34" charset="-128"/>
              </a:defRPr>
            </a:lvl5pPr>
            <a:lvl6pPr marL="25146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6pPr>
            <a:lvl7pPr marL="29718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7pPr>
            <a:lvl8pPr marL="34290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8pPr>
            <a:lvl9pPr marL="38862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9pPr>
          </a:lstStyle>
          <a:p>
            <a:fld id="{18B03083-C1A2-4BA8-BE78-BB4C6D84ED88}" type="slidenum">
              <a:rPr lang="en-US" baseline="0" smtClean="0">
                <a:solidFill>
                  <a:prstClr val="black"/>
                </a:solidFill>
                <a:latin typeface="Arial" panose="020B0604020202020204" pitchFamily="34" charset="0"/>
              </a:rPr>
              <a:pPr/>
              <a:t>11</a:t>
            </a:fld>
            <a:endParaRPr lang="en-US" baseline="0" smtClean="0">
              <a:solidFill>
                <a:prstClr val="black"/>
              </a:solidFill>
              <a:latin typeface="Arial" panose="020B0604020202020204" pitchFamily="34" charset="0"/>
            </a:endParaRPr>
          </a:p>
        </p:txBody>
      </p:sp>
    </p:spTree>
    <p:extLst>
      <p:ext uri="{BB962C8B-B14F-4D97-AF65-F5344CB8AC3E}">
        <p14:creationId xmlns:p14="http://schemas.microsoft.com/office/powerpoint/2010/main" val="30380473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p:cNvSpPr>
            <a:spLocks noGrp="1" noRot="1" noChangeAspect="1" noTextEdit="1"/>
          </p:cNvSpPr>
          <p:nvPr>
            <p:ph type="sldImg"/>
          </p:nvPr>
        </p:nvSpPr>
        <p:spPr>
          <a:ln/>
        </p:spPr>
      </p:sp>
      <p:sp>
        <p:nvSpPr>
          <p:cNvPr id="2150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dirty="0"/>
          </a:p>
        </p:txBody>
      </p:sp>
      <p:sp>
        <p:nvSpPr>
          <p:cNvPr id="2150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200" baseline="-25000">
                <a:solidFill>
                  <a:schemeClr val="tx1"/>
                </a:solidFill>
                <a:latin typeface="Capitals"/>
                <a:ea typeface="MS PGothic" panose="020B0600070205080204" pitchFamily="34" charset="-128"/>
              </a:defRPr>
            </a:lvl1pPr>
            <a:lvl2pPr marL="742950" indent="-285750">
              <a:defRPr sz="1200" baseline="-25000">
                <a:solidFill>
                  <a:schemeClr val="tx1"/>
                </a:solidFill>
                <a:latin typeface="Capitals"/>
                <a:ea typeface="MS PGothic" panose="020B0600070205080204" pitchFamily="34" charset="-128"/>
              </a:defRPr>
            </a:lvl2pPr>
            <a:lvl3pPr marL="1143000" indent="-228600">
              <a:defRPr sz="1200" baseline="-25000">
                <a:solidFill>
                  <a:schemeClr val="tx1"/>
                </a:solidFill>
                <a:latin typeface="Capitals"/>
                <a:ea typeface="MS PGothic" panose="020B0600070205080204" pitchFamily="34" charset="-128"/>
              </a:defRPr>
            </a:lvl3pPr>
            <a:lvl4pPr marL="1600200" indent="-228600">
              <a:defRPr sz="1200" baseline="-25000">
                <a:solidFill>
                  <a:schemeClr val="tx1"/>
                </a:solidFill>
                <a:latin typeface="Capitals"/>
                <a:ea typeface="MS PGothic" panose="020B0600070205080204" pitchFamily="34" charset="-128"/>
              </a:defRPr>
            </a:lvl4pPr>
            <a:lvl5pPr marL="2057400" indent="-228600">
              <a:defRPr sz="1200" baseline="-25000">
                <a:solidFill>
                  <a:schemeClr val="tx1"/>
                </a:solidFill>
                <a:latin typeface="Capitals"/>
                <a:ea typeface="MS PGothic" panose="020B0600070205080204" pitchFamily="34" charset="-128"/>
              </a:defRPr>
            </a:lvl5pPr>
            <a:lvl6pPr marL="25146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6pPr>
            <a:lvl7pPr marL="29718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7pPr>
            <a:lvl8pPr marL="34290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8pPr>
            <a:lvl9pPr marL="3886200" indent="-228600" eaLnBrk="0" fontAlgn="base" hangingPunct="0">
              <a:spcBef>
                <a:spcPct val="0"/>
              </a:spcBef>
              <a:spcAft>
                <a:spcPct val="0"/>
              </a:spcAft>
              <a:defRPr sz="1200" baseline="-25000">
                <a:solidFill>
                  <a:schemeClr val="tx1"/>
                </a:solidFill>
                <a:latin typeface="Capitals"/>
                <a:ea typeface="MS PGothic" panose="020B0600070205080204" pitchFamily="34" charset="-128"/>
              </a:defRPr>
            </a:lvl9pPr>
          </a:lstStyle>
          <a:p>
            <a:fld id="{2BB479FC-E1EA-4A5A-ACE2-7AEFA8C3D6AB}" type="slidenum">
              <a:rPr lang="en-US" baseline="0" smtClean="0">
                <a:solidFill>
                  <a:prstClr val="black"/>
                </a:solidFill>
                <a:latin typeface="Arial" panose="020B0604020202020204" pitchFamily="34" charset="0"/>
              </a:rPr>
              <a:pPr/>
              <a:t>13</a:t>
            </a:fld>
            <a:endParaRPr lang="en-US" baseline="0" smtClean="0">
              <a:solidFill>
                <a:prstClr val="black"/>
              </a:solidFill>
              <a:latin typeface="Arial" panose="020B0604020202020204" pitchFamily="34" charset="0"/>
            </a:endParaRPr>
          </a:p>
        </p:txBody>
      </p:sp>
    </p:spTree>
    <p:extLst>
      <p:ext uri="{BB962C8B-B14F-4D97-AF65-F5344CB8AC3E}">
        <p14:creationId xmlns:p14="http://schemas.microsoft.com/office/powerpoint/2010/main" val="22982826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Footer Placeholder 3"/>
          <p:cNvSpPr>
            <a:spLocks noGrp="1"/>
          </p:cNvSpPr>
          <p:nvPr>
            <p:ph type="ftr" sz="quarter" idx="10"/>
          </p:nvPr>
        </p:nvSpPr>
        <p:spPr/>
        <p:txBody>
          <a:bodyPr/>
          <a:lstStyle/>
          <a:p>
            <a:pPr defTabSz="914099" eaLnBrk="0" hangingPunct="0"/>
            <a:r>
              <a:rPr lang="en-US" sz="400" smtClean="0">
                <a:gradFill>
                  <a:gsLst>
                    <a:gs pos="0">
                      <a:prstClr val="black"/>
                    </a:gs>
                    <a:gs pos="100000">
                      <a:prstClr val="black"/>
                    </a:gs>
                  </a:gsLst>
                  <a:lin ang="5400000" scaled="0"/>
                </a:gradFill>
                <a:latin typeface="Segoe UI" pitchFamily="34" charset="0"/>
                <a:ea typeface="Segoe UI" pitchFamily="34" charset="0"/>
                <a:cs typeface="Segoe UI" pitchFamily="34" charset="0"/>
              </a:rPr>
              <a:t>© 2014 Microsoft Corporation. All rights reserved. Microsoft, Windows, and other product names are or may be registered trademarks and/or trademarks in the U.S. and/or other countries. 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endParaRPr lang="en-US" sz="400" dirty="0" smtClean="0">
              <a:gradFill>
                <a:gsLst>
                  <a:gs pos="0">
                    <a:prstClr val="black"/>
                  </a:gs>
                  <a:gs pos="100000">
                    <a:prstClr val="black"/>
                  </a:gs>
                </a:gsLst>
                <a:lin ang="5400000" scaled="0"/>
              </a:gradFill>
              <a:latin typeface="Segoe UI" pitchFamily="34" charset="0"/>
              <a:ea typeface="Segoe UI" pitchFamily="34" charset="0"/>
              <a:cs typeface="Segoe UI" pitchFamily="34" charset="0"/>
            </a:endParaRPr>
          </a:p>
        </p:txBody>
      </p:sp>
      <p:sp>
        <p:nvSpPr>
          <p:cNvPr id="5" name="Date Placeholder 4"/>
          <p:cNvSpPr>
            <a:spLocks noGrp="1"/>
          </p:cNvSpPr>
          <p:nvPr>
            <p:ph type="dt" idx="11"/>
          </p:nvPr>
        </p:nvSpPr>
        <p:spPr/>
        <p:txBody>
          <a:bodyPr/>
          <a:lstStyle/>
          <a:p>
            <a:fld id="{E74353ED-ACB2-44BF-A903-985B0AF962B7}" type="datetime1">
              <a:rPr lang="en-US" smtClean="0">
                <a:solidFill>
                  <a:prstClr val="black"/>
                </a:solidFill>
              </a:rPr>
              <a:pPr/>
              <a:t>3/4/2014</a:t>
            </a:fld>
            <a:endParaRPr lang="en-US" dirty="0">
              <a:solidFill>
                <a:prstClr val="black"/>
              </a:solidFill>
            </a:endParaRPr>
          </a:p>
        </p:txBody>
      </p:sp>
      <p:sp>
        <p:nvSpPr>
          <p:cNvPr id="6" name="Slide Number Placeholder 5"/>
          <p:cNvSpPr>
            <a:spLocks noGrp="1"/>
          </p:cNvSpPr>
          <p:nvPr>
            <p:ph type="sldNum" sz="quarter" idx="12"/>
          </p:nvPr>
        </p:nvSpPr>
        <p:spPr/>
        <p:txBody>
          <a:bodyPr/>
          <a:lstStyle/>
          <a:p>
            <a:fld id="{B4008EB6-D09E-4580-8CD6-DDB14511944F}"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362690813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122759578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42648731"/>
      </p:ext>
    </p:extLst>
  </p:cSld>
  <p:clrMapOvr>
    <a:masterClrMapping/>
  </p:clrMapOvr>
  <p:transition>
    <p:fade/>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553196831"/>
      </p:ext>
    </p:extLst>
  </p:cSld>
  <p:clrMapOvr>
    <a:masterClrMapping/>
  </p:clrMapOvr>
  <p:transition>
    <p:fade/>
  </p:transition>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2525470771"/>
      </p:ext>
    </p:extLst>
  </p:cSld>
  <p:clrMapOvr>
    <a:masterClrMapping/>
  </p:clrMapOvr>
  <p:transition>
    <p:fade/>
  </p:transition>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839873"/>
      </p:ext>
    </p:extLst>
  </p:cSld>
  <p:clrMapOvr>
    <a:masterClrMapping/>
  </p:clrMapOvr>
  <p:transition>
    <p:fade/>
  </p:transition>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683850819"/>
      </p:ext>
    </p:extLst>
  </p:cSld>
  <p:clrMapOvr>
    <a:masterClrMapping/>
  </p:clrMapOvr>
  <p:transition>
    <p:fade/>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2936257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847242816"/>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3311135705"/>
      </p:ext>
    </p:extLst>
  </p:cSld>
  <p:clrMapOvr>
    <a:masterClrMapping/>
  </p:clrMapOvr>
  <p:transition>
    <p:fade/>
  </p:transition>
  <p:timing>
    <p:tnLst>
      <p:par>
        <p:cTn id="1" dur="indefinite" restart="never" nodeType="tmRoot"/>
      </p:par>
    </p:tnLst>
  </p:timing>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2915293295"/>
      </p:ext>
    </p:extLst>
  </p:cSld>
  <p:clrMapOvr>
    <a:masterClrMapping/>
  </p:clrMapOvr>
  <p:transition>
    <p:fade/>
  </p:transition>
  <p:timing>
    <p:tnLst>
      <p:par>
        <p:cTn id="1" dur="indefinite" restart="never" nodeType="tmRoot"/>
      </p:par>
    </p:tnLst>
  </p:timing>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390161380"/>
      </p:ext>
    </p:extLst>
  </p:cSld>
  <p:clrMapOvr>
    <a:masterClrMapping/>
  </p:clrMapOvr>
  <p:transition>
    <p:fade/>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
        <p:nvSpPr>
          <p:cNvPr id="5" name="Text Placeholder 4"/>
          <p:cNvSpPr>
            <a:spLocks noGrp="1"/>
          </p:cNvSpPr>
          <p:nvPr>
            <p:ph type="body" sz="quarter" idx="15" hasCustomPrompt="1"/>
          </p:nvPr>
        </p:nvSpPr>
        <p:spPr>
          <a:xfrm>
            <a:off x="8800211" y="1590086"/>
            <a:ext cx="1600200" cy="433965"/>
          </a:xfrm>
        </p:spPr>
        <p:txBody>
          <a:bodyPr/>
          <a:lstStyle>
            <a:lvl1pPr marL="0" indent="0" algn="r">
              <a:buNone/>
              <a:defRPr sz="1800" baseline="0"/>
            </a:lvl1pPr>
          </a:lstStyle>
          <a:p>
            <a:pPr lvl="0"/>
            <a:r>
              <a:rPr lang="en-US" dirty="0" smtClean="0"/>
              <a:t>Session Code</a:t>
            </a:r>
            <a:endParaRPr lang="en-US" dirty="0"/>
          </a:p>
        </p:txBody>
      </p:sp>
    </p:spTree>
    <p:extLst>
      <p:ext uri="{BB962C8B-B14F-4D97-AF65-F5344CB8AC3E}">
        <p14:creationId xmlns:p14="http://schemas.microsoft.com/office/powerpoint/2010/main" val="109382862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2538603404"/>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3183363366"/>
      </p:ext>
    </p:extLst>
  </p:cSld>
  <p:clrMapOvr>
    <a:masterClrMapping/>
  </p:clrMapOvr>
  <p:transition>
    <p:fade/>
  </p:transition>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24333386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480330917"/>
      </p:ext>
    </p:extLst>
  </p:cSld>
  <p:clrMapOvr>
    <a:masterClrMapping/>
  </p:clrMapOvr>
  <p:transition>
    <p:fade/>
  </p:transition>
  <p:timing>
    <p:tnLst>
      <p:par>
        <p:cTn id="1" dur="indefinite" restart="never" nodeType="tmRoot"/>
      </p:par>
    </p:tnLst>
  </p:timing>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89526804"/>
      </p:ext>
    </p:extLst>
  </p:cSld>
  <p:clrMapOvr>
    <a:masterClrMapping/>
  </p:clrMapOvr>
  <p:transition>
    <p:fade/>
  </p:transition>
  <p:timing>
    <p:tnLst>
      <p:par>
        <p:cTn id="1" dur="indefinite" restart="never" nodeType="tmRoot"/>
      </p:par>
    </p:tnLst>
  </p:timing>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78450787"/>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934457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96928305"/>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47896568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alkin">
    <p:bg bwMode="ltGray">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bwMode="gray">
          <a:xfrm>
            <a:off x="458332" y="6184086"/>
            <a:ext cx="1552931" cy="331014"/>
          </a:xfrm>
          <a:prstGeom prst="rect">
            <a:avLst/>
          </a:prstGeom>
        </p:spPr>
      </p:pic>
      <p:sp>
        <p:nvSpPr>
          <p:cNvPr id="3" name="Rectangle 2"/>
          <p:cNvSpPr/>
          <p:nvPr userDrawn="1"/>
        </p:nvSpPr>
        <p:spPr bwMode="gray">
          <a:xfrm>
            <a:off x="1082040" y="2626736"/>
            <a:ext cx="8220456" cy="68084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4" name="Rectangle 3"/>
          <p:cNvSpPr/>
          <p:nvPr userDrawn="1"/>
        </p:nvSpPr>
        <p:spPr bwMode="gray">
          <a:xfrm>
            <a:off x="0" y="2895599"/>
            <a:ext cx="8071104"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5" name="Rectangle 4"/>
          <p:cNvSpPr/>
          <p:nvPr userDrawn="1"/>
        </p:nvSpPr>
        <p:spPr bwMode="gray">
          <a:xfrm>
            <a:off x="274638" y="3497263"/>
            <a:ext cx="8191182" cy="67481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8" name="Picture 7"/>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30151" y="2938012"/>
            <a:ext cx="4695936" cy="959618"/>
          </a:xfrm>
          <a:prstGeom prst="rect">
            <a:avLst/>
          </a:prstGeom>
        </p:spPr>
      </p:pic>
    </p:spTree>
    <p:extLst>
      <p:ext uri="{BB962C8B-B14F-4D97-AF65-F5344CB8AC3E}">
        <p14:creationId xmlns:p14="http://schemas.microsoft.com/office/powerpoint/2010/main" val="228537237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850" fill="hold"/>
                                        <p:tgtEl>
                                          <p:spTgt spid="3"/>
                                        </p:tgtEl>
                                        <p:attrNameLst>
                                          <p:attrName>ppt_x</p:attrName>
                                        </p:attrNameLst>
                                      </p:cBhvr>
                                      <p:tavLst>
                                        <p:tav tm="0">
                                          <p:val>
                                            <p:strVal val="0-#ppt_w/2"/>
                                          </p:val>
                                        </p:tav>
                                        <p:tav tm="100000">
                                          <p:val>
                                            <p:strVal val="#ppt_x"/>
                                          </p:val>
                                        </p:tav>
                                      </p:tavLst>
                                    </p:anim>
                                    <p:anim calcmode="lin" valueType="num">
                                      <p:cBhvr additive="base">
                                        <p:cTn id="8" dur="8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850" fill="hold"/>
                                        <p:tgtEl>
                                          <p:spTgt spid="4"/>
                                        </p:tgtEl>
                                        <p:attrNameLst>
                                          <p:attrName>ppt_x</p:attrName>
                                        </p:attrNameLst>
                                      </p:cBhvr>
                                      <p:tavLst>
                                        <p:tav tm="0">
                                          <p:val>
                                            <p:strVal val="1+#ppt_w/2"/>
                                          </p:val>
                                        </p:tav>
                                        <p:tav tm="100000">
                                          <p:val>
                                            <p:strVal val="#ppt_x"/>
                                          </p:val>
                                        </p:tav>
                                      </p:tavLst>
                                    </p:anim>
                                    <p:anim calcmode="lin" valueType="num">
                                      <p:cBhvr additive="base">
                                        <p:cTn id="12" dur="8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850" fill="hold"/>
                                        <p:tgtEl>
                                          <p:spTgt spid="5"/>
                                        </p:tgtEl>
                                        <p:attrNameLst>
                                          <p:attrName>ppt_x</p:attrName>
                                        </p:attrNameLst>
                                      </p:cBhvr>
                                      <p:tavLst>
                                        <p:tav tm="0">
                                          <p:val>
                                            <p:strVal val="0-#ppt_w/2"/>
                                          </p:val>
                                        </p:tav>
                                        <p:tav tm="100000">
                                          <p:val>
                                            <p:strVal val="#ppt_x"/>
                                          </p:val>
                                        </p:tav>
                                      </p:tavLst>
                                    </p:anim>
                                    <p:anim calcmode="lin" valueType="num">
                                      <p:cBhvr additive="base">
                                        <p:cTn id="16" dur="850" fill="hold"/>
                                        <p:tgtEl>
                                          <p:spTgt spid="5"/>
                                        </p:tgtEl>
                                        <p:attrNameLst>
                                          <p:attrName>ppt_y</p:attrName>
                                        </p:attrNameLst>
                                      </p:cBhvr>
                                      <p:tavLst>
                                        <p:tav tm="0">
                                          <p:val>
                                            <p:strVal val="#ppt_y"/>
                                          </p:val>
                                        </p:tav>
                                        <p:tav tm="100000">
                                          <p:val>
                                            <p:strVal val="#ppt_y"/>
                                          </p:val>
                                        </p:tav>
                                      </p:tavLst>
                                    </p:anim>
                                  </p:childTnLst>
                                </p:cTn>
                              </p:par>
                              <p:par>
                                <p:cTn id="17" presetID="10" presetClass="entr" presetSubtype="0" fill="hold" nodeType="withEffect">
                                  <p:stCondLst>
                                    <p:cond delay="58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750"/>
                                        <p:tgtEl>
                                          <p:spTgt spid="8"/>
                                        </p:tgtEl>
                                      </p:cBhvr>
                                    </p:animEffect>
                                  </p:childTnLst>
                                </p:cTn>
                              </p:par>
                              <p:par>
                                <p:cTn id="20" presetID="63" presetClass="path" presetSubtype="0" decel="100000" fill="hold" nodeType="withEffect">
                                  <p:stCondLst>
                                    <p:cond delay="580"/>
                                  </p:stCondLst>
                                  <p:childTnLst>
                                    <p:animMotion origin="layout" path="M -0.02409 1.50289E-6 L -4.16667E-7 1.50289E-6 " pathEditMode="relative" rAng="0" ptsTypes="AA">
                                      <p:cBhvr>
                                        <p:cTn id="21" dur="500" fill="hold"/>
                                        <p:tgtEl>
                                          <p:spTgt spid="8"/>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Lst>
  </p:timing>
  <p:extLst mod="1">
    <p:ext uri="{DCECCB84-F9BA-43D5-87BE-67443E8EF086}">
      <p15:sldGuideLst xmlns:p15="http://schemas.microsoft.com/office/powerpoint/2012/main">
        <p15:guide id="1" pos="288">
          <p15:clr>
            <a:srgbClr val="C35EA4"/>
          </p15:clr>
        </p15:guide>
        <p15:guide id="2" pos="7546">
          <p15:clr>
            <a:srgbClr val="C35EA4"/>
          </p15:clr>
        </p15:guide>
        <p15:guide id="3" orient="horz" pos="302">
          <p15:clr>
            <a:srgbClr val="C35EA4"/>
          </p15:clr>
        </p15:guide>
        <p15:guide id="4" orient="horz" pos="4104">
          <p15:clr>
            <a:srgbClr val="C35EA4"/>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92386190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Title Slide Photo">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gray">
          <a:xfrm>
            <a:off x="1554848" y="479425"/>
            <a:ext cx="4960252"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1" name="Rectangle 10"/>
          <p:cNvSpPr/>
          <p:nvPr userDrawn="1"/>
        </p:nvSpPr>
        <p:spPr bwMode="gray">
          <a:xfrm>
            <a:off x="452526" y="665740"/>
            <a:ext cx="4943439" cy="930275"/>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2" name="Rectangle 11"/>
          <p:cNvSpPr/>
          <p:nvPr userDrawn="1"/>
        </p:nvSpPr>
        <p:spPr bwMode="gray">
          <a:xfrm>
            <a:off x="7035836" y="3771579"/>
            <a:ext cx="4943439" cy="64007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a:off x="7198360" y="3937000"/>
            <a:ext cx="4963478" cy="954397"/>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a:off x="7035836" y="4791456"/>
            <a:ext cx="4943439" cy="1639824"/>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49757" y="600046"/>
            <a:ext cx="10285898" cy="6532600"/>
          </a:xfrm>
          <a:prstGeom prst="rect">
            <a:avLst/>
          </a:prstGeom>
          <a:effectLst>
            <a:outerShdw blurRad="127000" sx="101000" sy="101000" algn="ctr" rotWithShape="0">
              <a:prstClr val="black">
                <a:alpha val="20000"/>
              </a:prstClr>
            </a:outerShdw>
          </a:effectLst>
        </p:spPr>
      </p:pic>
      <p:sp>
        <p:nvSpPr>
          <p:cNvPr id="9" name="Title 1"/>
          <p:cNvSpPr>
            <a:spLocks noGrp="1"/>
          </p:cNvSpPr>
          <p:nvPr>
            <p:ph type="title" hasCustomPrompt="1"/>
          </p:nvPr>
        </p:nvSpPr>
        <p:spPr bwMode="ltGray">
          <a:xfrm>
            <a:off x="1931886" y="3060901"/>
            <a:ext cx="8214225" cy="1371600"/>
          </a:xfrm>
          <a:noFill/>
        </p:spPr>
        <p:txBody>
          <a:bodyPr vert="horz" wrap="square" lIns="146304" tIns="91440" rIns="146304" bIns="91440" rtlCol="0" anchor="t" anchorCtr="0">
            <a:noAutofit/>
          </a:bodyPr>
          <a:lstStyle>
            <a:lvl1pPr>
              <a:defRPr lang="en-US" sz="4400" spc="-100" baseline="0" dirty="0">
                <a:gradFill>
                  <a:gsLst>
                    <a:gs pos="0">
                      <a:schemeClr val="bg2">
                        <a:lumMod val="10000"/>
                      </a:schemeClr>
                    </a:gs>
                    <a:gs pos="100000">
                      <a:schemeClr val="bg2">
                        <a:lumMod val="10000"/>
                      </a:schemeClr>
                    </a:gs>
                  </a:gsLst>
                  <a:lin ang="5400000" scaled="0"/>
                </a:gradFill>
              </a:defRPr>
            </a:lvl1pPr>
          </a:lstStyle>
          <a:p>
            <a:pPr lvl="0"/>
            <a:r>
              <a:rPr lang="en-US" dirty="0" smtClean="0"/>
              <a:t>Presentation title</a:t>
            </a:r>
            <a:endParaRPr lang="en-US" dirty="0"/>
          </a:p>
        </p:txBody>
      </p:sp>
      <p:sp>
        <p:nvSpPr>
          <p:cNvPr id="3" name="Text Placeholder 2"/>
          <p:cNvSpPr>
            <a:spLocks noGrp="1"/>
          </p:cNvSpPr>
          <p:nvPr>
            <p:ph type="body" sz="quarter" idx="14" hasCustomPrompt="1"/>
          </p:nvPr>
        </p:nvSpPr>
        <p:spPr bwMode="ltGray">
          <a:xfrm>
            <a:off x="1931886" y="4457379"/>
            <a:ext cx="8214226" cy="1371600"/>
          </a:xfrm>
        </p:spPr>
        <p:txBody>
          <a:bodyPr tIns="109728" bIns="109728">
            <a:noAutofit/>
          </a:bodyPr>
          <a:lstStyle>
            <a:lvl1pPr marL="0" indent="0">
              <a:spcBef>
                <a:spcPts val="0"/>
              </a:spcBef>
              <a:buNone/>
              <a:defRPr lang="en-US" sz="3200" b="0" kern="1200" cap="none" spc="-100" baseline="0" dirty="0">
                <a:ln w="3175">
                  <a:noFill/>
                </a:ln>
                <a:gradFill>
                  <a:gsLst>
                    <a:gs pos="0">
                      <a:schemeClr val="bg2">
                        <a:lumMod val="10000"/>
                      </a:schemeClr>
                    </a:gs>
                    <a:gs pos="100000">
                      <a:schemeClr val="bg2">
                        <a:lumMod val="10000"/>
                      </a:schemeClr>
                    </a:gs>
                  </a:gsLst>
                  <a:lin ang="5400000" scaled="0"/>
                </a:gradFill>
                <a:effectLst/>
                <a:latin typeface="+mj-lt"/>
                <a:ea typeface="+mn-ea"/>
                <a:cs typeface="Segoe UI" pitchFamily="34" charset="0"/>
              </a:defRPr>
            </a:lvl1pPr>
          </a:lstStyle>
          <a:p>
            <a:pPr lvl="0" algn="l" defTabSz="932742" rtl="0" eaLnBrk="1" latinLnBrk="0" hangingPunct="1">
              <a:lnSpc>
                <a:spcPct val="90000"/>
              </a:lnSpc>
              <a:spcBef>
                <a:spcPct val="0"/>
              </a:spcBef>
              <a:buNone/>
            </a:pPr>
            <a:r>
              <a:rPr lang="en-US" dirty="0" smtClean="0"/>
              <a:t>Speaker Name</a:t>
            </a:r>
            <a:endParaRPr lang="en-US" dirty="0"/>
          </a:p>
        </p:txBody>
      </p:sp>
      <p:pic>
        <p:nvPicPr>
          <p:cNvPr id="17" name="Picture 16"/>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bwMode="gray">
          <a:xfrm>
            <a:off x="11247438" y="479426"/>
            <a:ext cx="731837" cy="155994"/>
          </a:xfrm>
          <a:prstGeom prst="rect">
            <a:avLst/>
          </a:prstGeom>
        </p:spPr>
      </p:pic>
    </p:spTree>
    <p:extLst>
      <p:ext uri="{BB962C8B-B14F-4D97-AF65-F5344CB8AC3E}">
        <p14:creationId xmlns:p14="http://schemas.microsoft.com/office/powerpoint/2010/main" val="62794188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50" fill="hold"/>
                                        <p:tgtEl>
                                          <p:spTgt spid="8"/>
                                        </p:tgtEl>
                                        <p:attrNameLst>
                                          <p:attrName>ppt_x</p:attrName>
                                        </p:attrNameLst>
                                      </p:cBhvr>
                                      <p:tavLst>
                                        <p:tav tm="0">
                                          <p:val>
                                            <p:strVal val="0-#ppt_w/2"/>
                                          </p:val>
                                        </p:tav>
                                        <p:tav tm="100000">
                                          <p:val>
                                            <p:strVal val="#ppt_x"/>
                                          </p:val>
                                        </p:tav>
                                      </p:tavLst>
                                    </p:anim>
                                    <p:anim calcmode="lin" valueType="num">
                                      <p:cBhvr additive="base">
                                        <p:cTn id="8" dur="75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100000" fill="hold" grpId="0" nodeType="withEffect">
                                  <p:stCondLst>
                                    <p:cond delay="25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750" fill="hold"/>
                                        <p:tgtEl>
                                          <p:spTgt spid="11"/>
                                        </p:tgtEl>
                                        <p:attrNameLst>
                                          <p:attrName>ppt_x</p:attrName>
                                        </p:attrNameLst>
                                      </p:cBhvr>
                                      <p:tavLst>
                                        <p:tav tm="0">
                                          <p:val>
                                            <p:strVal val="0-#ppt_w/2"/>
                                          </p:val>
                                        </p:tav>
                                        <p:tav tm="100000">
                                          <p:val>
                                            <p:strVal val="#ppt_x"/>
                                          </p:val>
                                        </p:tav>
                                      </p:tavLst>
                                    </p:anim>
                                    <p:anim calcmode="lin" valueType="num">
                                      <p:cBhvr additive="base">
                                        <p:cTn id="12" dur="75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2" decel="100000" fill="hold" grpId="0" nodeType="withEffect">
                                  <p:stCondLst>
                                    <p:cond delay="25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750" fill="hold"/>
                                        <p:tgtEl>
                                          <p:spTgt spid="12"/>
                                        </p:tgtEl>
                                        <p:attrNameLst>
                                          <p:attrName>ppt_x</p:attrName>
                                        </p:attrNameLst>
                                      </p:cBhvr>
                                      <p:tavLst>
                                        <p:tav tm="0">
                                          <p:val>
                                            <p:strVal val="1+#ppt_w/2"/>
                                          </p:val>
                                        </p:tav>
                                        <p:tav tm="100000">
                                          <p:val>
                                            <p:strVal val="#ppt_x"/>
                                          </p:val>
                                        </p:tav>
                                      </p:tavLst>
                                    </p:anim>
                                    <p:anim calcmode="lin" valueType="num">
                                      <p:cBhvr additive="base">
                                        <p:cTn id="16" dur="75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2" decel="100000" fill="hold" grpId="0" nodeType="withEffect">
                                  <p:stCondLst>
                                    <p:cond delay="75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750" fill="hold"/>
                                        <p:tgtEl>
                                          <p:spTgt spid="14"/>
                                        </p:tgtEl>
                                        <p:attrNameLst>
                                          <p:attrName>ppt_x</p:attrName>
                                        </p:attrNameLst>
                                      </p:cBhvr>
                                      <p:tavLst>
                                        <p:tav tm="0">
                                          <p:val>
                                            <p:strVal val="1+#ppt_w/2"/>
                                          </p:val>
                                        </p:tav>
                                        <p:tav tm="100000">
                                          <p:val>
                                            <p:strVal val="#ppt_x"/>
                                          </p:val>
                                        </p:tav>
                                      </p:tavLst>
                                    </p:anim>
                                    <p:anim calcmode="lin" valueType="num">
                                      <p:cBhvr additive="base">
                                        <p:cTn id="20" dur="750" fill="hold"/>
                                        <p:tgtEl>
                                          <p:spTgt spid="14"/>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1100"/>
                                  </p:stCondLst>
                                  <p:childTnLst>
                                    <p:set>
                                      <p:cBhvr>
                                        <p:cTn id="22" dur="1" fill="hold">
                                          <p:stCondLst>
                                            <p:cond delay="0"/>
                                          </p:stCondLst>
                                        </p:cTn>
                                        <p:tgtEl>
                                          <p:spTgt spid="13"/>
                                        </p:tgtEl>
                                        <p:attrNameLst>
                                          <p:attrName>style.visibility</p:attrName>
                                        </p:attrNameLst>
                                      </p:cBhvr>
                                      <p:to>
                                        <p:strVal val="visible"/>
                                      </p:to>
                                    </p:set>
                                    <p:anim calcmode="lin" valueType="num">
                                      <p:cBhvr additive="base">
                                        <p:cTn id="23" dur="750" fill="hold"/>
                                        <p:tgtEl>
                                          <p:spTgt spid="13"/>
                                        </p:tgtEl>
                                        <p:attrNameLst>
                                          <p:attrName>ppt_x</p:attrName>
                                        </p:attrNameLst>
                                      </p:cBhvr>
                                      <p:tavLst>
                                        <p:tav tm="0">
                                          <p:val>
                                            <p:strVal val="1+#ppt_w/2"/>
                                          </p:val>
                                        </p:tav>
                                        <p:tav tm="100000">
                                          <p:val>
                                            <p:strVal val="#ppt_x"/>
                                          </p:val>
                                        </p:tav>
                                      </p:tavLst>
                                    </p:anim>
                                    <p:anim calcmode="lin" valueType="num">
                                      <p:cBhvr additive="base">
                                        <p:cTn id="24" dur="750" fill="hold"/>
                                        <p:tgtEl>
                                          <p:spTgt spid="13"/>
                                        </p:tgtEl>
                                        <p:attrNameLst>
                                          <p:attrName>ppt_y</p:attrName>
                                        </p:attrNameLst>
                                      </p:cBhvr>
                                      <p:tavLst>
                                        <p:tav tm="0">
                                          <p:val>
                                            <p:strVal val="#ppt_y"/>
                                          </p:val>
                                        </p:tav>
                                        <p:tav tm="100000">
                                          <p:val>
                                            <p:strVal val="#ppt_y"/>
                                          </p:val>
                                        </p:tav>
                                      </p:tavLst>
                                    </p:anim>
                                  </p:childTnLst>
                                </p:cTn>
                              </p:par>
                              <p:par>
                                <p:cTn id="25" presetID="10" presetClass="entr" presetSubtype="0" fill="hold" grpId="0" nodeType="withEffect">
                                  <p:stCondLst>
                                    <p:cond delay="58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750"/>
                                        <p:tgtEl>
                                          <p:spTgt spid="9"/>
                                        </p:tgtEl>
                                      </p:cBhvr>
                                    </p:animEffect>
                                  </p:childTnLst>
                                </p:cTn>
                              </p:par>
                              <p:par>
                                <p:cTn id="28" presetID="63" presetClass="path" presetSubtype="0" decel="100000" fill="hold" grpId="1" nodeType="withEffect">
                                  <p:stCondLst>
                                    <p:cond delay="580"/>
                                  </p:stCondLst>
                                  <p:childTnLst>
                                    <p:animMotion origin="layout" path="M -0.02413 -3.22742E-6 L 4.30431E-6 -3.22742E-6 " pathEditMode="relative" rAng="0" ptsTypes="AA">
                                      <p:cBhvr>
                                        <p:cTn id="29" dur="500" fill="hold"/>
                                        <p:tgtEl>
                                          <p:spTgt spid="9"/>
                                        </p:tgtEl>
                                        <p:attrNameLst>
                                          <p:attrName>ppt_x</p:attrName>
                                          <p:attrName>ppt_y</p:attrName>
                                        </p:attrNameLst>
                                      </p:cBhvr>
                                      <p:rCtr x="1200" y="0"/>
                                    </p:animMotion>
                                  </p:childTnLst>
                                </p:cTn>
                              </p:par>
                              <p:par>
                                <p:cTn id="30" presetID="10" presetClass="entr" presetSubtype="0" fill="hold" grpId="0" nodeType="withEffect">
                                  <p:stCondLst>
                                    <p:cond delay="68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750"/>
                                        <p:tgtEl>
                                          <p:spTgt spid="3"/>
                                        </p:tgtEl>
                                      </p:cBhvr>
                                    </p:animEffect>
                                  </p:childTnLst>
                                </p:cTn>
                              </p:par>
                              <p:par>
                                <p:cTn id="33" presetID="63" presetClass="path" presetSubtype="0" decel="100000" fill="hold" grpId="1" nodeType="withEffect">
                                  <p:stCondLst>
                                    <p:cond delay="680"/>
                                  </p:stCondLst>
                                  <p:childTnLst>
                                    <p:animMotion origin="layout" path="M -0.02413 -8.71539E-7 L 4.30431E-6 -8.71539E-7 " pathEditMode="relative" rAng="0" ptsTypes="AA">
                                      <p:cBhvr>
                                        <p:cTn id="34" dur="500" fill="hold"/>
                                        <p:tgtEl>
                                          <p:spTgt spid="3"/>
                                        </p:tgtEl>
                                        <p:attrNameLst>
                                          <p:attrName>ppt_x</p:attrName>
                                          <p:attrName>ppt_y</p:attrName>
                                        </p:attrNameLst>
                                      </p:cBhvr>
                                      <p:rCtr x="1200"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animBg="1"/>
      <p:bldP spid="13" grpId="0" animBg="1"/>
      <p:bldP spid="14" grpId="0" animBg="1"/>
      <p:bldP spid="9" grpId="0"/>
      <p:bldP spid="9" grpId="1"/>
      <p:bldP spid="3" grpId="0">
        <p:tmplLst>
          <p:tmpl>
            <p:tnLst>
              <p:par>
                <p:cTn presetID="10" presetClass="entr" presetSubtype="0" fill="hold" nodeType="withEffect">
                  <p:stCondLst>
                    <p:cond delay="680"/>
                  </p:stCondLst>
                  <p:childTnLst>
                    <p:set>
                      <p:cBhvr>
                        <p:cTn dur="1" fill="hold">
                          <p:stCondLst>
                            <p:cond delay="0"/>
                          </p:stCondLst>
                        </p:cTn>
                        <p:tgtEl>
                          <p:spTgt spid="3"/>
                        </p:tgtEl>
                        <p:attrNameLst>
                          <p:attrName>style.visibility</p:attrName>
                        </p:attrNameLst>
                      </p:cBhvr>
                      <p:to>
                        <p:strVal val="visible"/>
                      </p:to>
                    </p:set>
                    <p:animEffect transition="in" filter="fade">
                      <p:cBhvr>
                        <p:cTn dur="750"/>
                        <p:tgtEl>
                          <p:spTgt spid="3"/>
                        </p:tgtEl>
                      </p:cBhvr>
                    </p:animEffect>
                  </p:childTnLst>
                </p:cTn>
              </p:par>
            </p:tnLst>
          </p:tmpl>
        </p:tmplLst>
      </p:bldP>
      <p:bldP spid="3" grpId="1">
        <p:tmplLst>
          <p:tmpl>
            <p:tnLst>
              <p:par>
                <p:cTn presetID="63" presetClass="path" presetSubtype="0" decel="100000" fill="hold" nodeType="withEffect">
                  <p:stCondLst>
                    <p:cond delay="680"/>
                  </p:stCondLst>
                  <p:childTnLst>
                    <p:animMotion origin="layout" path="M -0.02413 -8.71539E-7 L 4.30431E-6 -8.71539E-7 " pathEditMode="relative" rAng="0" ptsTypes="AA">
                      <p:cBhvr>
                        <p:cTn dur="500" fill="hold"/>
                        <p:tgtEl>
                          <p:spTgt spid="3"/>
                        </p:tgtEl>
                        <p:attrNameLst>
                          <p:attrName>ppt_x</p:attrName>
                          <p:attrName>ppt_y</p:attrName>
                        </p:attrNameLst>
                      </p:cBhvr>
                      <p:rCtr x="1200" y="0"/>
                    </p:animMotion>
                  </p:childTnLst>
                </p:cTn>
              </p:par>
            </p:tnLst>
          </p:tmpl>
        </p:tmplLst>
      </p:bldP>
    </p:bld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Demo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Demo title</a:t>
            </a:r>
            <a:endParaRPr lang="en-US" dirty="0"/>
          </a:p>
        </p:txBody>
      </p:sp>
      <p:sp>
        <p:nvSpPr>
          <p:cNvPr id="5" name="Text Placeholder 4"/>
          <p:cNvSpPr>
            <a:spLocks noGrp="1"/>
          </p:cNvSpPr>
          <p:nvPr>
            <p:ph type="body" sz="quarter" idx="12" hasCustomPrompt="1"/>
          </p:nvPr>
        </p:nvSpPr>
        <p:spPr>
          <a:xfrm>
            <a:off x="274638" y="3954463"/>
            <a:ext cx="10058401" cy="1829593"/>
          </a:xfrm>
          <a:noFill/>
        </p:spPr>
        <p:txBody>
          <a:bodyPr lIns="182880" tIns="146304" rIns="182880" bIns="146304">
            <a:noAutofit/>
          </a:bodyPr>
          <a:lstStyle>
            <a:lvl1pPr marL="0" indent="0">
              <a:spcBef>
                <a:spcPts val="0"/>
              </a:spcBef>
              <a:buNone/>
              <a:defRPr sz="3600" spc="0" baseline="0">
                <a:gradFill>
                  <a:gsLst>
                    <a:gs pos="91241">
                      <a:schemeClr val="tx1"/>
                    </a:gs>
                    <a:gs pos="57000">
                      <a:schemeClr val="tx1"/>
                    </a:gs>
                    <a:gs pos="18000">
                      <a:schemeClr val="tx1"/>
                    </a:gs>
                  </a:gsLst>
                  <a:lin ang="5400000" scaled="0"/>
                </a:gradFill>
                <a:latin typeface="+mj-lt"/>
              </a:defRPr>
            </a:lvl1pPr>
          </a:lstStyle>
          <a:p>
            <a:pPr lvl="0"/>
            <a:r>
              <a:rPr lang="en-US" dirty="0" smtClean="0"/>
              <a:t>Speaker Name</a:t>
            </a:r>
          </a:p>
        </p:txBody>
      </p:sp>
      <p:sp>
        <p:nvSpPr>
          <p:cNvPr id="12" name="Rectangle 11"/>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3" name="Rectangle 12"/>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4" name="Rectangle 13"/>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167959019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850" fill="hold"/>
                                        <p:tgtEl>
                                          <p:spTgt spid="12"/>
                                        </p:tgtEl>
                                        <p:attrNameLst>
                                          <p:attrName>ppt_x</p:attrName>
                                        </p:attrNameLst>
                                      </p:cBhvr>
                                      <p:tavLst>
                                        <p:tav tm="0">
                                          <p:val>
                                            <p:strVal val="1+#ppt_w/2"/>
                                          </p:val>
                                        </p:tav>
                                        <p:tav tm="100000">
                                          <p:val>
                                            <p:strVal val="#ppt_x"/>
                                          </p:val>
                                        </p:tav>
                                      </p:tavLst>
                                    </p:anim>
                                    <p:anim calcmode="lin" valueType="num">
                                      <p:cBhvr additive="base">
                                        <p:cTn id="8" dur="850" fill="hold"/>
                                        <p:tgtEl>
                                          <p:spTgt spid="12"/>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850" fill="hold"/>
                                        <p:tgtEl>
                                          <p:spTgt spid="14"/>
                                        </p:tgtEl>
                                        <p:attrNameLst>
                                          <p:attrName>ppt_x</p:attrName>
                                        </p:attrNameLst>
                                      </p:cBhvr>
                                      <p:tavLst>
                                        <p:tav tm="0">
                                          <p:val>
                                            <p:strVal val="1+#ppt_w/2"/>
                                          </p:val>
                                        </p:tav>
                                        <p:tav tm="100000">
                                          <p:val>
                                            <p:strVal val="#ppt_x"/>
                                          </p:val>
                                        </p:tav>
                                      </p:tavLst>
                                    </p:anim>
                                    <p:anim calcmode="lin" valueType="num">
                                      <p:cBhvr additive="base">
                                        <p:cTn id="12" dur="850" fill="hold"/>
                                        <p:tgtEl>
                                          <p:spTgt spid="14"/>
                                        </p:tgtEl>
                                        <p:attrNameLst>
                                          <p:attrName>ppt_y</p:attrName>
                                        </p:attrNameLst>
                                      </p:cBhvr>
                                      <p:tavLst>
                                        <p:tav tm="0">
                                          <p:val>
                                            <p:strVal val="#ppt_y"/>
                                          </p:val>
                                        </p:tav>
                                        <p:tav tm="100000">
                                          <p:val>
                                            <p:strVal val="#ppt_y"/>
                                          </p:val>
                                        </p:tav>
                                      </p:tavLst>
                                    </p:anim>
                                  </p:childTnLst>
                                </p:cTn>
                              </p:par>
                              <p:par>
                                <p:cTn id="13" presetID="2" presetClass="entr" presetSubtype="8" decel="100000" fill="hold" grpId="0" nodeType="withEffect">
                                  <p:stCondLst>
                                    <p:cond delay="250"/>
                                  </p:stCondLst>
                                  <p:childTnLst>
                                    <p:set>
                                      <p:cBhvr>
                                        <p:cTn id="14" dur="1" fill="hold">
                                          <p:stCondLst>
                                            <p:cond delay="0"/>
                                          </p:stCondLst>
                                        </p:cTn>
                                        <p:tgtEl>
                                          <p:spTgt spid="13"/>
                                        </p:tgtEl>
                                        <p:attrNameLst>
                                          <p:attrName>style.visibility</p:attrName>
                                        </p:attrNameLst>
                                      </p:cBhvr>
                                      <p:to>
                                        <p:strVal val="visible"/>
                                      </p:to>
                                    </p:set>
                                    <p:anim calcmode="lin" valueType="num">
                                      <p:cBhvr additive="base">
                                        <p:cTn id="15" dur="850" fill="hold"/>
                                        <p:tgtEl>
                                          <p:spTgt spid="13"/>
                                        </p:tgtEl>
                                        <p:attrNameLst>
                                          <p:attrName>ppt_x</p:attrName>
                                        </p:attrNameLst>
                                      </p:cBhvr>
                                      <p:tavLst>
                                        <p:tav tm="0">
                                          <p:val>
                                            <p:strVal val="0-#ppt_w/2"/>
                                          </p:val>
                                        </p:tav>
                                        <p:tav tm="100000">
                                          <p:val>
                                            <p:strVal val="#ppt_x"/>
                                          </p:val>
                                        </p:tav>
                                      </p:tavLst>
                                    </p:anim>
                                    <p:anim calcmode="lin" valueType="num">
                                      <p:cBhvr additive="base">
                                        <p:cTn id="16" dur="850" fill="hold"/>
                                        <p:tgtEl>
                                          <p:spTgt spid="13"/>
                                        </p:tgtEl>
                                        <p:attrNameLst>
                                          <p:attrName>ppt_y</p:attrName>
                                        </p:attrNameLst>
                                      </p:cBhvr>
                                      <p:tavLst>
                                        <p:tav tm="0">
                                          <p:val>
                                            <p:strVal val="#ppt_y"/>
                                          </p:val>
                                        </p:tav>
                                        <p:tav tm="100000">
                                          <p:val>
                                            <p:strVal val="#ppt_y"/>
                                          </p:val>
                                        </p:tav>
                                      </p:tavLst>
                                    </p:anim>
                                  </p:childTnLst>
                                </p:cTn>
                              </p:par>
                              <p:par>
                                <p:cTn id="17" presetID="10" presetClass="entr" presetSubtype="0" fill="hold" grpId="0" nodeType="withEffect">
                                  <p:stCondLst>
                                    <p:cond delay="58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750"/>
                                        <p:tgtEl>
                                          <p:spTgt spid="2"/>
                                        </p:tgtEl>
                                      </p:cBhvr>
                                    </p:animEffect>
                                  </p:childTnLst>
                                </p:cTn>
                              </p:par>
                              <p:par>
                                <p:cTn id="20" presetID="63" presetClass="path" presetSubtype="0" decel="100000" fill="hold" grpId="1" nodeType="withEffect">
                                  <p:stCondLst>
                                    <p:cond delay="580"/>
                                  </p:stCondLst>
                                  <p:childTnLst>
                                    <p:animMotion origin="layout" path="M -0.02409 1.50289E-6 L -4.16667E-7 1.50289E-6 " pathEditMode="relative" rAng="0" ptsTypes="AA">
                                      <p:cBhvr>
                                        <p:cTn id="21" dur="500" fill="hold"/>
                                        <p:tgtEl>
                                          <p:spTgt spid="2"/>
                                        </p:tgtEl>
                                        <p:attrNameLst>
                                          <p:attrName>ppt_x</p:attrName>
                                          <p:attrName>ppt_y</p:attrName>
                                        </p:attrNameLst>
                                      </p:cBhvr>
                                      <p:rCtr x="1198" y="0"/>
                                    </p:animMotion>
                                  </p:childTnLst>
                                </p:cTn>
                              </p:par>
                              <p:par>
                                <p:cTn id="22" presetID="10" presetClass="entr" presetSubtype="0" fill="hold" grpId="0" nodeType="withEffect">
                                  <p:stCondLst>
                                    <p:cond delay="68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750"/>
                                        <p:tgtEl>
                                          <p:spTgt spid="5"/>
                                        </p:tgtEl>
                                      </p:cBhvr>
                                    </p:animEffect>
                                  </p:childTnLst>
                                </p:cTn>
                              </p:par>
                              <p:par>
                                <p:cTn id="25" presetID="63" presetClass="path" presetSubtype="0" decel="100000" fill="hold" grpId="1" nodeType="withEffect">
                                  <p:stCondLst>
                                    <p:cond delay="680"/>
                                  </p:stCondLst>
                                  <p:childTnLst>
                                    <p:animMotion origin="layout" path="M -0.02409 1.50289E-6 L -4.16667E-7 1.50289E-6 " pathEditMode="relative" rAng="0" ptsTypes="AA">
                                      <p:cBhvr>
                                        <p:cTn id="26" dur="500" fill="hold"/>
                                        <p:tgtEl>
                                          <p:spTgt spid="5"/>
                                        </p:tgtEl>
                                        <p:attrNameLst>
                                          <p:attrName>ppt_x</p:attrName>
                                          <p:attrName>ppt_y</p:attrName>
                                        </p:attrNameLst>
                                      </p:cBhvr>
                                      <p:rCtr x="1198"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p:tmplLst>
          <p:tmpl>
            <p:tnLst>
              <p:par>
                <p:cTn presetID="10" presetClass="entr" presetSubtype="0" fill="hold" nodeType="withEffect">
                  <p:stCondLst>
                    <p:cond delay="680"/>
                  </p:stCondLst>
                  <p:childTnLst>
                    <p:set>
                      <p:cBhvr>
                        <p:cTn dur="1" fill="hold">
                          <p:stCondLst>
                            <p:cond delay="0"/>
                          </p:stCondLst>
                        </p:cTn>
                        <p:tgtEl>
                          <p:spTgt spid="5"/>
                        </p:tgtEl>
                        <p:attrNameLst>
                          <p:attrName>style.visibility</p:attrName>
                        </p:attrNameLst>
                      </p:cBhvr>
                      <p:to>
                        <p:strVal val="visible"/>
                      </p:to>
                    </p:set>
                    <p:animEffect transition="in" filter="fade">
                      <p:cBhvr>
                        <p:cTn dur="750"/>
                        <p:tgtEl>
                          <p:spTgt spid="5"/>
                        </p:tgtEl>
                      </p:cBhvr>
                    </p:animEffect>
                  </p:childTnLst>
                </p:cTn>
              </p:par>
            </p:tnLst>
          </p:tmpl>
        </p:tmplLst>
      </p:bldP>
      <p:bldP spid="5" grpId="1">
        <p:tmplLst>
          <p:tmpl>
            <p:tnLst>
              <p:par>
                <p:cTn presetID="63" presetClass="path" presetSubtype="0" decel="100000" fill="hold" nodeType="withEffect">
                  <p:stCondLst>
                    <p:cond delay="680"/>
                  </p:stCondLst>
                  <p:childTnLst>
                    <p:animMotion origin="layout" path="M -0.02409 1.50289E-6 L -4.16667E-7 1.50289E-6 " pathEditMode="relative" rAng="0" ptsTypes="AA">
                      <p:cBhvr>
                        <p:cTn dur="500" fill="hold"/>
                        <p:tgtEl>
                          <p:spTgt spid="5"/>
                        </p:tgtEl>
                        <p:attrNameLst>
                          <p:attrName>ppt_x</p:attrName>
                          <p:attrName>ppt_y</p:attrName>
                        </p:attrNameLst>
                      </p:cBhvr>
                      <p:rCtr x="1198" y="0"/>
                    </p:animMotion>
                  </p:childTnLst>
                </p:cTn>
              </p:par>
            </p:tnLst>
          </p:tmpl>
        </p:tmplLst>
      </p:bldP>
      <p:bldP spid="12" grpId="0" animBg="1"/>
      <p:bldP spid="13" grpId="0" animBg="1"/>
      <p:bldP spid="14" grpId="0" animBg="1"/>
    </p:bld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2681904126"/>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505050">
                      <a:lumMod val="50000"/>
                    </a:srgbClr>
                  </a:gs>
                  <a:gs pos="100000">
                    <a:srgbClr val="505050">
                      <a:lumMod val="50000"/>
                    </a:srgbClr>
                  </a:gs>
                </a:gsLst>
                <a:lin ang="5400000" scaled="0"/>
              </a:gradFill>
            </a:endParaRPr>
          </a:p>
        </p:txBody>
      </p:sp>
    </p:spTree>
    <p:extLst>
      <p:ext uri="{BB962C8B-B14F-4D97-AF65-F5344CB8AC3E}">
        <p14:creationId xmlns:p14="http://schemas.microsoft.com/office/powerpoint/2010/main" val="386404845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64754126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352525462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148269267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91870848"/>
      </p:ext>
    </p:extLst>
  </p:cSld>
  <p:clrMapOvr>
    <a:masterClrMapping/>
  </p:clrMapOvr>
  <p:transition>
    <p:fade/>
  </p:transition>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Title &amp;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gradFill>
                  <a:gsLst>
                    <a:gs pos="2920">
                      <a:schemeClr val="tx2"/>
                    </a:gs>
                    <a:gs pos="39000">
                      <a:schemeClr val="tx2"/>
                    </a:gs>
                  </a:gsLst>
                  <a:lin ang="5400000" scaled="0"/>
                </a:gradFill>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46480987"/>
      </p:ext>
    </p:extLst>
  </p:cSld>
  <p:clrMapOvr>
    <a:masterClrMapping/>
  </p:clrMapOvr>
  <p:transition>
    <p:fade/>
  </p:transition>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241679823"/>
      </p:ext>
    </p:extLst>
  </p:cSld>
  <p:clrMapOvr>
    <a:masterClrMapping/>
  </p:clrMapOvr>
  <p:transition>
    <p:fade/>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Video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Rectangle 3"/>
          <p:cNvSpPr/>
          <p:nvPr userDrawn="1"/>
        </p:nvSpPr>
        <p:spPr bwMode="auto">
          <a:xfrm>
            <a:off x="274702" y="1211287"/>
            <a:ext cx="10058336" cy="2743176"/>
          </a:xfrm>
          <a:prstGeom prst="rect">
            <a:avLst/>
          </a:prstGeom>
          <a:no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82880" tIns="146304" rIns="182880" bIns="146304" numCol="1" spcCol="0" rtlCol="0" fromWordArt="0" anchor="t" anchorCtr="0" forceAA="0" compatLnSpc="1">
            <a:prstTxWarp prst="textNoShape">
              <a:avLst/>
            </a:prstTxWarp>
            <a:noAutofit/>
          </a:bodyPr>
          <a:lstStyle/>
          <a:p>
            <a:pPr algn="ctr" defTabSz="932472" fontAlgn="base">
              <a:lnSpc>
                <a:spcPct val="90000"/>
              </a:lnSpc>
              <a:spcBef>
                <a:spcPct val="0"/>
              </a:spcBef>
              <a:spcAft>
                <a:spcPct val="0"/>
              </a:spcAft>
            </a:pPr>
            <a:endParaRPr lang="en-US" sz="2400" dirty="0" err="1" smtClean="0">
              <a:gradFill>
                <a:gsLst>
                  <a:gs pos="0">
                    <a:srgbClr val="FFFFFF"/>
                  </a:gs>
                  <a:gs pos="100000">
                    <a:srgbClr val="FFFFFF"/>
                  </a:gs>
                </a:gsLst>
                <a:lin ang="5400000" scaled="0"/>
              </a:gradFill>
              <a:ea typeface="Segoe UI" pitchFamily="34" charset="0"/>
              <a:cs typeface="Segoe UI" pitchFamily="34" charset="0"/>
            </a:endParaRPr>
          </a:p>
        </p:txBody>
      </p:sp>
      <p:sp>
        <p:nvSpPr>
          <p:cNvPr id="2" name="Title 1"/>
          <p:cNvSpPr>
            <a:spLocks noGrp="1"/>
          </p:cNvSpPr>
          <p:nvPr>
            <p:ph type="title" hasCustomPrompt="1"/>
          </p:nvPr>
        </p:nvSpPr>
        <p:spPr>
          <a:xfrm>
            <a:off x="274639" y="1209973"/>
            <a:ext cx="10056812" cy="2751698"/>
          </a:xfrm>
          <a:noFill/>
        </p:spPr>
        <p:txBody>
          <a:bodyPr tIns="91440" bIns="91440" anchor="t" anchorCtr="0"/>
          <a:lstStyle>
            <a:lvl1pPr>
              <a:defRPr sz="7200" spc="-100" baseline="0">
                <a:gradFill>
                  <a:gsLst>
                    <a:gs pos="91241">
                      <a:schemeClr val="tx1"/>
                    </a:gs>
                    <a:gs pos="57000">
                      <a:schemeClr val="tx1"/>
                    </a:gs>
                    <a:gs pos="18000">
                      <a:schemeClr val="tx1"/>
                    </a:gs>
                  </a:gsLst>
                  <a:lin ang="5400000" scaled="0"/>
                </a:gradFill>
              </a:defRPr>
            </a:lvl1pPr>
          </a:lstStyle>
          <a:p>
            <a:r>
              <a:rPr lang="en-US" dirty="0" smtClean="0"/>
              <a:t>Video title</a:t>
            </a:r>
            <a:endParaRPr lang="en-US" dirty="0"/>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15941221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58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50"/>
                                        <p:tgtEl>
                                          <p:spTgt spid="2"/>
                                        </p:tgtEl>
                                      </p:cBhvr>
                                    </p:animEffect>
                                  </p:childTnLst>
                                </p:cTn>
                              </p:par>
                              <p:par>
                                <p:cTn id="8" presetID="63" presetClass="path" presetSubtype="0" decel="100000" fill="hold" grpId="1" nodeType="withEffect">
                                  <p:stCondLst>
                                    <p:cond delay="580"/>
                                  </p:stCondLst>
                                  <p:childTnLst>
                                    <p:animMotion origin="layout" path="M -0.02409 1.50289E-6 L -4.16667E-7 1.50289E-6 " pathEditMode="relative" rAng="0" ptsTypes="AA">
                                      <p:cBhvr>
                                        <p:cTn id="9" dur="500" fill="hold"/>
                                        <p:tgtEl>
                                          <p:spTgt spid="2"/>
                                        </p:tgtEl>
                                        <p:attrNameLst>
                                          <p:attrName>ppt_x</p:attrName>
                                          <p:attrName>ppt_y</p:attrName>
                                        </p:attrNameLst>
                                      </p:cBhvr>
                                      <p:rCtr x="1198" y="0"/>
                                    </p:animMotion>
                                  </p:childTnLst>
                                </p:cTn>
                              </p:par>
                              <p:par>
                                <p:cTn id="10" presetID="2" presetClass="entr" presetSubtype="2" decel="10000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850" fill="hold"/>
                                        <p:tgtEl>
                                          <p:spTgt spid="8"/>
                                        </p:tgtEl>
                                        <p:attrNameLst>
                                          <p:attrName>ppt_x</p:attrName>
                                        </p:attrNameLst>
                                      </p:cBhvr>
                                      <p:tavLst>
                                        <p:tav tm="0">
                                          <p:val>
                                            <p:strVal val="1+#ppt_w/2"/>
                                          </p:val>
                                        </p:tav>
                                        <p:tav tm="100000">
                                          <p:val>
                                            <p:strVal val="#ppt_x"/>
                                          </p:val>
                                        </p:tav>
                                      </p:tavLst>
                                    </p:anim>
                                    <p:anim calcmode="lin" valueType="num">
                                      <p:cBhvr additive="base">
                                        <p:cTn id="13" dur="850" fill="hold"/>
                                        <p:tgtEl>
                                          <p:spTgt spid="8"/>
                                        </p:tgtEl>
                                        <p:attrNameLst>
                                          <p:attrName>ppt_y</p:attrName>
                                        </p:attrNameLst>
                                      </p:cBhvr>
                                      <p:tavLst>
                                        <p:tav tm="0">
                                          <p:val>
                                            <p:strVal val="#ppt_y"/>
                                          </p:val>
                                        </p:tav>
                                        <p:tav tm="100000">
                                          <p:val>
                                            <p:strVal val="#ppt_y"/>
                                          </p:val>
                                        </p:tav>
                                      </p:tavLst>
                                    </p:anim>
                                  </p:childTnLst>
                                </p:cTn>
                              </p:par>
                              <p:par>
                                <p:cTn id="14" presetID="2" presetClass="entr" presetSubtype="2" decel="100000" fill="hold" grpId="0" nodeType="withEffect">
                                  <p:stCondLst>
                                    <p:cond delay="250"/>
                                  </p:stCondLst>
                                  <p:childTnLst>
                                    <p:set>
                                      <p:cBhvr>
                                        <p:cTn id="15" dur="1" fill="hold">
                                          <p:stCondLst>
                                            <p:cond delay="0"/>
                                          </p:stCondLst>
                                        </p:cTn>
                                        <p:tgtEl>
                                          <p:spTgt spid="10"/>
                                        </p:tgtEl>
                                        <p:attrNameLst>
                                          <p:attrName>style.visibility</p:attrName>
                                        </p:attrNameLst>
                                      </p:cBhvr>
                                      <p:to>
                                        <p:strVal val="visible"/>
                                      </p:to>
                                    </p:set>
                                    <p:anim calcmode="lin" valueType="num">
                                      <p:cBhvr additive="base">
                                        <p:cTn id="16" dur="850" fill="hold"/>
                                        <p:tgtEl>
                                          <p:spTgt spid="10"/>
                                        </p:tgtEl>
                                        <p:attrNameLst>
                                          <p:attrName>ppt_x</p:attrName>
                                        </p:attrNameLst>
                                      </p:cBhvr>
                                      <p:tavLst>
                                        <p:tav tm="0">
                                          <p:val>
                                            <p:strVal val="1+#ppt_w/2"/>
                                          </p:val>
                                        </p:tav>
                                        <p:tav tm="100000">
                                          <p:val>
                                            <p:strVal val="#ppt_x"/>
                                          </p:val>
                                        </p:tav>
                                      </p:tavLst>
                                    </p:anim>
                                    <p:anim calcmode="lin" valueType="num">
                                      <p:cBhvr additive="base">
                                        <p:cTn id="17" dur="850" fill="hold"/>
                                        <p:tgtEl>
                                          <p:spTgt spid="10"/>
                                        </p:tgtEl>
                                        <p:attrNameLst>
                                          <p:attrName>ppt_y</p:attrName>
                                        </p:attrNameLst>
                                      </p:cBhvr>
                                      <p:tavLst>
                                        <p:tav tm="0">
                                          <p:val>
                                            <p:strVal val="#ppt_y"/>
                                          </p:val>
                                        </p:tav>
                                        <p:tav tm="100000">
                                          <p:val>
                                            <p:strVal val="#ppt_y"/>
                                          </p:val>
                                        </p:tav>
                                      </p:tavLst>
                                    </p:anim>
                                  </p:childTnLst>
                                </p:cTn>
                              </p:par>
                              <p:par>
                                <p:cTn id="18" presetID="2" presetClass="entr" presetSubtype="8" decel="100000" fill="hold" grpId="0" nodeType="withEffect">
                                  <p:stCondLst>
                                    <p:cond delay="25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850" fill="hold"/>
                                        <p:tgtEl>
                                          <p:spTgt spid="9"/>
                                        </p:tgtEl>
                                        <p:attrNameLst>
                                          <p:attrName>ppt_x</p:attrName>
                                        </p:attrNameLst>
                                      </p:cBhvr>
                                      <p:tavLst>
                                        <p:tav tm="0">
                                          <p:val>
                                            <p:strVal val="0-#ppt_w/2"/>
                                          </p:val>
                                        </p:tav>
                                        <p:tav tm="100000">
                                          <p:val>
                                            <p:strVal val="#ppt_x"/>
                                          </p:val>
                                        </p:tav>
                                      </p:tavLst>
                                    </p:anim>
                                    <p:anim calcmode="lin" valueType="num">
                                      <p:cBhvr additive="base">
                                        <p:cTn id="21"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animBg="1"/>
      <p:bldP spid="9" grpId="0" animBg="1"/>
      <p:bldP spid="10" grpId="0" animBg="1"/>
    </p:bldLst>
  </p:timing>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itle and 2-color bullete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274638" y="1212850"/>
            <a:ext cx="11887200" cy="2228302"/>
          </a:xfrm>
        </p:spPr>
        <p:txBody>
          <a:bodyPr>
            <a:spAutoFit/>
          </a:bodyPr>
          <a:lstStyle>
            <a:lvl1pPr>
              <a:buClr>
                <a:schemeClr val="tx2"/>
              </a:buClr>
              <a:defRPr>
                <a:gradFill>
                  <a:gsLst>
                    <a:gs pos="13869">
                      <a:schemeClr val="tx2"/>
                    </a:gs>
                    <a:gs pos="42000">
                      <a:schemeClr val="tx2"/>
                    </a:gs>
                  </a:gsLst>
                  <a:lin ang="5400000" scaled="0"/>
                </a:gradFill>
              </a:defRPr>
            </a:lvl1pPr>
            <a:lvl3pPr>
              <a:defRPr sz="2400"/>
            </a:lvl3pPr>
            <a:lvl4pPr>
              <a:defRPr sz="2000"/>
            </a:lvl4pPr>
            <a:lvl5pPr>
              <a:defRPr sz="20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Title 5"/>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1660275445"/>
      </p:ext>
    </p:extLst>
  </p:cSld>
  <p:clrMapOvr>
    <a:masterClrMapping/>
  </p:clrMapOvr>
  <p:transition>
    <p:fade/>
  </p:transition>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Two Column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468368"/>
          </a:xfrm>
        </p:spPr>
        <p:txBody>
          <a:bodyPr wrap="square">
            <a:spAutoFit/>
          </a:bodyPr>
          <a:lstStyle>
            <a:lvl1pPr marL="0" indent="0">
              <a:spcBef>
                <a:spcPts val="1224"/>
              </a:spcBef>
              <a:buClr>
                <a:schemeClr val="tx1"/>
              </a:buClr>
              <a:buFont typeface="Wingdings" pitchFamily="2" charset="2"/>
              <a:buNone/>
              <a:defRPr sz="3600"/>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761009511"/>
      </p:ext>
    </p:extLst>
  </p:cSld>
  <p:clrMapOvr>
    <a:masterClrMapping/>
  </p:clrMapOvr>
  <p:transition>
    <p:fade/>
  </p:transition>
  <p:timing>
    <p:tnLst>
      <p:par>
        <p:cTn id="1" dur="indefinite" restart="never" nodeType="tmRoot"/>
      </p:par>
    </p:tnLst>
  </p:timing>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wo Column 2-color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5109">
                      <a:schemeClr val="tx2"/>
                    </a:gs>
                    <a:gs pos="2500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0" indent="0">
              <a:spcBef>
                <a:spcPts val="1224"/>
              </a:spcBef>
              <a:buClr>
                <a:schemeClr val="tx1"/>
              </a:buClr>
              <a:buFont typeface="Wingdings" pitchFamily="2" charset="2"/>
              <a:buNone/>
              <a:defRPr sz="3600">
                <a:gradFill>
                  <a:gsLst>
                    <a:gs pos="100000">
                      <a:schemeClr val="tx2"/>
                    </a:gs>
                    <a:gs pos="0">
                      <a:schemeClr val="tx2"/>
                    </a:gs>
                  </a:gsLst>
                  <a:lin ang="5400000" scaled="0"/>
                </a:gradFill>
              </a:defRPr>
            </a:lvl1pPr>
            <a:lvl2pPr marL="0" indent="0">
              <a:buNone/>
              <a:defRPr sz="2000"/>
            </a:lvl2pPr>
            <a:lvl3pPr marL="231775" indent="0">
              <a:buNone/>
              <a:tabLst/>
              <a:defRPr sz="2000"/>
            </a:lvl3pPr>
            <a:lvl4pPr marL="460375" indent="0">
              <a:buNone/>
              <a:defRPr/>
            </a:lvl4pPr>
            <a:lvl5pPr marL="685800" indent="0">
              <a:buNone/>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598721441"/>
      </p:ext>
    </p:extLst>
  </p:cSld>
  <p:clrMapOvr>
    <a:masterClrMapping/>
  </p:clrMapOvr>
  <p:transition>
    <p:fade/>
  </p:transition>
  <p:timing>
    <p:tnLst>
      <p:par>
        <p:cTn id="1" dur="indefinite" restart="never" nodeType="tmRoot"/>
      </p:par>
    </p:tnLst>
  </p:timing>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wo Column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536079"/>
          </a:xfrm>
        </p:spPr>
        <p:txBody>
          <a:bodyPr wrap="square">
            <a:spAutoFit/>
          </a:bodyPr>
          <a:lstStyle>
            <a:lvl1pPr marL="287338" indent="-287338">
              <a:spcBef>
                <a:spcPts val="1224"/>
              </a:spcBef>
              <a:buClr>
                <a:schemeClr val="tx1"/>
              </a:buClr>
              <a:buFont typeface="Wingdings" panose="05000000000000000000" pitchFamily="2" charset="2"/>
              <a:buChar char="§"/>
              <a:defRPr sz="3600"/>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9343194"/>
      </p:ext>
    </p:extLst>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Two Column 2-color Bullet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0"/>
          </p:nvPr>
        </p:nvSpPr>
        <p:spPr>
          <a:xfrm>
            <a:off x="2746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3"/>
          <p:cNvSpPr>
            <a:spLocks noGrp="1"/>
          </p:cNvSpPr>
          <p:nvPr>
            <p:ph type="body" sz="quarter" idx="11"/>
          </p:nvPr>
        </p:nvSpPr>
        <p:spPr>
          <a:xfrm>
            <a:off x="6675439" y="1212849"/>
            <a:ext cx="5486399" cy="2603790"/>
          </a:xfrm>
        </p:spPr>
        <p:txBody>
          <a:bodyPr wrap="square">
            <a:spAutoFit/>
          </a:bodyPr>
          <a:lstStyle>
            <a:lvl1pPr marL="287338" indent="-287338">
              <a:spcBef>
                <a:spcPts val="1224"/>
              </a:spcBef>
              <a:buClr>
                <a:schemeClr val="tx2"/>
              </a:buClr>
              <a:buFont typeface="Wingdings" panose="05000000000000000000" pitchFamily="2" charset="2"/>
              <a:buChar char="§"/>
              <a:defRPr sz="3600">
                <a:gradFill>
                  <a:gsLst>
                    <a:gs pos="5109">
                      <a:schemeClr val="tx2"/>
                    </a:gs>
                    <a:gs pos="100000">
                      <a:schemeClr val="tx2"/>
                    </a:gs>
                  </a:gsLst>
                  <a:lin ang="5400000" scaled="0"/>
                </a:gradFill>
              </a:defRPr>
            </a:lvl1pPr>
            <a:lvl2pPr marL="531166" indent="-233195">
              <a:defRPr sz="2400"/>
            </a:lvl2pPr>
            <a:lvl3pPr marL="699585" indent="-168419">
              <a:tabLst/>
              <a:defRPr sz="2000"/>
            </a:lvl3pPr>
            <a:lvl4pPr marL="880958" indent="-181374">
              <a:defRPr/>
            </a:lvl4pPr>
            <a:lvl5pPr marL="1049377" indent="-168419">
              <a:tabLst/>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43368314"/>
      </p:ext>
    </p:extLst>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extLst>
      <p:ext uri="{BB962C8B-B14F-4D97-AF65-F5344CB8AC3E}">
        <p14:creationId xmlns:p14="http://schemas.microsoft.com/office/powerpoint/2010/main" val="711857789"/>
      </p:ext>
    </p:extLst>
  </p:cSld>
  <p:clrMapOvr>
    <a:masterClrMapping/>
  </p:clrMapOvr>
  <p:transition>
    <p:fade/>
  </p:transition>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Big Idea Layout">
    <p:spTree>
      <p:nvGrpSpPr>
        <p:cNvPr id="1" name=""/>
        <p:cNvGrpSpPr/>
        <p:nvPr/>
      </p:nvGrpSpPr>
      <p:grpSpPr>
        <a:xfrm>
          <a:off x="0" y="0"/>
          <a:ext cx="0" cy="0"/>
          <a:chOff x="0" y="0"/>
          <a:chExt cx="0" cy="0"/>
        </a:xfrm>
      </p:grpSpPr>
      <p:sp>
        <p:nvSpPr>
          <p:cNvPr id="2" name="Title 1"/>
          <p:cNvSpPr>
            <a:spLocks noGrp="1"/>
          </p:cNvSpPr>
          <p:nvPr>
            <p:ph type="title"/>
          </p:nvPr>
        </p:nvSpPr>
        <p:spPr>
          <a:xfrm>
            <a:off x="282576" y="1211263"/>
            <a:ext cx="11889564" cy="917575"/>
          </a:xfrm>
        </p:spPr>
        <p:txBody>
          <a:bodyPr/>
          <a:lstStyle>
            <a:lvl1pPr>
              <a:defRPr sz="7200" baseline="0"/>
            </a:lvl1pPr>
          </a:lstStyle>
          <a:p>
            <a:r>
              <a:rPr lang="en-US" smtClean="0"/>
              <a:t>Click to edit Master title style</a:t>
            </a:r>
            <a:endParaRPr lang="en-US" dirty="0"/>
          </a:p>
        </p:txBody>
      </p:sp>
    </p:spTree>
    <p:extLst>
      <p:ext uri="{BB962C8B-B14F-4D97-AF65-F5344CB8AC3E}">
        <p14:creationId xmlns:p14="http://schemas.microsoft.com/office/powerpoint/2010/main" val="4066589431"/>
      </p:ext>
    </p:extLst>
  </p:cSld>
  <p:clrMapOvr>
    <a:masterClrMapping/>
  </p:clrMapOvr>
  <p:transition>
    <p:fade/>
  </p:transition>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Fact Layout">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465654281"/>
      </p:ext>
    </p:extLst>
  </p:cSld>
  <p:clrMapOvr>
    <a:masterClrMapping/>
  </p:clrMapOvr>
  <p:transition>
    <p:fade/>
  </p:transition>
  <p:timing>
    <p:tnLst>
      <p:par>
        <p:cTn id="1" dur="indefinite" restart="never" nodeType="tmRoot"/>
      </p:par>
    </p:tnLst>
  </p:timing>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Fact Layout_Accent Color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13225" y="2125663"/>
            <a:ext cx="8219813" cy="1828800"/>
          </a:xfrm>
        </p:spPr>
        <p:txBody>
          <a:bodyPr/>
          <a:lstStyle>
            <a:lvl1pPr>
              <a:defRPr sz="6000" baseline="0"/>
            </a:lvl1pPr>
          </a:lstStyle>
          <a:p>
            <a:r>
              <a:rPr lang="en-US" smtClean="0"/>
              <a:t>Click to edit Master title style</a:t>
            </a:r>
            <a:endParaRPr lang="en-US" dirty="0"/>
          </a:p>
        </p:txBody>
      </p:sp>
    </p:spTree>
    <p:extLst>
      <p:ext uri="{BB962C8B-B14F-4D97-AF65-F5344CB8AC3E}">
        <p14:creationId xmlns:p14="http://schemas.microsoft.com/office/powerpoint/2010/main" val="6261804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Quote Layout">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1201806"/>
            <a:ext cx="10058399" cy="917575"/>
          </a:xfrm>
        </p:spPr>
        <p:txBody>
          <a:bodyPr/>
          <a:lstStyle>
            <a:lvl1pPr marL="233363" indent="-233363">
              <a:defRPr sz="6000" baseline="0"/>
            </a:lvl1pPr>
          </a:lstStyle>
          <a:p>
            <a:r>
              <a:rPr lang="en-US" dirty="0" smtClean="0"/>
              <a:t>“Sample quote goes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5126038"/>
            <a:ext cx="5486400" cy="1071062"/>
          </a:xfrm>
        </p:spPr>
        <p:txBody>
          <a:bodyPr/>
          <a:lstStyle>
            <a:lvl1pPr marL="0" indent="0">
              <a:spcBef>
                <a:spcPts val="0"/>
              </a:spcBef>
              <a:buNone/>
              <a:defRPr sz="3200" baseline="0">
                <a:latin typeface="+mj-lt"/>
              </a:defRPr>
            </a:lvl1pPr>
          </a:lstStyle>
          <a:p>
            <a:pPr lvl="0"/>
            <a:r>
              <a:rPr lang="en-US" dirty="0" smtClean="0"/>
              <a:t>Author Name</a:t>
            </a:r>
          </a:p>
          <a:p>
            <a:pPr lvl="0"/>
            <a:r>
              <a:rPr lang="en-US" dirty="0" smtClean="0"/>
              <a:t>Title</a:t>
            </a:r>
          </a:p>
        </p:txBody>
      </p:sp>
    </p:spTree>
    <p:extLst>
      <p:ext uri="{BB962C8B-B14F-4D97-AF65-F5344CB8AC3E}">
        <p14:creationId xmlns:p14="http://schemas.microsoft.com/office/powerpoint/2010/main" val="167609994"/>
      </p:ext>
    </p:extLst>
  </p:cSld>
  <p:clrMapOvr>
    <a:masterClrMapping/>
  </p:clrMapOvr>
  <p:transition>
    <p:fade/>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Section Title Texture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
        <p:nvSpPr>
          <p:cNvPr id="5" name="Rectangle 4"/>
          <p:cNvSpPr/>
          <p:nvPr userDrawn="1"/>
        </p:nvSpPr>
        <p:spPr bwMode="gray">
          <a:xfrm>
            <a:off x="693869" y="479425"/>
            <a:ext cx="325106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6" name="Rectangle 5"/>
          <p:cNvSpPr/>
          <p:nvPr userDrawn="1"/>
        </p:nvSpPr>
        <p:spPr bwMode="gray">
          <a:xfrm>
            <a:off x="-28617" y="601540"/>
            <a:ext cx="3240040" cy="60972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8" name="Rectangle 7"/>
          <p:cNvSpPr/>
          <p:nvPr userDrawn="1"/>
        </p:nvSpPr>
        <p:spPr bwMode="gray">
          <a:xfrm flipH="1">
            <a:off x="6675437" y="5741676"/>
            <a:ext cx="5090930" cy="421649"/>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9" name="Rectangle 8"/>
          <p:cNvSpPr/>
          <p:nvPr userDrawn="1"/>
        </p:nvSpPr>
        <p:spPr bwMode="gray">
          <a:xfrm flipH="1">
            <a:off x="7438038" y="5910383"/>
            <a:ext cx="4998437"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
        <p:nvSpPr>
          <p:cNvPr id="10" name="Rectangle 9"/>
          <p:cNvSpPr/>
          <p:nvPr userDrawn="1"/>
        </p:nvSpPr>
        <p:spPr bwMode="gray">
          <a:xfrm flipH="1">
            <a:off x="7193591" y="6282993"/>
            <a:ext cx="5072801" cy="417913"/>
          </a:xfrm>
          <a:prstGeom prst="rect">
            <a:avLst/>
          </a:prstGeom>
          <a:solidFill>
            <a:srgbClr val="9FC54D">
              <a:alpha val="80000"/>
            </a:srgbClr>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lvl="0" algn="ctr" defTabSz="932472" fontAlgn="base">
              <a:spcBef>
                <a:spcPct val="0"/>
              </a:spcBef>
              <a:spcAft>
                <a:spcPct val="0"/>
              </a:spcAft>
            </a:pPr>
            <a:endParaRPr lang="en-US" sz="2000" dirty="0">
              <a:gradFill>
                <a:gsLst>
                  <a:gs pos="0">
                    <a:schemeClr val="tx1">
                      <a:lumMod val="50000"/>
                    </a:schemeClr>
                  </a:gs>
                  <a:gs pos="100000">
                    <a:schemeClr val="tx1">
                      <a:lumMod val="50000"/>
                    </a:schemeClr>
                  </a:gs>
                </a:gsLst>
                <a:lin ang="5400000" scaled="0"/>
              </a:gradFill>
            </a:endParaRPr>
          </a:p>
        </p:txBody>
      </p:sp>
    </p:spTree>
    <p:extLst>
      <p:ext uri="{BB962C8B-B14F-4D97-AF65-F5344CB8AC3E}">
        <p14:creationId xmlns:p14="http://schemas.microsoft.com/office/powerpoint/2010/main" val="2777322599"/>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850" fill="hold"/>
                                        <p:tgtEl>
                                          <p:spTgt spid="6"/>
                                        </p:tgtEl>
                                        <p:attrNameLst>
                                          <p:attrName>ppt_x</p:attrName>
                                        </p:attrNameLst>
                                      </p:cBhvr>
                                      <p:tavLst>
                                        <p:tav tm="0">
                                          <p:val>
                                            <p:strVal val="0-#ppt_w/2"/>
                                          </p:val>
                                        </p:tav>
                                        <p:tav tm="100000">
                                          <p:val>
                                            <p:strVal val="#ppt_x"/>
                                          </p:val>
                                        </p:tav>
                                      </p:tavLst>
                                    </p:anim>
                                    <p:anim calcmode="lin" valueType="num">
                                      <p:cBhvr additive="base">
                                        <p:cTn id="8" dur="850" fill="hold"/>
                                        <p:tgtEl>
                                          <p:spTgt spid="6"/>
                                        </p:tgtEl>
                                        <p:attrNameLst>
                                          <p:attrName>ppt_y</p:attrName>
                                        </p:attrNameLst>
                                      </p:cBhvr>
                                      <p:tavLst>
                                        <p:tav tm="0">
                                          <p:val>
                                            <p:strVal val="#ppt_y"/>
                                          </p:val>
                                        </p:tav>
                                        <p:tav tm="100000">
                                          <p:val>
                                            <p:strVal val="#ppt_y"/>
                                          </p:val>
                                        </p:tav>
                                      </p:tavLst>
                                    </p:anim>
                                  </p:childTnLst>
                                </p:cTn>
                              </p:par>
                              <p:par>
                                <p:cTn id="9" presetID="2" presetClass="entr" presetSubtype="2" decel="100000" fill="hold" grpId="0"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850" fill="hold"/>
                                        <p:tgtEl>
                                          <p:spTgt spid="5"/>
                                        </p:tgtEl>
                                        <p:attrNameLst>
                                          <p:attrName>ppt_x</p:attrName>
                                        </p:attrNameLst>
                                      </p:cBhvr>
                                      <p:tavLst>
                                        <p:tav tm="0">
                                          <p:val>
                                            <p:strVal val="1+#ppt_w/2"/>
                                          </p:val>
                                        </p:tav>
                                        <p:tav tm="100000">
                                          <p:val>
                                            <p:strVal val="#ppt_x"/>
                                          </p:val>
                                        </p:tav>
                                      </p:tavLst>
                                    </p:anim>
                                    <p:anim calcmode="lin" valueType="num">
                                      <p:cBhvr additive="base">
                                        <p:cTn id="12" dur="850" fill="hold"/>
                                        <p:tgtEl>
                                          <p:spTgt spid="5"/>
                                        </p:tgtEl>
                                        <p:attrNameLst>
                                          <p:attrName>ppt_y</p:attrName>
                                        </p:attrNameLst>
                                      </p:cBhvr>
                                      <p:tavLst>
                                        <p:tav tm="0">
                                          <p:val>
                                            <p:strVal val="#ppt_y"/>
                                          </p:val>
                                        </p:tav>
                                        <p:tav tm="100000">
                                          <p:val>
                                            <p:strVal val="#ppt_y"/>
                                          </p:val>
                                        </p:tav>
                                      </p:tavLst>
                                    </p:anim>
                                  </p:childTnLst>
                                </p:cTn>
                              </p:par>
                              <p:par>
                                <p:cTn id="13" presetID="10" presetClass="entr" presetSubtype="0" fill="hold" grpId="0" nodeType="withEffect">
                                  <p:stCondLst>
                                    <p:cond delay="58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750"/>
                                        <p:tgtEl>
                                          <p:spTgt spid="2"/>
                                        </p:tgtEl>
                                      </p:cBhvr>
                                    </p:animEffect>
                                  </p:childTnLst>
                                </p:cTn>
                              </p:par>
                              <p:par>
                                <p:cTn id="16" presetID="63" presetClass="path" presetSubtype="0" decel="100000" fill="hold" grpId="1" nodeType="withEffect">
                                  <p:stCondLst>
                                    <p:cond delay="580"/>
                                  </p:stCondLst>
                                  <p:childTnLst>
                                    <p:animMotion origin="layout" path="M -0.02409 1.50289E-6 L -4.16667E-7 1.50289E-6 " pathEditMode="relative" rAng="0" ptsTypes="AA">
                                      <p:cBhvr>
                                        <p:cTn id="17" dur="500" fill="hold"/>
                                        <p:tgtEl>
                                          <p:spTgt spid="2"/>
                                        </p:tgtEl>
                                        <p:attrNameLst>
                                          <p:attrName>ppt_x</p:attrName>
                                          <p:attrName>ppt_y</p:attrName>
                                        </p:attrNameLst>
                                      </p:cBhvr>
                                      <p:rCtr x="1198" y="0"/>
                                    </p:animMotion>
                                  </p:childTnLst>
                                </p:cTn>
                              </p:par>
                              <p:par>
                                <p:cTn id="18" presetID="2" presetClass="entr" presetSubtype="2" decel="100000" fill="hold" grpId="0" nodeType="with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850" fill="hold"/>
                                        <p:tgtEl>
                                          <p:spTgt spid="8"/>
                                        </p:tgtEl>
                                        <p:attrNameLst>
                                          <p:attrName>ppt_x</p:attrName>
                                        </p:attrNameLst>
                                      </p:cBhvr>
                                      <p:tavLst>
                                        <p:tav tm="0">
                                          <p:val>
                                            <p:strVal val="1+#ppt_w/2"/>
                                          </p:val>
                                        </p:tav>
                                        <p:tav tm="100000">
                                          <p:val>
                                            <p:strVal val="#ppt_x"/>
                                          </p:val>
                                        </p:tav>
                                      </p:tavLst>
                                    </p:anim>
                                    <p:anim calcmode="lin" valueType="num">
                                      <p:cBhvr additive="base">
                                        <p:cTn id="21" dur="850" fill="hold"/>
                                        <p:tgtEl>
                                          <p:spTgt spid="8"/>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25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850" fill="hold"/>
                                        <p:tgtEl>
                                          <p:spTgt spid="10"/>
                                        </p:tgtEl>
                                        <p:attrNameLst>
                                          <p:attrName>ppt_x</p:attrName>
                                        </p:attrNameLst>
                                      </p:cBhvr>
                                      <p:tavLst>
                                        <p:tav tm="0">
                                          <p:val>
                                            <p:strVal val="1+#ppt_w/2"/>
                                          </p:val>
                                        </p:tav>
                                        <p:tav tm="100000">
                                          <p:val>
                                            <p:strVal val="#ppt_x"/>
                                          </p:val>
                                        </p:tav>
                                      </p:tavLst>
                                    </p:anim>
                                    <p:anim calcmode="lin" valueType="num">
                                      <p:cBhvr additive="base">
                                        <p:cTn id="25" dur="850" fill="hold"/>
                                        <p:tgtEl>
                                          <p:spTgt spid="10"/>
                                        </p:tgtEl>
                                        <p:attrNameLst>
                                          <p:attrName>ppt_y</p:attrName>
                                        </p:attrNameLst>
                                      </p:cBhvr>
                                      <p:tavLst>
                                        <p:tav tm="0">
                                          <p:val>
                                            <p:strVal val="#ppt_y"/>
                                          </p:val>
                                        </p:tav>
                                        <p:tav tm="100000">
                                          <p:val>
                                            <p:strVal val="#ppt_y"/>
                                          </p:val>
                                        </p:tav>
                                      </p:tavLst>
                                    </p:anim>
                                  </p:childTnLst>
                                </p:cTn>
                              </p:par>
                              <p:par>
                                <p:cTn id="26" presetID="2" presetClass="entr" presetSubtype="8" decel="100000" fill="hold" grpId="0" nodeType="withEffect">
                                  <p:stCondLst>
                                    <p:cond delay="25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850" fill="hold"/>
                                        <p:tgtEl>
                                          <p:spTgt spid="9"/>
                                        </p:tgtEl>
                                        <p:attrNameLst>
                                          <p:attrName>ppt_x</p:attrName>
                                        </p:attrNameLst>
                                      </p:cBhvr>
                                      <p:tavLst>
                                        <p:tav tm="0">
                                          <p:val>
                                            <p:strVal val="0-#ppt_w/2"/>
                                          </p:val>
                                        </p:tav>
                                        <p:tav tm="100000">
                                          <p:val>
                                            <p:strVal val="#ppt_x"/>
                                          </p:val>
                                        </p:tav>
                                      </p:tavLst>
                                    </p:anim>
                                    <p:anim calcmode="lin" valueType="num">
                                      <p:cBhvr additive="base">
                                        <p:cTn id="29" dur="85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5" grpId="0" animBg="1"/>
      <p:bldP spid="6" grpId="0" animBg="1"/>
      <p:bldP spid="8" grpId="0" animBg="1"/>
      <p:bldP spid="9" grpId="0" animBg="1"/>
      <p:bldP spid="10" grpId="0" animBg="1"/>
    </p:bldLst>
  </p:timing>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Quote Layout_Accent Color 1">
    <p:bg>
      <p:bgPr>
        <a:solidFill>
          <a:schemeClr val="accent1"/>
        </a:solidFill>
        <a:effectLst/>
      </p:bgPr>
    </p:bg>
    <p:spTree>
      <p:nvGrpSpPr>
        <p:cNvPr id="1" name=""/>
        <p:cNvGrpSpPr/>
        <p:nvPr/>
      </p:nvGrpSpPr>
      <p:grpSpPr>
        <a:xfrm>
          <a:off x="0" y="0"/>
          <a:ext cx="0" cy="0"/>
          <a:chOff x="0" y="0"/>
          <a:chExt cx="0" cy="0"/>
        </a:xfrm>
      </p:grpSpPr>
      <p:sp>
        <p:nvSpPr>
          <p:cNvPr id="3" name="Title 1"/>
          <p:cNvSpPr>
            <a:spLocks noGrp="1"/>
          </p:cNvSpPr>
          <p:nvPr>
            <p:ph type="title" hasCustomPrompt="1"/>
          </p:nvPr>
        </p:nvSpPr>
        <p:spPr>
          <a:xfrm>
            <a:off x="1189038" y="2125663"/>
            <a:ext cx="10058399" cy="917575"/>
          </a:xfrm>
        </p:spPr>
        <p:txBody>
          <a:bodyPr/>
          <a:lstStyle>
            <a:lvl1pPr marL="282575" indent="-282575">
              <a:tabLst>
                <a:tab pos="282575" algn="l"/>
              </a:tabLst>
              <a:defRPr sz="6000" baseline="0"/>
            </a:lvl1pPr>
          </a:lstStyle>
          <a:p>
            <a:r>
              <a:rPr lang="en-US" dirty="0" smtClean="0"/>
              <a:t>“	Add a quote here. Design is easier than it looks, and more important than it seems.”</a:t>
            </a:r>
            <a:endParaRPr lang="en-US" dirty="0"/>
          </a:p>
        </p:txBody>
      </p:sp>
      <p:sp>
        <p:nvSpPr>
          <p:cNvPr id="4" name="Text Placeholder 3"/>
          <p:cNvSpPr>
            <a:spLocks noGrp="1"/>
          </p:cNvSpPr>
          <p:nvPr>
            <p:ph type="body" sz="quarter" idx="10" hasCustomPrompt="1"/>
          </p:nvPr>
        </p:nvSpPr>
        <p:spPr>
          <a:xfrm>
            <a:off x="5761038" y="4868847"/>
            <a:ext cx="5486400" cy="1071062"/>
          </a:xfrm>
        </p:spPr>
        <p:txBody>
          <a:bodyPr/>
          <a:lstStyle>
            <a:lvl1pPr marL="0" indent="0">
              <a:spcBef>
                <a:spcPts val="0"/>
              </a:spcBef>
              <a:buNone/>
              <a:defRPr sz="3200" baseline="0">
                <a:latin typeface="+mj-lt"/>
              </a:defRPr>
            </a:lvl1pPr>
          </a:lstStyle>
          <a:p>
            <a:pPr lvl="0"/>
            <a:r>
              <a:rPr lang="en-US" dirty="0" smtClean="0"/>
              <a:t>Author’s Name</a:t>
            </a:r>
          </a:p>
          <a:p>
            <a:pPr lvl="0"/>
            <a:r>
              <a:rPr lang="en-US" dirty="0" smtClean="0"/>
              <a:t>Title</a:t>
            </a:r>
          </a:p>
        </p:txBody>
      </p:sp>
    </p:spTree>
    <p:extLst>
      <p:ext uri="{BB962C8B-B14F-4D97-AF65-F5344CB8AC3E}">
        <p14:creationId xmlns:p14="http://schemas.microsoft.com/office/powerpoint/2010/main" val="1438745079"/>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Big Idea &amp; 3 Points">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282576" y="2430462"/>
            <a:ext cx="11887200" cy="932563"/>
          </a:xfrm>
        </p:spPr>
        <p:txBody>
          <a:bodyPr/>
          <a:lstStyle>
            <a:lvl1pPr marL="0" indent="0">
              <a:buNone/>
              <a:defRPr sz="5400">
                <a:gradFill>
                  <a:gsLst>
                    <a:gs pos="3333">
                      <a:schemeClr val="tx1"/>
                    </a:gs>
                    <a:gs pos="39000">
                      <a:schemeClr val="tx1"/>
                    </a:gs>
                  </a:gsLst>
                  <a:lin ang="5400000" scaled="0"/>
                </a:gradFill>
              </a:defRPr>
            </a:lvl1pPr>
            <a:lvl2pPr marL="0" indent="0">
              <a:buFontTx/>
              <a:buNone/>
              <a:defRPr sz="2000"/>
            </a:lvl2pPr>
            <a:lvl3pPr marL="228600" indent="0">
              <a:buNone/>
              <a:defRPr/>
            </a:lvl3pPr>
            <a:lvl4pPr marL="457200" indent="0">
              <a:buNone/>
              <a:defRPr/>
            </a:lvl4pPr>
            <a:lvl5pPr marL="685800" indent="0">
              <a:buNone/>
              <a:defRPr/>
            </a:lvl5pPr>
          </a:lstStyle>
          <a:p>
            <a:pPr lvl="0"/>
            <a:r>
              <a:rPr lang="en-US" smtClean="0"/>
              <a:t>Click to edit Master text styles</a:t>
            </a:r>
          </a:p>
        </p:txBody>
      </p:sp>
      <p:sp>
        <p:nvSpPr>
          <p:cNvPr id="4" name="Title 1"/>
          <p:cNvSpPr>
            <a:spLocks noGrp="1"/>
          </p:cNvSpPr>
          <p:nvPr>
            <p:ph type="title"/>
          </p:nvPr>
        </p:nvSpPr>
        <p:spPr>
          <a:xfrm>
            <a:off x="282576" y="1211263"/>
            <a:ext cx="11889564" cy="917575"/>
          </a:xfrm>
        </p:spPr>
        <p:txBody>
          <a:bodyPr/>
          <a:lstStyle>
            <a:lvl1pPr>
              <a:defRPr sz="7200" baseline="0">
                <a:gradFill>
                  <a:gsLst>
                    <a:gs pos="1250">
                      <a:schemeClr val="tx1"/>
                    </a:gs>
                    <a:gs pos="100000">
                      <a:schemeClr val="tx1"/>
                    </a:gs>
                  </a:gsLst>
                  <a:lin ang="5400000" scaled="0"/>
                </a:gradFill>
              </a:defRPr>
            </a:lvl1pPr>
          </a:lstStyle>
          <a:p>
            <a:r>
              <a:rPr lang="en-US" smtClean="0"/>
              <a:t>Click to edit Master title style</a:t>
            </a:r>
            <a:endParaRPr lang="en-US" dirty="0"/>
          </a:p>
        </p:txBody>
      </p:sp>
    </p:spTree>
    <p:extLst>
      <p:ext uri="{BB962C8B-B14F-4D97-AF65-F5344CB8AC3E}">
        <p14:creationId xmlns:p14="http://schemas.microsoft.com/office/powerpoint/2010/main" val="1808050827"/>
      </p:ext>
    </p:extLst>
  </p:cSld>
  <p:clrMapOvr>
    <a:masterClrMapping/>
  </p:clrMapOvr>
  <p:transition>
    <p:fade/>
  </p:transition>
  <p:timing>
    <p:tnLst>
      <p:par>
        <p:cTn id="1" dur="indefinite" restart="never" nodeType="tmRoot"/>
      </p:par>
    </p:tnLst>
  </p:timing>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Blank">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53877909"/>
      </p:ext>
    </p:extLst>
  </p:cSld>
  <p:clrMapOvr>
    <a:masterClrMapping/>
  </p:clrMapOvr>
  <p:transition>
    <p:fade/>
  </p:transition>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Blank Accent Color 1">
    <p:bg>
      <p:bgPr>
        <a:solidFill>
          <a:schemeClr val="bg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457081162"/>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Blank Accent Color 2">
    <p:bg>
      <p:bgPr>
        <a:solidFill>
          <a:schemeClr val="accent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36620548"/>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Blank Accent Color 3">
    <p:bg>
      <p:bgPr>
        <a:solidFill>
          <a:schemeClr val="accent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979428"/>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6" name="Text Placeholder 5"/>
          <p:cNvSpPr>
            <a:spLocks noGrp="1"/>
          </p:cNvSpPr>
          <p:nvPr>
            <p:ph type="body" sz="quarter" idx="10" hasCustomPrompt="1"/>
          </p:nvPr>
        </p:nvSpPr>
        <p:spPr bwMode="white">
          <a:xfrm>
            <a:off x="274638" y="1212850"/>
            <a:ext cx="11887200" cy="2443746"/>
          </a:xfrm>
          <a:prstGeom prst="rect">
            <a:avLst/>
          </a:prstGeom>
        </p:spPr>
        <p:txBody>
          <a:bodyPr/>
          <a:lstStyle>
            <a:lvl1pPr marL="290513" indent="-290513">
              <a:buClr>
                <a:schemeClr val="tx1"/>
              </a:buClr>
              <a:buSzPct val="90000"/>
              <a:buFont typeface="Wingdings" panose="05000000000000000000" pitchFamily="2" charset="2"/>
              <a:buChar char="§"/>
              <a:defRPr sz="3600">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vl2pPr marL="571500" indent="-280988">
              <a:buClr>
                <a:schemeClr val="tx1"/>
              </a:buClr>
              <a:buSzPct val="90000"/>
              <a:buFont typeface="Wingdings" panose="05000000000000000000" pitchFamily="2" charset="2"/>
              <a:buChar char="§"/>
              <a:defRPr sz="3200">
                <a:gradFill>
                  <a:gsLst>
                    <a:gs pos="1250">
                      <a:schemeClr val="tx1"/>
                    </a:gs>
                    <a:gs pos="100000">
                      <a:schemeClr val="tx1"/>
                    </a:gs>
                  </a:gsLst>
                  <a:lin ang="5400000" scaled="0"/>
                </a:gradFill>
                <a:latin typeface="Segoe UI" pitchFamily="34" charset="0"/>
                <a:ea typeface="Segoe UI" pitchFamily="34" charset="0"/>
                <a:cs typeface="Segoe UI" pitchFamily="34" charset="0"/>
              </a:defRPr>
            </a:lvl2pPr>
            <a:lvl3pPr marL="862013" indent="-290513">
              <a:buClr>
                <a:schemeClr val="tx1"/>
              </a:buClr>
              <a:buSzPct val="90000"/>
              <a:buFont typeface="Wingdings" panose="05000000000000000000" pitchFamily="2" charset="2"/>
              <a:buChar char="§"/>
              <a:defRPr sz="2800">
                <a:gradFill>
                  <a:gsLst>
                    <a:gs pos="1250">
                      <a:schemeClr val="tx1"/>
                    </a:gs>
                    <a:gs pos="100000">
                      <a:schemeClr val="tx1"/>
                    </a:gs>
                  </a:gsLst>
                  <a:lin ang="5400000" scaled="0"/>
                </a:gradFill>
                <a:latin typeface="Segoe UI" pitchFamily="34" charset="0"/>
                <a:ea typeface="Segoe UI" pitchFamily="34" charset="0"/>
                <a:cs typeface="Segoe UI" pitchFamily="34" charset="0"/>
              </a:defRPr>
            </a:lvl3pPr>
            <a:lvl4pPr marL="1090613" indent="-228600">
              <a:buClr>
                <a:schemeClr val="tx1"/>
              </a:buClr>
              <a:buSzPct val="90000"/>
              <a:buFont typeface="Wingdings" panose="05000000000000000000" pitchFamily="2" charset="2"/>
              <a:buChar char="§"/>
              <a:defRPr sz="2400">
                <a:gradFill>
                  <a:gsLst>
                    <a:gs pos="1250">
                      <a:schemeClr val="tx1"/>
                    </a:gs>
                    <a:gs pos="100000">
                      <a:schemeClr val="tx1"/>
                    </a:gs>
                  </a:gsLst>
                  <a:lin ang="5400000" scaled="0"/>
                </a:gradFill>
                <a:latin typeface="Segoe UI" pitchFamily="34" charset="0"/>
                <a:ea typeface="Segoe UI" pitchFamily="34" charset="0"/>
                <a:cs typeface="Segoe UI" pitchFamily="34" charset="0"/>
              </a:defRPr>
            </a:lvl4pPr>
            <a:lvl5pPr marL="1319213" indent="-228600">
              <a:buClr>
                <a:schemeClr val="tx1"/>
              </a:buClr>
              <a:buSzPct val="90000"/>
              <a:buFont typeface="Wingdings" panose="05000000000000000000" pitchFamily="2" charset="2"/>
              <a:buChar char="§"/>
              <a:defRPr sz="2000">
                <a:gradFill>
                  <a:gsLst>
                    <a:gs pos="1250">
                      <a:schemeClr val="tx1"/>
                    </a:gs>
                    <a:gs pos="100000">
                      <a:schemeClr val="tx1"/>
                    </a:gs>
                  </a:gsLst>
                  <a:lin ang="5400000" scaled="0"/>
                </a:gradFill>
                <a:latin typeface="Segoe UI" pitchFamily="34" charset="0"/>
                <a:ea typeface="Segoe UI" pitchFamily="34" charset="0"/>
                <a:cs typeface="Segoe UI" pitchFamily="34" charset="0"/>
              </a:defRPr>
            </a:lvl5pPr>
          </a:lstStyle>
          <a:p>
            <a:pPr lvl="0"/>
            <a:r>
              <a:rPr lang="en-US" dirty="0" smtClean="0"/>
              <a:t>Use this Layout for Speaker Notes slides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Text Placeholder 6"/>
          <p:cNvSpPr>
            <a:spLocks noGrp="1"/>
          </p:cNvSpPr>
          <p:nvPr>
            <p:ph type="body" sz="quarter" idx="11" hasCustomPrompt="1"/>
          </p:nvPr>
        </p:nvSpPr>
        <p:spPr>
          <a:xfrm>
            <a:off x="1" y="6363076"/>
            <a:ext cx="12436476" cy="631450"/>
          </a:xfrm>
          <a:prstGeom prst="rect">
            <a:avLst/>
          </a:prstGeom>
          <a:solidFill>
            <a:srgbClr val="FFFC9E"/>
          </a:solidFill>
        </p:spPr>
        <p:txBody>
          <a:bodyPr wrap="square" lIns="155457" tIns="77729" rIns="155457" bIns="77729" anchor="b" anchorCtr="0">
            <a:noAutofit/>
          </a:bodyPr>
          <a:lstStyle>
            <a:lvl1pPr algn="r">
              <a:buFont typeface="Arial" pitchFamily="34" charset="0"/>
              <a:buNone/>
              <a:defRPr sz="3700" spc="-51" baseline="0">
                <a:gradFill>
                  <a:gsLst>
                    <a:gs pos="0">
                      <a:srgbClr val="000000"/>
                    </a:gs>
                    <a:gs pos="100000">
                      <a:srgbClr val="000000"/>
                    </a:gs>
                  </a:gsLst>
                  <a:lin ang="5400000" scaled="0"/>
                </a:gradFill>
                <a:effectLst/>
                <a:latin typeface="Segoe UI" pitchFamily="34" charset="0"/>
                <a:ea typeface="Segoe UI" pitchFamily="34" charset="0"/>
                <a:cs typeface="Segoe UI" pitchFamily="34" charset="0"/>
              </a:defRPr>
            </a:lvl1pPr>
          </a:lstStyle>
          <a:p>
            <a:pPr lvl="0"/>
            <a:r>
              <a:rPr lang="en-US" dirty="0" smtClean="0"/>
              <a:t>Next:</a:t>
            </a:r>
          </a:p>
        </p:txBody>
      </p:sp>
      <p:sp>
        <p:nvSpPr>
          <p:cNvPr id="3" name="Title 2"/>
          <p:cNvSpPr>
            <a:spLocks noGrp="1"/>
          </p:cNvSpPr>
          <p:nvPr>
            <p:ph type="title"/>
          </p:nvPr>
        </p:nvSpPr>
        <p:spPr bwMode="white"/>
        <p:txBody>
          <a:bodyPr/>
          <a:lstStyle>
            <a:lvl1pPr>
              <a:defRPr>
                <a:gradFill>
                  <a:gsLst>
                    <a:gs pos="1250">
                      <a:schemeClr val="tx1"/>
                    </a:gs>
                    <a:gs pos="100000">
                      <a:schemeClr val="tx1"/>
                    </a:gs>
                  </a:gsLst>
                  <a:lin ang="5400000" scaled="0"/>
                </a:gradFill>
                <a:latin typeface="Segoe UI" pitchFamily="34" charset="0"/>
                <a:ea typeface="Segoe UI" pitchFamily="34" charset="0"/>
                <a:cs typeface="Segoe UI" pitchFamily="34" charset="0"/>
              </a:defRPr>
            </a:lvl1pPr>
          </a:lstStyle>
          <a:p>
            <a:r>
              <a:rPr lang="en-US" smtClean="0"/>
              <a:t>Click to edit Master title style</a:t>
            </a:r>
            <a:endParaRPr lang="en-US" dirty="0"/>
          </a:p>
        </p:txBody>
      </p:sp>
    </p:spTree>
    <p:extLst>
      <p:ext uri="{BB962C8B-B14F-4D97-AF65-F5344CB8AC3E}">
        <p14:creationId xmlns:p14="http://schemas.microsoft.com/office/powerpoint/2010/main" val="3753505681"/>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tx">
  <p:cSld name="Title and Text">
    <p:spTree>
      <p:nvGrpSpPr>
        <p:cNvPr id="1" name=""/>
        <p:cNvGrpSpPr/>
        <p:nvPr/>
      </p:nvGrpSpPr>
      <p:grpSpPr>
        <a:xfrm>
          <a:off x="0" y="0"/>
          <a:ext cx="0" cy="0"/>
          <a:chOff x="0" y="0"/>
          <a:chExt cx="0" cy="0"/>
        </a:xfrm>
      </p:grpSpPr>
      <p:sp>
        <p:nvSpPr>
          <p:cNvPr id="4" name="Rectangle 3"/>
          <p:cNvSpPr/>
          <p:nvPr userDrawn="1"/>
        </p:nvSpPr>
        <p:spPr bwMode="auto">
          <a:xfrm>
            <a:off x="0" y="6295073"/>
            <a:ext cx="12436475" cy="707562"/>
          </a:xfrm>
          <a:prstGeom prst="rect">
            <a:avLst/>
          </a:prstGeom>
          <a:blipFill>
            <a:blip r:embed="rId2">
              <a:extLst>
                <a:ext uri="{28A0092B-C50C-407E-A947-70E740481C1C}">
                  <a14:useLocalDpi xmlns:a14="http://schemas.microsoft.com/office/drawing/2010/main" val="0"/>
                </a:ext>
              </a:extLst>
            </a:blip>
            <a:srcRect/>
            <a:stretch>
              <a:fillRect/>
            </a:stretch>
          </a:blipFill>
          <a:ln w="9525" algn="ctr">
            <a:noFill/>
            <a:miter lim="800000"/>
            <a:headEnd/>
            <a:tailEnd/>
          </a:ln>
          <a:effectLst/>
        </p:spPr>
        <p:txBody>
          <a:bodyPr wrap="none" rtlCol="0" anchor="ctr"/>
          <a:lstStyle/>
          <a:p>
            <a:pPr algn="ctr"/>
            <a:endParaRPr lang="en-US" sz="2040" dirty="0">
              <a:solidFill>
                <a:srgbClr val="505050"/>
              </a:solidFill>
              <a:latin typeface="Cambria" pitchFamily="18" charset="0"/>
            </a:endParaRPr>
          </a:p>
        </p:txBody>
      </p:sp>
      <p:sp>
        <p:nvSpPr>
          <p:cNvPr id="2" name="Title 1"/>
          <p:cNvSpPr>
            <a:spLocks noGrp="1"/>
          </p:cNvSpPr>
          <p:nvPr>
            <p:ph type="title"/>
          </p:nvPr>
        </p:nvSpPr>
        <p:spPr>
          <a:noFill/>
        </p:spPr>
        <p:txBody>
          <a:bodyPr rtlCol="0"/>
          <a:lstStyle>
            <a:lvl1pPr marL="0" indent="0" algn="ctr" defTabSz="-14149239" rtl="0" eaLnBrk="1" fontAlgn="base" hangingPunct="1">
              <a:spcBef>
                <a:spcPct val="0"/>
              </a:spcBef>
              <a:spcAft>
                <a:spcPct val="0"/>
              </a:spcAft>
              <a:defRPr lang="en-US" sz="2856" b="1" dirty="0">
                <a:solidFill>
                  <a:schemeClr val="tx2"/>
                </a:solidFill>
                <a:latin typeface="+mj-lt"/>
                <a:ea typeface="+mj-ea"/>
                <a:cs typeface="Segoe UI" pitchFamily="34" charset="0"/>
              </a:defRPr>
            </a:lvl1pPr>
          </a:lstStyle>
          <a:p>
            <a:r>
              <a:rPr lang="en-US" smtClean="0"/>
              <a:t>Click to edit Master title style</a:t>
            </a:r>
            <a:endParaRPr lang="en-US" dirty="0"/>
          </a:p>
        </p:txBody>
      </p:sp>
      <p:sp>
        <p:nvSpPr>
          <p:cNvPr id="3" name="Text Placeholder 2"/>
          <p:cNvSpPr>
            <a:spLocks noGrp="1"/>
          </p:cNvSpPr>
          <p:nvPr>
            <p:ph type="body" idx="1"/>
          </p:nvPr>
        </p:nvSpPr>
        <p:spPr>
          <a:xfrm>
            <a:off x="274640" y="1212851"/>
            <a:ext cx="11887198" cy="1503040"/>
          </a:xfrm>
        </p:spPr>
        <p:txBody>
          <a:bodyPr rtlCol="0"/>
          <a:lstStyle>
            <a:lvl1pPr>
              <a:buClrTx/>
              <a:buFont typeface="Wingdings" pitchFamily="2" charset="2"/>
              <a:buChar char="§"/>
              <a:defRPr sz="2040" b="1">
                <a:latin typeface="Calibri" pitchFamily="34" charset="0"/>
              </a:defRPr>
            </a:lvl1pPr>
            <a:lvl2pPr>
              <a:buClrTx/>
              <a:buFont typeface="Wingdings" pitchFamily="2" charset="2"/>
              <a:buChar char="o"/>
              <a:defRPr sz="1836" b="0">
                <a:latin typeface="Calibri Light" pitchFamily="34" charset="0"/>
              </a:defRPr>
            </a:lvl2pPr>
            <a:lvl3pPr>
              <a:buClrTx/>
              <a:buFont typeface="Wingdings" pitchFamily="2" charset="2"/>
              <a:buChar char="o"/>
              <a:defRPr sz="1632" b="0">
                <a:latin typeface="Calibri Light" pitchFamily="34" charset="0"/>
              </a:defRPr>
            </a:lvl3pPr>
            <a:lvl4pPr>
              <a:buClrTx/>
              <a:buFont typeface="Wingdings" pitchFamily="2" charset="2"/>
              <a:buChar char="o"/>
              <a:defRPr sz="1428" b="0">
                <a:latin typeface="Calibri Light" pitchFamily="34" charset="0"/>
              </a:defRPr>
            </a:lvl4pPr>
            <a:lvl5pPr>
              <a:buClrTx/>
              <a:buFont typeface="Wingdings" pitchFamily="2" charset="2"/>
              <a:buChar char="o"/>
              <a:defRPr sz="1224" b="0">
                <a:latin typeface="Calibri Light" pitchFamily="34" charset="0"/>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Box 4"/>
          <p:cNvSpPr txBox="1"/>
          <p:nvPr userDrawn="1"/>
        </p:nvSpPr>
        <p:spPr bwMode="auto">
          <a:xfrm>
            <a:off x="5988009" y="6682103"/>
            <a:ext cx="375424" cy="280718"/>
          </a:xfrm>
          <a:prstGeom prst="rect">
            <a:avLst/>
          </a:prstGeom>
          <a:noFill/>
          <a:ln w="9525">
            <a:noFill/>
            <a:miter lim="800000"/>
            <a:headEnd/>
            <a:tailEnd/>
          </a:ln>
        </p:spPr>
        <p:txBody>
          <a:bodyPr wrap="none" rtlCol="0">
            <a:spAutoFit/>
          </a:bodyPr>
          <a:lstStyle/>
          <a:p>
            <a:fld id="{1C0BEE2C-8B0C-4D07-B829-754BAF78059F}" type="slidenum">
              <a:rPr lang="en-US" sz="1224" smtClean="0">
                <a:solidFill>
                  <a:srgbClr val="505050"/>
                </a:solidFill>
                <a:latin typeface="Segoe UI Light"/>
              </a:rPr>
              <a:pPr/>
              <a:t>‹#›</a:t>
            </a:fld>
            <a:endParaRPr lang="en-US" sz="1428" dirty="0">
              <a:solidFill>
                <a:srgbClr val="505050"/>
              </a:solidFill>
              <a:latin typeface="Segoe UI Light"/>
            </a:endParaRPr>
          </a:p>
        </p:txBody>
      </p:sp>
      <p:sp>
        <p:nvSpPr>
          <p:cNvPr id="9" name="TextBox 8"/>
          <p:cNvSpPr txBox="1"/>
          <p:nvPr userDrawn="1"/>
        </p:nvSpPr>
        <p:spPr bwMode="auto">
          <a:xfrm>
            <a:off x="8809170" y="6617841"/>
            <a:ext cx="3627305" cy="382308"/>
          </a:xfrm>
          <a:prstGeom prst="rect">
            <a:avLst/>
          </a:prstGeom>
          <a:noFill/>
          <a:ln w="9525">
            <a:noFill/>
            <a:miter lim="800000"/>
            <a:headEnd/>
            <a:tailEnd/>
          </a:ln>
        </p:spPr>
        <p:txBody>
          <a:bodyPr wrap="square" rtlCol="0">
            <a:spAutoFit/>
          </a:bodyPr>
          <a:lstStyle/>
          <a:p>
            <a:pPr algn="r"/>
            <a:r>
              <a:rPr lang="en-US" sz="918" dirty="0" smtClean="0">
                <a:solidFill>
                  <a:srgbClr val="505050"/>
                </a:solidFill>
                <a:latin typeface="Segoe UI Light"/>
                <a:cs typeface="Mangal" pitchFamily="18" charset="0"/>
              </a:rPr>
              <a:t>© </a:t>
            </a:r>
            <a:r>
              <a:rPr lang="en-US" sz="918" dirty="0" err="1" smtClean="0">
                <a:solidFill>
                  <a:srgbClr val="505050"/>
                </a:solidFill>
                <a:latin typeface="Segoe UI Light"/>
                <a:cs typeface="Mangal" pitchFamily="18" charset="0"/>
              </a:rPr>
              <a:t>DEVintersection</a:t>
            </a:r>
            <a:r>
              <a:rPr lang="en-US" sz="918" dirty="0" smtClean="0">
                <a:solidFill>
                  <a:srgbClr val="505050"/>
                </a:solidFill>
                <a:latin typeface="Segoe UI Light"/>
                <a:cs typeface="Mangal" pitchFamily="18" charset="0"/>
              </a:rPr>
              <a:t>. All rights reserved.</a:t>
            </a:r>
          </a:p>
          <a:p>
            <a:pPr algn="r"/>
            <a:r>
              <a:rPr lang="en-US" sz="918" u="sng" dirty="0" smtClean="0">
                <a:solidFill>
                  <a:srgbClr val="505050"/>
                </a:solidFill>
                <a:latin typeface="Segoe UI Light"/>
                <a:cs typeface="Mangal" pitchFamily="18" charset="0"/>
              </a:rPr>
              <a:t>http://www.DEVintersection.com </a:t>
            </a:r>
            <a:endParaRPr lang="en-US" sz="918" u="sng" dirty="0">
              <a:solidFill>
                <a:srgbClr val="505050"/>
              </a:solidFill>
              <a:latin typeface="Segoe UI Light"/>
              <a:cs typeface="Mangal" pitchFamily="18" charset="0"/>
            </a:endParaRPr>
          </a:p>
        </p:txBody>
      </p:sp>
      <p:pic>
        <p:nvPicPr>
          <p:cNvPr id="10" name="Picture 9"/>
          <p:cNvPicPr>
            <a:picLocks noChangeAspect="1"/>
          </p:cNvPicPr>
          <p:nvPr userDrawn="1"/>
        </p:nvPicPr>
        <p:blipFill rotWithShape="1">
          <a:blip r:embed="rId3" cstate="print">
            <a:duotone>
              <a:schemeClr val="bg2">
                <a:shade val="45000"/>
                <a:satMod val="135000"/>
              </a:schemeClr>
              <a:prstClr val="white"/>
            </a:duotone>
            <a:extLst>
              <a:ext uri="{28A0092B-C50C-407E-A947-70E740481C1C}">
                <a14:useLocalDpi xmlns:a14="http://schemas.microsoft.com/office/drawing/2010/main" val="0"/>
              </a:ext>
            </a:extLst>
          </a:blip>
          <a:srcRect l="-31" t="-203" r="-107" b="9231"/>
          <a:stretch/>
        </p:blipFill>
        <p:spPr>
          <a:xfrm>
            <a:off x="6010964" y="2176075"/>
            <a:ext cx="6667331" cy="4542124"/>
          </a:xfrm>
          <a:prstGeom prst="rect">
            <a:avLst/>
          </a:prstGeom>
          <a:ln>
            <a:noFill/>
          </a:ln>
          <a:effectLst>
            <a:softEdge rad="635000"/>
          </a:effectLst>
        </p:spPr>
      </p:pic>
    </p:spTree>
    <p:extLst>
      <p:ext uri="{BB962C8B-B14F-4D97-AF65-F5344CB8AC3E}">
        <p14:creationId xmlns:p14="http://schemas.microsoft.com/office/powerpoint/2010/main" val="2830109176"/>
      </p:ext>
    </p:extLst>
  </p:cSld>
  <p:clrMapOvr>
    <a:masterClrMapping/>
  </p:clrMapOvr>
  <p:transition>
    <p:fade/>
  </p:transition>
  <p:timing>
    <p:tnLst>
      <p:par>
        <p:cTn id="1" dur="indefinite" restart="never" nodeType="tmRoot"/>
      </p:par>
    </p:tnLst>
  </p:timing>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9" name="Content Placeholder 8"/>
          <p:cNvSpPr>
            <a:spLocks noGrp="1"/>
          </p:cNvSpPr>
          <p:nvPr>
            <p:ph sz="quarter" idx="13"/>
          </p:nvPr>
        </p:nvSpPr>
        <p:spPr>
          <a:xfrm>
            <a:off x="932736" y="2098358"/>
            <a:ext cx="5078227" cy="278230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11" name="Content Placeholder 10"/>
          <p:cNvSpPr>
            <a:spLocks noGrp="1"/>
          </p:cNvSpPr>
          <p:nvPr>
            <p:ph sz="quarter" idx="14"/>
          </p:nvPr>
        </p:nvSpPr>
        <p:spPr>
          <a:xfrm>
            <a:off x="6321875" y="2098357"/>
            <a:ext cx="5078227" cy="27823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extLst>
      <p:ext uri="{BB962C8B-B14F-4D97-AF65-F5344CB8AC3E}">
        <p14:creationId xmlns:p14="http://schemas.microsoft.com/office/powerpoint/2010/main" val="180866379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type="twoTxTwoObj">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920569" y="2490880"/>
            <a:ext cx="4157934" cy="523733"/>
          </a:xfrm>
        </p:spPr>
        <p:txBody>
          <a:bodyPr anchor="b"/>
          <a:lstStyle>
            <a:lvl1pPr marL="0" indent="0">
              <a:buNone/>
              <a:defRPr sz="2448" b="1">
                <a:solidFill>
                  <a:schemeClr val="accent1"/>
                </a:solidFill>
              </a:defRPr>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4" name="Content Placeholder 3"/>
          <p:cNvSpPr>
            <a:spLocks noGrp="1"/>
          </p:cNvSpPr>
          <p:nvPr>
            <p:ph sz="half" idx="2"/>
          </p:nvPr>
        </p:nvSpPr>
        <p:spPr>
          <a:xfrm>
            <a:off x="1416813" y="3033913"/>
            <a:ext cx="4651242" cy="1732205"/>
          </a:xfrm>
        </p:spPr>
        <p:txBody>
          <a:bodyPr/>
          <a:lstStyle>
            <a:lvl1pPr>
              <a:defRPr sz="2448"/>
            </a:lvl1pPr>
            <a:lvl2pPr>
              <a:defRPr sz="2040"/>
            </a:lvl2pPr>
            <a:lvl3pPr>
              <a:defRPr sz="1836"/>
            </a:lvl3pPr>
            <a:lvl4pPr>
              <a:defRPr sz="1632"/>
            </a:lvl4pPr>
            <a:lvl5pPr>
              <a:defRPr sz="1632"/>
            </a:lvl5pPr>
            <a:lvl6pPr>
              <a:defRPr sz="1632"/>
            </a:lvl6pPr>
            <a:lvl7pPr>
              <a:defRPr sz="1632"/>
            </a:lvl7pPr>
            <a:lvl8pPr>
              <a:defRPr sz="1632"/>
            </a:lvl8pPr>
            <a:lvl9pPr>
              <a:defRPr sz="163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816447" y="2490881"/>
            <a:ext cx="4155987" cy="523733"/>
          </a:xfrm>
        </p:spPr>
        <p:txBody>
          <a:bodyPr anchor="b"/>
          <a:lstStyle>
            <a:lvl1pPr marL="0" indent="0">
              <a:buNone/>
              <a:defRPr sz="2448" b="1">
                <a:solidFill>
                  <a:schemeClr val="accent1"/>
                </a:solidFill>
              </a:defRPr>
            </a:lvl1pPr>
            <a:lvl2pPr marL="466298" indent="0">
              <a:buNone/>
              <a:defRPr sz="2040" b="1"/>
            </a:lvl2pPr>
            <a:lvl3pPr marL="932597" indent="0">
              <a:buNone/>
              <a:defRPr sz="1836" b="1"/>
            </a:lvl3pPr>
            <a:lvl4pPr marL="1398895" indent="0">
              <a:buNone/>
              <a:defRPr sz="1632" b="1"/>
            </a:lvl4pPr>
            <a:lvl5pPr marL="1865193" indent="0">
              <a:buNone/>
              <a:defRPr sz="1632" b="1"/>
            </a:lvl5pPr>
            <a:lvl6pPr marL="2331491" indent="0">
              <a:buNone/>
              <a:defRPr sz="1632" b="1"/>
            </a:lvl6pPr>
            <a:lvl7pPr marL="2797790" indent="0">
              <a:buNone/>
              <a:defRPr sz="1632" b="1"/>
            </a:lvl7pPr>
            <a:lvl8pPr marL="3264088" indent="0">
              <a:buNone/>
              <a:defRPr sz="1632" b="1"/>
            </a:lvl8pPr>
            <a:lvl9pPr marL="3730386" indent="0">
              <a:buNone/>
              <a:defRPr sz="1632" b="1"/>
            </a:lvl9pPr>
          </a:lstStyle>
          <a:p>
            <a:pPr lvl="0"/>
            <a:r>
              <a:rPr lang="en-US" smtClean="0"/>
              <a:t>Click to edit Master text styles</a:t>
            </a:r>
          </a:p>
        </p:txBody>
      </p:sp>
      <p:sp>
        <p:nvSpPr>
          <p:cNvPr id="6" name="Content Placeholder 5"/>
          <p:cNvSpPr>
            <a:spLocks noGrp="1"/>
          </p:cNvSpPr>
          <p:nvPr>
            <p:ph sz="quarter" idx="4"/>
          </p:nvPr>
        </p:nvSpPr>
        <p:spPr>
          <a:xfrm>
            <a:off x="6317729" y="3033913"/>
            <a:ext cx="4651242" cy="1732205"/>
          </a:xfrm>
        </p:spPr>
        <p:txBody>
          <a:bodyPr/>
          <a:lstStyle>
            <a:lvl1pPr>
              <a:defRPr sz="2448"/>
            </a:lvl1pPr>
            <a:lvl2pPr>
              <a:defRPr sz="2040"/>
            </a:lvl2pPr>
            <a:lvl3pPr>
              <a:defRPr sz="1836"/>
            </a:lvl3pPr>
            <a:lvl4pPr>
              <a:defRPr sz="1632"/>
            </a:lvl4pPr>
            <a:lvl5pPr>
              <a:defRPr sz="1632"/>
            </a:lvl5pPr>
            <a:lvl6pPr>
              <a:defRPr sz="1632"/>
            </a:lvl6pPr>
            <a:lvl7pPr>
              <a:defRPr sz="1632"/>
            </a:lvl7pPr>
            <a:lvl8pPr>
              <a:defRPr sz="1632"/>
            </a:lvl8pPr>
            <a:lvl9pPr>
              <a:defRPr sz="1632"/>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141077409"/>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Section Title Accent Color 1">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defRPr sz="8800" spc="-100" baseline="0">
                <a:gradFill>
                  <a:gsLst>
                    <a:gs pos="91241">
                      <a:schemeClr val="tx1"/>
                    </a:gs>
                    <a:gs pos="57000">
                      <a:schemeClr val="tx1"/>
                    </a:gs>
                    <a:gs pos="18000">
                      <a:schemeClr val="tx1"/>
                    </a:gs>
                  </a:gsLst>
                  <a:lin ang="5400000" scaled="0"/>
                </a:gradFill>
              </a:defRPr>
            </a:lvl1pPr>
          </a:lstStyle>
          <a:p>
            <a:r>
              <a:rPr lang="en-US" dirty="0" smtClean="0"/>
              <a:t>Section title</a:t>
            </a:r>
            <a:endParaRPr lang="en-US" dirty="0"/>
          </a:p>
        </p:txBody>
      </p:sp>
    </p:spTree>
    <p:extLst>
      <p:ext uri="{BB962C8B-B14F-4D97-AF65-F5344CB8AC3E}">
        <p14:creationId xmlns:p14="http://schemas.microsoft.com/office/powerpoint/2010/main" val="4075357253"/>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Section Title Accent Color 2">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762536910"/>
      </p:ext>
    </p:extLst>
  </p:cSld>
  <p:clrMapOvr>
    <a:overrideClrMapping bg1="dk1" tx1="lt1" bg2="dk2" tx2="lt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Title Accent Color 3">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274638" y="2125662"/>
            <a:ext cx="11887200" cy="1831975"/>
          </a:xfrm>
          <a:noFill/>
        </p:spPr>
        <p:txBody>
          <a:bodyPr tIns="91440" bIns="91440" anchor="t" anchorCtr="0"/>
          <a:lstStyle>
            <a:lvl1pPr algn="l" defTabSz="932742" rtl="0" eaLnBrk="1" latinLnBrk="0" hangingPunct="1">
              <a:lnSpc>
                <a:spcPct val="90000"/>
              </a:lnSpc>
              <a:spcBef>
                <a:spcPct val="0"/>
              </a:spcBef>
              <a:buNone/>
              <a:defRPr lang="en-US" sz="8800" b="0" kern="1200" cap="none" spc="-100" baseline="0" dirty="0">
                <a:ln w="3175">
                  <a:noFill/>
                </a:ln>
                <a:gradFill>
                  <a:gsLst>
                    <a:gs pos="91241">
                      <a:schemeClr val="tx1"/>
                    </a:gs>
                    <a:gs pos="57000">
                      <a:schemeClr val="tx1"/>
                    </a:gs>
                    <a:gs pos="18000">
                      <a:schemeClr val="tx1"/>
                    </a:gs>
                  </a:gsLst>
                  <a:lin ang="5400000" scaled="0"/>
                </a:gradFill>
                <a:effectLst/>
                <a:latin typeface="+mj-lt"/>
                <a:ea typeface="+mn-ea"/>
                <a:cs typeface="Segoe UI" pitchFamily="34" charset="0"/>
              </a:defRPr>
            </a:lvl1pPr>
          </a:lstStyle>
          <a:p>
            <a:r>
              <a:rPr lang="en-US" dirty="0" smtClean="0"/>
              <a:t>Section title</a:t>
            </a:r>
            <a:endParaRPr lang="en-US" dirty="0"/>
          </a:p>
        </p:txBody>
      </p:sp>
    </p:spTree>
    <p:extLst>
      <p:ext uri="{BB962C8B-B14F-4D97-AF65-F5344CB8AC3E}">
        <p14:creationId xmlns:p14="http://schemas.microsoft.com/office/powerpoint/2010/main" val="2472271686"/>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amp; Non-bulleted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4" name="Text Placeholder 3"/>
          <p:cNvSpPr>
            <a:spLocks noGrp="1"/>
          </p:cNvSpPr>
          <p:nvPr>
            <p:ph type="body" sz="quarter" idx="11"/>
          </p:nvPr>
        </p:nvSpPr>
        <p:spPr>
          <a:xfrm>
            <a:off x="274639" y="1212849"/>
            <a:ext cx="11889564" cy="2059025"/>
          </a:xfrm>
        </p:spPr>
        <p:txBody>
          <a:bodyPr/>
          <a:lstStyle>
            <a:lvl1pPr marL="0" indent="0">
              <a:buNone/>
              <a:defRPr/>
            </a:lvl1pPr>
            <a:lvl2pPr marL="28575" indent="0">
              <a:buNone/>
              <a:defRPr sz="2000"/>
            </a:lvl2pPr>
            <a:lvl3pPr marL="223838" indent="0">
              <a:buNone/>
              <a:defRPr sz="2000"/>
            </a:lvl3pPr>
            <a:lvl4pPr marL="476250" indent="0">
              <a:buNone/>
              <a:defRPr sz="1800"/>
            </a:lvl4pPr>
            <a:lvl5pPr marL="739775" indent="0">
              <a:buNone/>
              <a:defRPr sz="18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843985228"/>
      </p:ext>
    </p:extLst>
  </p:cSld>
  <p:clrMapOvr>
    <a:masterClrMapping/>
  </p:clrMapOvr>
  <p:transition>
    <p:fade/>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 Type="http://schemas.openxmlformats.org/officeDocument/2006/relationships/slideLayout" Target="../slideLayouts/slideLayout31.xml"/><Relationship Id="rId21" Type="http://schemas.openxmlformats.org/officeDocument/2006/relationships/slideLayout" Target="../slideLayouts/slideLayout49.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image" Target="../media/image1.png"/><Relationship Id="rId2" Type="http://schemas.openxmlformats.org/officeDocument/2006/relationships/slideLayout" Target="../slideLayouts/slideLayout30.xml"/><Relationship Id="rId16" Type="http://schemas.openxmlformats.org/officeDocument/2006/relationships/slideLayout" Target="../slideLayouts/slideLayout44.xml"/><Relationship Id="rId20" Type="http://schemas.openxmlformats.org/officeDocument/2006/relationships/slideLayout" Target="../slideLayouts/slideLayout48.xml"/><Relationship Id="rId29" Type="http://schemas.openxmlformats.org/officeDocument/2006/relationships/slideLayout" Target="../slideLayouts/slideLayout57.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theme" Target="../theme/theme2.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8"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0" cstate="screen">
            <a:extLst>
              <a:ext uri="{28A0092B-C50C-407E-A947-70E740481C1C}">
                <a14:useLocalDpi xmlns:a14="http://schemas.microsoft.com/office/drawing/2010/main"/>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1790270825"/>
      </p:ext>
    </p:extLst>
  </p:cSld>
  <p:clrMap bg1="lt1" tx1="dk1" bg2="lt2" tx2="dk2" accent1="accent1" accent2="accent2" accent3="accent3" accent4="accent4" accent5="accent5" accent6="accent6" hlink="hlink" folHlink="folHlink"/>
  <p:sldLayoutIdLst>
    <p:sldLayoutId id="2147484205" r:id="rId1"/>
    <p:sldLayoutId id="2147484187" r:id="rId2"/>
    <p:sldLayoutId id="2147484105" r:id="rId3"/>
    <p:sldLayoutId id="2147484182" r:id="rId4"/>
    <p:sldLayoutId id="2147484216" r:id="rId5"/>
    <p:sldLayoutId id="2147484130" r:id="rId6"/>
    <p:sldLayoutId id="2147484101" r:id="rId7"/>
    <p:sldLayoutId id="2147484102" r:id="rId8"/>
    <p:sldLayoutId id="2147484098" r:id="rId9"/>
    <p:sldLayoutId id="2147484212" r:id="rId10"/>
    <p:sldLayoutId id="2147484086" r:id="rId11"/>
    <p:sldLayoutId id="2147484211" r:id="rId12"/>
    <p:sldLayoutId id="2147484100" r:id="rId13"/>
    <p:sldLayoutId id="2147484213" r:id="rId14"/>
    <p:sldLayoutId id="2147484089" r:id="rId15"/>
    <p:sldLayoutId id="2147484215" r:id="rId16"/>
    <p:sldLayoutId id="2147484092" r:id="rId17"/>
    <p:sldLayoutId id="2147484190" r:id="rId18"/>
    <p:sldLayoutId id="2147484195" r:id="rId19"/>
    <p:sldLayoutId id="2147484209" r:id="rId20"/>
    <p:sldLayoutId id="2147484196" r:id="rId21"/>
    <p:sldLayoutId id="2147484208" r:id="rId22"/>
    <p:sldLayoutId id="2147484192" r:id="rId23"/>
    <p:sldLayoutId id="2147484093" r:id="rId24"/>
    <p:sldLayoutId id="2147484127" r:id="rId25"/>
    <p:sldLayoutId id="2147484128" r:id="rId26"/>
    <p:sldLayoutId id="2147484129" r:id="rId27"/>
    <p:sldLayoutId id="2147484203" r:id="rId28"/>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userDrawn="1">
          <p15:clr>
            <a:srgbClr val="5ACBF0"/>
          </p15:clr>
        </p15:guide>
        <p15:guide id="2" pos="173" userDrawn="1">
          <p15:clr>
            <a:srgbClr val="5ACBF0"/>
          </p15:clr>
        </p15:guide>
        <p15:guide id="3" pos="7661" userDrawn="1">
          <p15:clr>
            <a:srgbClr val="5ACBF0"/>
          </p15:clr>
        </p15:guide>
        <p15:guide id="4" orient="horz" pos="4219" userDrawn="1">
          <p15:clr>
            <a:srgbClr val="5ACBF0"/>
          </p15:clr>
        </p15:guide>
        <p15:guide id="5" pos="749" userDrawn="1">
          <p15:clr>
            <a:srgbClr val="5ACBF0"/>
          </p15:clr>
        </p15:guide>
        <p15:guide id="6" pos="1325" userDrawn="1">
          <p15:clr>
            <a:srgbClr val="5ACBF0"/>
          </p15:clr>
        </p15:guide>
        <p15:guide id="7" pos="1901" userDrawn="1">
          <p15:clr>
            <a:srgbClr val="5ACBF0"/>
          </p15:clr>
        </p15:guide>
        <p15:guide id="8" pos="2477" userDrawn="1">
          <p15:clr>
            <a:srgbClr val="5ACBF0"/>
          </p15:clr>
        </p15:guide>
        <p15:guide id="9" pos="3053" userDrawn="1">
          <p15:clr>
            <a:srgbClr val="5ACBF0"/>
          </p15:clr>
        </p15:guide>
        <p15:guide id="10" pos="3629" userDrawn="1">
          <p15:clr>
            <a:srgbClr val="5ACBF0"/>
          </p15:clr>
        </p15:guide>
        <p15:guide id="11" pos="4205" userDrawn="1">
          <p15:clr>
            <a:srgbClr val="5ACBF0"/>
          </p15:clr>
        </p15:guide>
        <p15:guide id="12" pos="4781" userDrawn="1">
          <p15:clr>
            <a:srgbClr val="5ACBF0"/>
          </p15:clr>
        </p15:guide>
        <p15:guide id="13" pos="5357" userDrawn="1">
          <p15:clr>
            <a:srgbClr val="5ACBF0"/>
          </p15:clr>
        </p15:guide>
        <p15:guide id="14" pos="5933" userDrawn="1">
          <p15:clr>
            <a:srgbClr val="5ACBF0"/>
          </p15:clr>
        </p15:guide>
        <p15:guide id="15" pos="6509" userDrawn="1">
          <p15:clr>
            <a:srgbClr val="5ACBF0"/>
          </p15:clr>
        </p15:guide>
        <p15:guide id="16" pos="7085" userDrawn="1">
          <p15:clr>
            <a:srgbClr val="5ACBF0"/>
          </p15:clr>
        </p15:guide>
        <p15:guide id="17" orient="horz" pos="763" userDrawn="1">
          <p15:clr>
            <a:srgbClr val="5ACBF0"/>
          </p15:clr>
        </p15:guide>
        <p15:guide id="18" orient="horz" pos="1339" userDrawn="1">
          <p15:clr>
            <a:srgbClr val="5ACBF0"/>
          </p15:clr>
        </p15:guide>
        <p15:guide id="19" orient="horz" pos="1915" userDrawn="1">
          <p15:clr>
            <a:srgbClr val="5ACBF0"/>
          </p15:clr>
        </p15:guide>
        <p15:guide id="20" orient="horz" pos="2491" userDrawn="1">
          <p15:clr>
            <a:srgbClr val="5ACBF0"/>
          </p15:clr>
        </p15:guide>
        <p15:guide id="21" orient="horz" pos="3067" userDrawn="1">
          <p15:clr>
            <a:srgbClr val="5ACBF0"/>
          </p15:clr>
        </p15:guide>
        <p15:guide id="22" orient="horz" pos="3643" userDrawn="1">
          <p15:clr>
            <a:srgbClr val="5ACBF0"/>
          </p15:clr>
        </p15:guide>
        <p15:guide id="23" pos="288" userDrawn="1">
          <p15:clr>
            <a:srgbClr val="C35EA4"/>
          </p15:clr>
        </p15:guide>
        <p15:guide id="24" pos="7546" userDrawn="1">
          <p15:clr>
            <a:srgbClr val="C35EA4"/>
          </p15:clr>
        </p15:guide>
        <p15:guide id="25" orient="horz" pos="302" userDrawn="1">
          <p15:clr>
            <a:srgbClr val="C35EA4"/>
          </p15:clr>
        </p15:guide>
        <p15:guide id="26" orient="horz" pos="4104" userDrawn="1">
          <p15:clr>
            <a:srgbClr val="C35E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74639" y="295274"/>
            <a:ext cx="11889564" cy="917575"/>
          </a:xfrm>
          <a:prstGeom prst="rect">
            <a:avLst/>
          </a:prstGeom>
        </p:spPr>
        <p:txBody>
          <a:bodyPr vert="horz" wrap="square" lIns="146304" tIns="91440" rIns="146304" bIns="91440" rtlCol="0" anchor="t">
            <a:noAutofit/>
          </a:bodyPr>
          <a:lstStyle/>
          <a:p>
            <a:r>
              <a:rPr lang="en-US" smtClean="0"/>
              <a:t>Click to edit Master title style</a:t>
            </a:r>
            <a:endParaRPr lang="en-US" dirty="0"/>
          </a:p>
        </p:txBody>
      </p:sp>
      <p:sp>
        <p:nvSpPr>
          <p:cNvPr id="4" name="Text Placeholder 3"/>
          <p:cNvSpPr>
            <a:spLocks noGrp="1"/>
          </p:cNvSpPr>
          <p:nvPr>
            <p:ph type="body" idx="1"/>
          </p:nvPr>
        </p:nvSpPr>
        <p:spPr>
          <a:xfrm>
            <a:off x="274640" y="1212851"/>
            <a:ext cx="11887198" cy="2228302"/>
          </a:xfrm>
          <a:prstGeom prst="rect">
            <a:avLst/>
          </a:prstGeom>
        </p:spPr>
        <p:txBody>
          <a:bodyPr vert="horz" wrap="square" lIns="146304" tIns="91440" rIns="146304" bIns="9144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5" name="Picture 4"/>
          <p:cNvPicPr>
            <a:picLocks noChangeAspect="1"/>
          </p:cNvPicPr>
          <p:nvPr userDrawn="1"/>
        </p:nvPicPr>
        <p:blipFill>
          <a:blip r:embed="rId33" cstate="screen">
            <a:extLst>
              <a:ext uri="{28A0092B-C50C-407E-A947-70E740481C1C}">
                <a14:useLocalDpi xmlns:a14="http://schemas.microsoft.com/office/drawing/2010/main" val="0"/>
              </a:ext>
            </a:extLst>
          </a:blip>
          <a:stretch>
            <a:fillRect/>
          </a:stretch>
        </p:blipFill>
        <p:spPr>
          <a:xfrm rot="5400000">
            <a:off x="10532394" y="1944335"/>
            <a:ext cx="4298019" cy="409351"/>
          </a:xfrm>
          <a:prstGeom prst="rect">
            <a:avLst/>
          </a:prstGeom>
        </p:spPr>
      </p:pic>
    </p:spTree>
    <p:extLst>
      <p:ext uri="{BB962C8B-B14F-4D97-AF65-F5344CB8AC3E}">
        <p14:creationId xmlns:p14="http://schemas.microsoft.com/office/powerpoint/2010/main" val="3007510923"/>
      </p:ext>
    </p:extLst>
  </p:cSld>
  <p:clrMap bg1="lt1" tx1="dk1" bg2="lt2" tx2="dk2" accent1="accent1" accent2="accent2" accent3="accent3" accent4="accent4" accent5="accent5" accent6="accent6" hlink="hlink" folHlink="folHlink"/>
  <p:sldLayoutIdLst>
    <p:sldLayoutId id="2147484218" r:id="rId1"/>
    <p:sldLayoutId id="2147484219" r:id="rId2"/>
    <p:sldLayoutId id="2147484220" r:id="rId3"/>
    <p:sldLayoutId id="2147484221" r:id="rId4"/>
    <p:sldLayoutId id="2147484222" r:id="rId5"/>
    <p:sldLayoutId id="2147484223" r:id="rId6"/>
    <p:sldLayoutId id="2147484224" r:id="rId7"/>
    <p:sldLayoutId id="2147484225" r:id="rId8"/>
    <p:sldLayoutId id="2147484226" r:id="rId9"/>
    <p:sldLayoutId id="2147484227" r:id="rId10"/>
    <p:sldLayoutId id="2147484228" r:id="rId11"/>
    <p:sldLayoutId id="2147484229" r:id="rId12"/>
    <p:sldLayoutId id="2147484230" r:id="rId13"/>
    <p:sldLayoutId id="2147484231" r:id="rId14"/>
    <p:sldLayoutId id="2147484232" r:id="rId15"/>
    <p:sldLayoutId id="2147484233" r:id="rId16"/>
    <p:sldLayoutId id="2147484234" r:id="rId17"/>
    <p:sldLayoutId id="2147484235" r:id="rId18"/>
    <p:sldLayoutId id="2147484236" r:id="rId19"/>
    <p:sldLayoutId id="2147484237" r:id="rId20"/>
    <p:sldLayoutId id="2147484238" r:id="rId21"/>
    <p:sldLayoutId id="2147484239" r:id="rId22"/>
    <p:sldLayoutId id="2147484240" r:id="rId23"/>
    <p:sldLayoutId id="2147484241" r:id="rId24"/>
    <p:sldLayoutId id="2147484242" r:id="rId25"/>
    <p:sldLayoutId id="2147484243" r:id="rId26"/>
    <p:sldLayoutId id="2147484244" r:id="rId27"/>
    <p:sldLayoutId id="2147484245" r:id="rId28"/>
    <p:sldLayoutId id="2147484246" r:id="rId29"/>
    <p:sldLayoutId id="2147484247" r:id="rId30"/>
    <p:sldLayoutId id="2147484248" r:id="rId31"/>
  </p:sldLayoutIdLst>
  <p:transition>
    <p:fade/>
  </p:transition>
  <p:timing>
    <p:tnLst>
      <p:par>
        <p:cTn id="1" dur="indefinite" restart="never" nodeType="tmRoot"/>
      </p:par>
    </p:tnLst>
  </p:timing>
  <p:txStyles>
    <p:titleStyle>
      <a:lvl1pPr algn="l" defTabSz="932742" rtl="0" eaLnBrk="1" latinLnBrk="0" hangingPunct="1">
        <a:lnSpc>
          <a:spcPct val="90000"/>
        </a:lnSpc>
        <a:spcBef>
          <a:spcPct val="0"/>
        </a:spcBef>
        <a:buNone/>
        <a:defRPr lang="en-US" sz="5400" b="0" kern="1200" cap="none" spc="-102"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p:titleStyle>
    <p:bodyStyle>
      <a:lvl1pPr marL="342900" marR="0" indent="-3429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4000" kern="1200" spc="0" baseline="0">
          <a:gradFill>
            <a:gsLst>
              <a:gs pos="1250">
                <a:schemeClr val="tx1"/>
              </a:gs>
              <a:gs pos="100000">
                <a:schemeClr val="tx1"/>
              </a:gs>
            </a:gsLst>
            <a:lin ang="5400000" scaled="0"/>
          </a:gradFill>
          <a:latin typeface="+mj-lt"/>
          <a:ea typeface="+mn-ea"/>
          <a:cs typeface="+mn-cs"/>
        </a:defRPr>
      </a:lvl1pPr>
      <a:lvl2pPr marL="584200" marR="0" indent="-2413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2pPr>
      <a:lvl3pPr marL="8001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400" kern="1200" spc="0" baseline="0">
          <a:gradFill>
            <a:gsLst>
              <a:gs pos="1250">
                <a:schemeClr val="tx1"/>
              </a:gs>
              <a:gs pos="100000">
                <a:schemeClr val="tx1"/>
              </a:gs>
            </a:gsLst>
            <a:lin ang="5400000" scaled="0"/>
          </a:gradFill>
          <a:latin typeface="+mn-lt"/>
          <a:ea typeface="+mn-ea"/>
          <a:cs typeface="+mn-cs"/>
        </a:defRPr>
      </a:lvl3pPr>
      <a:lvl4pPr marL="10287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4pPr>
      <a:lvl5pPr marL="1257300" marR="0" indent="-228600" algn="l" defTabSz="932742" rtl="0" eaLnBrk="1" fontAlgn="auto" latinLnBrk="0" hangingPunct="1">
        <a:lnSpc>
          <a:spcPct val="90000"/>
        </a:lnSpc>
        <a:spcBef>
          <a:spcPct val="20000"/>
        </a:spcBef>
        <a:spcAft>
          <a:spcPts val="0"/>
        </a:spcAft>
        <a:buClr>
          <a:schemeClr val="tx1"/>
        </a:buClr>
        <a:buSzPct val="90000"/>
        <a:buFont typeface="Wingdings" panose="05000000000000000000" pitchFamily="2" charset="2"/>
        <a:buChar char="§"/>
        <a:tabLst/>
        <a:defRPr sz="2000" kern="1200" spc="0" baseline="0">
          <a:gradFill>
            <a:gsLst>
              <a:gs pos="1250">
                <a:schemeClr val="tx1"/>
              </a:gs>
              <a:gs pos="100000">
                <a:schemeClr val="tx1"/>
              </a:gs>
            </a:gsLst>
            <a:lin ang="5400000" scaled="0"/>
          </a:gradFill>
          <a:latin typeface="+mn-lt"/>
          <a:ea typeface="+mn-ea"/>
          <a:cs typeface="+mn-cs"/>
        </a:defRPr>
      </a:lvl5pPr>
      <a:lvl6pPr marL="2565040"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3031412"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97783"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964155" indent="-233186" algn="l" defTabSz="932742"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32742" rtl="0" eaLnBrk="1" latinLnBrk="0" hangingPunct="1">
        <a:defRPr sz="1800" kern="1200">
          <a:solidFill>
            <a:schemeClr val="tx1"/>
          </a:solidFill>
          <a:latin typeface="+mn-lt"/>
          <a:ea typeface="+mn-ea"/>
          <a:cs typeface="+mn-cs"/>
        </a:defRPr>
      </a:lvl1pPr>
      <a:lvl2pPr marL="466371" algn="l" defTabSz="932742" rtl="0" eaLnBrk="1" latinLnBrk="0" hangingPunct="1">
        <a:defRPr sz="1800" kern="1200">
          <a:solidFill>
            <a:schemeClr val="tx1"/>
          </a:solidFill>
          <a:latin typeface="+mn-lt"/>
          <a:ea typeface="+mn-ea"/>
          <a:cs typeface="+mn-cs"/>
        </a:defRPr>
      </a:lvl2pPr>
      <a:lvl3pPr marL="932742" algn="l" defTabSz="932742" rtl="0" eaLnBrk="1" latinLnBrk="0" hangingPunct="1">
        <a:defRPr sz="1800" kern="1200">
          <a:solidFill>
            <a:schemeClr val="tx1"/>
          </a:solidFill>
          <a:latin typeface="+mn-lt"/>
          <a:ea typeface="+mn-ea"/>
          <a:cs typeface="+mn-cs"/>
        </a:defRPr>
      </a:lvl3pPr>
      <a:lvl4pPr marL="1399113" algn="l" defTabSz="932742" rtl="0" eaLnBrk="1" latinLnBrk="0" hangingPunct="1">
        <a:defRPr sz="1800" kern="1200">
          <a:solidFill>
            <a:schemeClr val="tx1"/>
          </a:solidFill>
          <a:latin typeface="+mn-lt"/>
          <a:ea typeface="+mn-ea"/>
          <a:cs typeface="+mn-cs"/>
        </a:defRPr>
      </a:lvl4pPr>
      <a:lvl5pPr marL="1865484" algn="l" defTabSz="932742" rtl="0" eaLnBrk="1" latinLnBrk="0" hangingPunct="1">
        <a:defRPr sz="1800" kern="1200">
          <a:solidFill>
            <a:schemeClr val="tx1"/>
          </a:solidFill>
          <a:latin typeface="+mn-lt"/>
          <a:ea typeface="+mn-ea"/>
          <a:cs typeface="+mn-cs"/>
        </a:defRPr>
      </a:lvl5pPr>
      <a:lvl6pPr marL="2331856" algn="l" defTabSz="932742" rtl="0" eaLnBrk="1" latinLnBrk="0" hangingPunct="1">
        <a:defRPr sz="1800" kern="1200">
          <a:solidFill>
            <a:schemeClr val="tx1"/>
          </a:solidFill>
          <a:latin typeface="+mn-lt"/>
          <a:ea typeface="+mn-ea"/>
          <a:cs typeface="+mn-cs"/>
        </a:defRPr>
      </a:lvl6pPr>
      <a:lvl7pPr marL="2798226" algn="l" defTabSz="932742" rtl="0" eaLnBrk="1" latinLnBrk="0" hangingPunct="1">
        <a:defRPr sz="1800" kern="1200">
          <a:solidFill>
            <a:schemeClr val="tx1"/>
          </a:solidFill>
          <a:latin typeface="+mn-lt"/>
          <a:ea typeface="+mn-ea"/>
          <a:cs typeface="+mn-cs"/>
        </a:defRPr>
      </a:lvl7pPr>
      <a:lvl8pPr marL="3264597" algn="l" defTabSz="932742" rtl="0" eaLnBrk="1" latinLnBrk="0" hangingPunct="1">
        <a:defRPr sz="1800" kern="1200">
          <a:solidFill>
            <a:schemeClr val="tx1"/>
          </a:solidFill>
          <a:latin typeface="+mn-lt"/>
          <a:ea typeface="+mn-ea"/>
          <a:cs typeface="+mn-cs"/>
        </a:defRPr>
      </a:lvl8pPr>
      <a:lvl9pPr marL="3730969" algn="l" defTabSz="932742"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187">
          <p15:clr>
            <a:srgbClr val="5ACBF0"/>
          </p15:clr>
        </p15:guide>
        <p15:guide id="2" pos="173">
          <p15:clr>
            <a:srgbClr val="5ACBF0"/>
          </p15:clr>
        </p15:guide>
        <p15:guide id="3" pos="7661">
          <p15:clr>
            <a:srgbClr val="5ACBF0"/>
          </p15:clr>
        </p15:guide>
        <p15:guide id="4" orient="horz" pos="4219">
          <p15:clr>
            <a:srgbClr val="5ACBF0"/>
          </p15:clr>
        </p15:guide>
        <p15:guide id="5" pos="749">
          <p15:clr>
            <a:srgbClr val="5ACBF0"/>
          </p15:clr>
        </p15:guide>
        <p15:guide id="6" pos="1325">
          <p15:clr>
            <a:srgbClr val="5ACBF0"/>
          </p15:clr>
        </p15:guide>
        <p15:guide id="7" pos="1901">
          <p15:clr>
            <a:srgbClr val="5ACBF0"/>
          </p15:clr>
        </p15:guide>
        <p15:guide id="8" pos="2477">
          <p15:clr>
            <a:srgbClr val="5ACBF0"/>
          </p15:clr>
        </p15:guide>
        <p15:guide id="9" pos="3053">
          <p15:clr>
            <a:srgbClr val="5ACBF0"/>
          </p15:clr>
        </p15:guide>
        <p15:guide id="10" pos="3629">
          <p15:clr>
            <a:srgbClr val="5ACBF0"/>
          </p15:clr>
        </p15:guide>
        <p15:guide id="11" pos="4205">
          <p15:clr>
            <a:srgbClr val="5ACBF0"/>
          </p15:clr>
        </p15:guide>
        <p15:guide id="12" pos="4781">
          <p15:clr>
            <a:srgbClr val="5ACBF0"/>
          </p15:clr>
        </p15:guide>
        <p15:guide id="13" pos="5357">
          <p15:clr>
            <a:srgbClr val="5ACBF0"/>
          </p15:clr>
        </p15:guide>
        <p15:guide id="14" pos="5933">
          <p15:clr>
            <a:srgbClr val="5ACBF0"/>
          </p15:clr>
        </p15:guide>
        <p15:guide id="15" pos="6509">
          <p15:clr>
            <a:srgbClr val="5ACBF0"/>
          </p15:clr>
        </p15:guide>
        <p15:guide id="16" pos="7085">
          <p15:clr>
            <a:srgbClr val="5ACBF0"/>
          </p15:clr>
        </p15:guide>
        <p15:guide id="17" orient="horz" pos="763">
          <p15:clr>
            <a:srgbClr val="5ACBF0"/>
          </p15:clr>
        </p15:guide>
        <p15:guide id="18" orient="horz" pos="1339">
          <p15:clr>
            <a:srgbClr val="5ACBF0"/>
          </p15:clr>
        </p15:guide>
        <p15:guide id="19" orient="horz" pos="1915">
          <p15:clr>
            <a:srgbClr val="5ACBF0"/>
          </p15:clr>
        </p15:guide>
        <p15:guide id="20" orient="horz" pos="2491">
          <p15:clr>
            <a:srgbClr val="5ACBF0"/>
          </p15:clr>
        </p15:guide>
        <p15:guide id="21" orient="horz" pos="3067">
          <p15:clr>
            <a:srgbClr val="5ACBF0"/>
          </p15:clr>
        </p15:guide>
        <p15:guide id="22" orient="horz" pos="3643">
          <p15:clr>
            <a:srgbClr val="5ACBF0"/>
          </p15:clr>
        </p15:guide>
        <p15:guide id="23" pos="288">
          <p15:clr>
            <a:srgbClr val="C35EA4"/>
          </p15:clr>
        </p15:guide>
        <p15:guide id="24" pos="7546">
          <p15:clr>
            <a:srgbClr val="C35EA4"/>
          </p15:clr>
        </p15:guide>
        <p15:guide id="25" orient="horz" pos="302">
          <p15:clr>
            <a:srgbClr val="C35EA4"/>
          </p15:clr>
        </p15:guide>
        <p15:guide id="26" orient="horz" pos="4104">
          <p15:clr>
            <a:srgbClr val="C35E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58.xml"/><Relationship Id="rId5" Type="http://schemas.openxmlformats.org/officeDocument/2006/relationships/image" Target="../media/image16.png"/><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8.xml"/><Relationship Id="rId5" Type="http://schemas.openxmlformats.org/officeDocument/2006/relationships/image" Target="../media/image18.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38.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5.xml"/><Relationship Id="rId5" Type="http://schemas.openxmlformats.org/officeDocument/2006/relationships/image" Target="../media/image25.png"/><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3.xml"/><Relationship Id="rId1" Type="http://schemas.openxmlformats.org/officeDocument/2006/relationships/slideLayout" Target="../slideLayouts/slideLayout58.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21.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58.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58.xml"/><Relationship Id="rId5" Type="http://schemas.openxmlformats.org/officeDocument/2006/relationships/image" Target="../media/image36.png"/><Relationship Id="rId4" Type="http://schemas.openxmlformats.org/officeDocument/2006/relationships/image" Target="../media/image3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24.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0.xml"/></Relationships>
</file>

<file path=ppt/slides/_rels/slide2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40.xml"/></Relationships>
</file>

<file path=ppt/slides/_rels/slide26.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0.xml"/></Relationships>
</file>

<file path=ppt/slides/_rels/slide2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hyperlink" Target="http://flucidity.azurewebsites.net/2013/02/sharepoint-2013-balsamiq-mock-up-template/" TargetMode="External"/><Relationship Id="rId1" Type="http://schemas.openxmlformats.org/officeDocument/2006/relationships/slideLayout" Target="../slideLayouts/slideLayout40.xml"/></Relationships>
</file>

<file path=ppt/slides/_rels/slide2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6.xml"/><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0.xml.rels><?xml version="1.0" encoding="UTF-8" standalone="yes"?>
<Relationships xmlns="http://schemas.openxmlformats.org/package/2006/relationships"><Relationship Id="rId2" Type="http://schemas.openxmlformats.org/officeDocument/2006/relationships/image" Target="../media/image43.jpg"/><Relationship Id="rId1" Type="http://schemas.openxmlformats.org/officeDocument/2006/relationships/slideLayout" Target="../slideLayouts/slideLayout5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3" Type="http://schemas.openxmlformats.org/officeDocument/2006/relationships/image" Target="../media/image44.gif"/><Relationship Id="rId2" Type="http://schemas.openxmlformats.org/officeDocument/2006/relationships/notesSlide" Target="../notesSlides/notesSlide17.xml"/><Relationship Id="rId1" Type="http://schemas.openxmlformats.org/officeDocument/2006/relationships/slideLayout" Target="../slideLayouts/slideLayout48.xml"/></Relationships>
</file>

<file path=ppt/slides/_rels/slide33.xml.rels><?xml version="1.0" encoding="UTF-8" standalone="yes"?>
<Relationships xmlns="http://schemas.openxmlformats.org/package/2006/relationships"><Relationship Id="rId3" Type="http://schemas.openxmlformats.org/officeDocument/2006/relationships/hyperlink" Target="https://developer.mozilla.org/en-US/docs/Tools/Responsive_Design_View" TargetMode="External"/><Relationship Id="rId2" Type="http://schemas.openxmlformats.org/officeDocument/2006/relationships/notesSlide" Target="../notesSlides/notesSlide18.xml"/><Relationship Id="rId1" Type="http://schemas.openxmlformats.org/officeDocument/2006/relationships/slideLayout" Target="../slideLayouts/slideLayout38.xml"/><Relationship Id="rId6" Type="http://schemas.openxmlformats.org/officeDocument/2006/relationships/image" Target="../media/image46.jpeg"/><Relationship Id="rId5" Type="http://schemas.openxmlformats.org/officeDocument/2006/relationships/image" Target="../media/image45.png"/><Relationship Id="rId4" Type="http://schemas.openxmlformats.org/officeDocument/2006/relationships/hyperlink" Target="http://blog.divshot.com/post/29829585371/chrome-developer-tools-responsive-design" TargetMode="External"/></Relationships>
</file>

<file path=ppt/slides/_rels/slide34.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hyperlink" Target="http://mattkersley.com/responsive/" TargetMode="External"/><Relationship Id="rId7"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38.xml"/><Relationship Id="rId6" Type="http://schemas.openxmlformats.org/officeDocument/2006/relationships/hyperlink" Target="http://www.responsinator.com/" TargetMode="External"/><Relationship Id="rId5" Type="http://schemas.openxmlformats.org/officeDocument/2006/relationships/hyperlink" Target="http://screenqueri.es/" TargetMode="External"/><Relationship Id="rId4" Type="http://schemas.openxmlformats.org/officeDocument/2006/relationships/hyperlink" Target="http://quirktools.com/screenfly/" TargetMode="Externa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9.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3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1.xml"/><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9488064"/>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Content Placeholder 2"/>
          <p:cNvSpPr>
            <a:spLocks noGrp="1"/>
          </p:cNvSpPr>
          <p:nvPr>
            <p:ph type="body" sz="quarter" idx="10"/>
          </p:nvPr>
        </p:nvSpPr>
        <p:spPr>
          <a:xfrm>
            <a:off x="274638" y="1212850"/>
            <a:ext cx="11887200" cy="4456605"/>
          </a:xfrm>
          <a:prstGeom prst="rect">
            <a:avLst/>
          </a:prstGeom>
        </p:spPr>
        <p:txBody>
          <a:bodyPr/>
          <a:lstStyle/>
          <a:p>
            <a:pPr marL="0" indent="0">
              <a:buNone/>
            </a:pPr>
            <a:r>
              <a:rPr lang="en-US" dirty="0" smtClean="0"/>
              <a:t>What are the challenges we face?</a:t>
            </a:r>
          </a:p>
          <a:p>
            <a:pPr marL="342900" lvl="1" indent="0">
              <a:buNone/>
            </a:pPr>
            <a:r>
              <a:rPr lang="en-US" dirty="0" smtClean="0"/>
              <a:t>Design Manager creates an HTML master – separation of HTML and .master files</a:t>
            </a:r>
          </a:p>
          <a:p>
            <a:pPr marL="342900" lvl="1" indent="0">
              <a:buNone/>
            </a:pPr>
            <a:r>
              <a:rPr lang="en-US" dirty="0" smtClean="0"/>
              <a:t>Typically Lots of Devices</a:t>
            </a:r>
          </a:p>
          <a:p>
            <a:pPr marL="342900" lvl="1" indent="0">
              <a:buNone/>
            </a:pPr>
            <a:r>
              <a:rPr lang="en-US" dirty="0" smtClean="0"/>
              <a:t>Type of Sites</a:t>
            </a:r>
          </a:p>
          <a:p>
            <a:pPr marL="342900" lvl="1" indent="0">
              <a:buNone/>
            </a:pPr>
            <a:r>
              <a:rPr lang="en-US" dirty="0" smtClean="0"/>
              <a:t>Extra User Experience and Branding effort </a:t>
            </a:r>
            <a:br>
              <a:rPr lang="en-US" dirty="0" smtClean="0"/>
            </a:br>
            <a:r>
              <a:rPr lang="en-US" dirty="0" smtClean="0"/>
              <a:t>and costs</a:t>
            </a:r>
          </a:p>
          <a:p>
            <a:pPr marL="342900" lvl="1" indent="0">
              <a:buNone/>
            </a:pPr>
            <a:r>
              <a:rPr lang="en-US" dirty="0" smtClean="0"/>
              <a:t>Not good for intranets</a:t>
            </a:r>
          </a:p>
          <a:p>
            <a:endParaRPr lang="en-US" dirty="0" smtClean="0"/>
          </a:p>
          <a:p>
            <a:endParaRPr lang="en-US" dirty="0" smtClean="0"/>
          </a:p>
        </p:txBody>
      </p:sp>
      <p:sp>
        <p:nvSpPr>
          <p:cNvPr id="2" name="Title 1"/>
          <p:cNvSpPr>
            <a:spLocks noGrp="1"/>
          </p:cNvSpPr>
          <p:nvPr>
            <p:ph type="title"/>
          </p:nvPr>
        </p:nvSpPr>
        <p:spPr/>
        <p:txBody>
          <a:bodyPr/>
          <a:lstStyle/>
          <a:p>
            <a:pPr>
              <a:defRPr/>
            </a:pPr>
            <a:r>
              <a:rPr lang="en-US" dirty="0" smtClean="0"/>
              <a:t>SharePoint Challenges</a:t>
            </a:r>
            <a:endParaRPr lang="en-US" dirty="0"/>
          </a:p>
        </p:txBody>
      </p:sp>
      <p:pic>
        <p:nvPicPr>
          <p:cNvPr id="58372"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6167909" y="1592262"/>
            <a:ext cx="6024351" cy="6024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75091717"/>
      </p:ext>
    </p:extLst>
  </p:cSld>
  <p:clrMapOvr>
    <a:masterClrMapping/>
  </p:clrMapOvr>
  <p:transition>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p:cNvSpPr>
            <a:spLocks noGrp="1"/>
          </p:cNvSpPr>
          <p:nvPr>
            <p:ph type="title"/>
          </p:nvPr>
        </p:nvSpPr>
        <p:spPr/>
        <p:txBody>
          <a:bodyPr/>
          <a:lstStyle/>
          <a:p>
            <a:r>
              <a:rPr lang="en-US" dirty="0" smtClean="0"/>
              <a:t>Sample Responsive Site - LGOntario.ca</a:t>
            </a:r>
          </a:p>
        </p:txBody>
      </p:sp>
      <p:pic>
        <p:nvPicPr>
          <p:cNvPr id="48131" name="Content Placeholder 4"/>
          <p:cNvPicPr>
            <a:picLocks noGrp="1" noChangeAspect="1"/>
          </p:cNvPicPr>
          <p:nvPr>
            <p:ph sz="half" idx="4294967295"/>
          </p:nvPr>
        </p:nvPicPr>
        <p:blipFill>
          <a:blip r:embed="rId3" cstate="print">
            <a:extLst>
              <a:ext uri="{28A0092B-C50C-407E-A947-70E740481C1C}">
                <a14:useLocalDpi xmlns:a14="http://schemas.microsoft.com/office/drawing/2010/main" val="0"/>
              </a:ext>
            </a:extLst>
          </a:blip>
          <a:srcRect/>
          <a:stretch>
            <a:fillRect/>
          </a:stretch>
        </p:blipFill>
        <p:spPr>
          <a:xfrm>
            <a:off x="579437" y="1394978"/>
            <a:ext cx="5255569" cy="4678916"/>
          </a:xfrm>
          <a:prstGeom prst="rect">
            <a:avLst/>
          </a:prstGeom>
          <a:ln>
            <a:solidFill>
              <a:schemeClr val="tx1"/>
            </a:solidFill>
          </a:ln>
        </p:spPr>
      </p:pic>
      <p:pic>
        <p:nvPicPr>
          <p:cNvPr id="48132" name="Content Placeholder 7"/>
          <p:cNvPicPr>
            <a:picLocks noGrp="1" noChangeAspect="1"/>
          </p:cNvPicPr>
          <p:nvPr>
            <p:ph sz="half" idx="4294967295"/>
          </p:nvPr>
        </p:nvPicPr>
        <p:blipFill>
          <a:blip r:embed="rId4" cstate="print">
            <a:extLst>
              <a:ext uri="{28A0092B-C50C-407E-A947-70E740481C1C}">
                <a14:useLocalDpi xmlns:a14="http://schemas.microsoft.com/office/drawing/2010/main" val="0"/>
              </a:ext>
            </a:extLst>
          </a:blip>
          <a:srcRect/>
          <a:stretch>
            <a:fillRect/>
          </a:stretch>
        </p:blipFill>
        <p:spPr>
          <a:xfrm>
            <a:off x="5380035" y="1872999"/>
            <a:ext cx="3281080" cy="4730011"/>
          </a:xfrm>
          <a:prstGeom prst="rect">
            <a:avLst/>
          </a:prstGeom>
          <a:ln>
            <a:solidFill>
              <a:schemeClr val="tx1"/>
            </a:solidFill>
          </a:ln>
        </p:spPr>
      </p:pic>
      <p:pic>
        <p:nvPicPr>
          <p:cNvPr id="48133" name="Picture 9"/>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818435" y="1370915"/>
            <a:ext cx="2368656" cy="420445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9885823"/>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How Does It Work</a:t>
            </a:r>
            <a:endParaRPr lang="en-US" dirty="0"/>
          </a:p>
        </p:txBody>
      </p:sp>
    </p:spTree>
    <p:extLst>
      <p:ext uri="{BB962C8B-B14F-4D97-AF65-F5344CB8AC3E}">
        <p14:creationId xmlns:p14="http://schemas.microsoft.com/office/powerpoint/2010/main" val="958236518"/>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US" dirty="0" smtClean="0">
                <a:ea typeface="+mj-ea"/>
                <a:cs typeface="+mj-cs"/>
              </a:rPr>
              <a:t>Grid Based Layout</a:t>
            </a:r>
            <a:endParaRPr lang="en-US" dirty="0">
              <a:ea typeface="+mj-ea"/>
              <a:cs typeface="+mj-cs"/>
            </a:endParaRPr>
          </a:p>
        </p:txBody>
      </p:sp>
      <p:sp>
        <p:nvSpPr>
          <p:cNvPr id="6" name="Text Placeholder 1"/>
          <p:cNvSpPr>
            <a:spLocks noGrp="1"/>
          </p:cNvSpPr>
          <p:nvPr>
            <p:ph type="body" sz="quarter" idx="11"/>
          </p:nvPr>
        </p:nvSpPr>
        <p:spPr>
          <a:xfrm>
            <a:off x="274639" y="1212849"/>
            <a:ext cx="11889564" cy="4001095"/>
          </a:xfrm>
        </p:spPr>
        <p:txBody>
          <a:bodyPr/>
          <a:lstStyle/>
          <a:p>
            <a:r>
              <a:rPr lang="en-US" dirty="0"/>
              <a:t>Twitter Bootstrap</a:t>
            </a:r>
          </a:p>
          <a:p>
            <a:pPr marL="0" indent="0">
              <a:buNone/>
            </a:pPr>
            <a:r>
              <a:rPr lang="en-US" dirty="0" smtClean="0"/>
              <a:t>960 Grid System</a:t>
            </a:r>
          </a:p>
          <a:p>
            <a:pPr marL="0" indent="0">
              <a:buNone/>
            </a:pPr>
            <a:r>
              <a:rPr lang="en-US" dirty="0" smtClean="0"/>
              <a:t>Grid System </a:t>
            </a:r>
            <a:br>
              <a:rPr lang="en-US" dirty="0" smtClean="0"/>
            </a:br>
            <a:r>
              <a:rPr lang="en-US" dirty="0" smtClean="0"/>
              <a:t>Generator</a:t>
            </a:r>
          </a:p>
          <a:p>
            <a:pPr marL="0" indent="0">
              <a:buNone/>
            </a:pPr>
            <a:r>
              <a:rPr lang="en-US" dirty="0" smtClean="0"/>
              <a:t>Flexible CSS Grid</a:t>
            </a:r>
          </a:p>
          <a:p>
            <a:pPr marL="0" indent="0">
              <a:buNone/>
            </a:pPr>
            <a:r>
              <a:rPr lang="en-US" dirty="0" smtClean="0"/>
              <a:t>Many More</a:t>
            </a:r>
            <a:endParaRPr lang="en-US" dirty="0"/>
          </a:p>
        </p:txBody>
      </p:sp>
      <p:pic>
        <p:nvPicPr>
          <p:cNvPr id="20484" name="Picture 1"/>
          <p:cNvPicPr>
            <a:picLocks noChangeAspect="1"/>
          </p:cNvPicPr>
          <p:nvPr/>
        </p:nvPicPr>
        <p:blipFill>
          <a:blip r:embed="rId3" cstate="print">
            <a:duotone>
              <a:schemeClr val="accent1">
                <a:shade val="45000"/>
                <a:satMod val="135000"/>
              </a:schemeClr>
              <a:prstClr val="white"/>
            </a:duotone>
            <a:extLst>
              <a:ext uri="{BEBA8EAE-BF5A-486C-A8C5-ECC9F3942E4B}">
                <a14:imgProps xmlns:a14="http://schemas.microsoft.com/office/drawing/2010/main">
                  <a14:imgLayer r:embed="rId4">
                    <a14:imgEffect>
                      <a14:saturation sat="400000"/>
                    </a14:imgEffect>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7873943" y="982662"/>
            <a:ext cx="4135494" cy="5698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5"/>
          <p:cNvPicPr>
            <a:picLocks noChangeAspect="1"/>
          </p:cNvPicPr>
          <p:nvPr/>
        </p:nvPicPr>
        <p:blipFill>
          <a:blip r:embed="rId5">
            <a:duotone>
              <a:prstClr val="black"/>
              <a:schemeClr val="accent2">
                <a:tint val="45000"/>
                <a:satMod val="400000"/>
              </a:schemeClr>
            </a:duotone>
            <a:extLst>
              <a:ext uri="{28A0092B-C50C-407E-A947-70E740481C1C}">
                <a14:useLocalDpi xmlns:a14="http://schemas.microsoft.com/office/drawing/2010/main" val="0"/>
              </a:ext>
            </a:extLst>
          </a:blip>
          <a:srcRect/>
          <a:stretch>
            <a:fillRect/>
          </a:stretch>
        </p:blipFill>
        <p:spPr bwMode="auto">
          <a:xfrm>
            <a:off x="4338896" y="1781013"/>
            <a:ext cx="3092344" cy="42179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67158140"/>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Content Placeholder 4"/>
          <p:cNvSpPr>
            <a:spLocks noGrp="1"/>
          </p:cNvSpPr>
          <p:nvPr>
            <p:ph type="body" sz="quarter" idx="10"/>
          </p:nvPr>
        </p:nvSpPr>
        <p:spPr>
          <a:xfrm>
            <a:off x="274638" y="1212850"/>
            <a:ext cx="11887200" cy="1969770"/>
          </a:xfrm>
          <a:prstGeom prst="rect">
            <a:avLst/>
          </a:prstGeom>
        </p:spPr>
        <p:txBody>
          <a:bodyPr/>
          <a:lstStyle/>
          <a:p>
            <a:pPr marL="0" indent="0">
              <a:buNone/>
            </a:pPr>
            <a:r>
              <a:rPr lang="en-US" dirty="0" smtClean="0"/>
              <a:t>Make a responsive site with images that resize and layouts based on media</a:t>
            </a:r>
          </a:p>
          <a:p>
            <a:pPr marL="0" indent="0">
              <a:buNone/>
            </a:pPr>
            <a:endParaRPr lang="en-US" dirty="0" smtClean="0"/>
          </a:p>
        </p:txBody>
      </p:sp>
      <p:sp>
        <p:nvSpPr>
          <p:cNvPr id="4" name="Title 3"/>
          <p:cNvSpPr>
            <a:spLocks noGrp="1"/>
          </p:cNvSpPr>
          <p:nvPr>
            <p:ph type="title"/>
          </p:nvPr>
        </p:nvSpPr>
        <p:spPr/>
        <p:txBody>
          <a:bodyPr/>
          <a:lstStyle/>
          <a:p>
            <a:pPr>
              <a:defRPr/>
            </a:pPr>
            <a:r>
              <a:rPr lang="en-US" dirty="0" smtClean="0"/>
              <a:t>Making it Flexible</a:t>
            </a:r>
            <a:endParaRPr lang="en-US" dirty="0"/>
          </a:p>
        </p:txBody>
      </p:sp>
      <p:sp>
        <p:nvSpPr>
          <p:cNvPr id="2" name="Rectangle 1"/>
          <p:cNvSpPr/>
          <p:nvPr/>
        </p:nvSpPr>
        <p:spPr bwMode="auto">
          <a:xfrm>
            <a:off x="274638" y="3954463"/>
            <a:ext cx="3657600" cy="2560637"/>
          </a:xfrm>
          <a:prstGeom prst="rect">
            <a:avLst/>
          </a:prstGeom>
          <a:solidFill>
            <a:schemeClr val="accent5"/>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marL="241300" lvl="1">
              <a:defRPr/>
            </a:pPr>
            <a:r>
              <a:rPr lang="en-US">
                <a:solidFill>
                  <a:srgbClr val="FFFFFF"/>
                </a:solidFill>
                <a:latin typeface="Consolas" panose="020B0609020204030204" pitchFamily="49" charset="0"/>
                <a:cs typeface="Consolas" panose="020B0609020204030204" pitchFamily="49" charset="0"/>
              </a:rPr>
              <a:t>img {</a:t>
            </a:r>
          </a:p>
          <a:p>
            <a:pPr marL="241300" lvl="1">
              <a:defRPr/>
            </a:pPr>
            <a:r>
              <a:rPr lang="en-US">
                <a:solidFill>
                  <a:srgbClr val="FFFFFF"/>
                </a:solidFill>
                <a:latin typeface="Consolas" panose="020B0609020204030204" pitchFamily="49" charset="0"/>
                <a:cs typeface="Consolas" panose="020B0609020204030204" pitchFamily="49" charset="0"/>
              </a:rPr>
              <a:t>max-width: 100%;</a:t>
            </a:r>
          </a:p>
          <a:p>
            <a:pPr marL="241300" lvl="1">
              <a:defRPr/>
            </a:pPr>
            <a:r>
              <a:rPr lang="en-US">
                <a:solidFill>
                  <a:srgbClr val="FFFFFF"/>
                </a:solidFill>
                <a:latin typeface="Consolas" panose="020B0609020204030204" pitchFamily="49" charset="0"/>
                <a:cs typeface="Consolas" panose="020B0609020204030204" pitchFamily="49" charset="0"/>
              </a:rPr>
              <a:t>}</a:t>
            </a:r>
            <a:endParaRPr lang="en-US" dirty="0">
              <a:solidFill>
                <a:srgbClr val="FFFFFF"/>
              </a:solidFill>
              <a:latin typeface="Consolas" panose="020B0609020204030204" pitchFamily="49" charset="0"/>
              <a:cs typeface="Consolas" panose="020B0609020204030204" pitchFamily="49" charset="0"/>
            </a:endParaRPr>
          </a:p>
        </p:txBody>
      </p:sp>
      <p:sp>
        <p:nvSpPr>
          <p:cNvPr id="5" name="Rectangle 4"/>
          <p:cNvSpPr/>
          <p:nvPr/>
        </p:nvSpPr>
        <p:spPr bwMode="auto">
          <a:xfrm>
            <a:off x="3932237" y="3962566"/>
            <a:ext cx="8047037" cy="2560637"/>
          </a:xfrm>
          <a:prstGeom prst="rect">
            <a:avLst/>
          </a:prstGeom>
          <a:solidFill>
            <a:schemeClr val="accent6"/>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182880" tIns="46637" rIns="0" bIns="46637" numCol="1" rtlCol="0" anchor="ctr" anchorCtr="0" compatLnSpc="1">
            <a:prstTxWarp prst="textNoShape">
              <a:avLst/>
            </a:prstTxWarp>
          </a:bodyPr>
          <a:lstStyle/>
          <a:p>
            <a:r>
              <a:rPr lang="en-US" dirty="0">
                <a:solidFill>
                  <a:srgbClr val="FFFFFF"/>
                </a:solidFill>
              </a:rPr>
              <a:t>Limitations</a:t>
            </a:r>
          </a:p>
          <a:p>
            <a:pPr marL="241300" lvl="1"/>
            <a:r>
              <a:rPr lang="en-US" dirty="0">
                <a:solidFill>
                  <a:srgbClr val="FFFFFF"/>
                </a:solidFill>
              </a:rPr>
              <a:t>IE 6 and below isn’t supported</a:t>
            </a:r>
          </a:p>
          <a:p>
            <a:pPr marL="241300" lvl="1"/>
            <a:r>
              <a:rPr lang="en-US" dirty="0">
                <a:solidFill>
                  <a:srgbClr val="FFFFFF"/>
                </a:solidFill>
              </a:rPr>
              <a:t>Broader issues with Windows</a:t>
            </a:r>
          </a:p>
          <a:p>
            <a:pPr marL="558800" lvl="2"/>
            <a:r>
              <a:rPr lang="en-US" dirty="0">
                <a:solidFill>
                  <a:srgbClr val="FFFFFF"/>
                </a:solidFill>
              </a:rPr>
              <a:t>IE 7 and lower</a:t>
            </a:r>
          </a:p>
          <a:p>
            <a:pPr marL="558800" lvl="2"/>
            <a:r>
              <a:rPr lang="en-US" dirty="0">
                <a:solidFill>
                  <a:srgbClr val="FFFFFF"/>
                </a:solidFill>
              </a:rPr>
              <a:t>Firefox 2 and lower</a:t>
            </a:r>
          </a:p>
          <a:p>
            <a:pPr marL="241300" lvl="1"/>
            <a:r>
              <a:rPr lang="en-US" dirty="0">
                <a:solidFill>
                  <a:srgbClr val="FFFFFF"/>
                </a:solidFill>
              </a:rPr>
              <a:t>Windows 7 and Higher Fixed </a:t>
            </a:r>
            <a:r>
              <a:rPr lang="en-US" dirty="0">
                <a:solidFill>
                  <a:srgbClr val="FFFFFF"/>
                </a:solidFill>
                <a:sym typeface="Wingdings" panose="05000000000000000000" pitchFamily="2" charset="2"/>
              </a:rPr>
              <a:t></a:t>
            </a:r>
            <a:endParaRPr lang="en-US" dirty="0">
              <a:solidFill>
                <a:srgbClr val="FFFFFF"/>
              </a:solidFill>
            </a:endParaRPr>
          </a:p>
        </p:txBody>
      </p:sp>
    </p:spTree>
    <p:extLst>
      <p:ext uri="{BB962C8B-B14F-4D97-AF65-F5344CB8AC3E}">
        <p14:creationId xmlns:p14="http://schemas.microsoft.com/office/powerpoint/2010/main" val="1063889156"/>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US" dirty="0" smtClean="0">
                <a:ea typeface="+mj-ea"/>
                <a:cs typeface="+mj-cs"/>
              </a:rPr>
              <a:t>Media Queries</a:t>
            </a:r>
            <a:endParaRPr lang="en-US" dirty="0">
              <a:ea typeface="+mj-ea"/>
              <a:cs typeface="+mj-cs"/>
            </a:endParaRPr>
          </a:p>
        </p:txBody>
      </p:sp>
      <p:sp>
        <p:nvSpPr>
          <p:cNvPr id="34819" name="Content Placeholder 4"/>
          <p:cNvSpPr>
            <a:spLocks noGrp="1"/>
          </p:cNvSpPr>
          <p:nvPr>
            <p:ph type="body" sz="quarter" idx="11"/>
          </p:nvPr>
        </p:nvSpPr>
        <p:spPr>
          <a:xfrm>
            <a:off x="274639" y="1212849"/>
            <a:ext cx="11889564" cy="3200876"/>
          </a:xfrm>
          <a:prstGeom prst="rect">
            <a:avLst/>
          </a:prstGeom>
        </p:spPr>
        <p:txBody>
          <a:bodyPr/>
          <a:lstStyle/>
          <a:p>
            <a:r>
              <a:rPr lang="en-US" dirty="0" smtClean="0"/>
              <a:t>Despite our work with flexible grid layout and flexible images our site might have issues when displayed small or widescreen</a:t>
            </a:r>
          </a:p>
          <a:p>
            <a:endParaRPr lang="en-US" dirty="0" smtClean="0"/>
          </a:p>
          <a:p>
            <a:r>
              <a:rPr lang="en-US" dirty="0" smtClean="0"/>
              <a:t>Media Types defined by W3C</a:t>
            </a:r>
          </a:p>
        </p:txBody>
      </p:sp>
      <p:pic>
        <p:nvPicPr>
          <p:cNvPr id="34820" name="Picture 1"/>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94859" y="3264111"/>
            <a:ext cx="3497263" cy="3497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45126348"/>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US" dirty="0" smtClean="0"/>
              <a:t>Media Query</a:t>
            </a:r>
            <a:endParaRPr lang="en-US" dirty="0"/>
          </a:p>
        </p:txBody>
      </p:sp>
      <p:sp>
        <p:nvSpPr>
          <p:cNvPr id="37891" name="Content Placeholder 2"/>
          <p:cNvSpPr>
            <a:spLocks noGrp="1"/>
          </p:cNvSpPr>
          <p:nvPr>
            <p:ph type="body" sz="quarter" idx="11"/>
          </p:nvPr>
        </p:nvSpPr>
        <p:spPr>
          <a:xfrm>
            <a:off x="274639" y="1212849"/>
            <a:ext cx="11889564" cy="3046988"/>
          </a:xfrm>
          <a:prstGeom prst="rect">
            <a:avLst/>
          </a:prstGeom>
        </p:spPr>
        <p:txBody>
          <a:bodyPr/>
          <a:lstStyle/>
          <a:p>
            <a:pPr lvl="1"/>
            <a:r>
              <a:rPr lang="en-US" dirty="0" smtClean="0">
                <a:latin typeface="Consolas" panose="020B0609020204030204" pitchFamily="49" charset="0"/>
                <a:cs typeface="Consolas" panose="020B0609020204030204" pitchFamily="49" charset="0"/>
              </a:rPr>
              <a:t>@media screen and (min-width: 1024px) </a:t>
            </a:r>
            <a:endParaRPr lang="en-US" dirty="0" smtClean="0"/>
          </a:p>
          <a:p>
            <a:r>
              <a:rPr lang="en-US" dirty="0" smtClean="0"/>
              <a:t/>
            </a:r>
            <a:br>
              <a:rPr lang="en-US" dirty="0" smtClean="0"/>
            </a:br>
            <a:r>
              <a:rPr lang="en-US" dirty="0" smtClean="0"/>
              <a:t>Asks 2 questions of the browser</a:t>
            </a:r>
          </a:p>
          <a:p>
            <a:pPr lvl="1"/>
            <a:r>
              <a:rPr lang="en-US" dirty="0" smtClean="0"/>
              <a:t>Media type (screen)</a:t>
            </a:r>
          </a:p>
          <a:p>
            <a:pPr lvl="1"/>
            <a:r>
              <a:rPr lang="en-US" dirty="0" smtClean="0"/>
              <a:t>Query – in parenthesis feature and value</a:t>
            </a:r>
          </a:p>
          <a:p>
            <a:pPr lvl="1"/>
            <a:endParaRPr lang="en-US" dirty="0" smtClean="0"/>
          </a:p>
          <a:p>
            <a:pPr lvl="1"/>
            <a:endParaRPr lang="en-US" dirty="0" smtClean="0"/>
          </a:p>
        </p:txBody>
      </p:sp>
      <p:pic>
        <p:nvPicPr>
          <p:cNvPr id="37892" name="Picture 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267457" y="2354262"/>
            <a:ext cx="4333322" cy="43333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27262358"/>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Review Site Design Concepts</a:t>
            </a:r>
            <a:endParaRPr lang="en-US" dirty="0"/>
          </a:p>
        </p:txBody>
      </p:sp>
    </p:spTree>
    <p:extLst>
      <p:ext uri="{BB962C8B-B14F-4D97-AF65-F5344CB8AC3E}">
        <p14:creationId xmlns:p14="http://schemas.microsoft.com/office/powerpoint/2010/main" val="1709468811"/>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Know the Implications of Decisions</a:t>
            </a:r>
            <a:endParaRPr lang="en-US" dirty="0"/>
          </a:p>
        </p:txBody>
      </p:sp>
      <p:sp>
        <p:nvSpPr>
          <p:cNvPr id="5" name="Text Placeholder 4"/>
          <p:cNvSpPr>
            <a:spLocks noGrp="1"/>
          </p:cNvSpPr>
          <p:nvPr>
            <p:ph type="body" sz="quarter" idx="11"/>
          </p:nvPr>
        </p:nvSpPr>
        <p:spPr>
          <a:xfrm>
            <a:off x="274639" y="1212849"/>
            <a:ext cx="11889564" cy="5007525"/>
          </a:xfrm>
        </p:spPr>
        <p:txBody>
          <a:bodyPr/>
          <a:lstStyle/>
          <a:p>
            <a:r>
              <a:rPr lang="en-US" dirty="0"/>
              <a:t>Each User Experience Decision has Implications and Ramifications in a SharePoint Environment</a:t>
            </a:r>
          </a:p>
          <a:p>
            <a:pPr lvl="1"/>
            <a:r>
              <a:rPr lang="en-US" dirty="0"/>
              <a:t>Navigation </a:t>
            </a:r>
            <a:r>
              <a:rPr lang="en-US" dirty="0" smtClean="0"/>
              <a:t>consistency</a:t>
            </a:r>
          </a:p>
          <a:p>
            <a:pPr marL="800100" lvl="3"/>
            <a:r>
              <a:rPr lang="en-US" dirty="0"/>
              <a:t>Top Navigation</a:t>
            </a:r>
          </a:p>
          <a:p>
            <a:pPr marL="800100" lvl="3"/>
            <a:r>
              <a:rPr lang="en-US" dirty="0"/>
              <a:t>Quick Launch Navigation</a:t>
            </a:r>
          </a:p>
          <a:p>
            <a:pPr marL="800100" lvl="3"/>
            <a:r>
              <a:rPr lang="en-US" dirty="0" smtClean="0"/>
              <a:t>Breadcrumbs</a:t>
            </a:r>
            <a:endParaRPr lang="en-US" dirty="0"/>
          </a:p>
          <a:p>
            <a:pPr lvl="1"/>
            <a:r>
              <a:rPr lang="en-US" dirty="0"/>
              <a:t>Permissions</a:t>
            </a:r>
          </a:p>
          <a:p>
            <a:pPr lvl="1"/>
            <a:r>
              <a:rPr lang="en-US" dirty="0"/>
              <a:t>Site </a:t>
            </a:r>
            <a:r>
              <a:rPr lang="en-US" dirty="0" smtClean="0"/>
              <a:t>Template</a:t>
            </a:r>
            <a:br>
              <a:rPr lang="en-US" dirty="0" smtClean="0"/>
            </a:br>
            <a:r>
              <a:rPr lang="en-US" dirty="0" smtClean="0"/>
              <a:t>Ribbon</a:t>
            </a:r>
            <a:br>
              <a:rPr lang="en-US" dirty="0" smtClean="0"/>
            </a:br>
            <a:r>
              <a:rPr lang="en-US" dirty="0" smtClean="0"/>
              <a:t>Suite Bar</a:t>
            </a:r>
            <a:br>
              <a:rPr lang="en-US" dirty="0" smtClean="0"/>
            </a:br>
            <a:r>
              <a:rPr lang="en-US" dirty="0" smtClean="0"/>
              <a:t>Search </a:t>
            </a:r>
            <a:r>
              <a:rPr lang="en-US" dirty="0"/>
              <a:t>Pages – Display Templates for Search Results </a:t>
            </a:r>
            <a:r>
              <a:rPr lang="en-US" dirty="0" smtClean="0"/>
              <a:t>Pages</a:t>
            </a:r>
            <a:br>
              <a:rPr lang="en-US" dirty="0" smtClean="0"/>
            </a:br>
            <a:r>
              <a:rPr lang="en-US" dirty="0" smtClean="0"/>
              <a:t>My </a:t>
            </a:r>
            <a:r>
              <a:rPr lang="en-US" dirty="0"/>
              <a:t>Sites</a:t>
            </a:r>
          </a:p>
          <a:p>
            <a:pPr lvl="1"/>
            <a:endParaRPr lang="en-US" dirty="0" smtClean="0"/>
          </a:p>
          <a:p>
            <a:pPr lvl="1"/>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6827837" y="2354262"/>
            <a:ext cx="4399380" cy="4399380"/>
          </a:xfrm>
          <a:prstGeom prst="rect">
            <a:avLst/>
          </a:prstGeom>
        </p:spPr>
      </p:pic>
    </p:spTree>
    <p:extLst>
      <p:ext uri="{BB962C8B-B14F-4D97-AF65-F5344CB8AC3E}">
        <p14:creationId xmlns:p14="http://schemas.microsoft.com/office/powerpoint/2010/main" val="3177239520"/>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4"/>
          <p:cNvSpPr>
            <a:spLocks noGrp="1"/>
          </p:cNvSpPr>
          <p:nvPr>
            <p:ph type="title"/>
          </p:nvPr>
        </p:nvSpPr>
        <p:spPr/>
        <p:txBody>
          <a:bodyPr/>
          <a:lstStyle/>
          <a:p>
            <a:r>
              <a:rPr lang="en-US" smtClean="0"/>
              <a:t>Responsive SharePoint Sites</a:t>
            </a:r>
          </a:p>
        </p:txBody>
      </p:sp>
      <p:pic>
        <p:nvPicPr>
          <p:cNvPr id="45059" name="Content Placeholder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599740" y="1528433"/>
            <a:ext cx="3665649" cy="326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0" name="Content Placeholder 7"/>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732099" y="4057472"/>
            <a:ext cx="2775143" cy="233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1" name="Content Placeholder 8"/>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3028604" y="1727583"/>
            <a:ext cx="2371986" cy="23315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062" name="Content Placeholder 4"/>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079810" y="3730413"/>
            <a:ext cx="2911147" cy="2797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45204000"/>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Adjust the Perspective with Responsive Design for SharePoint</a:t>
            </a:r>
            <a:endParaRPr lang="en-US" dirty="0"/>
          </a:p>
        </p:txBody>
      </p:sp>
      <p:sp>
        <p:nvSpPr>
          <p:cNvPr id="5" name="Text Placeholder 4"/>
          <p:cNvSpPr>
            <a:spLocks noGrp="1"/>
          </p:cNvSpPr>
          <p:nvPr>
            <p:ph type="body" sz="quarter" idx="14"/>
          </p:nvPr>
        </p:nvSpPr>
        <p:spPr/>
        <p:txBody>
          <a:bodyPr/>
          <a:lstStyle/>
          <a:p>
            <a:r>
              <a:rPr lang="en-US" dirty="0" smtClean="0"/>
              <a:t>Cathy Dew</a:t>
            </a:r>
          </a:p>
          <a:p>
            <a:r>
              <a:rPr lang="en-US" dirty="0" smtClean="0"/>
              <a:t>Consultant, SharePoint MVP</a:t>
            </a:r>
          </a:p>
          <a:p>
            <a:r>
              <a:rPr lang="en-US" dirty="0" smtClean="0"/>
              <a:t>Planet Technologies</a:t>
            </a:r>
            <a:endParaRPr lang="en-US" dirty="0"/>
          </a:p>
        </p:txBody>
      </p:sp>
      <p:sp>
        <p:nvSpPr>
          <p:cNvPr id="2" name="Text Placeholder 1"/>
          <p:cNvSpPr>
            <a:spLocks noGrp="1"/>
          </p:cNvSpPr>
          <p:nvPr>
            <p:ph type="body" sz="quarter" idx="15"/>
          </p:nvPr>
        </p:nvSpPr>
        <p:spPr/>
        <p:txBody>
          <a:bodyPr/>
          <a:lstStyle/>
          <a:p>
            <a:r>
              <a:rPr lang="en-US" dirty="0" smtClean="0"/>
              <a:t>SPC203</a:t>
            </a:r>
            <a:endParaRPr lang="en-US" dirty="0"/>
          </a:p>
        </p:txBody>
      </p:sp>
    </p:spTree>
    <p:extLst>
      <p:ext uri="{BB962C8B-B14F-4D97-AF65-F5344CB8AC3E}">
        <p14:creationId xmlns:p14="http://schemas.microsoft.com/office/powerpoint/2010/main" val="1603609474"/>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p:cNvSpPr>
            <a:spLocks noGrp="1"/>
          </p:cNvSpPr>
          <p:nvPr>
            <p:ph type="title"/>
          </p:nvPr>
        </p:nvSpPr>
        <p:spPr/>
        <p:txBody>
          <a:bodyPr/>
          <a:lstStyle/>
          <a:p>
            <a:r>
              <a:rPr lang="en-US" smtClean="0"/>
              <a:t>Maryland.gov</a:t>
            </a:r>
          </a:p>
        </p:txBody>
      </p:sp>
      <p:pic>
        <p:nvPicPr>
          <p:cNvPr id="46083" name="Content Placeholder 4"/>
          <p:cNvPicPr>
            <a:picLocks noGrp="1" noChangeAspect="1"/>
          </p:cNvPicPr>
          <p:nvPr>
            <p:ph sz="half" idx="4294967295"/>
          </p:nvPr>
        </p:nvPicPr>
        <p:blipFill>
          <a:blip r:embed="rId3">
            <a:extLst>
              <a:ext uri="{28A0092B-C50C-407E-A947-70E740481C1C}">
                <a14:useLocalDpi xmlns:a14="http://schemas.microsoft.com/office/drawing/2010/main" val="0"/>
              </a:ext>
            </a:extLst>
          </a:blip>
          <a:srcRect/>
          <a:stretch>
            <a:fillRect/>
          </a:stretch>
        </p:blipFill>
        <p:spPr>
          <a:xfrm>
            <a:off x="2099239" y="1496051"/>
            <a:ext cx="3879371" cy="3730413"/>
          </a:xfrm>
          <a:prstGeom prst="rect">
            <a:avLst/>
          </a:prstGeom>
        </p:spPr>
      </p:pic>
      <p:pic>
        <p:nvPicPr>
          <p:cNvPr id="46084" name="Content Placeholder 5"/>
          <p:cNvPicPr>
            <a:picLocks noGrp="1" noChangeAspect="1"/>
          </p:cNvPicPr>
          <p:nvPr>
            <p:ph sz="half" idx="4294967295"/>
          </p:nvPr>
        </p:nvPicPr>
        <p:blipFill>
          <a:blip r:embed="rId4" cstate="print">
            <a:extLst>
              <a:ext uri="{28A0092B-C50C-407E-A947-70E740481C1C}">
                <a14:useLocalDpi xmlns:a14="http://schemas.microsoft.com/office/drawing/2010/main" val="0"/>
              </a:ext>
            </a:extLst>
          </a:blip>
          <a:srcRect/>
          <a:stretch>
            <a:fillRect/>
          </a:stretch>
        </p:blipFill>
        <p:spPr>
          <a:xfrm>
            <a:off x="5196583" y="2020640"/>
            <a:ext cx="2375224" cy="4507583"/>
          </a:xfrm>
          <a:prstGeom prst="rect">
            <a:avLst/>
          </a:prstGeom>
        </p:spPr>
      </p:pic>
      <p:pic>
        <p:nvPicPr>
          <p:cNvPr id="46085" name="Picture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694859" y="1496051"/>
            <a:ext cx="2101596" cy="37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6" name="Picture 7"/>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105099" y="3715841"/>
            <a:ext cx="1577006" cy="2797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90867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p:nvPr>
        </p:nvSpPr>
        <p:spPr/>
        <p:txBody>
          <a:bodyPr/>
          <a:lstStyle/>
          <a:p>
            <a:r>
              <a:rPr lang="en-US" smtClean="0"/>
              <a:t>MarshfieldClinic.org</a:t>
            </a:r>
          </a:p>
        </p:txBody>
      </p:sp>
      <p:pic>
        <p:nvPicPr>
          <p:cNvPr id="50179" name="Content Placeholder 7"/>
          <p:cNvPicPr>
            <a:picLocks noGrp="1" noChangeAspect="1"/>
          </p:cNvPicPr>
          <p:nvPr>
            <p:ph sz="half" idx="4294967295"/>
          </p:nvPr>
        </p:nvPicPr>
        <p:blipFill>
          <a:blip r:embed="rId3" cstate="print">
            <a:extLst>
              <a:ext uri="{28A0092B-C50C-407E-A947-70E740481C1C}">
                <a14:useLocalDpi xmlns:a14="http://schemas.microsoft.com/office/drawing/2010/main" val="0"/>
              </a:ext>
            </a:extLst>
          </a:blip>
          <a:srcRect/>
          <a:stretch>
            <a:fillRect/>
          </a:stretch>
        </p:blipFill>
        <p:spPr>
          <a:xfrm>
            <a:off x="2042571" y="1479860"/>
            <a:ext cx="4663017" cy="3916611"/>
          </a:xfrm>
          <a:prstGeom prst="rect">
            <a:avLst/>
          </a:prstGeom>
        </p:spPr>
      </p:pic>
      <p:pic>
        <p:nvPicPr>
          <p:cNvPr id="50180" name="Picture 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965250" y="1398905"/>
            <a:ext cx="2101596" cy="3730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1"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9016048" y="3696412"/>
            <a:ext cx="1577006" cy="27978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2" name="Content Placeholder 8"/>
          <p:cNvPicPr>
            <a:picLocks noGrp="1" noChangeAspect="1"/>
          </p:cNvPicPr>
          <p:nvPr>
            <p:ph sz="half" idx="4294967295"/>
          </p:nvPr>
        </p:nvPicPr>
        <p:blipFill>
          <a:blip r:embed="rId6" cstate="print">
            <a:extLst>
              <a:ext uri="{28A0092B-C50C-407E-A947-70E740481C1C}">
                <a14:useLocalDpi xmlns:a14="http://schemas.microsoft.com/office/drawing/2010/main" val="0"/>
              </a:ext>
            </a:extLst>
          </a:blip>
          <a:srcRect/>
          <a:stretch>
            <a:fillRect/>
          </a:stretch>
        </p:blipFill>
        <p:spPr>
          <a:xfrm>
            <a:off x="6198808" y="2020640"/>
            <a:ext cx="1737298" cy="4507583"/>
          </a:xfrm>
          <a:prstGeom prst="rect">
            <a:avLst/>
          </a:prstGeom>
        </p:spPr>
      </p:pic>
    </p:spTree>
    <p:extLst>
      <p:ext uri="{BB962C8B-B14F-4D97-AF65-F5344CB8AC3E}">
        <p14:creationId xmlns:p14="http://schemas.microsoft.com/office/powerpoint/2010/main" val="91709696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p:cNvSpPr>
            <a:spLocks noGrp="1"/>
          </p:cNvSpPr>
          <p:nvPr>
            <p:ph type="title"/>
          </p:nvPr>
        </p:nvSpPr>
        <p:spPr/>
        <p:txBody>
          <a:bodyPr/>
          <a:lstStyle/>
          <a:p>
            <a:r>
              <a:rPr lang="en-US" smtClean="0"/>
              <a:t>CFAInstitute.org</a:t>
            </a:r>
          </a:p>
        </p:txBody>
      </p:sp>
      <p:pic>
        <p:nvPicPr>
          <p:cNvPr id="52227" name="Content Placeholder 5"/>
          <p:cNvPicPr>
            <a:picLocks noGrp="1" noChangeAspect="1"/>
          </p:cNvPicPr>
          <p:nvPr>
            <p:ph sz="half" idx="4294967295"/>
          </p:nvPr>
        </p:nvPicPr>
        <p:blipFill>
          <a:blip r:embed="rId3" cstate="print">
            <a:extLst>
              <a:ext uri="{28A0092B-C50C-407E-A947-70E740481C1C}">
                <a14:useLocalDpi xmlns:a14="http://schemas.microsoft.com/office/drawing/2010/main" val="0"/>
              </a:ext>
            </a:extLst>
          </a:blip>
          <a:srcRect/>
          <a:stretch>
            <a:fillRect/>
          </a:stretch>
        </p:blipFill>
        <p:spPr>
          <a:xfrm>
            <a:off x="6995406" y="1591578"/>
            <a:ext cx="1737298" cy="4507583"/>
          </a:xfrm>
          <a:prstGeom prst="rect">
            <a:avLst/>
          </a:prstGeom>
        </p:spPr>
      </p:pic>
      <p:pic>
        <p:nvPicPr>
          <p:cNvPr id="52228" name="Content Placeholder 8"/>
          <p:cNvPicPr>
            <a:picLocks noGrp="1" noChangeAspect="1"/>
          </p:cNvPicPr>
          <p:nvPr>
            <p:ph sz="half" idx="4294967295"/>
          </p:nvPr>
        </p:nvPicPr>
        <p:blipFill>
          <a:blip r:embed="rId4">
            <a:extLst>
              <a:ext uri="{28A0092B-C50C-407E-A947-70E740481C1C}">
                <a14:useLocalDpi xmlns:a14="http://schemas.microsoft.com/office/drawing/2010/main" val="0"/>
              </a:ext>
            </a:extLst>
          </a:blip>
          <a:srcRect/>
          <a:stretch>
            <a:fillRect/>
          </a:stretch>
        </p:blipFill>
        <p:spPr>
          <a:xfrm>
            <a:off x="2176956" y="1554339"/>
            <a:ext cx="4663017" cy="4582062"/>
          </a:xfrm>
          <a:prstGeom prst="rect">
            <a:avLst/>
          </a:prstGeom>
        </p:spPr>
      </p:pic>
      <p:pic>
        <p:nvPicPr>
          <p:cNvPr id="52229"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888139" y="1591578"/>
            <a:ext cx="1751869" cy="31086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8532682"/>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Putting the Design in Place</a:t>
            </a:r>
            <a:endParaRPr lang="en-US" dirty="0"/>
          </a:p>
        </p:txBody>
      </p:sp>
    </p:spTree>
    <p:extLst>
      <p:ext uri="{BB962C8B-B14F-4D97-AF65-F5344CB8AC3E}">
        <p14:creationId xmlns:p14="http://schemas.microsoft.com/office/powerpoint/2010/main" val="1286575551"/>
      </p:ext>
    </p:extLst>
  </p:cSld>
  <p:clrMapOvr>
    <a:masterClrMapping/>
  </p:clrMapOvr>
  <p:transition>
    <p:fade/>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1846659"/>
          </a:xfrm>
        </p:spPr>
        <p:txBody>
          <a:bodyPr/>
          <a:lstStyle/>
          <a:p>
            <a:pPr marL="0" indent="0">
              <a:buNone/>
            </a:pPr>
            <a:r>
              <a:rPr lang="en-US" dirty="0" smtClean="0"/>
              <a:t>Wireframes are a great tool for separating Design and Function – start with a basic SP site and customize from there</a:t>
            </a:r>
            <a:endParaRPr lang="en-US" dirty="0"/>
          </a:p>
        </p:txBody>
      </p:sp>
      <p:sp>
        <p:nvSpPr>
          <p:cNvPr id="4" name="Title 3"/>
          <p:cNvSpPr>
            <a:spLocks noGrp="1"/>
          </p:cNvSpPr>
          <p:nvPr>
            <p:ph type="title"/>
          </p:nvPr>
        </p:nvSpPr>
        <p:spPr/>
        <p:txBody>
          <a:bodyPr/>
          <a:lstStyle/>
          <a:p>
            <a:r>
              <a:rPr lang="en-US" dirty="0" smtClean="0"/>
              <a:t>Design Methods</a:t>
            </a:r>
            <a:endParaRPr lang="en-US" dirty="0"/>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7037" y="3116262"/>
            <a:ext cx="5733042" cy="3489678"/>
          </a:xfrm>
          <a:prstGeom prst="rect">
            <a:avLst/>
          </a:prstGeom>
        </p:spPr>
      </p:pic>
    </p:spTree>
    <p:extLst>
      <p:ext uri="{BB962C8B-B14F-4D97-AF65-F5344CB8AC3E}">
        <p14:creationId xmlns:p14="http://schemas.microsoft.com/office/powerpoint/2010/main" val="3725037183"/>
      </p:ext>
    </p:extLst>
  </p:cSld>
  <p:clrMapOvr>
    <a:masterClrMapping/>
  </p:clrMapOvr>
  <p:transition>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2954655"/>
          </a:xfrm>
        </p:spPr>
        <p:txBody>
          <a:bodyPr/>
          <a:lstStyle/>
          <a:p>
            <a:pPr marL="0" indent="0">
              <a:buNone/>
            </a:pPr>
            <a:r>
              <a:rPr lang="en-US" dirty="0" smtClean="0"/>
              <a:t>Evaluate Your </a:t>
            </a:r>
            <a:br>
              <a:rPr lang="en-US" dirty="0" smtClean="0"/>
            </a:br>
            <a:r>
              <a:rPr lang="en-US" dirty="0" smtClean="0"/>
              <a:t>Designs for </a:t>
            </a:r>
            <a:br>
              <a:rPr lang="en-US" dirty="0" smtClean="0"/>
            </a:br>
            <a:r>
              <a:rPr lang="en-US" dirty="0" smtClean="0"/>
              <a:t>Functionality &amp;</a:t>
            </a:r>
            <a:br>
              <a:rPr lang="en-US" dirty="0" smtClean="0"/>
            </a:br>
            <a:r>
              <a:rPr lang="en-US" dirty="0" smtClean="0"/>
              <a:t>Content – </a:t>
            </a:r>
            <a:br>
              <a:rPr lang="en-US" dirty="0" smtClean="0"/>
            </a:br>
            <a:r>
              <a:rPr lang="en-US" dirty="0" smtClean="0"/>
              <a:t>NOT Design</a:t>
            </a:r>
            <a:endParaRPr lang="en-US" dirty="0"/>
          </a:p>
        </p:txBody>
      </p:sp>
      <p:sp>
        <p:nvSpPr>
          <p:cNvPr id="4" name="Title 3"/>
          <p:cNvSpPr>
            <a:spLocks noGrp="1"/>
          </p:cNvSpPr>
          <p:nvPr>
            <p:ph type="title"/>
          </p:nvPr>
        </p:nvSpPr>
        <p:spPr/>
        <p:txBody>
          <a:bodyPr/>
          <a:lstStyle/>
          <a:p>
            <a:r>
              <a:rPr lang="en-US" dirty="0" smtClean="0"/>
              <a:t>Design Methods</a:t>
            </a:r>
            <a:endParaRPr lang="en-US" dirty="0"/>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3592221" y="1025524"/>
            <a:ext cx="8605319" cy="5935663"/>
          </a:xfrm>
          <a:prstGeom prst="rect">
            <a:avLst/>
          </a:prstGeom>
        </p:spPr>
      </p:pic>
    </p:spTree>
    <p:extLst>
      <p:ext uri="{BB962C8B-B14F-4D97-AF65-F5344CB8AC3E}">
        <p14:creationId xmlns:p14="http://schemas.microsoft.com/office/powerpoint/2010/main" val="241216720"/>
      </p:ext>
    </p:extLst>
  </p:cSld>
  <p:clrMapOvr>
    <a:masterClrMapping/>
  </p:clrMapOvr>
  <p:transition>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274638" y="1212850"/>
            <a:ext cx="11887200" cy="2954655"/>
          </a:xfrm>
        </p:spPr>
        <p:txBody>
          <a:bodyPr/>
          <a:lstStyle/>
          <a:p>
            <a:pPr marL="0" indent="0">
              <a:buNone/>
            </a:pPr>
            <a:r>
              <a:rPr lang="en-US" dirty="0" smtClean="0"/>
              <a:t>Evaluate Your </a:t>
            </a:r>
            <a:br>
              <a:rPr lang="en-US" dirty="0" smtClean="0"/>
            </a:br>
            <a:r>
              <a:rPr lang="en-US" dirty="0" smtClean="0"/>
              <a:t>Designs for </a:t>
            </a:r>
            <a:br>
              <a:rPr lang="en-US" dirty="0" smtClean="0"/>
            </a:br>
            <a:r>
              <a:rPr lang="en-US" dirty="0" smtClean="0"/>
              <a:t>Functionality &amp; </a:t>
            </a:r>
            <a:br>
              <a:rPr lang="en-US" dirty="0" smtClean="0"/>
            </a:br>
            <a:r>
              <a:rPr lang="en-US" dirty="0" smtClean="0"/>
              <a:t>Content – </a:t>
            </a:r>
            <a:br>
              <a:rPr lang="en-US" dirty="0" smtClean="0"/>
            </a:br>
            <a:r>
              <a:rPr lang="en-US" dirty="0" smtClean="0"/>
              <a:t>NOT Design</a:t>
            </a:r>
            <a:endParaRPr lang="en-US" dirty="0"/>
          </a:p>
        </p:txBody>
      </p:sp>
      <p:sp>
        <p:nvSpPr>
          <p:cNvPr id="4" name="Title 3"/>
          <p:cNvSpPr>
            <a:spLocks noGrp="1"/>
          </p:cNvSpPr>
          <p:nvPr>
            <p:ph type="title"/>
          </p:nvPr>
        </p:nvSpPr>
        <p:spPr/>
        <p:txBody>
          <a:bodyPr/>
          <a:lstStyle/>
          <a:p>
            <a:r>
              <a:rPr lang="en-US" dirty="0" smtClean="0"/>
              <a:t>Design Methods</a:t>
            </a:r>
            <a:endParaRPr lang="en-US" dirty="0"/>
          </a:p>
        </p:txBody>
      </p:sp>
      <p:pic>
        <p:nvPicPr>
          <p:cNvPr id="2" name="Picture 1"/>
          <p:cNvPicPr>
            <a:picLocks noChangeAspect="1"/>
          </p:cNvPicPr>
          <p:nvPr/>
        </p:nvPicPr>
        <p:blipFill rotWithShape="1">
          <a:blip r:embed="rId2">
            <a:extLst>
              <a:ext uri="{28A0092B-C50C-407E-A947-70E740481C1C}">
                <a14:useLocalDpi xmlns:a14="http://schemas.microsoft.com/office/drawing/2010/main" val="0"/>
              </a:ext>
            </a:extLst>
          </a:blip>
          <a:srcRect/>
          <a:stretch/>
        </p:blipFill>
        <p:spPr>
          <a:xfrm>
            <a:off x="4816452" y="906462"/>
            <a:ext cx="7573985" cy="6056679"/>
          </a:xfrm>
          <a:prstGeom prst="rect">
            <a:avLst/>
          </a:prstGeom>
        </p:spPr>
      </p:pic>
    </p:spTree>
    <p:extLst>
      <p:ext uri="{BB962C8B-B14F-4D97-AF65-F5344CB8AC3E}">
        <p14:creationId xmlns:p14="http://schemas.microsoft.com/office/powerpoint/2010/main" val="2848647609"/>
      </p:ext>
    </p:extLst>
  </p:cSld>
  <p:clrMapOvr>
    <a:masterClrMapping/>
  </p:clrMapOvr>
  <p:transition>
    <p:fade/>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274638" y="1212850"/>
            <a:ext cx="11887200" cy="3914918"/>
          </a:xfrm>
        </p:spPr>
        <p:txBody>
          <a:bodyPr/>
          <a:lstStyle/>
          <a:p>
            <a:pPr marL="0" indent="0">
              <a:buNone/>
            </a:pPr>
            <a:r>
              <a:rPr lang="en-US" dirty="0" err="1" smtClean="0"/>
              <a:t>Balsamiq</a:t>
            </a:r>
            <a:endParaRPr lang="en-US" dirty="0" smtClean="0"/>
          </a:p>
          <a:p>
            <a:pPr marL="342900" lvl="1" indent="0">
              <a:buNone/>
            </a:pPr>
            <a:r>
              <a:rPr lang="en-US" dirty="0" smtClean="0"/>
              <a:t>SharePoint 2013 Team Site Template from </a:t>
            </a:r>
            <a:r>
              <a:rPr lang="en-US" dirty="0" err="1" smtClean="0"/>
              <a:t>Flucidity</a:t>
            </a:r>
            <a:r>
              <a:rPr lang="en-US" dirty="0" smtClean="0"/>
              <a:t> </a:t>
            </a:r>
          </a:p>
          <a:p>
            <a:pPr marL="342900" lvl="1" indent="0">
              <a:buNone/>
            </a:pPr>
            <a:r>
              <a:rPr lang="en-US" dirty="0">
                <a:hlinkClick r:id="rId2"/>
              </a:rPr>
              <a:t>http://flucidity.azurewebsites.net/2013/02/sharepoint-2013-balsamiq-mock-up-template</a:t>
            </a:r>
            <a:r>
              <a:rPr lang="en-US" dirty="0" smtClean="0">
                <a:hlinkClick r:id="rId2"/>
              </a:rPr>
              <a:t>/</a:t>
            </a:r>
            <a:endParaRPr lang="en-US" dirty="0" smtClean="0"/>
          </a:p>
          <a:p>
            <a:pPr marL="65111" indent="0">
              <a:buNone/>
            </a:pPr>
            <a:r>
              <a:rPr lang="en-US" dirty="0" smtClean="0"/>
              <a:t>Visio</a:t>
            </a:r>
          </a:p>
          <a:p>
            <a:pPr marL="65111" indent="0">
              <a:buNone/>
            </a:pPr>
            <a:r>
              <a:rPr lang="en-US" dirty="0" smtClean="0"/>
              <a:t>Adobe Creative Suite</a:t>
            </a:r>
          </a:p>
          <a:p>
            <a:pPr marL="65111" indent="0">
              <a:buNone/>
            </a:pPr>
            <a:r>
              <a:rPr lang="en-US" dirty="0" err="1" smtClean="0"/>
              <a:t>Axure</a:t>
            </a:r>
            <a:endParaRPr lang="en-US" dirty="0"/>
          </a:p>
        </p:txBody>
      </p:sp>
      <p:sp>
        <p:nvSpPr>
          <p:cNvPr id="2" name="Title 1"/>
          <p:cNvSpPr>
            <a:spLocks noGrp="1"/>
          </p:cNvSpPr>
          <p:nvPr>
            <p:ph type="title"/>
          </p:nvPr>
        </p:nvSpPr>
        <p:spPr/>
        <p:txBody>
          <a:bodyPr/>
          <a:lstStyle/>
          <a:p>
            <a:r>
              <a:rPr lang="en-US" dirty="0" smtClean="0"/>
              <a:t>Wireframe Tools</a:t>
            </a:r>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flipH="1">
            <a:off x="7132636" y="2278062"/>
            <a:ext cx="5102595" cy="5102595"/>
          </a:xfrm>
          <a:prstGeom prst="rect">
            <a:avLst/>
          </a:prstGeom>
        </p:spPr>
      </p:pic>
    </p:spTree>
    <p:extLst>
      <p:ext uri="{BB962C8B-B14F-4D97-AF65-F5344CB8AC3E}">
        <p14:creationId xmlns:p14="http://schemas.microsoft.com/office/powerpoint/2010/main" val="2412581775"/>
      </p:ext>
    </p:extLst>
  </p:cSld>
  <p:clrMapOvr>
    <a:masterClrMapping/>
  </p:clrMapOvr>
  <p:transition>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rot="20158493">
            <a:off x="595670" y="1890939"/>
            <a:ext cx="8219813" cy="1828800"/>
          </a:xfrm>
        </p:spPr>
        <p:txBody>
          <a:bodyPr/>
          <a:lstStyle/>
          <a:p>
            <a:r>
              <a:rPr lang="en-US" dirty="0" smtClean="0"/>
              <a:t>Create a User Experience Artifact Plan</a:t>
            </a:r>
            <a:endParaRPr lang="en-US" dirty="0"/>
          </a:p>
        </p:txBody>
      </p:sp>
      <p:sp>
        <p:nvSpPr>
          <p:cNvPr id="3" name="Text Placeholder 2"/>
          <p:cNvSpPr>
            <a:spLocks noGrp="1"/>
          </p:cNvSpPr>
          <p:nvPr>
            <p:ph type="body" sz="quarter" idx="4294967295"/>
          </p:nvPr>
        </p:nvSpPr>
        <p:spPr>
          <a:xfrm>
            <a:off x="0" y="1212850"/>
            <a:ext cx="11887200" cy="1415772"/>
          </a:xfrm>
        </p:spPr>
        <p:txBody>
          <a:bodyPr/>
          <a:lstStyle/>
          <a:p>
            <a:endParaRPr lang="en-US" dirty="0" smtClean="0"/>
          </a:p>
          <a:p>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46837" y="1744662"/>
            <a:ext cx="5257800" cy="5257800"/>
          </a:xfrm>
          <a:prstGeom prst="rect">
            <a:avLst/>
          </a:prstGeom>
        </p:spPr>
      </p:pic>
    </p:spTree>
    <p:extLst>
      <p:ext uri="{BB962C8B-B14F-4D97-AF65-F5344CB8AC3E}">
        <p14:creationId xmlns:p14="http://schemas.microsoft.com/office/powerpoint/2010/main" val="1670068023"/>
      </p:ext>
    </p:extLst>
  </p:cSld>
  <p:clrMapOvr>
    <a:masterClrMapping/>
  </p:clrMapOvr>
  <p:transition>
    <p:fad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Mockups</a:t>
            </a:r>
            <a:endParaRPr lang="en-US" dirty="0"/>
          </a:p>
        </p:txBody>
      </p:sp>
      <p:sp>
        <p:nvSpPr>
          <p:cNvPr id="7" name="Content Placeholder 6"/>
          <p:cNvSpPr>
            <a:spLocks noGrp="1"/>
          </p:cNvSpPr>
          <p:nvPr>
            <p:ph sz="quarter" idx="14"/>
          </p:nvPr>
        </p:nvSpPr>
        <p:spPr>
          <a:xfrm>
            <a:off x="6321875" y="2098357"/>
            <a:ext cx="5078227" cy="4801314"/>
          </a:xfrm>
        </p:spPr>
        <p:txBody>
          <a:bodyPr/>
          <a:lstStyle/>
          <a:p>
            <a:r>
              <a:rPr lang="en-US" dirty="0" smtClean="0"/>
              <a:t>Navigation Collapse</a:t>
            </a:r>
          </a:p>
          <a:p>
            <a:r>
              <a:rPr lang="en-US" dirty="0" smtClean="0"/>
              <a:t>Content Relocation</a:t>
            </a:r>
          </a:p>
          <a:p>
            <a:r>
              <a:rPr lang="en-US" dirty="0" smtClean="0"/>
              <a:t>Search</a:t>
            </a:r>
          </a:p>
          <a:p>
            <a:r>
              <a:rPr lang="en-US" dirty="0" smtClean="0"/>
              <a:t>Page Title</a:t>
            </a:r>
          </a:p>
          <a:p>
            <a:r>
              <a:rPr lang="en-US" dirty="0" smtClean="0"/>
              <a:t>Logo</a:t>
            </a:r>
          </a:p>
          <a:p>
            <a:r>
              <a:rPr lang="en-US" dirty="0" smtClean="0"/>
              <a:t>Footer</a:t>
            </a:r>
          </a:p>
          <a:p>
            <a:r>
              <a:rPr lang="en-US" dirty="0" smtClean="0"/>
              <a:t>Ribbon</a:t>
            </a:r>
            <a:endParaRPr lang="en-US" dirty="0"/>
          </a:p>
        </p:txBody>
      </p:sp>
      <p:pic>
        <p:nvPicPr>
          <p:cNvPr id="8" name="Content Placeholder 7"/>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408237" y="1241176"/>
            <a:ext cx="2666999" cy="5637151"/>
          </a:xfrm>
          <a:prstGeom prst="rect">
            <a:avLst/>
          </a:prstGeom>
        </p:spPr>
      </p:pic>
    </p:spTree>
    <p:extLst>
      <p:ext uri="{BB962C8B-B14F-4D97-AF65-F5344CB8AC3E}">
        <p14:creationId xmlns:p14="http://schemas.microsoft.com/office/powerpoint/2010/main" val="1707025238"/>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Defining Responsive</a:t>
            </a:r>
            <a:endParaRPr lang="en-US" dirty="0"/>
          </a:p>
        </p:txBody>
      </p:sp>
    </p:spTree>
    <p:extLst>
      <p:ext uri="{BB962C8B-B14F-4D97-AF65-F5344CB8AC3E}">
        <p14:creationId xmlns:p14="http://schemas.microsoft.com/office/powerpoint/2010/main" val="2295994332"/>
      </p:ext>
    </p:extLst>
  </p:cSld>
  <p:clrMapOvr>
    <a:masterClrMapping/>
  </p:clrMapOvr>
  <p:transition>
    <p:fade/>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Create Mockups</a:t>
            </a:r>
            <a:endParaRPr lang="en-US" dirty="0"/>
          </a:p>
        </p:txBody>
      </p:sp>
      <p:sp>
        <p:nvSpPr>
          <p:cNvPr id="4" name="Content Placeholder 3"/>
          <p:cNvSpPr>
            <a:spLocks noGrp="1"/>
          </p:cNvSpPr>
          <p:nvPr>
            <p:ph sz="quarter" idx="14"/>
          </p:nvPr>
        </p:nvSpPr>
        <p:spPr>
          <a:xfrm>
            <a:off x="6321875" y="2098357"/>
            <a:ext cx="5078227" cy="4001095"/>
          </a:xfrm>
        </p:spPr>
        <p:txBody>
          <a:bodyPr/>
          <a:lstStyle/>
          <a:p>
            <a:r>
              <a:rPr lang="en-US" dirty="0" smtClean="0"/>
              <a:t>Navigation Expanded</a:t>
            </a:r>
          </a:p>
          <a:p>
            <a:r>
              <a:rPr lang="en-US" dirty="0" smtClean="0"/>
              <a:t>Search</a:t>
            </a:r>
          </a:p>
          <a:p>
            <a:r>
              <a:rPr lang="en-US" dirty="0" smtClean="0"/>
              <a:t>Logo</a:t>
            </a:r>
          </a:p>
          <a:p>
            <a:r>
              <a:rPr lang="en-US" dirty="0" smtClean="0"/>
              <a:t>Contents</a:t>
            </a:r>
          </a:p>
          <a:p>
            <a:r>
              <a:rPr lang="en-US" dirty="0" smtClean="0"/>
              <a:t>Ribbon</a:t>
            </a:r>
            <a:endParaRPr lang="en-US" dirty="0"/>
          </a:p>
        </p:txBody>
      </p:sp>
      <p:pic>
        <p:nvPicPr>
          <p:cNvPr id="6" name="Content Placeholder 5"/>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182934" y="2098674"/>
            <a:ext cx="5773235" cy="4294187"/>
          </a:xfrm>
          <a:prstGeom prst="rect">
            <a:avLst/>
          </a:prstGeom>
        </p:spPr>
      </p:pic>
    </p:spTree>
    <p:extLst>
      <p:ext uri="{BB962C8B-B14F-4D97-AF65-F5344CB8AC3E}">
        <p14:creationId xmlns:p14="http://schemas.microsoft.com/office/powerpoint/2010/main" val="4253239710"/>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Create the Design Artifacts</a:t>
            </a:r>
            <a:endParaRPr lang="en-US" dirty="0"/>
          </a:p>
        </p:txBody>
      </p:sp>
    </p:spTree>
    <p:extLst>
      <p:ext uri="{BB962C8B-B14F-4D97-AF65-F5344CB8AC3E}">
        <p14:creationId xmlns:p14="http://schemas.microsoft.com/office/powerpoint/2010/main" val="3215131869"/>
      </p:ext>
    </p:extLst>
  </p:cSld>
  <p:clrMapOvr>
    <a:masterClrMapping/>
  </p:clrMapOvr>
  <p:transition>
    <p:fade/>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rot="20286223">
            <a:off x="279617" y="1418610"/>
            <a:ext cx="7991212" cy="1981201"/>
          </a:xfrm>
        </p:spPr>
        <p:txBody>
          <a:bodyPr/>
          <a:lstStyle/>
          <a:p>
            <a:r>
              <a:rPr lang="en-US" sz="11500" dirty="0" smtClean="0"/>
              <a:t>Demo</a:t>
            </a:r>
            <a:endParaRPr lang="en-US" sz="115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76699" y="538692"/>
            <a:ext cx="6994525" cy="6994525"/>
          </a:xfrm>
          <a:prstGeom prst="rect">
            <a:avLst/>
          </a:prstGeom>
        </p:spPr>
      </p:pic>
    </p:spTree>
    <p:extLst>
      <p:ext uri="{BB962C8B-B14F-4D97-AF65-F5344CB8AC3E}">
        <p14:creationId xmlns:p14="http://schemas.microsoft.com/office/powerpoint/2010/main" val="3837875867"/>
      </p:ext>
    </p:extLst>
  </p:cSld>
  <p:clrMapOvr>
    <a:masterClrMapping/>
  </p:clrMapOvr>
  <p:transition>
    <p:fade/>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Title 3"/>
          <p:cNvSpPr>
            <a:spLocks noGrp="1"/>
          </p:cNvSpPr>
          <p:nvPr>
            <p:ph type="title"/>
          </p:nvPr>
        </p:nvSpPr>
        <p:spPr/>
        <p:txBody>
          <a:bodyPr/>
          <a:lstStyle/>
          <a:p>
            <a:r>
              <a:rPr lang="en-US" smtClean="0"/>
              <a:t>Browsers that Support RWD</a:t>
            </a:r>
          </a:p>
        </p:txBody>
      </p:sp>
      <p:sp>
        <p:nvSpPr>
          <p:cNvPr id="69635" name="Content Placeholder 4"/>
          <p:cNvSpPr>
            <a:spLocks noGrp="1"/>
          </p:cNvSpPr>
          <p:nvPr>
            <p:ph type="body" sz="quarter" idx="11"/>
          </p:nvPr>
        </p:nvSpPr>
        <p:spPr>
          <a:xfrm>
            <a:off x="274639" y="1212849"/>
            <a:ext cx="7014124" cy="6112443"/>
          </a:xfrm>
          <a:prstGeom prst="rect">
            <a:avLst/>
          </a:prstGeom>
        </p:spPr>
        <p:txBody>
          <a:bodyPr/>
          <a:lstStyle/>
          <a:p>
            <a:r>
              <a:rPr lang="en-US" sz="3600" dirty="0" smtClean="0">
                <a:hlinkClick r:id="rId3"/>
              </a:rPr>
              <a:t>https://developer.mozilla.org/en-US/docs/Tools/Responsive_Design_View</a:t>
            </a:r>
            <a:r>
              <a:rPr lang="en-US" sz="3600" dirty="0" smtClean="0"/>
              <a:t/>
            </a:r>
            <a:br>
              <a:rPr lang="en-US" sz="3600" dirty="0" smtClean="0"/>
            </a:br>
            <a:endParaRPr lang="en-US" sz="3600" dirty="0"/>
          </a:p>
          <a:p>
            <a:endParaRPr lang="en-US" sz="3600" dirty="0" smtClean="0"/>
          </a:p>
          <a:p>
            <a:r>
              <a:rPr lang="en-US" sz="3600" dirty="0">
                <a:hlinkClick r:id="rId4"/>
              </a:rPr>
              <a:t>http://blog.divshot.com/post/29829585371/chrome-developer-tools-responsive-design</a:t>
            </a:r>
            <a:r>
              <a:rPr lang="en-US" sz="3600" dirty="0"/>
              <a:t> </a:t>
            </a:r>
          </a:p>
          <a:p>
            <a:r>
              <a:rPr lang="en-US" sz="3600" dirty="0" smtClean="0"/>
              <a:t/>
            </a:r>
            <a:br>
              <a:rPr lang="en-US" sz="3600" dirty="0" smtClean="0"/>
            </a:br>
            <a:endParaRPr lang="en-US" sz="3600" dirty="0" smtClean="0"/>
          </a:p>
          <a:p>
            <a:endParaRPr lang="en-US" sz="3600" dirty="0" smtClean="0"/>
          </a:p>
        </p:txBody>
      </p:sp>
      <p:pic>
        <p:nvPicPr>
          <p:cNvPr id="69636" name="Picture 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809037" y="894513"/>
            <a:ext cx="2883495" cy="3090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4" descr="http://media.tumblr.com/tumblr_m8pry0VTSD1qbu276.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47037" y="4411662"/>
            <a:ext cx="3958674" cy="2232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3688739"/>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4"/>
          <p:cNvSpPr>
            <a:spLocks noGrp="1"/>
          </p:cNvSpPr>
          <p:nvPr>
            <p:ph type="title"/>
          </p:nvPr>
        </p:nvSpPr>
        <p:spPr/>
        <p:txBody>
          <a:bodyPr/>
          <a:lstStyle/>
          <a:p>
            <a:pPr>
              <a:defRPr/>
            </a:pPr>
            <a:r>
              <a:rPr lang="en-US" dirty="0" smtClean="0"/>
              <a:t>Great tools for checking your designs!</a:t>
            </a:r>
          </a:p>
        </p:txBody>
      </p:sp>
      <p:sp>
        <p:nvSpPr>
          <p:cNvPr id="73731" name="Content Placeholder 6"/>
          <p:cNvSpPr>
            <a:spLocks noGrp="1"/>
          </p:cNvSpPr>
          <p:nvPr>
            <p:ph type="body" sz="quarter" idx="11"/>
          </p:nvPr>
        </p:nvSpPr>
        <p:spPr>
          <a:prstGeom prst="rect">
            <a:avLst/>
          </a:prstGeom>
        </p:spPr>
        <p:txBody>
          <a:bodyPr/>
          <a:lstStyle/>
          <a:p>
            <a:r>
              <a:rPr lang="en-US" dirty="0" smtClean="0">
                <a:hlinkClick r:id="rId3"/>
              </a:rPr>
              <a:t>MattKersley.com/responsive/</a:t>
            </a:r>
            <a:endParaRPr lang="en-US" dirty="0" smtClean="0"/>
          </a:p>
          <a:p>
            <a:r>
              <a:rPr lang="en-US" dirty="0" smtClean="0">
                <a:hlinkClick r:id="rId4"/>
              </a:rPr>
              <a:t>Quirktools.com/</a:t>
            </a:r>
            <a:r>
              <a:rPr lang="en-US" dirty="0" err="1" smtClean="0">
                <a:hlinkClick r:id="rId4"/>
              </a:rPr>
              <a:t>screenfly</a:t>
            </a:r>
            <a:r>
              <a:rPr lang="en-US" dirty="0" smtClean="0">
                <a:hlinkClick r:id="rId4"/>
              </a:rPr>
              <a:t>/</a:t>
            </a:r>
            <a:endParaRPr lang="en-US" dirty="0" smtClean="0"/>
          </a:p>
          <a:p>
            <a:r>
              <a:rPr lang="en-US" dirty="0" smtClean="0">
                <a:hlinkClick r:id="rId5"/>
              </a:rPr>
              <a:t>Screenqueri.es/</a:t>
            </a:r>
            <a:endParaRPr lang="en-US" dirty="0" smtClean="0"/>
          </a:p>
          <a:p>
            <a:r>
              <a:rPr lang="en-US" dirty="0" smtClean="0">
                <a:hlinkClick r:id="rId6"/>
              </a:rPr>
              <a:t>Responsinator.com/</a:t>
            </a:r>
            <a:endParaRPr lang="en-US" dirty="0" smtClean="0"/>
          </a:p>
          <a:p>
            <a:endParaRPr lang="en-US" dirty="0" smtClean="0"/>
          </a:p>
          <a:p>
            <a:endParaRPr lang="en-US" dirty="0" smtClean="0"/>
          </a:p>
        </p:txBody>
      </p:sp>
      <p:pic>
        <p:nvPicPr>
          <p:cNvPr id="73732" name="Picture 7" descr="C:\Users\Heather\AppData\Local\Temp\SNAGHTMLed6ba76.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80631" y="4383721"/>
            <a:ext cx="3574979" cy="17874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3733" name="Picture 3"/>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2298390" y="4041281"/>
            <a:ext cx="3842131" cy="2472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26080120"/>
      </p:ext>
    </p:extLst>
  </p:cSld>
  <p:clrMapOvr>
    <a:masterClrMapping/>
  </p:clrMapOvr>
  <p:transition>
    <p:fade/>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Questions?</a:t>
            </a:r>
            <a:endParaRPr lang="en-US" dirty="0"/>
          </a:p>
        </p:txBody>
      </p:sp>
    </p:spTree>
    <p:extLst>
      <p:ext uri="{BB962C8B-B14F-4D97-AF65-F5344CB8AC3E}">
        <p14:creationId xmlns:p14="http://schemas.microsoft.com/office/powerpoint/2010/main" val="525961389"/>
      </p:ext>
    </p:extLst>
  </p:cSld>
  <p:clrMapOvr>
    <a:masterClrMapping/>
  </p:clrMapOvr>
  <p:transition>
    <p:fade/>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bwMode="auto">
          <a:xfrm>
            <a:off x="1" y="-1772"/>
            <a:ext cx="12441902" cy="1304498"/>
          </a:xfrm>
          <a:prstGeom prst="rect">
            <a:avLst/>
          </a:prstGeom>
          <a:solidFill>
            <a:srgbClr val="9FC54D"/>
          </a:solidFill>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4" name="Title 3"/>
          <p:cNvSpPr>
            <a:spLocks noGrp="1"/>
          </p:cNvSpPr>
          <p:nvPr>
            <p:ph type="title"/>
          </p:nvPr>
        </p:nvSpPr>
        <p:spPr/>
        <p:txBody>
          <a:bodyPr/>
          <a:lstStyle/>
          <a:p>
            <a:r>
              <a:rPr lang="en-US" dirty="0" err="1" smtClean="0">
                <a:gradFill>
                  <a:gsLst>
                    <a:gs pos="1250">
                      <a:schemeClr val="bg1"/>
                    </a:gs>
                    <a:gs pos="100000">
                      <a:schemeClr val="bg1"/>
                    </a:gs>
                  </a:gsLst>
                  <a:lin ang="5400000" scaled="0"/>
                </a:gradFill>
              </a:rPr>
              <a:t>MySPC</a:t>
            </a:r>
            <a:endParaRPr lang="en-US" dirty="0">
              <a:gradFill>
                <a:gsLst>
                  <a:gs pos="1250">
                    <a:schemeClr val="bg1"/>
                  </a:gs>
                  <a:gs pos="100000">
                    <a:schemeClr val="bg1"/>
                  </a:gs>
                </a:gsLst>
                <a:lin ang="5400000" scaled="0"/>
              </a:gradFill>
            </a:endParaRPr>
          </a:p>
        </p:txBody>
      </p:sp>
      <p:grpSp>
        <p:nvGrpSpPr>
          <p:cNvPr id="6" name="Group 5"/>
          <p:cNvGrpSpPr/>
          <p:nvPr/>
        </p:nvGrpSpPr>
        <p:grpSpPr>
          <a:xfrm>
            <a:off x="9887683" y="72345"/>
            <a:ext cx="3252155" cy="1098069"/>
            <a:chOff x="9493983" y="21545"/>
            <a:chExt cx="3252155" cy="1098069"/>
          </a:xfrm>
        </p:grpSpPr>
        <p:sp>
          <p:nvSpPr>
            <p:cNvPr id="7" name="Title 3"/>
            <p:cNvSpPr txBox="1">
              <a:spLocks/>
            </p:cNvSpPr>
            <p:nvPr/>
          </p:nvSpPr>
          <p:spPr>
            <a:xfrm>
              <a:off x="9519383" y="21545"/>
              <a:ext cx="3226755" cy="385754"/>
            </a:xfrm>
            <a:prstGeom prst="rect">
              <a:avLst/>
            </a:prstGeom>
          </p:spPr>
          <p:txBody>
            <a:bodyPr vert="horz" wrap="square" lIns="0" tIns="0" rIns="0" bIns="0" rtlCol="0" anchor="b">
              <a:noAutofit/>
            </a:bodyPr>
            <a:lstStyle>
              <a:lvl1pPr algn="l" defTabSz="914180" rtl="0" eaLnBrk="1" latinLnBrk="0" hangingPunct="1">
                <a:lnSpc>
                  <a:spcPct val="90000"/>
                </a:lnSpc>
                <a:spcBef>
                  <a:spcPct val="0"/>
                </a:spcBef>
                <a:buNone/>
                <a:defRPr lang="en-US" sz="5293" b="0" kern="1200" cap="none" spc="-100" baseline="0" dirty="0" smtClean="0">
                  <a:ln w="3175">
                    <a:noFill/>
                  </a:ln>
                  <a:gradFill>
                    <a:gsLst>
                      <a:gs pos="1250">
                        <a:schemeClr val="tx1"/>
                      </a:gs>
                      <a:gs pos="100000">
                        <a:schemeClr val="tx1"/>
                      </a:gs>
                    </a:gsLst>
                    <a:lin ang="5400000" scaled="0"/>
                  </a:gradFill>
                  <a:effectLst/>
                  <a:latin typeface="+mj-lt"/>
                  <a:ea typeface="+mn-ea"/>
                  <a:cs typeface="Segoe UI" pitchFamily="34" charset="0"/>
                </a:defRPr>
              </a:lvl1pPr>
            </a:lstStyle>
            <a:p>
              <a:r>
                <a:rPr lang="en-US" sz="1600" dirty="0">
                  <a:solidFill>
                    <a:schemeClr val="bg1"/>
                  </a:solidFill>
                </a:rPr>
                <a:t>Sponsored by</a:t>
              </a:r>
            </a:p>
          </p:txBody>
        </p:sp>
        <p:grpSp>
          <p:nvGrpSpPr>
            <p:cNvPr id="8" name="Group 4"/>
            <p:cNvGrpSpPr>
              <a:grpSpLocks noChangeAspect="1"/>
            </p:cNvGrpSpPr>
            <p:nvPr/>
          </p:nvGrpSpPr>
          <p:grpSpPr bwMode="auto">
            <a:xfrm>
              <a:off x="9493983" y="373065"/>
              <a:ext cx="1800711" cy="746549"/>
              <a:chOff x="1052" y="1007"/>
              <a:chExt cx="5567" cy="2308"/>
            </a:xfrm>
            <a:solidFill>
              <a:schemeClr val="bg1"/>
            </a:solidFill>
          </p:grpSpPr>
          <p:sp>
            <p:nvSpPr>
              <p:cNvPr id="9" name="Freeform 6"/>
              <p:cNvSpPr>
                <a:spLocks/>
              </p:cNvSpPr>
              <p:nvPr/>
            </p:nvSpPr>
            <p:spPr bwMode="auto">
              <a:xfrm>
                <a:off x="3211" y="2494"/>
                <a:ext cx="1250" cy="821"/>
              </a:xfrm>
              <a:custGeom>
                <a:avLst/>
                <a:gdLst>
                  <a:gd name="T0" fmla="*/ 1241 w 1250"/>
                  <a:gd name="T1" fmla="*/ 0 h 821"/>
                  <a:gd name="T2" fmla="*/ 1250 w 1250"/>
                  <a:gd name="T3" fmla="*/ 2 h 821"/>
                  <a:gd name="T4" fmla="*/ 1108 w 1250"/>
                  <a:gd name="T5" fmla="*/ 151 h 821"/>
                  <a:gd name="T6" fmla="*/ 917 w 1250"/>
                  <a:gd name="T7" fmla="*/ 335 h 821"/>
                  <a:gd name="T8" fmla="*/ 718 w 1250"/>
                  <a:gd name="T9" fmla="*/ 507 h 821"/>
                  <a:gd name="T10" fmla="*/ 505 w 1250"/>
                  <a:gd name="T11" fmla="*/ 664 h 821"/>
                  <a:gd name="T12" fmla="*/ 349 w 1250"/>
                  <a:gd name="T13" fmla="*/ 755 h 821"/>
                  <a:gd name="T14" fmla="*/ 214 w 1250"/>
                  <a:gd name="T15" fmla="*/ 809 h 821"/>
                  <a:gd name="T16" fmla="*/ 158 w 1250"/>
                  <a:gd name="T17" fmla="*/ 821 h 821"/>
                  <a:gd name="T18" fmla="*/ 106 w 1250"/>
                  <a:gd name="T19" fmla="*/ 821 h 821"/>
                  <a:gd name="T20" fmla="*/ 60 w 1250"/>
                  <a:gd name="T21" fmla="*/ 806 h 821"/>
                  <a:gd name="T22" fmla="*/ 23 w 1250"/>
                  <a:gd name="T23" fmla="*/ 772 h 821"/>
                  <a:gd name="T24" fmla="*/ 5 w 1250"/>
                  <a:gd name="T25" fmla="*/ 721 h 821"/>
                  <a:gd name="T26" fmla="*/ 1 w 1250"/>
                  <a:gd name="T27" fmla="*/ 637 h 821"/>
                  <a:gd name="T28" fmla="*/ 25 w 1250"/>
                  <a:gd name="T29" fmla="*/ 525 h 821"/>
                  <a:gd name="T30" fmla="*/ 74 w 1250"/>
                  <a:gd name="T31" fmla="*/ 394 h 821"/>
                  <a:gd name="T32" fmla="*/ 158 w 1250"/>
                  <a:gd name="T33" fmla="*/ 218 h 821"/>
                  <a:gd name="T34" fmla="*/ 283 w 1250"/>
                  <a:gd name="T35" fmla="*/ 7 h 821"/>
                  <a:gd name="T36" fmla="*/ 288 w 1250"/>
                  <a:gd name="T37" fmla="*/ 2 h 821"/>
                  <a:gd name="T38" fmla="*/ 398 w 1250"/>
                  <a:gd name="T39" fmla="*/ 0 h 821"/>
                  <a:gd name="T40" fmla="*/ 393 w 1250"/>
                  <a:gd name="T41" fmla="*/ 14 h 821"/>
                  <a:gd name="T42" fmla="*/ 336 w 1250"/>
                  <a:gd name="T43" fmla="*/ 159 h 821"/>
                  <a:gd name="T44" fmla="*/ 309 w 1250"/>
                  <a:gd name="T45" fmla="*/ 281 h 821"/>
                  <a:gd name="T46" fmla="*/ 309 w 1250"/>
                  <a:gd name="T47" fmla="*/ 374 h 821"/>
                  <a:gd name="T48" fmla="*/ 331 w 1250"/>
                  <a:gd name="T49" fmla="*/ 426 h 821"/>
                  <a:gd name="T50" fmla="*/ 371 w 1250"/>
                  <a:gd name="T51" fmla="*/ 460 h 821"/>
                  <a:gd name="T52" fmla="*/ 427 w 1250"/>
                  <a:gd name="T53" fmla="*/ 473 h 821"/>
                  <a:gd name="T54" fmla="*/ 528 w 1250"/>
                  <a:gd name="T55" fmla="*/ 458 h 821"/>
                  <a:gd name="T56" fmla="*/ 655 w 1250"/>
                  <a:gd name="T57" fmla="*/ 406 h 821"/>
                  <a:gd name="T58" fmla="*/ 805 w 1250"/>
                  <a:gd name="T59" fmla="*/ 318 h 821"/>
                  <a:gd name="T60" fmla="*/ 996 w 1250"/>
                  <a:gd name="T61" fmla="*/ 178 h 821"/>
                  <a:gd name="T62" fmla="*/ 1179 w 1250"/>
                  <a:gd name="T63" fmla="*/ 24 h 821"/>
                  <a:gd name="T64" fmla="*/ 1202 w 1250"/>
                  <a:gd name="T65" fmla="*/ 5 h 821"/>
                  <a:gd name="T66" fmla="*/ 1224 w 1250"/>
                  <a:gd name="T67" fmla="*/ 0 h 8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250" h="821">
                    <a:moveTo>
                      <a:pt x="1224" y="0"/>
                    </a:moveTo>
                    <a:lnTo>
                      <a:pt x="1241" y="0"/>
                    </a:lnTo>
                    <a:lnTo>
                      <a:pt x="1245" y="2"/>
                    </a:lnTo>
                    <a:lnTo>
                      <a:pt x="1250" y="2"/>
                    </a:lnTo>
                    <a:lnTo>
                      <a:pt x="1201" y="54"/>
                    </a:lnTo>
                    <a:lnTo>
                      <a:pt x="1108" y="151"/>
                    </a:lnTo>
                    <a:lnTo>
                      <a:pt x="1013" y="244"/>
                    </a:lnTo>
                    <a:lnTo>
                      <a:pt x="917" y="335"/>
                    </a:lnTo>
                    <a:lnTo>
                      <a:pt x="819" y="422"/>
                    </a:lnTo>
                    <a:lnTo>
                      <a:pt x="718" y="507"/>
                    </a:lnTo>
                    <a:lnTo>
                      <a:pt x="613" y="588"/>
                    </a:lnTo>
                    <a:lnTo>
                      <a:pt x="505" y="664"/>
                    </a:lnTo>
                    <a:lnTo>
                      <a:pt x="429" y="711"/>
                    </a:lnTo>
                    <a:lnTo>
                      <a:pt x="349" y="755"/>
                    </a:lnTo>
                    <a:lnTo>
                      <a:pt x="267" y="792"/>
                    </a:lnTo>
                    <a:lnTo>
                      <a:pt x="214" y="809"/>
                    </a:lnTo>
                    <a:lnTo>
                      <a:pt x="160" y="819"/>
                    </a:lnTo>
                    <a:lnTo>
                      <a:pt x="158" y="821"/>
                    </a:lnTo>
                    <a:lnTo>
                      <a:pt x="158" y="821"/>
                    </a:lnTo>
                    <a:lnTo>
                      <a:pt x="106" y="821"/>
                    </a:lnTo>
                    <a:lnTo>
                      <a:pt x="86" y="816"/>
                    </a:lnTo>
                    <a:lnTo>
                      <a:pt x="60" y="806"/>
                    </a:lnTo>
                    <a:lnTo>
                      <a:pt x="39" y="791"/>
                    </a:lnTo>
                    <a:lnTo>
                      <a:pt x="23" y="772"/>
                    </a:lnTo>
                    <a:lnTo>
                      <a:pt x="11" y="748"/>
                    </a:lnTo>
                    <a:lnTo>
                      <a:pt x="5" y="721"/>
                    </a:lnTo>
                    <a:lnTo>
                      <a:pt x="0" y="679"/>
                    </a:lnTo>
                    <a:lnTo>
                      <a:pt x="1" y="637"/>
                    </a:lnTo>
                    <a:lnTo>
                      <a:pt x="8" y="595"/>
                    </a:lnTo>
                    <a:lnTo>
                      <a:pt x="25" y="525"/>
                    </a:lnTo>
                    <a:lnTo>
                      <a:pt x="49" y="458"/>
                    </a:lnTo>
                    <a:lnTo>
                      <a:pt x="74" y="394"/>
                    </a:lnTo>
                    <a:lnTo>
                      <a:pt x="103" y="330"/>
                    </a:lnTo>
                    <a:lnTo>
                      <a:pt x="158" y="218"/>
                    </a:lnTo>
                    <a:lnTo>
                      <a:pt x="219" y="112"/>
                    </a:lnTo>
                    <a:lnTo>
                      <a:pt x="283" y="7"/>
                    </a:lnTo>
                    <a:lnTo>
                      <a:pt x="287" y="5"/>
                    </a:lnTo>
                    <a:lnTo>
                      <a:pt x="288" y="2"/>
                    </a:lnTo>
                    <a:lnTo>
                      <a:pt x="292" y="2"/>
                    </a:lnTo>
                    <a:lnTo>
                      <a:pt x="398" y="0"/>
                    </a:lnTo>
                    <a:lnTo>
                      <a:pt x="395" y="7"/>
                    </a:lnTo>
                    <a:lnTo>
                      <a:pt x="393" y="14"/>
                    </a:lnTo>
                    <a:lnTo>
                      <a:pt x="363" y="85"/>
                    </a:lnTo>
                    <a:lnTo>
                      <a:pt x="336" y="159"/>
                    </a:lnTo>
                    <a:lnTo>
                      <a:pt x="316" y="235"/>
                    </a:lnTo>
                    <a:lnTo>
                      <a:pt x="309" y="281"/>
                    </a:lnTo>
                    <a:lnTo>
                      <a:pt x="305" y="326"/>
                    </a:lnTo>
                    <a:lnTo>
                      <a:pt x="309" y="374"/>
                    </a:lnTo>
                    <a:lnTo>
                      <a:pt x="317" y="402"/>
                    </a:lnTo>
                    <a:lnTo>
                      <a:pt x="331" y="426"/>
                    </a:lnTo>
                    <a:lnTo>
                      <a:pt x="349" y="446"/>
                    </a:lnTo>
                    <a:lnTo>
                      <a:pt x="371" y="460"/>
                    </a:lnTo>
                    <a:lnTo>
                      <a:pt x="398" y="470"/>
                    </a:lnTo>
                    <a:lnTo>
                      <a:pt x="427" y="473"/>
                    </a:lnTo>
                    <a:lnTo>
                      <a:pt x="478" y="468"/>
                    </a:lnTo>
                    <a:lnTo>
                      <a:pt x="528" y="458"/>
                    </a:lnTo>
                    <a:lnTo>
                      <a:pt x="576" y="441"/>
                    </a:lnTo>
                    <a:lnTo>
                      <a:pt x="655" y="406"/>
                    </a:lnTo>
                    <a:lnTo>
                      <a:pt x="731" y="363"/>
                    </a:lnTo>
                    <a:lnTo>
                      <a:pt x="805" y="318"/>
                    </a:lnTo>
                    <a:lnTo>
                      <a:pt x="902" y="250"/>
                    </a:lnTo>
                    <a:lnTo>
                      <a:pt x="996" y="178"/>
                    </a:lnTo>
                    <a:lnTo>
                      <a:pt x="1089" y="102"/>
                    </a:lnTo>
                    <a:lnTo>
                      <a:pt x="1179" y="24"/>
                    </a:lnTo>
                    <a:lnTo>
                      <a:pt x="1192" y="12"/>
                    </a:lnTo>
                    <a:lnTo>
                      <a:pt x="1202" y="5"/>
                    </a:lnTo>
                    <a:lnTo>
                      <a:pt x="1212" y="2"/>
                    </a:lnTo>
                    <a:lnTo>
                      <a:pt x="122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0" name="Freeform 7"/>
              <p:cNvSpPr>
                <a:spLocks/>
              </p:cNvSpPr>
              <p:nvPr/>
            </p:nvSpPr>
            <p:spPr bwMode="auto">
              <a:xfrm>
                <a:off x="5030" y="1007"/>
                <a:ext cx="1209" cy="778"/>
              </a:xfrm>
              <a:custGeom>
                <a:avLst/>
                <a:gdLst>
                  <a:gd name="T0" fmla="*/ 1103 w 1209"/>
                  <a:gd name="T1" fmla="*/ 0 h 778"/>
                  <a:gd name="T2" fmla="*/ 1133 w 1209"/>
                  <a:gd name="T3" fmla="*/ 8 h 778"/>
                  <a:gd name="T4" fmla="*/ 1175 w 1209"/>
                  <a:gd name="T5" fmla="*/ 37 h 778"/>
                  <a:gd name="T6" fmla="*/ 1199 w 1209"/>
                  <a:gd name="T7" fmla="*/ 77 h 778"/>
                  <a:gd name="T8" fmla="*/ 1209 w 1209"/>
                  <a:gd name="T9" fmla="*/ 150 h 778"/>
                  <a:gd name="T10" fmla="*/ 1197 w 1209"/>
                  <a:gd name="T11" fmla="*/ 243 h 778"/>
                  <a:gd name="T12" fmla="*/ 1157 w 1209"/>
                  <a:gd name="T13" fmla="*/ 373 h 778"/>
                  <a:gd name="T14" fmla="*/ 1103 w 1209"/>
                  <a:gd name="T15" fmla="*/ 498 h 778"/>
                  <a:gd name="T16" fmla="*/ 1007 w 1209"/>
                  <a:gd name="T17" fmla="*/ 682 h 778"/>
                  <a:gd name="T18" fmla="*/ 951 w 1209"/>
                  <a:gd name="T19" fmla="*/ 775 h 778"/>
                  <a:gd name="T20" fmla="*/ 944 w 1209"/>
                  <a:gd name="T21" fmla="*/ 778 h 778"/>
                  <a:gd name="T22" fmla="*/ 833 w 1209"/>
                  <a:gd name="T23" fmla="*/ 778 h 778"/>
                  <a:gd name="T24" fmla="*/ 838 w 1209"/>
                  <a:gd name="T25" fmla="*/ 756 h 778"/>
                  <a:gd name="T26" fmla="*/ 883 w 1209"/>
                  <a:gd name="T27" fmla="*/ 630 h 778"/>
                  <a:gd name="T28" fmla="*/ 903 w 1209"/>
                  <a:gd name="T29" fmla="*/ 520 h 778"/>
                  <a:gd name="T30" fmla="*/ 897 w 1209"/>
                  <a:gd name="T31" fmla="*/ 435 h 778"/>
                  <a:gd name="T32" fmla="*/ 868 w 1209"/>
                  <a:gd name="T33" fmla="*/ 383 h 778"/>
                  <a:gd name="T34" fmla="*/ 819 w 1209"/>
                  <a:gd name="T35" fmla="*/ 354 h 778"/>
                  <a:gd name="T36" fmla="*/ 743 w 1209"/>
                  <a:gd name="T37" fmla="*/ 351 h 778"/>
                  <a:gd name="T38" fmla="*/ 655 w 1209"/>
                  <a:gd name="T39" fmla="*/ 373 h 778"/>
                  <a:gd name="T40" fmla="*/ 532 w 1209"/>
                  <a:gd name="T41" fmla="*/ 429 h 778"/>
                  <a:gd name="T42" fmla="*/ 415 w 1209"/>
                  <a:gd name="T43" fmla="*/ 498 h 778"/>
                  <a:gd name="T44" fmla="*/ 231 w 1209"/>
                  <a:gd name="T45" fmla="*/ 628 h 778"/>
                  <a:gd name="T46" fmla="*/ 59 w 1209"/>
                  <a:gd name="T47" fmla="*/ 771 h 778"/>
                  <a:gd name="T48" fmla="*/ 49 w 1209"/>
                  <a:gd name="T49" fmla="*/ 776 h 778"/>
                  <a:gd name="T50" fmla="*/ 3 w 1209"/>
                  <a:gd name="T51" fmla="*/ 778 h 778"/>
                  <a:gd name="T52" fmla="*/ 0 w 1209"/>
                  <a:gd name="T53" fmla="*/ 776 h 778"/>
                  <a:gd name="T54" fmla="*/ 118 w 1209"/>
                  <a:gd name="T55" fmla="*/ 657 h 778"/>
                  <a:gd name="T56" fmla="*/ 304 w 1209"/>
                  <a:gd name="T57" fmla="*/ 476 h 778"/>
                  <a:gd name="T58" fmla="*/ 498 w 1209"/>
                  <a:gd name="T59" fmla="*/ 310 h 778"/>
                  <a:gd name="T60" fmla="*/ 704 w 1209"/>
                  <a:gd name="T61" fmla="*/ 158 h 778"/>
                  <a:gd name="T62" fmla="*/ 822 w 1209"/>
                  <a:gd name="T63" fmla="*/ 86 h 778"/>
                  <a:gd name="T64" fmla="*/ 949 w 1209"/>
                  <a:gd name="T65" fmla="*/ 28 h 778"/>
                  <a:gd name="T66" fmla="*/ 1050 w 1209"/>
                  <a:gd name="T67" fmla="*/ 1 h 778"/>
                  <a:gd name="T68" fmla="*/ 1054 w 1209"/>
                  <a:gd name="T69" fmla="*/ 0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209" h="778">
                    <a:moveTo>
                      <a:pt x="1054" y="0"/>
                    </a:moveTo>
                    <a:lnTo>
                      <a:pt x="1103" y="0"/>
                    </a:lnTo>
                    <a:lnTo>
                      <a:pt x="1118" y="3"/>
                    </a:lnTo>
                    <a:lnTo>
                      <a:pt x="1133" y="8"/>
                    </a:lnTo>
                    <a:lnTo>
                      <a:pt x="1157" y="20"/>
                    </a:lnTo>
                    <a:lnTo>
                      <a:pt x="1175" y="37"/>
                    </a:lnTo>
                    <a:lnTo>
                      <a:pt x="1191" y="55"/>
                    </a:lnTo>
                    <a:lnTo>
                      <a:pt x="1199" y="77"/>
                    </a:lnTo>
                    <a:lnTo>
                      <a:pt x="1206" y="103"/>
                    </a:lnTo>
                    <a:lnTo>
                      <a:pt x="1209" y="150"/>
                    </a:lnTo>
                    <a:lnTo>
                      <a:pt x="1206" y="197"/>
                    </a:lnTo>
                    <a:lnTo>
                      <a:pt x="1197" y="243"/>
                    </a:lnTo>
                    <a:lnTo>
                      <a:pt x="1180" y="309"/>
                    </a:lnTo>
                    <a:lnTo>
                      <a:pt x="1157" y="373"/>
                    </a:lnTo>
                    <a:lnTo>
                      <a:pt x="1132" y="437"/>
                    </a:lnTo>
                    <a:lnTo>
                      <a:pt x="1103" y="498"/>
                    </a:lnTo>
                    <a:lnTo>
                      <a:pt x="1057" y="591"/>
                    </a:lnTo>
                    <a:lnTo>
                      <a:pt x="1007" y="682"/>
                    </a:lnTo>
                    <a:lnTo>
                      <a:pt x="952" y="771"/>
                    </a:lnTo>
                    <a:lnTo>
                      <a:pt x="951" y="775"/>
                    </a:lnTo>
                    <a:lnTo>
                      <a:pt x="947" y="776"/>
                    </a:lnTo>
                    <a:lnTo>
                      <a:pt x="944" y="778"/>
                    </a:lnTo>
                    <a:lnTo>
                      <a:pt x="834" y="778"/>
                    </a:lnTo>
                    <a:lnTo>
                      <a:pt x="833" y="778"/>
                    </a:lnTo>
                    <a:lnTo>
                      <a:pt x="831" y="776"/>
                    </a:lnTo>
                    <a:lnTo>
                      <a:pt x="838" y="756"/>
                    </a:lnTo>
                    <a:lnTo>
                      <a:pt x="863" y="694"/>
                    </a:lnTo>
                    <a:lnTo>
                      <a:pt x="883" y="630"/>
                    </a:lnTo>
                    <a:lnTo>
                      <a:pt x="898" y="564"/>
                    </a:lnTo>
                    <a:lnTo>
                      <a:pt x="903" y="520"/>
                    </a:lnTo>
                    <a:lnTo>
                      <a:pt x="903" y="478"/>
                    </a:lnTo>
                    <a:lnTo>
                      <a:pt x="897" y="435"/>
                    </a:lnTo>
                    <a:lnTo>
                      <a:pt x="885" y="407"/>
                    </a:lnTo>
                    <a:lnTo>
                      <a:pt x="868" y="383"/>
                    </a:lnTo>
                    <a:lnTo>
                      <a:pt x="846" y="366"/>
                    </a:lnTo>
                    <a:lnTo>
                      <a:pt x="819" y="354"/>
                    </a:lnTo>
                    <a:lnTo>
                      <a:pt x="789" y="349"/>
                    </a:lnTo>
                    <a:lnTo>
                      <a:pt x="743" y="351"/>
                    </a:lnTo>
                    <a:lnTo>
                      <a:pt x="699" y="359"/>
                    </a:lnTo>
                    <a:lnTo>
                      <a:pt x="655" y="373"/>
                    </a:lnTo>
                    <a:lnTo>
                      <a:pt x="593" y="398"/>
                    </a:lnTo>
                    <a:lnTo>
                      <a:pt x="532" y="429"/>
                    </a:lnTo>
                    <a:lnTo>
                      <a:pt x="473" y="462"/>
                    </a:lnTo>
                    <a:lnTo>
                      <a:pt x="415" y="498"/>
                    </a:lnTo>
                    <a:lnTo>
                      <a:pt x="322" y="562"/>
                    </a:lnTo>
                    <a:lnTo>
                      <a:pt x="231" y="628"/>
                    </a:lnTo>
                    <a:lnTo>
                      <a:pt x="145" y="699"/>
                    </a:lnTo>
                    <a:lnTo>
                      <a:pt x="59" y="771"/>
                    </a:lnTo>
                    <a:lnTo>
                      <a:pt x="54" y="775"/>
                    </a:lnTo>
                    <a:lnTo>
                      <a:pt x="49" y="776"/>
                    </a:lnTo>
                    <a:lnTo>
                      <a:pt x="42" y="778"/>
                    </a:lnTo>
                    <a:lnTo>
                      <a:pt x="3" y="778"/>
                    </a:lnTo>
                    <a:lnTo>
                      <a:pt x="3" y="778"/>
                    </a:lnTo>
                    <a:lnTo>
                      <a:pt x="0" y="776"/>
                    </a:lnTo>
                    <a:lnTo>
                      <a:pt x="25" y="749"/>
                    </a:lnTo>
                    <a:lnTo>
                      <a:pt x="118" y="657"/>
                    </a:lnTo>
                    <a:lnTo>
                      <a:pt x="211" y="564"/>
                    </a:lnTo>
                    <a:lnTo>
                      <a:pt x="304" y="476"/>
                    </a:lnTo>
                    <a:lnTo>
                      <a:pt x="398" y="391"/>
                    </a:lnTo>
                    <a:lnTo>
                      <a:pt x="498" y="310"/>
                    </a:lnTo>
                    <a:lnTo>
                      <a:pt x="599" y="233"/>
                    </a:lnTo>
                    <a:lnTo>
                      <a:pt x="704" y="158"/>
                    </a:lnTo>
                    <a:lnTo>
                      <a:pt x="763" y="121"/>
                    </a:lnTo>
                    <a:lnTo>
                      <a:pt x="822" y="86"/>
                    </a:lnTo>
                    <a:lnTo>
                      <a:pt x="885" y="55"/>
                    </a:lnTo>
                    <a:lnTo>
                      <a:pt x="949" y="28"/>
                    </a:lnTo>
                    <a:lnTo>
                      <a:pt x="1000" y="12"/>
                    </a:lnTo>
                    <a:lnTo>
                      <a:pt x="1050" y="1"/>
                    </a:lnTo>
                    <a:lnTo>
                      <a:pt x="1052" y="1"/>
                    </a:lnTo>
                    <a:lnTo>
                      <a:pt x="1054"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1" name="Freeform 8"/>
              <p:cNvSpPr>
                <a:spLocks/>
              </p:cNvSpPr>
              <p:nvPr/>
            </p:nvSpPr>
            <p:spPr bwMode="auto">
              <a:xfrm>
                <a:off x="1052" y="1559"/>
                <a:ext cx="492" cy="863"/>
              </a:xfrm>
              <a:custGeom>
                <a:avLst/>
                <a:gdLst>
                  <a:gd name="T0" fmla="*/ 377 w 492"/>
                  <a:gd name="T1" fmla="*/ 0 h 863"/>
                  <a:gd name="T2" fmla="*/ 431 w 492"/>
                  <a:gd name="T3" fmla="*/ 0 h 863"/>
                  <a:gd name="T4" fmla="*/ 458 w 492"/>
                  <a:gd name="T5" fmla="*/ 5 h 863"/>
                  <a:gd name="T6" fmla="*/ 485 w 492"/>
                  <a:gd name="T7" fmla="*/ 13 h 863"/>
                  <a:gd name="T8" fmla="*/ 488 w 492"/>
                  <a:gd name="T9" fmla="*/ 13 h 863"/>
                  <a:gd name="T10" fmla="*/ 490 w 492"/>
                  <a:gd name="T11" fmla="*/ 15 h 863"/>
                  <a:gd name="T12" fmla="*/ 492 w 492"/>
                  <a:gd name="T13" fmla="*/ 18 h 863"/>
                  <a:gd name="T14" fmla="*/ 492 w 492"/>
                  <a:gd name="T15" fmla="*/ 22 h 863"/>
                  <a:gd name="T16" fmla="*/ 465 w 492"/>
                  <a:gd name="T17" fmla="*/ 172 h 863"/>
                  <a:gd name="T18" fmla="*/ 465 w 492"/>
                  <a:gd name="T19" fmla="*/ 175 h 863"/>
                  <a:gd name="T20" fmla="*/ 465 w 492"/>
                  <a:gd name="T21" fmla="*/ 177 h 863"/>
                  <a:gd name="T22" fmla="*/ 449 w 492"/>
                  <a:gd name="T23" fmla="*/ 172 h 863"/>
                  <a:gd name="T24" fmla="*/ 417 w 492"/>
                  <a:gd name="T25" fmla="*/ 162 h 863"/>
                  <a:gd name="T26" fmla="*/ 383 w 492"/>
                  <a:gd name="T27" fmla="*/ 162 h 863"/>
                  <a:gd name="T28" fmla="*/ 365 w 492"/>
                  <a:gd name="T29" fmla="*/ 165 h 863"/>
                  <a:gd name="T30" fmla="*/ 350 w 492"/>
                  <a:gd name="T31" fmla="*/ 174 h 863"/>
                  <a:gd name="T32" fmla="*/ 336 w 492"/>
                  <a:gd name="T33" fmla="*/ 186 h 863"/>
                  <a:gd name="T34" fmla="*/ 326 w 492"/>
                  <a:gd name="T35" fmla="*/ 201 h 863"/>
                  <a:gd name="T36" fmla="*/ 318 w 492"/>
                  <a:gd name="T37" fmla="*/ 226 h 863"/>
                  <a:gd name="T38" fmla="*/ 312 w 492"/>
                  <a:gd name="T39" fmla="*/ 250 h 863"/>
                  <a:gd name="T40" fmla="*/ 297 w 492"/>
                  <a:gd name="T41" fmla="*/ 334 h 863"/>
                  <a:gd name="T42" fmla="*/ 437 w 492"/>
                  <a:gd name="T43" fmla="*/ 334 h 863"/>
                  <a:gd name="T44" fmla="*/ 426 w 492"/>
                  <a:gd name="T45" fmla="*/ 407 h 863"/>
                  <a:gd name="T46" fmla="*/ 414 w 492"/>
                  <a:gd name="T47" fmla="*/ 481 h 863"/>
                  <a:gd name="T48" fmla="*/ 412 w 492"/>
                  <a:gd name="T49" fmla="*/ 484 h 863"/>
                  <a:gd name="T50" fmla="*/ 410 w 492"/>
                  <a:gd name="T51" fmla="*/ 488 h 863"/>
                  <a:gd name="T52" fmla="*/ 407 w 492"/>
                  <a:gd name="T53" fmla="*/ 490 h 863"/>
                  <a:gd name="T54" fmla="*/ 402 w 492"/>
                  <a:gd name="T55" fmla="*/ 490 h 863"/>
                  <a:gd name="T56" fmla="*/ 280 w 492"/>
                  <a:gd name="T57" fmla="*/ 490 h 863"/>
                  <a:gd name="T58" fmla="*/ 277 w 492"/>
                  <a:gd name="T59" fmla="*/ 490 h 863"/>
                  <a:gd name="T60" fmla="*/ 274 w 492"/>
                  <a:gd name="T61" fmla="*/ 491 h 863"/>
                  <a:gd name="T62" fmla="*/ 272 w 492"/>
                  <a:gd name="T63" fmla="*/ 493 h 863"/>
                  <a:gd name="T64" fmla="*/ 270 w 492"/>
                  <a:gd name="T65" fmla="*/ 498 h 863"/>
                  <a:gd name="T66" fmla="*/ 215 w 492"/>
                  <a:gd name="T67" fmla="*/ 822 h 863"/>
                  <a:gd name="T68" fmla="*/ 209 w 492"/>
                  <a:gd name="T69" fmla="*/ 856 h 863"/>
                  <a:gd name="T70" fmla="*/ 208 w 492"/>
                  <a:gd name="T71" fmla="*/ 859 h 863"/>
                  <a:gd name="T72" fmla="*/ 206 w 492"/>
                  <a:gd name="T73" fmla="*/ 861 h 863"/>
                  <a:gd name="T74" fmla="*/ 203 w 492"/>
                  <a:gd name="T75" fmla="*/ 863 h 863"/>
                  <a:gd name="T76" fmla="*/ 7 w 492"/>
                  <a:gd name="T77" fmla="*/ 863 h 863"/>
                  <a:gd name="T78" fmla="*/ 69 w 492"/>
                  <a:gd name="T79" fmla="*/ 490 h 863"/>
                  <a:gd name="T80" fmla="*/ 0 w 492"/>
                  <a:gd name="T81" fmla="*/ 490 h 863"/>
                  <a:gd name="T82" fmla="*/ 0 w 492"/>
                  <a:gd name="T83" fmla="*/ 481 h 863"/>
                  <a:gd name="T84" fmla="*/ 12 w 492"/>
                  <a:gd name="T85" fmla="*/ 419 h 863"/>
                  <a:gd name="T86" fmla="*/ 25 w 492"/>
                  <a:gd name="T87" fmla="*/ 334 h 863"/>
                  <a:gd name="T88" fmla="*/ 96 w 492"/>
                  <a:gd name="T89" fmla="*/ 334 h 863"/>
                  <a:gd name="T90" fmla="*/ 106 w 492"/>
                  <a:gd name="T91" fmla="*/ 280 h 863"/>
                  <a:gd name="T92" fmla="*/ 117 w 492"/>
                  <a:gd name="T93" fmla="*/ 228 h 863"/>
                  <a:gd name="T94" fmla="*/ 130 w 492"/>
                  <a:gd name="T95" fmla="*/ 177 h 863"/>
                  <a:gd name="T96" fmla="*/ 147 w 492"/>
                  <a:gd name="T97" fmla="*/ 140 h 863"/>
                  <a:gd name="T98" fmla="*/ 169 w 492"/>
                  <a:gd name="T99" fmla="*/ 108 h 863"/>
                  <a:gd name="T100" fmla="*/ 198 w 492"/>
                  <a:gd name="T101" fmla="*/ 81 h 863"/>
                  <a:gd name="T102" fmla="*/ 230 w 492"/>
                  <a:gd name="T103" fmla="*/ 56 h 863"/>
                  <a:gd name="T104" fmla="*/ 275 w 492"/>
                  <a:gd name="T105" fmla="*/ 29 h 863"/>
                  <a:gd name="T106" fmla="*/ 326 w 492"/>
                  <a:gd name="T107" fmla="*/ 8 h 863"/>
                  <a:gd name="T108" fmla="*/ 377 w 492"/>
                  <a:gd name="T109" fmla="*/ 0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92" h="863">
                    <a:moveTo>
                      <a:pt x="377" y="0"/>
                    </a:moveTo>
                    <a:lnTo>
                      <a:pt x="431" y="0"/>
                    </a:lnTo>
                    <a:lnTo>
                      <a:pt x="458" y="5"/>
                    </a:lnTo>
                    <a:lnTo>
                      <a:pt x="485" y="13"/>
                    </a:lnTo>
                    <a:lnTo>
                      <a:pt x="488" y="13"/>
                    </a:lnTo>
                    <a:lnTo>
                      <a:pt x="490" y="15"/>
                    </a:lnTo>
                    <a:lnTo>
                      <a:pt x="492" y="18"/>
                    </a:lnTo>
                    <a:lnTo>
                      <a:pt x="492" y="22"/>
                    </a:lnTo>
                    <a:lnTo>
                      <a:pt x="465" y="172"/>
                    </a:lnTo>
                    <a:lnTo>
                      <a:pt x="465" y="175"/>
                    </a:lnTo>
                    <a:lnTo>
                      <a:pt x="465" y="177"/>
                    </a:lnTo>
                    <a:lnTo>
                      <a:pt x="449" y="172"/>
                    </a:lnTo>
                    <a:lnTo>
                      <a:pt x="417" y="162"/>
                    </a:lnTo>
                    <a:lnTo>
                      <a:pt x="383" y="162"/>
                    </a:lnTo>
                    <a:lnTo>
                      <a:pt x="365" y="165"/>
                    </a:lnTo>
                    <a:lnTo>
                      <a:pt x="350" y="174"/>
                    </a:lnTo>
                    <a:lnTo>
                      <a:pt x="336" y="186"/>
                    </a:lnTo>
                    <a:lnTo>
                      <a:pt x="326" y="201"/>
                    </a:lnTo>
                    <a:lnTo>
                      <a:pt x="318" y="226"/>
                    </a:lnTo>
                    <a:lnTo>
                      <a:pt x="312" y="250"/>
                    </a:lnTo>
                    <a:lnTo>
                      <a:pt x="297" y="334"/>
                    </a:lnTo>
                    <a:lnTo>
                      <a:pt x="437" y="334"/>
                    </a:lnTo>
                    <a:lnTo>
                      <a:pt x="426" y="407"/>
                    </a:lnTo>
                    <a:lnTo>
                      <a:pt x="414" y="481"/>
                    </a:lnTo>
                    <a:lnTo>
                      <a:pt x="412" y="484"/>
                    </a:lnTo>
                    <a:lnTo>
                      <a:pt x="410" y="488"/>
                    </a:lnTo>
                    <a:lnTo>
                      <a:pt x="407" y="490"/>
                    </a:lnTo>
                    <a:lnTo>
                      <a:pt x="402" y="490"/>
                    </a:lnTo>
                    <a:lnTo>
                      <a:pt x="280" y="490"/>
                    </a:lnTo>
                    <a:lnTo>
                      <a:pt x="277" y="490"/>
                    </a:lnTo>
                    <a:lnTo>
                      <a:pt x="274" y="491"/>
                    </a:lnTo>
                    <a:lnTo>
                      <a:pt x="272" y="493"/>
                    </a:lnTo>
                    <a:lnTo>
                      <a:pt x="270" y="498"/>
                    </a:lnTo>
                    <a:lnTo>
                      <a:pt x="215" y="822"/>
                    </a:lnTo>
                    <a:lnTo>
                      <a:pt x="209" y="856"/>
                    </a:lnTo>
                    <a:lnTo>
                      <a:pt x="208" y="859"/>
                    </a:lnTo>
                    <a:lnTo>
                      <a:pt x="206" y="861"/>
                    </a:lnTo>
                    <a:lnTo>
                      <a:pt x="203" y="863"/>
                    </a:lnTo>
                    <a:lnTo>
                      <a:pt x="7" y="863"/>
                    </a:lnTo>
                    <a:lnTo>
                      <a:pt x="69" y="490"/>
                    </a:lnTo>
                    <a:lnTo>
                      <a:pt x="0" y="490"/>
                    </a:lnTo>
                    <a:lnTo>
                      <a:pt x="0" y="481"/>
                    </a:lnTo>
                    <a:lnTo>
                      <a:pt x="12" y="419"/>
                    </a:lnTo>
                    <a:lnTo>
                      <a:pt x="25" y="334"/>
                    </a:lnTo>
                    <a:lnTo>
                      <a:pt x="96" y="334"/>
                    </a:lnTo>
                    <a:lnTo>
                      <a:pt x="106" y="280"/>
                    </a:lnTo>
                    <a:lnTo>
                      <a:pt x="117" y="228"/>
                    </a:lnTo>
                    <a:lnTo>
                      <a:pt x="130" y="177"/>
                    </a:lnTo>
                    <a:lnTo>
                      <a:pt x="147" y="140"/>
                    </a:lnTo>
                    <a:lnTo>
                      <a:pt x="169" y="108"/>
                    </a:lnTo>
                    <a:lnTo>
                      <a:pt x="198" y="81"/>
                    </a:lnTo>
                    <a:lnTo>
                      <a:pt x="230" y="56"/>
                    </a:lnTo>
                    <a:lnTo>
                      <a:pt x="275" y="29"/>
                    </a:lnTo>
                    <a:lnTo>
                      <a:pt x="326" y="8"/>
                    </a:lnTo>
                    <a:lnTo>
                      <a:pt x="37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2" name="Freeform 9"/>
              <p:cNvSpPr>
                <a:spLocks/>
              </p:cNvSpPr>
              <p:nvPr/>
            </p:nvSpPr>
            <p:spPr bwMode="auto">
              <a:xfrm>
                <a:off x="6214" y="1724"/>
                <a:ext cx="405" cy="686"/>
              </a:xfrm>
              <a:custGeom>
                <a:avLst/>
                <a:gdLst>
                  <a:gd name="T0" fmla="*/ 118 w 405"/>
                  <a:gd name="T1" fmla="*/ 0 h 686"/>
                  <a:gd name="T2" fmla="*/ 319 w 405"/>
                  <a:gd name="T3" fmla="*/ 0 h 686"/>
                  <a:gd name="T4" fmla="*/ 294 w 405"/>
                  <a:gd name="T5" fmla="*/ 157 h 686"/>
                  <a:gd name="T6" fmla="*/ 405 w 405"/>
                  <a:gd name="T7" fmla="*/ 157 h 686"/>
                  <a:gd name="T8" fmla="*/ 405 w 405"/>
                  <a:gd name="T9" fmla="*/ 168 h 686"/>
                  <a:gd name="T10" fmla="*/ 395 w 405"/>
                  <a:gd name="T11" fmla="*/ 230 h 686"/>
                  <a:gd name="T12" fmla="*/ 380 w 405"/>
                  <a:gd name="T13" fmla="*/ 313 h 686"/>
                  <a:gd name="T14" fmla="*/ 370 w 405"/>
                  <a:gd name="T15" fmla="*/ 313 h 686"/>
                  <a:gd name="T16" fmla="*/ 275 w 405"/>
                  <a:gd name="T17" fmla="*/ 313 h 686"/>
                  <a:gd name="T18" fmla="*/ 272 w 405"/>
                  <a:gd name="T19" fmla="*/ 313 h 686"/>
                  <a:gd name="T20" fmla="*/ 268 w 405"/>
                  <a:gd name="T21" fmla="*/ 314 h 686"/>
                  <a:gd name="T22" fmla="*/ 267 w 405"/>
                  <a:gd name="T23" fmla="*/ 316 h 686"/>
                  <a:gd name="T24" fmla="*/ 265 w 405"/>
                  <a:gd name="T25" fmla="*/ 321 h 686"/>
                  <a:gd name="T26" fmla="*/ 208 w 405"/>
                  <a:gd name="T27" fmla="*/ 661 h 686"/>
                  <a:gd name="T28" fmla="*/ 204 w 405"/>
                  <a:gd name="T29" fmla="*/ 686 h 686"/>
                  <a:gd name="T30" fmla="*/ 2 w 405"/>
                  <a:gd name="T31" fmla="*/ 686 h 686"/>
                  <a:gd name="T32" fmla="*/ 66 w 405"/>
                  <a:gd name="T33" fmla="*/ 313 h 686"/>
                  <a:gd name="T34" fmla="*/ 0 w 405"/>
                  <a:gd name="T35" fmla="*/ 313 h 686"/>
                  <a:gd name="T36" fmla="*/ 27 w 405"/>
                  <a:gd name="T37" fmla="*/ 157 h 686"/>
                  <a:gd name="T38" fmla="*/ 91 w 405"/>
                  <a:gd name="T39" fmla="*/ 157 h 686"/>
                  <a:gd name="T40" fmla="*/ 118 w 405"/>
                  <a:gd name="T41" fmla="*/ 0 h 6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05" h="686">
                    <a:moveTo>
                      <a:pt x="118" y="0"/>
                    </a:moveTo>
                    <a:lnTo>
                      <a:pt x="319" y="0"/>
                    </a:lnTo>
                    <a:lnTo>
                      <a:pt x="294" y="157"/>
                    </a:lnTo>
                    <a:lnTo>
                      <a:pt x="405" y="157"/>
                    </a:lnTo>
                    <a:lnTo>
                      <a:pt x="405" y="168"/>
                    </a:lnTo>
                    <a:lnTo>
                      <a:pt x="395" y="230"/>
                    </a:lnTo>
                    <a:lnTo>
                      <a:pt x="380" y="313"/>
                    </a:lnTo>
                    <a:lnTo>
                      <a:pt x="370" y="313"/>
                    </a:lnTo>
                    <a:lnTo>
                      <a:pt x="275" y="313"/>
                    </a:lnTo>
                    <a:lnTo>
                      <a:pt x="272" y="313"/>
                    </a:lnTo>
                    <a:lnTo>
                      <a:pt x="268" y="314"/>
                    </a:lnTo>
                    <a:lnTo>
                      <a:pt x="267" y="316"/>
                    </a:lnTo>
                    <a:lnTo>
                      <a:pt x="265" y="321"/>
                    </a:lnTo>
                    <a:lnTo>
                      <a:pt x="208" y="661"/>
                    </a:lnTo>
                    <a:lnTo>
                      <a:pt x="204" y="686"/>
                    </a:lnTo>
                    <a:lnTo>
                      <a:pt x="2" y="686"/>
                    </a:lnTo>
                    <a:lnTo>
                      <a:pt x="66" y="313"/>
                    </a:lnTo>
                    <a:lnTo>
                      <a:pt x="0" y="313"/>
                    </a:lnTo>
                    <a:lnTo>
                      <a:pt x="27" y="157"/>
                    </a:lnTo>
                    <a:lnTo>
                      <a:pt x="91" y="157"/>
                    </a:lnTo>
                    <a:lnTo>
                      <a:pt x="1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3" name="Freeform 10"/>
              <p:cNvSpPr>
                <a:spLocks noEditPoints="1"/>
              </p:cNvSpPr>
              <p:nvPr/>
            </p:nvSpPr>
            <p:spPr bwMode="auto">
              <a:xfrm>
                <a:off x="3802" y="1555"/>
                <a:ext cx="709" cy="873"/>
              </a:xfrm>
              <a:custGeom>
                <a:avLst/>
                <a:gdLst>
                  <a:gd name="T0" fmla="*/ 361 w 709"/>
                  <a:gd name="T1" fmla="*/ 475 h 873"/>
                  <a:gd name="T2" fmla="*/ 302 w 709"/>
                  <a:gd name="T3" fmla="*/ 497 h 873"/>
                  <a:gd name="T4" fmla="*/ 257 w 709"/>
                  <a:gd name="T5" fmla="*/ 543 h 873"/>
                  <a:gd name="T6" fmla="*/ 236 w 709"/>
                  <a:gd name="T7" fmla="*/ 608 h 873"/>
                  <a:gd name="T8" fmla="*/ 248 w 709"/>
                  <a:gd name="T9" fmla="*/ 661 h 873"/>
                  <a:gd name="T10" fmla="*/ 289 w 709"/>
                  <a:gd name="T11" fmla="*/ 698 h 873"/>
                  <a:gd name="T12" fmla="*/ 348 w 709"/>
                  <a:gd name="T13" fmla="*/ 710 h 873"/>
                  <a:gd name="T14" fmla="*/ 417 w 709"/>
                  <a:gd name="T15" fmla="*/ 694 h 873"/>
                  <a:gd name="T16" fmla="*/ 469 w 709"/>
                  <a:gd name="T17" fmla="*/ 654 h 873"/>
                  <a:gd name="T18" fmla="*/ 496 w 709"/>
                  <a:gd name="T19" fmla="*/ 593 h 873"/>
                  <a:gd name="T20" fmla="*/ 495 w 709"/>
                  <a:gd name="T21" fmla="*/ 543 h 873"/>
                  <a:gd name="T22" fmla="*/ 471 w 709"/>
                  <a:gd name="T23" fmla="*/ 502 h 873"/>
                  <a:gd name="T24" fmla="*/ 429 w 709"/>
                  <a:gd name="T25" fmla="*/ 478 h 873"/>
                  <a:gd name="T26" fmla="*/ 145 w 709"/>
                  <a:gd name="T27" fmla="*/ 0 h 873"/>
                  <a:gd name="T28" fmla="*/ 282 w 709"/>
                  <a:gd name="T29" fmla="*/ 377 h 873"/>
                  <a:gd name="T30" fmla="*/ 289 w 709"/>
                  <a:gd name="T31" fmla="*/ 372 h 873"/>
                  <a:gd name="T32" fmla="*/ 366 w 709"/>
                  <a:gd name="T33" fmla="*/ 326 h 873"/>
                  <a:gd name="T34" fmla="*/ 453 w 709"/>
                  <a:gd name="T35" fmla="*/ 309 h 873"/>
                  <a:gd name="T36" fmla="*/ 544 w 709"/>
                  <a:gd name="T37" fmla="*/ 318 h 873"/>
                  <a:gd name="T38" fmla="*/ 623 w 709"/>
                  <a:gd name="T39" fmla="*/ 358 h 873"/>
                  <a:gd name="T40" fmla="*/ 677 w 709"/>
                  <a:gd name="T41" fmla="*/ 418 h 873"/>
                  <a:gd name="T42" fmla="*/ 704 w 709"/>
                  <a:gd name="T43" fmla="*/ 490 h 873"/>
                  <a:gd name="T44" fmla="*/ 706 w 709"/>
                  <a:gd name="T45" fmla="*/ 585 h 873"/>
                  <a:gd name="T46" fmla="*/ 672 w 709"/>
                  <a:gd name="T47" fmla="*/ 686 h 873"/>
                  <a:gd name="T48" fmla="*/ 608 w 709"/>
                  <a:gd name="T49" fmla="*/ 774 h 873"/>
                  <a:gd name="T50" fmla="*/ 518 w 709"/>
                  <a:gd name="T51" fmla="*/ 838 h 873"/>
                  <a:gd name="T52" fmla="*/ 410 w 709"/>
                  <a:gd name="T53" fmla="*/ 870 h 873"/>
                  <a:gd name="T54" fmla="*/ 339 w 709"/>
                  <a:gd name="T55" fmla="*/ 872 h 873"/>
                  <a:gd name="T56" fmla="*/ 268 w 709"/>
                  <a:gd name="T57" fmla="*/ 850 h 873"/>
                  <a:gd name="T58" fmla="*/ 246 w 709"/>
                  <a:gd name="T59" fmla="*/ 836 h 873"/>
                  <a:gd name="T60" fmla="*/ 226 w 709"/>
                  <a:gd name="T61" fmla="*/ 814 h 873"/>
                  <a:gd name="T62" fmla="*/ 201 w 709"/>
                  <a:gd name="T63" fmla="*/ 855 h 873"/>
                  <a:gd name="T64" fmla="*/ 145 w 709"/>
                  <a:gd name="T65" fmla="*/ 0 h 8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09" h="873">
                    <a:moveTo>
                      <a:pt x="395" y="473"/>
                    </a:moveTo>
                    <a:lnTo>
                      <a:pt x="361" y="475"/>
                    </a:lnTo>
                    <a:lnTo>
                      <a:pt x="331" y="482"/>
                    </a:lnTo>
                    <a:lnTo>
                      <a:pt x="302" y="497"/>
                    </a:lnTo>
                    <a:lnTo>
                      <a:pt x="277" y="517"/>
                    </a:lnTo>
                    <a:lnTo>
                      <a:pt x="257" y="543"/>
                    </a:lnTo>
                    <a:lnTo>
                      <a:pt x="243" y="575"/>
                    </a:lnTo>
                    <a:lnTo>
                      <a:pt x="236" y="608"/>
                    </a:lnTo>
                    <a:lnTo>
                      <a:pt x="240" y="637"/>
                    </a:lnTo>
                    <a:lnTo>
                      <a:pt x="248" y="661"/>
                    </a:lnTo>
                    <a:lnTo>
                      <a:pt x="265" y="683"/>
                    </a:lnTo>
                    <a:lnTo>
                      <a:pt x="289" y="698"/>
                    </a:lnTo>
                    <a:lnTo>
                      <a:pt x="317" y="706"/>
                    </a:lnTo>
                    <a:lnTo>
                      <a:pt x="348" y="710"/>
                    </a:lnTo>
                    <a:lnTo>
                      <a:pt x="385" y="706"/>
                    </a:lnTo>
                    <a:lnTo>
                      <a:pt x="417" y="694"/>
                    </a:lnTo>
                    <a:lnTo>
                      <a:pt x="446" y="678"/>
                    </a:lnTo>
                    <a:lnTo>
                      <a:pt x="469" y="654"/>
                    </a:lnTo>
                    <a:lnTo>
                      <a:pt x="486" y="625"/>
                    </a:lnTo>
                    <a:lnTo>
                      <a:pt x="496" y="593"/>
                    </a:lnTo>
                    <a:lnTo>
                      <a:pt x="498" y="566"/>
                    </a:lnTo>
                    <a:lnTo>
                      <a:pt x="495" y="543"/>
                    </a:lnTo>
                    <a:lnTo>
                      <a:pt x="486" y="521"/>
                    </a:lnTo>
                    <a:lnTo>
                      <a:pt x="471" y="502"/>
                    </a:lnTo>
                    <a:lnTo>
                      <a:pt x="453" y="487"/>
                    </a:lnTo>
                    <a:lnTo>
                      <a:pt x="429" y="478"/>
                    </a:lnTo>
                    <a:lnTo>
                      <a:pt x="395" y="473"/>
                    </a:lnTo>
                    <a:close/>
                    <a:moveTo>
                      <a:pt x="145" y="0"/>
                    </a:moveTo>
                    <a:lnTo>
                      <a:pt x="346" y="0"/>
                    </a:lnTo>
                    <a:lnTo>
                      <a:pt x="282" y="377"/>
                    </a:lnTo>
                    <a:lnTo>
                      <a:pt x="285" y="374"/>
                    </a:lnTo>
                    <a:lnTo>
                      <a:pt x="289" y="372"/>
                    </a:lnTo>
                    <a:lnTo>
                      <a:pt x="326" y="347"/>
                    </a:lnTo>
                    <a:lnTo>
                      <a:pt x="366" y="326"/>
                    </a:lnTo>
                    <a:lnTo>
                      <a:pt x="409" y="315"/>
                    </a:lnTo>
                    <a:lnTo>
                      <a:pt x="453" y="309"/>
                    </a:lnTo>
                    <a:lnTo>
                      <a:pt x="500" y="311"/>
                    </a:lnTo>
                    <a:lnTo>
                      <a:pt x="544" y="318"/>
                    </a:lnTo>
                    <a:lnTo>
                      <a:pt x="586" y="335"/>
                    </a:lnTo>
                    <a:lnTo>
                      <a:pt x="623" y="358"/>
                    </a:lnTo>
                    <a:lnTo>
                      <a:pt x="654" y="385"/>
                    </a:lnTo>
                    <a:lnTo>
                      <a:pt x="677" y="418"/>
                    </a:lnTo>
                    <a:lnTo>
                      <a:pt x="694" y="453"/>
                    </a:lnTo>
                    <a:lnTo>
                      <a:pt x="704" y="490"/>
                    </a:lnTo>
                    <a:lnTo>
                      <a:pt x="709" y="531"/>
                    </a:lnTo>
                    <a:lnTo>
                      <a:pt x="706" y="585"/>
                    </a:lnTo>
                    <a:lnTo>
                      <a:pt x="694" y="637"/>
                    </a:lnTo>
                    <a:lnTo>
                      <a:pt x="672" y="686"/>
                    </a:lnTo>
                    <a:lnTo>
                      <a:pt x="643" y="733"/>
                    </a:lnTo>
                    <a:lnTo>
                      <a:pt x="608" y="774"/>
                    </a:lnTo>
                    <a:lnTo>
                      <a:pt x="566" y="809"/>
                    </a:lnTo>
                    <a:lnTo>
                      <a:pt x="518" y="838"/>
                    </a:lnTo>
                    <a:lnTo>
                      <a:pt x="466" y="858"/>
                    </a:lnTo>
                    <a:lnTo>
                      <a:pt x="410" y="870"/>
                    </a:lnTo>
                    <a:lnTo>
                      <a:pt x="375" y="873"/>
                    </a:lnTo>
                    <a:lnTo>
                      <a:pt x="339" y="872"/>
                    </a:lnTo>
                    <a:lnTo>
                      <a:pt x="304" y="863"/>
                    </a:lnTo>
                    <a:lnTo>
                      <a:pt x="268" y="850"/>
                    </a:lnTo>
                    <a:lnTo>
                      <a:pt x="257" y="845"/>
                    </a:lnTo>
                    <a:lnTo>
                      <a:pt x="246" y="836"/>
                    </a:lnTo>
                    <a:lnTo>
                      <a:pt x="238" y="828"/>
                    </a:lnTo>
                    <a:lnTo>
                      <a:pt x="226" y="814"/>
                    </a:lnTo>
                    <a:lnTo>
                      <a:pt x="211" y="796"/>
                    </a:lnTo>
                    <a:lnTo>
                      <a:pt x="201" y="855"/>
                    </a:lnTo>
                    <a:lnTo>
                      <a:pt x="0" y="855"/>
                    </a:lnTo>
                    <a:lnTo>
                      <a:pt x="14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4" name="Freeform 11"/>
              <p:cNvSpPr>
                <a:spLocks noEditPoints="1"/>
              </p:cNvSpPr>
              <p:nvPr/>
            </p:nvSpPr>
            <p:spPr bwMode="auto">
              <a:xfrm>
                <a:off x="1407" y="1873"/>
                <a:ext cx="753" cy="809"/>
              </a:xfrm>
              <a:custGeom>
                <a:avLst/>
                <a:gdLst>
                  <a:gd name="T0" fmla="*/ 414 w 753"/>
                  <a:gd name="T1" fmla="*/ 164 h 809"/>
                  <a:gd name="T2" fmla="*/ 353 w 753"/>
                  <a:gd name="T3" fmla="*/ 184 h 809"/>
                  <a:gd name="T4" fmla="*/ 307 w 753"/>
                  <a:gd name="T5" fmla="*/ 225 h 809"/>
                  <a:gd name="T6" fmla="*/ 283 w 753"/>
                  <a:gd name="T7" fmla="*/ 284 h 809"/>
                  <a:gd name="T8" fmla="*/ 285 w 753"/>
                  <a:gd name="T9" fmla="*/ 334 h 809"/>
                  <a:gd name="T10" fmla="*/ 311 w 753"/>
                  <a:gd name="T11" fmla="*/ 373 h 809"/>
                  <a:gd name="T12" fmla="*/ 354 w 753"/>
                  <a:gd name="T13" fmla="*/ 395 h 809"/>
                  <a:gd name="T14" fmla="*/ 392 w 753"/>
                  <a:gd name="T15" fmla="*/ 402 h 809"/>
                  <a:gd name="T16" fmla="*/ 466 w 753"/>
                  <a:gd name="T17" fmla="*/ 383 h 809"/>
                  <a:gd name="T18" fmla="*/ 518 w 753"/>
                  <a:gd name="T19" fmla="*/ 336 h 809"/>
                  <a:gd name="T20" fmla="*/ 542 w 753"/>
                  <a:gd name="T21" fmla="*/ 265 h 809"/>
                  <a:gd name="T22" fmla="*/ 532 w 753"/>
                  <a:gd name="T23" fmla="*/ 213 h 809"/>
                  <a:gd name="T24" fmla="*/ 493 w 753"/>
                  <a:gd name="T25" fmla="*/ 176 h 809"/>
                  <a:gd name="T26" fmla="*/ 441 w 753"/>
                  <a:gd name="T27" fmla="*/ 164 h 809"/>
                  <a:gd name="T28" fmla="*/ 560 w 753"/>
                  <a:gd name="T29" fmla="*/ 3 h 809"/>
                  <a:gd name="T30" fmla="*/ 642 w 753"/>
                  <a:gd name="T31" fmla="*/ 32 h 809"/>
                  <a:gd name="T32" fmla="*/ 706 w 753"/>
                  <a:gd name="T33" fmla="*/ 86 h 809"/>
                  <a:gd name="T34" fmla="*/ 741 w 753"/>
                  <a:gd name="T35" fmla="*/ 159 h 809"/>
                  <a:gd name="T36" fmla="*/ 753 w 753"/>
                  <a:gd name="T37" fmla="*/ 248 h 809"/>
                  <a:gd name="T38" fmla="*/ 733 w 753"/>
                  <a:gd name="T39" fmla="*/ 341 h 809"/>
                  <a:gd name="T40" fmla="*/ 687 w 753"/>
                  <a:gd name="T41" fmla="*/ 427 h 809"/>
                  <a:gd name="T42" fmla="*/ 618 w 753"/>
                  <a:gd name="T43" fmla="*/ 496 h 809"/>
                  <a:gd name="T44" fmla="*/ 528 w 753"/>
                  <a:gd name="T45" fmla="*/ 544 h 809"/>
                  <a:gd name="T46" fmla="*/ 427 w 753"/>
                  <a:gd name="T47" fmla="*/ 564 h 809"/>
                  <a:gd name="T48" fmla="*/ 324 w 753"/>
                  <a:gd name="T49" fmla="*/ 547 h 809"/>
                  <a:gd name="T50" fmla="*/ 275 w 753"/>
                  <a:gd name="T51" fmla="*/ 518 h 809"/>
                  <a:gd name="T52" fmla="*/ 245 w 753"/>
                  <a:gd name="T53" fmla="*/ 555 h 809"/>
                  <a:gd name="T54" fmla="*/ 202 w 753"/>
                  <a:gd name="T55" fmla="*/ 802 h 809"/>
                  <a:gd name="T56" fmla="*/ 199 w 753"/>
                  <a:gd name="T57" fmla="*/ 807 h 809"/>
                  <a:gd name="T58" fmla="*/ 194 w 753"/>
                  <a:gd name="T59" fmla="*/ 809 h 809"/>
                  <a:gd name="T60" fmla="*/ 3 w 753"/>
                  <a:gd name="T61" fmla="*/ 809 h 809"/>
                  <a:gd name="T62" fmla="*/ 8 w 753"/>
                  <a:gd name="T63" fmla="*/ 755 h 809"/>
                  <a:gd name="T64" fmla="*/ 104 w 753"/>
                  <a:gd name="T65" fmla="*/ 186 h 809"/>
                  <a:gd name="T66" fmla="*/ 133 w 753"/>
                  <a:gd name="T67" fmla="*/ 20 h 809"/>
                  <a:gd name="T68" fmla="*/ 137 w 753"/>
                  <a:gd name="T69" fmla="*/ 17 h 809"/>
                  <a:gd name="T70" fmla="*/ 329 w 753"/>
                  <a:gd name="T71" fmla="*/ 17 h 809"/>
                  <a:gd name="T72" fmla="*/ 334 w 753"/>
                  <a:gd name="T73" fmla="*/ 19 h 809"/>
                  <a:gd name="T74" fmla="*/ 327 w 753"/>
                  <a:gd name="T75" fmla="*/ 74 h 809"/>
                  <a:gd name="T76" fmla="*/ 359 w 753"/>
                  <a:gd name="T77" fmla="*/ 46 h 809"/>
                  <a:gd name="T78" fmla="*/ 434 w 753"/>
                  <a:gd name="T79" fmla="*/ 10 h 809"/>
                  <a:gd name="T80" fmla="*/ 518 w 753"/>
                  <a:gd name="T81" fmla="*/ 0 h 8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53" h="809">
                    <a:moveTo>
                      <a:pt x="441" y="164"/>
                    </a:moveTo>
                    <a:lnTo>
                      <a:pt x="414" y="164"/>
                    </a:lnTo>
                    <a:lnTo>
                      <a:pt x="381" y="170"/>
                    </a:lnTo>
                    <a:lnTo>
                      <a:pt x="353" y="184"/>
                    </a:lnTo>
                    <a:lnTo>
                      <a:pt x="327" y="201"/>
                    </a:lnTo>
                    <a:lnTo>
                      <a:pt x="307" y="225"/>
                    </a:lnTo>
                    <a:lnTo>
                      <a:pt x="292" y="252"/>
                    </a:lnTo>
                    <a:lnTo>
                      <a:pt x="283" y="284"/>
                    </a:lnTo>
                    <a:lnTo>
                      <a:pt x="282" y="309"/>
                    </a:lnTo>
                    <a:lnTo>
                      <a:pt x="285" y="334"/>
                    </a:lnTo>
                    <a:lnTo>
                      <a:pt x="295" y="355"/>
                    </a:lnTo>
                    <a:lnTo>
                      <a:pt x="311" y="373"/>
                    </a:lnTo>
                    <a:lnTo>
                      <a:pt x="329" y="387"/>
                    </a:lnTo>
                    <a:lnTo>
                      <a:pt x="354" y="395"/>
                    </a:lnTo>
                    <a:lnTo>
                      <a:pt x="373" y="398"/>
                    </a:lnTo>
                    <a:lnTo>
                      <a:pt x="392" y="402"/>
                    </a:lnTo>
                    <a:lnTo>
                      <a:pt x="432" y="397"/>
                    </a:lnTo>
                    <a:lnTo>
                      <a:pt x="466" y="383"/>
                    </a:lnTo>
                    <a:lnTo>
                      <a:pt x="496" y="363"/>
                    </a:lnTo>
                    <a:lnTo>
                      <a:pt x="518" y="336"/>
                    </a:lnTo>
                    <a:lnTo>
                      <a:pt x="535" y="304"/>
                    </a:lnTo>
                    <a:lnTo>
                      <a:pt x="542" y="265"/>
                    </a:lnTo>
                    <a:lnTo>
                      <a:pt x="540" y="238"/>
                    </a:lnTo>
                    <a:lnTo>
                      <a:pt x="532" y="213"/>
                    </a:lnTo>
                    <a:lnTo>
                      <a:pt x="515" y="192"/>
                    </a:lnTo>
                    <a:lnTo>
                      <a:pt x="493" y="176"/>
                    </a:lnTo>
                    <a:lnTo>
                      <a:pt x="468" y="167"/>
                    </a:lnTo>
                    <a:lnTo>
                      <a:pt x="441" y="164"/>
                    </a:lnTo>
                    <a:close/>
                    <a:moveTo>
                      <a:pt x="518" y="0"/>
                    </a:moveTo>
                    <a:lnTo>
                      <a:pt x="560" y="3"/>
                    </a:lnTo>
                    <a:lnTo>
                      <a:pt x="601" y="13"/>
                    </a:lnTo>
                    <a:lnTo>
                      <a:pt x="642" y="32"/>
                    </a:lnTo>
                    <a:lnTo>
                      <a:pt x="677" y="57"/>
                    </a:lnTo>
                    <a:lnTo>
                      <a:pt x="706" y="86"/>
                    </a:lnTo>
                    <a:lnTo>
                      <a:pt x="726" y="122"/>
                    </a:lnTo>
                    <a:lnTo>
                      <a:pt x="741" y="159"/>
                    </a:lnTo>
                    <a:lnTo>
                      <a:pt x="750" y="201"/>
                    </a:lnTo>
                    <a:lnTo>
                      <a:pt x="753" y="248"/>
                    </a:lnTo>
                    <a:lnTo>
                      <a:pt x="746" y="295"/>
                    </a:lnTo>
                    <a:lnTo>
                      <a:pt x="733" y="341"/>
                    </a:lnTo>
                    <a:lnTo>
                      <a:pt x="713" y="385"/>
                    </a:lnTo>
                    <a:lnTo>
                      <a:pt x="687" y="427"/>
                    </a:lnTo>
                    <a:lnTo>
                      <a:pt x="655" y="464"/>
                    </a:lnTo>
                    <a:lnTo>
                      <a:pt x="618" y="496"/>
                    </a:lnTo>
                    <a:lnTo>
                      <a:pt x="576" y="523"/>
                    </a:lnTo>
                    <a:lnTo>
                      <a:pt x="528" y="544"/>
                    </a:lnTo>
                    <a:lnTo>
                      <a:pt x="478" y="559"/>
                    </a:lnTo>
                    <a:lnTo>
                      <a:pt x="427" y="564"/>
                    </a:lnTo>
                    <a:lnTo>
                      <a:pt x="375" y="561"/>
                    </a:lnTo>
                    <a:lnTo>
                      <a:pt x="324" y="547"/>
                    </a:lnTo>
                    <a:lnTo>
                      <a:pt x="299" y="534"/>
                    </a:lnTo>
                    <a:lnTo>
                      <a:pt x="275" y="518"/>
                    </a:lnTo>
                    <a:lnTo>
                      <a:pt x="253" y="496"/>
                    </a:lnTo>
                    <a:lnTo>
                      <a:pt x="245" y="555"/>
                    </a:lnTo>
                    <a:lnTo>
                      <a:pt x="234" y="611"/>
                    </a:lnTo>
                    <a:lnTo>
                      <a:pt x="202" y="802"/>
                    </a:lnTo>
                    <a:lnTo>
                      <a:pt x="201" y="805"/>
                    </a:lnTo>
                    <a:lnTo>
                      <a:pt x="199" y="807"/>
                    </a:lnTo>
                    <a:lnTo>
                      <a:pt x="197" y="809"/>
                    </a:lnTo>
                    <a:lnTo>
                      <a:pt x="194" y="809"/>
                    </a:lnTo>
                    <a:lnTo>
                      <a:pt x="5" y="809"/>
                    </a:lnTo>
                    <a:lnTo>
                      <a:pt x="3" y="809"/>
                    </a:lnTo>
                    <a:lnTo>
                      <a:pt x="0" y="809"/>
                    </a:lnTo>
                    <a:lnTo>
                      <a:pt x="8" y="755"/>
                    </a:lnTo>
                    <a:lnTo>
                      <a:pt x="54" y="486"/>
                    </a:lnTo>
                    <a:lnTo>
                      <a:pt x="104" y="186"/>
                    </a:lnTo>
                    <a:lnTo>
                      <a:pt x="131" y="25"/>
                    </a:lnTo>
                    <a:lnTo>
                      <a:pt x="133" y="20"/>
                    </a:lnTo>
                    <a:lnTo>
                      <a:pt x="135" y="19"/>
                    </a:lnTo>
                    <a:lnTo>
                      <a:pt x="137" y="17"/>
                    </a:lnTo>
                    <a:lnTo>
                      <a:pt x="140" y="17"/>
                    </a:lnTo>
                    <a:lnTo>
                      <a:pt x="329" y="17"/>
                    </a:lnTo>
                    <a:lnTo>
                      <a:pt x="331" y="17"/>
                    </a:lnTo>
                    <a:lnTo>
                      <a:pt x="334" y="19"/>
                    </a:lnTo>
                    <a:lnTo>
                      <a:pt x="326" y="76"/>
                    </a:lnTo>
                    <a:lnTo>
                      <a:pt x="327" y="74"/>
                    </a:lnTo>
                    <a:lnTo>
                      <a:pt x="329" y="74"/>
                    </a:lnTo>
                    <a:lnTo>
                      <a:pt x="359" y="46"/>
                    </a:lnTo>
                    <a:lnTo>
                      <a:pt x="395" y="25"/>
                    </a:lnTo>
                    <a:lnTo>
                      <a:pt x="434" y="10"/>
                    </a:lnTo>
                    <a:lnTo>
                      <a:pt x="474" y="2"/>
                    </a:lnTo>
                    <a:lnTo>
                      <a:pt x="518"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5" name="Freeform 12"/>
              <p:cNvSpPr>
                <a:spLocks/>
              </p:cNvSpPr>
              <p:nvPr/>
            </p:nvSpPr>
            <p:spPr bwMode="auto">
              <a:xfrm>
                <a:off x="2131" y="1881"/>
                <a:ext cx="1132" cy="531"/>
              </a:xfrm>
              <a:custGeom>
                <a:avLst/>
                <a:gdLst>
                  <a:gd name="T0" fmla="*/ 921 w 1132"/>
                  <a:gd name="T1" fmla="*/ 0 h 531"/>
                  <a:gd name="T2" fmla="*/ 1122 w 1132"/>
                  <a:gd name="T3" fmla="*/ 0 h 531"/>
                  <a:gd name="T4" fmla="*/ 1132 w 1132"/>
                  <a:gd name="T5" fmla="*/ 0 h 531"/>
                  <a:gd name="T6" fmla="*/ 1127 w 1132"/>
                  <a:gd name="T7" fmla="*/ 7 h 531"/>
                  <a:gd name="T8" fmla="*/ 1124 w 1132"/>
                  <a:gd name="T9" fmla="*/ 14 h 531"/>
                  <a:gd name="T10" fmla="*/ 1119 w 1132"/>
                  <a:gd name="T11" fmla="*/ 21 h 531"/>
                  <a:gd name="T12" fmla="*/ 754 w 1132"/>
                  <a:gd name="T13" fmla="*/ 522 h 531"/>
                  <a:gd name="T14" fmla="*/ 750 w 1132"/>
                  <a:gd name="T15" fmla="*/ 526 h 531"/>
                  <a:gd name="T16" fmla="*/ 747 w 1132"/>
                  <a:gd name="T17" fmla="*/ 527 h 531"/>
                  <a:gd name="T18" fmla="*/ 742 w 1132"/>
                  <a:gd name="T19" fmla="*/ 529 h 531"/>
                  <a:gd name="T20" fmla="*/ 737 w 1132"/>
                  <a:gd name="T21" fmla="*/ 529 h 531"/>
                  <a:gd name="T22" fmla="*/ 629 w 1132"/>
                  <a:gd name="T23" fmla="*/ 531 h 531"/>
                  <a:gd name="T24" fmla="*/ 622 w 1132"/>
                  <a:gd name="T25" fmla="*/ 529 h 531"/>
                  <a:gd name="T26" fmla="*/ 619 w 1132"/>
                  <a:gd name="T27" fmla="*/ 527 h 531"/>
                  <a:gd name="T28" fmla="*/ 615 w 1132"/>
                  <a:gd name="T29" fmla="*/ 524 h 531"/>
                  <a:gd name="T30" fmla="*/ 613 w 1132"/>
                  <a:gd name="T31" fmla="*/ 519 h 531"/>
                  <a:gd name="T32" fmla="*/ 527 w 1132"/>
                  <a:gd name="T33" fmla="*/ 245 h 531"/>
                  <a:gd name="T34" fmla="*/ 527 w 1132"/>
                  <a:gd name="T35" fmla="*/ 245 h 531"/>
                  <a:gd name="T36" fmla="*/ 526 w 1132"/>
                  <a:gd name="T37" fmla="*/ 242 h 531"/>
                  <a:gd name="T38" fmla="*/ 524 w 1132"/>
                  <a:gd name="T39" fmla="*/ 245 h 531"/>
                  <a:gd name="T40" fmla="*/ 521 w 1132"/>
                  <a:gd name="T41" fmla="*/ 249 h 531"/>
                  <a:gd name="T42" fmla="*/ 345 w 1132"/>
                  <a:gd name="T43" fmla="*/ 517 h 531"/>
                  <a:gd name="T44" fmla="*/ 342 w 1132"/>
                  <a:gd name="T45" fmla="*/ 522 h 531"/>
                  <a:gd name="T46" fmla="*/ 338 w 1132"/>
                  <a:gd name="T47" fmla="*/ 526 h 531"/>
                  <a:gd name="T48" fmla="*/ 335 w 1132"/>
                  <a:gd name="T49" fmla="*/ 529 h 531"/>
                  <a:gd name="T50" fmla="*/ 330 w 1132"/>
                  <a:gd name="T51" fmla="*/ 529 h 531"/>
                  <a:gd name="T52" fmla="*/ 323 w 1132"/>
                  <a:gd name="T53" fmla="*/ 531 h 531"/>
                  <a:gd name="T54" fmla="*/ 215 w 1132"/>
                  <a:gd name="T55" fmla="*/ 529 h 531"/>
                  <a:gd name="T56" fmla="*/ 211 w 1132"/>
                  <a:gd name="T57" fmla="*/ 529 h 531"/>
                  <a:gd name="T58" fmla="*/ 208 w 1132"/>
                  <a:gd name="T59" fmla="*/ 527 h 531"/>
                  <a:gd name="T60" fmla="*/ 205 w 1132"/>
                  <a:gd name="T61" fmla="*/ 526 h 531"/>
                  <a:gd name="T62" fmla="*/ 203 w 1132"/>
                  <a:gd name="T63" fmla="*/ 522 h 531"/>
                  <a:gd name="T64" fmla="*/ 4 w 1132"/>
                  <a:gd name="T65" fmla="*/ 9 h 531"/>
                  <a:gd name="T66" fmla="*/ 2 w 1132"/>
                  <a:gd name="T67" fmla="*/ 5 h 531"/>
                  <a:gd name="T68" fmla="*/ 0 w 1132"/>
                  <a:gd name="T69" fmla="*/ 2 h 531"/>
                  <a:gd name="T70" fmla="*/ 223 w 1132"/>
                  <a:gd name="T71" fmla="*/ 2 h 531"/>
                  <a:gd name="T72" fmla="*/ 316 w 1132"/>
                  <a:gd name="T73" fmla="*/ 286 h 531"/>
                  <a:gd name="T74" fmla="*/ 320 w 1132"/>
                  <a:gd name="T75" fmla="*/ 282 h 531"/>
                  <a:gd name="T76" fmla="*/ 321 w 1132"/>
                  <a:gd name="T77" fmla="*/ 279 h 531"/>
                  <a:gd name="T78" fmla="*/ 323 w 1132"/>
                  <a:gd name="T79" fmla="*/ 276 h 531"/>
                  <a:gd name="T80" fmla="*/ 502 w 1132"/>
                  <a:gd name="T81" fmla="*/ 9 h 531"/>
                  <a:gd name="T82" fmla="*/ 505 w 1132"/>
                  <a:gd name="T83" fmla="*/ 4 h 531"/>
                  <a:gd name="T84" fmla="*/ 510 w 1132"/>
                  <a:gd name="T85" fmla="*/ 2 h 531"/>
                  <a:gd name="T86" fmla="*/ 516 w 1132"/>
                  <a:gd name="T87" fmla="*/ 0 h 531"/>
                  <a:gd name="T88" fmla="*/ 617 w 1132"/>
                  <a:gd name="T89" fmla="*/ 0 h 531"/>
                  <a:gd name="T90" fmla="*/ 622 w 1132"/>
                  <a:gd name="T91" fmla="*/ 0 h 531"/>
                  <a:gd name="T92" fmla="*/ 625 w 1132"/>
                  <a:gd name="T93" fmla="*/ 2 h 531"/>
                  <a:gd name="T94" fmla="*/ 627 w 1132"/>
                  <a:gd name="T95" fmla="*/ 5 h 531"/>
                  <a:gd name="T96" fmla="*/ 629 w 1132"/>
                  <a:gd name="T97" fmla="*/ 9 h 531"/>
                  <a:gd name="T98" fmla="*/ 715 w 1132"/>
                  <a:gd name="T99" fmla="*/ 272 h 531"/>
                  <a:gd name="T100" fmla="*/ 718 w 1132"/>
                  <a:gd name="T101" fmla="*/ 277 h 531"/>
                  <a:gd name="T102" fmla="*/ 720 w 1132"/>
                  <a:gd name="T103" fmla="*/ 286 h 531"/>
                  <a:gd name="T104" fmla="*/ 725 w 1132"/>
                  <a:gd name="T105" fmla="*/ 281 h 531"/>
                  <a:gd name="T106" fmla="*/ 727 w 1132"/>
                  <a:gd name="T107" fmla="*/ 276 h 531"/>
                  <a:gd name="T108" fmla="*/ 906 w 1132"/>
                  <a:gd name="T109" fmla="*/ 9 h 531"/>
                  <a:gd name="T110" fmla="*/ 907 w 1132"/>
                  <a:gd name="T111" fmla="*/ 5 h 531"/>
                  <a:gd name="T112" fmla="*/ 911 w 1132"/>
                  <a:gd name="T113" fmla="*/ 2 h 531"/>
                  <a:gd name="T114" fmla="*/ 916 w 1132"/>
                  <a:gd name="T115" fmla="*/ 0 h 531"/>
                  <a:gd name="T116" fmla="*/ 921 w 1132"/>
                  <a:gd name="T117" fmla="*/ 0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132" h="531">
                    <a:moveTo>
                      <a:pt x="921" y="0"/>
                    </a:moveTo>
                    <a:lnTo>
                      <a:pt x="1122" y="0"/>
                    </a:lnTo>
                    <a:lnTo>
                      <a:pt x="1132" y="0"/>
                    </a:lnTo>
                    <a:lnTo>
                      <a:pt x="1127" y="7"/>
                    </a:lnTo>
                    <a:lnTo>
                      <a:pt x="1124" y="14"/>
                    </a:lnTo>
                    <a:lnTo>
                      <a:pt x="1119" y="21"/>
                    </a:lnTo>
                    <a:lnTo>
                      <a:pt x="754" y="522"/>
                    </a:lnTo>
                    <a:lnTo>
                      <a:pt x="750" y="526"/>
                    </a:lnTo>
                    <a:lnTo>
                      <a:pt x="747" y="527"/>
                    </a:lnTo>
                    <a:lnTo>
                      <a:pt x="742" y="529"/>
                    </a:lnTo>
                    <a:lnTo>
                      <a:pt x="737" y="529"/>
                    </a:lnTo>
                    <a:lnTo>
                      <a:pt x="629" y="531"/>
                    </a:lnTo>
                    <a:lnTo>
                      <a:pt x="622" y="529"/>
                    </a:lnTo>
                    <a:lnTo>
                      <a:pt x="619" y="527"/>
                    </a:lnTo>
                    <a:lnTo>
                      <a:pt x="615" y="524"/>
                    </a:lnTo>
                    <a:lnTo>
                      <a:pt x="613" y="519"/>
                    </a:lnTo>
                    <a:lnTo>
                      <a:pt x="527" y="245"/>
                    </a:lnTo>
                    <a:lnTo>
                      <a:pt x="527" y="245"/>
                    </a:lnTo>
                    <a:lnTo>
                      <a:pt x="526" y="242"/>
                    </a:lnTo>
                    <a:lnTo>
                      <a:pt x="524" y="245"/>
                    </a:lnTo>
                    <a:lnTo>
                      <a:pt x="521" y="249"/>
                    </a:lnTo>
                    <a:lnTo>
                      <a:pt x="345" y="517"/>
                    </a:lnTo>
                    <a:lnTo>
                      <a:pt x="342" y="522"/>
                    </a:lnTo>
                    <a:lnTo>
                      <a:pt x="338" y="526"/>
                    </a:lnTo>
                    <a:lnTo>
                      <a:pt x="335" y="529"/>
                    </a:lnTo>
                    <a:lnTo>
                      <a:pt x="330" y="529"/>
                    </a:lnTo>
                    <a:lnTo>
                      <a:pt x="323" y="531"/>
                    </a:lnTo>
                    <a:lnTo>
                      <a:pt x="215" y="529"/>
                    </a:lnTo>
                    <a:lnTo>
                      <a:pt x="211" y="529"/>
                    </a:lnTo>
                    <a:lnTo>
                      <a:pt x="208" y="527"/>
                    </a:lnTo>
                    <a:lnTo>
                      <a:pt x="205" y="526"/>
                    </a:lnTo>
                    <a:lnTo>
                      <a:pt x="203" y="522"/>
                    </a:lnTo>
                    <a:lnTo>
                      <a:pt x="4" y="9"/>
                    </a:lnTo>
                    <a:lnTo>
                      <a:pt x="2" y="5"/>
                    </a:lnTo>
                    <a:lnTo>
                      <a:pt x="0" y="2"/>
                    </a:lnTo>
                    <a:lnTo>
                      <a:pt x="223" y="2"/>
                    </a:lnTo>
                    <a:lnTo>
                      <a:pt x="316" y="286"/>
                    </a:lnTo>
                    <a:lnTo>
                      <a:pt x="320" y="282"/>
                    </a:lnTo>
                    <a:lnTo>
                      <a:pt x="321" y="279"/>
                    </a:lnTo>
                    <a:lnTo>
                      <a:pt x="323" y="276"/>
                    </a:lnTo>
                    <a:lnTo>
                      <a:pt x="502" y="9"/>
                    </a:lnTo>
                    <a:lnTo>
                      <a:pt x="505" y="4"/>
                    </a:lnTo>
                    <a:lnTo>
                      <a:pt x="510" y="2"/>
                    </a:lnTo>
                    <a:lnTo>
                      <a:pt x="516" y="0"/>
                    </a:lnTo>
                    <a:lnTo>
                      <a:pt x="617" y="0"/>
                    </a:lnTo>
                    <a:lnTo>
                      <a:pt x="622" y="0"/>
                    </a:lnTo>
                    <a:lnTo>
                      <a:pt x="625" y="2"/>
                    </a:lnTo>
                    <a:lnTo>
                      <a:pt x="627" y="5"/>
                    </a:lnTo>
                    <a:lnTo>
                      <a:pt x="629" y="9"/>
                    </a:lnTo>
                    <a:lnTo>
                      <a:pt x="715" y="272"/>
                    </a:lnTo>
                    <a:lnTo>
                      <a:pt x="718" y="277"/>
                    </a:lnTo>
                    <a:lnTo>
                      <a:pt x="720" y="286"/>
                    </a:lnTo>
                    <a:lnTo>
                      <a:pt x="725" y="281"/>
                    </a:lnTo>
                    <a:lnTo>
                      <a:pt x="727" y="276"/>
                    </a:lnTo>
                    <a:lnTo>
                      <a:pt x="906" y="9"/>
                    </a:lnTo>
                    <a:lnTo>
                      <a:pt x="907" y="5"/>
                    </a:lnTo>
                    <a:lnTo>
                      <a:pt x="911" y="2"/>
                    </a:lnTo>
                    <a:lnTo>
                      <a:pt x="916" y="0"/>
                    </a:lnTo>
                    <a:lnTo>
                      <a:pt x="921"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6" name="Freeform 13"/>
              <p:cNvSpPr>
                <a:spLocks/>
              </p:cNvSpPr>
              <p:nvPr/>
            </p:nvSpPr>
            <p:spPr bwMode="auto">
              <a:xfrm>
                <a:off x="4878" y="1864"/>
                <a:ext cx="659" cy="546"/>
              </a:xfrm>
              <a:custGeom>
                <a:avLst/>
                <a:gdLst>
                  <a:gd name="T0" fmla="*/ 485 w 659"/>
                  <a:gd name="T1" fmla="*/ 0 h 546"/>
                  <a:gd name="T2" fmla="*/ 522 w 659"/>
                  <a:gd name="T3" fmla="*/ 4 h 546"/>
                  <a:gd name="T4" fmla="*/ 561 w 659"/>
                  <a:gd name="T5" fmla="*/ 12 h 546"/>
                  <a:gd name="T6" fmla="*/ 591 w 659"/>
                  <a:gd name="T7" fmla="*/ 26 h 546"/>
                  <a:gd name="T8" fmla="*/ 616 w 659"/>
                  <a:gd name="T9" fmla="*/ 44 h 546"/>
                  <a:gd name="T10" fmla="*/ 635 w 659"/>
                  <a:gd name="T11" fmla="*/ 68 h 546"/>
                  <a:gd name="T12" fmla="*/ 648 w 659"/>
                  <a:gd name="T13" fmla="*/ 95 h 546"/>
                  <a:gd name="T14" fmla="*/ 655 w 659"/>
                  <a:gd name="T15" fmla="*/ 129 h 546"/>
                  <a:gd name="T16" fmla="*/ 659 w 659"/>
                  <a:gd name="T17" fmla="*/ 166 h 546"/>
                  <a:gd name="T18" fmla="*/ 655 w 659"/>
                  <a:gd name="T19" fmla="*/ 205 h 546"/>
                  <a:gd name="T20" fmla="*/ 648 w 659"/>
                  <a:gd name="T21" fmla="*/ 242 h 546"/>
                  <a:gd name="T22" fmla="*/ 611 w 659"/>
                  <a:gd name="T23" fmla="*/ 465 h 546"/>
                  <a:gd name="T24" fmla="*/ 598 w 659"/>
                  <a:gd name="T25" fmla="*/ 546 h 546"/>
                  <a:gd name="T26" fmla="*/ 397 w 659"/>
                  <a:gd name="T27" fmla="*/ 546 h 546"/>
                  <a:gd name="T28" fmla="*/ 409 w 659"/>
                  <a:gd name="T29" fmla="*/ 472 h 546"/>
                  <a:gd name="T30" fmla="*/ 447 w 659"/>
                  <a:gd name="T31" fmla="*/ 242 h 546"/>
                  <a:gd name="T32" fmla="*/ 449 w 659"/>
                  <a:gd name="T33" fmla="*/ 225 h 546"/>
                  <a:gd name="T34" fmla="*/ 447 w 659"/>
                  <a:gd name="T35" fmla="*/ 207 h 546"/>
                  <a:gd name="T36" fmla="*/ 442 w 659"/>
                  <a:gd name="T37" fmla="*/ 186 h 546"/>
                  <a:gd name="T38" fmla="*/ 432 w 659"/>
                  <a:gd name="T39" fmla="*/ 169 h 546"/>
                  <a:gd name="T40" fmla="*/ 417 w 659"/>
                  <a:gd name="T41" fmla="*/ 159 h 546"/>
                  <a:gd name="T42" fmla="*/ 395 w 659"/>
                  <a:gd name="T43" fmla="*/ 152 h 546"/>
                  <a:gd name="T44" fmla="*/ 365 w 659"/>
                  <a:gd name="T45" fmla="*/ 149 h 546"/>
                  <a:gd name="T46" fmla="*/ 338 w 659"/>
                  <a:gd name="T47" fmla="*/ 154 h 546"/>
                  <a:gd name="T48" fmla="*/ 312 w 659"/>
                  <a:gd name="T49" fmla="*/ 164 h 546"/>
                  <a:gd name="T50" fmla="*/ 290 w 659"/>
                  <a:gd name="T51" fmla="*/ 181 h 546"/>
                  <a:gd name="T52" fmla="*/ 272 w 659"/>
                  <a:gd name="T53" fmla="*/ 203 h 546"/>
                  <a:gd name="T54" fmla="*/ 258 w 659"/>
                  <a:gd name="T55" fmla="*/ 230 h 546"/>
                  <a:gd name="T56" fmla="*/ 248 w 659"/>
                  <a:gd name="T57" fmla="*/ 269 h 546"/>
                  <a:gd name="T58" fmla="*/ 202 w 659"/>
                  <a:gd name="T59" fmla="*/ 539 h 546"/>
                  <a:gd name="T60" fmla="*/ 202 w 659"/>
                  <a:gd name="T61" fmla="*/ 541 h 546"/>
                  <a:gd name="T62" fmla="*/ 202 w 659"/>
                  <a:gd name="T63" fmla="*/ 543 h 546"/>
                  <a:gd name="T64" fmla="*/ 201 w 659"/>
                  <a:gd name="T65" fmla="*/ 546 h 546"/>
                  <a:gd name="T66" fmla="*/ 199 w 659"/>
                  <a:gd name="T67" fmla="*/ 546 h 546"/>
                  <a:gd name="T68" fmla="*/ 196 w 659"/>
                  <a:gd name="T69" fmla="*/ 546 h 546"/>
                  <a:gd name="T70" fmla="*/ 5 w 659"/>
                  <a:gd name="T71" fmla="*/ 546 h 546"/>
                  <a:gd name="T72" fmla="*/ 3 w 659"/>
                  <a:gd name="T73" fmla="*/ 546 h 546"/>
                  <a:gd name="T74" fmla="*/ 0 w 659"/>
                  <a:gd name="T75" fmla="*/ 546 h 546"/>
                  <a:gd name="T76" fmla="*/ 89 w 659"/>
                  <a:gd name="T77" fmla="*/ 19 h 546"/>
                  <a:gd name="T78" fmla="*/ 290 w 659"/>
                  <a:gd name="T79" fmla="*/ 19 h 546"/>
                  <a:gd name="T80" fmla="*/ 285 w 659"/>
                  <a:gd name="T81" fmla="*/ 51 h 546"/>
                  <a:gd name="T82" fmla="*/ 280 w 659"/>
                  <a:gd name="T83" fmla="*/ 87 h 546"/>
                  <a:gd name="T84" fmla="*/ 287 w 659"/>
                  <a:gd name="T85" fmla="*/ 80 h 546"/>
                  <a:gd name="T86" fmla="*/ 294 w 659"/>
                  <a:gd name="T87" fmla="*/ 73 h 546"/>
                  <a:gd name="T88" fmla="*/ 300 w 659"/>
                  <a:gd name="T89" fmla="*/ 66 h 546"/>
                  <a:gd name="T90" fmla="*/ 333 w 659"/>
                  <a:gd name="T91" fmla="*/ 41 h 546"/>
                  <a:gd name="T92" fmla="*/ 366 w 659"/>
                  <a:gd name="T93" fmla="*/ 21 h 546"/>
                  <a:gd name="T94" fmla="*/ 403 w 659"/>
                  <a:gd name="T95" fmla="*/ 9 h 546"/>
                  <a:gd name="T96" fmla="*/ 442 w 659"/>
                  <a:gd name="T97" fmla="*/ 2 h 546"/>
                  <a:gd name="T98" fmla="*/ 485 w 659"/>
                  <a:gd name="T99" fmla="*/ 0 h 5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59" h="546">
                    <a:moveTo>
                      <a:pt x="485" y="0"/>
                    </a:moveTo>
                    <a:lnTo>
                      <a:pt x="522" y="4"/>
                    </a:lnTo>
                    <a:lnTo>
                      <a:pt x="561" y="12"/>
                    </a:lnTo>
                    <a:lnTo>
                      <a:pt x="591" y="26"/>
                    </a:lnTo>
                    <a:lnTo>
                      <a:pt x="616" y="44"/>
                    </a:lnTo>
                    <a:lnTo>
                      <a:pt x="635" y="68"/>
                    </a:lnTo>
                    <a:lnTo>
                      <a:pt x="648" y="95"/>
                    </a:lnTo>
                    <a:lnTo>
                      <a:pt x="655" y="129"/>
                    </a:lnTo>
                    <a:lnTo>
                      <a:pt x="659" y="166"/>
                    </a:lnTo>
                    <a:lnTo>
                      <a:pt x="655" y="205"/>
                    </a:lnTo>
                    <a:lnTo>
                      <a:pt x="648" y="242"/>
                    </a:lnTo>
                    <a:lnTo>
                      <a:pt x="611" y="465"/>
                    </a:lnTo>
                    <a:lnTo>
                      <a:pt x="598" y="546"/>
                    </a:lnTo>
                    <a:lnTo>
                      <a:pt x="397" y="546"/>
                    </a:lnTo>
                    <a:lnTo>
                      <a:pt x="409" y="472"/>
                    </a:lnTo>
                    <a:lnTo>
                      <a:pt x="447" y="242"/>
                    </a:lnTo>
                    <a:lnTo>
                      <a:pt x="449" y="225"/>
                    </a:lnTo>
                    <a:lnTo>
                      <a:pt x="447" y="207"/>
                    </a:lnTo>
                    <a:lnTo>
                      <a:pt x="442" y="186"/>
                    </a:lnTo>
                    <a:lnTo>
                      <a:pt x="432" y="169"/>
                    </a:lnTo>
                    <a:lnTo>
                      <a:pt x="417" y="159"/>
                    </a:lnTo>
                    <a:lnTo>
                      <a:pt x="395" y="152"/>
                    </a:lnTo>
                    <a:lnTo>
                      <a:pt x="365" y="149"/>
                    </a:lnTo>
                    <a:lnTo>
                      <a:pt x="338" y="154"/>
                    </a:lnTo>
                    <a:lnTo>
                      <a:pt x="312" y="164"/>
                    </a:lnTo>
                    <a:lnTo>
                      <a:pt x="290" y="181"/>
                    </a:lnTo>
                    <a:lnTo>
                      <a:pt x="272" y="203"/>
                    </a:lnTo>
                    <a:lnTo>
                      <a:pt x="258" y="230"/>
                    </a:lnTo>
                    <a:lnTo>
                      <a:pt x="248" y="269"/>
                    </a:lnTo>
                    <a:lnTo>
                      <a:pt x="202" y="539"/>
                    </a:lnTo>
                    <a:lnTo>
                      <a:pt x="202" y="541"/>
                    </a:lnTo>
                    <a:lnTo>
                      <a:pt x="202" y="543"/>
                    </a:lnTo>
                    <a:lnTo>
                      <a:pt x="201" y="546"/>
                    </a:lnTo>
                    <a:lnTo>
                      <a:pt x="199" y="546"/>
                    </a:lnTo>
                    <a:lnTo>
                      <a:pt x="196" y="546"/>
                    </a:lnTo>
                    <a:lnTo>
                      <a:pt x="5" y="546"/>
                    </a:lnTo>
                    <a:lnTo>
                      <a:pt x="3" y="546"/>
                    </a:lnTo>
                    <a:lnTo>
                      <a:pt x="0" y="546"/>
                    </a:lnTo>
                    <a:lnTo>
                      <a:pt x="89" y="19"/>
                    </a:lnTo>
                    <a:lnTo>
                      <a:pt x="290" y="19"/>
                    </a:lnTo>
                    <a:lnTo>
                      <a:pt x="285" y="51"/>
                    </a:lnTo>
                    <a:lnTo>
                      <a:pt x="280" y="87"/>
                    </a:lnTo>
                    <a:lnTo>
                      <a:pt x="287" y="80"/>
                    </a:lnTo>
                    <a:lnTo>
                      <a:pt x="294" y="73"/>
                    </a:lnTo>
                    <a:lnTo>
                      <a:pt x="300" y="66"/>
                    </a:lnTo>
                    <a:lnTo>
                      <a:pt x="333" y="41"/>
                    </a:lnTo>
                    <a:lnTo>
                      <a:pt x="366" y="21"/>
                    </a:lnTo>
                    <a:lnTo>
                      <a:pt x="403" y="9"/>
                    </a:lnTo>
                    <a:lnTo>
                      <a:pt x="442" y="2"/>
                    </a:lnTo>
                    <a:lnTo>
                      <a:pt x="48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7" name="Freeform 14"/>
              <p:cNvSpPr>
                <a:spLocks noEditPoints="1"/>
              </p:cNvSpPr>
              <p:nvPr/>
            </p:nvSpPr>
            <p:spPr bwMode="auto">
              <a:xfrm>
                <a:off x="5555" y="1863"/>
                <a:ext cx="632" cy="565"/>
              </a:xfrm>
              <a:custGeom>
                <a:avLst/>
                <a:gdLst>
                  <a:gd name="T0" fmla="*/ 326 w 632"/>
                  <a:gd name="T1" fmla="*/ 126 h 565"/>
                  <a:gd name="T2" fmla="*/ 270 w 632"/>
                  <a:gd name="T3" fmla="*/ 148 h 565"/>
                  <a:gd name="T4" fmla="*/ 235 w 632"/>
                  <a:gd name="T5" fmla="*/ 184 h 565"/>
                  <a:gd name="T6" fmla="*/ 454 w 632"/>
                  <a:gd name="T7" fmla="*/ 206 h 565"/>
                  <a:gd name="T8" fmla="*/ 454 w 632"/>
                  <a:gd name="T9" fmla="*/ 192 h 565"/>
                  <a:gd name="T10" fmla="*/ 431 w 632"/>
                  <a:gd name="T11" fmla="*/ 150 h 565"/>
                  <a:gd name="T12" fmla="*/ 384 w 632"/>
                  <a:gd name="T13" fmla="*/ 126 h 565"/>
                  <a:gd name="T14" fmla="*/ 375 w 632"/>
                  <a:gd name="T15" fmla="*/ 0 h 565"/>
                  <a:gd name="T16" fmla="*/ 487 w 632"/>
                  <a:gd name="T17" fmla="*/ 20 h 565"/>
                  <a:gd name="T18" fmla="*/ 561 w 632"/>
                  <a:gd name="T19" fmla="*/ 59 h 565"/>
                  <a:gd name="T20" fmla="*/ 610 w 632"/>
                  <a:gd name="T21" fmla="*/ 121 h 565"/>
                  <a:gd name="T22" fmla="*/ 632 w 632"/>
                  <a:gd name="T23" fmla="*/ 202 h 565"/>
                  <a:gd name="T24" fmla="*/ 625 w 632"/>
                  <a:gd name="T25" fmla="*/ 309 h 565"/>
                  <a:gd name="T26" fmla="*/ 623 w 632"/>
                  <a:gd name="T27" fmla="*/ 316 h 565"/>
                  <a:gd name="T28" fmla="*/ 199 w 632"/>
                  <a:gd name="T29" fmla="*/ 339 h 565"/>
                  <a:gd name="T30" fmla="*/ 206 w 632"/>
                  <a:gd name="T31" fmla="*/ 383 h 565"/>
                  <a:gd name="T32" fmla="*/ 233 w 632"/>
                  <a:gd name="T33" fmla="*/ 415 h 565"/>
                  <a:gd name="T34" fmla="*/ 289 w 632"/>
                  <a:gd name="T35" fmla="*/ 430 h 565"/>
                  <a:gd name="T36" fmla="*/ 341 w 632"/>
                  <a:gd name="T37" fmla="*/ 429 h 565"/>
                  <a:gd name="T38" fmla="*/ 387 w 632"/>
                  <a:gd name="T39" fmla="*/ 407 h 565"/>
                  <a:gd name="T40" fmla="*/ 411 w 632"/>
                  <a:gd name="T41" fmla="*/ 385 h 565"/>
                  <a:gd name="T42" fmla="*/ 416 w 632"/>
                  <a:gd name="T43" fmla="*/ 383 h 565"/>
                  <a:gd name="T44" fmla="*/ 603 w 632"/>
                  <a:gd name="T45" fmla="*/ 383 h 565"/>
                  <a:gd name="T46" fmla="*/ 586 w 632"/>
                  <a:gd name="T47" fmla="*/ 419 h 565"/>
                  <a:gd name="T48" fmla="*/ 534 w 632"/>
                  <a:gd name="T49" fmla="*/ 481 h 565"/>
                  <a:gd name="T50" fmla="*/ 466 w 632"/>
                  <a:gd name="T51" fmla="*/ 525 h 565"/>
                  <a:gd name="T52" fmla="*/ 387 w 632"/>
                  <a:gd name="T53" fmla="*/ 554 h 565"/>
                  <a:gd name="T54" fmla="*/ 264 w 632"/>
                  <a:gd name="T55" fmla="*/ 565 h 565"/>
                  <a:gd name="T56" fmla="*/ 142 w 632"/>
                  <a:gd name="T57" fmla="*/ 540 h 565"/>
                  <a:gd name="T58" fmla="*/ 80 w 632"/>
                  <a:gd name="T59" fmla="*/ 506 h 565"/>
                  <a:gd name="T60" fmla="*/ 34 w 632"/>
                  <a:gd name="T61" fmla="*/ 457 h 565"/>
                  <a:gd name="T62" fmla="*/ 7 w 632"/>
                  <a:gd name="T63" fmla="*/ 390 h 565"/>
                  <a:gd name="T64" fmla="*/ 5 w 632"/>
                  <a:gd name="T65" fmla="*/ 285 h 565"/>
                  <a:gd name="T66" fmla="*/ 37 w 632"/>
                  <a:gd name="T67" fmla="*/ 186 h 565"/>
                  <a:gd name="T68" fmla="*/ 93 w 632"/>
                  <a:gd name="T69" fmla="*/ 106 h 565"/>
                  <a:gd name="T70" fmla="*/ 169 w 632"/>
                  <a:gd name="T71" fmla="*/ 49 h 565"/>
                  <a:gd name="T72" fmla="*/ 264 w 632"/>
                  <a:gd name="T73" fmla="*/ 13 h 565"/>
                  <a:gd name="T74" fmla="*/ 375 w 632"/>
                  <a:gd name="T75"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2" h="565">
                    <a:moveTo>
                      <a:pt x="355" y="123"/>
                    </a:moveTo>
                    <a:lnTo>
                      <a:pt x="326" y="126"/>
                    </a:lnTo>
                    <a:lnTo>
                      <a:pt x="297" y="135"/>
                    </a:lnTo>
                    <a:lnTo>
                      <a:pt x="270" y="148"/>
                    </a:lnTo>
                    <a:lnTo>
                      <a:pt x="248" y="167"/>
                    </a:lnTo>
                    <a:lnTo>
                      <a:pt x="235" y="184"/>
                    </a:lnTo>
                    <a:lnTo>
                      <a:pt x="225" y="206"/>
                    </a:lnTo>
                    <a:lnTo>
                      <a:pt x="454" y="206"/>
                    </a:lnTo>
                    <a:lnTo>
                      <a:pt x="454" y="199"/>
                    </a:lnTo>
                    <a:lnTo>
                      <a:pt x="454" y="192"/>
                    </a:lnTo>
                    <a:lnTo>
                      <a:pt x="444" y="169"/>
                    </a:lnTo>
                    <a:lnTo>
                      <a:pt x="431" y="150"/>
                    </a:lnTo>
                    <a:lnTo>
                      <a:pt x="411" y="137"/>
                    </a:lnTo>
                    <a:lnTo>
                      <a:pt x="384" y="126"/>
                    </a:lnTo>
                    <a:lnTo>
                      <a:pt x="355" y="123"/>
                    </a:lnTo>
                    <a:close/>
                    <a:moveTo>
                      <a:pt x="375" y="0"/>
                    </a:moveTo>
                    <a:lnTo>
                      <a:pt x="431" y="5"/>
                    </a:lnTo>
                    <a:lnTo>
                      <a:pt x="487" y="20"/>
                    </a:lnTo>
                    <a:lnTo>
                      <a:pt x="527" y="37"/>
                    </a:lnTo>
                    <a:lnTo>
                      <a:pt x="561" y="59"/>
                    </a:lnTo>
                    <a:lnTo>
                      <a:pt x="588" y="88"/>
                    </a:lnTo>
                    <a:lnTo>
                      <a:pt x="610" y="121"/>
                    </a:lnTo>
                    <a:lnTo>
                      <a:pt x="623" y="159"/>
                    </a:lnTo>
                    <a:lnTo>
                      <a:pt x="632" y="202"/>
                    </a:lnTo>
                    <a:lnTo>
                      <a:pt x="632" y="256"/>
                    </a:lnTo>
                    <a:lnTo>
                      <a:pt x="625" y="309"/>
                    </a:lnTo>
                    <a:lnTo>
                      <a:pt x="623" y="312"/>
                    </a:lnTo>
                    <a:lnTo>
                      <a:pt x="623" y="316"/>
                    </a:lnTo>
                    <a:lnTo>
                      <a:pt x="203" y="316"/>
                    </a:lnTo>
                    <a:lnTo>
                      <a:pt x="199" y="339"/>
                    </a:lnTo>
                    <a:lnTo>
                      <a:pt x="199" y="361"/>
                    </a:lnTo>
                    <a:lnTo>
                      <a:pt x="206" y="383"/>
                    </a:lnTo>
                    <a:lnTo>
                      <a:pt x="218" y="400"/>
                    </a:lnTo>
                    <a:lnTo>
                      <a:pt x="233" y="415"/>
                    </a:lnTo>
                    <a:lnTo>
                      <a:pt x="260" y="425"/>
                    </a:lnTo>
                    <a:lnTo>
                      <a:pt x="289" y="430"/>
                    </a:lnTo>
                    <a:lnTo>
                      <a:pt x="316" y="432"/>
                    </a:lnTo>
                    <a:lnTo>
                      <a:pt x="341" y="429"/>
                    </a:lnTo>
                    <a:lnTo>
                      <a:pt x="365" y="420"/>
                    </a:lnTo>
                    <a:lnTo>
                      <a:pt x="387" y="407"/>
                    </a:lnTo>
                    <a:lnTo>
                      <a:pt x="407" y="388"/>
                    </a:lnTo>
                    <a:lnTo>
                      <a:pt x="411" y="385"/>
                    </a:lnTo>
                    <a:lnTo>
                      <a:pt x="412" y="385"/>
                    </a:lnTo>
                    <a:lnTo>
                      <a:pt x="416" y="383"/>
                    </a:lnTo>
                    <a:lnTo>
                      <a:pt x="601" y="383"/>
                    </a:lnTo>
                    <a:lnTo>
                      <a:pt x="603" y="383"/>
                    </a:lnTo>
                    <a:lnTo>
                      <a:pt x="605" y="385"/>
                    </a:lnTo>
                    <a:lnTo>
                      <a:pt x="586" y="419"/>
                    </a:lnTo>
                    <a:lnTo>
                      <a:pt x="564" y="451"/>
                    </a:lnTo>
                    <a:lnTo>
                      <a:pt x="534" y="481"/>
                    </a:lnTo>
                    <a:lnTo>
                      <a:pt x="502" y="505"/>
                    </a:lnTo>
                    <a:lnTo>
                      <a:pt x="466" y="525"/>
                    </a:lnTo>
                    <a:lnTo>
                      <a:pt x="427" y="542"/>
                    </a:lnTo>
                    <a:lnTo>
                      <a:pt x="387" y="554"/>
                    </a:lnTo>
                    <a:lnTo>
                      <a:pt x="324" y="564"/>
                    </a:lnTo>
                    <a:lnTo>
                      <a:pt x="264" y="565"/>
                    </a:lnTo>
                    <a:lnTo>
                      <a:pt x="203" y="557"/>
                    </a:lnTo>
                    <a:lnTo>
                      <a:pt x="142" y="540"/>
                    </a:lnTo>
                    <a:lnTo>
                      <a:pt x="108" y="525"/>
                    </a:lnTo>
                    <a:lnTo>
                      <a:pt x="80" y="506"/>
                    </a:lnTo>
                    <a:lnTo>
                      <a:pt x="54" y="483"/>
                    </a:lnTo>
                    <a:lnTo>
                      <a:pt x="34" y="457"/>
                    </a:lnTo>
                    <a:lnTo>
                      <a:pt x="17" y="425"/>
                    </a:lnTo>
                    <a:lnTo>
                      <a:pt x="7" y="390"/>
                    </a:lnTo>
                    <a:lnTo>
                      <a:pt x="0" y="338"/>
                    </a:lnTo>
                    <a:lnTo>
                      <a:pt x="5" y="285"/>
                    </a:lnTo>
                    <a:lnTo>
                      <a:pt x="19" y="233"/>
                    </a:lnTo>
                    <a:lnTo>
                      <a:pt x="37" y="186"/>
                    </a:lnTo>
                    <a:lnTo>
                      <a:pt x="63" y="143"/>
                    </a:lnTo>
                    <a:lnTo>
                      <a:pt x="93" y="106"/>
                    </a:lnTo>
                    <a:lnTo>
                      <a:pt x="128" y="74"/>
                    </a:lnTo>
                    <a:lnTo>
                      <a:pt x="169" y="49"/>
                    </a:lnTo>
                    <a:lnTo>
                      <a:pt x="215" y="29"/>
                    </a:lnTo>
                    <a:lnTo>
                      <a:pt x="264" y="13"/>
                    </a:lnTo>
                    <a:lnTo>
                      <a:pt x="319" y="3"/>
                    </a:lnTo>
                    <a:lnTo>
                      <a:pt x="375"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8" name="Freeform 15"/>
              <p:cNvSpPr>
                <a:spLocks noEditPoints="1"/>
              </p:cNvSpPr>
              <p:nvPr/>
            </p:nvSpPr>
            <p:spPr bwMode="auto">
              <a:xfrm>
                <a:off x="3167" y="1863"/>
                <a:ext cx="631" cy="565"/>
              </a:xfrm>
              <a:custGeom>
                <a:avLst/>
                <a:gdLst>
                  <a:gd name="T0" fmla="*/ 319 w 631"/>
                  <a:gd name="T1" fmla="*/ 126 h 565"/>
                  <a:gd name="T2" fmla="*/ 262 w 631"/>
                  <a:gd name="T3" fmla="*/ 153 h 565"/>
                  <a:gd name="T4" fmla="*/ 233 w 631"/>
                  <a:gd name="T5" fmla="*/ 186 h 565"/>
                  <a:gd name="T6" fmla="*/ 454 w 631"/>
                  <a:gd name="T7" fmla="*/ 206 h 565"/>
                  <a:gd name="T8" fmla="*/ 441 w 631"/>
                  <a:gd name="T9" fmla="*/ 164 h 565"/>
                  <a:gd name="T10" fmla="*/ 410 w 631"/>
                  <a:gd name="T11" fmla="*/ 137 h 565"/>
                  <a:gd name="T12" fmla="*/ 348 w 631"/>
                  <a:gd name="T13" fmla="*/ 123 h 565"/>
                  <a:gd name="T14" fmla="*/ 430 w 631"/>
                  <a:gd name="T15" fmla="*/ 5 h 565"/>
                  <a:gd name="T16" fmla="*/ 530 w 631"/>
                  <a:gd name="T17" fmla="*/ 39 h 565"/>
                  <a:gd name="T18" fmla="*/ 588 w 631"/>
                  <a:gd name="T19" fmla="*/ 89 h 565"/>
                  <a:gd name="T20" fmla="*/ 621 w 631"/>
                  <a:gd name="T21" fmla="*/ 159 h 565"/>
                  <a:gd name="T22" fmla="*/ 631 w 631"/>
                  <a:gd name="T23" fmla="*/ 238 h 565"/>
                  <a:gd name="T24" fmla="*/ 623 w 631"/>
                  <a:gd name="T25" fmla="*/ 316 h 565"/>
                  <a:gd name="T26" fmla="*/ 197 w 631"/>
                  <a:gd name="T27" fmla="*/ 346 h 565"/>
                  <a:gd name="T28" fmla="*/ 211 w 631"/>
                  <a:gd name="T29" fmla="*/ 395 h 565"/>
                  <a:gd name="T30" fmla="*/ 240 w 631"/>
                  <a:gd name="T31" fmla="*/ 419 h 565"/>
                  <a:gd name="T32" fmla="*/ 299 w 631"/>
                  <a:gd name="T33" fmla="*/ 432 h 565"/>
                  <a:gd name="T34" fmla="*/ 363 w 631"/>
                  <a:gd name="T35" fmla="*/ 420 h 565"/>
                  <a:gd name="T36" fmla="*/ 403 w 631"/>
                  <a:gd name="T37" fmla="*/ 390 h 565"/>
                  <a:gd name="T38" fmla="*/ 412 w 631"/>
                  <a:gd name="T39" fmla="*/ 385 h 565"/>
                  <a:gd name="T40" fmla="*/ 603 w 631"/>
                  <a:gd name="T41" fmla="*/ 383 h 565"/>
                  <a:gd name="T42" fmla="*/ 596 w 631"/>
                  <a:gd name="T43" fmla="*/ 400 h 565"/>
                  <a:gd name="T44" fmla="*/ 547 w 631"/>
                  <a:gd name="T45" fmla="*/ 466 h 565"/>
                  <a:gd name="T46" fmla="*/ 483 w 631"/>
                  <a:gd name="T47" fmla="*/ 515 h 565"/>
                  <a:gd name="T48" fmla="*/ 381 w 631"/>
                  <a:gd name="T49" fmla="*/ 554 h 565"/>
                  <a:gd name="T50" fmla="*/ 255 w 631"/>
                  <a:gd name="T51" fmla="*/ 565 h 565"/>
                  <a:gd name="T52" fmla="*/ 126 w 631"/>
                  <a:gd name="T53" fmla="*/ 535 h 565"/>
                  <a:gd name="T54" fmla="*/ 59 w 631"/>
                  <a:gd name="T55" fmla="*/ 491 h 565"/>
                  <a:gd name="T56" fmla="*/ 17 w 631"/>
                  <a:gd name="T57" fmla="*/ 429 h 565"/>
                  <a:gd name="T58" fmla="*/ 0 w 631"/>
                  <a:gd name="T59" fmla="*/ 348 h 565"/>
                  <a:gd name="T60" fmla="*/ 15 w 631"/>
                  <a:gd name="T61" fmla="*/ 235 h 565"/>
                  <a:gd name="T62" fmla="*/ 64 w 631"/>
                  <a:gd name="T63" fmla="*/ 138 h 565"/>
                  <a:gd name="T64" fmla="*/ 143 w 631"/>
                  <a:gd name="T65" fmla="*/ 64 h 565"/>
                  <a:gd name="T66" fmla="*/ 246 w 631"/>
                  <a:gd name="T67" fmla="*/ 17 h 565"/>
                  <a:gd name="T68" fmla="*/ 370 w 631"/>
                  <a:gd name="T69" fmla="*/ 0 h 5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31" h="565">
                    <a:moveTo>
                      <a:pt x="348" y="123"/>
                    </a:moveTo>
                    <a:lnTo>
                      <a:pt x="319" y="126"/>
                    </a:lnTo>
                    <a:lnTo>
                      <a:pt x="290" y="137"/>
                    </a:lnTo>
                    <a:lnTo>
                      <a:pt x="262" y="153"/>
                    </a:lnTo>
                    <a:lnTo>
                      <a:pt x="245" y="169"/>
                    </a:lnTo>
                    <a:lnTo>
                      <a:pt x="233" y="186"/>
                    </a:lnTo>
                    <a:lnTo>
                      <a:pt x="223" y="206"/>
                    </a:lnTo>
                    <a:lnTo>
                      <a:pt x="454" y="206"/>
                    </a:lnTo>
                    <a:lnTo>
                      <a:pt x="449" y="184"/>
                    </a:lnTo>
                    <a:lnTo>
                      <a:pt x="441" y="164"/>
                    </a:lnTo>
                    <a:lnTo>
                      <a:pt x="427" y="148"/>
                    </a:lnTo>
                    <a:lnTo>
                      <a:pt x="410" y="137"/>
                    </a:lnTo>
                    <a:lnTo>
                      <a:pt x="378" y="126"/>
                    </a:lnTo>
                    <a:lnTo>
                      <a:pt x="348" y="123"/>
                    </a:lnTo>
                    <a:close/>
                    <a:moveTo>
                      <a:pt x="370" y="0"/>
                    </a:moveTo>
                    <a:lnTo>
                      <a:pt x="430" y="5"/>
                    </a:lnTo>
                    <a:lnTo>
                      <a:pt x="491" y="22"/>
                    </a:lnTo>
                    <a:lnTo>
                      <a:pt x="530" y="39"/>
                    </a:lnTo>
                    <a:lnTo>
                      <a:pt x="562" y="61"/>
                    </a:lnTo>
                    <a:lnTo>
                      <a:pt x="588" y="89"/>
                    </a:lnTo>
                    <a:lnTo>
                      <a:pt x="608" y="121"/>
                    </a:lnTo>
                    <a:lnTo>
                      <a:pt x="621" y="159"/>
                    </a:lnTo>
                    <a:lnTo>
                      <a:pt x="630" y="201"/>
                    </a:lnTo>
                    <a:lnTo>
                      <a:pt x="631" y="238"/>
                    </a:lnTo>
                    <a:lnTo>
                      <a:pt x="628" y="277"/>
                    </a:lnTo>
                    <a:lnTo>
                      <a:pt x="623" y="316"/>
                    </a:lnTo>
                    <a:lnTo>
                      <a:pt x="201" y="316"/>
                    </a:lnTo>
                    <a:lnTo>
                      <a:pt x="197" y="346"/>
                    </a:lnTo>
                    <a:lnTo>
                      <a:pt x="202" y="376"/>
                    </a:lnTo>
                    <a:lnTo>
                      <a:pt x="211" y="395"/>
                    </a:lnTo>
                    <a:lnTo>
                      <a:pt x="224" y="408"/>
                    </a:lnTo>
                    <a:lnTo>
                      <a:pt x="240" y="419"/>
                    </a:lnTo>
                    <a:lnTo>
                      <a:pt x="258" y="425"/>
                    </a:lnTo>
                    <a:lnTo>
                      <a:pt x="299" y="432"/>
                    </a:lnTo>
                    <a:lnTo>
                      <a:pt x="338" y="429"/>
                    </a:lnTo>
                    <a:lnTo>
                      <a:pt x="363" y="420"/>
                    </a:lnTo>
                    <a:lnTo>
                      <a:pt x="385" y="408"/>
                    </a:lnTo>
                    <a:lnTo>
                      <a:pt x="403" y="390"/>
                    </a:lnTo>
                    <a:lnTo>
                      <a:pt x="409" y="386"/>
                    </a:lnTo>
                    <a:lnTo>
                      <a:pt x="412" y="385"/>
                    </a:lnTo>
                    <a:lnTo>
                      <a:pt x="419" y="383"/>
                    </a:lnTo>
                    <a:lnTo>
                      <a:pt x="603" y="383"/>
                    </a:lnTo>
                    <a:lnTo>
                      <a:pt x="599" y="392"/>
                    </a:lnTo>
                    <a:lnTo>
                      <a:pt x="596" y="400"/>
                    </a:lnTo>
                    <a:lnTo>
                      <a:pt x="574" y="435"/>
                    </a:lnTo>
                    <a:lnTo>
                      <a:pt x="547" y="466"/>
                    </a:lnTo>
                    <a:lnTo>
                      <a:pt x="517" y="493"/>
                    </a:lnTo>
                    <a:lnTo>
                      <a:pt x="483" y="515"/>
                    </a:lnTo>
                    <a:lnTo>
                      <a:pt x="446" y="533"/>
                    </a:lnTo>
                    <a:lnTo>
                      <a:pt x="381" y="554"/>
                    </a:lnTo>
                    <a:lnTo>
                      <a:pt x="317" y="565"/>
                    </a:lnTo>
                    <a:lnTo>
                      <a:pt x="255" y="565"/>
                    </a:lnTo>
                    <a:lnTo>
                      <a:pt x="191" y="555"/>
                    </a:lnTo>
                    <a:lnTo>
                      <a:pt x="126" y="535"/>
                    </a:lnTo>
                    <a:lnTo>
                      <a:pt x="89" y="515"/>
                    </a:lnTo>
                    <a:lnTo>
                      <a:pt x="59" y="491"/>
                    </a:lnTo>
                    <a:lnTo>
                      <a:pt x="34" y="461"/>
                    </a:lnTo>
                    <a:lnTo>
                      <a:pt x="17" y="429"/>
                    </a:lnTo>
                    <a:lnTo>
                      <a:pt x="5" y="390"/>
                    </a:lnTo>
                    <a:lnTo>
                      <a:pt x="0" y="348"/>
                    </a:lnTo>
                    <a:lnTo>
                      <a:pt x="3" y="290"/>
                    </a:lnTo>
                    <a:lnTo>
                      <a:pt x="15" y="235"/>
                    </a:lnTo>
                    <a:lnTo>
                      <a:pt x="35" y="184"/>
                    </a:lnTo>
                    <a:lnTo>
                      <a:pt x="64" y="138"/>
                    </a:lnTo>
                    <a:lnTo>
                      <a:pt x="99" y="99"/>
                    </a:lnTo>
                    <a:lnTo>
                      <a:pt x="143" y="64"/>
                    </a:lnTo>
                    <a:lnTo>
                      <a:pt x="192" y="37"/>
                    </a:lnTo>
                    <a:lnTo>
                      <a:pt x="246" y="17"/>
                    </a:lnTo>
                    <a:lnTo>
                      <a:pt x="307" y="5"/>
                    </a:lnTo>
                    <a:lnTo>
                      <a:pt x="370"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sp>
            <p:nvSpPr>
              <p:cNvPr id="19" name="Freeform 16"/>
              <p:cNvSpPr>
                <a:spLocks/>
              </p:cNvSpPr>
              <p:nvPr/>
            </p:nvSpPr>
            <p:spPr bwMode="auto">
              <a:xfrm>
                <a:off x="4515" y="2094"/>
                <a:ext cx="334" cy="331"/>
              </a:xfrm>
              <a:custGeom>
                <a:avLst/>
                <a:gdLst>
                  <a:gd name="T0" fmla="*/ 167 w 334"/>
                  <a:gd name="T1" fmla="*/ 0 h 331"/>
                  <a:gd name="T2" fmla="*/ 206 w 334"/>
                  <a:gd name="T3" fmla="*/ 4 h 331"/>
                  <a:gd name="T4" fmla="*/ 239 w 334"/>
                  <a:gd name="T5" fmla="*/ 17 h 331"/>
                  <a:gd name="T6" fmla="*/ 272 w 334"/>
                  <a:gd name="T7" fmla="*/ 36 h 331"/>
                  <a:gd name="T8" fmla="*/ 297 w 334"/>
                  <a:gd name="T9" fmla="*/ 63 h 331"/>
                  <a:gd name="T10" fmla="*/ 317 w 334"/>
                  <a:gd name="T11" fmla="*/ 93 h 331"/>
                  <a:gd name="T12" fmla="*/ 329 w 334"/>
                  <a:gd name="T13" fmla="*/ 128 h 331"/>
                  <a:gd name="T14" fmla="*/ 334 w 334"/>
                  <a:gd name="T15" fmla="*/ 166 h 331"/>
                  <a:gd name="T16" fmla="*/ 329 w 334"/>
                  <a:gd name="T17" fmla="*/ 204 h 331"/>
                  <a:gd name="T18" fmla="*/ 315 w 334"/>
                  <a:gd name="T19" fmla="*/ 240 h 331"/>
                  <a:gd name="T20" fmla="*/ 297 w 334"/>
                  <a:gd name="T21" fmla="*/ 270 h 331"/>
                  <a:gd name="T22" fmla="*/ 270 w 334"/>
                  <a:gd name="T23" fmla="*/ 296 h 331"/>
                  <a:gd name="T24" fmla="*/ 239 w 334"/>
                  <a:gd name="T25" fmla="*/ 316 h 331"/>
                  <a:gd name="T26" fmla="*/ 204 w 334"/>
                  <a:gd name="T27" fmla="*/ 328 h 331"/>
                  <a:gd name="T28" fmla="*/ 167 w 334"/>
                  <a:gd name="T29" fmla="*/ 331 h 331"/>
                  <a:gd name="T30" fmla="*/ 128 w 334"/>
                  <a:gd name="T31" fmla="*/ 328 h 331"/>
                  <a:gd name="T32" fmla="*/ 93 w 334"/>
                  <a:gd name="T33" fmla="*/ 314 h 331"/>
                  <a:gd name="T34" fmla="*/ 62 w 334"/>
                  <a:gd name="T35" fmla="*/ 296 h 331"/>
                  <a:gd name="T36" fmla="*/ 37 w 334"/>
                  <a:gd name="T37" fmla="*/ 269 h 331"/>
                  <a:gd name="T38" fmla="*/ 17 w 334"/>
                  <a:gd name="T39" fmla="*/ 238 h 331"/>
                  <a:gd name="T40" fmla="*/ 5 w 334"/>
                  <a:gd name="T41" fmla="*/ 204 h 331"/>
                  <a:gd name="T42" fmla="*/ 0 w 334"/>
                  <a:gd name="T43" fmla="*/ 166 h 331"/>
                  <a:gd name="T44" fmla="*/ 5 w 334"/>
                  <a:gd name="T45" fmla="*/ 127 h 331"/>
                  <a:gd name="T46" fmla="*/ 18 w 334"/>
                  <a:gd name="T47" fmla="*/ 93 h 331"/>
                  <a:gd name="T48" fmla="*/ 37 w 334"/>
                  <a:gd name="T49" fmla="*/ 61 h 331"/>
                  <a:gd name="T50" fmla="*/ 64 w 334"/>
                  <a:gd name="T51" fmla="*/ 36 h 331"/>
                  <a:gd name="T52" fmla="*/ 94 w 334"/>
                  <a:gd name="T53" fmla="*/ 15 h 331"/>
                  <a:gd name="T54" fmla="*/ 130 w 334"/>
                  <a:gd name="T55" fmla="*/ 4 h 331"/>
                  <a:gd name="T56" fmla="*/ 167 w 334"/>
                  <a:gd name="T5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34" h="331">
                    <a:moveTo>
                      <a:pt x="167" y="0"/>
                    </a:moveTo>
                    <a:lnTo>
                      <a:pt x="206" y="4"/>
                    </a:lnTo>
                    <a:lnTo>
                      <a:pt x="239" y="17"/>
                    </a:lnTo>
                    <a:lnTo>
                      <a:pt x="272" y="36"/>
                    </a:lnTo>
                    <a:lnTo>
                      <a:pt x="297" y="63"/>
                    </a:lnTo>
                    <a:lnTo>
                      <a:pt x="317" y="93"/>
                    </a:lnTo>
                    <a:lnTo>
                      <a:pt x="329" y="128"/>
                    </a:lnTo>
                    <a:lnTo>
                      <a:pt x="334" y="166"/>
                    </a:lnTo>
                    <a:lnTo>
                      <a:pt x="329" y="204"/>
                    </a:lnTo>
                    <a:lnTo>
                      <a:pt x="315" y="240"/>
                    </a:lnTo>
                    <a:lnTo>
                      <a:pt x="297" y="270"/>
                    </a:lnTo>
                    <a:lnTo>
                      <a:pt x="270" y="296"/>
                    </a:lnTo>
                    <a:lnTo>
                      <a:pt x="239" y="316"/>
                    </a:lnTo>
                    <a:lnTo>
                      <a:pt x="204" y="328"/>
                    </a:lnTo>
                    <a:lnTo>
                      <a:pt x="167" y="331"/>
                    </a:lnTo>
                    <a:lnTo>
                      <a:pt x="128" y="328"/>
                    </a:lnTo>
                    <a:lnTo>
                      <a:pt x="93" y="314"/>
                    </a:lnTo>
                    <a:lnTo>
                      <a:pt x="62" y="296"/>
                    </a:lnTo>
                    <a:lnTo>
                      <a:pt x="37" y="269"/>
                    </a:lnTo>
                    <a:lnTo>
                      <a:pt x="17" y="238"/>
                    </a:lnTo>
                    <a:lnTo>
                      <a:pt x="5" y="204"/>
                    </a:lnTo>
                    <a:lnTo>
                      <a:pt x="0" y="166"/>
                    </a:lnTo>
                    <a:lnTo>
                      <a:pt x="5" y="127"/>
                    </a:lnTo>
                    <a:lnTo>
                      <a:pt x="18" y="93"/>
                    </a:lnTo>
                    <a:lnTo>
                      <a:pt x="37" y="61"/>
                    </a:lnTo>
                    <a:lnTo>
                      <a:pt x="64" y="36"/>
                    </a:lnTo>
                    <a:lnTo>
                      <a:pt x="94" y="15"/>
                    </a:lnTo>
                    <a:lnTo>
                      <a:pt x="130" y="4"/>
                    </a:lnTo>
                    <a:lnTo>
                      <a:pt x="167" y="0"/>
                    </a:lnTo>
                    <a:close/>
                  </a:path>
                </a:pathLst>
              </a:custGeom>
              <a:grpFill/>
              <a:ln w="0">
                <a:noFill/>
                <a:prstDash val="solid"/>
                <a:round/>
                <a:headEnd/>
                <a:tailEnd/>
              </a:ln>
            </p:spPr>
            <p:txBody>
              <a:bodyPr vert="horz" wrap="square" lIns="91440" tIns="45720" rIns="91440" bIns="45720" numCol="1" anchor="t" anchorCtr="0" compatLnSpc="1">
                <a:prstTxWarp prst="textNoShape">
                  <a:avLst/>
                </a:prstTxWarp>
              </a:bodyPr>
              <a:lstStyle/>
              <a:p>
                <a:endParaRPr lang="en-US" dirty="0"/>
              </a:p>
            </p:txBody>
          </p:sp>
        </p:grpSp>
      </p:grpSp>
      <p:grpSp>
        <p:nvGrpSpPr>
          <p:cNvPr id="20" name="Group 19"/>
          <p:cNvGrpSpPr/>
          <p:nvPr/>
        </p:nvGrpSpPr>
        <p:grpSpPr>
          <a:xfrm>
            <a:off x="7502722" y="1530218"/>
            <a:ext cx="4374253" cy="3675868"/>
            <a:chOff x="7531335" y="2371100"/>
            <a:chExt cx="3676259" cy="3089314"/>
          </a:xfrm>
        </p:grpSpPr>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31335" y="2371100"/>
              <a:ext cx="3171058" cy="2032930"/>
            </a:xfrm>
            <a:prstGeom prst="rect">
              <a:avLst/>
            </a:prstGeom>
          </p:spPr>
        </p:pic>
        <p:pic>
          <p:nvPicPr>
            <p:cNvPr id="22" name="Picture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748066">
              <a:off x="10022939" y="3357944"/>
              <a:ext cx="1184655" cy="2102470"/>
            </a:xfrm>
            <a:prstGeom prst="rect">
              <a:avLst/>
            </a:prstGeom>
          </p:spPr>
        </p:pic>
      </p:grpSp>
      <p:grpSp>
        <p:nvGrpSpPr>
          <p:cNvPr id="29" name="Group 28"/>
          <p:cNvGrpSpPr/>
          <p:nvPr/>
        </p:nvGrpSpPr>
        <p:grpSpPr>
          <a:xfrm>
            <a:off x="7954142" y="4301799"/>
            <a:ext cx="2138856" cy="1481293"/>
            <a:chOff x="3880379" y="4405853"/>
            <a:chExt cx="2278619" cy="1578088"/>
          </a:xfrm>
        </p:grpSpPr>
        <p:pic>
          <p:nvPicPr>
            <p:cNvPr id="26" name="Picture 25"/>
            <p:cNvPicPr>
              <a:picLocks noChangeAspect="1"/>
            </p:cNvPicPr>
            <p:nvPr/>
          </p:nvPicPr>
          <p:blipFill rotWithShape="1">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b="28498"/>
            <a:stretch/>
          </p:blipFill>
          <p:spPr>
            <a:xfrm>
              <a:off x="3880379" y="4502648"/>
              <a:ext cx="2195354" cy="1468552"/>
            </a:xfrm>
            <a:prstGeom prst="rect">
              <a:avLst/>
            </a:prstGeom>
          </p:spPr>
        </p:pic>
        <p:pic>
          <p:nvPicPr>
            <p:cNvPr id="27" name="Picture 26"/>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4609897" y="4405853"/>
              <a:ext cx="1549101" cy="1578088"/>
            </a:xfrm>
            <a:prstGeom prst="rect">
              <a:avLst/>
            </a:prstGeom>
          </p:spPr>
        </p:pic>
        <p:pic>
          <p:nvPicPr>
            <p:cNvPr id="28" name="Picture 27"/>
            <p:cNvPicPr>
              <a:picLocks noChangeAspect="1"/>
            </p:cNvPicPr>
            <p:nvPr/>
          </p:nvPicPr>
          <p:blipFill rotWithShape="1">
            <a:blip r:embed="rId6">
              <a:extLst>
                <a:ext uri="{28A0092B-C50C-407E-A947-70E740481C1C}">
                  <a14:useLocalDpi xmlns:a14="http://schemas.microsoft.com/office/drawing/2010/main" val="0"/>
                </a:ext>
              </a:extLst>
            </a:blip>
            <a:srcRect l="4689" t="4086" r="7059" b="7664"/>
            <a:stretch/>
          </p:blipFill>
          <p:spPr>
            <a:xfrm>
              <a:off x="3939347" y="4988053"/>
              <a:ext cx="350539" cy="357098"/>
            </a:xfrm>
            <a:prstGeom prst="rect">
              <a:avLst/>
            </a:prstGeom>
          </p:spPr>
        </p:pic>
      </p:grpSp>
      <p:sp>
        <p:nvSpPr>
          <p:cNvPr id="33" name="TextBox 32"/>
          <p:cNvSpPr txBox="1"/>
          <p:nvPr/>
        </p:nvSpPr>
        <p:spPr>
          <a:xfrm>
            <a:off x="0" y="6422061"/>
            <a:ext cx="12436475" cy="572464"/>
          </a:xfrm>
          <a:prstGeom prst="rect">
            <a:avLst/>
          </a:prstGeom>
          <a:solidFill>
            <a:srgbClr val="3E3E3E"/>
          </a:solidFill>
        </p:spPr>
        <p:txBody>
          <a:bodyPr wrap="square" lIns="182880" tIns="146304" rIns="182880" bIns="146304" rtlCol="0">
            <a:spAutoFit/>
          </a:bodyPr>
          <a:lstStyle/>
          <a:p>
            <a:pPr marL="0" marR="0" lvl="0" indent="0" algn="ctr" defTabSz="932742" eaLnBrk="1" fontAlgn="auto" latinLnBrk="0" hangingPunct="1">
              <a:lnSpc>
                <a:spcPct val="90000"/>
              </a:lnSpc>
              <a:spcBef>
                <a:spcPts val="0"/>
              </a:spcBef>
              <a:spcAft>
                <a:spcPts val="600"/>
              </a:spcAft>
              <a:buClrTx/>
              <a:buSzTx/>
              <a:buFontTx/>
              <a:buNone/>
              <a:tabLst/>
              <a:defRPr/>
            </a:pPr>
            <a:r>
              <a:rPr kumimoji="0" lang="en-US" sz="2000" b="0" i="0" u="none" strike="noStrike" kern="0" cap="none" spc="0" normalizeH="0" baseline="0" noProof="0" dirty="0" smtClean="0">
                <a:ln>
                  <a:noFill/>
                </a:ln>
                <a:gradFill>
                  <a:gsLst>
                    <a:gs pos="2917">
                      <a:srgbClr val="00BCF2">
                        <a:lumMod val="20000"/>
                        <a:lumOff val="80000"/>
                      </a:srgbClr>
                    </a:gs>
                    <a:gs pos="96000">
                      <a:srgbClr val="00BCF2">
                        <a:lumMod val="20000"/>
                        <a:lumOff val="80000"/>
                      </a:srgbClr>
                    </a:gs>
                  </a:gsLst>
                  <a:lin ang="5400000" scaled="0"/>
                </a:gradFill>
                <a:effectLst/>
                <a:uLnTx/>
                <a:uFillTx/>
                <a:latin typeface="+mj-lt"/>
              </a:rPr>
              <a:t>connect. </a:t>
            </a:r>
            <a:r>
              <a:rPr kumimoji="0" lang="en-US" sz="2000" b="0" i="0" u="none" strike="noStrike" kern="0" cap="none" spc="0" normalizeH="0" baseline="0" noProof="0" dirty="0" smtClean="0">
                <a:ln>
                  <a:noFill/>
                </a:ln>
                <a:gradFill>
                  <a:gsLst>
                    <a:gs pos="2917">
                      <a:srgbClr val="00BCF2"/>
                    </a:gs>
                    <a:gs pos="30000">
                      <a:srgbClr val="00BCF2"/>
                    </a:gs>
                  </a:gsLst>
                  <a:lin ang="5400000" scaled="0"/>
                </a:gradFill>
                <a:effectLst/>
                <a:uLnTx/>
                <a:uFillTx/>
                <a:latin typeface="+mj-lt"/>
              </a:rPr>
              <a:t>reimagine. </a:t>
            </a:r>
            <a:r>
              <a:rPr kumimoji="0" lang="en-US" sz="2000" b="0" i="0" u="none" strike="noStrike" kern="0" cap="none" spc="0" normalizeH="0" baseline="0" noProof="0" dirty="0" smtClean="0">
                <a:ln>
                  <a:noFill/>
                </a:ln>
                <a:gradFill>
                  <a:gsLst>
                    <a:gs pos="2917">
                      <a:srgbClr val="0072C6"/>
                    </a:gs>
                    <a:gs pos="30000">
                      <a:srgbClr val="0072C6"/>
                    </a:gs>
                  </a:gsLst>
                  <a:lin ang="5400000" scaled="0"/>
                </a:gradFill>
                <a:effectLst/>
                <a:uLnTx/>
                <a:uFillTx/>
                <a:latin typeface="+mj-lt"/>
              </a:rPr>
              <a:t>transform.</a:t>
            </a:r>
          </a:p>
        </p:txBody>
      </p:sp>
      <p:sp>
        <p:nvSpPr>
          <p:cNvPr id="5" name="Text Placeholder 4"/>
          <p:cNvSpPr>
            <a:spLocks noGrp="1"/>
          </p:cNvSpPr>
          <p:nvPr>
            <p:ph type="body" sz="quarter" idx="11"/>
          </p:nvPr>
        </p:nvSpPr>
        <p:spPr>
          <a:xfrm>
            <a:off x="274639" y="2125677"/>
            <a:ext cx="11889564" cy="2523768"/>
          </a:xfrm>
        </p:spPr>
        <p:txBody>
          <a:bodyPr/>
          <a:lstStyle/>
          <a:p>
            <a:r>
              <a:rPr lang="en-US" dirty="0" smtClean="0"/>
              <a:t>Evaluate sessions</a:t>
            </a:r>
            <a:br>
              <a:rPr lang="en-US" dirty="0" smtClean="0"/>
            </a:br>
            <a:r>
              <a:rPr lang="en-US" dirty="0" smtClean="0"/>
              <a:t>on </a:t>
            </a:r>
            <a:r>
              <a:rPr lang="en-US" dirty="0" err="1" smtClean="0"/>
              <a:t>MySPC</a:t>
            </a:r>
            <a:r>
              <a:rPr lang="en-US" dirty="0" smtClean="0"/>
              <a:t> using  your</a:t>
            </a:r>
            <a:br>
              <a:rPr lang="en-US" dirty="0" smtClean="0"/>
            </a:br>
            <a:r>
              <a:rPr lang="en-US" dirty="0" smtClean="0"/>
              <a:t>laptop or mobile device:</a:t>
            </a:r>
          </a:p>
          <a:p>
            <a:r>
              <a:rPr lang="en-US" dirty="0">
                <a:gradFill>
                  <a:gsLst>
                    <a:gs pos="1250">
                      <a:schemeClr val="tx2"/>
                    </a:gs>
                    <a:gs pos="100000">
                      <a:schemeClr val="tx2"/>
                    </a:gs>
                  </a:gsLst>
                  <a:lin ang="5400000" scaled="0"/>
                </a:gradFill>
              </a:rPr>
              <a:t>m</a:t>
            </a:r>
            <a:r>
              <a:rPr lang="en-US" dirty="0" smtClean="0">
                <a:gradFill>
                  <a:gsLst>
                    <a:gs pos="1250">
                      <a:schemeClr val="tx2"/>
                    </a:gs>
                    <a:gs pos="100000">
                      <a:schemeClr val="tx2"/>
                    </a:gs>
                  </a:gsLst>
                  <a:lin ang="5400000" scaled="0"/>
                </a:gradFill>
              </a:rPr>
              <a:t>yspc.sharepointconference.com</a:t>
            </a:r>
            <a:endParaRPr lang="en-US" dirty="0">
              <a:gradFill>
                <a:gsLst>
                  <a:gs pos="1250">
                    <a:schemeClr val="tx2"/>
                  </a:gs>
                  <a:gs pos="100000">
                    <a:schemeClr val="tx2"/>
                  </a:gs>
                </a:gsLst>
                <a:lin ang="5400000" scaled="0"/>
              </a:gradFill>
            </a:endParaRPr>
          </a:p>
        </p:txBody>
      </p:sp>
    </p:spTree>
    <p:extLst>
      <p:ext uri="{BB962C8B-B14F-4D97-AF65-F5344CB8AC3E}">
        <p14:creationId xmlns:p14="http://schemas.microsoft.com/office/powerpoint/2010/main" val="4087423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1000" fill="hold"/>
                                        <p:tgtEl>
                                          <p:spTgt spid="20"/>
                                        </p:tgtEl>
                                        <p:attrNameLst>
                                          <p:attrName>ppt_x</p:attrName>
                                        </p:attrNameLst>
                                      </p:cBhvr>
                                      <p:tavLst>
                                        <p:tav tm="0">
                                          <p:val>
                                            <p:strVal val="1+#ppt_w/2"/>
                                          </p:val>
                                        </p:tav>
                                        <p:tav tm="100000">
                                          <p:val>
                                            <p:strVal val="#ppt_x"/>
                                          </p:val>
                                        </p:tav>
                                      </p:tavLst>
                                    </p:anim>
                                    <p:anim calcmode="lin" valueType="num">
                                      <p:cBhvr additive="base">
                                        <p:cTn id="8" dur="10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invGray">
          <a:xfrm>
            <a:off x="459233" y="3146782"/>
            <a:ext cx="3288507" cy="700960"/>
          </a:xfrm>
          <a:prstGeom prst="rect">
            <a:avLst/>
          </a:prstGeom>
        </p:spPr>
      </p:pic>
      <p:sp>
        <p:nvSpPr>
          <p:cNvPr id="5" name="Text Box 3"/>
          <p:cNvSpPr txBox="1">
            <a:spLocks noChangeArrowheads="1"/>
          </p:cNvSpPr>
          <p:nvPr/>
        </p:nvSpPr>
        <p:spPr bwMode="blackWhite">
          <a:xfrm>
            <a:off x="273051" y="6079032"/>
            <a:ext cx="10974388" cy="618631"/>
          </a:xfrm>
          <a:prstGeom prst="rect">
            <a:avLst/>
          </a:prstGeom>
        </p:spPr>
        <p:txBody>
          <a:bodyPr vert="horz" wrap="square" lIns="182880" tIns="146304" rIns="182880" bIns="146304" numCol="1" anchor="t" anchorCtr="0" compatLnSpc="1">
            <a:prstTxWarp prst="textNoShape">
              <a:avLst/>
            </a:prstTxWarp>
            <a:spAutoFit/>
          </a:bodyPr>
          <a:lstStyle/>
          <a:p>
            <a:pPr defTabSz="932290" eaLnBrk="0" hangingPunct="0"/>
            <a:r>
              <a:rPr lang="en-US" sz="700" dirty="0">
                <a:gradFill>
                  <a:gsLst>
                    <a:gs pos="0">
                      <a:srgbClr val="FFFFFF"/>
                    </a:gs>
                    <a:gs pos="100000">
                      <a:srgbClr val="FFFFFF"/>
                    </a:gs>
                  </a:gsLst>
                  <a:lin ang="5400000" scaled="0"/>
                </a:gradFill>
                <a:cs typeface="Segoe UI" pitchFamily="34" charset="0"/>
              </a:rPr>
              <a:t>© </a:t>
            </a:r>
            <a:r>
              <a:rPr lang="en-US" sz="700" dirty="0" smtClean="0">
                <a:gradFill>
                  <a:gsLst>
                    <a:gs pos="0">
                      <a:srgbClr val="FFFFFF"/>
                    </a:gs>
                    <a:gs pos="100000">
                      <a:srgbClr val="FFFFFF"/>
                    </a:gs>
                  </a:gsLst>
                  <a:lin ang="5400000" scaled="0"/>
                </a:gradFill>
                <a:cs typeface="Segoe UI" pitchFamily="34" charset="0"/>
              </a:rPr>
              <a:t>2014 </a:t>
            </a:r>
            <a:r>
              <a:rPr lang="en-US" sz="700" dirty="0">
                <a:gradFill>
                  <a:gsLst>
                    <a:gs pos="0">
                      <a:srgbClr val="FFFFFF"/>
                    </a:gs>
                    <a:gs pos="100000">
                      <a:srgbClr val="FFFFFF"/>
                    </a:gs>
                  </a:gsLst>
                  <a:lin ang="5400000" scaled="0"/>
                </a:gradFill>
                <a:cs typeface="Segoe UI" pitchFamily="34" charset="0"/>
              </a:rPr>
              <a:t>Microsoft Corporation. All rights reserved. Microsoft, Windows, </a:t>
            </a:r>
            <a:r>
              <a:rPr lang="en-US" sz="700" dirty="0" smtClean="0">
                <a:gradFill>
                  <a:gsLst>
                    <a:gs pos="0">
                      <a:srgbClr val="FFFFFF"/>
                    </a:gs>
                    <a:gs pos="100000">
                      <a:srgbClr val="FFFFFF"/>
                    </a:gs>
                  </a:gsLst>
                  <a:lin ang="5400000" scaled="0"/>
                </a:gradFill>
                <a:cs typeface="Segoe UI" pitchFamily="34" charset="0"/>
              </a:rPr>
              <a:t>and </a:t>
            </a:r>
            <a:r>
              <a:rPr lang="en-US" sz="700" dirty="0">
                <a:gradFill>
                  <a:gsLst>
                    <a:gs pos="0">
                      <a:srgbClr val="FFFFFF"/>
                    </a:gs>
                    <a:gs pos="100000">
                      <a:srgbClr val="FFFFFF"/>
                    </a:gs>
                  </a:gsLst>
                  <a:lin ang="5400000" scaled="0"/>
                </a:gradFill>
                <a:cs typeface="Segoe UI" pitchFamily="34" charset="0"/>
              </a:rPr>
              <a:t>other product names are or may be registered trademarks and/or trademarks in the U.S. and/or other countries.</a:t>
            </a:r>
          </a:p>
          <a:p>
            <a:pPr defTabSz="932290" eaLnBrk="0" hangingPunct="0"/>
            <a:r>
              <a:rPr lang="en-US" sz="700" dirty="0">
                <a:gradFill>
                  <a:gsLst>
                    <a:gs pos="0">
                      <a:srgbClr val="FFFFFF"/>
                    </a:gs>
                    <a:gs pos="100000">
                      <a:srgbClr val="FFFFFF"/>
                    </a:gs>
                  </a:gsLst>
                  <a:lin ang="5400000" scaled="0"/>
                </a:gradFill>
                <a:cs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MICROSOFT MAKES NO WARRANTIES, EXPRESS, IMPLIED OR STATUTORY, AS TO THE INFORMATION IN THIS PRESENTATION.</a:t>
            </a:r>
          </a:p>
        </p:txBody>
      </p:sp>
    </p:spTree>
    <p:extLst>
      <p:ext uri="{BB962C8B-B14F-4D97-AF65-F5344CB8AC3E}">
        <p14:creationId xmlns:p14="http://schemas.microsoft.com/office/powerpoint/2010/main" val="10071056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What is Responsive Design?</a:t>
            </a:r>
            <a:endParaRPr lang="en-US" dirty="0"/>
          </a:p>
        </p:txBody>
      </p:sp>
      <p:sp>
        <p:nvSpPr>
          <p:cNvPr id="4" name="Text Placeholder 3"/>
          <p:cNvSpPr>
            <a:spLocks noGrp="1"/>
          </p:cNvSpPr>
          <p:nvPr>
            <p:ph type="body" sz="quarter" idx="11"/>
          </p:nvPr>
        </p:nvSpPr>
        <p:spPr>
          <a:xfrm>
            <a:off x="274639" y="1212849"/>
            <a:ext cx="11889564" cy="4770537"/>
          </a:xfrm>
        </p:spPr>
        <p:txBody>
          <a:bodyPr/>
          <a:lstStyle/>
          <a:p>
            <a:r>
              <a:rPr lang="en-US" dirty="0"/>
              <a:t>Design and Development should respond to the user’s behavior and environment based on screen size, platform and orientation</a:t>
            </a:r>
          </a:p>
          <a:p>
            <a:r>
              <a:rPr lang="en-US" dirty="0" smtClean="0"/>
              <a:t/>
            </a:r>
            <a:br>
              <a:rPr lang="en-US" dirty="0" smtClean="0"/>
            </a:br>
            <a:r>
              <a:rPr lang="en-US" dirty="0" smtClean="0"/>
              <a:t>Consists </a:t>
            </a:r>
            <a:r>
              <a:rPr lang="en-US" dirty="0"/>
              <a:t>of </a:t>
            </a:r>
            <a:r>
              <a:rPr lang="en-US" dirty="0" smtClean="0"/>
              <a:t>a: </a:t>
            </a:r>
            <a:endParaRPr lang="en-US" dirty="0"/>
          </a:p>
          <a:p>
            <a:pPr lvl="1"/>
            <a:r>
              <a:rPr lang="en-US" dirty="0"/>
              <a:t>Mix of Flexible Grids and Layouts </a:t>
            </a:r>
          </a:p>
          <a:p>
            <a:pPr lvl="1"/>
            <a:r>
              <a:rPr lang="en-US" dirty="0"/>
              <a:t>Flexible Images and Media</a:t>
            </a:r>
          </a:p>
          <a:p>
            <a:pPr lvl="1"/>
            <a:r>
              <a:rPr lang="en-US" dirty="0"/>
              <a:t>CSS and Media Queries</a:t>
            </a:r>
          </a:p>
          <a:p>
            <a:endParaRPr lang="en-US" dirty="0"/>
          </a:p>
        </p:txBody>
      </p:sp>
      <p:pic>
        <p:nvPicPr>
          <p:cNvPr id="5" name="Picture 2"/>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9544828" y="2161870"/>
            <a:ext cx="2619375" cy="419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2927871"/>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Adaptive Web Design?</a:t>
            </a:r>
            <a:endParaRPr lang="en-US" dirty="0"/>
          </a:p>
        </p:txBody>
      </p:sp>
      <p:sp>
        <p:nvSpPr>
          <p:cNvPr id="3" name="Text Placeholder 2"/>
          <p:cNvSpPr>
            <a:spLocks noGrp="1"/>
          </p:cNvSpPr>
          <p:nvPr>
            <p:ph type="body" sz="quarter" idx="11"/>
          </p:nvPr>
        </p:nvSpPr>
        <p:spPr>
          <a:xfrm>
            <a:off x="274639" y="1212849"/>
            <a:ext cx="11889564" cy="3200876"/>
          </a:xfrm>
        </p:spPr>
        <p:txBody>
          <a:bodyPr/>
          <a:lstStyle/>
          <a:p>
            <a:r>
              <a:rPr lang="en-US" dirty="0" smtClean="0"/>
              <a:t>Similar to Responsive with One Major Difference</a:t>
            </a:r>
          </a:p>
          <a:p>
            <a:endParaRPr lang="en-US" dirty="0"/>
          </a:p>
          <a:p>
            <a:r>
              <a:rPr lang="en-US" dirty="0" smtClean="0"/>
              <a:t>Adaptive focuses on identifying breakpoints and focusing content delivery differently for each predefined size</a:t>
            </a:r>
            <a:endParaRPr lang="en-US" dirty="0"/>
          </a:p>
        </p:txBody>
      </p:sp>
    </p:spTree>
    <p:extLst>
      <p:ext uri="{BB962C8B-B14F-4D97-AF65-F5344CB8AC3E}">
        <p14:creationId xmlns:p14="http://schemas.microsoft.com/office/powerpoint/2010/main" val="1848351745"/>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bwMode="auto">
          <a:xfrm>
            <a:off x="431330" y="2811462"/>
            <a:ext cx="10896600" cy="3886200"/>
          </a:xfrm>
          <a:prstGeom prst="rect">
            <a:avLst/>
          </a:prstGeom>
          <a:ln>
            <a:noFill/>
            <a:headEnd type="none" w="med" len="med"/>
            <a:tailEnd type="none" w="med" len="med"/>
          </a:ln>
        </p:spPr>
        <p:style>
          <a:lnRef idx="2">
            <a:schemeClr val="accent1">
              <a:shade val="50000"/>
            </a:schemeClr>
          </a:lnRef>
          <a:fillRef idx="1">
            <a:schemeClr val="accent1"/>
          </a:fillRef>
          <a:effectRef idx="0">
            <a:schemeClr val="accent1"/>
          </a:effectRef>
          <a:fontRef idx="minor">
            <a:schemeClr val="lt1"/>
          </a:fontRef>
        </p:style>
        <p:txBody>
          <a:bodyPr vert="horz" wrap="square" lIns="0" tIns="46637" rIns="0" bIns="46637" numCol="1" rtlCol="0" anchor="ctr" anchorCtr="0" compatLnSpc="1">
            <a:prstTxWarp prst="textNoShape">
              <a:avLst/>
            </a:prstTxWarp>
          </a:bodyPr>
          <a:lstStyle/>
          <a:p>
            <a:pPr algn="ctr" defTabSz="932472" fontAlgn="base">
              <a:spcBef>
                <a:spcPct val="0"/>
              </a:spcBef>
              <a:spcAft>
                <a:spcPct val="0"/>
              </a:spcAft>
            </a:pPr>
            <a:endParaRPr lang="en-US" sz="2000" dirty="0">
              <a:gradFill>
                <a:gsLst>
                  <a:gs pos="0">
                    <a:srgbClr val="FFFFFF"/>
                  </a:gs>
                  <a:gs pos="100000">
                    <a:srgbClr val="FFFFFF"/>
                  </a:gs>
                </a:gsLst>
                <a:lin ang="5400000" scaled="0"/>
              </a:gradFill>
            </a:endParaRPr>
          </a:p>
        </p:txBody>
      </p:sp>
      <p:sp>
        <p:nvSpPr>
          <p:cNvPr id="2" name="Title 1"/>
          <p:cNvSpPr>
            <a:spLocks noGrp="1"/>
          </p:cNvSpPr>
          <p:nvPr>
            <p:ph type="title"/>
          </p:nvPr>
        </p:nvSpPr>
        <p:spPr/>
        <p:txBody>
          <a:bodyPr/>
          <a:lstStyle/>
          <a:p>
            <a:r>
              <a:rPr lang="en-US" dirty="0" smtClean="0"/>
              <a:t>Device Types &amp; Break Points</a:t>
            </a:r>
            <a:endParaRPr lang="en-US" dirty="0"/>
          </a:p>
        </p:txBody>
      </p:sp>
      <p:sp>
        <p:nvSpPr>
          <p:cNvPr id="8" name="Text Placeholder 7"/>
          <p:cNvSpPr>
            <a:spLocks noGrp="1"/>
          </p:cNvSpPr>
          <p:nvPr>
            <p:ph type="body" sz="quarter" idx="11"/>
          </p:nvPr>
        </p:nvSpPr>
        <p:spPr>
          <a:xfrm>
            <a:off x="274639" y="1212849"/>
            <a:ext cx="11889564" cy="1969770"/>
          </a:xfrm>
        </p:spPr>
        <p:txBody>
          <a:bodyPr/>
          <a:lstStyle/>
          <a:p>
            <a:r>
              <a:rPr lang="en-US" dirty="0" smtClean="0"/>
              <a:t>Break points </a:t>
            </a:r>
            <a:r>
              <a:rPr lang="en-US" dirty="0"/>
              <a:t>are the different screen sizes for your devices</a:t>
            </a:r>
          </a:p>
          <a:p>
            <a:endParaRPr lang="en-US" dirty="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8530" y="2866972"/>
            <a:ext cx="11845248" cy="3540490"/>
          </a:xfrm>
          <a:prstGeom prst="rect">
            <a:avLst/>
          </a:prstGeom>
        </p:spPr>
      </p:pic>
    </p:spTree>
    <p:extLst>
      <p:ext uri="{BB962C8B-B14F-4D97-AF65-F5344CB8AC3E}">
        <p14:creationId xmlns:p14="http://schemas.microsoft.com/office/powerpoint/2010/main" val="475807108"/>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Why Responsive</a:t>
            </a:r>
            <a:endParaRPr lang="en-US" dirty="0"/>
          </a:p>
        </p:txBody>
      </p:sp>
    </p:spTree>
    <p:extLst>
      <p:ext uri="{BB962C8B-B14F-4D97-AF65-F5344CB8AC3E}">
        <p14:creationId xmlns:p14="http://schemas.microsoft.com/office/powerpoint/2010/main" val="746360888"/>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rot="20569350">
            <a:off x="437564" y="1622265"/>
            <a:ext cx="8219813" cy="1828800"/>
          </a:xfrm>
        </p:spPr>
        <p:txBody>
          <a:bodyPr/>
          <a:lstStyle/>
          <a:p>
            <a:r>
              <a:rPr lang="en-US" dirty="0" smtClean="0"/>
              <a:t>By 2014, Mobile Internet will take over Desktop Internet Usage. </a:t>
            </a:r>
            <a:endParaRPr 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396067" y="1555750"/>
            <a:ext cx="6696075" cy="5438775"/>
          </a:xfrm>
          <a:prstGeom prst="rect">
            <a:avLst/>
          </a:prstGeom>
        </p:spPr>
      </p:pic>
    </p:spTree>
    <p:extLst>
      <p:ext uri="{BB962C8B-B14F-4D97-AF65-F5344CB8AC3E}">
        <p14:creationId xmlns:p14="http://schemas.microsoft.com/office/powerpoint/2010/main" val="913293932"/>
      </p:ext>
    </p:extLst>
  </p:cSld>
  <p:clrMapOvr>
    <a:masterClrMapping/>
  </p:clrMapOvr>
  <p:transition>
    <p:fade/>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Content Placeholder 4"/>
          <p:cNvSpPr>
            <a:spLocks noGrp="1"/>
          </p:cNvSpPr>
          <p:nvPr>
            <p:ph type="body" sz="quarter" idx="10"/>
          </p:nvPr>
        </p:nvSpPr>
        <p:spPr>
          <a:xfrm>
            <a:off x="274638" y="1212850"/>
            <a:ext cx="11887200" cy="3877985"/>
          </a:xfrm>
          <a:prstGeom prst="rect">
            <a:avLst/>
          </a:prstGeom>
        </p:spPr>
        <p:txBody>
          <a:bodyPr/>
          <a:lstStyle/>
          <a:p>
            <a:pPr marL="0" indent="0">
              <a:buNone/>
            </a:pPr>
            <a:r>
              <a:rPr lang="en-US" dirty="0" smtClean="0"/>
              <a:t>What are the device/browser needs?</a:t>
            </a:r>
          </a:p>
          <a:p>
            <a:pPr marL="0" indent="0">
              <a:buNone/>
            </a:pPr>
            <a:r>
              <a:rPr lang="en-US" dirty="0" smtClean="0"/>
              <a:t>What type of Site is it? </a:t>
            </a:r>
          </a:p>
          <a:p>
            <a:pPr marL="0" indent="0">
              <a:buNone/>
            </a:pPr>
            <a:r>
              <a:rPr lang="en-US" dirty="0"/>
              <a:t>How much do I need to know </a:t>
            </a:r>
            <a:r>
              <a:rPr lang="en-US" dirty="0" smtClean="0"/>
              <a:t/>
            </a:r>
            <a:br>
              <a:rPr lang="en-US" dirty="0" smtClean="0"/>
            </a:br>
            <a:r>
              <a:rPr lang="en-US" dirty="0" smtClean="0"/>
              <a:t>to </a:t>
            </a:r>
            <a:r>
              <a:rPr lang="en-US" dirty="0"/>
              <a:t>create a Responsive </a:t>
            </a:r>
            <a:r>
              <a:rPr lang="en-US" dirty="0" smtClean="0"/>
              <a:t/>
            </a:r>
            <a:br>
              <a:rPr lang="en-US" dirty="0" smtClean="0"/>
            </a:br>
            <a:r>
              <a:rPr lang="en-US" dirty="0" smtClean="0"/>
              <a:t>SharePoint </a:t>
            </a:r>
            <a:r>
              <a:rPr lang="en-US" dirty="0"/>
              <a:t>site?</a:t>
            </a:r>
          </a:p>
          <a:p>
            <a:pPr marL="0" indent="0">
              <a:buNone/>
            </a:pPr>
            <a:endParaRPr lang="en-US" dirty="0" smtClean="0"/>
          </a:p>
        </p:txBody>
      </p:sp>
      <p:sp>
        <p:nvSpPr>
          <p:cNvPr id="2" name="Title 1"/>
          <p:cNvSpPr>
            <a:spLocks noGrp="1"/>
          </p:cNvSpPr>
          <p:nvPr>
            <p:ph type="title"/>
          </p:nvPr>
        </p:nvSpPr>
        <p:spPr/>
        <p:txBody>
          <a:bodyPr/>
          <a:lstStyle/>
          <a:p>
            <a:pPr>
              <a:defRPr/>
            </a:pPr>
            <a:r>
              <a:rPr lang="en-US" dirty="0" smtClean="0"/>
              <a:t>When to Create Responsive?</a:t>
            </a:r>
            <a:endParaRPr lang="en-US" dirty="0"/>
          </a:p>
        </p:txBody>
      </p:sp>
      <p:pic>
        <p:nvPicPr>
          <p:cNvPr id="54276" name="Picture 2"/>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194569" y="2026364"/>
            <a:ext cx="4946524" cy="4946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74362823"/>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_lms" id="{25C35835-F310-4AE5-9EC7-744D09FBE035}" vid="{EE0D5603-D23A-4C26-9E04-0374E816A3A6}"/>
    </a:ext>
  </a:extLst>
</a:theme>
</file>

<file path=ppt/theme/theme2.xml><?xml version="1.0" encoding="utf-8"?>
<a:theme xmlns:a="http://schemas.openxmlformats.org/drawingml/2006/main" name="1_5-30499_SPC_2014_Dev_Template_16x9">
  <a:themeElements>
    <a:clrScheme name="SPC 2014">
      <a:dk1>
        <a:srgbClr val="505050"/>
      </a:dk1>
      <a:lt1>
        <a:srgbClr val="FFFFFF"/>
      </a:lt1>
      <a:dk2>
        <a:srgbClr val="0072C6"/>
      </a:dk2>
      <a:lt2>
        <a:srgbClr val="E6E6E6"/>
      </a:lt2>
      <a:accent1>
        <a:srgbClr val="00188F"/>
      </a:accent1>
      <a:accent2>
        <a:srgbClr val="00BCF2"/>
      </a:accent2>
      <a:accent3>
        <a:srgbClr val="6DC2E9"/>
      </a:accent3>
      <a:accent4>
        <a:srgbClr val="DC3C00"/>
      </a:accent4>
      <a:accent5>
        <a:srgbClr val="007233"/>
      </a:accent5>
      <a:accent6>
        <a:srgbClr val="442359"/>
      </a:accent6>
      <a:hlink>
        <a:srgbClr val="00BCF2"/>
      </a:hlink>
      <a:folHlink>
        <a:srgbClr val="00BCF2"/>
      </a:folHlink>
    </a:clrScheme>
    <a:fontScheme name="Custom 1">
      <a:majorFont>
        <a:latin typeface="Segoe UI Light"/>
        <a:ea typeface=""/>
        <a:cs typeface=""/>
      </a:majorFont>
      <a:minorFont>
        <a:latin typeface="Segoe UI"/>
        <a:ea typeface=""/>
        <a:cs typeface=""/>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noFill/>
          <a:headEnd type="none" w="med" len="med"/>
          <a:tailEnd type="none" w="med" len="med"/>
        </a:ln>
      </a:spPr>
      <a:bodyPr vert="horz" wrap="square" lIns="0" tIns="46637" rIns="0" bIns="46637" numCol="1" rtlCol="0" anchor="ctr" anchorCtr="0" compatLnSpc="1">
        <a:prstTxWarp prst="textNoShape">
          <a:avLst/>
        </a:prstTxWarp>
      </a:bodyPr>
      <a:lstStyle>
        <a:defPPr algn="ctr" defTabSz="932472" fontAlgn="base">
          <a:spcBef>
            <a:spcPct val="0"/>
          </a:spcBef>
          <a:spcAft>
            <a:spcPct val="0"/>
          </a:spcAft>
          <a:defRPr sz="2000" dirty="0">
            <a:gradFill>
              <a:gsLst>
                <a:gs pos="0">
                  <a:srgbClr val="FFFFFF"/>
                </a:gs>
                <a:gs pos="100000">
                  <a:srgbClr val="FFFFFF"/>
                </a:gs>
              </a:gsLst>
              <a:lin ang="5400000" scaled="0"/>
            </a:gra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headEnd type="none"/>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182880" tIns="146304" rIns="182880" bIns="146304" rtlCol="0">
        <a:spAutoFit/>
      </a:bodyPr>
      <a:lstStyle>
        <a:defPPr>
          <a:lnSpc>
            <a:spcPct val="90000"/>
          </a:lnSpc>
          <a:spcAft>
            <a:spcPts val="600"/>
          </a:spcAft>
          <a:defRPr sz="2400" dirty="0" err="1" smtClean="0">
            <a:gradFill>
              <a:gsLst>
                <a:gs pos="2917">
                  <a:schemeClr val="tx1"/>
                </a:gs>
                <a:gs pos="30000">
                  <a:schemeClr val="tx1"/>
                </a:gs>
              </a:gsLst>
              <a:lin ang="5400000" scaled="0"/>
            </a:gradFill>
          </a:defRPr>
        </a:defPPr>
      </a:lstStyle>
    </a:txDef>
  </a:objectDefaults>
  <a:extraClrSchemeLst/>
  <a:extLst>
    <a:ext uri="{05A4C25C-085E-4340-85A3-A5531E510DB2}">
      <thm15:themeFamily xmlns:thm15="http://schemas.microsoft.com/office/thememl/2012/main" name="SharePoint_Conference_2014_Dev_Template" id="{3CEC72EA-3862-4FAE-8E59-14FEC61C09A5}" vid="{D22EE48B-31ED-4E29-97C6-F232FE185A9B}"/>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CDFC83731B9B64AB89427B9ED8A5498" ma:contentTypeVersion="0" ma:contentTypeDescription="Create a new document." ma:contentTypeScope="" ma:versionID="8920282ba02a072efcb463e387fd5302">
  <xsd:schema xmlns:xsd="http://www.w3.org/2001/XMLSchema" xmlns:xs="http://www.w3.org/2001/XMLSchema" xmlns:p="http://schemas.microsoft.com/office/2006/metadata/properties" targetNamespace="http://schemas.microsoft.com/office/2006/metadata/properties" ma:root="true" ma:fieldsID="301cfc47b12141e7059c540c173fd441">
    <xsd:element name="properties">
      <xsd:complexType>
        <xsd:sequence>
          <xsd:element name="documentManagement">
            <xsd:complexType>
              <xsd:all/>
            </xsd:complexType>
          </xsd:element>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BC1CC82-E76E-48FF-A6A4-3690C0C2DB82}"/>
</file>

<file path=customXml/itemProps2.xml><?xml version="1.0" encoding="utf-8"?>
<ds:datastoreItem xmlns:ds="http://schemas.openxmlformats.org/officeDocument/2006/customXml" ds:itemID="{758FDAC0-319D-4A54-8D8E-1D42CB1F8004}"/>
</file>

<file path=customXml/itemProps3.xml><?xml version="1.0" encoding="utf-8"?>
<ds:datastoreItem xmlns:ds="http://schemas.openxmlformats.org/officeDocument/2006/customXml" ds:itemID="{F990F116-B58F-4255-B05B-DA3808E0E5C6}"/>
</file>

<file path=docProps/app.xml><?xml version="1.0" encoding="utf-8"?>
<Properties xmlns="http://schemas.openxmlformats.org/officeDocument/2006/extended-properties" xmlns:vt="http://schemas.openxmlformats.org/officeDocument/2006/docPropsVTypes">
  <Template>SharePoint_Conference_2014_Dev_Template_lms</Template>
  <TotalTime>3</TotalTime>
  <Words>1742</Words>
  <Application>Microsoft Office PowerPoint</Application>
  <PresentationFormat>Custom</PresentationFormat>
  <Paragraphs>162</Paragraphs>
  <Slides>37</Slides>
  <Notes>21</Notes>
  <HiddenSlides>0</HiddenSlides>
  <MMClips>0</MMClips>
  <ScaleCrop>false</ScaleCrop>
  <HeadingPairs>
    <vt:vector size="6" baseType="variant">
      <vt:variant>
        <vt:lpstr>Fonts Used</vt:lpstr>
      </vt:variant>
      <vt:variant>
        <vt:i4>10</vt:i4>
      </vt:variant>
      <vt:variant>
        <vt:lpstr>Theme</vt:lpstr>
      </vt:variant>
      <vt:variant>
        <vt:i4>2</vt:i4>
      </vt:variant>
      <vt:variant>
        <vt:lpstr>Slide Titles</vt:lpstr>
      </vt:variant>
      <vt:variant>
        <vt:i4>37</vt:i4>
      </vt:variant>
    </vt:vector>
  </HeadingPairs>
  <TitlesOfParts>
    <vt:vector size="49" baseType="lpstr">
      <vt:lpstr>MS PGothic</vt:lpstr>
      <vt:lpstr>Arial</vt:lpstr>
      <vt:lpstr>Calibri</vt:lpstr>
      <vt:lpstr>Calibri Light</vt:lpstr>
      <vt:lpstr>Cambria</vt:lpstr>
      <vt:lpstr>Consolas</vt:lpstr>
      <vt:lpstr>Mangal</vt:lpstr>
      <vt:lpstr>Segoe UI</vt:lpstr>
      <vt:lpstr>Segoe UI Light</vt:lpstr>
      <vt:lpstr>Wingdings</vt:lpstr>
      <vt:lpstr>5-30499_SPC_2014_Dev_Template_16x9</vt:lpstr>
      <vt:lpstr>1_5-30499_SPC_2014_Dev_Template_16x9</vt:lpstr>
      <vt:lpstr>PowerPoint Presentation</vt:lpstr>
      <vt:lpstr>Adjust the Perspective with Responsive Design for SharePoint</vt:lpstr>
      <vt:lpstr>Defining Responsive</vt:lpstr>
      <vt:lpstr>What is Responsive Design?</vt:lpstr>
      <vt:lpstr>What is Adaptive Web Design?</vt:lpstr>
      <vt:lpstr>Device Types &amp; Break Points</vt:lpstr>
      <vt:lpstr>Why Responsive</vt:lpstr>
      <vt:lpstr>By 2014, Mobile Internet will take over Desktop Internet Usage. </vt:lpstr>
      <vt:lpstr>When to Create Responsive?</vt:lpstr>
      <vt:lpstr>SharePoint Challenges</vt:lpstr>
      <vt:lpstr>Sample Responsive Site - LGOntario.ca</vt:lpstr>
      <vt:lpstr>How Does It Work</vt:lpstr>
      <vt:lpstr>Grid Based Layout</vt:lpstr>
      <vt:lpstr>Making it Flexible</vt:lpstr>
      <vt:lpstr>Media Queries</vt:lpstr>
      <vt:lpstr>Media Query</vt:lpstr>
      <vt:lpstr>Review Site Design Concepts</vt:lpstr>
      <vt:lpstr>Know the Implications of Decisions</vt:lpstr>
      <vt:lpstr>Responsive SharePoint Sites</vt:lpstr>
      <vt:lpstr>Maryland.gov</vt:lpstr>
      <vt:lpstr>MarshfieldClinic.org</vt:lpstr>
      <vt:lpstr>CFAInstitute.org</vt:lpstr>
      <vt:lpstr>Putting the Design in Place</vt:lpstr>
      <vt:lpstr>Design Methods</vt:lpstr>
      <vt:lpstr>Design Methods</vt:lpstr>
      <vt:lpstr>Design Methods</vt:lpstr>
      <vt:lpstr>Wireframe Tools</vt:lpstr>
      <vt:lpstr>Create a User Experience Artifact Plan</vt:lpstr>
      <vt:lpstr>Create Mockups</vt:lpstr>
      <vt:lpstr>Create Mockups</vt:lpstr>
      <vt:lpstr>Create the Design Artifacts</vt:lpstr>
      <vt:lpstr>Demo</vt:lpstr>
      <vt:lpstr>Browsers that Support RWD</vt:lpstr>
      <vt:lpstr>Great tools for checking your designs!</vt:lpstr>
      <vt:lpstr>Questions?</vt:lpstr>
      <vt:lpstr>MySPC</vt:lpstr>
      <vt:lpstr>PowerPoint Presentation</vt:lpstr>
    </vt:vector>
  </TitlesOfParts>
  <Manager>&lt;Speech writer name goes here&gt;</Manager>
  <Company>MS Events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Adjust the Perspective with Responsive Design for SharePoint</dc:title>
  <dc:subject>SharePoint Conference 2014 Executive</dc:subject>
  <dc:creator>Administrator</dc:creator>
  <cp:keywords>SharePoint Conference 2014 Executive</cp:keywords>
  <dc:description>Template by: Mitchell Derrey, Silver Fox Productions, Inc.
Formatting by: 
Event Dates: March 2-6, 2014
Event Location: Las Vegas, NV
Audience Type: Internal/External</dc:description>
  <cp:lastModifiedBy>Erin Baranick (Silver Fox)</cp:lastModifiedBy>
  <cp:revision>4</cp:revision>
  <dcterms:created xsi:type="dcterms:W3CDTF">2014-03-03T07:10:14Z</dcterms:created>
  <dcterms:modified xsi:type="dcterms:W3CDTF">2014-03-05T01:16:12Z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0x010100BCDFC83731B9B64AB89427B9ED8A5498</vt:lpwstr>
  </property>
  <property fmtid="{D5CDD505-2E9C-101B-9397-08002B2CF9AE}" pid="3" name="Product">
    <vt:lpwstr/>
  </property>
  <property fmtid="{D5CDD505-2E9C-101B-9397-08002B2CF9AE}" pid="4" name="Event1">
    <vt:lpwstr>622;#Unassigned|2c8af875-f38a-40b8-a0a9-056aed3fc8c0</vt:lpwstr>
  </property>
  <property fmtid="{D5CDD505-2E9C-101B-9397-08002B2CF9AE}" pid="5" name="Audience">
    <vt:lpwstr/>
  </property>
  <property fmtid="{D5CDD505-2E9C-101B-9397-08002B2CF9AE}" pid="6" name="Event Venue">
    <vt:lpwstr>92;#Venetian|bd55f5f3-c228-4542-b738-d5b5edd79abd</vt:lpwstr>
  </property>
  <property fmtid="{D5CDD505-2E9C-101B-9397-08002B2CF9AE}" pid="7" name="Track">
    <vt:lpwstr/>
  </property>
  <property fmtid="{D5CDD505-2E9C-101B-9397-08002B2CF9AE}" pid="8" name="Event Location">
    <vt:lpwstr>25;#Las Vegas|e731b1e0-234c-4781-a780-e65aa36c0b98</vt:lpwstr>
  </property>
  <property fmtid="{D5CDD505-2E9C-101B-9397-08002B2CF9AE}" pid="9" name="Campaign">
    <vt:lpwstr/>
  </property>
  <property fmtid="{D5CDD505-2E9C-101B-9397-08002B2CF9AE}" pid="10" name="IsMyDocuments">
    <vt:bool>true</vt:bool>
  </property>
  <property fmtid="{D5CDD505-2E9C-101B-9397-08002B2CF9AE}" pid="11" name="TaxKeyword">
    <vt:lpwstr>10;#SharePoint Conference 2014 Executive|c7618099-af1d-412d-92b3-b97338d93c70</vt:lpwstr>
  </property>
  <property fmtid="{D5CDD505-2E9C-101B-9397-08002B2CF9AE}" pid="12" name="Audience1">
    <vt:lpwstr>9;#Developer|8e4a08dc-5d95-4156-ab65-f22579a1592a</vt:lpwstr>
  </property>
  <property fmtid="{D5CDD505-2E9C-101B-9397-08002B2CF9AE}" pid="13" name="Event Name">
    <vt:lpwstr>91;#Microsoft SharePoint Conference|a629e079-6b4e-41d1-9641-98de5e4410b7</vt:lpwstr>
  </property>
  <property fmtid="{D5CDD505-2E9C-101B-9397-08002B2CF9AE}" pid="14" name="TaxCatchAll">
    <vt:lpwstr>10;#SharePoint Conference 2014 Executive;#90;#SharePoint Conference 2014 Executive|c7618099-af1d-412d-92b3-b97338d93c70</vt:lpwstr>
  </property>
  <property fmtid="{D5CDD505-2E9C-101B-9397-08002B2CF9AE}" pid="15" name="TaxKeywordTaxHTField">
    <vt:lpwstr>SharePoint Conference 2014 Executive|c7618099-af1d-412d-92b3-b97338d93c70</vt:lpwstr>
  </property>
</Properties>
</file>