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Default Extension="mp4" ContentType="video/mp4"/>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2.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52" r:id="rId6"/>
  </p:sldMasterIdLst>
  <p:notesMasterIdLst>
    <p:notesMasterId r:id="rId60"/>
  </p:notesMasterIdLst>
  <p:handoutMasterIdLst>
    <p:handoutMasterId r:id="rId61"/>
  </p:handoutMasterIdLst>
  <p:sldIdLst>
    <p:sldId id="1236" r:id="rId7"/>
    <p:sldId id="1124" r:id="rId8"/>
    <p:sldId id="1306" r:id="rId9"/>
    <p:sldId id="1330" r:id="rId10"/>
    <p:sldId id="1240" r:id="rId11"/>
    <p:sldId id="1354" r:id="rId12"/>
    <p:sldId id="1353" r:id="rId13"/>
    <p:sldId id="1278" r:id="rId14"/>
    <p:sldId id="1307" r:id="rId15"/>
    <p:sldId id="1308" r:id="rId16"/>
    <p:sldId id="1309" r:id="rId17"/>
    <p:sldId id="1310" r:id="rId18"/>
    <p:sldId id="1199" r:id="rId19"/>
    <p:sldId id="1295" r:id="rId20"/>
    <p:sldId id="1286" r:id="rId21"/>
    <p:sldId id="1334" r:id="rId22"/>
    <p:sldId id="1296" r:id="rId23"/>
    <p:sldId id="1321" r:id="rId24"/>
    <p:sldId id="1335" r:id="rId25"/>
    <p:sldId id="1297" r:id="rId26"/>
    <p:sldId id="1322" r:id="rId27"/>
    <p:sldId id="1355" r:id="rId28"/>
    <p:sldId id="1298" r:id="rId29"/>
    <p:sldId id="1323" r:id="rId30"/>
    <p:sldId id="1357" r:id="rId31"/>
    <p:sldId id="1356" r:id="rId32"/>
    <p:sldId id="1300" r:id="rId33"/>
    <p:sldId id="1324" r:id="rId34"/>
    <p:sldId id="1359" r:id="rId35"/>
    <p:sldId id="1367" r:id="rId36"/>
    <p:sldId id="1368" r:id="rId37"/>
    <p:sldId id="1369" r:id="rId38"/>
    <p:sldId id="1370" r:id="rId39"/>
    <p:sldId id="1301" r:id="rId40"/>
    <p:sldId id="1325" r:id="rId41"/>
    <p:sldId id="1347" r:id="rId42"/>
    <p:sldId id="1302" r:id="rId43"/>
    <p:sldId id="1326" r:id="rId44"/>
    <p:sldId id="1332" r:id="rId45"/>
    <p:sldId id="1362" r:id="rId46"/>
    <p:sldId id="1333" r:id="rId47"/>
    <p:sldId id="1363" r:id="rId48"/>
    <p:sldId id="1311" r:id="rId49"/>
    <p:sldId id="1360" r:id="rId50"/>
    <p:sldId id="1303" r:id="rId51"/>
    <p:sldId id="1284" r:id="rId52"/>
    <p:sldId id="1327" r:id="rId53"/>
    <p:sldId id="1361" r:id="rId54"/>
    <p:sldId id="1365" r:id="rId55"/>
    <p:sldId id="1366" r:id="rId56"/>
    <p:sldId id="859" r:id="rId57"/>
    <p:sldId id="1203" r:id="rId58"/>
    <p:sldId id="1132" r:id="rId59"/>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C 2014 Dev Template" id="{2266D7F5-89A7-478C-8A43-C1409DDC88B9}">
          <p14:sldIdLst>
            <p14:sldId id="1236"/>
            <p14:sldId id="1124"/>
            <p14:sldId id="1306"/>
            <p14:sldId id="1330"/>
            <p14:sldId id="1240"/>
            <p14:sldId id="1354"/>
            <p14:sldId id="1353"/>
            <p14:sldId id="1278"/>
            <p14:sldId id="1307"/>
            <p14:sldId id="1308"/>
            <p14:sldId id="1309"/>
            <p14:sldId id="1310"/>
            <p14:sldId id="1199"/>
            <p14:sldId id="1295"/>
            <p14:sldId id="1286"/>
            <p14:sldId id="1334"/>
            <p14:sldId id="1296"/>
            <p14:sldId id="1321"/>
            <p14:sldId id="1335"/>
            <p14:sldId id="1297"/>
            <p14:sldId id="1322"/>
            <p14:sldId id="1355"/>
            <p14:sldId id="1298"/>
            <p14:sldId id="1323"/>
            <p14:sldId id="1357"/>
            <p14:sldId id="1356"/>
            <p14:sldId id="1300"/>
            <p14:sldId id="1324"/>
            <p14:sldId id="1359"/>
            <p14:sldId id="1367"/>
            <p14:sldId id="1368"/>
            <p14:sldId id="1369"/>
            <p14:sldId id="1370"/>
            <p14:sldId id="1301"/>
            <p14:sldId id="1325"/>
            <p14:sldId id="1347"/>
            <p14:sldId id="1302"/>
            <p14:sldId id="1326"/>
            <p14:sldId id="1332"/>
            <p14:sldId id="1362"/>
            <p14:sldId id="1333"/>
            <p14:sldId id="1363"/>
            <p14:sldId id="1311"/>
            <p14:sldId id="1360"/>
            <p14:sldId id="1303"/>
            <p14:sldId id="1284"/>
            <p14:sldId id="1327"/>
            <p14:sldId id="1361"/>
            <p14:sldId id="1365"/>
            <p14:sldId id="1366"/>
            <p14:sldId id="859"/>
            <p14:sldId id="1203"/>
            <p14:sldId id="1132"/>
          </p14:sldIdLst>
        </p14:section>
        <p14:section name="NOT IN USE YET Y0" id="{1FC2E2F0-F752-4FDF-A55B-FE86FB6B07A7}">
          <p14:sldIdLst/>
        </p14:section>
        <p14:section name="Ilustration" id="{31A37708-07ED-4100-B0F5-72833380F4D2}">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E6A78"/>
    <a:srgbClr val="6E8B2D"/>
    <a:srgbClr val="87AB37"/>
    <a:srgbClr val="9FC54D"/>
    <a:srgbClr val="505050"/>
    <a:srgbClr val="785393"/>
    <a:srgbClr val="80599D"/>
    <a:srgbClr val="8E6AAA"/>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4232" autoAdjust="0"/>
    <p:restoredTop sz="94485" autoAdjust="0"/>
  </p:normalViewPr>
  <p:slideViewPr>
    <p:cSldViewPr snapToObjects="1">
      <p:cViewPr varScale="1">
        <p:scale>
          <a:sx n="123" d="100"/>
          <a:sy n="123" d="100"/>
        </p:scale>
        <p:origin x="762" y="96"/>
      </p:cViewPr>
      <p:guideLst/>
    </p:cSldViewPr>
  </p:slideViewPr>
  <p:outlineViewPr>
    <p:cViewPr>
      <p:scale>
        <a:sx n="33" d="100"/>
        <a:sy n="33" d="100"/>
      </p:scale>
      <p:origin x="0" y="-17574"/>
    </p:cViewPr>
  </p:outlineViewPr>
  <p:notesTextViewPr>
    <p:cViewPr>
      <p:scale>
        <a:sx n="100" d="100"/>
        <a:sy n="100" d="100"/>
      </p:scale>
      <p:origin x="0" y="0"/>
    </p:cViewPr>
  </p:notesTextViewPr>
  <p:sorterViewPr>
    <p:cViewPr varScale="1">
      <p:scale>
        <a:sx n="100" d="100"/>
        <a:sy n="100"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handoutMaster" Target="handoutMasters/handoutMaster1.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gradFill>
                  <a:gsLst>
                    <a:gs pos="0">
                      <a:schemeClr val="tx1"/>
                    </a:gs>
                    <a:gs pos="100000">
                      <a:schemeClr val="tx1"/>
                    </a:gs>
                  </a:gsLst>
                  <a:lin ang="5400000" scaled="1"/>
                </a:gradFill>
                <a:latin typeface="+mn-lt"/>
                <a:ea typeface="+mn-ea"/>
                <a:cs typeface="+mn-cs"/>
              </a:defRPr>
            </a:pPr>
            <a:r>
              <a:rPr lang="en-US" sz="2800" dirty="0" smtClean="0">
                <a:gradFill>
                  <a:gsLst>
                    <a:gs pos="0">
                      <a:schemeClr val="tx1"/>
                    </a:gs>
                    <a:gs pos="100000">
                      <a:schemeClr val="tx1"/>
                    </a:gs>
                  </a:gsLst>
                  <a:lin ang="5400000" scaled="1"/>
                </a:gradFill>
                <a:latin typeface="+mn-lt"/>
              </a:rPr>
              <a:t>Likely hood Mark</a:t>
            </a:r>
            <a:r>
              <a:rPr lang="en-US" sz="2800" baseline="0" dirty="0" smtClean="0">
                <a:gradFill>
                  <a:gsLst>
                    <a:gs pos="0">
                      <a:schemeClr val="tx1"/>
                    </a:gs>
                    <a:gs pos="100000">
                      <a:schemeClr val="tx1"/>
                    </a:gs>
                  </a:gsLst>
                  <a:lin ang="5400000" scaled="1"/>
                </a:gradFill>
                <a:latin typeface="+mn-lt"/>
              </a:rPr>
              <a:t> will</a:t>
            </a:r>
            <a:endParaRPr lang="en-US" sz="2800" dirty="0">
              <a:gradFill>
                <a:gsLst>
                  <a:gs pos="0">
                    <a:schemeClr val="tx1"/>
                  </a:gs>
                  <a:gs pos="100000">
                    <a:schemeClr val="tx1"/>
                  </a:gs>
                </a:gsLst>
                <a:lin ang="5400000" scaled="1"/>
              </a:gradFill>
              <a:latin typeface="+mn-lt"/>
            </a:endParaRPr>
          </a:p>
        </c:rich>
      </c:tx>
      <c:layout>
        <c:manualLayout>
          <c:xMode val="edge"/>
          <c:yMode val="edge"/>
          <c:x val="0.27167833485189952"/>
          <c:y val="1.3846997582045278E-2"/>
        </c:manualLayout>
      </c:layout>
      <c:overlay val="0"/>
      <c:spPr>
        <a:noFill/>
        <a:ln>
          <a:noFill/>
        </a:ln>
        <a:effectLst/>
      </c:spPr>
      <c:txPr>
        <a:bodyPr rot="0" spcFirstLastPara="1" vertOverflow="ellipsis" vert="horz" wrap="square" anchor="ctr" anchorCtr="1"/>
        <a:lstStyle/>
        <a:p>
          <a:pPr>
            <a:defRPr sz="2400" b="0" i="0" u="none" strike="noStrike" kern="1200" spc="0" baseline="0">
              <a:gradFill>
                <a:gsLst>
                  <a:gs pos="0">
                    <a:schemeClr val="tx1"/>
                  </a:gs>
                  <a:gs pos="100000">
                    <a:schemeClr val="tx1"/>
                  </a:gs>
                </a:gsLst>
                <a:lin ang="5400000" scaled="1"/>
              </a:gradFill>
              <a:latin typeface="+mn-lt"/>
              <a:ea typeface="+mn-ea"/>
              <a:cs typeface="+mn-cs"/>
            </a:defRPr>
          </a:pPr>
          <a:endParaRPr lang="en-US"/>
        </a:p>
      </c:txPr>
    </c:title>
    <c:autoTitleDeleted val="0"/>
    <c:plotArea>
      <c:layout/>
      <c:pieChart>
        <c:varyColors val="1"/>
        <c:ser>
          <c:idx val="0"/>
          <c:order val="0"/>
          <c:spPr>
            <a:ln>
              <a:noFill/>
            </a:ln>
          </c:spPr>
          <c:dPt>
            <c:idx val="0"/>
            <c:bubble3D val="0"/>
            <c:spPr>
              <a:solidFill>
                <a:srgbClr val="BA00A2"/>
              </a:solidFill>
              <a:ln w="19050">
                <a:noFill/>
              </a:ln>
              <a:effectLst/>
            </c:spPr>
          </c:dPt>
          <c:dPt>
            <c:idx val="1"/>
            <c:bubble3D val="0"/>
            <c:spPr>
              <a:solidFill>
                <a:schemeClr val="accent2"/>
              </a:solidFill>
              <a:ln w="19050">
                <a:noFill/>
              </a:ln>
              <a:effectLst/>
            </c:spPr>
          </c:dPt>
          <c:dPt>
            <c:idx val="2"/>
            <c:bubble3D val="0"/>
            <c:spPr>
              <a:solidFill>
                <a:schemeClr val="accent4"/>
              </a:solidFill>
              <a:ln w="19050">
                <a:noFill/>
              </a:ln>
              <a:effectLst/>
            </c:spPr>
          </c:dPt>
          <c:dPt>
            <c:idx val="3"/>
            <c:bubble3D val="0"/>
            <c:spPr>
              <a:solidFill>
                <a:schemeClr val="accent5"/>
              </a:solidFill>
              <a:ln w="19050">
                <a:noFill/>
              </a:ln>
              <a:effectLst/>
            </c:spPr>
          </c:dPt>
          <c:val>
            <c:numRef>
              <c:f>Sheet1!$B$2:$B$5</c:f>
              <c:numCache>
                <c:formatCode>General</c:formatCode>
                <c:ptCount val="4"/>
                <c:pt idx="0">
                  <c:v>8.1999999999999993</c:v>
                </c:pt>
                <c:pt idx="1">
                  <c:v>3.2</c:v>
                </c:pt>
                <c:pt idx="2">
                  <c:v>1.4</c:v>
                </c:pt>
                <c:pt idx="3">
                  <c:v>1.2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1st Qtr</c:v>
                      </c:pt>
                      <c:pt idx="1">
                        <c:v>2nd Qtr</c:v>
                      </c:pt>
                      <c:pt idx="2">
                        <c:v>3rd Qtr</c:v>
                      </c:pt>
                      <c:pt idx="3">
                        <c:v>4th Qtr</c:v>
                      </c:pt>
                    </c:strCache>
                  </c:strRef>
                </c15:cat>
              </c15:filteredCategoryTitle>
            </c:ext>
          </c:extLst>
        </c:ser>
        <c:ser>
          <c:idx val="1"/>
          <c:order val="1"/>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val>
            <c:numRef>
              <c:f>Sheet1!$C$2:$C$5</c:f>
              <c:numCache>
                <c:formatCode>General</c:formatCode>
                <c:ptCount val="4"/>
                <c:pt idx="0">
                  <c:v>57.746478873239433</c:v>
                </c:pt>
                <c:pt idx="1">
                  <c:v>22.535211267605636</c:v>
                </c:pt>
                <c:pt idx="2">
                  <c:v>9.8591549295774659</c:v>
                </c:pt>
                <c:pt idx="3">
                  <c:v>8.4507042253521139</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Column1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1st Qtr</c:v>
                      </c:pt>
                      <c:pt idx="1">
                        <c:v>2nd Qtr</c:v>
                      </c:pt>
                      <c:pt idx="2">
                        <c:v>3rd Qtr</c:v>
                      </c:pt>
                      <c:pt idx="3">
                        <c:v>4th Qtr</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84186256291570527"/>
          <c:y val="0.36983458834620686"/>
          <c:w val="0.10736511261679545"/>
          <c:h val="0.33473535698177609"/>
        </c:manualLayout>
      </c:layout>
      <c:overlay val="0"/>
      <c:spPr>
        <a:noFill/>
        <a:ln>
          <a:noFill/>
        </a:ln>
        <a:effectLst/>
      </c:spPr>
      <c:txPr>
        <a:bodyPr rot="0" spcFirstLastPara="1" vertOverflow="ellipsis" vert="horz" wrap="square" anchor="ctr" anchorCtr="1"/>
        <a:lstStyle/>
        <a:p>
          <a:pPr rtl="0">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0.48519</cdr:x>
      <cdr:y>0.46327</cdr:y>
    </cdr:from>
    <cdr:to>
      <cdr:x>0.75119</cdr:x>
      <cdr:y>0.66797</cdr:y>
    </cdr:to>
    <cdr:sp macro="" textlink="">
      <cdr:nvSpPr>
        <cdr:cNvPr id="2" name="TextBox 1"/>
        <cdr:cNvSpPr txBox="1"/>
      </cdr:nvSpPr>
      <cdr:spPr>
        <a:xfrm xmlns:a="http://schemas.openxmlformats.org/drawingml/2006/main">
          <a:off x="4005019" y="2549374"/>
          <a:ext cx="2195696" cy="1126464"/>
        </a:xfrm>
        <a:prstGeom xmlns:a="http://schemas.openxmlformats.org/drawingml/2006/main" prst="rect">
          <a:avLst/>
        </a:prstGeom>
        <a:noFill xmlns:a="http://schemas.openxmlformats.org/drawingml/2006/main"/>
      </cdr:spPr>
      <cdr:txBody>
        <a:bodyPr xmlns:a="http://schemas.openxmlformats.org/drawingml/2006/main" vertOverflow="clip" wrap="square" lIns="182880" tIns="146304" rIns="182880" bIns="146304" rtlCol="0">
          <a:spAutoFit/>
        </a:bodyPr>
        <a:lstStyle xmlns:a="http://schemas.openxmlformats.org/drawingml/2006/main"/>
        <a:p xmlns:a="http://schemas.openxmlformats.org/drawingml/2006/main">
          <a:pPr algn="ctr">
            <a:lnSpc>
              <a:spcPct val="90000"/>
            </a:lnSpc>
            <a:spcAft>
              <a:spcPts val="600"/>
            </a:spcAft>
          </a:pPr>
          <a:r>
            <a:rPr lang="en-US" sz="6000" dirty="0" smtClean="0">
              <a:gradFill>
                <a:gsLst>
                  <a:gs pos="6207">
                    <a:srgbClr val="FFFFFF"/>
                  </a:gs>
                  <a:gs pos="44000">
                    <a:srgbClr val="FFFFFF"/>
                  </a:gs>
                </a:gsLst>
                <a:lin ang="5400000" scaled="0"/>
              </a:gradFill>
              <a:latin typeface="+mj-lt"/>
            </a:rPr>
            <a:t>58%</a:t>
          </a:r>
        </a:p>
      </cdr:txBody>
    </cdr:sp>
  </cdr:relSizeAnchor>
  <cdr:relSizeAnchor xmlns:cdr="http://schemas.openxmlformats.org/drawingml/2006/chartDrawing">
    <cdr:from>
      <cdr:x>0.32811</cdr:x>
      <cdr:y>0.16915</cdr:y>
    </cdr:from>
    <cdr:to>
      <cdr:x>0.54976</cdr:x>
      <cdr:y>0.3067</cdr:y>
    </cdr:to>
    <cdr:sp macro="" textlink="">
      <cdr:nvSpPr>
        <cdr:cNvPr id="3" name="TextBox 2"/>
        <cdr:cNvSpPr txBox="1"/>
      </cdr:nvSpPr>
      <cdr:spPr>
        <a:xfrm xmlns:a="http://schemas.openxmlformats.org/drawingml/2006/main">
          <a:off x="2708403" y="930832"/>
          <a:ext cx="1829609" cy="756937"/>
        </a:xfrm>
        <a:prstGeom xmlns:a="http://schemas.openxmlformats.org/drawingml/2006/main" prst="rect">
          <a:avLst/>
        </a:prstGeom>
        <a:noFill xmlns:a="http://schemas.openxmlformats.org/drawingml/2006/main"/>
      </cdr:spPr>
      <cdr:txBody>
        <a:bodyPr xmlns:a="http://schemas.openxmlformats.org/drawingml/2006/main" vertOverflow="clip" wrap="square" lIns="182880" tIns="146304" rIns="182880" bIns="146304" rtlCol="0">
          <a:spAutoFit/>
        </a:bodyPr>
        <a:lstStyle xmlns:a="http://schemas.openxmlformats.org/drawingml/2006/main"/>
        <a:p xmlns:a="http://schemas.openxmlformats.org/drawingml/2006/main">
          <a:pPr algn="ctr">
            <a:lnSpc>
              <a:spcPct val="90000"/>
            </a:lnSpc>
            <a:spcAft>
              <a:spcPts val="600"/>
            </a:spcAft>
          </a:pPr>
          <a:r>
            <a:rPr lang="en-US" sz="2600" dirty="0" smtClean="0">
              <a:gradFill>
                <a:gsLst>
                  <a:gs pos="71034">
                    <a:srgbClr val="FFFFFF"/>
                  </a:gs>
                  <a:gs pos="44000">
                    <a:srgbClr val="FFFFFF"/>
                  </a:gs>
                </a:gsLst>
                <a:lin ang="5400000" scaled="0"/>
              </a:gradFill>
              <a:latin typeface="+mj-lt"/>
            </a:rPr>
            <a:t>9%</a:t>
          </a:r>
        </a:p>
      </cdr:txBody>
    </cdr:sp>
  </cdr:relSizeAnchor>
  <cdr:relSizeAnchor xmlns:cdr="http://schemas.openxmlformats.org/drawingml/2006/chartDrawing">
    <cdr:from>
      <cdr:x>0.19674</cdr:x>
      <cdr:y>0.57765</cdr:y>
    </cdr:from>
    <cdr:to>
      <cdr:x>0.41839</cdr:x>
      <cdr:y>0.69678</cdr:y>
    </cdr:to>
    <cdr:sp macro="" textlink="">
      <cdr:nvSpPr>
        <cdr:cNvPr id="4" name="TextBox 3"/>
        <cdr:cNvSpPr txBox="1"/>
      </cdr:nvSpPr>
      <cdr:spPr>
        <a:xfrm xmlns:a="http://schemas.openxmlformats.org/drawingml/2006/main">
          <a:off x="1623990" y="3178807"/>
          <a:ext cx="1829609" cy="655564"/>
        </a:xfrm>
        <a:prstGeom xmlns:a="http://schemas.openxmlformats.org/drawingml/2006/main" prst="rect">
          <a:avLst/>
        </a:prstGeom>
        <a:noFill xmlns:a="http://schemas.openxmlformats.org/drawingml/2006/main"/>
      </cdr:spPr>
      <cdr:txBody>
        <a:bodyPr xmlns:a="http://schemas.openxmlformats.org/drawingml/2006/main" vertOverflow="clip" wrap="square" lIns="182880" tIns="146304" rIns="182880" bIns="146304" rtlCol="0">
          <a:spAutoFit/>
        </a:bodyPr>
        <a:lstStyle xmlns:a="http://schemas.openxmlformats.org/drawingml/2006/main"/>
        <a:p xmlns:a="http://schemas.openxmlformats.org/drawingml/2006/main">
          <a:pPr algn="ctr">
            <a:lnSpc>
              <a:spcPct val="90000"/>
            </a:lnSpc>
            <a:spcAft>
              <a:spcPts val="600"/>
            </a:spcAft>
          </a:pPr>
          <a:r>
            <a:rPr lang="en-US" sz="2600" dirty="0" smtClean="0">
              <a:gradFill>
                <a:gsLst>
                  <a:gs pos="90260">
                    <a:srgbClr val="505050"/>
                  </a:gs>
                  <a:gs pos="71034">
                    <a:srgbClr val="505050"/>
                  </a:gs>
                </a:gsLst>
                <a:lin ang="5400000" scaled="0"/>
              </a:gradFill>
              <a:latin typeface="+mj-lt"/>
            </a:rPr>
            <a:t>23%</a:t>
          </a:r>
        </a:p>
      </cdr:txBody>
    </cdr:sp>
  </cdr:relSizeAnchor>
  <cdr:relSizeAnchor xmlns:cdr="http://schemas.openxmlformats.org/drawingml/2006/chartDrawing">
    <cdr:from>
      <cdr:x>0.21576</cdr:x>
      <cdr:y>0.28466</cdr:y>
    </cdr:from>
    <cdr:to>
      <cdr:x>0.4374</cdr:x>
      <cdr:y>0.42221</cdr:y>
    </cdr:to>
    <cdr:sp macro="" textlink="">
      <cdr:nvSpPr>
        <cdr:cNvPr id="5" name="TextBox 4"/>
        <cdr:cNvSpPr txBox="1"/>
      </cdr:nvSpPr>
      <cdr:spPr>
        <a:xfrm xmlns:a="http://schemas.openxmlformats.org/drawingml/2006/main">
          <a:off x="1781010" y="1566483"/>
          <a:ext cx="1829527" cy="756938"/>
        </a:xfrm>
        <a:prstGeom xmlns:a="http://schemas.openxmlformats.org/drawingml/2006/main" prst="rect">
          <a:avLst/>
        </a:prstGeom>
        <a:noFill xmlns:a="http://schemas.openxmlformats.org/drawingml/2006/main"/>
      </cdr:spPr>
      <cdr:txBody>
        <a:bodyPr xmlns:a="http://schemas.openxmlformats.org/drawingml/2006/main" vertOverflow="clip" wrap="square" lIns="182880" tIns="146304" rIns="182880" bIns="146304" rtlCol="0">
          <a:spAutoFit/>
        </a:bodyPr>
        <a:lstStyle xmlns:a="http://schemas.openxmlformats.org/drawingml/2006/main"/>
        <a:p xmlns:a="http://schemas.openxmlformats.org/drawingml/2006/main">
          <a:pPr algn="ctr">
            <a:lnSpc>
              <a:spcPct val="90000"/>
            </a:lnSpc>
            <a:spcAft>
              <a:spcPts val="600"/>
            </a:spcAft>
          </a:pPr>
          <a:r>
            <a:rPr lang="en-US" sz="2600" dirty="0" smtClean="0">
              <a:gradFill>
                <a:gsLst>
                  <a:gs pos="71034">
                    <a:srgbClr val="FFFFFF"/>
                  </a:gs>
                  <a:gs pos="44000">
                    <a:srgbClr val="FFFFFF"/>
                  </a:gs>
                </a:gsLst>
                <a:lin ang="5400000" scaled="0"/>
              </a:gradFill>
              <a:latin typeface="+mj-lt"/>
            </a:rPr>
            <a:t>10%</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3/3/2014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3/3/2014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099717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2454906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649810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0EE05E5-D1C6-44BD-BCE0-C8BED768B14A}"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519155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21AEA4E-C8DD-4389-8732-D0D2DA460746}"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858092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591550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0EE05E5-D1C6-44BD-BCE0-C8BED768B14A}"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8112299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B9AB204-7D86-4363-947A-E892579E27F0}"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03232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782601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0EE05E5-D1C6-44BD-BCE0-C8BED768B14A}"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19</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591757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t>3/3/2014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8583172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461993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0EE05E5-D1C6-44BD-BCE0-C8BED768B14A}"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037682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21AEA4E-C8DD-4389-8732-D0D2DA460746}"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782402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614371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25</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09303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0EE05E5-D1C6-44BD-BCE0-C8BED768B14A}"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967314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t>3/3/2014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27</a:t>
            </a:fld>
            <a:endParaRPr lang="en-US" dirty="0"/>
          </a:p>
        </p:txBody>
      </p:sp>
    </p:spTree>
    <p:extLst>
      <p:ext uri="{BB962C8B-B14F-4D97-AF65-F5344CB8AC3E}">
        <p14:creationId xmlns:p14="http://schemas.microsoft.com/office/powerpoint/2010/main" val="5391151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28</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2698575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0EE05E5-D1C6-44BD-BCE0-C8BED768B14A}"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29</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29514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8DCB9518-E088-4E9F-B3D4-F476B5E368BF}"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305289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B9AB204-7D86-4363-947A-E892579E27F0}"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30</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292019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60653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0EE05E5-D1C6-44BD-BCE0-C8BED768B14A}"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082159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21AEA4E-C8DD-4389-8732-D0D2DA460746}"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34</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319929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35</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512713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0EE05E5-D1C6-44BD-BCE0-C8BED768B14A}"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36</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353910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B9AB204-7D86-4363-947A-E892579E27F0}"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37</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009209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38</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0446052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39</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9616067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40</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2948662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8DCB9518-E088-4E9F-B3D4-F476B5E368BF}"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0994871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186488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3432313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9559906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0EE05E5-D1C6-44BD-BCE0-C8BED768B14A}"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44</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6695533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t>3/3/2014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45</a:t>
            </a:fld>
            <a:endParaRPr lang="en-US" dirty="0"/>
          </a:p>
        </p:txBody>
      </p:sp>
    </p:spTree>
    <p:extLst>
      <p:ext uri="{BB962C8B-B14F-4D97-AF65-F5344CB8AC3E}">
        <p14:creationId xmlns:p14="http://schemas.microsoft.com/office/powerpoint/2010/main" val="274982686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B192D058-1985-4467-845A-1C29607F2B73}"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46</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897480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47</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8795529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0EE05E5-D1C6-44BD-BCE0-C8BED768B14A}"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48</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9421174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A5DC92-143E-4441-A0C9-B63B214AE454}" type="slidenum">
              <a:rPr lang="en-US" smtClean="0">
                <a:solidFill>
                  <a:prstClr val="black"/>
                </a:solidFill>
              </a:rPr>
              <a:pPr/>
              <a:t>49</a:t>
            </a:fld>
            <a:endParaRPr lang="en-US" dirty="0">
              <a:solidFill>
                <a:prstClr val="black"/>
              </a:solidFill>
            </a:endParaRPr>
          </a:p>
        </p:txBody>
      </p:sp>
    </p:spTree>
    <p:extLst>
      <p:ext uri="{BB962C8B-B14F-4D97-AF65-F5344CB8AC3E}">
        <p14:creationId xmlns:p14="http://schemas.microsoft.com/office/powerpoint/2010/main" val="30326804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4288E4C-8759-4E7B-86B2-188CDEA78791}"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79236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pPr/>
              <a:t>5</a:t>
            </a:fld>
            <a:endParaRPr lang="en-US" dirty="0"/>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t>3/3/2014</a:t>
            </a:fld>
            <a:endParaRPr lang="en-US" dirty="0"/>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1975323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5F18184-8710-4B93-83A7-EAA854591B60}" type="datetime1">
              <a:rPr lang="en-US" smtClean="0">
                <a:solidFill>
                  <a:prstClr val="black"/>
                </a:solidFill>
              </a:r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8969775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C430BBD-799F-4D9D-8FF8-A0CEE981607B}"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6942875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53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875452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0EE05E5-D1C6-44BD-BCE0-C8BED768B14A}"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46399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0EE05E5-D1C6-44BD-BCE0-C8BED768B14A}"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590710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t>3/3/2014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3747638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t>3/3/2014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950102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11.pn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12.png"/></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680"/>
                                  </p:stCondLst>
                                  <p:childTnLst>
                                    <p:animMotion origin="layout" path="M -0.02413 -3.22742E-6 L 4.30431E-6 -3.22742E-6 " pathEditMode="relative" rAng="0" ptsTypes="AA">
                                      <p:cBhvr>
                                        <p:cTn id="29" dur="4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780"/>
                                  </p:stCondLst>
                                  <p:childTnLst>
                                    <p:animMotion origin="layout" path="M -0.02413 -8.71539E-7 L 4.30431E-6 -8.71539E-7 " pathEditMode="relative" rAng="0" ptsTypes="AA">
                                      <p:cBhvr>
                                        <p:cTn id="34" dur="4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780"/>
                  </p:stCondLst>
                  <p:childTnLst>
                    <p:animMotion origin="layout" path="M -0.02413 -8.71539E-7 L 4.30431E-6 -8.71539E-7 " pathEditMode="relative" rAng="0" ptsTypes="AA">
                      <p:cBhvr>
                        <p:cTn dur="4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Large &amp; Small Content 2">
    <p:spTree>
      <p:nvGrpSpPr>
        <p:cNvPr id="1" name=""/>
        <p:cNvGrpSpPr/>
        <p:nvPr/>
      </p:nvGrpSpPr>
      <p:grpSpPr>
        <a:xfrm>
          <a:off x="0" y="0"/>
          <a:ext cx="0" cy="0"/>
          <a:chOff x="0" y="0"/>
          <a:chExt cx="0" cy="0"/>
        </a:xfrm>
      </p:grpSpPr>
      <p:sp>
        <p:nvSpPr>
          <p:cNvPr id="12" name="Title 11"/>
          <p:cNvSpPr>
            <a:spLocks noGrp="1"/>
          </p:cNvSpPr>
          <p:nvPr>
            <p:ph type="title"/>
          </p:nvPr>
        </p:nvSpPr>
        <p:spPr/>
        <p:txBody>
          <a:bodyPr>
            <a:noAutofit/>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404703408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84953" y="5133291"/>
            <a:ext cx="5542600" cy="1919175"/>
          </a:xfrm>
          <a:prstGeom prst="rect">
            <a:avLst/>
          </a:prstGeom>
        </p:spPr>
      </p:pic>
      <p:sp>
        <p:nvSpPr>
          <p:cNvPr id="2" name="Title 1"/>
          <p:cNvSpPr>
            <a:spLocks noGrp="1"/>
          </p:cNvSpPr>
          <p:nvPr>
            <p:ph type="title" hasCustomPrompt="1"/>
          </p:nvPr>
        </p:nvSpPr>
        <p:spPr>
          <a:xfrm>
            <a:off x="998579" y="2151537"/>
            <a:ext cx="10445796" cy="1017048"/>
          </a:xfrm>
        </p:spPr>
        <p:txBody>
          <a:bodyPr anchor="b" anchorCtr="0"/>
          <a:lstStyle>
            <a:lvl1pPr>
              <a:defRPr sz="7343" spc="-153" baseline="0">
                <a:gradFill>
                  <a:gsLst>
                    <a:gs pos="1250">
                      <a:schemeClr val="bg1"/>
                    </a:gs>
                    <a:gs pos="100000">
                      <a:schemeClr val="bg1"/>
                    </a:gs>
                  </a:gsLst>
                  <a:lin ang="5400000" scaled="0"/>
                </a:gra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98579" y="3494024"/>
            <a:ext cx="10445796" cy="508524"/>
          </a:xfrm>
        </p:spPr>
        <p:txBody>
          <a:bodyPr>
            <a:noAutofit/>
          </a:bodyPr>
          <a:lstStyle>
            <a:lvl1pPr marL="0" indent="0">
              <a:spcBef>
                <a:spcPts val="0"/>
              </a:spcBef>
              <a:buNone/>
              <a:defRPr spc="-71" baseline="0">
                <a:gradFill>
                  <a:gsLst>
                    <a:gs pos="0">
                      <a:schemeClr val="bg1"/>
                    </a:gs>
                    <a:gs pos="100000">
                      <a:schemeClr val="bg1"/>
                    </a:gs>
                  </a:gsLst>
                  <a:lin ang="5400000" scaled="0"/>
                </a:gra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4843463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vider Slide">
    <p:bg>
      <p:bgPr>
        <a:solidFill>
          <a:schemeClr val="accent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94522" y="6223644"/>
            <a:ext cx="2203200" cy="762879"/>
          </a:xfrm>
          <a:prstGeom prst="rect">
            <a:avLst/>
          </a:prstGeom>
        </p:spPr>
      </p:pic>
      <p:sp>
        <p:nvSpPr>
          <p:cNvPr id="2" name="Title 1"/>
          <p:cNvSpPr>
            <a:spLocks noGrp="1"/>
          </p:cNvSpPr>
          <p:nvPr>
            <p:ph type="title" hasCustomPrompt="1"/>
          </p:nvPr>
        </p:nvSpPr>
        <p:spPr>
          <a:xfrm>
            <a:off x="529661" y="2875736"/>
            <a:ext cx="11375536" cy="1243058"/>
          </a:xfrm>
        </p:spPr>
        <p:txBody>
          <a:bodyPr anchor="b" anchorCtr="0"/>
          <a:lstStyle>
            <a:lvl1pPr>
              <a:defRPr sz="8975" spc="-306" baseline="0">
                <a:gradFill>
                  <a:gsLst>
                    <a:gs pos="100000">
                      <a:schemeClr val="bg1"/>
                    </a:gs>
                    <a:gs pos="0">
                      <a:schemeClr val="bg1"/>
                    </a:gs>
                  </a:gsLst>
                  <a:lin ang="5400000" scaled="0"/>
                </a:gradFill>
              </a:defRPr>
            </a:lvl1pPr>
          </a:lstStyle>
          <a:p>
            <a:r>
              <a:rPr lang="en-US" dirty="0" smtClean="0"/>
              <a:t>Click to edit title style</a:t>
            </a:r>
            <a:endParaRPr lang="en-US" dirty="0"/>
          </a:p>
        </p:txBody>
      </p:sp>
    </p:spTree>
    <p:extLst>
      <p:ext uri="{BB962C8B-B14F-4D97-AF65-F5344CB8AC3E}">
        <p14:creationId xmlns:p14="http://schemas.microsoft.com/office/powerpoint/2010/main" val="3037451158"/>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2911" y="4429867"/>
            <a:ext cx="10445795" cy="470856"/>
          </a:xfrm>
        </p:spPr>
        <p:txBody>
          <a:bodyPr>
            <a:noAutofit/>
          </a:bodyPr>
          <a:lstStyle>
            <a:lvl1pPr marL="0" indent="0" algn="l">
              <a:lnSpc>
                <a:spcPct val="90000"/>
              </a:lnSpc>
              <a:spcBef>
                <a:spcPts val="0"/>
              </a:spcBef>
              <a:buNone/>
              <a:defRPr lang="en-US" sz="3672" kern="1200" spc="-71" baseline="0" dirty="0">
                <a:gradFill>
                  <a:gsLst>
                    <a:gs pos="2083">
                      <a:schemeClr val="bg2"/>
                    </a:gs>
                    <a:gs pos="99000">
                      <a:schemeClr val="bg2"/>
                    </a:gs>
                  </a:gsLst>
                  <a:lin ang="5400000" scaled="0"/>
                </a:gradFill>
                <a:latin typeface="+mj-lt"/>
                <a:ea typeface="+mn-ea"/>
                <a:cs typeface="+mn-cs"/>
              </a:defRPr>
            </a:lvl1pPr>
            <a:lvl2pPr marL="466280" indent="0" algn="ctr">
              <a:buNone/>
              <a:defRPr>
                <a:solidFill>
                  <a:schemeClr val="tx1">
                    <a:tint val="75000"/>
                  </a:schemeClr>
                </a:solidFill>
              </a:defRPr>
            </a:lvl2pPr>
            <a:lvl3pPr marL="932559" indent="0" algn="ctr">
              <a:buNone/>
              <a:defRPr>
                <a:solidFill>
                  <a:schemeClr val="tx1">
                    <a:tint val="75000"/>
                  </a:schemeClr>
                </a:solidFill>
              </a:defRPr>
            </a:lvl3pPr>
            <a:lvl4pPr marL="1398839" indent="0" algn="ctr">
              <a:buNone/>
              <a:defRPr>
                <a:solidFill>
                  <a:schemeClr val="tx1">
                    <a:tint val="75000"/>
                  </a:schemeClr>
                </a:solidFill>
              </a:defRPr>
            </a:lvl4pPr>
            <a:lvl5pPr marL="1865119" indent="0" algn="ctr">
              <a:buNone/>
              <a:defRPr>
                <a:solidFill>
                  <a:schemeClr val="tx1">
                    <a:tint val="75000"/>
                  </a:schemeClr>
                </a:solidFill>
              </a:defRPr>
            </a:lvl5pPr>
            <a:lvl6pPr marL="2331399" indent="0" algn="ctr">
              <a:buNone/>
              <a:defRPr>
                <a:solidFill>
                  <a:schemeClr val="tx1">
                    <a:tint val="75000"/>
                  </a:schemeClr>
                </a:solidFill>
              </a:defRPr>
            </a:lvl6pPr>
            <a:lvl7pPr marL="2797677" indent="0" algn="ctr">
              <a:buNone/>
              <a:defRPr>
                <a:solidFill>
                  <a:schemeClr val="tx1">
                    <a:tint val="75000"/>
                  </a:schemeClr>
                </a:solidFill>
              </a:defRPr>
            </a:lvl7pPr>
            <a:lvl8pPr marL="3263957" indent="0" algn="ctr">
              <a:buNone/>
              <a:defRPr>
                <a:solidFill>
                  <a:schemeClr val="tx1">
                    <a:tint val="75000"/>
                  </a:schemeClr>
                </a:solidFill>
              </a:defRPr>
            </a:lvl8pPr>
            <a:lvl9pPr marL="3730237" indent="0" algn="ctr">
              <a:buNone/>
              <a:defRPr>
                <a:solidFill>
                  <a:schemeClr val="tx1">
                    <a:tint val="75000"/>
                  </a:schemeClr>
                </a:solidFill>
              </a:defRPr>
            </a:lvl9pPr>
          </a:lstStyle>
          <a:p>
            <a:pPr marL="0" marR="0" lvl="0" indent="0" algn="l" defTabSz="932559"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92910" y="2794218"/>
            <a:ext cx="10453896" cy="1406089"/>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791" b="0" kern="1200" cap="none" spc="-408" baseline="0" dirty="0" smtClean="0">
                <a:ln w="3175">
                  <a:noFill/>
                </a:ln>
                <a:gradFill>
                  <a:gsLst>
                    <a:gs pos="100000">
                      <a:schemeClr val="tx2"/>
                    </a:gs>
                    <a:gs pos="0">
                      <a:schemeClr val="tx2"/>
                    </a:gs>
                  </a:gsLst>
                  <a:lin ang="5400000" scaled="0"/>
                </a:gra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92911" y="1476622"/>
            <a:ext cx="10445796" cy="932293"/>
          </a:xfrm>
        </p:spPr>
        <p:txBody>
          <a:bodyPr wrap="square" anchor="b">
            <a:noAutofit/>
          </a:bodyPr>
          <a:lstStyle>
            <a:lvl1pPr marL="0" indent="0">
              <a:buNone/>
              <a:defRPr sz="6731" spc="-153"/>
            </a:lvl1pPr>
          </a:lstStyle>
          <a:p>
            <a:pPr lvl="0"/>
            <a:r>
              <a:rPr lang="en-US" smtClean="0"/>
              <a:t>Click to edit Master text styles</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39794843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mp; Content, 2-color,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1" y="1476621"/>
            <a:ext cx="11375536" cy="2015262"/>
          </a:xfrm>
          <a:prstGeom prst="rect">
            <a:avLst/>
          </a:prstGeom>
        </p:spPr>
        <p:txBody>
          <a:bodyPr/>
          <a:lstStyle>
            <a:lvl1pPr marL="0" indent="0">
              <a:spcBef>
                <a:spcPts val="2448"/>
              </a:spcBef>
              <a:buNone/>
              <a:defRPr sz="4080">
                <a:gradFill>
                  <a:gsLst>
                    <a:gs pos="100000">
                      <a:schemeClr val="tx2"/>
                    </a:gs>
                    <a:gs pos="0">
                      <a:schemeClr val="tx2"/>
                    </a:gs>
                  </a:gsLst>
                  <a:lin ang="5400000" scaled="0"/>
                </a:gradFill>
                <a:latin typeface="+mj-lt"/>
              </a:defRPr>
            </a:lvl1pPr>
            <a:lvl2pPr marL="0" indent="0">
              <a:buNone/>
              <a:defRPr sz="2040">
                <a:gradFill>
                  <a:gsLst>
                    <a:gs pos="100000">
                      <a:schemeClr val="bg2"/>
                    </a:gs>
                    <a:gs pos="6000">
                      <a:schemeClr val="bg2"/>
                    </a:gs>
                  </a:gsLst>
                  <a:lin ang="5400000" scaled="0"/>
                </a:gradFill>
              </a:defRPr>
            </a:lvl2pPr>
            <a:lvl3pPr marL="236387" indent="0">
              <a:buNone/>
              <a:defRPr sz="2040">
                <a:gradFill>
                  <a:gsLst>
                    <a:gs pos="100000">
                      <a:schemeClr val="bg2"/>
                    </a:gs>
                    <a:gs pos="6000">
                      <a:schemeClr val="bg2"/>
                    </a:gs>
                  </a:gsLst>
                  <a:lin ang="5400000" scaled="0"/>
                </a:gradFill>
              </a:defRPr>
            </a:lvl3pPr>
            <a:lvl4pPr marL="466298" indent="0">
              <a:buNone/>
              <a:defRPr sz="2040">
                <a:gradFill>
                  <a:gsLst>
                    <a:gs pos="100000">
                      <a:schemeClr val="bg2"/>
                    </a:gs>
                    <a:gs pos="6000">
                      <a:schemeClr val="bg2"/>
                    </a:gs>
                  </a:gsLst>
                  <a:lin ang="5400000" scaled="0"/>
                </a:gradFill>
              </a:defRPr>
            </a:lvl4pPr>
            <a:lvl5pPr marL="707543" indent="0">
              <a:buNone/>
              <a:defRPr sz="2040">
                <a:gradFill>
                  <a:gsLst>
                    <a:gs pos="100000">
                      <a:schemeClr val="bg2"/>
                    </a:gs>
                    <a:gs pos="600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2416338920"/>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mp; Content,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1" y="1476621"/>
            <a:ext cx="11375536" cy="2015262"/>
          </a:xfrm>
          <a:prstGeom prst="rect">
            <a:avLst/>
          </a:prstGeom>
        </p:spPr>
        <p:txBody>
          <a:bodyPr/>
          <a:lstStyle>
            <a:lvl1pPr marL="0" indent="0">
              <a:spcBef>
                <a:spcPts val="2448"/>
              </a:spcBef>
              <a:buNone/>
              <a:defRPr sz="4080">
                <a:gradFill>
                  <a:gsLst>
                    <a:gs pos="100000">
                      <a:schemeClr val="bg2"/>
                    </a:gs>
                    <a:gs pos="0">
                      <a:schemeClr val="bg2"/>
                    </a:gs>
                  </a:gsLst>
                  <a:lin ang="5400000" scaled="0"/>
                </a:gradFill>
                <a:latin typeface="+mj-lt"/>
              </a:defRPr>
            </a:lvl1pPr>
            <a:lvl2pPr marL="0" indent="0">
              <a:buNone/>
              <a:defRPr sz="2040">
                <a:gradFill>
                  <a:gsLst>
                    <a:gs pos="100000">
                      <a:schemeClr val="bg2"/>
                    </a:gs>
                    <a:gs pos="0">
                      <a:schemeClr val="bg2"/>
                    </a:gs>
                  </a:gsLst>
                  <a:lin ang="5400000" scaled="0"/>
                </a:gradFill>
              </a:defRPr>
            </a:lvl2pPr>
            <a:lvl3pPr marL="236387" indent="0">
              <a:buNone/>
              <a:defRPr sz="2040">
                <a:gradFill>
                  <a:gsLst>
                    <a:gs pos="100000">
                      <a:schemeClr val="bg2"/>
                    </a:gs>
                    <a:gs pos="0">
                      <a:schemeClr val="bg2"/>
                    </a:gs>
                  </a:gsLst>
                  <a:lin ang="5400000" scaled="0"/>
                </a:gradFill>
              </a:defRPr>
            </a:lvl3pPr>
            <a:lvl4pPr marL="466298" indent="0">
              <a:buNone/>
              <a:defRPr sz="2040">
                <a:gradFill>
                  <a:gsLst>
                    <a:gs pos="100000">
                      <a:schemeClr val="bg2"/>
                    </a:gs>
                    <a:gs pos="0">
                      <a:schemeClr val="bg2"/>
                    </a:gs>
                  </a:gsLst>
                  <a:lin ang="5400000" scaled="0"/>
                </a:gradFill>
              </a:defRPr>
            </a:lvl4pPr>
            <a:lvl5pPr marL="707543" indent="0">
              <a:buNone/>
              <a:defRPr sz="2040">
                <a:gradFill>
                  <a:gsLst>
                    <a:gs pos="100000">
                      <a:schemeClr val="bg2"/>
                    </a:gs>
                    <a:gs pos="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3814076455"/>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mp; Content w/Bullets">
    <p:spTree>
      <p:nvGrpSpPr>
        <p:cNvPr id="1" name=""/>
        <p:cNvGrpSpPr/>
        <p:nvPr/>
      </p:nvGrpSpPr>
      <p:grpSpPr>
        <a:xfrm>
          <a:off x="0" y="0"/>
          <a:ext cx="0" cy="0"/>
          <a:chOff x="0" y="0"/>
          <a:chExt cx="0" cy="0"/>
        </a:xfrm>
      </p:grpSpPr>
      <p:sp>
        <p:nvSpPr>
          <p:cNvPr id="2" name="Title 1"/>
          <p:cNvSpPr>
            <a:spLocks noGrp="1"/>
          </p:cNvSpPr>
          <p:nvPr>
            <p:ph type="title"/>
          </p:nvPr>
        </p:nvSpPr>
        <p:spPr>
          <a:xfrm>
            <a:off x="529661" y="233152"/>
            <a:ext cx="11375536" cy="762786"/>
          </a:xfrm>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29661" y="1476621"/>
            <a:ext cx="11375536" cy="2084319"/>
          </a:xfrm>
          <a:prstGeom prst="rect">
            <a:avLst/>
          </a:prstGeom>
        </p:spPr>
        <p:txBody>
          <a:bodyPr/>
          <a:lstStyle>
            <a:lvl1pPr marL="289818" indent="-289818">
              <a:buFont typeface="Wingdings" pitchFamily="2" charset="2"/>
              <a:buChar char=""/>
              <a:defRPr sz="4080"/>
            </a:lvl1pPr>
            <a:lvl2pPr marL="527824" indent="-238007">
              <a:buFont typeface="Wingdings" pitchFamily="2" charset="2"/>
              <a:buChar char=""/>
              <a:defRPr>
                <a:latin typeface="+mn-lt"/>
              </a:defRPr>
            </a:lvl2pPr>
            <a:lvl3pPr marL="756116" indent="-228292">
              <a:buFont typeface="Wingdings" pitchFamily="2" charset="2"/>
              <a:buChar char=""/>
              <a:tabLst/>
              <a:defRPr>
                <a:latin typeface="+mn-lt"/>
              </a:defRPr>
            </a:lvl3pPr>
            <a:lvl4pPr marL="932597" indent="-176481">
              <a:buFont typeface="Wingdings" pitchFamily="2" charset="2"/>
              <a:buChar char=""/>
              <a:defRPr>
                <a:latin typeface="+mn-lt"/>
              </a:defRPr>
            </a:lvl4pPr>
            <a:lvl5pPr marL="1109078" indent="-176481">
              <a:buFont typeface="Wingdings" pitchFamily="2" charset="2"/>
              <a:buChar char=""/>
              <a:tabLst/>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2432222323"/>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mp; 2-Content, 2-color, no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531281" y="1476624"/>
            <a:ext cx="5504573" cy="2511229"/>
          </a:xfrm>
        </p:spPr>
        <p:txBody>
          <a:bodyPr/>
          <a:lstStyle>
            <a:lvl1pPr marL="0" indent="0">
              <a:spcBef>
                <a:spcPts val="1224"/>
              </a:spcBef>
              <a:buNone/>
              <a:defRPr sz="4080">
                <a:gradFill>
                  <a:gsLst>
                    <a:gs pos="100000">
                      <a:schemeClr val="tx2"/>
                    </a:gs>
                    <a:gs pos="0">
                      <a:schemeClr val="tx2"/>
                    </a:gs>
                  </a:gsLst>
                  <a:lin ang="5400000" scaled="0"/>
                </a:gradFill>
                <a:latin typeface="+mj-lt"/>
              </a:defRPr>
            </a:lvl1pPr>
            <a:lvl2pPr marL="0" indent="0">
              <a:buNone/>
              <a:defRPr sz="2040"/>
            </a:lvl2pPr>
            <a:lvl3pPr marL="238007" indent="0">
              <a:buNone/>
              <a:defRPr sz="2040"/>
            </a:lvl3pPr>
            <a:lvl4pPr marL="466298" indent="0">
              <a:buNone/>
              <a:defRPr sz="2040"/>
            </a:lvl4pPr>
            <a:lvl5pPr marL="707543" indent="0">
              <a:buNone/>
              <a:defRPr sz="204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405482" y="1476624"/>
            <a:ext cx="5504573" cy="2511229"/>
          </a:xfrm>
        </p:spPr>
        <p:txBody>
          <a:bodyPr/>
          <a:lstStyle>
            <a:lvl1pPr marL="0" indent="0">
              <a:spcBef>
                <a:spcPts val="1224"/>
              </a:spcBef>
              <a:buNone/>
              <a:defRPr lang="en-US" sz="4080" kern="1200" spc="-71" baseline="0" dirty="0" smtClean="0">
                <a:gradFill>
                  <a:gsLst>
                    <a:gs pos="100000">
                      <a:schemeClr val="tx2"/>
                    </a:gs>
                    <a:gs pos="0">
                      <a:schemeClr val="tx2"/>
                    </a:gs>
                  </a:gsLst>
                  <a:lin ang="5400000" scaled="0"/>
                </a:gradFill>
                <a:latin typeface="+mj-lt"/>
                <a:ea typeface="+mn-ea"/>
                <a:cs typeface="+mn-cs"/>
              </a:defRPr>
            </a:lvl1pPr>
            <a:lvl2pPr marL="3238"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250">
                      <a:schemeClr val="bg2"/>
                    </a:gs>
                    <a:gs pos="100000">
                      <a:schemeClr val="bg2"/>
                    </a:gs>
                  </a:gsLst>
                  <a:lin ang="5400000" scaled="0"/>
                </a:gradFill>
                <a:latin typeface="+mn-lt"/>
                <a:ea typeface="+mn-ea"/>
                <a:cs typeface="+mn-cs"/>
              </a:defRPr>
            </a:lvl2pPr>
            <a:lvl3pPr marL="238007"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250">
                      <a:schemeClr val="bg2"/>
                    </a:gs>
                    <a:gs pos="100000">
                      <a:schemeClr val="bg2"/>
                    </a:gs>
                  </a:gsLst>
                  <a:lin ang="5400000" scaled="0"/>
                </a:gradFill>
                <a:latin typeface="+mn-lt"/>
                <a:ea typeface="+mn-ea"/>
                <a:cs typeface="+mn-cs"/>
              </a:defRPr>
            </a:lvl3pPr>
            <a:lvl4pPr marL="469536"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250">
                      <a:schemeClr val="bg2"/>
                    </a:gs>
                    <a:gs pos="100000">
                      <a:schemeClr val="bg2"/>
                    </a:gs>
                  </a:gsLst>
                  <a:lin ang="5400000" scaled="0"/>
                </a:gradFill>
                <a:latin typeface="+mn-lt"/>
                <a:ea typeface="+mn-ea"/>
                <a:cs typeface="+mn-cs"/>
              </a:defRPr>
            </a:lvl4pPr>
            <a:lvl5pPr marL="701067"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a:gradFill>
                  <a:gsLst>
                    <a:gs pos="1250">
                      <a:schemeClr val="bg2"/>
                    </a:gs>
                    <a:gs pos="100000">
                      <a:schemeClr val="bg2"/>
                    </a:gs>
                  </a:gsLst>
                  <a:lin ang="5400000" scaled="0"/>
                </a:gradFill>
                <a:latin typeface="+mn-lt"/>
                <a:ea typeface="+mn-ea"/>
                <a:cs typeface="+mn-cs"/>
              </a:defRPr>
            </a:lvl5pPr>
          </a:lstStyle>
          <a:p>
            <a:pPr marL="0" marR="0" lvl="0"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2373556655"/>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2-Content, no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531281" y="1476624"/>
            <a:ext cx="5504573" cy="2511229"/>
          </a:xfrm>
        </p:spPr>
        <p:txBody>
          <a:bodyPr/>
          <a:lstStyle>
            <a:lvl1pPr marL="0" indent="0">
              <a:spcBef>
                <a:spcPts val="1224"/>
              </a:spcBef>
              <a:buNone/>
              <a:defRPr sz="4080">
                <a:gradFill>
                  <a:gsLst>
                    <a:gs pos="1000">
                      <a:schemeClr val="bg2"/>
                    </a:gs>
                    <a:gs pos="98000">
                      <a:schemeClr val="bg2"/>
                    </a:gs>
                  </a:gsLst>
                  <a:lin ang="5400000" scaled="0"/>
                </a:gradFill>
                <a:latin typeface="+mj-lt"/>
              </a:defRPr>
            </a:lvl1pPr>
            <a:lvl2pPr marL="0" indent="0">
              <a:buNone/>
              <a:defRPr sz="2040">
                <a:gradFill>
                  <a:gsLst>
                    <a:gs pos="1000">
                      <a:schemeClr val="bg2"/>
                    </a:gs>
                    <a:gs pos="98000">
                      <a:schemeClr val="bg2"/>
                    </a:gs>
                  </a:gsLst>
                  <a:lin ang="5400000" scaled="0"/>
                </a:gradFill>
              </a:defRPr>
            </a:lvl2pPr>
            <a:lvl3pPr marL="238007" indent="0">
              <a:buNone/>
              <a:defRPr sz="2040">
                <a:gradFill>
                  <a:gsLst>
                    <a:gs pos="1000">
                      <a:schemeClr val="bg2"/>
                    </a:gs>
                    <a:gs pos="98000">
                      <a:schemeClr val="bg2"/>
                    </a:gs>
                  </a:gsLst>
                  <a:lin ang="5400000" scaled="0"/>
                </a:gradFill>
              </a:defRPr>
            </a:lvl3pPr>
            <a:lvl4pPr marL="466298" indent="0">
              <a:buNone/>
              <a:defRPr sz="2040">
                <a:gradFill>
                  <a:gsLst>
                    <a:gs pos="1000">
                      <a:schemeClr val="bg2"/>
                    </a:gs>
                    <a:gs pos="98000">
                      <a:schemeClr val="bg2"/>
                    </a:gs>
                  </a:gsLst>
                  <a:lin ang="5400000" scaled="0"/>
                </a:gradFill>
              </a:defRPr>
            </a:lvl4pPr>
            <a:lvl5pPr marL="707543" indent="0">
              <a:buNone/>
              <a:defRPr sz="2040">
                <a:gradFill>
                  <a:gsLst>
                    <a:gs pos="1000">
                      <a:schemeClr val="bg2"/>
                    </a:gs>
                    <a:gs pos="9800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405482" y="1476624"/>
            <a:ext cx="5504573" cy="2511229"/>
          </a:xfrm>
        </p:spPr>
        <p:txBody>
          <a:bodyPr/>
          <a:lstStyle>
            <a:lvl1pPr marL="0" indent="0">
              <a:spcBef>
                <a:spcPts val="1224"/>
              </a:spcBef>
              <a:buNone/>
              <a:defRPr lang="en-US" sz="4080" kern="1200" spc="-71" baseline="0" dirty="0" smtClean="0">
                <a:gradFill>
                  <a:gsLst>
                    <a:gs pos="1000">
                      <a:schemeClr val="bg2"/>
                    </a:gs>
                    <a:gs pos="98000">
                      <a:schemeClr val="bg2"/>
                    </a:gs>
                  </a:gsLst>
                  <a:lin ang="5400000" scaled="0"/>
                </a:gradFill>
                <a:latin typeface="+mj-lt"/>
                <a:ea typeface="+mn-ea"/>
                <a:cs typeface="+mn-cs"/>
              </a:defRPr>
            </a:lvl1pPr>
            <a:lvl2pPr marL="3238"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000">
                      <a:schemeClr val="bg2"/>
                    </a:gs>
                    <a:gs pos="98000">
                      <a:schemeClr val="bg2"/>
                    </a:gs>
                  </a:gsLst>
                  <a:lin ang="5400000" scaled="0"/>
                </a:gradFill>
                <a:latin typeface="+mn-lt"/>
                <a:ea typeface="+mn-ea"/>
                <a:cs typeface="+mn-cs"/>
              </a:defRPr>
            </a:lvl2pPr>
            <a:lvl3pPr marL="238007"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000">
                      <a:schemeClr val="bg2"/>
                    </a:gs>
                    <a:gs pos="98000">
                      <a:schemeClr val="bg2"/>
                    </a:gs>
                  </a:gsLst>
                  <a:lin ang="5400000" scaled="0"/>
                </a:gradFill>
                <a:latin typeface="+mn-lt"/>
                <a:ea typeface="+mn-ea"/>
                <a:cs typeface="+mn-cs"/>
              </a:defRPr>
            </a:lvl3pPr>
            <a:lvl4pPr marL="469536"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smtClean="0">
                <a:gradFill>
                  <a:gsLst>
                    <a:gs pos="1000">
                      <a:schemeClr val="bg2"/>
                    </a:gs>
                    <a:gs pos="98000">
                      <a:schemeClr val="bg2"/>
                    </a:gs>
                  </a:gsLst>
                  <a:lin ang="5400000" scaled="0"/>
                </a:gradFill>
                <a:latin typeface="+mn-lt"/>
                <a:ea typeface="+mn-ea"/>
                <a:cs typeface="+mn-cs"/>
              </a:defRPr>
            </a:lvl4pPr>
            <a:lvl5pPr marL="701067" marR="0" indent="0" algn="l" defTabSz="932559" rtl="0" eaLnBrk="1" fontAlgn="auto" latinLnBrk="0" hangingPunct="1">
              <a:lnSpc>
                <a:spcPct val="90000"/>
              </a:lnSpc>
              <a:spcBef>
                <a:spcPct val="20000"/>
              </a:spcBef>
              <a:spcAft>
                <a:spcPts val="0"/>
              </a:spcAft>
              <a:buClrTx/>
              <a:buSzPct val="90000"/>
              <a:buFont typeface="Arial" pitchFamily="34" charset="0"/>
              <a:buNone/>
              <a:tabLst/>
              <a:defRPr lang="en-US" sz="2040" kern="1200" spc="-71" baseline="0" dirty="0">
                <a:gradFill>
                  <a:gsLst>
                    <a:gs pos="1000">
                      <a:schemeClr val="bg2"/>
                    </a:gs>
                    <a:gs pos="98000">
                      <a:schemeClr val="bg2"/>
                    </a:gs>
                  </a:gsLst>
                  <a:lin ang="5400000" scaled="0"/>
                </a:gradFill>
                <a:latin typeface="+mn-lt"/>
                <a:ea typeface="+mn-ea"/>
                <a:cs typeface="+mn-cs"/>
              </a:defRPr>
            </a:lvl5pPr>
          </a:lstStyle>
          <a:p>
            <a:pPr marL="0" marR="0" lvl="0"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32559"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131728639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ntent w/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531281" y="1476623"/>
            <a:ext cx="5504573" cy="2398224"/>
          </a:xfrm>
        </p:spPr>
        <p:txBody>
          <a:bodyPr>
            <a:spAutoFit/>
          </a:bodyPr>
          <a:lstStyle>
            <a:lvl1pPr marL="297913" indent="-297913">
              <a:spcBef>
                <a:spcPts val="1224"/>
              </a:spcBef>
              <a:buClr>
                <a:schemeClr val="bg2"/>
              </a:buClr>
              <a:buSzPct val="100000"/>
              <a:buFont typeface="Wingdings" pitchFamily="2" charset="2"/>
              <a:buChar char=""/>
              <a:defRPr lang="en-US" sz="3672" kern="1200" spc="-71" baseline="0" dirty="0" smtClean="0">
                <a:gradFill>
                  <a:gsLst>
                    <a:gs pos="1250">
                      <a:schemeClr val="bg2"/>
                    </a:gs>
                    <a:gs pos="100000">
                      <a:schemeClr val="bg2"/>
                    </a:gs>
                  </a:gsLst>
                  <a:lin ang="5400000" scaled="0"/>
                </a:gradFill>
                <a:latin typeface="+mj-lt"/>
                <a:ea typeface="+mn-ea"/>
                <a:cs typeface="+mn-cs"/>
              </a:defRPr>
            </a:lvl1pPr>
            <a:lvl2pPr marL="531062" indent="-233149">
              <a:defRPr sz="2040"/>
            </a:lvl2pPr>
            <a:lvl3pPr marL="699447" indent="-168385">
              <a:tabLst/>
              <a:defRPr sz="2040"/>
            </a:lvl3pPr>
            <a:lvl4pPr marL="880786" indent="-181338">
              <a:defRPr/>
            </a:lvl4pPr>
            <a:lvl5pPr marL="1049171" indent="-168385">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405482" y="1476623"/>
            <a:ext cx="5504573" cy="2817808"/>
          </a:xfrm>
        </p:spPr>
        <p:txBody>
          <a:bodyPr>
            <a:spAutoFit/>
          </a:bodyPr>
          <a:lstStyle>
            <a:lvl1pPr marL="346486" indent="-346486">
              <a:spcBef>
                <a:spcPts val="1224"/>
              </a:spcBef>
              <a:buClr>
                <a:schemeClr val="bg2"/>
              </a:buClr>
              <a:buFont typeface="Arial" pitchFamily="34" charset="0"/>
              <a:buChar char="•"/>
              <a:defRPr lang="en-US" sz="3672" kern="1200" spc="-71" baseline="0" dirty="0" smtClean="0">
                <a:gradFill>
                  <a:gsLst>
                    <a:gs pos="1250">
                      <a:schemeClr val="bg2"/>
                    </a:gs>
                    <a:gs pos="100000">
                      <a:schemeClr val="bg2"/>
                    </a:gs>
                  </a:gsLst>
                  <a:lin ang="5400000" scaled="0"/>
                </a:gradFill>
                <a:latin typeface="+mj-lt"/>
                <a:ea typeface="+mn-ea"/>
                <a:cs typeface="+mn-cs"/>
              </a:defRPr>
            </a:lvl1pPr>
            <a:lvl2pPr marL="647637" indent="-349724">
              <a:defRPr lang="en-US" sz="2040" kern="1200" spc="0" baseline="0" dirty="0" smtClean="0">
                <a:gradFill>
                  <a:gsLst>
                    <a:gs pos="1250">
                      <a:schemeClr val="bg2"/>
                    </a:gs>
                    <a:gs pos="100000">
                      <a:schemeClr val="bg2"/>
                    </a:gs>
                  </a:gsLst>
                  <a:lin ang="5400000" scaled="0"/>
                </a:gradFill>
                <a:latin typeface="+mn-lt"/>
                <a:ea typeface="+mn-ea"/>
                <a:cs typeface="+mn-cs"/>
              </a:defRPr>
            </a:lvl2pPr>
            <a:lvl3pPr marL="880786" indent="-349724">
              <a:defRPr lang="en-US" sz="2040" kern="1200" spc="0" baseline="0" dirty="0" smtClean="0">
                <a:gradFill>
                  <a:gsLst>
                    <a:gs pos="1250">
                      <a:schemeClr val="bg2"/>
                    </a:gs>
                    <a:gs pos="100000">
                      <a:schemeClr val="bg2"/>
                    </a:gs>
                  </a:gsLst>
                  <a:lin ang="5400000" scaled="0"/>
                </a:gradFill>
                <a:latin typeface="+mn-lt"/>
                <a:ea typeface="+mn-ea"/>
                <a:cs typeface="+mn-cs"/>
              </a:defRPr>
            </a:lvl3pPr>
            <a:lvl4pPr marL="1049171" indent="-349724">
              <a:defRPr lang="en-US" sz="2040" kern="1200" spc="0" baseline="0" dirty="0" smtClean="0">
                <a:gradFill>
                  <a:gsLst>
                    <a:gs pos="1250">
                      <a:schemeClr val="bg2"/>
                    </a:gs>
                    <a:gs pos="100000">
                      <a:schemeClr val="bg2"/>
                    </a:gs>
                  </a:gsLst>
                  <a:lin ang="5400000" scaled="0"/>
                </a:gradFill>
                <a:latin typeface="+mn-lt"/>
                <a:ea typeface="+mn-ea"/>
                <a:cs typeface="+mn-cs"/>
              </a:defRPr>
            </a:lvl4pPr>
            <a:lvl5pPr marL="1230509" indent="-349724">
              <a:defRPr lang="en-US" sz="2040" kern="1200" spc="0" baseline="0" dirty="0">
                <a:gradFill>
                  <a:gsLst>
                    <a:gs pos="1250">
                      <a:schemeClr val="bg2"/>
                    </a:gs>
                    <a:gs pos="100000">
                      <a:schemeClr val="bg2"/>
                    </a:gs>
                  </a:gsLst>
                  <a:lin ang="5400000" scaled="0"/>
                </a:gradFill>
                <a:latin typeface="+mn-lt"/>
                <a:ea typeface="+mn-ea"/>
                <a:cs typeface="+mn-cs"/>
              </a:defRPr>
            </a:lvl5pPr>
          </a:lstStyle>
          <a:p>
            <a:pPr marL="297913" marR="0" lvl="0" indent="-297913" algn="l" defTabSz="932559" rtl="0" eaLnBrk="1" fontAlgn="auto" latinLnBrk="0" hangingPunct="1">
              <a:lnSpc>
                <a:spcPct val="90000"/>
              </a:lnSpc>
              <a:spcBef>
                <a:spcPts val="1224"/>
              </a:spcBef>
              <a:spcAft>
                <a:spcPts val="0"/>
              </a:spcAft>
              <a:buClr>
                <a:schemeClr val="bg2"/>
              </a:buClr>
              <a:buSzPct val="100000"/>
              <a:buFont typeface="Wingdings" pitchFamily="2" charset="2"/>
              <a:buChar char=""/>
              <a:tabLst/>
            </a:pPr>
            <a:r>
              <a:rPr lang="en-US" smtClean="0"/>
              <a:t>Click to edit Master text styles</a:t>
            </a:r>
          </a:p>
          <a:p>
            <a:pPr marL="297913" marR="0" lvl="1" indent="-297913" algn="l" defTabSz="932559" rtl="0" eaLnBrk="1" fontAlgn="auto" latinLnBrk="0" hangingPunct="1">
              <a:lnSpc>
                <a:spcPct val="90000"/>
              </a:lnSpc>
              <a:spcBef>
                <a:spcPts val="1224"/>
              </a:spcBef>
              <a:spcAft>
                <a:spcPts val="0"/>
              </a:spcAft>
              <a:buClr>
                <a:schemeClr val="bg2"/>
              </a:buClr>
              <a:buSzPct val="100000"/>
              <a:buFont typeface="Wingdings" pitchFamily="2" charset="2"/>
              <a:buChar char=""/>
              <a:tabLst/>
            </a:pPr>
            <a:r>
              <a:rPr lang="en-US" smtClean="0"/>
              <a:t>Second level</a:t>
            </a:r>
          </a:p>
          <a:p>
            <a:pPr marL="297913" marR="0" lvl="2" indent="-297913" algn="l" defTabSz="932559" rtl="0" eaLnBrk="1" fontAlgn="auto" latinLnBrk="0" hangingPunct="1">
              <a:lnSpc>
                <a:spcPct val="90000"/>
              </a:lnSpc>
              <a:spcBef>
                <a:spcPts val="1224"/>
              </a:spcBef>
              <a:spcAft>
                <a:spcPts val="0"/>
              </a:spcAft>
              <a:buClr>
                <a:schemeClr val="bg2"/>
              </a:buClr>
              <a:buSzPct val="100000"/>
              <a:buFont typeface="Wingdings" pitchFamily="2" charset="2"/>
              <a:buChar char=""/>
              <a:tabLst/>
            </a:pPr>
            <a:r>
              <a:rPr lang="en-US" smtClean="0"/>
              <a:t>Third level</a:t>
            </a:r>
          </a:p>
          <a:p>
            <a:pPr marL="297913" marR="0" lvl="3" indent="-297913" algn="l" defTabSz="932559" rtl="0" eaLnBrk="1" fontAlgn="auto" latinLnBrk="0" hangingPunct="1">
              <a:lnSpc>
                <a:spcPct val="90000"/>
              </a:lnSpc>
              <a:spcBef>
                <a:spcPts val="1224"/>
              </a:spcBef>
              <a:spcAft>
                <a:spcPts val="0"/>
              </a:spcAft>
              <a:buClr>
                <a:schemeClr val="bg2"/>
              </a:buClr>
              <a:buSzPct val="100000"/>
              <a:buFont typeface="Wingdings" pitchFamily="2" charset="2"/>
              <a:buChar char=""/>
              <a:tabLst/>
            </a:pPr>
            <a:r>
              <a:rPr lang="en-US" smtClean="0"/>
              <a:t>Fourth level</a:t>
            </a:r>
          </a:p>
          <a:p>
            <a:pPr marL="297913" marR="0" lvl="4" indent="-297913" algn="l" defTabSz="932559" rtl="0" eaLnBrk="1" fontAlgn="auto" latinLnBrk="0" hangingPunct="1">
              <a:lnSpc>
                <a:spcPct val="90000"/>
              </a:lnSpc>
              <a:spcBef>
                <a:spcPts val="1224"/>
              </a:spcBef>
              <a:spcAft>
                <a:spcPts val="0"/>
              </a:spcAft>
              <a:buClr>
                <a:schemeClr val="bg2"/>
              </a:buClr>
              <a:buSzPct val="100000"/>
              <a:buFont typeface="Wingdings" pitchFamily="2" charset="2"/>
              <a:buChar char=""/>
              <a:tabLst/>
            </a:pPr>
            <a:r>
              <a:rPr lang="en-US" smtClean="0"/>
              <a:t>Fifth level</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1691569684"/>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Large &amp; Small Content 2">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31279" y="1476623"/>
            <a:ext cx="5543930" cy="1695079"/>
          </a:xfrm>
          <a:prstGeom prst="rect">
            <a:avLst/>
          </a:prstGeom>
        </p:spPr>
        <p:txBody>
          <a:bodyPr>
            <a:noAutofit/>
          </a:bodyPr>
          <a:lstStyle>
            <a:lvl1pPr marL="0" indent="0">
              <a:buNone/>
              <a:defRPr sz="4080" b="0" cap="none" baseline="0">
                <a:gradFill>
                  <a:gsLst>
                    <a:gs pos="100000">
                      <a:schemeClr val="tx2"/>
                    </a:gs>
                    <a:gs pos="0">
                      <a:schemeClr val="tx2"/>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6" name="Content Placeholder 5"/>
          <p:cNvSpPr>
            <a:spLocks noGrp="1"/>
          </p:cNvSpPr>
          <p:nvPr>
            <p:ph sz="quarter" idx="4"/>
          </p:nvPr>
        </p:nvSpPr>
        <p:spPr>
          <a:xfrm>
            <a:off x="6313879" y="1715388"/>
            <a:ext cx="5596178" cy="339016"/>
          </a:xfrm>
          <a:prstGeom prst="rect">
            <a:avLst/>
          </a:prstGeom>
        </p:spPr>
        <p:txBody>
          <a:bodyPr>
            <a:noAutofit/>
          </a:bodyPr>
          <a:lstStyle>
            <a:lvl1pPr marL="0" indent="0">
              <a:spcBef>
                <a:spcPts val="1224"/>
              </a:spcBef>
              <a:buNone/>
              <a:defRPr lang="en-US" sz="2040" kern="1200" spc="0" dirty="0" smtClean="0">
                <a:gradFill>
                  <a:gsLst>
                    <a:gs pos="100000">
                      <a:schemeClr val="bg2"/>
                    </a:gs>
                    <a:gs pos="0">
                      <a:schemeClr val="bg2"/>
                    </a:gs>
                  </a:gsLst>
                  <a:lin ang="5400000" scaled="0"/>
                </a:gradFill>
                <a:latin typeface="+mn-lt"/>
                <a:ea typeface="+mn-ea"/>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smtClean="0"/>
              <a:t>Click to edit Master text styles</a:t>
            </a:r>
          </a:p>
        </p:txBody>
      </p:sp>
      <p:sp>
        <p:nvSpPr>
          <p:cNvPr id="12" name="Title 11"/>
          <p:cNvSpPr>
            <a:spLocks noGrp="1"/>
          </p:cNvSpPr>
          <p:nvPr>
            <p:ph type="title"/>
          </p:nvPr>
        </p:nvSpPr>
        <p:spPr/>
        <p:txBody>
          <a:bodyPr>
            <a:noAutofit/>
          </a:bodyPr>
          <a:lstStyle>
            <a:lvl1pPr>
              <a:defRPr/>
            </a:lvl1pPr>
          </a:lstStyle>
          <a:p>
            <a:r>
              <a:rPr lang="en-US" smtClean="0"/>
              <a:t>Click to edit Master title style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66109035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Large &amp; Small Content 2">
    <p:spTree>
      <p:nvGrpSpPr>
        <p:cNvPr id="1" name=""/>
        <p:cNvGrpSpPr/>
        <p:nvPr/>
      </p:nvGrpSpPr>
      <p:grpSpPr>
        <a:xfrm>
          <a:off x="0" y="0"/>
          <a:ext cx="0" cy="0"/>
          <a:chOff x="0" y="0"/>
          <a:chExt cx="0" cy="0"/>
        </a:xfrm>
      </p:grpSpPr>
      <p:sp>
        <p:nvSpPr>
          <p:cNvPr id="12" name="Title 11"/>
          <p:cNvSpPr>
            <a:spLocks noGrp="1"/>
          </p:cNvSpPr>
          <p:nvPr>
            <p:ph type="title"/>
          </p:nvPr>
        </p:nvSpPr>
        <p:spPr/>
        <p:txBody>
          <a:bodyPr>
            <a:noAutofit/>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1880339106"/>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ntent w/Photo on Righ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31279" y="1476623"/>
            <a:ext cx="5543930" cy="1201902"/>
          </a:xfrm>
          <a:prstGeom prst="rect">
            <a:avLst/>
          </a:prstGeom>
        </p:spPr>
        <p:txBody>
          <a:bodyPr>
            <a:noAutofit/>
          </a:bodyPr>
          <a:lstStyle>
            <a:lvl1pPr marL="0" indent="0">
              <a:buNone/>
              <a:defRPr sz="4080" b="0" cap="none" baseline="0">
                <a:gradFill>
                  <a:gsLst>
                    <a:gs pos="100000">
                      <a:schemeClr val="tx2"/>
                    </a:gs>
                    <a:gs pos="0">
                      <a:schemeClr val="tx2"/>
                    </a:gs>
                  </a:gsLst>
                  <a:lin ang="5400000" scaled="0"/>
                </a:gradFill>
                <a:latin typeface="Segoe UI Light" pitchFamily="34" charset="0"/>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9" name="Content Placeholder 5"/>
          <p:cNvSpPr>
            <a:spLocks noGrp="1"/>
          </p:cNvSpPr>
          <p:nvPr>
            <p:ph sz="quarter" idx="13"/>
          </p:nvPr>
        </p:nvSpPr>
        <p:spPr>
          <a:xfrm>
            <a:off x="531279" y="2789431"/>
            <a:ext cx="5554778" cy="621530"/>
          </a:xfrm>
          <a:prstGeom prst="rect">
            <a:avLst/>
          </a:prstGeom>
        </p:spPr>
        <p:txBody>
          <a:bodyPr>
            <a:noAutofit/>
          </a:bodyPr>
          <a:lstStyle>
            <a:lvl1pPr marL="0" indent="0">
              <a:spcBef>
                <a:spcPts val="1224"/>
              </a:spcBef>
              <a:buFont typeface="Arial" pitchFamily="34" charset="0"/>
              <a:buNone/>
              <a:defRPr lang="en-US" sz="2040" kern="1200" spc="0" dirty="0" smtClean="0">
                <a:gradFill>
                  <a:gsLst>
                    <a:gs pos="100000">
                      <a:schemeClr val="bg2"/>
                    </a:gs>
                    <a:gs pos="0">
                      <a:schemeClr val="bg2"/>
                    </a:gs>
                  </a:gsLst>
                  <a:lin ang="5400000" scaled="0"/>
                </a:gradFill>
                <a:latin typeface="Segoe UI" pitchFamily="34" charset="0"/>
                <a:ea typeface="Segoe UI" pitchFamily="34" charset="0"/>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dirty="0" smtClean="0"/>
              <a:t>Click to edit Master text styles</a:t>
            </a:r>
          </a:p>
        </p:txBody>
      </p:sp>
      <p:sp>
        <p:nvSpPr>
          <p:cNvPr id="4" name="Picture Placeholder 3"/>
          <p:cNvSpPr>
            <a:spLocks noGrp="1"/>
          </p:cNvSpPr>
          <p:nvPr>
            <p:ph type="pic" sz="quarter" idx="14" hasCustomPrompt="1"/>
          </p:nvPr>
        </p:nvSpPr>
        <p:spPr>
          <a:xfrm>
            <a:off x="633486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3637554483"/>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Photo on Lef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344428" y="1476623"/>
            <a:ext cx="5543930" cy="1201902"/>
          </a:xfrm>
          <a:prstGeom prst="rect">
            <a:avLst/>
          </a:prstGeom>
        </p:spPr>
        <p:txBody>
          <a:bodyPr>
            <a:noAutofit/>
          </a:bodyPr>
          <a:lstStyle>
            <a:lvl1pPr marL="0" indent="0">
              <a:buNone/>
              <a:defRPr sz="4080" b="0" cap="none" baseline="0">
                <a:gradFill>
                  <a:gsLst>
                    <a:gs pos="100000">
                      <a:schemeClr val="tx2"/>
                    </a:gs>
                    <a:gs pos="0">
                      <a:schemeClr val="tx2"/>
                    </a:gs>
                  </a:gsLst>
                  <a:lin ang="5400000" scaled="0"/>
                </a:gradFill>
                <a:latin typeface="Segoe UI Light" pitchFamily="34" charset="0"/>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9" name="Content Placeholder 5"/>
          <p:cNvSpPr>
            <a:spLocks noGrp="1"/>
          </p:cNvSpPr>
          <p:nvPr>
            <p:ph sz="quarter" idx="13"/>
          </p:nvPr>
        </p:nvSpPr>
        <p:spPr>
          <a:xfrm>
            <a:off x="6344429" y="2789431"/>
            <a:ext cx="5554778" cy="621530"/>
          </a:xfrm>
          <a:prstGeom prst="rect">
            <a:avLst/>
          </a:prstGeom>
        </p:spPr>
        <p:txBody>
          <a:bodyPr>
            <a:noAutofit/>
          </a:bodyPr>
          <a:lstStyle>
            <a:lvl1pPr marL="0" indent="0">
              <a:spcBef>
                <a:spcPts val="1224"/>
              </a:spcBef>
              <a:buFont typeface="Arial" pitchFamily="34" charset="0"/>
              <a:buNone/>
              <a:defRPr lang="en-US" sz="2040" kern="1200" spc="0" dirty="0" smtClean="0">
                <a:gradFill>
                  <a:gsLst>
                    <a:gs pos="100000">
                      <a:schemeClr val="bg2"/>
                    </a:gs>
                    <a:gs pos="0">
                      <a:schemeClr val="bg2"/>
                    </a:gs>
                  </a:gsLst>
                  <a:lin ang="5400000" scaled="0"/>
                </a:gradFill>
                <a:latin typeface="Segoe UI" pitchFamily="34" charset="0"/>
                <a:ea typeface="Segoe UI" pitchFamily="34" charset="0"/>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dirty="0" smtClean="0"/>
              <a:t>Click to edit Master text styles</a:t>
            </a:r>
          </a:p>
        </p:txBody>
      </p:sp>
      <p:sp>
        <p:nvSpPr>
          <p:cNvPr id="4" name="Picture Placeholder 3"/>
          <p:cNvSpPr>
            <a:spLocks noGrp="1"/>
          </p:cNvSpPr>
          <p:nvPr>
            <p:ph type="pic" sz="quarter" idx="14" hasCustomPrompt="1"/>
          </p:nvPr>
        </p:nvSpPr>
        <p:spPr>
          <a:xfrm>
            <a:off x="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15942133"/>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lor Block Header on Left &amp; Text on Right ">
    <p:spTree>
      <p:nvGrpSpPr>
        <p:cNvPr id="1" name=""/>
        <p:cNvGrpSpPr/>
        <p:nvPr/>
      </p:nvGrpSpPr>
      <p:grpSpPr>
        <a:xfrm>
          <a:off x="0" y="0"/>
          <a:ext cx="0" cy="0"/>
          <a:chOff x="0" y="0"/>
          <a:chExt cx="0" cy="0"/>
        </a:xfrm>
      </p:grpSpPr>
      <p:sp>
        <p:nvSpPr>
          <p:cNvPr id="2" name="Rectangle 1"/>
          <p:cNvSpPr/>
          <p:nvPr userDrawn="1"/>
        </p:nvSpPr>
        <p:spPr bwMode="white">
          <a:xfrm>
            <a:off x="-9718" y="0"/>
            <a:ext cx="6108094"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latin typeface="Segoe UI Light" pitchFamily="34" charset="0"/>
              <a:ea typeface="Segoe UI" pitchFamily="34" charset="0"/>
              <a:cs typeface="Segoe UI" pitchFamily="34" charset="0"/>
            </a:endParaRPr>
          </a:p>
        </p:txBody>
      </p:sp>
      <p:sp>
        <p:nvSpPr>
          <p:cNvPr id="3" name="Text Placeholder 2"/>
          <p:cNvSpPr>
            <a:spLocks noGrp="1"/>
          </p:cNvSpPr>
          <p:nvPr>
            <p:ph type="body" idx="1" hasCustomPrompt="1"/>
          </p:nvPr>
        </p:nvSpPr>
        <p:spPr>
          <a:xfrm>
            <a:off x="531279" y="1476623"/>
            <a:ext cx="5338712" cy="1695079"/>
          </a:xfrm>
          <a:prstGeom prst="rect">
            <a:avLst/>
          </a:prstGeom>
        </p:spPr>
        <p:txBody>
          <a:bodyPr>
            <a:noAutofit/>
          </a:bodyPr>
          <a:lstStyle>
            <a:lvl1pPr marL="0" indent="0">
              <a:buNone/>
              <a:defRPr sz="4080" b="0" cap="none" baseline="0">
                <a:gradFill>
                  <a:gsLst>
                    <a:gs pos="100000">
                      <a:schemeClr val="bg1"/>
                    </a:gs>
                    <a:gs pos="0">
                      <a:schemeClr val="bg1"/>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6" name="Content Placeholder 5"/>
          <p:cNvSpPr>
            <a:spLocks noGrp="1"/>
          </p:cNvSpPr>
          <p:nvPr>
            <p:ph sz="quarter" idx="4"/>
          </p:nvPr>
        </p:nvSpPr>
        <p:spPr>
          <a:xfrm>
            <a:off x="6313879" y="1715388"/>
            <a:ext cx="5596178" cy="339016"/>
          </a:xfrm>
          <a:prstGeom prst="rect">
            <a:avLst/>
          </a:prstGeom>
        </p:spPr>
        <p:txBody>
          <a:bodyPr>
            <a:noAutofit/>
          </a:bodyPr>
          <a:lstStyle>
            <a:lvl1pPr marL="0" indent="0">
              <a:spcBef>
                <a:spcPts val="1224"/>
              </a:spcBef>
              <a:buNone/>
              <a:defRPr lang="en-US" sz="2040" kern="1200" spc="0" dirty="0" smtClean="0">
                <a:gradFill>
                  <a:gsLst>
                    <a:gs pos="100000">
                      <a:schemeClr val="bg2"/>
                    </a:gs>
                    <a:gs pos="0">
                      <a:schemeClr val="bg2"/>
                    </a:gs>
                  </a:gsLst>
                  <a:lin ang="5400000" scaled="0"/>
                </a:gradFill>
                <a:latin typeface="Segoe UI" pitchFamily="34" charset="0"/>
                <a:ea typeface="Segoe UI" pitchFamily="34" charset="0"/>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dirty="0" smtClean="0"/>
              <a:t>Click to edit Master text styles</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3679989287"/>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lor Block text w/Photo on Right">
    <p:spTree>
      <p:nvGrpSpPr>
        <p:cNvPr id="1" name=""/>
        <p:cNvGrpSpPr/>
        <p:nvPr/>
      </p:nvGrpSpPr>
      <p:grpSpPr>
        <a:xfrm>
          <a:off x="0" y="0"/>
          <a:ext cx="0" cy="0"/>
          <a:chOff x="0" y="0"/>
          <a:chExt cx="0" cy="0"/>
        </a:xfrm>
      </p:grpSpPr>
      <p:sp>
        <p:nvSpPr>
          <p:cNvPr id="7" name="Rectangle 6"/>
          <p:cNvSpPr/>
          <p:nvPr userDrawn="1"/>
        </p:nvSpPr>
        <p:spPr bwMode="white">
          <a:xfrm>
            <a:off x="1" y="0"/>
            <a:ext cx="6346198"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4" name="Picture Placeholder 3"/>
          <p:cNvSpPr>
            <a:spLocks noGrp="1"/>
          </p:cNvSpPr>
          <p:nvPr>
            <p:ph type="pic" sz="quarter" idx="14" hasCustomPrompt="1"/>
          </p:nvPr>
        </p:nvSpPr>
        <p:spPr>
          <a:xfrm>
            <a:off x="633486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10" name="Text Placeholder 2"/>
          <p:cNvSpPr>
            <a:spLocks noGrp="1"/>
          </p:cNvSpPr>
          <p:nvPr>
            <p:ph type="body" idx="1" hasCustomPrompt="1"/>
          </p:nvPr>
        </p:nvSpPr>
        <p:spPr>
          <a:xfrm>
            <a:off x="522479" y="27565"/>
            <a:ext cx="5421182" cy="2805906"/>
          </a:xfrm>
          <a:prstGeom prst="rect">
            <a:avLst/>
          </a:prstGeom>
        </p:spPr>
        <p:txBody>
          <a:bodyPr anchor="b" anchorCtr="0">
            <a:noAutofit/>
          </a:bodyPr>
          <a:lstStyle>
            <a:lvl1pPr marL="0" indent="0">
              <a:lnSpc>
                <a:spcPts val="3876"/>
              </a:lnSpc>
              <a:spcBef>
                <a:spcPts val="0"/>
              </a:spcBef>
              <a:buNone/>
              <a:defRPr sz="3672" b="0" cap="none" baseline="0">
                <a:gradFill>
                  <a:gsLst>
                    <a:gs pos="100000">
                      <a:schemeClr val="bg1"/>
                    </a:gs>
                    <a:gs pos="0">
                      <a:schemeClr val="bg1"/>
                    </a:gs>
                  </a:gsLst>
                  <a:lin ang="5400000" scaled="0"/>
                </a:gradFill>
                <a:latin typeface="Segoe UI Light" pitchFamily="34" charset="0"/>
              </a:defRPr>
            </a:lvl1pPr>
            <a:lvl2pPr marL="620069" indent="0">
              <a:buNone/>
              <a:defRPr sz="2747" b="1"/>
            </a:lvl2pPr>
            <a:lvl3pPr marL="1240137" indent="0">
              <a:buNone/>
              <a:defRPr sz="2442" b="1"/>
            </a:lvl3pPr>
            <a:lvl4pPr marL="1860206" indent="0">
              <a:buNone/>
              <a:defRPr sz="2136" b="1"/>
            </a:lvl4pPr>
            <a:lvl5pPr marL="2480274" indent="0">
              <a:buNone/>
              <a:defRPr sz="2136" b="1"/>
            </a:lvl5pPr>
            <a:lvl6pPr marL="3100344" indent="0">
              <a:buNone/>
              <a:defRPr sz="2136" b="1"/>
            </a:lvl6pPr>
            <a:lvl7pPr marL="3720412" indent="0">
              <a:buNone/>
              <a:defRPr sz="2136" b="1"/>
            </a:lvl7pPr>
            <a:lvl8pPr marL="4340480" indent="0">
              <a:buNone/>
              <a:defRPr sz="2136" b="1"/>
            </a:lvl8pPr>
            <a:lvl9pPr marL="4960549" indent="0">
              <a:buNone/>
              <a:defRPr sz="2136" b="1"/>
            </a:lvl9pPr>
          </a:lstStyle>
          <a:p>
            <a:pPr lvl="0"/>
            <a:r>
              <a:rPr lang="en-US" dirty="0" smtClean="0"/>
              <a:t>Click to edit Master text styles.</a:t>
            </a:r>
          </a:p>
        </p:txBody>
      </p:sp>
      <p:sp>
        <p:nvSpPr>
          <p:cNvPr id="11" name="Text Placeholder 6"/>
          <p:cNvSpPr>
            <a:spLocks noGrp="1"/>
          </p:cNvSpPr>
          <p:nvPr>
            <p:ph type="body" sz="quarter" idx="10"/>
          </p:nvPr>
        </p:nvSpPr>
        <p:spPr>
          <a:xfrm>
            <a:off x="543752" y="3114884"/>
            <a:ext cx="5421182" cy="3646492"/>
          </a:xfrm>
        </p:spPr>
        <p:txBody>
          <a:bodyPr/>
          <a:lstStyle>
            <a:lvl1pPr marL="0" indent="0">
              <a:lnSpc>
                <a:spcPct val="100000"/>
              </a:lnSpc>
              <a:spcBef>
                <a:spcPts val="0"/>
              </a:spcBef>
              <a:spcAft>
                <a:spcPts val="1224"/>
              </a:spcAft>
              <a:buNone/>
              <a:defRPr sz="1836" spc="0" baseline="0">
                <a:solidFill>
                  <a:schemeClr val="bg1"/>
                </a:solidFill>
                <a:latin typeface="Segoe UI" pitchFamily="34" charset="0"/>
                <a:ea typeface="Segoe UI" pitchFamily="34" charset="0"/>
                <a:cs typeface="Segoe UI" pitchFamily="34" charset="0"/>
              </a:defRPr>
            </a:lvl1pPr>
            <a:lvl2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2pPr>
            <a:lvl3pPr marL="0" indent="0">
              <a:lnSpc>
                <a:spcPct val="100000"/>
              </a:lnSpc>
              <a:spcBef>
                <a:spcPts val="0"/>
              </a:spcBef>
              <a:spcAft>
                <a:spcPts val="1224"/>
              </a:spcAft>
              <a:buNone/>
              <a:defRPr sz="1224" spc="0" baseline="0">
                <a:solidFill>
                  <a:schemeClr val="bg1"/>
                </a:solidFill>
                <a:latin typeface="Segoe UI" pitchFamily="34" charset="0"/>
                <a:ea typeface="Segoe UI" pitchFamily="34" charset="0"/>
                <a:cs typeface="Segoe UI" pitchFamily="34" charset="0"/>
              </a:defRPr>
            </a:lvl3pPr>
            <a:lvl4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4pPr>
            <a:lvl5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72666514"/>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Color Block text w/Photo on Right">
    <p:spTree>
      <p:nvGrpSpPr>
        <p:cNvPr id="1" name=""/>
        <p:cNvGrpSpPr/>
        <p:nvPr/>
      </p:nvGrpSpPr>
      <p:grpSpPr>
        <a:xfrm>
          <a:off x="0" y="0"/>
          <a:ext cx="0" cy="0"/>
          <a:chOff x="0" y="0"/>
          <a:chExt cx="0" cy="0"/>
        </a:xfrm>
      </p:grpSpPr>
      <p:sp>
        <p:nvSpPr>
          <p:cNvPr id="7" name="Rectangle 6"/>
          <p:cNvSpPr/>
          <p:nvPr userDrawn="1"/>
        </p:nvSpPr>
        <p:spPr bwMode="white">
          <a:xfrm>
            <a:off x="1" y="0"/>
            <a:ext cx="6346198" cy="69945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4" name="Picture Placeholder 3"/>
          <p:cNvSpPr>
            <a:spLocks noGrp="1"/>
          </p:cNvSpPr>
          <p:nvPr>
            <p:ph type="pic" sz="quarter" idx="14" hasCustomPrompt="1"/>
          </p:nvPr>
        </p:nvSpPr>
        <p:spPr>
          <a:xfrm>
            <a:off x="633486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9" name="Text Placeholder 2"/>
          <p:cNvSpPr>
            <a:spLocks noGrp="1"/>
          </p:cNvSpPr>
          <p:nvPr>
            <p:ph type="body" idx="1" hasCustomPrompt="1"/>
          </p:nvPr>
        </p:nvSpPr>
        <p:spPr>
          <a:xfrm>
            <a:off x="522479" y="27565"/>
            <a:ext cx="5421182" cy="2805906"/>
          </a:xfrm>
          <a:prstGeom prst="rect">
            <a:avLst/>
          </a:prstGeom>
        </p:spPr>
        <p:txBody>
          <a:bodyPr anchor="b" anchorCtr="0">
            <a:noAutofit/>
          </a:bodyPr>
          <a:lstStyle>
            <a:lvl1pPr marL="0" indent="0">
              <a:lnSpc>
                <a:spcPts val="3876"/>
              </a:lnSpc>
              <a:spcBef>
                <a:spcPts val="0"/>
              </a:spcBef>
              <a:buNone/>
              <a:defRPr sz="3672" b="0" cap="none" baseline="0">
                <a:gradFill>
                  <a:gsLst>
                    <a:gs pos="100000">
                      <a:schemeClr val="bg1"/>
                    </a:gs>
                    <a:gs pos="0">
                      <a:schemeClr val="bg1"/>
                    </a:gs>
                  </a:gsLst>
                  <a:lin ang="5400000" scaled="0"/>
                </a:gradFill>
                <a:latin typeface="Segoe UI Light" pitchFamily="34" charset="0"/>
              </a:defRPr>
            </a:lvl1pPr>
            <a:lvl2pPr marL="620069" indent="0">
              <a:buNone/>
              <a:defRPr sz="2747" b="1"/>
            </a:lvl2pPr>
            <a:lvl3pPr marL="1240137" indent="0">
              <a:buNone/>
              <a:defRPr sz="2442" b="1"/>
            </a:lvl3pPr>
            <a:lvl4pPr marL="1860206" indent="0">
              <a:buNone/>
              <a:defRPr sz="2136" b="1"/>
            </a:lvl4pPr>
            <a:lvl5pPr marL="2480274" indent="0">
              <a:buNone/>
              <a:defRPr sz="2136" b="1"/>
            </a:lvl5pPr>
            <a:lvl6pPr marL="3100344" indent="0">
              <a:buNone/>
              <a:defRPr sz="2136" b="1"/>
            </a:lvl6pPr>
            <a:lvl7pPr marL="3720412" indent="0">
              <a:buNone/>
              <a:defRPr sz="2136" b="1"/>
            </a:lvl7pPr>
            <a:lvl8pPr marL="4340480" indent="0">
              <a:buNone/>
              <a:defRPr sz="2136" b="1"/>
            </a:lvl8pPr>
            <a:lvl9pPr marL="4960549" indent="0">
              <a:buNone/>
              <a:defRPr sz="2136" b="1"/>
            </a:lvl9pPr>
          </a:lstStyle>
          <a:p>
            <a:pPr lvl="0"/>
            <a:r>
              <a:rPr lang="en-US" dirty="0" smtClean="0"/>
              <a:t>Click to edit Master text styles.</a:t>
            </a:r>
          </a:p>
        </p:txBody>
      </p:sp>
      <p:sp>
        <p:nvSpPr>
          <p:cNvPr id="12" name="Text Placeholder 6"/>
          <p:cNvSpPr>
            <a:spLocks noGrp="1"/>
          </p:cNvSpPr>
          <p:nvPr>
            <p:ph type="body" sz="quarter" idx="10"/>
          </p:nvPr>
        </p:nvSpPr>
        <p:spPr>
          <a:xfrm>
            <a:off x="543752" y="3114884"/>
            <a:ext cx="5421182" cy="3646492"/>
          </a:xfrm>
        </p:spPr>
        <p:txBody>
          <a:bodyPr/>
          <a:lstStyle>
            <a:lvl1pPr marL="0" indent="0">
              <a:lnSpc>
                <a:spcPct val="100000"/>
              </a:lnSpc>
              <a:spcBef>
                <a:spcPts val="0"/>
              </a:spcBef>
              <a:spcAft>
                <a:spcPts val="1224"/>
              </a:spcAft>
              <a:buNone/>
              <a:defRPr sz="1836" spc="0" baseline="0">
                <a:solidFill>
                  <a:schemeClr val="bg1"/>
                </a:solidFill>
                <a:latin typeface="Segoe UI" pitchFamily="34" charset="0"/>
                <a:ea typeface="Segoe UI" pitchFamily="34" charset="0"/>
                <a:cs typeface="Segoe UI" pitchFamily="34" charset="0"/>
              </a:defRPr>
            </a:lvl1pPr>
            <a:lvl2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2pPr>
            <a:lvl3pPr marL="0" indent="0">
              <a:lnSpc>
                <a:spcPct val="100000"/>
              </a:lnSpc>
              <a:spcBef>
                <a:spcPts val="0"/>
              </a:spcBef>
              <a:spcAft>
                <a:spcPts val="1224"/>
              </a:spcAft>
              <a:buNone/>
              <a:defRPr sz="1224" spc="0" baseline="0">
                <a:solidFill>
                  <a:schemeClr val="bg1"/>
                </a:solidFill>
                <a:latin typeface="Segoe UI" pitchFamily="34" charset="0"/>
                <a:ea typeface="Segoe UI" pitchFamily="34" charset="0"/>
                <a:cs typeface="Segoe UI" pitchFamily="34" charset="0"/>
              </a:defRPr>
            </a:lvl3pPr>
            <a:lvl4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4pPr>
            <a:lvl5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82229734"/>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Color Block text w/Photo on Right">
    <p:spTree>
      <p:nvGrpSpPr>
        <p:cNvPr id="1" name=""/>
        <p:cNvGrpSpPr/>
        <p:nvPr/>
      </p:nvGrpSpPr>
      <p:grpSpPr>
        <a:xfrm>
          <a:off x="0" y="0"/>
          <a:ext cx="0" cy="0"/>
          <a:chOff x="0" y="0"/>
          <a:chExt cx="0" cy="0"/>
        </a:xfrm>
      </p:grpSpPr>
      <p:sp>
        <p:nvSpPr>
          <p:cNvPr id="7" name="Rectangle 6"/>
          <p:cNvSpPr/>
          <p:nvPr userDrawn="1"/>
        </p:nvSpPr>
        <p:spPr bwMode="white">
          <a:xfrm>
            <a:off x="1" y="0"/>
            <a:ext cx="6346198" cy="6994525"/>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4" name="Picture Placeholder 3"/>
          <p:cNvSpPr>
            <a:spLocks noGrp="1"/>
          </p:cNvSpPr>
          <p:nvPr>
            <p:ph type="pic" sz="quarter" idx="14" hasCustomPrompt="1"/>
          </p:nvPr>
        </p:nvSpPr>
        <p:spPr>
          <a:xfrm>
            <a:off x="633486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9" name="Text Placeholder 2"/>
          <p:cNvSpPr>
            <a:spLocks noGrp="1"/>
          </p:cNvSpPr>
          <p:nvPr>
            <p:ph type="body" idx="1" hasCustomPrompt="1"/>
          </p:nvPr>
        </p:nvSpPr>
        <p:spPr>
          <a:xfrm>
            <a:off x="522479" y="27565"/>
            <a:ext cx="5421182" cy="2805906"/>
          </a:xfrm>
          <a:prstGeom prst="rect">
            <a:avLst/>
          </a:prstGeom>
        </p:spPr>
        <p:txBody>
          <a:bodyPr anchor="b" anchorCtr="0">
            <a:noAutofit/>
          </a:bodyPr>
          <a:lstStyle>
            <a:lvl1pPr marL="0" indent="0">
              <a:lnSpc>
                <a:spcPts val="3876"/>
              </a:lnSpc>
              <a:spcBef>
                <a:spcPts val="0"/>
              </a:spcBef>
              <a:buNone/>
              <a:defRPr sz="3672" b="0" cap="none" baseline="0">
                <a:gradFill>
                  <a:gsLst>
                    <a:gs pos="100000">
                      <a:schemeClr val="bg1"/>
                    </a:gs>
                    <a:gs pos="0">
                      <a:schemeClr val="bg1"/>
                    </a:gs>
                  </a:gsLst>
                  <a:lin ang="5400000" scaled="0"/>
                </a:gradFill>
                <a:latin typeface="Segoe UI Light" pitchFamily="34" charset="0"/>
              </a:defRPr>
            </a:lvl1pPr>
            <a:lvl2pPr marL="620069" indent="0">
              <a:buNone/>
              <a:defRPr sz="2747" b="1"/>
            </a:lvl2pPr>
            <a:lvl3pPr marL="1240137" indent="0">
              <a:buNone/>
              <a:defRPr sz="2442" b="1"/>
            </a:lvl3pPr>
            <a:lvl4pPr marL="1860206" indent="0">
              <a:buNone/>
              <a:defRPr sz="2136" b="1"/>
            </a:lvl4pPr>
            <a:lvl5pPr marL="2480274" indent="0">
              <a:buNone/>
              <a:defRPr sz="2136" b="1"/>
            </a:lvl5pPr>
            <a:lvl6pPr marL="3100344" indent="0">
              <a:buNone/>
              <a:defRPr sz="2136" b="1"/>
            </a:lvl6pPr>
            <a:lvl7pPr marL="3720412" indent="0">
              <a:buNone/>
              <a:defRPr sz="2136" b="1"/>
            </a:lvl7pPr>
            <a:lvl8pPr marL="4340480" indent="0">
              <a:buNone/>
              <a:defRPr sz="2136" b="1"/>
            </a:lvl8pPr>
            <a:lvl9pPr marL="4960549" indent="0">
              <a:buNone/>
              <a:defRPr sz="2136" b="1"/>
            </a:lvl9pPr>
          </a:lstStyle>
          <a:p>
            <a:pPr lvl="0"/>
            <a:r>
              <a:rPr lang="en-US" dirty="0" smtClean="0"/>
              <a:t>Click to edit Master text styles.</a:t>
            </a:r>
          </a:p>
        </p:txBody>
      </p:sp>
      <p:sp>
        <p:nvSpPr>
          <p:cNvPr id="12" name="Text Placeholder 6"/>
          <p:cNvSpPr>
            <a:spLocks noGrp="1"/>
          </p:cNvSpPr>
          <p:nvPr>
            <p:ph type="body" sz="quarter" idx="10"/>
          </p:nvPr>
        </p:nvSpPr>
        <p:spPr>
          <a:xfrm>
            <a:off x="543752" y="3114884"/>
            <a:ext cx="5421182" cy="3646492"/>
          </a:xfrm>
        </p:spPr>
        <p:txBody>
          <a:bodyPr/>
          <a:lstStyle>
            <a:lvl1pPr marL="0" indent="0">
              <a:lnSpc>
                <a:spcPct val="100000"/>
              </a:lnSpc>
              <a:spcBef>
                <a:spcPts val="0"/>
              </a:spcBef>
              <a:spcAft>
                <a:spcPts val="1224"/>
              </a:spcAft>
              <a:buNone/>
              <a:defRPr sz="1836" spc="0" baseline="0">
                <a:solidFill>
                  <a:schemeClr val="bg1"/>
                </a:solidFill>
                <a:latin typeface="Segoe UI" pitchFamily="34" charset="0"/>
                <a:ea typeface="Segoe UI" pitchFamily="34" charset="0"/>
                <a:cs typeface="Segoe UI" pitchFamily="34" charset="0"/>
              </a:defRPr>
            </a:lvl1pPr>
            <a:lvl2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2pPr>
            <a:lvl3pPr marL="0" indent="0">
              <a:lnSpc>
                <a:spcPct val="100000"/>
              </a:lnSpc>
              <a:spcBef>
                <a:spcPts val="0"/>
              </a:spcBef>
              <a:spcAft>
                <a:spcPts val="1224"/>
              </a:spcAft>
              <a:buNone/>
              <a:defRPr sz="1224" spc="0" baseline="0">
                <a:solidFill>
                  <a:schemeClr val="bg1"/>
                </a:solidFill>
                <a:latin typeface="Segoe UI" pitchFamily="34" charset="0"/>
                <a:ea typeface="Segoe UI" pitchFamily="34" charset="0"/>
                <a:cs typeface="Segoe UI" pitchFamily="34" charset="0"/>
              </a:defRPr>
            </a:lvl3pPr>
            <a:lvl4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4pPr>
            <a:lvl5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92558273"/>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Color Block text w/Photo on Right">
    <p:spTree>
      <p:nvGrpSpPr>
        <p:cNvPr id="1" name=""/>
        <p:cNvGrpSpPr/>
        <p:nvPr/>
      </p:nvGrpSpPr>
      <p:grpSpPr>
        <a:xfrm>
          <a:off x="0" y="0"/>
          <a:ext cx="0" cy="0"/>
          <a:chOff x="0" y="0"/>
          <a:chExt cx="0" cy="0"/>
        </a:xfrm>
      </p:grpSpPr>
      <p:sp>
        <p:nvSpPr>
          <p:cNvPr id="7" name="Rectangle 6"/>
          <p:cNvSpPr/>
          <p:nvPr userDrawn="1"/>
        </p:nvSpPr>
        <p:spPr bwMode="white">
          <a:xfrm>
            <a:off x="1" y="0"/>
            <a:ext cx="6346198" cy="6994525"/>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4" name="Picture Placeholder 3"/>
          <p:cNvSpPr>
            <a:spLocks noGrp="1"/>
          </p:cNvSpPr>
          <p:nvPr>
            <p:ph type="pic" sz="quarter" idx="14" hasCustomPrompt="1"/>
          </p:nvPr>
        </p:nvSpPr>
        <p:spPr>
          <a:xfrm>
            <a:off x="633486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9" name="Text Placeholder 2"/>
          <p:cNvSpPr>
            <a:spLocks noGrp="1"/>
          </p:cNvSpPr>
          <p:nvPr>
            <p:ph type="body" idx="1" hasCustomPrompt="1"/>
          </p:nvPr>
        </p:nvSpPr>
        <p:spPr>
          <a:xfrm>
            <a:off x="522479" y="27565"/>
            <a:ext cx="5421182" cy="2805906"/>
          </a:xfrm>
          <a:prstGeom prst="rect">
            <a:avLst/>
          </a:prstGeom>
        </p:spPr>
        <p:txBody>
          <a:bodyPr anchor="b" anchorCtr="0">
            <a:noAutofit/>
          </a:bodyPr>
          <a:lstStyle>
            <a:lvl1pPr marL="0" indent="0">
              <a:lnSpc>
                <a:spcPts val="3876"/>
              </a:lnSpc>
              <a:spcBef>
                <a:spcPts val="0"/>
              </a:spcBef>
              <a:buNone/>
              <a:defRPr sz="3672" b="0" cap="none" baseline="0">
                <a:gradFill>
                  <a:gsLst>
                    <a:gs pos="100000">
                      <a:schemeClr val="bg1"/>
                    </a:gs>
                    <a:gs pos="0">
                      <a:schemeClr val="bg1"/>
                    </a:gs>
                  </a:gsLst>
                  <a:lin ang="5400000" scaled="0"/>
                </a:gradFill>
                <a:latin typeface="Segoe UI Light" pitchFamily="34" charset="0"/>
              </a:defRPr>
            </a:lvl1pPr>
            <a:lvl2pPr marL="620069" indent="0">
              <a:buNone/>
              <a:defRPr sz="2747" b="1"/>
            </a:lvl2pPr>
            <a:lvl3pPr marL="1240137" indent="0">
              <a:buNone/>
              <a:defRPr sz="2442" b="1"/>
            </a:lvl3pPr>
            <a:lvl4pPr marL="1860206" indent="0">
              <a:buNone/>
              <a:defRPr sz="2136" b="1"/>
            </a:lvl4pPr>
            <a:lvl5pPr marL="2480274" indent="0">
              <a:buNone/>
              <a:defRPr sz="2136" b="1"/>
            </a:lvl5pPr>
            <a:lvl6pPr marL="3100344" indent="0">
              <a:buNone/>
              <a:defRPr sz="2136" b="1"/>
            </a:lvl6pPr>
            <a:lvl7pPr marL="3720412" indent="0">
              <a:buNone/>
              <a:defRPr sz="2136" b="1"/>
            </a:lvl7pPr>
            <a:lvl8pPr marL="4340480" indent="0">
              <a:buNone/>
              <a:defRPr sz="2136" b="1"/>
            </a:lvl8pPr>
            <a:lvl9pPr marL="4960549" indent="0">
              <a:buNone/>
              <a:defRPr sz="2136" b="1"/>
            </a:lvl9pPr>
          </a:lstStyle>
          <a:p>
            <a:pPr lvl="0"/>
            <a:r>
              <a:rPr lang="en-US" dirty="0" smtClean="0"/>
              <a:t>Click to edit Master text styles.</a:t>
            </a:r>
          </a:p>
        </p:txBody>
      </p:sp>
      <p:sp>
        <p:nvSpPr>
          <p:cNvPr id="12" name="Text Placeholder 6"/>
          <p:cNvSpPr>
            <a:spLocks noGrp="1"/>
          </p:cNvSpPr>
          <p:nvPr>
            <p:ph type="body" sz="quarter" idx="10"/>
          </p:nvPr>
        </p:nvSpPr>
        <p:spPr>
          <a:xfrm>
            <a:off x="543752" y="3114884"/>
            <a:ext cx="5421182" cy="3646492"/>
          </a:xfrm>
        </p:spPr>
        <p:txBody>
          <a:bodyPr/>
          <a:lstStyle>
            <a:lvl1pPr marL="0" indent="0">
              <a:lnSpc>
                <a:spcPct val="100000"/>
              </a:lnSpc>
              <a:spcBef>
                <a:spcPts val="0"/>
              </a:spcBef>
              <a:spcAft>
                <a:spcPts val="1224"/>
              </a:spcAft>
              <a:buNone/>
              <a:defRPr sz="1836" spc="0" baseline="0">
                <a:solidFill>
                  <a:schemeClr val="bg1"/>
                </a:solidFill>
                <a:latin typeface="Segoe UI" pitchFamily="34" charset="0"/>
                <a:ea typeface="Segoe UI" pitchFamily="34" charset="0"/>
                <a:cs typeface="Segoe UI" pitchFamily="34" charset="0"/>
              </a:defRPr>
            </a:lvl1pPr>
            <a:lvl2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2pPr>
            <a:lvl3pPr marL="0" indent="0">
              <a:lnSpc>
                <a:spcPct val="100000"/>
              </a:lnSpc>
              <a:spcBef>
                <a:spcPts val="0"/>
              </a:spcBef>
              <a:spcAft>
                <a:spcPts val="1224"/>
              </a:spcAft>
              <a:buNone/>
              <a:defRPr sz="1224" spc="0" baseline="0">
                <a:solidFill>
                  <a:schemeClr val="bg1"/>
                </a:solidFill>
                <a:latin typeface="Segoe UI" pitchFamily="34" charset="0"/>
                <a:ea typeface="Segoe UI" pitchFamily="34" charset="0"/>
                <a:cs typeface="Segoe UI" pitchFamily="34" charset="0"/>
              </a:defRPr>
            </a:lvl3pPr>
            <a:lvl4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4pPr>
            <a:lvl5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32047453"/>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lor Block text w/Photo on Left">
    <p:spTree>
      <p:nvGrpSpPr>
        <p:cNvPr id="1" name=""/>
        <p:cNvGrpSpPr/>
        <p:nvPr/>
      </p:nvGrpSpPr>
      <p:grpSpPr>
        <a:xfrm>
          <a:off x="0" y="0"/>
          <a:ext cx="0" cy="0"/>
          <a:chOff x="0" y="0"/>
          <a:chExt cx="0" cy="0"/>
        </a:xfrm>
      </p:grpSpPr>
      <p:sp>
        <p:nvSpPr>
          <p:cNvPr id="7" name="Rectangle 6"/>
          <p:cNvSpPr/>
          <p:nvPr userDrawn="1"/>
        </p:nvSpPr>
        <p:spPr bwMode="white">
          <a:xfrm>
            <a:off x="6088658" y="0"/>
            <a:ext cx="6347817"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 name="Text Placeholder 2"/>
          <p:cNvSpPr>
            <a:spLocks noGrp="1"/>
          </p:cNvSpPr>
          <p:nvPr>
            <p:ph type="body" idx="1" hasCustomPrompt="1"/>
          </p:nvPr>
        </p:nvSpPr>
        <p:spPr>
          <a:xfrm>
            <a:off x="6344428" y="1476623"/>
            <a:ext cx="5543930" cy="1201902"/>
          </a:xfrm>
          <a:prstGeom prst="rect">
            <a:avLst/>
          </a:prstGeom>
        </p:spPr>
        <p:txBody>
          <a:bodyPr>
            <a:noAutofit/>
          </a:bodyPr>
          <a:lstStyle>
            <a:lvl1pPr marL="0" indent="0">
              <a:buNone/>
              <a:defRPr sz="4080" b="0" cap="none" baseline="0">
                <a:gradFill>
                  <a:gsLst>
                    <a:gs pos="100000">
                      <a:schemeClr val="bg1"/>
                    </a:gs>
                    <a:gs pos="0">
                      <a:schemeClr val="bg1"/>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9" name="Content Placeholder 5"/>
          <p:cNvSpPr>
            <a:spLocks noGrp="1"/>
          </p:cNvSpPr>
          <p:nvPr>
            <p:ph sz="quarter" idx="13"/>
          </p:nvPr>
        </p:nvSpPr>
        <p:spPr>
          <a:xfrm>
            <a:off x="6344429" y="2789431"/>
            <a:ext cx="5554778" cy="621530"/>
          </a:xfrm>
          <a:prstGeom prst="rect">
            <a:avLst/>
          </a:prstGeom>
        </p:spPr>
        <p:txBody>
          <a:bodyPr>
            <a:noAutofit/>
          </a:bodyPr>
          <a:lstStyle>
            <a:lvl1pPr marL="0" indent="0">
              <a:spcBef>
                <a:spcPts val="1224"/>
              </a:spcBef>
              <a:buFont typeface="Arial" pitchFamily="34" charset="0"/>
              <a:buNone/>
              <a:defRPr lang="en-US" sz="2040" kern="1200" spc="0" dirty="0" smtClean="0">
                <a:gradFill>
                  <a:gsLst>
                    <a:gs pos="100000">
                      <a:schemeClr val="bg1"/>
                    </a:gs>
                    <a:gs pos="0">
                      <a:schemeClr val="bg1"/>
                    </a:gs>
                  </a:gsLst>
                  <a:lin ang="5400000" scaled="0"/>
                </a:gradFill>
                <a:latin typeface="+mn-lt"/>
                <a:ea typeface="+mn-ea"/>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0" y="0"/>
            <a:ext cx="6101615" cy="6994525"/>
          </a:xfrm>
        </p:spPr>
        <p:txBody>
          <a:bodyPr lIns="182880" anchor="ctr"/>
          <a:lstStyle>
            <a:lvl1pPr marL="0" indent="0" algn="l">
              <a:buNone/>
              <a:defRPr/>
            </a:lvl1pPr>
          </a:lstStyle>
          <a:p>
            <a:r>
              <a:rPr lang="en-US" dirty="0" smtClean="0"/>
              <a:t>Click to insert photo.</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94522" y="6223644"/>
            <a:ext cx="2203200" cy="762879"/>
          </a:xfrm>
          <a:prstGeom prst="rect">
            <a:avLst/>
          </a:prstGeom>
        </p:spPr>
      </p:pic>
    </p:spTree>
    <p:extLst>
      <p:ext uri="{BB962C8B-B14F-4D97-AF65-F5344CB8AC3E}">
        <p14:creationId xmlns:p14="http://schemas.microsoft.com/office/powerpoint/2010/main" val="3626734472"/>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olor Block Quote ">
    <p:spTree>
      <p:nvGrpSpPr>
        <p:cNvPr id="1" name=""/>
        <p:cNvGrpSpPr/>
        <p:nvPr/>
      </p:nvGrpSpPr>
      <p:grpSpPr>
        <a:xfrm>
          <a:off x="0" y="0"/>
          <a:ext cx="0" cy="0"/>
          <a:chOff x="0" y="0"/>
          <a:chExt cx="0" cy="0"/>
        </a:xfrm>
      </p:grpSpPr>
      <p:sp>
        <p:nvSpPr>
          <p:cNvPr id="2" name="Rectangle 1"/>
          <p:cNvSpPr/>
          <p:nvPr userDrawn="1"/>
        </p:nvSpPr>
        <p:spPr bwMode="white">
          <a:xfrm>
            <a:off x="1" y="874315"/>
            <a:ext cx="12436475" cy="522646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5" name="Content Placeholder 4"/>
          <p:cNvSpPr>
            <a:spLocks noGrp="1"/>
          </p:cNvSpPr>
          <p:nvPr>
            <p:ph sz="quarter" idx="11" hasCustomPrompt="1"/>
          </p:nvPr>
        </p:nvSpPr>
        <p:spPr>
          <a:xfrm>
            <a:off x="531280" y="1385090"/>
            <a:ext cx="11378776" cy="2920069"/>
          </a:xfrm>
          <a:prstGeom prst="rect">
            <a:avLst/>
          </a:prstGeom>
        </p:spPr>
        <p:txBody>
          <a:bodyPr>
            <a:normAutofit/>
          </a:bodyPr>
          <a:lstStyle>
            <a:lvl1pPr marL="0" indent="0">
              <a:lnSpc>
                <a:spcPct val="90000"/>
              </a:lnSpc>
              <a:buNone/>
              <a:defRPr sz="6527">
                <a:gradFill>
                  <a:gsLst>
                    <a:gs pos="100000">
                      <a:schemeClr val="bg1"/>
                    </a:gs>
                    <a:gs pos="0">
                      <a:schemeClr val="bg1"/>
                    </a:gs>
                  </a:gsLst>
                  <a:lin ang="5400000" scaled="0"/>
                </a:gradFill>
                <a:latin typeface="Segoe UI Light" pitchFamily="34" charset="0"/>
              </a:defRPr>
            </a:lvl1pPr>
            <a:lvl2pPr>
              <a:defRPr sz="6527">
                <a:solidFill>
                  <a:schemeClr val="tx2"/>
                </a:solidFill>
                <a:latin typeface="+mn-lt"/>
              </a:defRPr>
            </a:lvl2pPr>
          </a:lstStyle>
          <a:p>
            <a:pPr lvl="0"/>
            <a:r>
              <a:rPr lang="en-US" dirty="0" smtClean="0"/>
              <a:t>“Click to edit Master text styles”</a:t>
            </a:r>
          </a:p>
        </p:txBody>
      </p:sp>
      <p:sp>
        <p:nvSpPr>
          <p:cNvPr id="11" name="Content Placeholder 4"/>
          <p:cNvSpPr>
            <a:spLocks noGrp="1"/>
          </p:cNvSpPr>
          <p:nvPr>
            <p:ph sz="quarter" idx="13"/>
          </p:nvPr>
        </p:nvSpPr>
        <p:spPr>
          <a:xfrm>
            <a:off x="531280" y="4429868"/>
            <a:ext cx="11378776" cy="480118"/>
          </a:xfrm>
          <a:prstGeom prst="rect">
            <a:avLst/>
          </a:prstGeom>
        </p:spPr>
        <p:txBody>
          <a:bodyPr>
            <a:normAutofit/>
          </a:bodyPr>
          <a:lstStyle>
            <a:lvl1pPr marL="0" indent="0">
              <a:lnSpc>
                <a:spcPct val="90000"/>
              </a:lnSpc>
              <a:buNone/>
              <a:defRPr sz="3672">
                <a:gradFill>
                  <a:gsLst>
                    <a:gs pos="100000">
                      <a:schemeClr val="bg1"/>
                    </a:gs>
                    <a:gs pos="0">
                      <a:schemeClr val="bg1"/>
                    </a:gs>
                  </a:gsLst>
                  <a:lin ang="5400000" scaled="0"/>
                </a:gradFill>
                <a:latin typeface="Segoe UI" pitchFamily="34" charset="0"/>
                <a:ea typeface="Segoe UI" pitchFamily="34" charset="0"/>
                <a:cs typeface="Segoe UI" pitchFamily="34" charset="0"/>
              </a:defRPr>
            </a:lvl1pPr>
            <a:lvl2pPr>
              <a:defRPr sz="6527">
                <a:solidFill>
                  <a:schemeClr val="tx2"/>
                </a:solidFill>
                <a:latin typeface="+mn-lt"/>
              </a:defRPr>
            </a:lvl2pPr>
          </a:lstStyle>
          <a:p>
            <a:pPr lvl="0"/>
            <a:r>
              <a:rPr lang="en-US" dirty="0" smtClean="0"/>
              <a:t>Click to edit Master text styles</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1429318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latin typeface="Segoe UI Light" pitchFamily="34" charset="0"/>
              </a:defRPr>
            </a:lvl1pPr>
          </a:lstStyle>
          <a:p>
            <a:r>
              <a:rPr lang="en-US" dirty="0" smtClean="0"/>
              <a:t>Click to edit Master title style</a:t>
            </a:r>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Tree>
    <p:extLst>
      <p:ext uri="{BB962C8B-B14F-4D97-AF65-F5344CB8AC3E}">
        <p14:creationId xmlns:p14="http://schemas.microsoft.com/office/powerpoint/2010/main" val="2382963513"/>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3973698"/>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250">
                      <a:schemeClr val="tx2"/>
                    </a:gs>
                    <a:gs pos="100000">
                      <a:schemeClr val="tx2"/>
                    </a:gs>
                  </a:gsLst>
                  <a:lin ang="5400000" scaled="0"/>
                </a:gradFill>
                <a:latin typeface="Segoe UI Light" pitchFamily="34" charset="0"/>
              </a:defRPr>
            </a:lvl1pPr>
          </a:lstStyle>
          <a:p>
            <a:r>
              <a:rPr lang="en-US" dirty="0" smtClean="0"/>
              <a:t>Slide for Developer Code</a:t>
            </a:r>
            <a:endParaRPr lang="en-US" dirty="0"/>
          </a:p>
        </p:txBody>
      </p:sp>
      <p:sp>
        <p:nvSpPr>
          <p:cNvPr id="3" name="Rectangle 2"/>
          <p:cNvSpPr/>
          <p:nvPr userDrawn="1"/>
        </p:nvSpPr>
        <p:spPr bwMode="hidden">
          <a:xfrm>
            <a:off x="1" y="1178952"/>
            <a:ext cx="12436475" cy="5815573"/>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83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528850" y="1476623"/>
            <a:ext cx="11378776" cy="2027818"/>
          </a:xfrm>
        </p:spPr>
        <p:txBody>
          <a:bodyPr/>
          <a:lstStyle>
            <a:lvl1pPr marL="0" indent="0">
              <a:lnSpc>
                <a:spcPct val="95000"/>
              </a:lnSpc>
              <a:buNone/>
              <a:defRPr sz="3264">
                <a:gradFill>
                  <a:gsLst>
                    <a:gs pos="1250">
                      <a:srgbClr val="000000"/>
                    </a:gs>
                    <a:gs pos="100000">
                      <a:srgbClr val="000000"/>
                    </a:gs>
                  </a:gsLst>
                  <a:lin ang="5400000" scaled="0"/>
                </a:gradFill>
                <a:latin typeface="Consolas" pitchFamily="49" charset="0"/>
                <a:cs typeface="Consolas" pitchFamily="49" charset="0"/>
              </a:defRPr>
            </a:lvl1pPr>
            <a:lvl2pPr marL="346486" indent="0">
              <a:lnSpc>
                <a:spcPct val="95000"/>
              </a:lnSpc>
              <a:buNone/>
              <a:defRPr>
                <a:gradFill>
                  <a:gsLst>
                    <a:gs pos="1250">
                      <a:srgbClr val="000000"/>
                    </a:gs>
                    <a:gs pos="100000">
                      <a:srgbClr val="000000"/>
                    </a:gs>
                  </a:gsLst>
                  <a:lin ang="5400000" scaled="0"/>
                </a:gradFill>
                <a:latin typeface="Consolas" pitchFamily="49" charset="0"/>
                <a:cs typeface="Consolas" pitchFamily="49" charset="0"/>
              </a:defRPr>
            </a:lvl2pPr>
            <a:lvl3pPr marL="584492" indent="0">
              <a:lnSpc>
                <a:spcPct val="95000"/>
              </a:lnSpc>
              <a:buNone/>
              <a:defRPr>
                <a:gradFill>
                  <a:gsLst>
                    <a:gs pos="1250">
                      <a:srgbClr val="000000"/>
                    </a:gs>
                    <a:gs pos="100000">
                      <a:srgbClr val="000000"/>
                    </a:gs>
                  </a:gsLst>
                  <a:lin ang="5400000" scaled="0"/>
                </a:gradFill>
                <a:latin typeface="Consolas" pitchFamily="49" charset="0"/>
                <a:cs typeface="Consolas" pitchFamily="49" charset="0"/>
              </a:defRPr>
            </a:lvl3pPr>
            <a:lvl4pPr marL="814403" indent="0">
              <a:lnSpc>
                <a:spcPct val="95000"/>
              </a:lnSpc>
              <a:buNone/>
              <a:defRPr>
                <a:gradFill>
                  <a:gsLst>
                    <a:gs pos="1250">
                      <a:srgbClr val="000000"/>
                    </a:gs>
                    <a:gs pos="100000">
                      <a:srgbClr val="000000"/>
                    </a:gs>
                  </a:gsLst>
                  <a:lin ang="5400000" scaled="0"/>
                </a:gradFill>
                <a:latin typeface="Consolas" pitchFamily="49" charset="0"/>
                <a:cs typeface="Consolas" pitchFamily="49" charset="0"/>
              </a:defRPr>
            </a:lvl4pPr>
            <a:lvl5pPr marL="1050791" indent="0">
              <a:lnSpc>
                <a:spcPct val="95000"/>
              </a:lnSpc>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05928296"/>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31280" y="233153"/>
            <a:ext cx="11378776" cy="678031"/>
          </a:xfrm>
        </p:spPr>
        <p:txBody>
          <a:bodyPr/>
          <a:lstStyle>
            <a:lvl1pPr>
              <a:defRPr sz="4896" baseline="0">
                <a:gradFill>
                  <a:gsLst>
                    <a:gs pos="0">
                      <a:srgbClr val="FFFFFF"/>
                    </a:gs>
                    <a:gs pos="100000">
                      <a:srgbClr val="FFFFFF"/>
                    </a:gs>
                  </a:gsLst>
                  <a:lin ang="5400000" scaled="0"/>
                </a:gradFill>
                <a:latin typeface="Segoe UI Light"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29661" y="1476621"/>
            <a:ext cx="11375536" cy="2084319"/>
          </a:xfrm>
          <a:prstGeom prst="rect">
            <a:avLst/>
          </a:prstGeom>
        </p:spPr>
        <p:txBody>
          <a:bodyPr/>
          <a:lstStyle>
            <a:lvl1pPr marL="349724" indent="-34972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41160" indent="-291436">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32597" indent="-291436">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65746" indent="-233149">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98895" indent="-233149">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7"/>
            <a:ext cx="12436476" cy="631450"/>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72"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2377986586"/>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lor Block Header&amp; Subtext">
    <p:spTree>
      <p:nvGrpSpPr>
        <p:cNvPr id="1" name=""/>
        <p:cNvGrpSpPr/>
        <p:nvPr/>
      </p:nvGrpSpPr>
      <p:grpSpPr>
        <a:xfrm>
          <a:off x="0" y="0"/>
          <a:ext cx="0" cy="0"/>
          <a:chOff x="0" y="0"/>
          <a:chExt cx="0" cy="0"/>
        </a:xfrm>
      </p:grpSpPr>
      <p:sp>
        <p:nvSpPr>
          <p:cNvPr id="2" name="Rectangle 1"/>
          <p:cNvSpPr/>
          <p:nvPr/>
        </p:nvSpPr>
        <p:spPr bwMode="white">
          <a:xfrm>
            <a:off x="-9717" y="0"/>
            <a:ext cx="4591061"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929960" fontAlgn="base">
              <a:spcBef>
                <a:spcPct val="0"/>
              </a:spcBef>
              <a:spcAft>
                <a:spcPct val="0"/>
              </a:spcAft>
            </a:pPr>
            <a:endParaRPr lang="en-US" sz="2238"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22478" y="27565"/>
            <a:ext cx="3097489" cy="2805906"/>
          </a:xfrm>
          <a:prstGeom prst="rect">
            <a:avLst/>
          </a:prstGeom>
        </p:spPr>
        <p:txBody>
          <a:bodyPr anchor="b" anchorCtr="0">
            <a:noAutofit/>
          </a:bodyPr>
          <a:lstStyle>
            <a:lvl1pPr marL="0" indent="0">
              <a:lnSpc>
                <a:spcPts val="3876"/>
              </a:lnSpc>
              <a:spcBef>
                <a:spcPts val="0"/>
              </a:spcBef>
              <a:buNone/>
              <a:defRPr sz="3672" b="0" cap="none" baseline="0">
                <a:gradFill>
                  <a:gsLst>
                    <a:gs pos="100000">
                      <a:schemeClr val="bg1"/>
                    </a:gs>
                    <a:gs pos="0">
                      <a:schemeClr val="bg1"/>
                    </a:gs>
                  </a:gsLst>
                  <a:lin ang="5400000" scaled="0"/>
                </a:gradFill>
                <a:latin typeface="Segoe UI Light" pitchFamily="34" charset="0"/>
              </a:defRPr>
            </a:lvl1pPr>
            <a:lvl2pPr marL="620069" indent="0">
              <a:buNone/>
              <a:defRPr sz="2747" b="1"/>
            </a:lvl2pPr>
            <a:lvl3pPr marL="1240137" indent="0">
              <a:buNone/>
              <a:defRPr sz="2442" b="1"/>
            </a:lvl3pPr>
            <a:lvl4pPr marL="1860206" indent="0">
              <a:buNone/>
              <a:defRPr sz="2136" b="1"/>
            </a:lvl4pPr>
            <a:lvl5pPr marL="2480274" indent="0">
              <a:buNone/>
              <a:defRPr sz="2136" b="1"/>
            </a:lvl5pPr>
            <a:lvl6pPr marL="3100344" indent="0">
              <a:buNone/>
              <a:defRPr sz="2136" b="1"/>
            </a:lvl6pPr>
            <a:lvl7pPr marL="3720412" indent="0">
              <a:buNone/>
              <a:defRPr sz="2136" b="1"/>
            </a:lvl7pPr>
            <a:lvl8pPr marL="4340480" indent="0">
              <a:buNone/>
              <a:defRPr sz="2136" b="1"/>
            </a:lvl8pPr>
            <a:lvl9pPr marL="4960549" indent="0">
              <a:buNone/>
              <a:defRPr sz="2136" b="1"/>
            </a:lvl9pPr>
          </a:lstStyle>
          <a:p>
            <a:pPr lvl="0"/>
            <a:r>
              <a:rPr lang="en-US" dirty="0" smtClean="0"/>
              <a:t>Click to edit Master text styles.</a:t>
            </a:r>
          </a:p>
        </p:txBody>
      </p:sp>
      <p:sp>
        <p:nvSpPr>
          <p:cNvPr id="7" name="Text Placeholder 6"/>
          <p:cNvSpPr>
            <a:spLocks noGrp="1"/>
          </p:cNvSpPr>
          <p:nvPr>
            <p:ph type="body" sz="quarter" idx="10"/>
          </p:nvPr>
        </p:nvSpPr>
        <p:spPr>
          <a:xfrm>
            <a:off x="543752" y="3114884"/>
            <a:ext cx="3097489" cy="3646492"/>
          </a:xfrm>
        </p:spPr>
        <p:txBody>
          <a:bodyPr/>
          <a:lstStyle>
            <a:lvl1pPr marL="0" indent="0">
              <a:lnSpc>
                <a:spcPct val="100000"/>
              </a:lnSpc>
              <a:spcBef>
                <a:spcPts val="0"/>
              </a:spcBef>
              <a:spcAft>
                <a:spcPts val="1224"/>
              </a:spcAft>
              <a:buNone/>
              <a:defRPr sz="1836" spc="0" baseline="0">
                <a:solidFill>
                  <a:schemeClr val="bg1"/>
                </a:solidFill>
                <a:latin typeface="Segoe UI" pitchFamily="34" charset="0"/>
                <a:ea typeface="Segoe UI" pitchFamily="34" charset="0"/>
                <a:cs typeface="Segoe UI" pitchFamily="34" charset="0"/>
              </a:defRPr>
            </a:lvl1pPr>
            <a:lvl2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2pPr>
            <a:lvl3pPr marL="0" indent="0">
              <a:lnSpc>
                <a:spcPct val="100000"/>
              </a:lnSpc>
              <a:spcBef>
                <a:spcPts val="0"/>
              </a:spcBef>
              <a:spcAft>
                <a:spcPts val="1224"/>
              </a:spcAft>
              <a:buNone/>
              <a:defRPr sz="1224" spc="0" baseline="0">
                <a:solidFill>
                  <a:schemeClr val="bg1"/>
                </a:solidFill>
                <a:latin typeface="Segoe UI" pitchFamily="34" charset="0"/>
                <a:ea typeface="Segoe UI" pitchFamily="34" charset="0"/>
                <a:cs typeface="Segoe UI" pitchFamily="34" charset="0"/>
              </a:defRPr>
            </a:lvl3pPr>
            <a:lvl4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4pPr>
            <a:lvl5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5" name="Picture Placeholder 4"/>
          <p:cNvSpPr>
            <a:spLocks noGrp="1"/>
          </p:cNvSpPr>
          <p:nvPr>
            <p:ph type="pic" sz="quarter" idx="11"/>
          </p:nvPr>
        </p:nvSpPr>
        <p:spPr>
          <a:xfrm>
            <a:off x="3968399" y="1054035"/>
            <a:ext cx="8153844" cy="4957693"/>
          </a:xfrm>
          <a:solidFill>
            <a:schemeClr val="bg1">
              <a:lumMod val="95000"/>
            </a:schemeClr>
          </a:solidFill>
          <a:ln>
            <a:noFill/>
          </a:ln>
          <a:effectLst>
            <a:outerShdw blurRad="63500" sx="101000" sy="101000" algn="ctr"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lvl1pPr>
              <a:defRPr lang="en-US" sz="2244">
                <a:solidFill>
                  <a:schemeClr val="bg2"/>
                </a:solidFill>
                <a:latin typeface="+mn-lt"/>
                <a:ea typeface="Segoe UI" pitchFamily="34" charset="0"/>
                <a:cs typeface="Segoe UI" pitchFamily="34" charset="0"/>
              </a:defRPr>
            </a:lvl1pPr>
          </a:lstStyle>
          <a:p>
            <a:pPr marL="0" lvl="0" algn="ctr" defTabSz="932290" fontAlgn="base">
              <a:spcBef>
                <a:spcPct val="0"/>
              </a:spcBef>
              <a:spcAft>
                <a:spcPct val="0"/>
              </a:spcAft>
            </a:pPr>
            <a:endParaRPr lang="en-US" dirty="0"/>
          </a:p>
        </p:txBody>
      </p:sp>
    </p:spTree>
    <p:extLst>
      <p:ext uri="{BB962C8B-B14F-4D97-AF65-F5344CB8AC3E}">
        <p14:creationId xmlns:p14="http://schemas.microsoft.com/office/powerpoint/2010/main" val="138785095"/>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Color Block Header&amp; Subtext">
    <p:spTree>
      <p:nvGrpSpPr>
        <p:cNvPr id="1" name=""/>
        <p:cNvGrpSpPr/>
        <p:nvPr/>
      </p:nvGrpSpPr>
      <p:grpSpPr>
        <a:xfrm>
          <a:off x="0" y="0"/>
          <a:ext cx="0" cy="0"/>
          <a:chOff x="0" y="0"/>
          <a:chExt cx="0" cy="0"/>
        </a:xfrm>
      </p:grpSpPr>
      <p:sp>
        <p:nvSpPr>
          <p:cNvPr id="2" name="Rectangle 1"/>
          <p:cNvSpPr/>
          <p:nvPr/>
        </p:nvSpPr>
        <p:spPr bwMode="white">
          <a:xfrm>
            <a:off x="-9717" y="0"/>
            <a:ext cx="4591061" cy="69945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929960" fontAlgn="base">
              <a:spcBef>
                <a:spcPct val="0"/>
              </a:spcBef>
              <a:spcAft>
                <a:spcPct val="0"/>
              </a:spcAft>
            </a:pPr>
            <a:endParaRPr lang="en-US" sz="2238"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22478" y="27565"/>
            <a:ext cx="3097489" cy="2805906"/>
          </a:xfrm>
          <a:prstGeom prst="rect">
            <a:avLst/>
          </a:prstGeom>
        </p:spPr>
        <p:txBody>
          <a:bodyPr anchor="b" anchorCtr="0">
            <a:noAutofit/>
          </a:bodyPr>
          <a:lstStyle>
            <a:lvl1pPr marL="0" indent="0">
              <a:lnSpc>
                <a:spcPts val="3876"/>
              </a:lnSpc>
              <a:spcBef>
                <a:spcPts val="0"/>
              </a:spcBef>
              <a:buNone/>
              <a:defRPr sz="3672" b="0" cap="none" baseline="0">
                <a:gradFill>
                  <a:gsLst>
                    <a:gs pos="100000">
                      <a:schemeClr val="bg1"/>
                    </a:gs>
                    <a:gs pos="0">
                      <a:schemeClr val="bg1"/>
                    </a:gs>
                  </a:gsLst>
                  <a:lin ang="5400000" scaled="0"/>
                </a:gradFill>
                <a:latin typeface="Segoe UI Light" pitchFamily="34" charset="0"/>
              </a:defRPr>
            </a:lvl1pPr>
            <a:lvl2pPr marL="620069" indent="0">
              <a:buNone/>
              <a:defRPr sz="2747" b="1"/>
            </a:lvl2pPr>
            <a:lvl3pPr marL="1240137" indent="0">
              <a:buNone/>
              <a:defRPr sz="2442" b="1"/>
            </a:lvl3pPr>
            <a:lvl4pPr marL="1860206" indent="0">
              <a:buNone/>
              <a:defRPr sz="2136" b="1"/>
            </a:lvl4pPr>
            <a:lvl5pPr marL="2480274" indent="0">
              <a:buNone/>
              <a:defRPr sz="2136" b="1"/>
            </a:lvl5pPr>
            <a:lvl6pPr marL="3100344" indent="0">
              <a:buNone/>
              <a:defRPr sz="2136" b="1"/>
            </a:lvl6pPr>
            <a:lvl7pPr marL="3720412" indent="0">
              <a:buNone/>
              <a:defRPr sz="2136" b="1"/>
            </a:lvl7pPr>
            <a:lvl8pPr marL="4340480" indent="0">
              <a:buNone/>
              <a:defRPr sz="2136" b="1"/>
            </a:lvl8pPr>
            <a:lvl9pPr marL="4960549" indent="0">
              <a:buNone/>
              <a:defRPr sz="2136" b="1"/>
            </a:lvl9pPr>
          </a:lstStyle>
          <a:p>
            <a:pPr lvl="0"/>
            <a:r>
              <a:rPr lang="en-US" dirty="0" smtClean="0"/>
              <a:t>Click to edit Master text styles.</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8" name="Picture Placeholder 4"/>
          <p:cNvSpPr>
            <a:spLocks noGrp="1"/>
          </p:cNvSpPr>
          <p:nvPr>
            <p:ph type="pic" sz="quarter" idx="11"/>
          </p:nvPr>
        </p:nvSpPr>
        <p:spPr>
          <a:xfrm>
            <a:off x="3968399" y="1054035"/>
            <a:ext cx="8153844" cy="4957693"/>
          </a:xfrm>
          <a:solidFill>
            <a:schemeClr val="bg1">
              <a:lumMod val="95000"/>
            </a:schemeClr>
          </a:solidFill>
          <a:ln>
            <a:noFill/>
          </a:ln>
          <a:effectLst>
            <a:outerShdw blurRad="63500" sx="101000" sy="101000" algn="ctr"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lvl1pPr>
              <a:defRPr lang="en-US" sz="2244">
                <a:solidFill>
                  <a:schemeClr val="bg2"/>
                </a:solidFill>
                <a:latin typeface="+mn-lt"/>
                <a:ea typeface="Segoe UI" pitchFamily="34" charset="0"/>
                <a:cs typeface="Segoe UI" pitchFamily="34" charset="0"/>
              </a:defRPr>
            </a:lvl1pPr>
          </a:lstStyle>
          <a:p>
            <a:pPr marL="0" lvl="0" algn="ctr" defTabSz="932290" fontAlgn="base">
              <a:spcBef>
                <a:spcPct val="0"/>
              </a:spcBef>
              <a:spcAft>
                <a:spcPct val="0"/>
              </a:spcAft>
            </a:pPr>
            <a:endParaRPr lang="en-US" dirty="0"/>
          </a:p>
        </p:txBody>
      </p:sp>
      <p:sp>
        <p:nvSpPr>
          <p:cNvPr id="14" name="Text Placeholder 6"/>
          <p:cNvSpPr>
            <a:spLocks noGrp="1"/>
          </p:cNvSpPr>
          <p:nvPr>
            <p:ph type="body" sz="quarter" idx="10"/>
          </p:nvPr>
        </p:nvSpPr>
        <p:spPr>
          <a:xfrm>
            <a:off x="543752" y="3114884"/>
            <a:ext cx="3097489" cy="3646492"/>
          </a:xfrm>
        </p:spPr>
        <p:txBody>
          <a:bodyPr/>
          <a:lstStyle>
            <a:lvl1pPr marL="0" indent="0">
              <a:lnSpc>
                <a:spcPct val="100000"/>
              </a:lnSpc>
              <a:spcBef>
                <a:spcPts val="0"/>
              </a:spcBef>
              <a:spcAft>
                <a:spcPts val="1224"/>
              </a:spcAft>
              <a:buNone/>
              <a:defRPr sz="1836" spc="0" baseline="0">
                <a:solidFill>
                  <a:schemeClr val="bg1"/>
                </a:solidFill>
                <a:latin typeface="Segoe UI" pitchFamily="34" charset="0"/>
                <a:ea typeface="Segoe UI" pitchFamily="34" charset="0"/>
                <a:cs typeface="Segoe UI" pitchFamily="34" charset="0"/>
              </a:defRPr>
            </a:lvl1pPr>
            <a:lvl2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2pPr>
            <a:lvl3pPr marL="0" indent="0">
              <a:lnSpc>
                <a:spcPct val="100000"/>
              </a:lnSpc>
              <a:spcBef>
                <a:spcPts val="0"/>
              </a:spcBef>
              <a:spcAft>
                <a:spcPts val="1224"/>
              </a:spcAft>
              <a:buNone/>
              <a:defRPr sz="1224" spc="0" baseline="0">
                <a:solidFill>
                  <a:schemeClr val="bg1"/>
                </a:solidFill>
                <a:latin typeface="Segoe UI" pitchFamily="34" charset="0"/>
                <a:ea typeface="Segoe UI" pitchFamily="34" charset="0"/>
                <a:cs typeface="Segoe UI" pitchFamily="34" charset="0"/>
              </a:defRPr>
            </a:lvl3pPr>
            <a:lvl4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4pPr>
            <a:lvl5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34009877"/>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_Color Block Header&amp; Subtext">
    <p:spTree>
      <p:nvGrpSpPr>
        <p:cNvPr id="1" name=""/>
        <p:cNvGrpSpPr/>
        <p:nvPr/>
      </p:nvGrpSpPr>
      <p:grpSpPr>
        <a:xfrm>
          <a:off x="0" y="0"/>
          <a:ext cx="0" cy="0"/>
          <a:chOff x="0" y="0"/>
          <a:chExt cx="0" cy="0"/>
        </a:xfrm>
      </p:grpSpPr>
      <p:sp>
        <p:nvSpPr>
          <p:cNvPr id="2" name="Rectangle 1"/>
          <p:cNvSpPr/>
          <p:nvPr/>
        </p:nvSpPr>
        <p:spPr bwMode="white">
          <a:xfrm>
            <a:off x="-9717" y="0"/>
            <a:ext cx="4591061" cy="6994525"/>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929960" fontAlgn="base">
              <a:spcBef>
                <a:spcPct val="0"/>
              </a:spcBef>
              <a:spcAft>
                <a:spcPct val="0"/>
              </a:spcAft>
            </a:pPr>
            <a:endParaRPr lang="en-US" sz="2238"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22478" y="27565"/>
            <a:ext cx="3097489" cy="2805906"/>
          </a:xfrm>
          <a:prstGeom prst="rect">
            <a:avLst/>
          </a:prstGeom>
        </p:spPr>
        <p:txBody>
          <a:bodyPr anchor="b" anchorCtr="0">
            <a:noAutofit/>
          </a:bodyPr>
          <a:lstStyle>
            <a:lvl1pPr marL="0" indent="0">
              <a:lnSpc>
                <a:spcPts val="3876"/>
              </a:lnSpc>
              <a:spcBef>
                <a:spcPts val="0"/>
              </a:spcBef>
              <a:buNone/>
              <a:defRPr sz="3672" b="0" cap="none" baseline="0">
                <a:gradFill>
                  <a:gsLst>
                    <a:gs pos="100000">
                      <a:schemeClr val="bg1"/>
                    </a:gs>
                    <a:gs pos="0">
                      <a:schemeClr val="bg1"/>
                    </a:gs>
                  </a:gsLst>
                  <a:lin ang="5400000" scaled="0"/>
                </a:gradFill>
                <a:latin typeface="Segoe UI Light" pitchFamily="34" charset="0"/>
              </a:defRPr>
            </a:lvl1pPr>
            <a:lvl2pPr marL="620069" indent="0">
              <a:buNone/>
              <a:defRPr sz="2747" b="1"/>
            </a:lvl2pPr>
            <a:lvl3pPr marL="1240137" indent="0">
              <a:buNone/>
              <a:defRPr sz="2442" b="1"/>
            </a:lvl3pPr>
            <a:lvl4pPr marL="1860206" indent="0">
              <a:buNone/>
              <a:defRPr sz="2136" b="1"/>
            </a:lvl4pPr>
            <a:lvl5pPr marL="2480274" indent="0">
              <a:buNone/>
              <a:defRPr sz="2136" b="1"/>
            </a:lvl5pPr>
            <a:lvl6pPr marL="3100344" indent="0">
              <a:buNone/>
              <a:defRPr sz="2136" b="1"/>
            </a:lvl6pPr>
            <a:lvl7pPr marL="3720412" indent="0">
              <a:buNone/>
              <a:defRPr sz="2136" b="1"/>
            </a:lvl7pPr>
            <a:lvl8pPr marL="4340480" indent="0">
              <a:buNone/>
              <a:defRPr sz="2136" b="1"/>
            </a:lvl8pPr>
            <a:lvl9pPr marL="4960549" indent="0">
              <a:buNone/>
              <a:defRPr sz="2136" b="1"/>
            </a:lvl9pPr>
          </a:lstStyle>
          <a:p>
            <a:pPr lvl="0"/>
            <a:r>
              <a:rPr lang="en-US" dirty="0" smtClean="0"/>
              <a:t>Click to edit Master text styles.</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8" name="Picture Placeholder 4"/>
          <p:cNvSpPr>
            <a:spLocks noGrp="1"/>
          </p:cNvSpPr>
          <p:nvPr>
            <p:ph type="pic" sz="quarter" idx="11"/>
          </p:nvPr>
        </p:nvSpPr>
        <p:spPr>
          <a:xfrm>
            <a:off x="3968399" y="1054035"/>
            <a:ext cx="8153844" cy="4957693"/>
          </a:xfrm>
          <a:solidFill>
            <a:schemeClr val="bg1">
              <a:lumMod val="95000"/>
            </a:schemeClr>
          </a:solidFill>
          <a:ln>
            <a:noFill/>
          </a:ln>
          <a:effectLst>
            <a:outerShdw blurRad="63500" sx="101000" sy="101000" algn="ctr"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lvl1pPr>
              <a:defRPr lang="en-US" sz="2244">
                <a:solidFill>
                  <a:schemeClr val="bg2"/>
                </a:solidFill>
                <a:latin typeface="+mn-lt"/>
                <a:ea typeface="Segoe UI" pitchFamily="34" charset="0"/>
                <a:cs typeface="Segoe UI" pitchFamily="34" charset="0"/>
              </a:defRPr>
            </a:lvl1pPr>
          </a:lstStyle>
          <a:p>
            <a:pPr marL="0" lvl="0" algn="ctr" defTabSz="932290" fontAlgn="base">
              <a:spcBef>
                <a:spcPct val="0"/>
              </a:spcBef>
              <a:spcAft>
                <a:spcPct val="0"/>
              </a:spcAft>
            </a:pPr>
            <a:endParaRPr lang="en-US" dirty="0"/>
          </a:p>
        </p:txBody>
      </p:sp>
      <p:sp>
        <p:nvSpPr>
          <p:cNvPr id="9" name="Text Placeholder 6"/>
          <p:cNvSpPr>
            <a:spLocks noGrp="1"/>
          </p:cNvSpPr>
          <p:nvPr>
            <p:ph type="body" sz="quarter" idx="10"/>
          </p:nvPr>
        </p:nvSpPr>
        <p:spPr>
          <a:xfrm>
            <a:off x="543752" y="3114884"/>
            <a:ext cx="3097489" cy="3646492"/>
          </a:xfrm>
        </p:spPr>
        <p:txBody>
          <a:bodyPr/>
          <a:lstStyle>
            <a:lvl1pPr marL="0" indent="0">
              <a:lnSpc>
                <a:spcPct val="100000"/>
              </a:lnSpc>
              <a:spcBef>
                <a:spcPts val="0"/>
              </a:spcBef>
              <a:spcAft>
                <a:spcPts val="1224"/>
              </a:spcAft>
              <a:buNone/>
              <a:defRPr sz="1836" spc="0" baseline="0">
                <a:solidFill>
                  <a:schemeClr val="bg1"/>
                </a:solidFill>
                <a:latin typeface="Segoe UI" pitchFamily="34" charset="0"/>
                <a:ea typeface="Segoe UI" pitchFamily="34" charset="0"/>
                <a:cs typeface="Segoe UI" pitchFamily="34" charset="0"/>
              </a:defRPr>
            </a:lvl1pPr>
            <a:lvl2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2pPr>
            <a:lvl3pPr marL="0" indent="0">
              <a:lnSpc>
                <a:spcPct val="100000"/>
              </a:lnSpc>
              <a:spcBef>
                <a:spcPts val="0"/>
              </a:spcBef>
              <a:spcAft>
                <a:spcPts val="1224"/>
              </a:spcAft>
              <a:buNone/>
              <a:defRPr sz="1224" spc="0" baseline="0">
                <a:solidFill>
                  <a:schemeClr val="bg1"/>
                </a:solidFill>
                <a:latin typeface="Segoe UI" pitchFamily="34" charset="0"/>
                <a:ea typeface="Segoe UI" pitchFamily="34" charset="0"/>
                <a:cs typeface="Segoe UI" pitchFamily="34" charset="0"/>
              </a:defRPr>
            </a:lvl3pPr>
            <a:lvl4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4pPr>
            <a:lvl5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41004473"/>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_Color Block Header&amp; Subtext">
    <p:spTree>
      <p:nvGrpSpPr>
        <p:cNvPr id="1" name=""/>
        <p:cNvGrpSpPr/>
        <p:nvPr/>
      </p:nvGrpSpPr>
      <p:grpSpPr>
        <a:xfrm>
          <a:off x="0" y="0"/>
          <a:ext cx="0" cy="0"/>
          <a:chOff x="0" y="0"/>
          <a:chExt cx="0" cy="0"/>
        </a:xfrm>
      </p:grpSpPr>
      <p:sp>
        <p:nvSpPr>
          <p:cNvPr id="2" name="Rectangle 1"/>
          <p:cNvSpPr/>
          <p:nvPr/>
        </p:nvSpPr>
        <p:spPr bwMode="white">
          <a:xfrm>
            <a:off x="-9717" y="0"/>
            <a:ext cx="4591061" cy="6994525"/>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929960" fontAlgn="base">
              <a:spcBef>
                <a:spcPct val="0"/>
              </a:spcBef>
              <a:spcAft>
                <a:spcPct val="0"/>
              </a:spcAft>
            </a:pPr>
            <a:endParaRPr lang="en-US" sz="2238"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22478" y="27565"/>
            <a:ext cx="3097489" cy="2805906"/>
          </a:xfrm>
          <a:prstGeom prst="rect">
            <a:avLst/>
          </a:prstGeom>
        </p:spPr>
        <p:txBody>
          <a:bodyPr anchor="b" anchorCtr="0">
            <a:noAutofit/>
          </a:bodyPr>
          <a:lstStyle>
            <a:lvl1pPr marL="0" indent="0">
              <a:lnSpc>
                <a:spcPts val="3876"/>
              </a:lnSpc>
              <a:spcBef>
                <a:spcPts val="0"/>
              </a:spcBef>
              <a:buNone/>
              <a:defRPr sz="3672" b="0" cap="none" baseline="0">
                <a:gradFill>
                  <a:gsLst>
                    <a:gs pos="100000">
                      <a:schemeClr val="bg1"/>
                    </a:gs>
                    <a:gs pos="0">
                      <a:schemeClr val="bg1"/>
                    </a:gs>
                  </a:gsLst>
                  <a:lin ang="5400000" scaled="0"/>
                </a:gradFill>
                <a:latin typeface="Segoe UI Light" pitchFamily="34" charset="0"/>
              </a:defRPr>
            </a:lvl1pPr>
            <a:lvl2pPr marL="620069" indent="0">
              <a:buNone/>
              <a:defRPr sz="2747" b="1"/>
            </a:lvl2pPr>
            <a:lvl3pPr marL="1240137" indent="0">
              <a:buNone/>
              <a:defRPr sz="2442" b="1"/>
            </a:lvl3pPr>
            <a:lvl4pPr marL="1860206" indent="0">
              <a:buNone/>
              <a:defRPr sz="2136" b="1"/>
            </a:lvl4pPr>
            <a:lvl5pPr marL="2480274" indent="0">
              <a:buNone/>
              <a:defRPr sz="2136" b="1"/>
            </a:lvl5pPr>
            <a:lvl6pPr marL="3100344" indent="0">
              <a:buNone/>
              <a:defRPr sz="2136" b="1"/>
            </a:lvl6pPr>
            <a:lvl7pPr marL="3720412" indent="0">
              <a:buNone/>
              <a:defRPr sz="2136" b="1"/>
            </a:lvl7pPr>
            <a:lvl8pPr marL="4340480" indent="0">
              <a:buNone/>
              <a:defRPr sz="2136" b="1"/>
            </a:lvl8pPr>
            <a:lvl9pPr marL="4960549" indent="0">
              <a:buNone/>
              <a:defRPr sz="2136" b="1"/>
            </a:lvl9pPr>
          </a:lstStyle>
          <a:p>
            <a:pPr lvl="0"/>
            <a:r>
              <a:rPr lang="en-US" dirty="0" smtClean="0"/>
              <a:t>Click to edit Master text styles.</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8" name="Picture Placeholder 4"/>
          <p:cNvSpPr>
            <a:spLocks noGrp="1"/>
          </p:cNvSpPr>
          <p:nvPr>
            <p:ph type="pic" sz="quarter" idx="11"/>
          </p:nvPr>
        </p:nvSpPr>
        <p:spPr>
          <a:xfrm>
            <a:off x="3968399" y="1054035"/>
            <a:ext cx="8153844" cy="4957693"/>
          </a:xfrm>
          <a:solidFill>
            <a:schemeClr val="bg1">
              <a:lumMod val="95000"/>
            </a:schemeClr>
          </a:solidFill>
          <a:ln>
            <a:noFill/>
          </a:ln>
          <a:effectLst>
            <a:outerShdw blurRad="63500" sx="101000" sy="101000" algn="ctr" rotWithShape="0">
              <a:prstClr val="black">
                <a:alpha val="2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lvl1pPr>
              <a:defRPr lang="en-US" sz="2244">
                <a:solidFill>
                  <a:schemeClr val="bg2"/>
                </a:solidFill>
                <a:latin typeface="+mn-lt"/>
                <a:ea typeface="Segoe UI" pitchFamily="34" charset="0"/>
                <a:cs typeface="Segoe UI" pitchFamily="34" charset="0"/>
              </a:defRPr>
            </a:lvl1pPr>
          </a:lstStyle>
          <a:p>
            <a:pPr marL="0" lvl="0" algn="ctr" defTabSz="932290" fontAlgn="base">
              <a:spcBef>
                <a:spcPct val="0"/>
              </a:spcBef>
              <a:spcAft>
                <a:spcPct val="0"/>
              </a:spcAft>
            </a:pPr>
            <a:endParaRPr lang="en-US" dirty="0"/>
          </a:p>
        </p:txBody>
      </p:sp>
      <p:sp>
        <p:nvSpPr>
          <p:cNvPr id="9" name="Text Placeholder 6"/>
          <p:cNvSpPr>
            <a:spLocks noGrp="1"/>
          </p:cNvSpPr>
          <p:nvPr>
            <p:ph type="body" sz="quarter" idx="10"/>
          </p:nvPr>
        </p:nvSpPr>
        <p:spPr>
          <a:xfrm>
            <a:off x="543752" y="3114884"/>
            <a:ext cx="3097489" cy="3646492"/>
          </a:xfrm>
        </p:spPr>
        <p:txBody>
          <a:bodyPr/>
          <a:lstStyle>
            <a:lvl1pPr marL="0" indent="0">
              <a:lnSpc>
                <a:spcPct val="100000"/>
              </a:lnSpc>
              <a:spcBef>
                <a:spcPts val="0"/>
              </a:spcBef>
              <a:spcAft>
                <a:spcPts val="1224"/>
              </a:spcAft>
              <a:buNone/>
              <a:defRPr sz="1836" spc="0" baseline="0">
                <a:solidFill>
                  <a:schemeClr val="bg1"/>
                </a:solidFill>
                <a:latin typeface="Segoe UI" pitchFamily="34" charset="0"/>
                <a:ea typeface="Segoe UI" pitchFamily="34" charset="0"/>
                <a:cs typeface="Segoe UI" pitchFamily="34" charset="0"/>
              </a:defRPr>
            </a:lvl1pPr>
            <a:lvl2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2pPr>
            <a:lvl3pPr marL="0" indent="0">
              <a:lnSpc>
                <a:spcPct val="100000"/>
              </a:lnSpc>
              <a:spcBef>
                <a:spcPts val="0"/>
              </a:spcBef>
              <a:spcAft>
                <a:spcPts val="1224"/>
              </a:spcAft>
              <a:buNone/>
              <a:defRPr sz="1224" spc="0" baseline="0">
                <a:solidFill>
                  <a:schemeClr val="bg1"/>
                </a:solidFill>
                <a:latin typeface="Segoe UI" pitchFamily="34" charset="0"/>
                <a:ea typeface="Segoe UI" pitchFamily="34" charset="0"/>
                <a:cs typeface="Segoe UI" pitchFamily="34" charset="0"/>
              </a:defRPr>
            </a:lvl3pPr>
            <a:lvl4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4pPr>
            <a:lvl5pPr marL="0" indent="0">
              <a:lnSpc>
                <a:spcPct val="100000"/>
              </a:lnSpc>
              <a:spcBef>
                <a:spcPts val="0"/>
              </a:spcBef>
              <a:spcAft>
                <a:spcPts val="1224"/>
              </a:spcAft>
              <a:buNone/>
              <a:defRPr sz="1428" spc="0" baseline="0">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94882888"/>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latin typeface="Segoe UI Light" pitchFamily="34" charset="0"/>
              </a:defRPr>
            </a:lvl1pPr>
          </a:lstStyle>
          <a:p>
            <a:r>
              <a:rPr lang="en-US" dirty="0" smtClean="0"/>
              <a:t>Click to edit Master title style</a:t>
            </a:r>
            <a:endParaRPr lang="en-US" dirty="0"/>
          </a:p>
        </p:txBody>
      </p:sp>
      <p:sp>
        <p:nvSpPr>
          <p:cNvPr id="4" name="Slide Number Placeholder 9"/>
          <p:cNvSpPr>
            <a:spLocks noGrp="1"/>
          </p:cNvSpPr>
          <p:nvPr>
            <p:ph type="sldNum" sz="quarter" idx="12"/>
          </p:nvPr>
        </p:nvSpPr>
        <p:spPr>
          <a:xfrm>
            <a:off x="146344"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6" name="Rectangle 5"/>
          <p:cNvSpPr/>
          <p:nvPr userDrawn="1"/>
        </p:nvSpPr>
        <p:spPr bwMode="auto">
          <a:xfrm>
            <a:off x="4364774" y="1459152"/>
            <a:ext cx="7248526" cy="4486644"/>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373041" tIns="186439" rIns="93213" bIns="93219" numCol="1" rtlCol="0" anchor="ctr" anchorCtr="0" compatLnSpc="1">
            <a:prstTxWarp prst="textNoShape">
              <a:avLst/>
            </a:prstTxWarp>
          </a:bodyPr>
          <a:lstStyle/>
          <a:p>
            <a:pPr defTabSz="931866" fontAlgn="base">
              <a:lnSpc>
                <a:spcPct val="90000"/>
              </a:lnSpc>
              <a:spcBef>
                <a:spcPct val="0"/>
              </a:spcBef>
              <a:spcAft>
                <a:spcPts val="1224"/>
              </a:spcAft>
            </a:pPr>
            <a:endParaRPr lang="en-US" sz="1632" spc="-71" dirty="0">
              <a:solidFill>
                <a:srgbClr val="797A7D"/>
              </a:solidFill>
              <a:ea typeface="Segoe UI" pitchFamily="34" charset="0"/>
              <a:cs typeface="Segoe UI" pitchFamily="34" charset="0"/>
            </a:endParaRPr>
          </a:p>
        </p:txBody>
      </p:sp>
      <p:sp>
        <p:nvSpPr>
          <p:cNvPr id="7" name="Rectangle 6"/>
          <p:cNvSpPr/>
          <p:nvPr userDrawn="1"/>
        </p:nvSpPr>
        <p:spPr bwMode="auto">
          <a:xfrm>
            <a:off x="534995" y="1459151"/>
            <a:ext cx="3829780" cy="4486644"/>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6521" tIns="186521" rIns="186521" bIns="186521" numCol="1" rtlCol="0" anchor="b" anchorCtr="0" compatLnSpc="1">
            <a:prstTxWarp prst="textNoShape">
              <a:avLst/>
            </a:prstTxWarp>
          </a:bodyPr>
          <a:lstStyle/>
          <a:p>
            <a:pPr defTabSz="931866" fontAlgn="base">
              <a:spcBef>
                <a:spcPct val="0"/>
              </a:spcBef>
              <a:spcAft>
                <a:spcPct val="0"/>
              </a:spcAft>
            </a:pPr>
            <a:endParaRPr lang="en-US" sz="2856"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3" name="Isosceles Triangle 2"/>
          <p:cNvSpPr/>
          <p:nvPr userDrawn="1"/>
        </p:nvSpPr>
        <p:spPr bwMode="auto">
          <a:xfrm rot="5400000">
            <a:off x="4248873" y="4966052"/>
            <a:ext cx="543832" cy="312029"/>
          </a:xfrm>
          <a:prstGeom prst="triangl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 name="Content Placeholder 10"/>
          <p:cNvSpPr>
            <a:spLocks noGrp="1"/>
          </p:cNvSpPr>
          <p:nvPr>
            <p:ph sz="quarter" idx="13"/>
          </p:nvPr>
        </p:nvSpPr>
        <p:spPr>
          <a:xfrm>
            <a:off x="4365240" y="1458812"/>
            <a:ext cx="7248400" cy="4486534"/>
          </a:xfrm>
        </p:spPr>
        <p:txBody>
          <a:bodyPr lIns="457200" tIns="182880" rIns="457200" bIns="182880" anchor="ctr"/>
          <a:lstStyle>
            <a:lvl1pPr marL="0" indent="0">
              <a:lnSpc>
                <a:spcPct val="100000"/>
              </a:lnSpc>
              <a:spcBef>
                <a:spcPts val="0"/>
              </a:spcBef>
              <a:spcAft>
                <a:spcPts val="1224"/>
              </a:spcAft>
              <a:buFont typeface="Arial" pitchFamily="34" charset="0"/>
              <a:buNone/>
              <a:defRPr sz="2448">
                <a:latin typeface="Segoe UI Light" pitchFamily="34" charset="0"/>
              </a:defRPr>
            </a:lvl1pPr>
            <a:lvl2pPr marL="0" indent="0">
              <a:lnSpc>
                <a:spcPct val="100000"/>
              </a:lnSpc>
              <a:spcBef>
                <a:spcPts val="0"/>
              </a:spcBef>
              <a:spcAft>
                <a:spcPts val="1224"/>
              </a:spcAft>
              <a:buFont typeface="Arial" pitchFamily="34" charset="0"/>
              <a:buNone/>
              <a:defRPr sz="1632">
                <a:latin typeface="Segoe UI" pitchFamily="34" charset="0"/>
                <a:ea typeface="Segoe UI" pitchFamily="34" charset="0"/>
                <a:cs typeface="Segoe UI" pitchFamily="34" charset="0"/>
              </a:defRPr>
            </a:lvl2pPr>
            <a:lvl3pPr marL="875929" indent="-291436">
              <a:lnSpc>
                <a:spcPct val="100000"/>
              </a:lnSpc>
              <a:buFont typeface="Arial" pitchFamily="34" charset="0"/>
              <a:buChar char="•"/>
              <a:defRPr sz="1632">
                <a:latin typeface="Segoe UI" pitchFamily="34" charset="0"/>
                <a:ea typeface="Segoe UI" pitchFamily="34" charset="0"/>
                <a:cs typeface="Segoe UI" pitchFamily="34" charset="0"/>
              </a:defRPr>
            </a:lvl3pPr>
            <a:lvl4pPr marL="1105840" indent="-291436">
              <a:lnSpc>
                <a:spcPct val="100000"/>
              </a:lnSpc>
              <a:buFont typeface="Arial" pitchFamily="34" charset="0"/>
              <a:buChar char="•"/>
              <a:defRPr sz="1428">
                <a:latin typeface="Segoe UI" pitchFamily="34" charset="0"/>
                <a:ea typeface="Segoe UI" pitchFamily="34" charset="0"/>
                <a:cs typeface="Segoe UI" pitchFamily="34" charset="0"/>
              </a:defRPr>
            </a:lvl4pPr>
            <a:lvl5pPr marL="1342227" indent="-291436">
              <a:lnSpc>
                <a:spcPct val="100000"/>
              </a:lnSpc>
              <a:buFont typeface="Arial" pitchFamily="34" charset="0"/>
              <a:buChar char="•"/>
              <a:defRPr sz="1428">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4"/>
          </p:nvPr>
        </p:nvSpPr>
        <p:spPr>
          <a:xfrm>
            <a:off x="534518" y="1458812"/>
            <a:ext cx="3830720" cy="4486534"/>
          </a:xfrm>
        </p:spPr>
        <p:txBody>
          <a:bodyPr lIns="182880" rIns="182880" bIns="182880" anchor="b"/>
          <a:lstStyle>
            <a:lvl1pPr marL="0" indent="0">
              <a:lnSpc>
                <a:spcPct val="100000"/>
              </a:lnSpc>
              <a:buNone/>
              <a:defRPr>
                <a:solidFill>
                  <a:schemeClr val="bg1"/>
                </a:solidFill>
                <a:latin typeface="Segoe UI Light" pitchFamily="34" charset="0"/>
                <a:ea typeface="Segoe UI" pitchFamily="34" charset="0"/>
                <a:cs typeface="Segoe UI" pitchFamily="34" charset="0"/>
              </a:defRPr>
            </a:lvl1pPr>
            <a:lvl2pPr marL="346486" indent="0">
              <a:lnSpc>
                <a:spcPct val="100000"/>
              </a:lnSpc>
              <a:buNone/>
              <a:defRPr>
                <a:solidFill>
                  <a:schemeClr val="bg1"/>
                </a:solidFill>
                <a:latin typeface="Segoe UI" pitchFamily="34" charset="0"/>
                <a:ea typeface="Segoe UI" pitchFamily="34" charset="0"/>
                <a:cs typeface="Segoe UI" pitchFamily="34" charset="0"/>
              </a:defRPr>
            </a:lvl2pPr>
            <a:lvl3pPr marL="584492" indent="0">
              <a:lnSpc>
                <a:spcPct val="100000"/>
              </a:lnSpc>
              <a:buNone/>
              <a:defRPr>
                <a:solidFill>
                  <a:schemeClr val="bg1"/>
                </a:solidFill>
                <a:latin typeface="Segoe UI" pitchFamily="34" charset="0"/>
                <a:ea typeface="Segoe UI" pitchFamily="34" charset="0"/>
                <a:cs typeface="Segoe UI" pitchFamily="34" charset="0"/>
              </a:defRPr>
            </a:lvl3pPr>
            <a:lvl4pPr marL="814403" indent="0">
              <a:lnSpc>
                <a:spcPct val="100000"/>
              </a:lnSpc>
              <a:buNone/>
              <a:defRPr>
                <a:solidFill>
                  <a:schemeClr val="bg1"/>
                </a:solidFill>
                <a:latin typeface="Segoe UI" pitchFamily="34" charset="0"/>
                <a:ea typeface="Segoe UI" pitchFamily="34" charset="0"/>
                <a:cs typeface="Segoe UI" pitchFamily="34" charset="0"/>
              </a:defRPr>
            </a:lvl4pPr>
            <a:lvl5pPr marL="1050791" indent="0">
              <a:lnSpc>
                <a:spcPct val="100000"/>
              </a:lnSpc>
              <a:buNone/>
              <a:defRPr>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442426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latin typeface="Segoe UI Light" pitchFamily="34" charset="0"/>
              </a:defRPr>
            </a:lvl1pPr>
          </a:lstStyle>
          <a:p>
            <a:r>
              <a:rPr lang="en-US" smtClean="0"/>
              <a:t>Click to edit Master title style</a:t>
            </a:r>
            <a:endParaRPr lang="en-US" dirty="0"/>
          </a:p>
        </p:txBody>
      </p:sp>
      <p:sp>
        <p:nvSpPr>
          <p:cNvPr id="4" name="Slide Number Placeholder 9"/>
          <p:cNvSpPr>
            <a:spLocks noGrp="1"/>
          </p:cNvSpPr>
          <p:nvPr>
            <p:ph type="sldNum" sz="quarter" idx="12"/>
          </p:nvPr>
        </p:nvSpPr>
        <p:spPr>
          <a:xfrm>
            <a:off x="146344"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6" name="Rectangle 5"/>
          <p:cNvSpPr/>
          <p:nvPr userDrawn="1"/>
        </p:nvSpPr>
        <p:spPr bwMode="auto">
          <a:xfrm>
            <a:off x="4364774" y="1459152"/>
            <a:ext cx="7248526" cy="4486644"/>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373041" tIns="186439" rIns="93213" bIns="93219" numCol="1" rtlCol="0" anchor="ctr" anchorCtr="0" compatLnSpc="1">
            <a:prstTxWarp prst="textNoShape">
              <a:avLst/>
            </a:prstTxWarp>
          </a:bodyPr>
          <a:lstStyle/>
          <a:p>
            <a:pPr defTabSz="931866" fontAlgn="base">
              <a:lnSpc>
                <a:spcPct val="90000"/>
              </a:lnSpc>
              <a:spcBef>
                <a:spcPct val="0"/>
              </a:spcBef>
              <a:spcAft>
                <a:spcPts val="1224"/>
              </a:spcAft>
            </a:pPr>
            <a:endParaRPr lang="en-US" sz="1632" spc="-71" dirty="0">
              <a:solidFill>
                <a:srgbClr val="797A7D"/>
              </a:solidFill>
              <a:ea typeface="Segoe UI" pitchFamily="34" charset="0"/>
              <a:cs typeface="Segoe UI" pitchFamily="34" charset="0"/>
            </a:endParaRPr>
          </a:p>
        </p:txBody>
      </p:sp>
      <p:sp>
        <p:nvSpPr>
          <p:cNvPr id="7" name="Rectangle 6"/>
          <p:cNvSpPr/>
          <p:nvPr userDrawn="1"/>
        </p:nvSpPr>
        <p:spPr bwMode="auto">
          <a:xfrm>
            <a:off x="534995" y="1459151"/>
            <a:ext cx="3829780" cy="4486644"/>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6521" tIns="186521" rIns="186521" bIns="186521" numCol="1" rtlCol="0" anchor="b" anchorCtr="0" compatLnSpc="1">
            <a:prstTxWarp prst="textNoShape">
              <a:avLst/>
            </a:prstTxWarp>
          </a:bodyPr>
          <a:lstStyle/>
          <a:p>
            <a:pPr defTabSz="931866" fontAlgn="base">
              <a:spcBef>
                <a:spcPct val="0"/>
              </a:spcBef>
              <a:spcAft>
                <a:spcPct val="0"/>
              </a:spcAft>
            </a:pPr>
            <a:endParaRPr lang="en-US" sz="2856"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3" name="Isosceles Triangle 2"/>
          <p:cNvSpPr/>
          <p:nvPr userDrawn="1"/>
        </p:nvSpPr>
        <p:spPr bwMode="auto">
          <a:xfrm rot="5400000">
            <a:off x="4248873" y="4966052"/>
            <a:ext cx="543832" cy="312029"/>
          </a:xfrm>
          <a:prstGeom prst="triangl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 name="Content Placeholder 10"/>
          <p:cNvSpPr>
            <a:spLocks noGrp="1"/>
          </p:cNvSpPr>
          <p:nvPr>
            <p:ph sz="quarter" idx="13"/>
          </p:nvPr>
        </p:nvSpPr>
        <p:spPr>
          <a:xfrm>
            <a:off x="4365240" y="1458812"/>
            <a:ext cx="7248400" cy="4486534"/>
          </a:xfrm>
        </p:spPr>
        <p:txBody>
          <a:bodyPr lIns="457200" tIns="182880" rIns="457200" bIns="182880" anchor="ctr"/>
          <a:lstStyle>
            <a:lvl1pPr marL="0" indent="0">
              <a:lnSpc>
                <a:spcPct val="100000"/>
              </a:lnSpc>
              <a:spcBef>
                <a:spcPts val="0"/>
              </a:spcBef>
              <a:spcAft>
                <a:spcPts val="1224"/>
              </a:spcAft>
              <a:buFont typeface="Arial" pitchFamily="34" charset="0"/>
              <a:buNone/>
              <a:defRPr sz="2448">
                <a:latin typeface="Segoe UI Light" pitchFamily="34" charset="0"/>
              </a:defRPr>
            </a:lvl1pPr>
            <a:lvl2pPr marL="0" indent="0">
              <a:lnSpc>
                <a:spcPct val="100000"/>
              </a:lnSpc>
              <a:spcBef>
                <a:spcPts val="0"/>
              </a:spcBef>
              <a:spcAft>
                <a:spcPts val="1224"/>
              </a:spcAft>
              <a:buFont typeface="Arial" pitchFamily="34" charset="0"/>
              <a:buNone/>
              <a:defRPr sz="1632">
                <a:latin typeface="Segoe UI" pitchFamily="34" charset="0"/>
                <a:ea typeface="Segoe UI" pitchFamily="34" charset="0"/>
                <a:cs typeface="Segoe UI" pitchFamily="34" charset="0"/>
              </a:defRPr>
            </a:lvl2pPr>
            <a:lvl3pPr marL="875929" indent="-291436">
              <a:lnSpc>
                <a:spcPct val="100000"/>
              </a:lnSpc>
              <a:buFont typeface="Arial" pitchFamily="34" charset="0"/>
              <a:buChar char="•"/>
              <a:defRPr sz="1632">
                <a:latin typeface="Segoe UI" pitchFamily="34" charset="0"/>
                <a:ea typeface="Segoe UI" pitchFamily="34" charset="0"/>
                <a:cs typeface="Segoe UI" pitchFamily="34" charset="0"/>
              </a:defRPr>
            </a:lvl3pPr>
            <a:lvl4pPr marL="1105840" indent="-291436">
              <a:lnSpc>
                <a:spcPct val="100000"/>
              </a:lnSpc>
              <a:buFont typeface="Arial" pitchFamily="34" charset="0"/>
              <a:buChar char="•"/>
              <a:defRPr sz="1428">
                <a:latin typeface="Segoe UI" pitchFamily="34" charset="0"/>
                <a:ea typeface="Segoe UI" pitchFamily="34" charset="0"/>
                <a:cs typeface="Segoe UI" pitchFamily="34" charset="0"/>
              </a:defRPr>
            </a:lvl4pPr>
            <a:lvl5pPr marL="1342227" indent="-291436">
              <a:lnSpc>
                <a:spcPct val="100000"/>
              </a:lnSpc>
              <a:buFont typeface="Arial" pitchFamily="34" charset="0"/>
              <a:buChar char="•"/>
              <a:defRPr sz="1428">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4"/>
          </p:nvPr>
        </p:nvSpPr>
        <p:spPr>
          <a:xfrm>
            <a:off x="534518" y="1458812"/>
            <a:ext cx="3830720" cy="4486534"/>
          </a:xfrm>
        </p:spPr>
        <p:txBody>
          <a:bodyPr lIns="182880" rIns="182880" bIns="182880" anchor="b"/>
          <a:lstStyle>
            <a:lvl1pPr marL="0" indent="0">
              <a:lnSpc>
                <a:spcPct val="100000"/>
              </a:lnSpc>
              <a:buNone/>
              <a:defRPr>
                <a:solidFill>
                  <a:schemeClr val="bg1"/>
                </a:solidFill>
                <a:latin typeface="Segoe UI Light" pitchFamily="34" charset="0"/>
              </a:defRPr>
            </a:lvl1pPr>
            <a:lvl2pPr marL="346486" indent="0">
              <a:lnSpc>
                <a:spcPct val="100000"/>
              </a:lnSpc>
              <a:buNone/>
              <a:defRPr>
                <a:solidFill>
                  <a:schemeClr val="bg1"/>
                </a:solidFill>
                <a:latin typeface="Segoe UI" pitchFamily="34" charset="0"/>
                <a:ea typeface="Segoe UI" pitchFamily="34" charset="0"/>
                <a:cs typeface="Segoe UI" pitchFamily="34" charset="0"/>
              </a:defRPr>
            </a:lvl2pPr>
            <a:lvl3pPr marL="584492" indent="0">
              <a:lnSpc>
                <a:spcPct val="100000"/>
              </a:lnSpc>
              <a:buNone/>
              <a:defRPr>
                <a:solidFill>
                  <a:schemeClr val="bg1"/>
                </a:solidFill>
                <a:latin typeface="Segoe UI" pitchFamily="34" charset="0"/>
                <a:ea typeface="Segoe UI" pitchFamily="34" charset="0"/>
                <a:cs typeface="Segoe UI" pitchFamily="34" charset="0"/>
              </a:defRPr>
            </a:lvl3pPr>
            <a:lvl4pPr marL="814403" indent="0">
              <a:lnSpc>
                <a:spcPct val="100000"/>
              </a:lnSpc>
              <a:buNone/>
              <a:defRPr>
                <a:solidFill>
                  <a:schemeClr val="bg1"/>
                </a:solidFill>
                <a:latin typeface="Segoe UI" pitchFamily="34" charset="0"/>
                <a:ea typeface="Segoe UI" pitchFamily="34" charset="0"/>
                <a:cs typeface="Segoe UI" pitchFamily="34" charset="0"/>
              </a:defRPr>
            </a:lvl4pPr>
            <a:lvl5pPr marL="1050791" indent="0">
              <a:lnSpc>
                <a:spcPct val="100000"/>
              </a:lnSpc>
              <a:buNone/>
              <a:defRPr>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672025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latin typeface="Segoe UI Light" pitchFamily="34" charset="0"/>
              </a:defRPr>
            </a:lvl1pPr>
          </a:lstStyle>
          <a:p>
            <a:r>
              <a:rPr lang="en-US" smtClean="0"/>
              <a:t>Click to edit Master title style</a:t>
            </a:r>
            <a:endParaRPr lang="en-US" dirty="0"/>
          </a:p>
        </p:txBody>
      </p:sp>
      <p:sp>
        <p:nvSpPr>
          <p:cNvPr id="4" name="Slide Number Placeholder 9"/>
          <p:cNvSpPr>
            <a:spLocks noGrp="1"/>
          </p:cNvSpPr>
          <p:nvPr>
            <p:ph type="sldNum" sz="quarter" idx="12"/>
          </p:nvPr>
        </p:nvSpPr>
        <p:spPr>
          <a:xfrm>
            <a:off x="146344"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6" name="Rectangle 5"/>
          <p:cNvSpPr/>
          <p:nvPr userDrawn="1"/>
        </p:nvSpPr>
        <p:spPr bwMode="auto">
          <a:xfrm>
            <a:off x="4364774" y="1459152"/>
            <a:ext cx="7248526" cy="4486644"/>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373041" tIns="186439" rIns="93213" bIns="93219" numCol="1" rtlCol="0" anchor="ctr" anchorCtr="0" compatLnSpc="1">
            <a:prstTxWarp prst="textNoShape">
              <a:avLst/>
            </a:prstTxWarp>
          </a:bodyPr>
          <a:lstStyle/>
          <a:p>
            <a:pPr defTabSz="931866" fontAlgn="base">
              <a:lnSpc>
                <a:spcPct val="90000"/>
              </a:lnSpc>
              <a:spcBef>
                <a:spcPct val="0"/>
              </a:spcBef>
              <a:spcAft>
                <a:spcPts val="1224"/>
              </a:spcAft>
            </a:pPr>
            <a:endParaRPr lang="en-US" sz="1632" spc="-71" dirty="0">
              <a:solidFill>
                <a:srgbClr val="797A7D"/>
              </a:solidFill>
              <a:ea typeface="Segoe UI" pitchFamily="34" charset="0"/>
              <a:cs typeface="Segoe UI" pitchFamily="34" charset="0"/>
            </a:endParaRPr>
          </a:p>
        </p:txBody>
      </p:sp>
      <p:sp>
        <p:nvSpPr>
          <p:cNvPr id="7" name="Rectangle 6"/>
          <p:cNvSpPr/>
          <p:nvPr userDrawn="1"/>
        </p:nvSpPr>
        <p:spPr bwMode="auto">
          <a:xfrm>
            <a:off x="534995" y="1459151"/>
            <a:ext cx="3829780" cy="4486644"/>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6521" tIns="186521" rIns="186521" bIns="186521" numCol="1" rtlCol="0" anchor="b" anchorCtr="0" compatLnSpc="1">
            <a:prstTxWarp prst="textNoShape">
              <a:avLst/>
            </a:prstTxWarp>
          </a:bodyPr>
          <a:lstStyle/>
          <a:p>
            <a:pPr defTabSz="931866" fontAlgn="base">
              <a:spcBef>
                <a:spcPct val="0"/>
              </a:spcBef>
              <a:spcAft>
                <a:spcPct val="0"/>
              </a:spcAft>
            </a:pPr>
            <a:endParaRPr lang="en-US" sz="2856"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3" name="Isosceles Triangle 2"/>
          <p:cNvSpPr/>
          <p:nvPr userDrawn="1"/>
        </p:nvSpPr>
        <p:spPr bwMode="auto">
          <a:xfrm rot="5400000">
            <a:off x="4248873" y="4966052"/>
            <a:ext cx="543832" cy="312029"/>
          </a:xfrm>
          <a:prstGeom prst="triangle">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 name="Content Placeholder 10"/>
          <p:cNvSpPr>
            <a:spLocks noGrp="1"/>
          </p:cNvSpPr>
          <p:nvPr>
            <p:ph sz="quarter" idx="13"/>
          </p:nvPr>
        </p:nvSpPr>
        <p:spPr>
          <a:xfrm>
            <a:off x="4365240" y="1458812"/>
            <a:ext cx="7248400" cy="4486534"/>
          </a:xfrm>
        </p:spPr>
        <p:txBody>
          <a:bodyPr lIns="457200" tIns="182880" rIns="457200" bIns="182880" anchor="ctr"/>
          <a:lstStyle>
            <a:lvl1pPr marL="0" indent="0">
              <a:lnSpc>
                <a:spcPct val="100000"/>
              </a:lnSpc>
              <a:spcBef>
                <a:spcPts val="0"/>
              </a:spcBef>
              <a:spcAft>
                <a:spcPts val="1224"/>
              </a:spcAft>
              <a:buFont typeface="Arial" pitchFamily="34" charset="0"/>
              <a:buNone/>
              <a:defRPr sz="2448">
                <a:latin typeface="Segoe UI Light" pitchFamily="34" charset="0"/>
              </a:defRPr>
            </a:lvl1pPr>
            <a:lvl2pPr marL="0" indent="0">
              <a:lnSpc>
                <a:spcPct val="100000"/>
              </a:lnSpc>
              <a:spcBef>
                <a:spcPts val="0"/>
              </a:spcBef>
              <a:spcAft>
                <a:spcPts val="1224"/>
              </a:spcAft>
              <a:buFont typeface="Arial" pitchFamily="34" charset="0"/>
              <a:buNone/>
              <a:defRPr sz="1632">
                <a:latin typeface="Segoe UI" pitchFamily="34" charset="0"/>
                <a:ea typeface="Segoe UI" pitchFamily="34" charset="0"/>
                <a:cs typeface="Segoe UI" pitchFamily="34" charset="0"/>
              </a:defRPr>
            </a:lvl2pPr>
            <a:lvl3pPr marL="875929" indent="-291436">
              <a:lnSpc>
                <a:spcPct val="100000"/>
              </a:lnSpc>
              <a:buFont typeface="Arial" pitchFamily="34" charset="0"/>
              <a:buChar char="•"/>
              <a:defRPr sz="1632">
                <a:latin typeface="Segoe UI" pitchFamily="34" charset="0"/>
                <a:ea typeface="Segoe UI" pitchFamily="34" charset="0"/>
                <a:cs typeface="Segoe UI" pitchFamily="34" charset="0"/>
              </a:defRPr>
            </a:lvl3pPr>
            <a:lvl4pPr marL="1105840" indent="-291436">
              <a:lnSpc>
                <a:spcPct val="100000"/>
              </a:lnSpc>
              <a:buFont typeface="Arial" pitchFamily="34" charset="0"/>
              <a:buChar char="•"/>
              <a:defRPr sz="1428">
                <a:latin typeface="Segoe UI" pitchFamily="34" charset="0"/>
                <a:ea typeface="Segoe UI" pitchFamily="34" charset="0"/>
                <a:cs typeface="Segoe UI" pitchFamily="34" charset="0"/>
              </a:defRPr>
            </a:lvl4pPr>
            <a:lvl5pPr marL="1342227" indent="-291436">
              <a:lnSpc>
                <a:spcPct val="100000"/>
              </a:lnSpc>
              <a:buFont typeface="Arial" pitchFamily="34" charset="0"/>
              <a:buChar char="•"/>
              <a:defRPr sz="1428">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4"/>
          </p:nvPr>
        </p:nvSpPr>
        <p:spPr>
          <a:xfrm>
            <a:off x="534518" y="1458812"/>
            <a:ext cx="3830720" cy="4486534"/>
          </a:xfrm>
        </p:spPr>
        <p:txBody>
          <a:bodyPr lIns="182880" rIns="182880" bIns="182880" anchor="b"/>
          <a:lstStyle>
            <a:lvl1pPr marL="0" indent="0">
              <a:lnSpc>
                <a:spcPct val="100000"/>
              </a:lnSpc>
              <a:buNone/>
              <a:defRPr>
                <a:solidFill>
                  <a:schemeClr val="bg1"/>
                </a:solidFill>
                <a:latin typeface="Segoe UI Light" pitchFamily="34" charset="0"/>
              </a:defRPr>
            </a:lvl1pPr>
            <a:lvl2pPr marL="346486" indent="0">
              <a:lnSpc>
                <a:spcPct val="100000"/>
              </a:lnSpc>
              <a:buNone/>
              <a:defRPr>
                <a:solidFill>
                  <a:schemeClr val="bg1"/>
                </a:solidFill>
                <a:latin typeface="Segoe UI" pitchFamily="34" charset="0"/>
                <a:ea typeface="Segoe UI" pitchFamily="34" charset="0"/>
                <a:cs typeface="Segoe UI" pitchFamily="34" charset="0"/>
              </a:defRPr>
            </a:lvl2pPr>
            <a:lvl3pPr marL="584492" indent="0">
              <a:lnSpc>
                <a:spcPct val="100000"/>
              </a:lnSpc>
              <a:buNone/>
              <a:defRPr>
                <a:solidFill>
                  <a:schemeClr val="bg1"/>
                </a:solidFill>
                <a:latin typeface="Segoe UI" pitchFamily="34" charset="0"/>
                <a:ea typeface="Segoe UI" pitchFamily="34" charset="0"/>
                <a:cs typeface="Segoe UI" pitchFamily="34" charset="0"/>
              </a:defRPr>
            </a:lvl3pPr>
            <a:lvl4pPr marL="814403" indent="0">
              <a:lnSpc>
                <a:spcPct val="100000"/>
              </a:lnSpc>
              <a:buNone/>
              <a:defRPr>
                <a:solidFill>
                  <a:schemeClr val="bg1"/>
                </a:solidFill>
                <a:latin typeface="Segoe UI" pitchFamily="34" charset="0"/>
                <a:ea typeface="Segoe UI" pitchFamily="34" charset="0"/>
                <a:cs typeface="Segoe UI" pitchFamily="34" charset="0"/>
              </a:defRPr>
            </a:lvl4pPr>
            <a:lvl5pPr marL="1050791" indent="0">
              <a:lnSpc>
                <a:spcPct val="100000"/>
              </a:lnSpc>
              <a:buNone/>
              <a:defRPr>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411255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latin typeface="Segoe UI Light" pitchFamily="34" charset="0"/>
              </a:defRPr>
            </a:lvl1pPr>
          </a:lstStyle>
          <a:p>
            <a:r>
              <a:rPr lang="en-US" smtClean="0"/>
              <a:t>Click to edit Master title style</a:t>
            </a:r>
            <a:endParaRPr lang="en-US" dirty="0"/>
          </a:p>
        </p:txBody>
      </p:sp>
      <p:sp>
        <p:nvSpPr>
          <p:cNvPr id="4" name="Slide Number Placeholder 9"/>
          <p:cNvSpPr>
            <a:spLocks noGrp="1"/>
          </p:cNvSpPr>
          <p:nvPr>
            <p:ph type="sldNum" sz="quarter" idx="12"/>
          </p:nvPr>
        </p:nvSpPr>
        <p:spPr>
          <a:xfrm>
            <a:off x="146344"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89160" y="6221788"/>
            <a:ext cx="2208564" cy="764735"/>
          </a:xfrm>
          <a:prstGeom prst="rect">
            <a:avLst/>
          </a:prstGeom>
        </p:spPr>
      </p:pic>
      <p:sp>
        <p:nvSpPr>
          <p:cNvPr id="6" name="Rectangle 5"/>
          <p:cNvSpPr/>
          <p:nvPr userDrawn="1"/>
        </p:nvSpPr>
        <p:spPr bwMode="auto">
          <a:xfrm>
            <a:off x="4364774" y="1459152"/>
            <a:ext cx="7248526" cy="4486644"/>
          </a:xfrm>
          <a:prstGeom prst="rect">
            <a:avLst/>
          </a:prstGeom>
          <a:solidFill>
            <a:schemeClr val="bg1">
              <a:lumMod val="9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373041" tIns="186439" rIns="93213" bIns="93219" numCol="1" rtlCol="0" anchor="ctr" anchorCtr="0" compatLnSpc="1">
            <a:prstTxWarp prst="textNoShape">
              <a:avLst/>
            </a:prstTxWarp>
          </a:bodyPr>
          <a:lstStyle/>
          <a:p>
            <a:pPr defTabSz="931866" fontAlgn="base">
              <a:lnSpc>
                <a:spcPct val="90000"/>
              </a:lnSpc>
              <a:spcBef>
                <a:spcPct val="0"/>
              </a:spcBef>
              <a:spcAft>
                <a:spcPts val="1224"/>
              </a:spcAft>
            </a:pPr>
            <a:endParaRPr lang="en-US" sz="1632" spc="-71" dirty="0">
              <a:solidFill>
                <a:srgbClr val="797A7D"/>
              </a:solidFill>
              <a:ea typeface="Segoe UI" pitchFamily="34" charset="0"/>
              <a:cs typeface="Segoe UI" pitchFamily="34" charset="0"/>
            </a:endParaRPr>
          </a:p>
        </p:txBody>
      </p:sp>
      <p:sp>
        <p:nvSpPr>
          <p:cNvPr id="7" name="Rectangle 6"/>
          <p:cNvSpPr/>
          <p:nvPr userDrawn="1"/>
        </p:nvSpPr>
        <p:spPr bwMode="auto">
          <a:xfrm>
            <a:off x="534995" y="1459151"/>
            <a:ext cx="3829780" cy="4486644"/>
          </a:xfrm>
          <a:prstGeom prst="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6521" tIns="186521" rIns="186521" bIns="186521" numCol="1" rtlCol="0" anchor="b" anchorCtr="0" compatLnSpc="1">
            <a:prstTxWarp prst="textNoShape">
              <a:avLst/>
            </a:prstTxWarp>
          </a:bodyPr>
          <a:lstStyle/>
          <a:p>
            <a:pPr defTabSz="931866" fontAlgn="base">
              <a:spcBef>
                <a:spcPct val="0"/>
              </a:spcBef>
              <a:spcAft>
                <a:spcPct val="0"/>
              </a:spcAft>
            </a:pPr>
            <a:endParaRPr lang="en-US" sz="2856"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3" name="Isosceles Triangle 2"/>
          <p:cNvSpPr/>
          <p:nvPr userDrawn="1"/>
        </p:nvSpPr>
        <p:spPr bwMode="auto">
          <a:xfrm rot="5400000">
            <a:off x="4248873" y="4966052"/>
            <a:ext cx="543832" cy="312029"/>
          </a:xfrm>
          <a:prstGeom prst="triangl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 name="Content Placeholder 10"/>
          <p:cNvSpPr>
            <a:spLocks noGrp="1"/>
          </p:cNvSpPr>
          <p:nvPr>
            <p:ph sz="quarter" idx="13"/>
          </p:nvPr>
        </p:nvSpPr>
        <p:spPr>
          <a:xfrm>
            <a:off x="4365240" y="1458812"/>
            <a:ext cx="7248400" cy="4486534"/>
          </a:xfrm>
        </p:spPr>
        <p:txBody>
          <a:bodyPr lIns="457200" tIns="182880" rIns="457200" bIns="182880" anchor="ctr"/>
          <a:lstStyle>
            <a:lvl1pPr marL="0" indent="0">
              <a:lnSpc>
                <a:spcPct val="100000"/>
              </a:lnSpc>
              <a:spcBef>
                <a:spcPts val="0"/>
              </a:spcBef>
              <a:spcAft>
                <a:spcPts val="1224"/>
              </a:spcAft>
              <a:buFont typeface="Arial" pitchFamily="34" charset="0"/>
              <a:buNone/>
              <a:defRPr sz="2448">
                <a:latin typeface="Segoe UI Light" pitchFamily="34" charset="0"/>
              </a:defRPr>
            </a:lvl1pPr>
            <a:lvl2pPr marL="0" indent="0">
              <a:lnSpc>
                <a:spcPct val="100000"/>
              </a:lnSpc>
              <a:spcBef>
                <a:spcPts val="0"/>
              </a:spcBef>
              <a:spcAft>
                <a:spcPts val="1224"/>
              </a:spcAft>
              <a:buFont typeface="Arial" pitchFamily="34" charset="0"/>
              <a:buNone/>
              <a:defRPr sz="1632">
                <a:latin typeface="Segoe UI" pitchFamily="34" charset="0"/>
                <a:ea typeface="Segoe UI" pitchFamily="34" charset="0"/>
                <a:cs typeface="Segoe UI" pitchFamily="34" charset="0"/>
              </a:defRPr>
            </a:lvl2pPr>
            <a:lvl3pPr marL="875929" indent="-291436">
              <a:lnSpc>
                <a:spcPct val="100000"/>
              </a:lnSpc>
              <a:buFont typeface="Arial" pitchFamily="34" charset="0"/>
              <a:buChar char="•"/>
              <a:defRPr sz="1632">
                <a:latin typeface="Segoe UI" pitchFamily="34" charset="0"/>
                <a:ea typeface="Segoe UI" pitchFamily="34" charset="0"/>
                <a:cs typeface="Segoe UI" pitchFamily="34" charset="0"/>
              </a:defRPr>
            </a:lvl3pPr>
            <a:lvl4pPr marL="1105840" indent="-291436">
              <a:lnSpc>
                <a:spcPct val="100000"/>
              </a:lnSpc>
              <a:buFont typeface="Arial" pitchFamily="34" charset="0"/>
              <a:buChar char="•"/>
              <a:defRPr sz="1428">
                <a:latin typeface="Segoe UI" pitchFamily="34" charset="0"/>
                <a:ea typeface="Segoe UI" pitchFamily="34" charset="0"/>
                <a:cs typeface="Segoe UI" pitchFamily="34" charset="0"/>
              </a:defRPr>
            </a:lvl4pPr>
            <a:lvl5pPr marL="1342227" indent="-291436">
              <a:lnSpc>
                <a:spcPct val="100000"/>
              </a:lnSpc>
              <a:buFont typeface="Arial" pitchFamily="34" charset="0"/>
              <a:buChar char="•"/>
              <a:defRPr sz="1428">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4"/>
          </p:nvPr>
        </p:nvSpPr>
        <p:spPr>
          <a:xfrm>
            <a:off x="534518" y="1458812"/>
            <a:ext cx="3830720" cy="4486534"/>
          </a:xfrm>
        </p:spPr>
        <p:txBody>
          <a:bodyPr lIns="182880" rIns="182880" bIns="182880" anchor="b"/>
          <a:lstStyle>
            <a:lvl1pPr marL="0" indent="0">
              <a:lnSpc>
                <a:spcPct val="100000"/>
              </a:lnSpc>
              <a:buNone/>
              <a:defRPr>
                <a:solidFill>
                  <a:schemeClr val="bg1"/>
                </a:solidFill>
                <a:latin typeface="Segoe UI Light" pitchFamily="34" charset="0"/>
              </a:defRPr>
            </a:lvl1pPr>
            <a:lvl2pPr marL="346486" indent="0">
              <a:lnSpc>
                <a:spcPct val="100000"/>
              </a:lnSpc>
              <a:buNone/>
              <a:defRPr>
                <a:solidFill>
                  <a:schemeClr val="bg1"/>
                </a:solidFill>
                <a:latin typeface="Segoe UI" pitchFamily="34" charset="0"/>
                <a:ea typeface="Segoe UI" pitchFamily="34" charset="0"/>
                <a:cs typeface="Segoe UI" pitchFamily="34" charset="0"/>
              </a:defRPr>
            </a:lvl2pPr>
            <a:lvl3pPr marL="584492" indent="0">
              <a:lnSpc>
                <a:spcPct val="100000"/>
              </a:lnSpc>
              <a:buNone/>
              <a:defRPr>
                <a:solidFill>
                  <a:schemeClr val="bg1"/>
                </a:solidFill>
                <a:latin typeface="Segoe UI" pitchFamily="34" charset="0"/>
                <a:ea typeface="Segoe UI" pitchFamily="34" charset="0"/>
                <a:cs typeface="Segoe UI" pitchFamily="34" charset="0"/>
              </a:defRPr>
            </a:lvl3pPr>
            <a:lvl4pPr marL="814403" indent="0">
              <a:lnSpc>
                <a:spcPct val="100000"/>
              </a:lnSpc>
              <a:buNone/>
              <a:defRPr>
                <a:solidFill>
                  <a:schemeClr val="bg1"/>
                </a:solidFill>
                <a:latin typeface="Segoe UI" pitchFamily="34" charset="0"/>
                <a:ea typeface="Segoe UI" pitchFamily="34" charset="0"/>
                <a:cs typeface="Segoe UI" pitchFamily="34" charset="0"/>
              </a:defRPr>
            </a:lvl4pPr>
            <a:lvl5pPr marL="1050791" indent="0">
              <a:lnSpc>
                <a:spcPct val="100000"/>
              </a:lnSpc>
              <a:buNone/>
              <a:defRPr>
                <a:solidFill>
                  <a:schemeClr val="bg1"/>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693472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Rectangle 3"/>
          <p:cNvSpPr/>
          <p:nvPr userDrawn="1"/>
        </p:nvSpPr>
        <p:spPr bwMode="auto">
          <a:xfrm>
            <a:off x="1" y="0"/>
            <a:ext cx="12436475" cy="6994525"/>
          </a:xfrm>
          <a:prstGeom prst="rect">
            <a:avLst/>
          </a:prstGeom>
          <a:solidFill>
            <a:schemeClr val="bg1"/>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77695" tIns="38846" rIns="77695" bIns="38846" numCol="1" rtlCol="0" anchor="ctr" anchorCtr="0" compatLnSpc="1">
            <a:prstTxWarp prst="textNoShape">
              <a:avLst/>
            </a:prstTxWarp>
          </a:bodyPr>
          <a:lstStyle/>
          <a:p>
            <a:pPr algn="ctr" defTabSz="776644"/>
            <a:endParaRPr lang="en-US" sz="1903"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lvl1pPr>
              <a:defRPr>
                <a:latin typeface="Segoe UI Light" pitchFamily="34" charset="0"/>
                <a:ea typeface="Segoe UI" pitchFamily="34" charset="0"/>
                <a:cs typeface="Segoe UI" pitchFamily="34" charset="0"/>
              </a:defRPr>
            </a:lvl1pPr>
          </a:lstStyle>
          <a:p>
            <a:r>
              <a:rPr lang="en-US" dirty="0" smtClean="0"/>
              <a:t>Click to edit Master title style</a:t>
            </a:r>
            <a:endParaRPr lang="en-US" dirty="0"/>
          </a:p>
        </p:txBody>
      </p:sp>
      <p:sp>
        <p:nvSpPr>
          <p:cNvPr id="5" name="Date Placeholder 3"/>
          <p:cNvSpPr txBox="1">
            <a:spLocks/>
          </p:cNvSpPr>
          <p:nvPr userDrawn="1"/>
        </p:nvSpPr>
        <p:spPr>
          <a:xfrm>
            <a:off x="8630219" y="6651293"/>
            <a:ext cx="3311465" cy="214437"/>
          </a:xfrm>
          <a:prstGeom prst="rect">
            <a:avLst/>
          </a:prstGeom>
        </p:spPr>
        <p:txBody>
          <a:bodyPr lIns="0" tIns="0" rIns="0" bIns="0" anchor="t"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88" dirty="0">
                <a:solidFill>
                  <a:prstClr val="black">
                    <a:lumMod val="65000"/>
                    <a:lumOff val="35000"/>
                  </a:prstClr>
                </a:solidFill>
                <a:latin typeface="Segoe UI" pitchFamily="34" charset="0"/>
                <a:ea typeface="Segoe UI" pitchFamily="34" charset="0"/>
                <a:cs typeface="Segoe UI" pitchFamily="34" charset="0"/>
              </a:rPr>
              <a:t>Copyright© </a:t>
            </a:r>
            <a:r>
              <a:rPr lang="en-US" sz="1088" dirty="0" smtClean="0">
                <a:solidFill>
                  <a:prstClr val="black">
                    <a:lumMod val="65000"/>
                    <a:lumOff val="35000"/>
                  </a:prstClr>
                </a:solidFill>
                <a:latin typeface="Segoe UI" pitchFamily="34" charset="0"/>
                <a:ea typeface="Segoe UI" pitchFamily="34" charset="0"/>
                <a:cs typeface="Segoe UI" pitchFamily="34" charset="0"/>
              </a:rPr>
              <a:t>2013 </a:t>
            </a:r>
            <a:r>
              <a:rPr lang="en-US" sz="1088" dirty="0">
                <a:solidFill>
                  <a:prstClr val="black">
                    <a:lumMod val="65000"/>
                    <a:lumOff val="35000"/>
                  </a:prstClr>
                </a:solidFill>
                <a:latin typeface="Segoe UI" pitchFamily="34" charset="0"/>
                <a:ea typeface="Segoe UI" pitchFamily="34" charset="0"/>
                <a:cs typeface="Segoe UI" pitchFamily="34" charset="0"/>
              </a:rPr>
              <a:t>Microsoft Corporation</a:t>
            </a:r>
          </a:p>
        </p:txBody>
      </p:sp>
      <p:sp>
        <p:nvSpPr>
          <p:cNvPr id="6" name="Rectangle 5"/>
          <p:cNvSpPr/>
          <p:nvPr userDrawn="1"/>
        </p:nvSpPr>
        <p:spPr>
          <a:xfrm>
            <a:off x="5000672" y="6651290"/>
            <a:ext cx="1394780" cy="170751"/>
          </a:xfrm>
          <a:prstGeom prst="rect">
            <a:avLst/>
          </a:prstGeom>
        </p:spPr>
        <p:txBody>
          <a:bodyPr wrap="none" lIns="0" tIns="0" rIns="0" bIns="0" anchor="t" anchorCtr="0">
            <a:spAutoFit/>
          </a:bodyPr>
          <a:lstStyle/>
          <a:p>
            <a:pPr defTabSz="932351"/>
            <a:r>
              <a:rPr lang="en-US" sz="1088" b="1" dirty="0">
                <a:solidFill>
                  <a:prstClr val="black">
                    <a:lumMod val="65000"/>
                    <a:lumOff val="35000"/>
                  </a:prstClr>
                </a:solidFill>
                <a:latin typeface="Segoe UI" pitchFamily="34" charset="0"/>
                <a:ea typeface="Segoe UI" pitchFamily="34" charset="0"/>
                <a:cs typeface="Segoe UI" pitchFamily="34" charset="0"/>
              </a:rPr>
              <a:t>NDA Disclosure Only</a:t>
            </a:r>
          </a:p>
        </p:txBody>
      </p:sp>
    </p:spTree>
    <p:extLst>
      <p:ext uri="{BB962C8B-B14F-4D97-AF65-F5344CB8AC3E}">
        <p14:creationId xmlns:p14="http://schemas.microsoft.com/office/powerpoint/2010/main" val="2399788193"/>
      </p:ext>
    </p:extLst>
  </p:cSld>
  <p:clrMapOvr>
    <a:masterClrMapping/>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Blank Slide Orange">
    <p:bg>
      <p:bgPr>
        <a:solidFill>
          <a:srgbClr val="EB3C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3956703"/>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458332" y="6184087"/>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600"/>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9" y="3497264"/>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530151" y="2938013"/>
            <a:ext cx="4695936" cy="959618"/>
          </a:xfrm>
          <a:prstGeom prst="rect">
            <a:avLst/>
          </a:prstGeom>
        </p:spPr>
      </p:pic>
    </p:spTree>
    <p:extLst>
      <p:ext uri="{BB962C8B-B14F-4D97-AF65-F5344CB8AC3E}">
        <p14:creationId xmlns:p14="http://schemas.microsoft.com/office/powerpoint/2010/main" val="38521981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6"/>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7" y="665741"/>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7"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1"/>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7"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8" y="600047"/>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7" y="3060901"/>
            <a:ext cx="8214225" cy="1371600"/>
          </a:xfrm>
          <a:noFill/>
        </p:spPr>
        <p:txBody>
          <a:bodyPr vert="horz" wrap="square" lIns="146304" tIns="91440" rIns="146304" bIns="91440" rtlCol="0" anchor="t" anchorCtr="0">
            <a:noAutofit/>
          </a:bodyPr>
          <a:lstStyle>
            <a:lvl1pPr>
              <a:defRPr lang="en-US" sz="4399"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199"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563"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bwMode="gray">
          <a:xfrm>
            <a:off x="11247439" y="479426"/>
            <a:ext cx="731837" cy="155994"/>
          </a:xfrm>
          <a:prstGeom prst="rect">
            <a:avLst/>
          </a:prstGeom>
        </p:spPr>
      </p:pic>
    </p:spTree>
    <p:extLst>
      <p:ext uri="{BB962C8B-B14F-4D97-AF65-F5344CB8AC3E}">
        <p14:creationId xmlns:p14="http://schemas.microsoft.com/office/powerpoint/2010/main" val="10200956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64"/>
            <a:ext cx="10058401" cy="1829593"/>
          </a:xfrm>
          <a:noFill/>
        </p:spPr>
        <p:txBody>
          <a:bodyPr lIns="182880" tIns="146304" rIns="182880" bIns="146304">
            <a:noAutofit/>
          </a:bodyPr>
          <a:lstStyle>
            <a:lvl1pPr marL="0" indent="0">
              <a:spcBef>
                <a:spcPts val="0"/>
              </a:spcBef>
              <a:buNone/>
              <a:defRPr sz="3599"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8" y="5741677"/>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4"/>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2" y="6282994"/>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4668510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8" y="5741677"/>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4"/>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2" y="6282994"/>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1160137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70" y="479426"/>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8" y="5741677"/>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4"/>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2" y="6282994"/>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11130130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69277776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lgn="l" defTabSz="932563" rtl="0" eaLnBrk="1" latinLnBrk="0" hangingPunct="1">
              <a:lnSpc>
                <a:spcPct val="90000"/>
              </a:lnSpc>
              <a:spcBef>
                <a:spcPct val="0"/>
              </a:spcBef>
              <a:buNone/>
              <a:defRPr lang="en-US" sz="8799"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6361805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lgn="l" defTabSz="932563" rtl="0" eaLnBrk="1" latinLnBrk="0" hangingPunct="1">
              <a:lnSpc>
                <a:spcPct val="90000"/>
              </a:lnSpc>
              <a:spcBef>
                <a:spcPct val="0"/>
              </a:spcBef>
              <a:buNone/>
              <a:defRPr lang="en-US" sz="8799"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49041111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50"/>
            <a:ext cx="11889564" cy="2059025"/>
          </a:xfrm>
        </p:spPr>
        <p:txBody>
          <a:bodyPr/>
          <a:lstStyle>
            <a:lvl1pPr marL="0" indent="0">
              <a:buNone/>
              <a:defRPr/>
            </a:lvl1pPr>
            <a:lvl2pPr marL="28569" indent="0">
              <a:buNone/>
              <a:defRPr sz="2000"/>
            </a:lvl2pPr>
            <a:lvl3pPr marL="223795" indent="0">
              <a:buNone/>
              <a:defRPr sz="2000"/>
            </a:lvl3pPr>
            <a:lvl4pPr marL="476159" indent="0">
              <a:buNone/>
              <a:defRPr sz="1800"/>
            </a:lvl4pPr>
            <a:lvl5pPr marL="739632"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82550701"/>
      </p:ext>
    </p:extLst>
  </p:cSld>
  <p:clrMapOvr>
    <a:masterClrMapping/>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50"/>
            <a:ext cx="11889564" cy="2059025"/>
          </a:xfrm>
        </p:spPr>
        <p:txBody>
          <a:bodyPr/>
          <a:lstStyle>
            <a:lvl1pPr marL="0" indent="0">
              <a:buNone/>
              <a:defRPr>
                <a:gradFill>
                  <a:gsLst>
                    <a:gs pos="2920">
                      <a:schemeClr val="tx2"/>
                    </a:gs>
                    <a:gs pos="39000">
                      <a:schemeClr val="tx2"/>
                    </a:gs>
                  </a:gsLst>
                  <a:lin ang="5400000" scaled="0"/>
                </a:gradFill>
              </a:defRPr>
            </a:lvl1pPr>
            <a:lvl2pPr marL="28569" indent="0">
              <a:buNone/>
              <a:defRPr sz="2000"/>
            </a:lvl2pPr>
            <a:lvl3pPr marL="223795" indent="0">
              <a:buNone/>
              <a:defRPr sz="2000"/>
            </a:lvl3pPr>
            <a:lvl4pPr marL="476159" indent="0">
              <a:buNone/>
              <a:defRPr sz="1800"/>
            </a:lvl4pPr>
            <a:lvl5pPr marL="739632"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43489428"/>
      </p:ext>
    </p:extLst>
  </p:cSld>
  <p:clrMapOvr>
    <a:masterClrMapping/>
  </p:clrMapOvr>
  <p:transition>
    <p:fade/>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26919043"/>
      </p:ext>
    </p:extLst>
  </p:cSld>
  <p:clrMapOvr>
    <a:masterClrMapping/>
  </p:clrMapOvr>
  <p:transition>
    <p:fade/>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02119561"/>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53934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934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7836200"/>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gradFill>
                  <a:gsLst>
                    <a:gs pos="5109">
                      <a:schemeClr val="tx2"/>
                    </a:gs>
                    <a:gs pos="25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0" indent="0">
              <a:spcBef>
                <a:spcPts val="1224"/>
              </a:spcBef>
              <a:buClr>
                <a:schemeClr val="tx1"/>
              </a:buClr>
              <a:buFont typeface="Wingdings" pitchFamily="2" charset="2"/>
              <a:buNone/>
              <a:defRPr sz="3599">
                <a:gradFill>
                  <a:gsLst>
                    <a:gs pos="100000">
                      <a:schemeClr val="tx2"/>
                    </a:gs>
                    <a:gs pos="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27105188"/>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607035"/>
          </a:xfrm>
        </p:spPr>
        <p:txBody>
          <a:bodyPr wrap="square">
            <a:spAutoFit/>
          </a:bodyPr>
          <a:lstStyle>
            <a:lvl1pPr marL="287282" indent="-287282">
              <a:spcBef>
                <a:spcPts val="1224"/>
              </a:spcBef>
              <a:buClr>
                <a:schemeClr val="tx1"/>
              </a:buClr>
              <a:buFont typeface="Wingdings" panose="05000000000000000000" pitchFamily="2" charset="2"/>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607035"/>
          </a:xfrm>
        </p:spPr>
        <p:txBody>
          <a:bodyPr wrap="square">
            <a:spAutoFit/>
          </a:bodyPr>
          <a:lstStyle>
            <a:lvl1pPr marL="287282" indent="-287282">
              <a:spcBef>
                <a:spcPts val="1224"/>
              </a:spcBef>
              <a:buClr>
                <a:schemeClr val="tx1"/>
              </a:buClr>
              <a:buFont typeface="Wingdings" panose="05000000000000000000" pitchFamily="2" charset="2"/>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01965462"/>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603790"/>
          </a:xfrm>
        </p:spPr>
        <p:txBody>
          <a:bodyPr wrap="square">
            <a:spAutoFit/>
          </a:bodyPr>
          <a:lstStyle>
            <a:lvl1pPr marL="287282" indent="-287282">
              <a:spcBef>
                <a:spcPts val="1224"/>
              </a:spcBef>
              <a:buClr>
                <a:schemeClr val="tx2"/>
              </a:buClr>
              <a:buFont typeface="Wingdings" panose="05000000000000000000" pitchFamily="2" charset="2"/>
              <a:buChar char="§"/>
              <a:defRPr sz="3599">
                <a:gradFill>
                  <a:gsLst>
                    <a:gs pos="5109">
                      <a:schemeClr val="tx2"/>
                    </a:gs>
                    <a:gs pos="100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603790"/>
          </a:xfrm>
        </p:spPr>
        <p:txBody>
          <a:bodyPr wrap="square">
            <a:spAutoFit/>
          </a:bodyPr>
          <a:lstStyle>
            <a:lvl1pPr marL="287282" indent="-287282">
              <a:spcBef>
                <a:spcPts val="1224"/>
              </a:spcBef>
              <a:buClr>
                <a:schemeClr val="tx2"/>
              </a:buClr>
              <a:buFont typeface="Wingdings" panose="05000000000000000000" pitchFamily="2" charset="2"/>
              <a:buChar char="§"/>
              <a:defRPr sz="3599">
                <a:gradFill>
                  <a:gsLst>
                    <a:gs pos="5109">
                      <a:schemeClr val="tx2"/>
                    </a:gs>
                    <a:gs pos="100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6145210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73786783"/>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4"/>
            <a:ext cx="11889564" cy="917575"/>
          </a:xfrm>
        </p:spPr>
        <p:txBody>
          <a:bodyPr/>
          <a:lstStyle>
            <a:lvl1pPr>
              <a:defRPr sz="7198" baseline="0"/>
            </a:lvl1pPr>
          </a:lstStyle>
          <a:p>
            <a:r>
              <a:rPr lang="en-US" smtClean="0"/>
              <a:t>Click to edit Master title style</a:t>
            </a:r>
            <a:endParaRPr lang="en-US" dirty="0"/>
          </a:p>
        </p:txBody>
      </p:sp>
    </p:spTree>
    <p:extLst>
      <p:ext uri="{BB962C8B-B14F-4D97-AF65-F5344CB8AC3E}">
        <p14:creationId xmlns:p14="http://schemas.microsoft.com/office/powerpoint/2010/main" val="589739957"/>
      </p:ext>
    </p:extLst>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6" y="2125664"/>
            <a:ext cx="8219813" cy="1828800"/>
          </a:xfrm>
        </p:spPr>
        <p:txBody>
          <a:bodyPr/>
          <a:lstStyle>
            <a:lvl1pPr>
              <a:defRPr sz="5999" baseline="0"/>
            </a:lvl1pPr>
          </a:lstStyle>
          <a:p>
            <a:r>
              <a:rPr lang="en-US" smtClean="0"/>
              <a:t>Click to edit Master title style</a:t>
            </a:r>
            <a:endParaRPr lang="en-US" dirty="0"/>
          </a:p>
        </p:txBody>
      </p:sp>
    </p:spTree>
    <p:extLst>
      <p:ext uri="{BB962C8B-B14F-4D97-AF65-F5344CB8AC3E}">
        <p14:creationId xmlns:p14="http://schemas.microsoft.com/office/powerpoint/2010/main" val="4146600514"/>
      </p:ext>
    </p:extLst>
  </p:cSld>
  <p:clrMapOvr>
    <a:masterClrMapping/>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6" y="2125664"/>
            <a:ext cx="8219813" cy="1828800"/>
          </a:xfrm>
        </p:spPr>
        <p:txBody>
          <a:bodyPr/>
          <a:lstStyle>
            <a:lvl1pPr>
              <a:defRPr sz="5999" baseline="0"/>
            </a:lvl1pPr>
          </a:lstStyle>
          <a:p>
            <a:r>
              <a:rPr lang="en-US" smtClean="0"/>
              <a:t>Click to edit Master title style</a:t>
            </a:r>
            <a:endParaRPr lang="en-US" dirty="0"/>
          </a:p>
        </p:txBody>
      </p:sp>
    </p:spTree>
    <p:extLst>
      <p:ext uri="{BB962C8B-B14F-4D97-AF65-F5344CB8AC3E}">
        <p14:creationId xmlns:p14="http://schemas.microsoft.com/office/powerpoint/2010/main" val="309426285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7"/>
            <a:ext cx="10058399" cy="917575"/>
          </a:xfrm>
        </p:spPr>
        <p:txBody>
          <a:bodyPr/>
          <a:lstStyle>
            <a:lvl1pPr marL="233318" indent="-233318">
              <a:defRPr sz="5999"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199"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690699249"/>
      </p:ext>
    </p:extLst>
  </p:cSld>
  <p:clrMapOvr>
    <a:masterClrMapping/>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4"/>
            <a:ext cx="10058399" cy="917575"/>
          </a:xfrm>
        </p:spPr>
        <p:txBody>
          <a:bodyPr/>
          <a:lstStyle>
            <a:lvl1pPr marL="282520" indent="-282520">
              <a:tabLst>
                <a:tab pos="282520" algn="l"/>
              </a:tabLst>
              <a:defRPr sz="5999"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199"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87141269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7" y="2430463"/>
            <a:ext cx="11887200" cy="932563"/>
          </a:xfrm>
        </p:spPr>
        <p:txBody>
          <a:bodyPr/>
          <a:lstStyle>
            <a:lvl1pPr marL="0" indent="0">
              <a:buNone/>
              <a:defRPr sz="5399">
                <a:gradFill>
                  <a:gsLst>
                    <a:gs pos="3333">
                      <a:schemeClr val="tx1"/>
                    </a:gs>
                    <a:gs pos="39000">
                      <a:schemeClr val="tx1"/>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smtClean="0"/>
              <a:t>Click to edit Master text styles</a:t>
            </a:r>
          </a:p>
        </p:txBody>
      </p:sp>
      <p:sp>
        <p:nvSpPr>
          <p:cNvPr id="4" name="Title 1"/>
          <p:cNvSpPr>
            <a:spLocks noGrp="1"/>
          </p:cNvSpPr>
          <p:nvPr>
            <p:ph type="title"/>
          </p:nvPr>
        </p:nvSpPr>
        <p:spPr>
          <a:xfrm>
            <a:off x="282576" y="1211264"/>
            <a:ext cx="11889564" cy="917575"/>
          </a:xfrm>
        </p:spPr>
        <p:txBody>
          <a:bodyPr/>
          <a:lstStyle>
            <a:lvl1pPr>
              <a:defRPr sz="7198"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76360971"/>
      </p:ext>
    </p:extLst>
  </p:cSld>
  <p:clrMapOvr>
    <a:masterClrMapping/>
  </p:clrMapOvr>
  <p:transition>
    <p:fade/>
  </p:transition>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7027030"/>
      </p:ext>
    </p:extLst>
  </p:cSld>
  <p:clrMapOvr>
    <a:masterClrMapping/>
  </p:clrMapOvr>
  <p:transition>
    <p:fade/>
  </p:transition>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705602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651749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333057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sz="1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3"/>
            <a:ext cx="11887199" cy="2131353"/>
          </a:xfrm>
        </p:spPr>
        <p:txBody>
          <a:bodyPr/>
          <a:lstStyle>
            <a:lvl1pPr marL="0" indent="0">
              <a:buNone/>
              <a:defRPr sz="3299">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48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49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0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7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08349079"/>
      </p:ext>
    </p:extLst>
  </p:cSld>
  <p:clrMapOvr>
    <a:masterClrMapping/>
  </p:clrMapOvr>
  <p:transition>
    <p:fade/>
  </p:transition>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Wingdings" panose="05000000000000000000" pitchFamily="2" charset="2"/>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Wingdings" panose="05000000000000000000" pitchFamily="2" charset="2"/>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39740819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34" Type="http://schemas.openxmlformats.org/officeDocument/2006/relationships/slideLayout" Target="../slideLayouts/slideLayout63.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33" Type="http://schemas.openxmlformats.org/officeDocument/2006/relationships/slideLayout" Target="../slideLayouts/slideLayout62.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slideLayout" Target="../slideLayouts/slideLayout58.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32" Type="http://schemas.openxmlformats.org/officeDocument/2006/relationships/slideLayout" Target="../slideLayouts/slideLayout61.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slideLayout" Target="../slideLayouts/slideLayout57.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31" Type="http://schemas.openxmlformats.org/officeDocument/2006/relationships/slideLayout" Target="../slideLayouts/slideLayout60.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slideLayout" Target="../slideLayouts/slideLayout59.xml"/><Relationship Id="rId35" Type="http://schemas.openxmlformats.org/officeDocument/2006/relationships/theme" Target="../theme/theme2.xml"/><Relationship Id="rId8" Type="http://schemas.openxmlformats.org/officeDocument/2006/relationships/slideLayout" Target="../slideLayouts/slideLayout3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18" Type="http://schemas.openxmlformats.org/officeDocument/2006/relationships/slideLayout" Target="../slideLayouts/slideLayout81.xml"/><Relationship Id="rId26" Type="http://schemas.openxmlformats.org/officeDocument/2006/relationships/slideLayout" Target="../slideLayouts/slideLayout89.xml"/><Relationship Id="rId3" Type="http://schemas.openxmlformats.org/officeDocument/2006/relationships/slideLayout" Target="../slideLayouts/slideLayout66.xml"/><Relationship Id="rId21" Type="http://schemas.openxmlformats.org/officeDocument/2006/relationships/slideLayout" Target="../slideLayouts/slideLayout84.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17" Type="http://schemas.openxmlformats.org/officeDocument/2006/relationships/slideLayout" Target="../slideLayouts/slideLayout80.xml"/><Relationship Id="rId25" Type="http://schemas.openxmlformats.org/officeDocument/2006/relationships/slideLayout" Target="../slideLayouts/slideLayout88.xml"/><Relationship Id="rId2" Type="http://schemas.openxmlformats.org/officeDocument/2006/relationships/slideLayout" Target="../slideLayouts/slideLayout65.xml"/><Relationship Id="rId16" Type="http://schemas.openxmlformats.org/officeDocument/2006/relationships/slideLayout" Target="../slideLayouts/slideLayout79.xml"/><Relationship Id="rId20" Type="http://schemas.openxmlformats.org/officeDocument/2006/relationships/slideLayout" Target="../slideLayouts/slideLayout83.xml"/><Relationship Id="rId29" Type="http://schemas.openxmlformats.org/officeDocument/2006/relationships/slideLayout" Target="../slideLayouts/slideLayout92.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24" Type="http://schemas.openxmlformats.org/officeDocument/2006/relationships/slideLayout" Target="../slideLayouts/slideLayout87.xml"/><Relationship Id="rId5" Type="http://schemas.openxmlformats.org/officeDocument/2006/relationships/slideLayout" Target="../slideLayouts/slideLayout68.xml"/><Relationship Id="rId15" Type="http://schemas.openxmlformats.org/officeDocument/2006/relationships/slideLayout" Target="../slideLayouts/slideLayout78.xml"/><Relationship Id="rId23" Type="http://schemas.openxmlformats.org/officeDocument/2006/relationships/slideLayout" Target="../slideLayouts/slideLayout86.xml"/><Relationship Id="rId28" Type="http://schemas.openxmlformats.org/officeDocument/2006/relationships/slideLayout" Target="../slideLayouts/slideLayout91.xml"/><Relationship Id="rId10" Type="http://schemas.openxmlformats.org/officeDocument/2006/relationships/slideLayout" Target="../slideLayouts/slideLayout73.xml"/><Relationship Id="rId19" Type="http://schemas.openxmlformats.org/officeDocument/2006/relationships/slideLayout" Target="../slideLayouts/slideLayout82.xml"/><Relationship Id="rId31" Type="http://schemas.openxmlformats.org/officeDocument/2006/relationships/image" Target="../media/image1.png"/><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 Id="rId22" Type="http://schemas.openxmlformats.org/officeDocument/2006/relationships/slideLayout" Target="../slideLayouts/slideLayout85.xml"/><Relationship Id="rId27" Type="http://schemas.openxmlformats.org/officeDocument/2006/relationships/slideLayout" Target="../slideLayouts/slideLayout90.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82"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29661" y="233152"/>
            <a:ext cx="11375536" cy="762786"/>
          </a:xfrm>
          <a:prstGeom prst="rect">
            <a:avLst/>
          </a:prstGeom>
        </p:spPr>
        <p:txBody>
          <a:bodyPr vert="horz" wrap="square" lIns="0" tIns="0" rIns="0" bIns="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531280" y="1476623"/>
            <a:ext cx="11378776" cy="2096876"/>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01531889"/>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 id="2147484248" r:id="rId31"/>
    <p:sldLayoutId id="2147484249" r:id="rId32"/>
    <p:sldLayoutId id="2147484250" r:id="rId33"/>
    <p:sldLayoutId id="2147484251" r:id="rId34"/>
  </p:sldLayoutIdLst>
  <p:transition>
    <p:fade/>
  </p:transition>
  <p:timing>
    <p:tnLst>
      <p:par>
        <p:cTn id="1" dur="indefinite" restart="never" nodeType="tmRoot"/>
      </p:par>
    </p:tnLst>
  </p:timing>
  <p:hf hdr="0" ftr="0" dt="0"/>
  <p:txStyles>
    <p:titleStyle>
      <a:lvl1pPr algn="l" defTabSz="932559" rtl="0" eaLnBrk="1" latinLnBrk="0" hangingPunct="1">
        <a:lnSpc>
          <a:spcPct val="90000"/>
        </a:lnSpc>
        <a:spcBef>
          <a:spcPct val="0"/>
        </a:spcBef>
        <a:buNone/>
        <a:defRPr lang="en-US" sz="5507" b="0" kern="1200" cap="none" spc="-102" baseline="0" dirty="0" smtClean="0">
          <a:ln w="3175">
            <a:noFill/>
          </a:ln>
          <a:gradFill>
            <a:gsLst>
              <a:gs pos="1250">
                <a:schemeClr val="tx2"/>
              </a:gs>
              <a:gs pos="100000">
                <a:schemeClr val="tx2"/>
              </a:gs>
            </a:gsLst>
            <a:lin ang="5400000" scaled="0"/>
          </a:gradFill>
          <a:effectLst/>
          <a:latin typeface="+mj-lt"/>
          <a:ea typeface="+mn-ea"/>
          <a:cs typeface="Arial" charset="0"/>
        </a:defRPr>
      </a:lvl1pPr>
    </p:titleStyle>
    <p:bodyStyle>
      <a:lvl1pPr marL="346486" marR="0" indent="-346486" algn="l" defTabSz="932559" rtl="0" eaLnBrk="1" fontAlgn="auto" latinLnBrk="0" hangingPunct="1">
        <a:lnSpc>
          <a:spcPct val="90000"/>
        </a:lnSpc>
        <a:spcBef>
          <a:spcPct val="20000"/>
        </a:spcBef>
        <a:spcAft>
          <a:spcPts val="0"/>
        </a:spcAft>
        <a:buClrTx/>
        <a:buSzPct val="80000"/>
        <a:buFont typeface="Arial" pitchFamily="34" charset="0"/>
        <a:buChar char="•"/>
        <a:tabLst/>
        <a:defRPr sz="3672" kern="1200" spc="-71" baseline="0">
          <a:gradFill>
            <a:gsLst>
              <a:gs pos="1250">
                <a:schemeClr val="bg2"/>
              </a:gs>
              <a:gs pos="100000">
                <a:schemeClr val="bg2"/>
              </a:gs>
            </a:gsLst>
            <a:lin ang="5400000" scaled="0"/>
          </a:gradFill>
          <a:latin typeface="+mj-lt"/>
          <a:ea typeface="+mn-ea"/>
          <a:cs typeface="+mn-cs"/>
        </a:defRPr>
      </a:lvl1pPr>
      <a:lvl2pPr marL="584492" marR="0" indent="-238007" algn="l" defTabSz="932559" rtl="0" eaLnBrk="1" fontAlgn="auto" latinLnBrk="0" hangingPunct="1">
        <a:lnSpc>
          <a:spcPct val="90000"/>
        </a:lnSpc>
        <a:spcBef>
          <a:spcPct val="20000"/>
        </a:spcBef>
        <a:spcAft>
          <a:spcPts val="0"/>
        </a:spcAft>
        <a:buClrTx/>
        <a:buSzPct val="90000"/>
        <a:buFont typeface="Wingdings" pitchFamily="2" charset="2"/>
        <a:buChar char=""/>
        <a:tabLst/>
        <a:defRPr sz="2448" kern="1200" spc="0" baseline="0">
          <a:gradFill>
            <a:gsLst>
              <a:gs pos="1250">
                <a:schemeClr val="bg2"/>
              </a:gs>
              <a:gs pos="100000">
                <a:schemeClr val="bg2"/>
              </a:gs>
            </a:gsLst>
            <a:lin ang="5400000" scaled="0"/>
          </a:gradFill>
          <a:latin typeface="+mn-lt"/>
          <a:ea typeface="+mn-ea"/>
          <a:cs typeface="+mn-cs"/>
        </a:defRPr>
      </a:lvl2pPr>
      <a:lvl3pPr marL="814403" marR="0" indent="-229911" algn="l" defTabSz="932559" rtl="0" eaLnBrk="1" fontAlgn="auto" latinLnBrk="0" hangingPunct="1">
        <a:lnSpc>
          <a:spcPct val="90000"/>
        </a:lnSpc>
        <a:spcBef>
          <a:spcPct val="20000"/>
        </a:spcBef>
        <a:spcAft>
          <a:spcPts val="0"/>
        </a:spcAft>
        <a:buClrTx/>
        <a:buSzPct val="90000"/>
        <a:buFont typeface="Wingdings" pitchFamily="2" charset="2"/>
        <a:buChar char=""/>
        <a:tabLst>
          <a:tab pos="814403" algn="l"/>
        </a:tabLst>
        <a:defRPr sz="2448" kern="1200" spc="0" baseline="0">
          <a:gradFill>
            <a:gsLst>
              <a:gs pos="1250">
                <a:schemeClr val="bg2"/>
              </a:gs>
              <a:gs pos="100000">
                <a:schemeClr val="bg2"/>
              </a:gs>
            </a:gsLst>
            <a:lin ang="5400000" scaled="0"/>
          </a:gradFill>
          <a:latin typeface="+mn-lt"/>
          <a:ea typeface="+mn-ea"/>
          <a:cs typeface="+mn-cs"/>
        </a:defRPr>
      </a:lvl3pPr>
      <a:lvl4pPr marL="1050791" marR="0" indent="-236387" algn="l" defTabSz="932559" rtl="0" eaLnBrk="1" fontAlgn="auto" latinLnBrk="0" hangingPunct="1">
        <a:lnSpc>
          <a:spcPct val="90000"/>
        </a:lnSpc>
        <a:spcBef>
          <a:spcPct val="20000"/>
        </a:spcBef>
        <a:spcAft>
          <a:spcPts val="0"/>
        </a:spcAft>
        <a:buClrTx/>
        <a:buSzPct val="90000"/>
        <a:buFont typeface="Wingdings" pitchFamily="2" charset="2"/>
        <a:buChar char=""/>
        <a:tabLst/>
        <a:defRPr sz="2040" kern="1200" spc="0" baseline="0">
          <a:gradFill>
            <a:gsLst>
              <a:gs pos="1250">
                <a:schemeClr val="bg2"/>
              </a:gs>
              <a:gs pos="100000">
                <a:schemeClr val="bg2"/>
              </a:gs>
            </a:gsLst>
            <a:lin ang="5400000" scaled="0"/>
          </a:gradFill>
          <a:latin typeface="+mn-lt"/>
          <a:ea typeface="+mn-ea"/>
          <a:cs typeface="+mn-cs"/>
        </a:defRPr>
      </a:lvl4pPr>
      <a:lvl5pPr marL="1280702" marR="0" indent="-229911" algn="l" defTabSz="932559" rtl="0" eaLnBrk="1" fontAlgn="auto" latinLnBrk="0" hangingPunct="1">
        <a:lnSpc>
          <a:spcPct val="90000"/>
        </a:lnSpc>
        <a:spcBef>
          <a:spcPct val="20000"/>
        </a:spcBef>
        <a:spcAft>
          <a:spcPts val="0"/>
        </a:spcAft>
        <a:buClrTx/>
        <a:buSzPct val="90000"/>
        <a:buFont typeface="Wingdings" pitchFamily="2" charset="2"/>
        <a:buChar char=""/>
        <a:tabLst>
          <a:tab pos="1280702" algn="l"/>
        </a:tabLst>
        <a:defRPr sz="2040" kern="1200" spc="0" baseline="0">
          <a:gradFill>
            <a:gsLst>
              <a:gs pos="1250">
                <a:schemeClr val="bg2"/>
              </a:gs>
              <a:gs pos="100000">
                <a:schemeClr val="bg2"/>
              </a:gs>
            </a:gsLst>
            <a:lin ang="5400000" scaled="0"/>
          </a:gradFill>
          <a:latin typeface="+mn-lt"/>
          <a:ea typeface="+mn-ea"/>
          <a:cs typeface="+mn-cs"/>
        </a:defRPr>
      </a:lvl5pPr>
      <a:lvl6pPr marL="2564538" indent="-233140" algn="l" defTabSz="932559" rtl="0" eaLnBrk="1" latinLnBrk="0" hangingPunct="1">
        <a:spcBef>
          <a:spcPct val="20000"/>
        </a:spcBef>
        <a:buFont typeface="Arial" pitchFamily="34" charset="0"/>
        <a:buChar char="•"/>
        <a:defRPr sz="2040" kern="1200">
          <a:solidFill>
            <a:schemeClr val="tx1"/>
          </a:solidFill>
          <a:latin typeface="+mn-lt"/>
          <a:ea typeface="+mn-ea"/>
          <a:cs typeface="+mn-cs"/>
        </a:defRPr>
      </a:lvl6pPr>
      <a:lvl7pPr marL="3030817" indent="-233140" algn="l" defTabSz="932559" rtl="0" eaLnBrk="1" latinLnBrk="0" hangingPunct="1">
        <a:spcBef>
          <a:spcPct val="20000"/>
        </a:spcBef>
        <a:buFont typeface="Arial" pitchFamily="34" charset="0"/>
        <a:buChar char="•"/>
        <a:defRPr sz="2040" kern="1200">
          <a:solidFill>
            <a:schemeClr val="tx1"/>
          </a:solidFill>
          <a:latin typeface="+mn-lt"/>
          <a:ea typeface="+mn-ea"/>
          <a:cs typeface="+mn-cs"/>
        </a:defRPr>
      </a:lvl7pPr>
      <a:lvl8pPr marL="3497097" indent="-233140" algn="l" defTabSz="932559" rtl="0" eaLnBrk="1" latinLnBrk="0" hangingPunct="1">
        <a:spcBef>
          <a:spcPct val="20000"/>
        </a:spcBef>
        <a:buFont typeface="Arial" pitchFamily="34" charset="0"/>
        <a:buChar char="•"/>
        <a:defRPr sz="2040" kern="1200">
          <a:solidFill>
            <a:schemeClr val="tx1"/>
          </a:solidFill>
          <a:latin typeface="+mn-lt"/>
          <a:ea typeface="+mn-ea"/>
          <a:cs typeface="+mn-cs"/>
        </a:defRPr>
      </a:lvl8pPr>
      <a:lvl9pPr marL="3963377" indent="-233140" algn="l" defTabSz="932559" rtl="0" eaLnBrk="1" latinLnBrk="0" hangingPunct="1">
        <a:spcBef>
          <a:spcPct val="20000"/>
        </a:spcBef>
        <a:buFont typeface="Arial" pitchFamily="34" charset="0"/>
        <a:buChar char="•"/>
        <a:defRPr sz="2040" kern="1200">
          <a:solidFill>
            <a:schemeClr val="tx1"/>
          </a:solidFill>
          <a:latin typeface="+mn-lt"/>
          <a:ea typeface="+mn-ea"/>
          <a:cs typeface="+mn-cs"/>
        </a:defRPr>
      </a:lvl9pPr>
    </p:bodyStyle>
    <p:otherStyle>
      <a:defPPr>
        <a:defRPr lang="en-US"/>
      </a:defPPr>
      <a:lvl1pPr marL="0" algn="l" defTabSz="932559" rtl="0" eaLnBrk="1" latinLnBrk="0" hangingPunct="1">
        <a:defRPr sz="1836" kern="1200">
          <a:solidFill>
            <a:schemeClr val="tx1"/>
          </a:solidFill>
          <a:latin typeface="+mn-lt"/>
          <a:ea typeface="+mn-ea"/>
          <a:cs typeface="+mn-cs"/>
        </a:defRPr>
      </a:lvl1pPr>
      <a:lvl2pPr marL="466280" algn="l" defTabSz="932559" rtl="0" eaLnBrk="1" latinLnBrk="0" hangingPunct="1">
        <a:defRPr sz="1836" kern="1200">
          <a:solidFill>
            <a:schemeClr val="tx1"/>
          </a:solidFill>
          <a:latin typeface="+mn-lt"/>
          <a:ea typeface="+mn-ea"/>
          <a:cs typeface="+mn-cs"/>
        </a:defRPr>
      </a:lvl2pPr>
      <a:lvl3pPr marL="932559" algn="l" defTabSz="932559" rtl="0" eaLnBrk="1" latinLnBrk="0" hangingPunct="1">
        <a:defRPr sz="1836" kern="1200">
          <a:solidFill>
            <a:schemeClr val="tx1"/>
          </a:solidFill>
          <a:latin typeface="+mn-lt"/>
          <a:ea typeface="+mn-ea"/>
          <a:cs typeface="+mn-cs"/>
        </a:defRPr>
      </a:lvl3pPr>
      <a:lvl4pPr marL="1398839" algn="l" defTabSz="932559" rtl="0" eaLnBrk="1" latinLnBrk="0" hangingPunct="1">
        <a:defRPr sz="1836" kern="1200">
          <a:solidFill>
            <a:schemeClr val="tx1"/>
          </a:solidFill>
          <a:latin typeface="+mn-lt"/>
          <a:ea typeface="+mn-ea"/>
          <a:cs typeface="+mn-cs"/>
        </a:defRPr>
      </a:lvl4pPr>
      <a:lvl5pPr marL="1865119" algn="l" defTabSz="932559" rtl="0" eaLnBrk="1" latinLnBrk="0" hangingPunct="1">
        <a:defRPr sz="1836" kern="1200">
          <a:solidFill>
            <a:schemeClr val="tx1"/>
          </a:solidFill>
          <a:latin typeface="+mn-lt"/>
          <a:ea typeface="+mn-ea"/>
          <a:cs typeface="+mn-cs"/>
        </a:defRPr>
      </a:lvl5pPr>
      <a:lvl6pPr marL="2331399" algn="l" defTabSz="932559" rtl="0" eaLnBrk="1" latinLnBrk="0" hangingPunct="1">
        <a:defRPr sz="1836" kern="1200">
          <a:solidFill>
            <a:schemeClr val="tx1"/>
          </a:solidFill>
          <a:latin typeface="+mn-lt"/>
          <a:ea typeface="+mn-ea"/>
          <a:cs typeface="+mn-cs"/>
        </a:defRPr>
      </a:lvl6pPr>
      <a:lvl7pPr marL="2797677" algn="l" defTabSz="932559" rtl="0" eaLnBrk="1" latinLnBrk="0" hangingPunct="1">
        <a:defRPr sz="1836" kern="1200">
          <a:solidFill>
            <a:schemeClr val="tx1"/>
          </a:solidFill>
          <a:latin typeface="+mn-lt"/>
          <a:ea typeface="+mn-ea"/>
          <a:cs typeface="+mn-cs"/>
        </a:defRPr>
      </a:lvl7pPr>
      <a:lvl8pPr marL="3263957" algn="l" defTabSz="932559" rtl="0" eaLnBrk="1" latinLnBrk="0" hangingPunct="1">
        <a:defRPr sz="1836" kern="1200">
          <a:solidFill>
            <a:schemeClr val="tx1"/>
          </a:solidFill>
          <a:latin typeface="+mn-lt"/>
          <a:ea typeface="+mn-ea"/>
          <a:cs typeface="+mn-cs"/>
        </a:defRPr>
      </a:lvl8pPr>
      <a:lvl9pPr marL="3730237" algn="l" defTabSz="932559" rtl="0" eaLnBrk="1" latinLnBrk="0" hangingPunct="1">
        <a:defRPr sz="1836"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5" y="1944336"/>
            <a:ext cx="4298019" cy="409351"/>
          </a:xfrm>
          <a:prstGeom prst="rect">
            <a:avLst/>
          </a:prstGeom>
        </p:spPr>
      </p:pic>
    </p:spTree>
    <p:extLst>
      <p:ext uri="{BB962C8B-B14F-4D97-AF65-F5344CB8AC3E}">
        <p14:creationId xmlns:p14="http://schemas.microsoft.com/office/powerpoint/2010/main" val="953247223"/>
      </p:ext>
    </p:extLst>
  </p:cSld>
  <p:clrMap bg1="lt1" tx1="dk1" bg2="lt2" tx2="dk2" accent1="accent1" accent2="accent2" accent3="accent3" accent4="accent4" accent5="accent5" accent6="accent6" hlink="hlink" folHlink="folHlink"/>
  <p:sldLayoutIdLst>
    <p:sldLayoutId id="2147484253" r:id="rId1"/>
    <p:sldLayoutId id="2147484254" r:id="rId2"/>
    <p:sldLayoutId id="2147484255" r:id="rId3"/>
    <p:sldLayoutId id="2147484256" r:id="rId4"/>
    <p:sldLayoutId id="2147484257" r:id="rId5"/>
    <p:sldLayoutId id="2147484258" r:id="rId6"/>
    <p:sldLayoutId id="2147484259" r:id="rId7"/>
    <p:sldLayoutId id="2147484260" r:id="rId8"/>
    <p:sldLayoutId id="2147484261" r:id="rId9"/>
    <p:sldLayoutId id="2147484262" r:id="rId10"/>
    <p:sldLayoutId id="2147484263" r:id="rId11"/>
    <p:sldLayoutId id="2147484264" r:id="rId12"/>
    <p:sldLayoutId id="2147484265" r:id="rId13"/>
    <p:sldLayoutId id="2147484266" r:id="rId14"/>
    <p:sldLayoutId id="2147484267" r:id="rId15"/>
    <p:sldLayoutId id="2147484268" r:id="rId16"/>
    <p:sldLayoutId id="2147484269" r:id="rId17"/>
    <p:sldLayoutId id="2147484270" r:id="rId18"/>
    <p:sldLayoutId id="2147484271" r:id="rId19"/>
    <p:sldLayoutId id="2147484272" r:id="rId20"/>
    <p:sldLayoutId id="2147484273" r:id="rId21"/>
    <p:sldLayoutId id="2147484274" r:id="rId22"/>
    <p:sldLayoutId id="2147484275" r:id="rId23"/>
    <p:sldLayoutId id="2147484276" r:id="rId24"/>
    <p:sldLayoutId id="2147484277" r:id="rId25"/>
    <p:sldLayoutId id="2147484278" r:id="rId26"/>
    <p:sldLayoutId id="2147484279" r:id="rId27"/>
    <p:sldLayoutId id="2147484280" r:id="rId28"/>
    <p:sldLayoutId id="2147484281" r:id="rId29"/>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17.xml"/><Relationship Id="rId5" Type="http://schemas.openxmlformats.org/officeDocument/2006/relationships/image" Target="../media/image17.jpe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17.xml"/><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17.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17.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6.png"/></Relationships>
</file>

<file path=ppt/slides/_rels/slide3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hyperlink" Target="http://github.com/mrackley/SPClientSideDev" TargetMode="External"/><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3.xml"/><Relationship Id="rId1" Type="http://schemas.openxmlformats.org/officeDocument/2006/relationships/slideLayout" Target="../slideLayouts/slideLayout17.xml"/><Relationship Id="rId4" Type="http://schemas.openxmlformats.org/officeDocument/2006/relationships/image" Target="../media/image30.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7.xml"/><Relationship Id="rId1" Type="http://schemas.openxmlformats.org/officeDocument/2006/relationships/slideLayout" Target="../slideLayouts/slideLayout17.xml"/><Relationship Id="rId4" Type="http://schemas.openxmlformats.org/officeDocument/2006/relationships/image" Target="../media/image31.jpeg"/></Relationships>
</file>

<file path=ppt/slides/_rels/slide49.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48.xml"/><Relationship Id="rId1" Type="http://schemas.openxmlformats.org/officeDocument/2006/relationships/slideLayout" Target="../slideLayouts/slideLayout29.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3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8" Type="http://schemas.openxmlformats.org/officeDocument/2006/relationships/hyperlink" Target="http://msdn.microsoft.com/en-us/library/office/dn605892.aspx" TargetMode="External"/><Relationship Id="rId13" Type="http://schemas.openxmlformats.org/officeDocument/2006/relationships/hyperlink" Target="http://aka.ms/office365apitoolspreview" TargetMode="External"/><Relationship Id="rId3" Type="http://schemas.openxmlformats.org/officeDocument/2006/relationships/image" Target="../media/image39.emf"/><Relationship Id="rId7" Type="http://schemas.openxmlformats.org/officeDocument/2006/relationships/image" Target="../media/image43.png"/><Relationship Id="rId12" Type="http://schemas.openxmlformats.org/officeDocument/2006/relationships/hyperlink" Target="http://aka.ms/officedevtoolsforvs2013" TargetMode="External"/><Relationship Id="rId2" Type="http://schemas.openxmlformats.org/officeDocument/2006/relationships/notesSlide" Target="../notesSlides/notesSlide49.xml"/><Relationship Id="rId1" Type="http://schemas.openxmlformats.org/officeDocument/2006/relationships/slideLayout" Target="../slideLayouts/slideLayout25.xml"/><Relationship Id="rId6" Type="http://schemas.openxmlformats.org/officeDocument/2006/relationships/image" Target="../media/image42.png"/><Relationship Id="rId11" Type="http://schemas.openxmlformats.org/officeDocument/2006/relationships/hyperlink" Target="http://aka.ms/asksharepoint" TargetMode="External"/><Relationship Id="rId5" Type="http://schemas.openxmlformats.org/officeDocument/2006/relationships/image" Target="../media/image41.png"/><Relationship Id="rId10" Type="http://schemas.openxmlformats.org/officeDocument/2006/relationships/hyperlink" Target="http://aka.ms/askoffice" TargetMode="External"/><Relationship Id="rId4" Type="http://schemas.openxmlformats.org/officeDocument/2006/relationships/image" Target="../media/image40.png"/><Relationship Id="rId9" Type="http://schemas.openxmlformats.org/officeDocument/2006/relationships/hyperlink" Target="http://aka.ms/officesuggestions"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0.xml"/><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2.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Azure </a:t>
            </a:r>
            <a:r>
              <a:rPr lang="en-US" sz="2000" dirty="0" smtClean="0"/>
              <a:t>(rhymes with badger) </a:t>
            </a:r>
            <a:endParaRPr lang="en-US" sz="2000" dirty="0"/>
          </a:p>
        </p:txBody>
      </p:sp>
      <p:sp>
        <p:nvSpPr>
          <p:cNvPr id="6" name="Text Placeholder 5"/>
          <p:cNvSpPr>
            <a:spLocks noGrp="1"/>
          </p:cNvSpPr>
          <p:nvPr>
            <p:ph type="body" sz="quarter" idx="11"/>
          </p:nvPr>
        </p:nvSpPr>
        <p:spPr>
          <a:xfrm>
            <a:off x="274639" y="1212849"/>
            <a:ext cx="11889564" cy="4124206"/>
          </a:xfrm>
        </p:spPr>
        <p:txBody>
          <a:bodyPr/>
          <a:lstStyle/>
          <a:p>
            <a:r>
              <a:rPr lang="en-US" dirty="0"/>
              <a:t>Hyper-V for the cloud</a:t>
            </a:r>
          </a:p>
          <a:p>
            <a:pPr lvl="1"/>
            <a:r>
              <a:rPr lang="en-US" dirty="0"/>
              <a:t>If you’re used to a virtual environment, you’re ready for Azure</a:t>
            </a:r>
          </a:p>
          <a:p>
            <a:pPr lvl="1"/>
            <a:r>
              <a:rPr lang="en-US" dirty="0"/>
              <a:t>A few quirks</a:t>
            </a:r>
          </a:p>
          <a:p>
            <a:r>
              <a:rPr lang="en-US" dirty="0" smtClean="0"/>
              <a:t>Full Access</a:t>
            </a:r>
          </a:p>
          <a:p>
            <a:pPr lvl="1"/>
            <a:r>
              <a:rPr lang="en-US" dirty="0" smtClean="0"/>
              <a:t>Farm Solutions</a:t>
            </a:r>
          </a:p>
          <a:p>
            <a:pPr lvl="1"/>
            <a:r>
              <a:rPr lang="en-US" dirty="0" smtClean="0"/>
              <a:t>Sandbox Solutions</a:t>
            </a:r>
          </a:p>
          <a:p>
            <a:r>
              <a:rPr lang="en-US" dirty="0" smtClean="0"/>
              <a:t>Price Point</a:t>
            </a:r>
          </a:p>
          <a:p>
            <a:pPr lvl="1"/>
            <a:r>
              <a:rPr lang="en-US" dirty="0" smtClean="0"/>
              <a:t>Seemingly expensive but in the grand scheme of things, not so much</a:t>
            </a:r>
          </a:p>
          <a:p>
            <a:pPr lvl="1"/>
            <a:r>
              <a:rPr lang="en-US" dirty="0" smtClean="0"/>
              <a:t>Variable cost that are hard to understand up front</a:t>
            </a:r>
          </a:p>
        </p:txBody>
      </p:sp>
    </p:spTree>
    <p:extLst>
      <p:ext uri="{BB962C8B-B14F-4D97-AF65-F5344CB8AC3E}">
        <p14:creationId xmlns:p14="http://schemas.microsoft.com/office/powerpoint/2010/main" val="1406012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SharePoint Online </a:t>
            </a:r>
            <a:endParaRPr lang="en-US" dirty="0"/>
          </a:p>
        </p:txBody>
      </p:sp>
      <p:sp>
        <p:nvSpPr>
          <p:cNvPr id="6" name="Text Placeholder 5"/>
          <p:cNvSpPr>
            <a:spLocks noGrp="1"/>
          </p:cNvSpPr>
          <p:nvPr>
            <p:ph type="body" sz="quarter" idx="11"/>
          </p:nvPr>
        </p:nvSpPr>
        <p:spPr>
          <a:xfrm>
            <a:off x="274639" y="1212849"/>
            <a:ext cx="11889564" cy="4124206"/>
          </a:xfrm>
        </p:spPr>
        <p:txBody>
          <a:bodyPr/>
          <a:lstStyle/>
          <a:p>
            <a:r>
              <a:rPr lang="en-US" dirty="0"/>
              <a:t>Limited Access</a:t>
            </a:r>
          </a:p>
          <a:p>
            <a:pPr lvl="1"/>
            <a:r>
              <a:rPr lang="en-US" dirty="0"/>
              <a:t>No Farm Solutions</a:t>
            </a:r>
          </a:p>
          <a:p>
            <a:pPr lvl="1"/>
            <a:r>
              <a:rPr lang="en-US" dirty="0">
                <a:cs typeface="Segoe UI"/>
              </a:rPr>
              <a:t>Limited </a:t>
            </a:r>
            <a:r>
              <a:rPr lang="en-US" dirty="0"/>
              <a:t>Sandbox Solutions (XML Only)</a:t>
            </a:r>
          </a:p>
          <a:p>
            <a:r>
              <a:rPr lang="en-US" dirty="0"/>
              <a:t>Price point</a:t>
            </a:r>
          </a:p>
          <a:p>
            <a:pPr lvl="1"/>
            <a:r>
              <a:rPr lang="en-US" dirty="0"/>
              <a:t>Totally based on access</a:t>
            </a:r>
          </a:p>
          <a:p>
            <a:pPr lvl="1"/>
            <a:r>
              <a:rPr lang="en-US" dirty="0"/>
              <a:t>Or “seats”</a:t>
            </a:r>
          </a:p>
          <a:p>
            <a:r>
              <a:rPr lang="en-US" dirty="0"/>
              <a:t>Support is up and coming</a:t>
            </a:r>
          </a:p>
          <a:p>
            <a:pPr lvl="1"/>
            <a:r>
              <a:rPr lang="en-US" dirty="0"/>
              <a:t>Minimum at the moment</a:t>
            </a:r>
          </a:p>
          <a:p>
            <a:pPr lvl="1"/>
            <a:r>
              <a:rPr lang="en-US" dirty="0"/>
              <a:t>Forums?</a:t>
            </a:r>
          </a:p>
        </p:txBody>
      </p:sp>
    </p:spTree>
    <p:extLst>
      <p:ext uri="{BB962C8B-B14F-4D97-AF65-F5344CB8AC3E}">
        <p14:creationId xmlns:p14="http://schemas.microsoft.com/office/powerpoint/2010/main" val="48449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Using Azure for Load Auto Scaling</a:t>
            </a:r>
            <a:endParaRPr lang="en-US" dirty="0"/>
          </a:p>
        </p:txBody>
      </p:sp>
    </p:spTree>
    <p:extLst>
      <p:ext uri="{BB962C8B-B14F-4D97-AF65-F5344CB8AC3E}">
        <p14:creationId xmlns:p14="http://schemas.microsoft.com/office/powerpoint/2010/main" val="521656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bwMode="auto">
          <a:xfrm>
            <a:off x="274640" y="3038493"/>
            <a:ext cx="36118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Date/Time: Thurs 6</a:t>
            </a:r>
            <a:r>
              <a:rPr lang="en-US" b="1" baseline="30000" dirty="0" smtClean="0">
                <a:gradFill>
                  <a:gsLst>
                    <a:gs pos="0">
                      <a:srgbClr val="FFFFFF"/>
                    </a:gs>
                    <a:gs pos="100000">
                      <a:srgbClr val="FFFFFF"/>
                    </a:gs>
                  </a:gsLst>
                  <a:lin ang="5400000" scaled="0"/>
                </a:gradFill>
                <a:ea typeface="Segoe UI" pitchFamily="34" charset="0"/>
                <a:cs typeface="Segoe UI" pitchFamily="34" charset="0"/>
              </a:rPr>
              <a:t>th</a:t>
            </a:r>
            <a:r>
              <a:rPr lang="en-US" b="1" dirty="0" smtClean="0">
                <a:gradFill>
                  <a:gsLst>
                    <a:gs pos="0">
                      <a:srgbClr val="FFFFFF"/>
                    </a:gs>
                    <a:gs pos="100000">
                      <a:srgbClr val="FFFFFF"/>
                    </a:gs>
                  </a:gsLst>
                  <a:lin ang="5400000" scaled="0"/>
                </a:gradFill>
                <a:ea typeface="Segoe UI" pitchFamily="34" charset="0"/>
                <a:cs typeface="Segoe UI" pitchFamily="34" charset="0"/>
              </a:rPr>
              <a:t> 9am</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3" name="Rectangle 32"/>
          <p:cNvSpPr/>
          <p:nvPr/>
        </p:nvSpPr>
        <p:spPr bwMode="auto">
          <a:xfrm>
            <a:off x="274637" y="2122514"/>
            <a:ext cx="342899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ID: SPC3392</a:t>
            </a:r>
          </a:p>
          <a:p>
            <a:pPr defTabSz="932290" fontAlgn="base">
              <a:lnSpc>
                <a:spcPct val="90000"/>
              </a:lnSpc>
              <a:spcBef>
                <a:spcPct val="0"/>
              </a:spcBef>
              <a:spcAft>
                <a:spcPct val="0"/>
              </a:spcAft>
            </a:pPr>
            <a:r>
              <a:rPr lang="en-US" b="1" dirty="0" smtClean="0"/>
              <a:t>“SharePoint </a:t>
            </a:r>
            <a:r>
              <a:rPr lang="en-US" b="1" dirty="0"/>
              <a:t>Solutions and Architectures on </a:t>
            </a:r>
            <a:r>
              <a:rPr lang="en-US" b="1" dirty="0" smtClean="0"/>
              <a:t>Azure…”</a:t>
            </a:r>
            <a:endParaRPr lang="en-US" b="1" dirty="0"/>
          </a:p>
        </p:txBody>
      </p:sp>
      <p:sp>
        <p:nvSpPr>
          <p:cNvPr id="35" name="Rectangle 34"/>
          <p:cNvSpPr/>
          <p:nvPr/>
        </p:nvSpPr>
        <p:spPr bwMode="auto">
          <a:xfrm>
            <a:off x="274640" y="3954471"/>
            <a:ext cx="2648388"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Speakers:</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Kirk Evans/Brenda Carter</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Go to Speaker</a:t>
            </a:r>
            <a:endParaRPr lang="en-US" dirty="0"/>
          </a:p>
        </p:txBody>
      </p:sp>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32238" y="2125663"/>
            <a:ext cx="7315199" cy="3657600"/>
          </a:xfrm>
          <a:prstGeom prst="rect">
            <a:avLst/>
          </a:prstGeom>
        </p:spPr>
      </p:pic>
      <p:pic>
        <p:nvPicPr>
          <p:cNvPr id="1026" name="Picture 2" descr="https://hubb.blob.core.windows.net/a70c2f81-bd51-42ad-818d-43e2fc414102-profile/489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3229" y="2137778"/>
            <a:ext cx="3646608" cy="364660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hubb.blob.core.windows.net/a70c2f81-bd51-42ad-818d-43e2fc414102-profile/3805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83737" y="2137778"/>
            <a:ext cx="3663700" cy="36637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bwMode="auto">
          <a:xfrm>
            <a:off x="274638" y="4914582"/>
            <a:ext cx="3276600"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Quick Link</a:t>
            </a:r>
            <a:r>
              <a:rPr lang="en-US" b="1" dirty="0">
                <a:gradFill>
                  <a:gsLst>
                    <a:gs pos="0">
                      <a:srgbClr val="FFFFFF"/>
                    </a:gs>
                    <a:gs pos="100000">
                      <a:srgbClr val="FFFFFF"/>
                    </a:gs>
                  </a:gsLst>
                  <a:lin ang="5400000" scaled="0"/>
                </a:gradFill>
                <a:ea typeface="Segoe UI" pitchFamily="34" charset="0"/>
                <a:cs typeface="Segoe UI" pitchFamily="34" charset="0"/>
              </a:rPr>
              <a:t>: http://bit.ly/NXpY5P</a:t>
            </a:r>
            <a:endParaRPr lang="en-US"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536214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Step </a:t>
            </a:r>
            <a:r>
              <a:rPr lang="en-US" dirty="0" smtClean="0"/>
              <a:t>2.</a:t>
            </a:r>
            <a:r>
              <a:rPr lang="en-US" dirty="0"/>
              <a:t/>
            </a:r>
            <a:br>
              <a:rPr lang="en-US" dirty="0"/>
            </a:br>
            <a:r>
              <a:rPr lang="en-US" dirty="0" smtClean="0"/>
              <a:t>Identifying SPO Gaps</a:t>
            </a:r>
            <a:endParaRPr lang="en-US" dirty="0"/>
          </a:p>
        </p:txBody>
      </p:sp>
    </p:spTree>
    <p:extLst>
      <p:ext uri="{BB962C8B-B14F-4D97-AF65-F5344CB8AC3E}">
        <p14:creationId xmlns:p14="http://schemas.microsoft.com/office/powerpoint/2010/main" val="728812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Where are the SPO gotchas</a:t>
            </a:r>
            <a:endParaRPr lang="en-US" dirty="0"/>
          </a:p>
        </p:txBody>
      </p:sp>
      <p:sp>
        <p:nvSpPr>
          <p:cNvPr id="6" name="Text Placeholder 5"/>
          <p:cNvSpPr>
            <a:spLocks noGrp="1"/>
          </p:cNvSpPr>
          <p:nvPr>
            <p:ph type="body" sz="quarter" idx="11"/>
          </p:nvPr>
        </p:nvSpPr>
        <p:spPr>
          <a:xfrm>
            <a:off x="274639" y="1212849"/>
            <a:ext cx="11889564" cy="5139869"/>
          </a:xfrm>
        </p:spPr>
        <p:txBody>
          <a:bodyPr/>
          <a:lstStyle/>
          <a:p>
            <a:r>
              <a:rPr lang="en-US" dirty="0" smtClean="0"/>
              <a:t>Federation</a:t>
            </a:r>
            <a:endParaRPr lang="en-US" b="1" dirty="0">
              <a:solidFill>
                <a:srgbClr val="FF0000"/>
              </a:solidFill>
            </a:endParaRPr>
          </a:p>
          <a:p>
            <a:pPr lvl="1"/>
            <a:r>
              <a:rPr lang="en-US" dirty="0" smtClean="0"/>
              <a:t>Midsize Business plan or higher for AD integration</a:t>
            </a:r>
            <a:endParaRPr lang="en-US" dirty="0"/>
          </a:p>
          <a:p>
            <a:pPr lvl="1"/>
            <a:r>
              <a:rPr lang="en-US" dirty="0" smtClean="0"/>
              <a:t>Enterprise E1 or higher for Yammer</a:t>
            </a:r>
            <a:endParaRPr lang="en-US" dirty="0"/>
          </a:p>
          <a:p>
            <a:r>
              <a:rPr lang="en-US" dirty="0"/>
              <a:t>Migration costs</a:t>
            </a:r>
          </a:p>
          <a:p>
            <a:pPr lvl="1"/>
            <a:r>
              <a:rPr lang="en-US" dirty="0"/>
              <a:t>Based on size and number of items</a:t>
            </a:r>
          </a:p>
          <a:p>
            <a:pPr lvl="1"/>
            <a:r>
              <a:rPr lang="en-US" dirty="0"/>
              <a:t>Lots of vendors, some are the same core engine</a:t>
            </a:r>
          </a:p>
          <a:p>
            <a:r>
              <a:rPr lang="en-US" dirty="0"/>
              <a:t>Farm Features</a:t>
            </a:r>
          </a:p>
          <a:p>
            <a:pPr lvl="1"/>
            <a:r>
              <a:rPr lang="en-US" dirty="0">
                <a:cs typeface="Segoe UI"/>
              </a:rPr>
              <a:t>There are NO farm solutions in SharePoint Online</a:t>
            </a:r>
            <a:endParaRPr lang="en-US" dirty="0"/>
          </a:p>
          <a:p>
            <a:pPr lvl="1"/>
            <a:r>
              <a:rPr lang="en-US" dirty="0">
                <a:cs typeface="Segoe UI"/>
              </a:rPr>
              <a:t>You can't access </a:t>
            </a:r>
            <a:r>
              <a:rPr lang="en-US" dirty="0"/>
              <a:t>the file system in SharePoint Online</a:t>
            </a:r>
          </a:p>
          <a:p>
            <a:r>
              <a:rPr lang="en-US" dirty="0"/>
              <a:t>3</a:t>
            </a:r>
            <a:r>
              <a:rPr lang="en-US" baseline="30000" dirty="0"/>
              <a:t>rd</a:t>
            </a:r>
            <a:r>
              <a:rPr lang="en-US" dirty="0"/>
              <a:t> party solutions</a:t>
            </a:r>
          </a:p>
          <a:p>
            <a:pPr lvl="1"/>
            <a:r>
              <a:rPr lang="en-US" dirty="0">
                <a:cs typeface="Segoe UI"/>
              </a:rPr>
              <a:t>99.99% chance they will not upgrade to SharePoint Online</a:t>
            </a:r>
            <a:endParaRPr lang="en-US" dirty="0"/>
          </a:p>
        </p:txBody>
      </p:sp>
    </p:spTree>
    <p:extLst>
      <p:ext uri="{BB962C8B-B14F-4D97-AF65-F5344CB8AC3E}">
        <p14:creationId xmlns:p14="http://schemas.microsoft.com/office/powerpoint/2010/main" val="4225665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hubb.blob.core.windows.net/a70c2f81-bd51-42ad-818d-43e2fc414102-profile/4015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3229" y="2125663"/>
            <a:ext cx="3646608" cy="3646608"/>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p:nvSpPr>
        <p:spPr bwMode="auto">
          <a:xfrm>
            <a:off x="274640" y="3038493"/>
            <a:ext cx="36118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Date/Time: Wed 5</a:t>
            </a:r>
            <a:r>
              <a:rPr lang="en-US" b="1" baseline="30000" dirty="0" smtClean="0">
                <a:gradFill>
                  <a:gsLst>
                    <a:gs pos="0">
                      <a:srgbClr val="FFFFFF"/>
                    </a:gs>
                    <a:gs pos="100000">
                      <a:srgbClr val="FFFFFF"/>
                    </a:gs>
                  </a:gsLst>
                  <a:lin ang="5400000" scaled="0"/>
                </a:gradFill>
                <a:ea typeface="Segoe UI" pitchFamily="34" charset="0"/>
                <a:cs typeface="Segoe UI" pitchFamily="34" charset="0"/>
              </a:rPr>
              <a:t>th</a:t>
            </a:r>
            <a:r>
              <a:rPr lang="en-US" b="1" dirty="0" smtClean="0">
                <a:gradFill>
                  <a:gsLst>
                    <a:gs pos="0">
                      <a:srgbClr val="FFFFFF"/>
                    </a:gs>
                    <a:gs pos="100000">
                      <a:srgbClr val="FFFFFF"/>
                    </a:gs>
                  </a:gsLst>
                  <a:lin ang="5400000" scaled="0"/>
                </a:gradFill>
                <a:ea typeface="Segoe UI" pitchFamily="34" charset="0"/>
                <a:cs typeface="Segoe UI" pitchFamily="34" charset="0"/>
              </a:rPr>
              <a:t> 3:15</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3" name="Rectangle 32"/>
          <p:cNvSpPr/>
          <p:nvPr/>
        </p:nvSpPr>
        <p:spPr bwMode="auto">
          <a:xfrm>
            <a:off x="274637" y="2122514"/>
            <a:ext cx="5105400"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ID: SPC215</a:t>
            </a:r>
          </a:p>
          <a:p>
            <a:pPr defTabSz="932290" fontAlgn="base">
              <a:lnSpc>
                <a:spcPct val="90000"/>
              </a:lnSpc>
              <a:spcBef>
                <a:spcPct val="0"/>
              </a:spcBef>
              <a:spcAft>
                <a:spcPct val="0"/>
              </a:spcAft>
            </a:pPr>
            <a:r>
              <a:rPr lang="en-US" b="1" dirty="0">
                <a:gradFill>
                  <a:gsLst>
                    <a:gs pos="0">
                      <a:srgbClr val="FFFFFF"/>
                    </a:gs>
                    <a:gs pos="100000">
                      <a:srgbClr val="FFFFFF"/>
                    </a:gs>
                  </a:gsLst>
                  <a:lin ang="5400000" scaled="0"/>
                </a:gradFill>
                <a:ea typeface="Segoe UI" pitchFamily="34" charset="0"/>
                <a:cs typeface="Segoe UI" pitchFamily="34" charset="0"/>
              </a:rPr>
              <a:t>“Tips &amp; Tricks to make the most out of your SharePoint site and maximize adoption”</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274640" y="3954471"/>
            <a:ext cx="2648388"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Speakers:</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Laura Rogers Jennifer Mason</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274638" y="4870450"/>
            <a:ext cx="3037164" cy="9144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Quick Link:</a:t>
            </a:r>
          </a:p>
          <a:p>
            <a:pPr defTabSz="932290" fontAlgn="base">
              <a:lnSpc>
                <a:spcPct val="90000"/>
              </a:lnSpc>
              <a:spcBef>
                <a:spcPct val="0"/>
              </a:spcBef>
              <a:spcAft>
                <a:spcPct val="0"/>
              </a:spcAft>
            </a:pPr>
            <a:r>
              <a:rPr lang="en-US" dirty="0">
                <a:gradFill>
                  <a:gsLst>
                    <a:gs pos="0">
                      <a:srgbClr val="FFFFFF"/>
                    </a:gs>
                    <a:gs pos="100000">
                      <a:srgbClr val="FFFFFF"/>
                    </a:gs>
                  </a:gsLst>
                  <a:lin ang="5400000" scaled="0"/>
                </a:gradFill>
                <a:ea typeface="Segoe UI" pitchFamily="34" charset="0"/>
                <a:cs typeface="Segoe UI" pitchFamily="34" charset="0"/>
              </a:rPr>
              <a:t>http://bit.ly/1bDGToP</a:t>
            </a:r>
          </a:p>
        </p:txBody>
      </p:sp>
      <p:sp>
        <p:nvSpPr>
          <p:cNvPr id="2" name="Title 1"/>
          <p:cNvSpPr>
            <a:spLocks noGrp="1"/>
          </p:cNvSpPr>
          <p:nvPr>
            <p:ph type="title"/>
          </p:nvPr>
        </p:nvSpPr>
        <p:spPr/>
        <p:txBody>
          <a:bodyPr/>
          <a:lstStyle/>
          <a:p>
            <a:r>
              <a:rPr lang="en-US" dirty="0" smtClean="0"/>
              <a:t>Go to Speaker</a:t>
            </a:r>
            <a:endParaRPr lang="en-US" dirty="0"/>
          </a:p>
        </p:txBody>
      </p:sp>
      <p:pic>
        <p:nvPicPr>
          <p:cNvPr id="2052" name="Picture 4" descr="https://hubb.blob.core.windows.net/a70c2f81-bd51-42ad-818d-43e2fc414102-profile/401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5393" y="2125663"/>
            <a:ext cx="3642044" cy="3642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9127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Step </a:t>
            </a:r>
            <a:r>
              <a:rPr lang="en-US" dirty="0" smtClean="0"/>
              <a:t>3.</a:t>
            </a:r>
            <a:r>
              <a:rPr lang="en-US" dirty="0"/>
              <a:t/>
            </a:r>
            <a:br>
              <a:rPr lang="en-US" dirty="0"/>
            </a:br>
            <a:r>
              <a:rPr lang="en-US" dirty="0"/>
              <a:t>Understanding </a:t>
            </a:r>
            <a:r>
              <a:rPr lang="en-US" dirty="0" smtClean="0"/>
              <a:t>your Social Strategy</a:t>
            </a:r>
            <a:endParaRPr lang="en-US" dirty="0"/>
          </a:p>
        </p:txBody>
      </p:sp>
    </p:spTree>
    <p:extLst>
      <p:ext uri="{BB962C8B-B14F-4D97-AF65-F5344CB8AC3E}">
        <p14:creationId xmlns:p14="http://schemas.microsoft.com/office/powerpoint/2010/main" val="2131832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Social</a:t>
            </a:r>
            <a:endParaRPr lang="en-US" dirty="0"/>
          </a:p>
        </p:txBody>
      </p:sp>
      <p:sp>
        <p:nvSpPr>
          <p:cNvPr id="6" name="Text Placeholder 5"/>
          <p:cNvSpPr>
            <a:spLocks noGrp="1"/>
          </p:cNvSpPr>
          <p:nvPr>
            <p:ph type="body" sz="quarter" idx="11"/>
          </p:nvPr>
        </p:nvSpPr>
        <p:spPr>
          <a:xfrm>
            <a:off x="274639" y="1212849"/>
            <a:ext cx="11889564" cy="4462760"/>
          </a:xfrm>
        </p:spPr>
        <p:txBody>
          <a:bodyPr/>
          <a:lstStyle/>
          <a:p>
            <a:r>
              <a:rPr lang="en-US" dirty="0" smtClean="0"/>
              <a:t>News Feeds</a:t>
            </a:r>
          </a:p>
          <a:p>
            <a:pPr lvl="1"/>
            <a:r>
              <a:rPr lang="en-US" dirty="0" smtClean="0"/>
              <a:t>You choose what you see by default (on premise)</a:t>
            </a:r>
          </a:p>
          <a:p>
            <a:pPr lvl="1"/>
            <a:r>
              <a:rPr lang="en-US" dirty="0" smtClean="0"/>
              <a:t>Increased load placed on environment with on </a:t>
            </a:r>
            <a:r>
              <a:rPr lang="en-US" dirty="0" err="1" smtClean="0"/>
              <a:t>prem</a:t>
            </a:r>
            <a:r>
              <a:rPr lang="en-US" dirty="0" smtClean="0"/>
              <a:t> newsfeeds (distributed cache)</a:t>
            </a:r>
          </a:p>
          <a:p>
            <a:pPr lvl="1"/>
            <a:r>
              <a:rPr lang="en-US" dirty="0" smtClean="0"/>
              <a:t>Currently no migration of Yammer data into SharePoint Newsfeeds</a:t>
            </a:r>
          </a:p>
          <a:p>
            <a:r>
              <a:rPr lang="en-US" dirty="0" smtClean="0"/>
              <a:t>Yammer</a:t>
            </a:r>
          </a:p>
          <a:p>
            <a:pPr lvl="1"/>
            <a:r>
              <a:rPr lang="en-US" dirty="0" smtClean="0"/>
              <a:t>There WILL be tons more advancement here. (RAPID upgrades)</a:t>
            </a:r>
          </a:p>
          <a:p>
            <a:pPr lvl="1"/>
            <a:r>
              <a:rPr lang="en-US" dirty="0" smtClean="0"/>
              <a:t>No on premise install</a:t>
            </a:r>
            <a:endParaRPr lang="en-US" dirty="0"/>
          </a:p>
          <a:p>
            <a:r>
              <a:rPr lang="en-US" dirty="0" smtClean="0"/>
              <a:t>None of the Above.</a:t>
            </a:r>
          </a:p>
          <a:p>
            <a:pPr lvl="1"/>
            <a:r>
              <a:rPr lang="en-US" dirty="0" smtClean="0"/>
              <a:t>Face it. </a:t>
            </a:r>
            <a:r>
              <a:rPr lang="en-US" dirty="0"/>
              <a:t>Less efficiency</a:t>
            </a:r>
            <a:r>
              <a:rPr lang="en-US" dirty="0" smtClean="0"/>
              <a:t> in the work place</a:t>
            </a:r>
          </a:p>
          <a:p>
            <a:pPr lvl="1"/>
            <a:r>
              <a:rPr lang="en-US" dirty="0" smtClean="0"/>
              <a:t>Decreased features sets in on premise.</a:t>
            </a:r>
            <a:endParaRPr lang="en-US" dirty="0"/>
          </a:p>
        </p:txBody>
      </p:sp>
    </p:spTree>
    <p:extLst>
      <p:ext uri="{BB962C8B-B14F-4D97-AF65-F5344CB8AC3E}">
        <p14:creationId xmlns:p14="http://schemas.microsoft.com/office/powerpoint/2010/main" val="1599111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bwMode="auto">
          <a:xfrm>
            <a:off x="274640" y="3038493"/>
            <a:ext cx="36118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Date/Time: Thursday 6</a:t>
            </a:r>
            <a:r>
              <a:rPr lang="en-US" b="1" baseline="30000" dirty="0" smtClean="0">
                <a:gradFill>
                  <a:gsLst>
                    <a:gs pos="0">
                      <a:srgbClr val="FFFFFF"/>
                    </a:gs>
                    <a:gs pos="100000">
                      <a:srgbClr val="FFFFFF"/>
                    </a:gs>
                  </a:gsLst>
                  <a:lin ang="5400000" scaled="0"/>
                </a:gradFill>
                <a:ea typeface="Segoe UI" pitchFamily="34" charset="0"/>
                <a:cs typeface="Segoe UI" pitchFamily="34" charset="0"/>
              </a:rPr>
              <a:t>th</a:t>
            </a:r>
            <a:r>
              <a:rPr lang="en-US" b="1" dirty="0" smtClean="0">
                <a:gradFill>
                  <a:gsLst>
                    <a:gs pos="0">
                      <a:srgbClr val="FFFFFF"/>
                    </a:gs>
                    <a:gs pos="100000">
                      <a:srgbClr val="FFFFFF"/>
                    </a:gs>
                  </a:gsLst>
                  <a:lin ang="5400000" scaled="0"/>
                </a:gradFill>
                <a:ea typeface="Segoe UI" pitchFamily="34" charset="0"/>
                <a:cs typeface="Segoe UI" pitchFamily="34" charset="0"/>
              </a:rPr>
              <a:t> 10:30am</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3" name="Rectangle 32"/>
          <p:cNvSpPr/>
          <p:nvPr/>
        </p:nvSpPr>
        <p:spPr bwMode="auto">
          <a:xfrm>
            <a:off x="274638" y="2122514"/>
            <a:ext cx="3121682"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ID: SPC392</a:t>
            </a:r>
          </a:p>
          <a:p>
            <a:pPr defTabSz="932290" fontAlgn="base">
              <a:lnSpc>
                <a:spcPct val="90000"/>
              </a:lnSpc>
              <a:spcBef>
                <a:spcPct val="0"/>
              </a:spcBef>
              <a:spcAft>
                <a:spcPct val="0"/>
              </a:spcAft>
            </a:pPr>
            <a:r>
              <a:rPr lang="en-US" b="1" dirty="0" smtClean="0"/>
              <a:t>“Measuring </a:t>
            </a:r>
            <a:r>
              <a:rPr lang="en-US" b="1" dirty="0"/>
              <a:t>Business Value with </a:t>
            </a:r>
            <a:r>
              <a:rPr lang="en-US" b="1" dirty="0" smtClean="0"/>
              <a:t>Yammer”</a:t>
            </a:r>
            <a:endParaRPr lang="en-US" b="1" dirty="0"/>
          </a:p>
        </p:txBody>
      </p:sp>
      <p:sp>
        <p:nvSpPr>
          <p:cNvPr id="35" name="Rectangle 34"/>
          <p:cNvSpPr/>
          <p:nvPr/>
        </p:nvSpPr>
        <p:spPr bwMode="auto">
          <a:xfrm>
            <a:off x="274639" y="3954471"/>
            <a:ext cx="2971797"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Speakers: Chris Gideon, Danielle Decatur</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274638" y="4870450"/>
            <a:ext cx="3037164" cy="9144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Quick Link</a:t>
            </a:r>
            <a:r>
              <a:rPr lang="en-US" b="1" dirty="0">
                <a:gradFill>
                  <a:gsLst>
                    <a:gs pos="0">
                      <a:srgbClr val="FFFFFF"/>
                    </a:gs>
                    <a:gs pos="100000">
                      <a:srgbClr val="FFFFFF"/>
                    </a:gs>
                  </a:gsLst>
                  <a:lin ang="5400000" scaled="0"/>
                </a:gradFill>
                <a:ea typeface="Segoe UI" pitchFamily="34" charset="0"/>
                <a:cs typeface="Segoe UI" pitchFamily="34" charset="0"/>
              </a:rPr>
              <a:t>: http://bit.ly/1c09AGZ</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a:t>For more information go to…</a:t>
            </a:r>
          </a:p>
        </p:txBody>
      </p:sp>
      <p:pic>
        <p:nvPicPr>
          <p:cNvPr id="4098" name="Picture 2" descr="https://hubb.blob.core.windows.net/a70c2f81-bd51-42ad-818d-43e2fc414102-profile/4016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2237" y="2125662"/>
            <a:ext cx="3657599" cy="3657599"/>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hubb.blob.core.windows.net/a70c2f81-bd51-42ad-818d-43e2fc414102-profile/402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89835" y="2122513"/>
            <a:ext cx="3657601" cy="3657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7943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10 Steps to a happier cloud app migration</a:t>
            </a:r>
            <a:endParaRPr lang="en-US" dirty="0"/>
          </a:p>
        </p:txBody>
      </p:sp>
      <p:sp>
        <p:nvSpPr>
          <p:cNvPr id="5" name="Text Placeholder 4"/>
          <p:cNvSpPr>
            <a:spLocks noGrp="1"/>
          </p:cNvSpPr>
          <p:nvPr>
            <p:ph type="body" sz="quarter" idx="14"/>
          </p:nvPr>
        </p:nvSpPr>
        <p:spPr>
          <a:xfrm>
            <a:off x="1931886" y="4457379"/>
            <a:ext cx="3295751" cy="1371600"/>
          </a:xfrm>
        </p:spPr>
        <p:txBody>
          <a:bodyPr/>
          <a:lstStyle/>
          <a:p>
            <a:r>
              <a:rPr lang="en-US" dirty="0" smtClean="0"/>
              <a:t>Mark Rackley</a:t>
            </a:r>
          </a:p>
          <a:p>
            <a:r>
              <a:rPr lang="en-US" dirty="0" smtClean="0"/>
              <a:t>Solutions Architect</a:t>
            </a:r>
          </a:p>
          <a:p>
            <a:r>
              <a:rPr lang="en-US" dirty="0" smtClean="0"/>
              <a:t>Summit 7 Systems</a:t>
            </a:r>
            <a:endParaRPr lang="en-US" dirty="0"/>
          </a:p>
        </p:txBody>
      </p:sp>
      <p:sp>
        <p:nvSpPr>
          <p:cNvPr id="6" name="Text Placeholder 4"/>
          <p:cNvSpPr txBox="1">
            <a:spLocks/>
          </p:cNvSpPr>
          <p:nvPr/>
        </p:nvSpPr>
        <p:spPr bwMode="ltGray">
          <a:xfrm>
            <a:off x="6597820" y="4442571"/>
            <a:ext cx="2762351" cy="1371600"/>
          </a:xfrm>
          <a:prstGeom prst="rect">
            <a:avLst/>
          </a:prstGeom>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Eric Harlan</a:t>
            </a:r>
          </a:p>
          <a:p>
            <a:r>
              <a:rPr lang="en-US" dirty="0" smtClean="0"/>
              <a:t>Sr. PFE</a:t>
            </a:r>
          </a:p>
          <a:p>
            <a:r>
              <a:rPr lang="en-US" dirty="0" smtClean="0"/>
              <a:t>Microsoft</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a:t>
            </a:r>
            <a:r>
              <a:rPr lang="en-US" dirty="0" smtClean="0"/>
              <a:t>4.</a:t>
            </a:r>
            <a:r>
              <a:rPr lang="en-US" dirty="0"/>
              <a:t/>
            </a:r>
            <a:br>
              <a:rPr lang="en-US" dirty="0"/>
            </a:br>
            <a:r>
              <a:rPr lang="en-US" dirty="0"/>
              <a:t>BCS </a:t>
            </a:r>
            <a:r>
              <a:rPr lang="en-US" dirty="0" smtClean="0"/>
              <a:t>for the Cloud</a:t>
            </a:r>
            <a:br>
              <a:rPr lang="en-US" dirty="0" smtClean="0"/>
            </a:br>
            <a:r>
              <a:rPr lang="en-US" sz="1400" dirty="0" smtClean="0"/>
              <a:t>SEC!</a:t>
            </a:r>
            <a:endParaRPr lang="en-US" sz="1400" dirty="0"/>
          </a:p>
        </p:txBody>
      </p:sp>
    </p:spTree>
    <p:extLst>
      <p:ext uri="{BB962C8B-B14F-4D97-AF65-F5344CB8AC3E}">
        <p14:creationId xmlns:p14="http://schemas.microsoft.com/office/powerpoint/2010/main" val="1259426749"/>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BCS</a:t>
            </a:r>
            <a:endParaRPr lang="en-US" dirty="0"/>
          </a:p>
        </p:txBody>
      </p:sp>
      <p:sp>
        <p:nvSpPr>
          <p:cNvPr id="6" name="Text Placeholder 5"/>
          <p:cNvSpPr>
            <a:spLocks noGrp="1"/>
          </p:cNvSpPr>
          <p:nvPr>
            <p:ph type="body" sz="quarter" idx="11"/>
          </p:nvPr>
        </p:nvSpPr>
        <p:spPr>
          <a:xfrm>
            <a:off x="274639" y="1212849"/>
            <a:ext cx="11889564" cy="4462760"/>
          </a:xfrm>
        </p:spPr>
        <p:txBody>
          <a:bodyPr/>
          <a:lstStyle/>
          <a:p>
            <a:r>
              <a:rPr lang="en-US" dirty="0" smtClean="0"/>
              <a:t>External lists</a:t>
            </a:r>
          </a:p>
          <a:p>
            <a:pPr lvl="1"/>
            <a:r>
              <a:rPr lang="en-US" dirty="0" smtClean="0"/>
              <a:t>Extensibility is in </a:t>
            </a:r>
            <a:r>
              <a:rPr lang="en-US" dirty="0"/>
              <a:t>t</a:t>
            </a:r>
            <a:r>
              <a:rPr lang="en-US" dirty="0" smtClean="0"/>
              <a:t>he Client side object model</a:t>
            </a:r>
          </a:p>
          <a:p>
            <a:r>
              <a:rPr lang="en-US" dirty="0" smtClean="0"/>
              <a:t>Apps</a:t>
            </a:r>
          </a:p>
          <a:p>
            <a:pPr lvl="1"/>
            <a:r>
              <a:rPr lang="en-US" dirty="0" smtClean="0"/>
              <a:t>App scoped External Content Type</a:t>
            </a:r>
          </a:p>
          <a:p>
            <a:pPr lvl="1"/>
            <a:r>
              <a:rPr lang="en-US" dirty="0"/>
              <a:t>	</a:t>
            </a:r>
            <a:r>
              <a:rPr lang="en-US" dirty="0" smtClean="0"/>
              <a:t>Create WCF End Point to Expose the data source</a:t>
            </a:r>
          </a:p>
          <a:p>
            <a:pPr lvl="1"/>
            <a:r>
              <a:rPr lang="en-US" dirty="0"/>
              <a:t>	</a:t>
            </a:r>
            <a:r>
              <a:rPr lang="en-US" dirty="0" smtClean="0"/>
              <a:t>Use VS or (cough cough) SPD) to create an External Content type</a:t>
            </a:r>
          </a:p>
          <a:p>
            <a:pPr lvl="1"/>
            <a:r>
              <a:rPr lang="en-US" dirty="0"/>
              <a:t>	</a:t>
            </a:r>
            <a:r>
              <a:rPr lang="en-US" dirty="0" smtClean="0"/>
              <a:t>Create Secure Store service mapping user to WCF</a:t>
            </a:r>
          </a:p>
          <a:p>
            <a:pPr lvl="1"/>
            <a:r>
              <a:rPr lang="en-US" dirty="0"/>
              <a:t>	</a:t>
            </a:r>
            <a:r>
              <a:rPr lang="en-US" dirty="0" smtClean="0"/>
              <a:t>Create an External list using the External </a:t>
            </a:r>
            <a:r>
              <a:rPr lang="en-US" smtClean="0"/>
              <a:t>Content Type</a:t>
            </a:r>
            <a:endParaRPr lang="en-US" dirty="0"/>
          </a:p>
          <a:p>
            <a:r>
              <a:rPr lang="en-US" dirty="0" smtClean="0"/>
              <a:t>Dev/3</a:t>
            </a:r>
            <a:r>
              <a:rPr lang="en-US" baseline="30000" dirty="0" smtClean="0"/>
              <a:t>rd</a:t>
            </a:r>
            <a:r>
              <a:rPr lang="en-US" dirty="0" smtClean="0"/>
              <a:t> party solutions</a:t>
            </a:r>
          </a:p>
          <a:p>
            <a:pPr lvl="1"/>
            <a:r>
              <a:rPr lang="en-US" dirty="0" err="1" smtClean="0"/>
              <a:t>.Net</a:t>
            </a:r>
            <a:r>
              <a:rPr lang="en-US" dirty="0" smtClean="0"/>
              <a:t> assembly connectors are not supported in O365</a:t>
            </a:r>
          </a:p>
        </p:txBody>
      </p:sp>
    </p:spTree>
    <p:extLst>
      <p:ext uri="{BB962C8B-B14F-4D97-AF65-F5344CB8AC3E}">
        <p14:creationId xmlns:p14="http://schemas.microsoft.com/office/powerpoint/2010/main" val="3487249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bwMode="auto">
          <a:xfrm>
            <a:off x="274640" y="3038493"/>
            <a:ext cx="36118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Date/Time: Wed. 5</a:t>
            </a:r>
            <a:r>
              <a:rPr lang="en-US" b="1" baseline="30000" dirty="0" smtClean="0">
                <a:gradFill>
                  <a:gsLst>
                    <a:gs pos="0">
                      <a:srgbClr val="FFFFFF"/>
                    </a:gs>
                    <a:gs pos="100000">
                      <a:srgbClr val="FFFFFF"/>
                    </a:gs>
                  </a:gsLst>
                  <a:lin ang="5400000" scaled="0"/>
                </a:gradFill>
                <a:ea typeface="Segoe UI" pitchFamily="34" charset="0"/>
                <a:cs typeface="Segoe UI" pitchFamily="34" charset="0"/>
              </a:rPr>
              <a:t>th</a:t>
            </a:r>
            <a:r>
              <a:rPr lang="en-US" b="1" dirty="0" smtClean="0">
                <a:gradFill>
                  <a:gsLst>
                    <a:gs pos="0">
                      <a:srgbClr val="FFFFFF"/>
                    </a:gs>
                    <a:gs pos="100000">
                      <a:srgbClr val="FFFFFF"/>
                    </a:gs>
                  </a:gsLst>
                  <a:lin ang="5400000" scaled="0"/>
                </a:gradFill>
                <a:ea typeface="Segoe UI" pitchFamily="34" charset="0"/>
                <a:cs typeface="Segoe UI" pitchFamily="34" charset="0"/>
              </a:rPr>
              <a:t>, 10:45</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3" name="Rectangle 32"/>
          <p:cNvSpPr/>
          <p:nvPr/>
        </p:nvSpPr>
        <p:spPr bwMode="auto">
          <a:xfrm>
            <a:off x="274637" y="2122514"/>
            <a:ext cx="3886200"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ID: SPC361</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a:t>
            </a:r>
            <a:r>
              <a:rPr lang="en-US" b="1" dirty="0"/>
              <a:t>Creating Cloud Hosted Line Of Business </a:t>
            </a:r>
            <a:r>
              <a:rPr lang="en-US" b="1" dirty="0" smtClean="0"/>
              <a:t>Applications…..</a:t>
            </a:r>
            <a:r>
              <a:rPr lang="en-US" dirty="0" smtClean="0"/>
              <a:t>”</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274640" y="3954471"/>
            <a:ext cx="2648388"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Speakers: Todd Baginski, Michael Sherman</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274638" y="4870450"/>
            <a:ext cx="3037164" cy="9144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Quick Link</a:t>
            </a:r>
            <a:r>
              <a:rPr lang="en-US" b="1" dirty="0">
                <a:gradFill>
                  <a:gsLst>
                    <a:gs pos="0">
                      <a:srgbClr val="FFFFFF"/>
                    </a:gs>
                    <a:gs pos="100000">
                      <a:srgbClr val="FFFFFF"/>
                    </a:gs>
                  </a:gsLst>
                  <a:lin ang="5400000" scaled="0"/>
                </a:gradFill>
                <a:ea typeface="Segoe UI" pitchFamily="34" charset="0"/>
                <a:cs typeface="Segoe UI" pitchFamily="34" charset="0"/>
              </a:rPr>
              <a:t>: http://bit.ly/1j6E4wa</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For more information go to…</a:t>
            </a:r>
            <a:endParaRPr lang="en-US" dirty="0"/>
          </a:p>
        </p:txBody>
      </p:sp>
      <p:pic>
        <p:nvPicPr>
          <p:cNvPr id="3074" name="Picture 2" descr="https://hubb.blob.core.windows.net/a70c2f81-bd51-42ad-818d-43e2fc414102-profile/381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9695" y="2122514"/>
            <a:ext cx="3662336" cy="366233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sharepointconference.com/_catalogs/masterpage/SPC14/img/use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95861" y="2102810"/>
            <a:ext cx="3682038" cy="3682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8331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Step </a:t>
            </a:r>
            <a:r>
              <a:rPr lang="en-US" dirty="0" smtClean="0"/>
              <a:t>5.</a:t>
            </a:r>
            <a:r>
              <a:rPr lang="en-US" dirty="0"/>
              <a:t/>
            </a:r>
            <a:br>
              <a:rPr lang="en-US" dirty="0"/>
            </a:br>
            <a:r>
              <a:rPr lang="en-US" dirty="0"/>
              <a:t>Search </a:t>
            </a:r>
            <a:r>
              <a:rPr lang="en-US" dirty="0" smtClean="0"/>
              <a:t>&amp; Navigation</a:t>
            </a:r>
            <a:endParaRPr lang="en-US" dirty="0"/>
          </a:p>
        </p:txBody>
      </p:sp>
    </p:spTree>
    <p:extLst>
      <p:ext uri="{BB962C8B-B14F-4D97-AF65-F5344CB8AC3E}">
        <p14:creationId xmlns:p14="http://schemas.microsoft.com/office/powerpoint/2010/main" val="1598301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Search Navigation Web Part</a:t>
            </a:r>
            <a:endParaRPr lang="en-US" dirty="0"/>
          </a:p>
        </p:txBody>
      </p:sp>
      <p:sp>
        <p:nvSpPr>
          <p:cNvPr id="6" name="Text Placeholder 5"/>
          <p:cNvSpPr>
            <a:spLocks noGrp="1"/>
          </p:cNvSpPr>
          <p:nvPr>
            <p:ph type="body" sz="quarter" idx="11"/>
          </p:nvPr>
        </p:nvSpPr>
        <p:spPr>
          <a:xfrm>
            <a:off x="274639" y="1212849"/>
            <a:ext cx="11889564" cy="3785652"/>
          </a:xfrm>
        </p:spPr>
        <p:txBody>
          <a:bodyPr/>
          <a:lstStyle/>
          <a:p>
            <a:r>
              <a:rPr lang="en-US" dirty="0" smtClean="0"/>
              <a:t>Aggregate Data From Multiple </a:t>
            </a:r>
            <a:r>
              <a:rPr lang="en-US" dirty="0"/>
              <a:t>S</a:t>
            </a:r>
            <a:r>
              <a:rPr lang="en-US" dirty="0" smtClean="0"/>
              <a:t>ites</a:t>
            </a:r>
          </a:p>
          <a:p>
            <a:pPr lvl="1"/>
            <a:r>
              <a:rPr lang="en-US" dirty="0" smtClean="0"/>
              <a:t>Users don’t know they are changing sites</a:t>
            </a:r>
          </a:p>
          <a:p>
            <a:pPr lvl="1"/>
            <a:endParaRPr lang="en-US" dirty="0"/>
          </a:p>
          <a:p>
            <a:r>
              <a:rPr lang="en-US" dirty="0"/>
              <a:t>C</a:t>
            </a:r>
            <a:r>
              <a:rPr lang="en-US" dirty="0" smtClean="0"/>
              <a:t>reate Powerful Filters</a:t>
            </a:r>
          </a:p>
          <a:p>
            <a:pPr lvl="1"/>
            <a:r>
              <a:rPr lang="en-US" dirty="0" smtClean="0"/>
              <a:t>Filter by Content Type</a:t>
            </a:r>
          </a:p>
          <a:p>
            <a:pPr lvl="1"/>
            <a:endParaRPr lang="en-US" dirty="0" smtClean="0"/>
          </a:p>
          <a:p>
            <a:r>
              <a:rPr lang="en-US" dirty="0" smtClean="0"/>
              <a:t>Customize Results with Display Templates</a:t>
            </a:r>
          </a:p>
          <a:p>
            <a:pPr lvl="1"/>
            <a:r>
              <a:rPr lang="en-US" dirty="0" smtClean="0"/>
              <a:t>HTML and JavaScript</a:t>
            </a:r>
            <a:endParaRPr lang="en-US" dirty="0"/>
          </a:p>
        </p:txBody>
      </p:sp>
    </p:spTree>
    <p:extLst>
      <p:ext uri="{BB962C8B-B14F-4D97-AF65-F5344CB8AC3E}">
        <p14:creationId xmlns:p14="http://schemas.microsoft.com/office/powerpoint/2010/main" val="3044840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Search Navigation to Aggregate Data by Content Type</a:t>
            </a:r>
            <a:endParaRPr lang="en-US" dirty="0"/>
          </a:p>
        </p:txBody>
      </p:sp>
    </p:spTree>
    <p:extLst>
      <p:ext uri="{BB962C8B-B14F-4D97-AF65-F5344CB8AC3E}">
        <p14:creationId xmlns:p14="http://schemas.microsoft.com/office/powerpoint/2010/main" val="258738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hubb.blob.core.windows.net/a70c2f81-bd51-42ad-818d-43e2fc414102-profile/380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5861" y="2122514"/>
            <a:ext cx="3659950" cy="3659950"/>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p:nvSpPr>
        <p:spPr bwMode="auto">
          <a:xfrm>
            <a:off x="274640" y="3038493"/>
            <a:ext cx="36118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Date/Time: Wed. 5</a:t>
            </a:r>
            <a:r>
              <a:rPr lang="en-US" b="1" baseline="30000" dirty="0" smtClean="0">
                <a:gradFill>
                  <a:gsLst>
                    <a:gs pos="0">
                      <a:srgbClr val="FFFFFF"/>
                    </a:gs>
                    <a:gs pos="100000">
                      <a:srgbClr val="FFFFFF"/>
                    </a:gs>
                  </a:gsLst>
                  <a:lin ang="5400000" scaled="0"/>
                </a:gradFill>
                <a:ea typeface="Segoe UI" pitchFamily="34" charset="0"/>
                <a:cs typeface="Segoe UI" pitchFamily="34" charset="0"/>
              </a:rPr>
              <a:t>th</a:t>
            </a:r>
            <a:r>
              <a:rPr lang="en-US" b="1" dirty="0" smtClean="0">
                <a:gradFill>
                  <a:gsLst>
                    <a:gs pos="0">
                      <a:srgbClr val="FFFFFF"/>
                    </a:gs>
                    <a:gs pos="100000">
                      <a:srgbClr val="FFFFFF"/>
                    </a:gs>
                  </a:gsLst>
                  <a:lin ang="5400000" scaled="0"/>
                </a:gradFill>
                <a:ea typeface="Segoe UI" pitchFamily="34" charset="0"/>
                <a:cs typeface="Segoe UI" pitchFamily="34" charset="0"/>
              </a:rPr>
              <a:t>, 10:30</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3" name="Rectangle 32"/>
          <p:cNvSpPr/>
          <p:nvPr/>
        </p:nvSpPr>
        <p:spPr bwMode="auto">
          <a:xfrm>
            <a:off x="274637" y="2122514"/>
            <a:ext cx="6934200"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ID: SPC3000</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a:t>
            </a:r>
            <a:r>
              <a:rPr lang="en-US" dirty="0"/>
              <a:t>Changing the look of Search using Display Templates and </a:t>
            </a:r>
            <a:r>
              <a:rPr lang="en-US" dirty="0" smtClean="0"/>
              <a:t>CSR”</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274640" y="3954471"/>
            <a:ext cx="2648388"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Speaker: Corey Roth</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274638" y="4870450"/>
            <a:ext cx="3037164" cy="9144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Quick Link</a:t>
            </a:r>
            <a:r>
              <a:rPr lang="en-US" b="1" dirty="0">
                <a:gradFill>
                  <a:gsLst>
                    <a:gs pos="0">
                      <a:srgbClr val="FFFFFF"/>
                    </a:gs>
                    <a:gs pos="100000">
                      <a:srgbClr val="FFFFFF"/>
                    </a:gs>
                  </a:gsLst>
                  <a:lin ang="5400000" scaled="0"/>
                </a:gradFill>
                <a:ea typeface="Segoe UI" pitchFamily="34" charset="0"/>
                <a:cs typeface="Segoe UI" pitchFamily="34" charset="0"/>
              </a:rPr>
              <a:t>: http://bit.ly/1gcD1Im</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For more information go to…</a:t>
            </a:r>
            <a:endParaRPr lang="en-US" dirty="0"/>
          </a:p>
        </p:txBody>
      </p:sp>
    </p:spTree>
    <p:extLst>
      <p:ext uri="{BB962C8B-B14F-4D97-AF65-F5344CB8AC3E}">
        <p14:creationId xmlns:p14="http://schemas.microsoft.com/office/powerpoint/2010/main" val="4186892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6</a:t>
            </a:r>
            <a:r>
              <a:rPr lang="en-US" dirty="0" smtClean="0"/>
              <a:t>.</a:t>
            </a:r>
            <a:r>
              <a:rPr lang="en-US" dirty="0"/>
              <a:t/>
            </a:r>
            <a:br>
              <a:rPr lang="en-US" dirty="0"/>
            </a:br>
            <a:r>
              <a:rPr lang="en-US" strike="sngStrike" dirty="0" smtClean="0"/>
              <a:t>SkyDrive</a:t>
            </a:r>
            <a:r>
              <a:rPr lang="en-US" dirty="0" smtClean="0"/>
              <a:t> OneDrive</a:t>
            </a:r>
            <a:endParaRPr lang="en-US" dirty="0"/>
          </a:p>
        </p:txBody>
      </p:sp>
    </p:spTree>
    <p:extLst>
      <p:ext uri="{BB962C8B-B14F-4D97-AF65-F5344CB8AC3E}">
        <p14:creationId xmlns:p14="http://schemas.microsoft.com/office/powerpoint/2010/main" val="109600859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OneDrive</a:t>
            </a:r>
            <a:endParaRPr lang="en-US" dirty="0"/>
          </a:p>
        </p:txBody>
      </p:sp>
      <p:sp>
        <p:nvSpPr>
          <p:cNvPr id="6" name="Text Placeholder 5"/>
          <p:cNvSpPr>
            <a:spLocks noGrp="1"/>
          </p:cNvSpPr>
          <p:nvPr>
            <p:ph type="body" sz="quarter" idx="11"/>
          </p:nvPr>
        </p:nvSpPr>
        <p:spPr>
          <a:xfrm>
            <a:off x="274639" y="1212849"/>
            <a:ext cx="11889564" cy="4124206"/>
          </a:xfrm>
        </p:spPr>
        <p:txBody>
          <a:bodyPr/>
          <a:lstStyle/>
          <a:p>
            <a:r>
              <a:rPr lang="en-US" dirty="0" smtClean="0"/>
              <a:t>For Business</a:t>
            </a:r>
          </a:p>
          <a:p>
            <a:pPr lvl="1"/>
            <a:r>
              <a:rPr lang="en-US" dirty="0" smtClean="0"/>
              <a:t>Storage Drive, My site storage?</a:t>
            </a:r>
          </a:p>
          <a:p>
            <a:pPr lvl="1"/>
            <a:r>
              <a:rPr lang="en-US" dirty="0" smtClean="0"/>
              <a:t>Controllable, achievable</a:t>
            </a:r>
            <a:endParaRPr lang="en-US" dirty="0"/>
          </a:p>
          <a:p>
            <a:r>
              <a:rPr lang="en-US" dirty="0" smtClean="0"/>
              <a:t>Data Security</a:t>
            </a:r>
          </a:p>
          <a:p>
            <a:pPr lvl="1"/>
            <a:r>
              <a:rPr lang="en-US" dirty="0" smtClean="0"/>
              <a:t>How do you keep/retain/archive</a:t>
            </a:r>
          </a:p>
          <a:p>
            <a:pPr lvl="1"/>
            <a:r>
              <a:rPr lang="en-US" dirty="0" smtClean="0"/>
              <a:t>It’s the same story regardless of </a:t>
            </a:r>
            <a:r>
              <a:rPr lang="en-US" dirty="0" err="1" smtClean="0"/>
              <a:t>DropBox</a:t>
            </a:r>
            <a:r>
              <a:rPr lang="en-US" dirty="0" smtClean="0"/>
              <a:t> vs </a:t>
            </a:r>
            <a:r>
              <a:rPr lang="en-US" dirty="0" err="1" smtClean="0"/>
              <a:t>GoogleDrive</a:t>
            </a:r>
            <a:r>
              <a:rPr lang="en-US" dirty="0" smtClean="0"/>
              <a:t> vs OneDrive vs Amazon</a:t>
            </a:r>
          </a:p>
          <a:p>
            <a:r>
              <a:rPr lang="en-US" dirty="0" smtClean="0"/>
              <a:t>Apps and Solutions</a:t>
            </a:r>
          </a:p>
          <a:p>
            <a:pPr lvl="1"/>
            <a:r>
              <a:rPr lang="en-US" dirty="0" smtClean="0">
                <a:solidFill>
                  <a:srgbClr val="000000"/>
                </a:solidFill>
              </a:rPr>
              <a:t>REST/CSOM API for building custom apps to access OneDrive data.</a:t>
            </a:r>
          </a:p>
          <a:p>
            <a:pPr lvl="1"/>
            <a:endParaRPr lang="en-US" dirty="0"/>
          </a:p>
        </p:txBody>
      </p:sp>
    </p:spTree>
    <p:extLst>
      <p:ext uri="{BB962C8B-B14F-4D97-AF65-F5344CB8AC3E}">
        <p14:creationId xmlns:p14="http://schemas.microsoft.com/office/powerpoint/2010/main" val="1106315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hubb.blob.core.windows.net/a70c2f81-bd51-42ad-818d-43e2fc414102-profile/3809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5861" y="2122514"/>
            <a:ext cx="3659950" cy="3659950"/>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p:nvSpPr>
        <p:spPr bwMode="auto">
          <a:xfrm>
            <a:off x="274640" y="3038493"/>
            <a:ext cx="36118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Date/Time: Tues. </a:t>
            </a:r>
            <a:r>
              <a:rPr lang="en-US" b="1" dirty="0">
                <a:gradFill>
                  <a:gsLst>
                    <a:gs pos="0">
                      <a:srgbClr val="FFFFFF"/>
                    </a:gs>
                    <a:gs pos="100000">
                      <a:srgbClr val="FFFFFF"/>
                    </a:gs>
                  </a:gsLst>
                  <a:lin ang="5400000" scaled="0"/>
                </a:gradFill>
                <a:ea typeface="Segoe UI" pitchFamily="34" charset="0"/>
                <a:cs typeface="Segoe UI" pitchFamily="34" charset="0"/>
              </a:rPr>
              <a:t>4</a:t>
            </a:r>
            <a:r>
              <a:rPr lang="en-US" b="1" baseline="30000" dirty="0" smtClean="0">
                <a:gradFill>
                  <a:gsLst>
                    <a:gs pos="0">
                      <a:srgbClr val="FFFFFF"/>
                    </a:gs>
                    <a:gs pos="100000">
                      <a:srgbClr val="FFFFFF"/>
                    </a:gs>
                  </a:gsLst>
                  <a:lin ang="5400000" scaled="0"/>
                </a:gradFill>
                <a:ea typeface="Segoe UI" pitchFamily="34" charset="0"/>
                <a:cs typeface="Segoe UI" pitchFamily="34" charset="0"/>
              </a:rPr>
              <a:t>th</a:t>
            </a:r>
            <a:r>
              <a:rPr lang="en-US" b="1" dirty="0" smtClean="0">
                <a:gradFill>
                  <a:gsLst>
                    <a:gs pos="0">
                      <a:srgbClr val="FFFFFF"/>
                    </a:gs>
                    <a:gs pos="100000">
                      <a:srgbClr val="FFFFFF"/>
                    </a:gs>
                  </a:gsLst>
                  <a:lin ang="5400000" scaled="0"/>
                </a:gradFill>
                <a:ea typeface="Segoe UI" pitchFamily="34" charset="0"/>
                <a:cs typeface="Segoe UI" pitchFamily="34" charset="0"/>
              </a:rPr>
              <a:t>, 10:45</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3" name="Rectangle 32"/>
          <p:cNvSpPr/>
          <p:nvPr/>
        </p:nvSpPr>
        <p:spPr bwMode="auto">
          <a:xfrm>
            <a:off x="274637" y="2122514"/>
            <a:ext cx="7620000"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ID: SPC347</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a:t>
            </a:r>
            <a:r>
              <a:rPr lang="en-US" dirty="0" err="1"/>
              <a:t>OneDrive</a:t>
            </a:r>
            <a:r>
              <a:rPr lang="en-US" dirty="0"/>
              <a:t> for Business extensibility: building great apps and </a:t>
            </a:r>
            <a:r>
              <a:rPr lang="en-US" dirty="0" smtClean="0"/>
              <a:t>solutions”</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274640" y="3954471"/>
            <a:ext cx="2648388"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Speaker: Rob Howard</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274638" y="4870450"/>
            <a:ext cx="3037164" cy="9144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Quick Link</a:t>
            </a:r>
            <a:r>
              <a:rPr lang="en-US" b="1" dirty="0">
                <a:gradFill>
                  <a:gsLst>
                    <a:gs pos="0">
                      <a:srgbClr val="FFFFFF"/>
                    </a:gs>
                    <a:gs pos="100000">
                      <a:srgbClr val="FFFFFF"/>
                    </a:gs>
                  </a:gsLst>
                  <a:lin ang="5400000" scaled="0"/>
                </a:gradFill>
                <a:ea typeface="Segoe UI" pitchFamily="34" charset="0"/>
                <a:cs typeface="Segoe UI" pitchFamily="34" charset="0"/>
              </a:rPr>
              <a:t>: http://bit.ly/1hi6aVb</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For more information go to…</a:t>
            </a:r>
            <a:endParaRPr lang="en-US" dirty="0"/>
          </a:p>
        </p:txBody>
      </p:sp>
    </p:spTree>
    <p:extLst>
      <p:ext uri="{BB962C8B-B14F-4D97-AF65-F5344CB8AC3E}">
        <p14:creationId xmlns:p14="http://schemas.microsoft.com/office/powerpoint/2010/main" val="1050617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12700" y="4605138"/>
            <a:ext cx="12461875" cy="2439335"/>
          </a:xfrm>
          <a:custGeom>
            <a:avLst/>
            <a:gdLst>
              <a:gd name="connsiteX0" fmla="*/ 0 w 12436475"/>
              <a:gd name="connsiteY0" fmla="*/ 0 h 1385235"/>
              <a:gd name="connsiteX1" fmla="*/ 12436475 w 12436475"/>
              <a:gd name="connsiteY1" fmla="*/ 0 h 1385235"/>
              <a:gd name="connsiteX2" fmla="*/ 12436475 w 12436475"/>
              <a:gd name="connsiteY2" fmla="*/ 1385235 h 1385235"/>
              <a:gd name="connsiteX3" fmla="*/ 0 w 12436475"/>
              <a:gd name="connsiteY3" fmla="*/ 1385235 h 1385235"/>
              <a:gd name="connsiteX4" fmla="*/ 0 w 12436475"/>
              <a:gd name="connsiteY4" fmla="*/ 0 h 1385235"/>
              <a:gd name="connsiteX0" fmla="*/ 0 w 12449175"/>
              <a:gd name="connsiteY0" fmla="*/ 787400 h 2172635"/>
              <a:gd name="connsiteX1" fmla="*/ 12449175 w 12449175"/>
              <a:gd name="connsiteY1" fmla="*/ 0 h 2172635"/>
              <a:gd name="connsiteX2" fmla="*/ 12436475 w 12449175"/>
              <a:gd name="connsiteY2" fmla="*/ 2172635 h 2172635"/>
              <a:gd name="connsiteX3" fmla="*/ 0 w 12449175"/>
              <a:gd name="connsiteY3" fmla="*/ 2172635 h 2172635"/>
              <a:gd name="connsiteX4" fmla="*/ 0 w 12449175"/>
              <a:gd name="connsiteY4" fmla="*/ 787400 h 2172635"/>
              <a:gd name="connsiteX0" fmla="*/ 0 w 12449175"/>
              <a:gd name="connsiteY0" fmla="*/ 1828800 h 2172635"/>
              <a:gd name="connsiteX1" fmla="*/ 12449175 w 12449175"/>
              <a:gd name="connsiteY1" fmla="*/ 0 h 2172635"/>
              <a:gd name="connsiteX2" fmla="*/ 12436475 w 12449175"/>
              <a:gd name="connsiteY2" fmla="*/ 2172635 h 2172635"/>
              <a:gd name="connsiteX3" fmla="*/ 0 w 12449175"/>
              <a:gd name="connsiteY3" fmla="*/ 2172635 h 2172635"/>
              <a:gd name="connsiteX4" fmla="*/ 0 w 12449175"/>
              <a:gd name="connsiteY4" fmla="*/ 1828800 h 2172635"/>
              <a:gd name="connsiteX0" fmla="*/ 0 w 12449175"/>
              <a:gd name="connsiteY0" fmla="*/ 1828800 h 2452035"/>
              <a:gd name="connsiteX1" fmla="*/ 12449175 w 12449175"/>
              <a:gd name="connsiteY1" fmla="*/ 0 h 2452035"/>
              <a:gd name="connsiteX2" fmla="*/ 12423775 w 12449175"/>
              <a:gd name="connsiteY2" fmla="*/ 2452035 h 2452035"/>
              <a:gd name="connsiteX3" fmla="*/ 0 w 12449175"/>
              <a:gd name="connsiteY3" fmla="*/ 2172635 h 2452035"/>
              <a:gd name="connsiteX4" fmla="*/ 0 w 12449175"/>
              <a:gd name="connsiteY4" fmla="*/ 1828800 h 2452035"/>
              <a:gd name="connsiteX0" fmla="*/ 0 w 12449175"/>
              <a:gd name="connsiteY0" fmla="*/ 1828800 h 2452035"/>
              <a:gd name="connsiteX1" fmla="*/ 12449175 w 12449175"/>
              <a:gd name="connsiteY1" fmla="*/ 0 h 2452035"/>
              <a:gd name="connsiteX2" fmla="*/ 12423775 w 12449175"/>
              <a:gd name="connsiteY2" fmla="*/ 2452035 h 2452035"/>
              <a:gd name="connsiteX3" fmla="*/ 63500 w 12449175"/>
              <a:gd name="connsiteY3" fmla="*/ 2413935 h 2452035"/>
              <a:gd name="connsiteX4" fmla="*/ 0 w 12449175"/>
              <a:gd name="connsiteY4" fmla="*/ 1828800 h 2452035"/>
              <a:gd name="connsiteX0" fmla="*/ 12700 w 12461875"/>
              <a:gd name="connsiteY0" fmla="*/ 1828800 h 2452035"/>
              <a:gd name="connsiteX1" fmla="*/ 12461875 w 12461875"/>
              <a:gd name="connsiteY1" fmla="*/ 0 h 2452035"/>
              <a:gd name="connsiteX2" fmla="*/ 12436475 w 12461875"/>
              <a:gd name="connsiteY2" fmla="*/ 2452035 h 2452035"/>
              <a:gd name="connsiteX3" fmla="*/ 0 w 12461875"/>
              <a:gd name="connsiteY3" fmla="*/ 2413935 h 2452035"/>
              <a:gd name="connsiteX4" fmla="*/ 12700 w 12461875"/>
              <a:gd name="connsiteY4" fmla="*/ 1828800 h 2452035"/>
              <a:gd name="connsiteX0" fmla="*/ 12700 w 12461875"/>
              <a:gd name="connsiteY0" fmla="*/ 1879600 h 2452035"/>
              <a:gd name="connsiteX1" fmla="*/ 12461875 w 12461875"/>
              <a:gd name="connsiteY1" fmla="*/ 0 h 2452035"/>
              <a:gd name="connsiteX2" fmla="*/ 12436475 w 12461875"/>
              <a:gd name="connsiteY2" fmla="*/ 2452035 h 2452035"/>
              <a:gd name="connsiteX3" fmla="*/ 0 w 12461875"/>
              <a:gd name="connsiteY3" fmla="*/ 2413935 h 2452035"/>
              <a:gd name="connsiteX4" fmla="*/ 12700 w 12461875"/>
              <a:gd name="connsiteY4" fmla="*/ 1879600 h 2452035"/>
              <a:gd name="connsiteX0" fmla="*/ 12700 w 12461875"/>
              <a:gd name="connsiteY0" fmla="*/ 1866900 h 2439335"/>
              <a:gd name="connsiteX1" fmla="*/ 12461875 w 12461875"/>
              <a:gd name="connsiteY1" fmla="*/ 0 h 2439335"/>
              <a:gd name="connsiteX2" fmla="*/ 12436475 w 12461875"/>
              <a:gd name="connsiteY2" fmla="*/ 2439335 h 2439335"/>
              <a:gd name="connsiteX3" fmla="*/ 0 w 12461875"/>
              <a:gd name="connsiteY3" fmla="*/ 2401235 h 2439335"/>
              <a:gd name="connsiteX4" fmla="*/ 12700 w 12461875"/>
              <a:gd name="connsiteY4" fmla="*/ 1866900 h 2439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61875" h="2439335">
                <a:moveTo>
                  <a:pt x="12700" y="1866900"/>
                </a:moveTo>
                <a:lnTo>
                  <a:pt x="12461875" y="0"/>
                </a:lnTo>
                <a:cubicBezTo>
                  <a:pt x="12457642" y="724212"/>
                  <a:pt x="12440708" y="1715123"/>
                  <a:pt x="12436475" y="2439335"/>
                </a:cubicBezTo>
                <a:lnTo>
                  <a:pt x="0" y="2401235"/>
                </a:lnTo>
                <a:lnTo>
                  <a:pt x="12700" y="1866900"/>
                </a:lnTo>
                <a:close/>
              </a:path>
            </a:pathLst>
          </a:cu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82" name="Group 181"/>
          <p:cNvGrpSpPr/>
          <p:nvPr/>
        </p:nvGrpSpPr>
        <p:grpSpPr>
          <a:xfrm>
            <a:off x="274637" y="2590145"/>
            <a:ext cx="15546897" cy="8420553"/>
            <a:chOff x="1920444" y="-2164377"/>
            <a:chExt cx="7998340" cy="3985777"/>
          </a:xfrm>
          <a:scene3d>
            <a:camera prst="isometricOffAxis1Top"/>
            <a:lightRig rig="threePt" dir="t"/>
          </a:scene3d>
        </p:grpSpPr>
        <p:sp>
          <p:nvSpPr>
            <p:cNvPr id="183" name="Rectangle 182"/>
            <p:cNvSpPr/>
            <p:nvPr/>
          </p:nvSpPr>
          <p:spPr bwMode="auto">
            <a:xfrm>
              <a:off x="1920444" y="-2158491"/>
              <a:ext cx="1915194" cy="914400"/>
            </a:xfrm>
            <a:prstGeom prst="rect">
              <a:avLst/>
            </a:prstGeom>
            <a:solidFill>
              <a:srgbClr val="00879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4" name="Rectangle 183"/>
            <p:cNvSpPr/>
            <p:nvPr/>
          </p:nvSpPr>
          <p:spPr bwMode="auto">
            <a:xfrm>
              <a:off x="1920444" y="-1147765"/>
              <a:ext cx="914400" cy="914400"/>
            </a:xfrm>
            <a:prstGeom prst="rect">
              <a:avLst/>
            </a:prstGeom>
            <a:solidFill>
              <a:srgbClr val="2674E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5" name="Rectangle 184"/>
            <p:cNvSpPr/>
            <p:nvPr/>
          </p:nvSpPr>
          <p:spPr bwMode="auto">
            <a:xfrm>
              <a:off x="2932435" y="-1147765"/>
              <a:ext cx="914400" cy="914400"/>
            </a:xfrm>
            <a:prstGeom prst="rect">
              <a:avLst/>
            </a:prstGeom>
            <a:solidFill>
              <a:srgbClr val="5F3BB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6" name="Rectangle 185"/>
            <p:cNvSpPr/>
            <p:nvPr/>
          </p:nvSpPr>
          <p:spPr bwMode="auto">
            <a:xfrm>
              <a:off x="3944426" y="-1147765"/>
              <a:ext cx="914400" cy="914400"/>
            </a:xfrm>
            <a:prstGeom prst="rect">
              <a:avLst/>
            </a:prstGeom>
            <a:solidFill>
              <a:srgbClr val="8E009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7" name="Rectangle 186"/>
            <p:cNvSpPr/>
            <p:nvPr/>
          </p:nvSpPr>
          <p:spPr bwMode="auto">
            <a:xfrm>
              <a:off x="4956418" y="-1147765"/>
              <a:ext cx="914400" cy="914400"/>
            </a:xfrm>
            <a:prstGeom prst="rect">
              <a:avLst/>
            </a:prstGeom>
            <a:solidFill>
              <a:srgbClr val="094CB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8" name="Rectangle 187"/>
            <p:cNvSpPr/>
            <p:nvPr/>
          </p:nvSpPr>
          <p:spPr bwMode="auto">
            <a:xfrm>
              <a:off x="3944426" y="-2164377"/>
              <a:ext cx="914400" cy="914400"/>
            </a:xfrm>
            <a:prstGeom prst="rect">
              <a:avLst/>
            </a:prstGeom>
            <a:solidFill>
              <a:srgbClr val="2674E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9" name="Rectangle 188"/>
            <p:cNvSpPr/>
            <p:nvPr/>
          </p:nvSpPr>
          <p:spPr bwMode="auto">
            <a:xfrm>
              <a:off x="4956418" y="-2164377"/>
              <a:ext cx="914400" cy="914400"/>
            </a:xfrm>
            <a:prstGeom prst="rect">
              <a:avLst/>
            </a:prstGeom>
            <a:solidFill>
              <a:srgbClr val="008E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0" name="Rectangle 189"/>
            <p:cNvSpPr/>
            <p:nvPr/>
          </p:nvSpPr>
          <p:spPr bwMode="auto">
            <a:xfrm>
              <a:off x="5968410" y="-2164377"/>
              <a:ext cx="914400" cy="1931012"/>
            </a:xfrm>
            <a:prstGeom prst="rect">
              <a:avLst/>
            </a:prstGeom>
            <a:solidFill>
              <a:srgbClr val="3D17B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1" name="Rectangle 190"/>
            <p:cNvSpPr/>
            <p:nvPr/>
          </p:nvSpPr>
          <p:spPr bwMode="auto">
            <a:xfrm>
              <a:off x="6980401" y="-1147765"/>
              <a:ext cx="914400" cy="914400"/>
            </a:xfrm>
            <a:prstGeom prst="rect">
              <a:avLst/>
            </a:prstGeom>
            <a:solidFill>
              <a:srgbClr val="92009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2" name="Rectangle 191"/>
            <p:cNvSpPr/>
            <p:nvPr/>
          </p:nvSpPr>
          <p:spPr bwMode="auto">
            <a:xfrm>
              <a:off x="6980401" y="-2164377"/>
              <a:ext cx="914400" cy="914400"/>
            </a:xfrm>
            <a:prstGeom prst="rect">
              <a:avLst/>
            </a:prstGeom>
            <a:solidFill>
              <a:srgbClr val="008E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3" name="Rectangle 192"/>
            <p:cNvSpPr/>
            <p:nvPr/>
          </p:nvSpPr>
          <p:spPr bwMode="auto">
            <a:xfrm>
              <a:off x="7992392" y="-1147765"/>
              <a:ext cx="1915194" cy="914400"/>
            </a:xfrm>
            <a:prstGeom prst="rect">
              <a:avLst/>
            </a:prstGeom>
            <a:solidFill>
              <a:srgbClr val="008E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4" name="Rectangle 193"/>
            <p:cNvSpPr/>
            <p:nvPr/>
          </p:nvSpPr>
          <p:spPr bwMode="auto">
            <a:xfrm>
              <a:off x="7992392" y="-2164377"/>
              <a:ext cx="914400" cy="914400"/>
            </a:xfrm>
            <a:prstGeom prst="rect">
              <a:avLst/>
            </a:prstGeom>
            <a:solidFill>
              <a:srgbClr val="AD193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5" name="Rectangle 194"/>
            <p:cNvSpPr/>
            <p:nvPr/>
          </p:nvSpPr>
          <p:spPr bwMode="auto">
            <a:xfrm>
              <a:off x="9004384" y="-2164377"/>
              <a:ext cx="914400" cy="914400"/>
            </a:xfrm>
            <a:prstGeom prst="rect">
              <a:avLst/>
            </a:prstGeom>
            <a:solidFill>
              <a:srgbClr val="00879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6" name="Rectangle 195"/>
            <p:cNvSpPr/>
            <p:nvPr/>
          </p:nvSpPr>
          <p:spPr bwMode="auto">
            <a:xfrm>
              <a:off x="1920444" y="-103726"/>
              <a:ext cx="1915194" cy="914400"/>
            </a:xfrm>
            <a:prstGeom prst="rect">
              <a:avLst/>
            </a:prstGeom>
            <a:solidFill>
              <a:srgbClr val="DB552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7" name="Rectangle 196"/>
            <p:cNvSpPr/>
            <p:nvPr/>
          </p:nvSpPr>
          <p:spPr bwMode="auto">
            <a:xfrm>
              <a:off x="1920444" y="907000"/>
              <a:ext cx="914400" cy="914400"/>
            </a:xfrm>
            <a:prstGeom prst="rect">
              <a:avLst/>
            </a:prstGeom>
            <a:solidFill>
              <a:srgbClr val="92009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8" name="Rectangle 197"/>
            <p:cNvSpPr/>
            <p:nvPr/>
          </p:nvSpPr>
          <p:spPr bwMode="auto">
            <a:xfrm>
              <a:off x="2932435" y="907000"/>
              <a:ext cx="914400" cy="914400"/>
            </a:xfrm>
            <a:prstGeom prst="rect">
              <a:avLst/>
            </a:prstGeom>
            <a:solidFill>
              <a:srgbClr val="0098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9" name="Rectangle 198"/>
            <p:cNvSpPr/>
            <p:nvPr/>
          </p:nvSpPr>
          <p:spPr bwMode="auto">
            <a:xfrm>
              <a:off x="3944426" y="907000"/>
              <a:ext cx="914400" cy="914400"/>
            </a:xfrm>
            <a:prstGeom prst="rect">
              <a:avLst/>
            </a:prstGeom>
            <a:solidFill>
              <a:srgbClr val="5F3BB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0" name="Rectangle 199"/>
            <p:cNvSpPr/>
            <p:nvPr/>
          </p:nvSpPr>
          <p:spPr bwMode="auto">
            <a:xfrm>
              <a:off x="4956418" y="907000"/>
              <a:ext cx="914400" cy="914400"/>
            </a:xfrm>
            <a:prstGeom prst="rect">
              <a:avLst/>
            </a:prstGeom>
            <a:solidFill>
              <a:srgbClr val="DB552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1" name="Rectangle 200"/>
            <p:cNvSpPr/>
            <p:nvPr/>
          </p:nvSpPr>
          <p:spPr bwMode="auto">
            <a:xfrm>
              <a:off x="3944426" y="-109612"/>
              <a:ext cx="914400" cy="914400"/>
            </a:xfrm>
            <a:prstGeom prst="rect">
              <a:avLst/>
            </a:prstGeom>
            <a:solidFill>
              <a:srgbClr val="AD193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2" name="Rectangle 201"/>
            <p:cNvSpPr/>
            <p:nvPr/>
          </p:nvSpPr>
          <p:spPr bwMode="auto">
            <a:xfrm>
              <a:off x="4956418" y="-109612"/>
              <a:ext cx="914400" cy="914400"/>
            </a:xfrm>
            <a:prstGeom prst="rect">
              <a:avLst/>
            </a:prstGeom>
            <a:solidFill>
              <a:srgbClr val="00879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3" name="Rectangle 202"/>
            <p:cNvSpPr/>
            <p:nvPr/>
          </p:nvSpPr>
          <p:spPr bwMode="auto">
            <a:xfrm>
              <a:off x="5968410" y="-109612"/>
              <a:ext cx="914400" cy="1931012"/>
            </a:xfrm>
            <a:prstGeom prst="rect">
              <a:avLst/>
            </a:prstGeom>
            <a:solidFill>
              <a:srgbClr val="DB552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4" name="Rectangle 203"/>
            <p:cNvSpPr/>
            <p:nvPr/>
          </p:nvSpPr>
          <p:spPr bwMode="auto">
            <a:xfrm>
              <a:off x="6980401" y="907000"/>
              <a:ext cx="914400" cy="914400"/>
            </a:xfrm>
            <a:prstGeom prst="rect">
              <a:avLst/>
            </a:prstGeom>
            <a:solidFill>
              <a:srgbClr val="AD193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5" name="Rectangle 204"/>
            <p:cNvSpPr/>
            <p:nvPr/>
          </p:nvSpPr>
          <p:spPr bwMode="auto">
            <a:xfrm>
              <a:off x="6980401" y="-109612"/>
              <a:ext cx="914400" cy="914400"/>
            </a:xfrm>
            <a:prstGeom prst="rect">
              <a:avLst/>
            </a:prstGeom>
            <a:solidFill>
              <a:srgbClr val="00879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6" name="Rectangle 205"/>
            <p:cNvSpPr/>
            <p:nvPr/>
          </p:nvSpPr>
          <p:spPr bwMode="auto">
            <a:xfrm>
              <a:off x="7992392" y="907000"/>
              <a:ext cx="1915194" cy="914400"/>
            </a:xfrm>
            <a:prstGeom prst="rect">
              <a:avLst/>
            </a:prstGeom>
            <a:solidFill>
              <a:srgbClr val="3D17B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7" name="Rectangle 206"/>
            <p:cNvSpPr/>
            <p:nvPr/>
          </p:nvSpPr>
          <p:spPr bwMode="auto">
            <a:xfrm>
              <a:off x="7992392" y="-109612"/>
              <a:ext cx="914400" cy="914400"/>
            </a:xfrm>
            <a:prstGeom prst="rect">
              <a:avLst/>
            </a:prstGeom>
            <a:solidFill>
              <a:srgbClr val="DB552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8" name="Rectangle 207"/>
            <p:cNvSpPr/>
            <p:nvPr/>
          </p:nvSpPr>
          <p:spPr bwMode="auto">
            <a:xfrm>
              <a:off x="9004384" y="-109612"/>
              <a:ext cx="914400" cy="914400"/>
            </a:xfrm>
            <a:prstGeom prst="rect">
              <a:avLst/>
            </a:prstGeom>
            <a:solidFill>
              <a:srgbClr val="92009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53" name="TextBox 252"/>
          <p:cNvSpPr txBox="1"/>
          <p:nvPr/>
        </p:nvSpPr>
        <p:spPr>
          <a:xfrm>
            <a:off x="479073" y="478579"/>
            <a:ext cx="6356908" cy="1126462"/>
          </a:xfrm>
          <a:prstGeom prst="rect">
            <a:avLst/>
          </a:prstGeom>
          <a:noFill/>
        </p:spPr>
        <p:txBody>
          <a:bodyPr wrap="square" lIns="182880" tIns="146304" rIns="182880" bIns="146304" rtlCol="0">
            <a:spAutoFit/>
          </a:bodyPr>
          <a:lstStyle/>
          <a:p>
            <a:pPr>
              <a:lnSpc>
                <a:spcPct val="90000"/>
              </a:lnSpc>
              <a:spcAft>
                <a:spcPts val="600"/>
              </a:spcAft>
            </a:pPr>
            <a:r>
              <a:rPr lang="en-US" sz="6000" dirty="0" smtClean="0">
                <a:gradFill>
                  <a:gsLst>
                    <a:gs pos="2917">
                      <a:srgbClr val="FFFFFF"/>
                    </a:gs>
                    <a:gs pos="100000">
                      <a:srgbClr val="FFFFFF"/>
                    </a:gs>
                  </a:gsLst>
                  <a:lin ang="5400000" scaled="0"/>
                </a:gradFill>
                <a:latin typeface="Segoe UI Light"/>
              </a:rPr>
              <a:t>Eric Harlan</a:t>
            </a:r>
          </a:p>
        </p:txBody>
      </p:sp>
      <p:sp>
        <p:nvSpPr>
          <p:cNvPr id="31" name="Rectangle 30"/>
          <p:cNvSpPr/>
          <p:nvPr/>
        </p:nvSpPr>
        <p:spPr bwMode="auto">
          <a:xfrm>
            <a:off x="269009" y="2128596"/>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2" name="Rectangle 31"/>
          <p:cNvSpPr/>
          <p:nvPr/>
        </p:nvSpPr>
        <p:spPr bwMode="auto">
          <a:xfrm>
            <a:off x="269009" y="2125663"/>
            <a:ext cx="2697480" cy="2744787"/>
          </a:xfrm>
          <a:prstGeom prst="rect">
            <a:avLst/>
          </a:prstGeom>
          <a:solidFill>
            <a:schemeClr val="bg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4600" dirty="0" smtClean="0">
                <a:gradFill>
                  <a:gsLst>
                    <a:gs pos="0">
                      <a:srgbClr val="FFFFFF"/>
                    </a:gs>
                    <a:gs pos="100000">
                      <a:srgbClr val="FFFFFF"/>
                    </a:gs>
                  </a:gsLst>
                  <a:lin ang="5400000" scaled="0"/>
                </a:gradFill>
                <a:ea typeface="Segoe UI" pitchFamily="34" charset="0"/>
                <a:cs typeface="Segoe UI" pitchFamily="34" charset="0"/>
              </a:rPr>
              <a:t>Father</a:t>
            </a:r>
          </a:p>
          <a:p>
            <a:pPr defTabSz="932472" fontAlgn="base">
              <a:spcBef>
                <a:spcPct val="0"/>
              </a:spcBef>
              <a:spcAft>
                <a:spcPct val="0"/>
              </a:spcAft>
            </a:pPr>
            <a:r>
              <a:rPr lang="en-US" sz="4600" dirty="0" smtClean="0">
                <a:gradFill>
                  <a:gsLst>
                    <a:gs pos="0">
                      <a:srgbClr val="FFFFFF"/>
                    </a:gs>
                    <a:gs pos="100000">
                      <a:srgbClr val="FFFFFF"/>
                    </a:gs>
                  </a:gsLst>
                  <a:lin ang="5400000" scaled="0"/>
                </a:gradFill>
                <a:ea typeface="Segoe UI" pitchFamily="34" charset="0"/>
                <a:cs typeface="Segoe UI" pitchFamily="34" charset="0"/>
              </a:rPr>
              <a:t>Husband</a:t>
            </a:r>
            <a:endParaRPr lang="en-US" sz="46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4800" dirty="0">
              <a:gradFill>
                <a:gsLst>
                  <a:gs pos="0">
                    <a:srgbClr val="FFFFFF"/>
                  </a:gs>
                  <a:gs pos="100000">
                    <a:srgbClr val="FFFFFF"/>
                  </a:gs>
                </a:gsLst>
                <a:lin ang="5400000" scaled="0"/>
              </a:gradFill>
              <a:ea typeface="Segoe UI" pitchFamily="34" charset="0"/>
              <a:cs typeface="Segoe UI" pitchFamily="34" charset="0"/>
            </a:endParaRPr>
          </a:p>
        </p:txBody>
      </p:sp>
      <p:sp>
        <p:nvSpPr>
          <p:cNvPr id="33" name="Rectangle 32"/>
          <p:cNvSpPr/>
          <p:nvPr/>
        </p:nvSpPr>
        <p:spPr bwMode="auto">
          <a:xfrm>
            <a:off x="3011966" y="2125663"/>
            <a:ext cx="269748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Blogger</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Author</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Speaker</a:t>
            </a:r>
          </a:p>
          <a:p>
            <a:pPr defTabSz="932472" fontAlgn="base">
              <a:spcBef>
                <a:spcPct val="0"/>
              </a:spcBef>
              <a:spcAft>
                <a:spcPct val="0"/>
              </a:spcAft>
            </a:pPr>
            <a:r>
              <a:rPr lang="en-US" dirty="0" err="1" smtClean="0">
                <a:gradFill>
                  <a:gsLst>
                    <a:gs pos="0">
                      <a:srgbClr val="FFFFFF"/>
                    </a:gs>
                    <a:gs pos="100000">
                      <a:srgbClr val="FFFFFF"/>
                    </a:gs>
                  </a:gsLst>
                  <a:lin ang="5400000" scaled="0"/>
                </a:gradFill>
                <a:ea typeface="Segoe UI" pitchFamily="34" charset="0"/>
                <a:cs typeface="Segoe UI" pitchFamily="34" charset="0"/>
              </a:rPr>
              <a:t>Sr.PFE</a:t>
            </a: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Rectangle 33"/>
          <p:cNvSpPr/>
          <p:nvPr/>
        </p:nvSpPr>
        <p:spPr bwMode="auto">
          <a:xfrm>
            <a:off x="8497880" y="2125663"/>
            <a:ext cx="2743200" cy="2744787"/>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Thrill Seeker</a:t>
            </a:r>
          </a:p>
          <a:p>
            <a:pPr defTabSz="932472" fontAlgn="base">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(currently unfulfilled</a:t>
            </a:r>
            <a:r>
              <a:rPr lang="en-US" dirty="0" smtClean="0">
                <a:gradFill>
                  <a:gsLst>
                    <a:gs pos="0">
                      <a:srgbClr val="FFFFFF"/>
                    </a:gs>
                    <a:gs pos="100000">
                      <a:srgbClr val="FFFFFF"/>
                    </a:gs>
                  </a:gsLst>
                  <a:lin ang="5400000" scaled="0"/>
                </a:gradFill>
                <a:ea typeface="Segoe UI" pitchFamily="34" charset="0"/>
                <a:cs typeface="Segoe UI" pitchFamily="34" charset="0"/>
              </a:rPr>
              <a:t>)</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5754923" y="2125663"/>
            <a:ext cx="2697480" cy="2744787"/>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4800" dirty="0" smtClean="0">
                <a:gradFill>
                  <a:gsLst>
                    <a:gs pos="0">
                      <a:srgbClr val="FFFFFF"/>
                    </a:gs>
                    <a:gs pos="100000">
                      <a:srgbClr val="FFFFFF"/>
                    </a:gs>
                  </a:gsLst>
                  <a:lin ang="5400000" scaled="0"/>
                </a:gradFill>
                <a:ea typeface="Segoe UI" pitchFamily="34" charset="0"/>
                <a:cs typeface="Segoe UI" pitchFamily="34" charset="0"/>
              </a:rPr>
              <a:t>SKIER</a:t>
            </a:r>
            <a:endParaRPr lang="en-US" sz="48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556415284"/>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Step 7</a:t>
            </a:r>
            <a:r>
              <a:rPr lang="en-US" dirty="0" smtClean="0"/>
              <a:t>.</a:t>
            </a:r>
            <a:r>
              <a:rPr lang="en-US" dirty="0"/>
              <a:t/>
            </a:r>
            <a:br>
              <a:rPr lang="en-US" dirty="0"/>
            </a:br>
            <a:r>
              <a:rPr lang="en-US" dirty="0"/>
              <a:t>BI</a:t>
            </a:r>
            <a:r>
              <a:rPr lang="en-US" dirty="0" smtClean="0"/>
              <a:t>?</a:t>
            </a:r>
            <a:endParaRPr lang="en-US" dirty="0"/>
          </a:p>
        </p:txBody>
      </p:sp>
    </p:spTree>
    <p:extLst>
      <p:ext uri="{BB962C8B-B14F-4D97-AF65-F5344CB8AC3E}">
        <p14:creationId xmlns:p14="http://schemas.microsoft.com/office/powerpoint/2010/main" val="238324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Business Intelligence</a:t>
            </a:r>
            <a:endParaRPr lang="en-US" dirty="0"/>
          </a:p>
        </p:txBody>
      </p:sp>
      <p:sp>
        <p:nvSpPr>
          <p:cNvPr id="6" name="Text Placeholder 5"/>
          <p:cNvSpPr>
            <a:spLocks noGrp="1"/>
          </p:cNvSpPr>
          <p:nvPr>
            <p:ph type="body" sz="quarter" idx="11"/>
          </p:nvPr>
        </p:nvSpPr>
        <p:spPr>
          <a:xfrm>
            <a:off x="274639" y="1212849"/>
            <a:ext cx="11889564" cy="5139869"/>
          </a:xfrm>
        </p:spPr>
        <p:txBody>
          <a:bodyPr/>
          <a:lstStyle/>
          <a:p>
            <a:r>
              <a:rPr lang="en-US" dirty="0" smtClean="0"/>
              <a:t>Traditional BI</a:t>
            </a:r>
          </a:p>
          <a:p>
            <a:pPr lvl="1"/>
            <a:r>
              <a:rPr lang="en-US" dirty="0" smtClean="0"/>
              <a:t>Reporting Services, Performance Point</a:t>
            </a:r>
          </a:p>
          <a:p>
            <a:pPr lvl="1"/>
            <a:r>
              <a:rPr lang="en-US" dirty="0" smtClean="0"/>
              <a:t>Static report definition</a:t>
            </a:r>
          </a:p>
          <a:p>
            <a:pPr lvl="1"/>
            <a:r>
              <a:rPr lang="en-US" dirty="0" smtClean="0"/>
              <a:t>Majority of BI done in Excel</a:t>
            </a:r>
            <a:endParaRPr lang="en-US" dirty="0"/>
          </a:p>
          <a:p>
            <a:r>
              <a:rPr lang="en-US" dirty="0" smtClean="0"/>
              <a:t>Power BI</a:t>
            </a:r>
          </a:p>
          <a:p>
            <a:pPr lvl="1"/>
            <a:r>
              <a:rPr lang="en-US" dirty="0" smtClean="0"/>
              <a:t>Use Excel connected to Internal or Public data sources</a:t>
            </a:r>
          </a:p>
          <a:p>
            <a:pPr lvl="1"/>
            <a:r>
              <a:rPr lang="en-US" dirty="0" smtClean="0"/>
              <a:t>Create and Upload Workbook to SharePoint</a:t>
            </a:r>
          </a:p>
          <a:p>
            <a:pPr lvl="1"/>
            <a:r>
              <a:rPr lang="en-US" dirty="0" smtClean="0"/>
              <a:t>Data Management Gateway syncs data between On </a:t>
            </a:r>
            <a:r>
              <a:rPr lang="en-US" dirty="0" err="1" smtClean="0"/>
              <a:t>Prem</a:t>
            </a:r>
            <a:r>
              <a:rPr lang="en-US" dirty="0" smtClean="0"/>
              <a:t> and Cloud</a:t>
            </a:r>
          </a:p>
          <a:p>
            <a:pPr lvl="1"/>
            <a:r>
              <a:rPr lang="en-US" dirty="0" smtClean="0"/>
              <a:t>Reports work like search (“How much did Microsoft spend on bacon in 2012”)</a:t>
            </a:r>
          </a:p>
          <a:p>
            <a:r>
              <a:rPr lang="en-US" dirty="0" smtClean="0"/>
              <a:t>Caveats of Power BI</a:t>
            </a:r>
          </a:p>
          <a:p>
            <a:pPr lvl="1"/>
            <a:r>
              <a:rPr lang="en-US" dirty="0" smtClean="0"/>
              <a:t>Office 365 Only</a:t>
            </a:r>
          </a:p>
          <a:p>
            <a:pPr lvl="1"/>
            <a:r>
              <a:rPr lang="en-US" dirty="0" smtClean="0"/>
              <a:t>Not included, additional cost</a:t>
            </a:r>
            <a:endParaRPr lang="en-US" dirty="0"/>
          </a:p>
        </p:txBody>
      </p:sp>
    </p:spTree>
    <p:extLst>
      <p:ext uri="{BB962C8B-B14F-4D97-AF65-F5344CB8AC3E}">
        <p14:creationId xmlns:p14="http://schemas.microsoft.com/office/powerpoint/2010/main" val="263650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1"/>
          </p:nvPr>
        </p:nvSpPr>
        <p:spPr/>
        <p:txBody>
          <a:bodyPr/>
          <a:lstStyle/>
          <a:p>
            <a:endParaRPr lang="en-US"/>
          </a:p>
        </p:txBody>
      </p:sp>
      <p:pic>
        <p:nvPicPr>
          <p:cNvPr id="4" name="PowerB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12434711" cy="6994525"/>
          </a:xfrm>
          <a:prstGeom prst="rect">
            <a:avLst/>
          </a:prstGeom>
        </p:spPr>
      </p:pic>
    </p:spTree>
    <p:extLst>
      <p:ext uri="{BB962C8B-B14F-4D97-AF65-F5344CB8AC3E}">
        <p14:creationId xmlns:p14="http://schemas.microsoft.com/office/powerpoint/2010/main" val="3811106726"/>
      </p:ext>
    </p:extLst>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hubb.blob.core.windows.net/a70c2f81-bd51-42ad-818d-43e2fc414102-profile/3804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5861" y="2122514"/>
            <a:ext cx="3659950" cy="3659950"/>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p:nvSpPr>
        <p:spPr bwMode="auto">
          <a:xfrm>
            <a:off x="274640" y="3038493"/>
            <a:ext cx="36118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Date/Time: Thurs. 6</a:t>
            </a:r>
            <a:r>
              <a:rPr lang="en-US" b="1" baseline="30000" dirty="0" smtClean="0">
                <a:gradFill>
                  <a:gsLst>
                    <a:gs pos="0">
                      <a:srgbClr val="FFFFFF"/>
                    </a:gs>
                    <a:gs pos="100000">
                      <a:srgbClr val="FFFFFF"/>
                    </a:gs>
                  </a:gsLst>
                  <a:lin ang="5400000" scaled="0"/>
                </a:gradFill>
                <a:ea typeface="Segoe UI" pitchFamily="34" charset="0"/>
                <a:cs typeface="Segoe UI" pitchFamily="34" charset="0"/>
              </a:rPr>
              <a:t>th</a:t>
            </a:r>
            <a:r>
              <a:rPr lang="en-US" b="1" dirty="0" smtClean="0">
                <a:gradFill>
                  <a:gsLst>
                    <a:gs pos="0">
                      <a:srgbClr val="FFFFFF"/>
                    </a:gs>
                    <a:gs pos="100000">
                      <a:srgbClr val="FFFFFF"/>
                    </a:gs>
                  </a:gsLst>
                  <a:lin ang="5400000" scaled="0"/>
                </a:gradFill>
                <a:ea typeface="Segoe UI" pitchFamily="34" charset="0"/>
                <a:cs typeface="Segoe UI" pitchFamily="34" charset="0"/>
              </a:rPr>
              <a:t>, 10:30</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3" name="Rectangle 32"/>
          <p:cNvSpPr/>
          <p:nvPr/>
        </p:nvSpPr>
        <p:spPr bwMode="auto">
          <a:xfrm>
            <a:off x="274637" y="2122514"/>
            <a:ext cx="7315200"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ID: SPC369</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a:t>
            </a:r>
            <a:r>
              <a:rPr lang="en-US" dirty="0"/>
              <a:t>Operational reporting and </a:t>
            </a:r>
            <a:r>
              <a:rPr lang="en-US" dirty="0" err="1"/>
              <a:t>dashboarding</a:t>
            </a:r>
            <a:r>
              <a:rPr lang="en-US" dirty="0"/>
              <a:t> using Microsoft Business Intelligence Solutions”</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274640" y="3954471"/>
            <a:ext cx="2648388"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Speaker: John White</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274638" y="4870450"/>
            <a:ext cx="3037164" cy="9144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Quick Link</a:t>
            </a:r>
            <a:r>
              <a:rPr lang="en-US" b="1" dirty="0">
                <a:gradFill>
                  <a:gsLst>
                    <a:gs pos="0">
                      <a:srgbClr val="FFFFFF"/>
                    </a:gs>
                    <a:gs pos="100000">
                      <a:srgbClr val="FFFFFF"/>
                    </a:gs>
                  </a:gsLst>
                  <a:lin ang="5400000" scaled="0"/>
                </a:gradFill>
                <a:ea typeface="Segoe UI" pitchFamily="34" charset="0"/>
                <a:cs typeface="Segoe UI" pitchFamily="34" charset="0"/>
              </a:rPr>
              <a:t>: http://bit.ly/1mIRKCm</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For more information go to…</a:t>
            </a:r>
            <a:endParaRPr lang="en-US" dirty="0"/>
          </a:p>
        </p:txBody>
      </p:sp>
    </p:spTree>
    <p:extLst>
      <p:ext uri="{BB962C8B-B14F-4D97-AF65-F5344CB8AC3E}">
        <p14:creationId xmlns:p14="http://schemas.microsoft.com/office/powerpoint/2010/main" val="289010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Step </a:t>
            </a:r>
            <a:r>
              <a:rPr lang="en-US" dirty="0" smtClean="0"/>
              <a:t>8.</a:t>
            </a:r>
            <a:r>
              <a:rPr lang="en-US" dirty="0"/>
              <a:t/>
            </a:r>
            <a:br>
              <a:rPr lang="en-US" dirty="0"/>
            </a:br>
            <a:r>
              <a:rPr lang="en-US" dirty="0"/>
              <a:t>Cloud </a:t>
            </a:r>
            <a:r>
              <a:rPr lang="en-US" dirty="0" smtClean="0"/>
              <a:t>Administration</a:t>
            </a:r>
            <a:endParaRPr lang="en-US" dirty="0"/>
          </a:p>
        </p:txBody>
      </p:sp>
    </p:spTree>
    <p:extLst>
      <p:ext uri="{BB962C8B-B14F-4D97-AF65-F5344CB8AC3E}">
        <p14:creationId xmlns:p14="http://schemas.microsoft.com/office/powerpoint/2010/main" val="1907488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Who do I need/Will I still be employed?</a:t>
            </a:r>
            <a:endParaRPr lang="en-US" dirty="0"/>
          </a:p>
        </p:txBody>
      </p:sp>
      <p:sp>
        <p:nvSpPr>
          <p:cNvPr id="6" name="Text Placeholder 5"/>
          <p:cNvSpPr>
            <a:spLocks noGrp="1"/>
          </p:cNvSpPr>
          <p:nvPr>
            <p:ph type="body" sz="quarter" idx="11"/>
          </p:nvPr>
        </p:nvSpPr>
        <p:spPr>
          <a:xfrm>
            <a:off x="274639" y="1212849"/>
            <a:ext cx="11889564" cy="4462760"/>
          </a:xfrm>
        </p:spPr>
        <p:txBody>
          <a:bodyPr/>
          <a:lstStyle/>
          <a:p>
            <a:r>
              <a:rPr lang="en-US" dirty="0" smtClean="0"/>
              <a:t>Who do I need to hire?</a:t>
            </a:r>
          </a:p>
          <a:p>
            <a:pPr lvl="1"/>
            <a:r>
              <a:rPr lang="en-US" dirty="0" smtClean="0"/>
              <a:t>Azure – The same people you need now for on premise</a:t>
            </a:r>
          </a:p>
          <a:p>
            <a:pPr lvl="1"/>
            <a:r>
              <a:rPr lang="en-US" dirty="0" smtClean="0"/>
              <a:t>SharePoint Online – Data strategists, BI, SharePoint Admins</a:t>
            </a:r>
            <a:endParaRPr lang="en-US" dirty="0"/>
          </a:p>
          <a:p>
            <a:r>
              <a:rPr lang="en-US" dirty="0" smtClean="0"/>
              <a:t>Am I still valuable?</a:t>
            </a:r>
          </a:p>
          <a:p>
            <a:pPr lvl="1"/>
            <a:r>
              <a:rPr lang="en-US" dirty="0" smtClean="0"/>
              <a:t>Unbelievably valuable</a:t>
            </a:r>
          </a:p>
          <a:p>
            <a:pPr lvl="1"/>
            <a:r>
              <a:rPr lang="en-US" dirty="0" smtClean="0"/>
              <a:t>100% to do with how your company uses SharePoint and it’s data.</a:t>
            </a:r>
            <a:endParaRPr lang="en-US" dirty="0"/>
          </a:p>
          <a:p>
            <a:r>
              <a:rPr lang="en-US" dirty="0" smtClean="0"/>
              <a:t>What do I need to learn?</a:t>
            </a:r>
          </a:p>
          <a:p>
            <a:pPr lvl="1"/>
            <a:r>
              <a:rPr lang="en-US" dirty="0" smtClean="0"/>
              <a:t>SharePoint Online – </a:t>
            </a:r>
            <a:r>
              <a:rPr lang="en-US" dirty="0" err="1" smtClean="0"/>
              <a:t>Cmdlets</a:t>
            </a:r>
            <a:r>
              <a:rPr lang="en-US" dirty="0" smtClean="0"/>
              <a:t>, feature inaccessibility</a:t>
            </a:r>
          </a:p>
          <a:p>
            <a:pPr lvl="1"/>
            <a:r>
              <a:rPr lang="en-US" dirty="0" smtClean="0"/>
              <a:t>Azure – Everything you knew before as well as virtual networking &amp; Resource management</a:t>
            </a:r>
          </a:p>
          <a:p>
            <a:pPr lvl="1"/>
            <a:endParaRPr lang="en-US" dirty="0"/>
          </a:p>
        </p:txBody>
      </p:sp>
    </p:spTree>
    <p:extLst>
      <p:ext uri="{BB962C8B-B14F-4D97-AF65-F5344CB8AC3E}">
        <p14:creationId xmlns:p14="http://schemas.microsoft.com/office/powerpoint/2010/main" val="3230478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bwMode="auto">
          <a:xfrm>
            <a:off x="274640" y="3038493"/>
            <a:ext cx="36118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Date/Time: Wed 5</a:t>
            </a:r>
            <a:r>
              <a:rPr lang="en-US" b="1" baseline="30000" dirty="0" smtClean="0">
                <a:gradFill>
                  <a:gsLst>
                    <a:gs pos="0">
                      <a:srgbClr val="FFFFFF"/>
                    </a:gs>
                    <a:gs pos="100000">
                      <a:srgbClr val="FFFFFF"/>
                    </a:gs>
                  </a:gsLst>
                  <a:lin ang="5400000" scaled="0"/>
                </a:gradFill>
                <a:ea typeface="Segoe UI" pitchFamily="34" charset="0"/>
                <a:cs typeface="Segoe UI" pitchFamily="34" charset="0"/>
              </a:rPr>
              <a:t>th</a:t>
            </a:r>
            <a:r>
              <a:rPr lang="en-US" b="1" dirty="0" smtClean="0">
                <a:gradFill>
                  <a:gsLst>
                    <a:gs pos="0">
                      <a:srgbClr val="FFFFFF"/>
                    </a:gs>
                    <a:gs pos="100000">
                      <a:srgbClr val="FFFFFF"/>
                    </a:gs>
                  </a:gsLst>
                  <a:lin ang="5400000" scaled="0"/>
                </a:gradFill>
                <a:ea typeface="Segoe UI" pitchFamily="34" charset="0"/>
                <a:cs typeface="Segoe UI" pitchFamily="34" charset="0"/>
              </a:rPr>
              <a:t> 10:45</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3" name="Rectangle 32"/>
          <p:cNvSpPr/>
          <p:nvPr/>
        </p:nvSpPr>
        <p:spPr bwMode="auto">
          <a:xfrm>
            <a:off x="274637" y="2122514"/>
            <a:ext cx="5562600"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ID: SPC2995</a:t>
            </a:r>
          </a:p>
          <a:p>
            <a:pPr defTabSz="932290" fontAlgn="base">
              <a:lnSpc>
                <a:spcPct val="90000"/>
              </a:lnSpc>
              <a:spcBef>
                <a:spcPct val="0"/>
              </a:spcBef>
              <a:spcAft>
                <a:spcPct val="0"/>
              </a:spcAft>
            </a:pPr>
            <a:r>
              <a:rPr lang="en-US" b="1" dirty="0" smtClean="0"/>
              <a:t>“SharePoint </a:t>
            </a:r>
            <a:r>
              <a:rPr lang="en-US" b="1" dirty="0"/>
              <a:t>Online Management and </a:t>
            </a:r>
            <a:r>
              <a:rPr lang="en-US" b="1" dirty="0" smtClean="0"/>
              <a:t>Control“</a:t>
            </a:r>
            <a:endParaRPr lang="en-US" b="1" dirty="0"/>
          </a:p>
          <a:p>
            <a:pPr defTabSz="932290" fontAlgn="base">
              <a:lnSpc>
                <a:spcPct val="90000"/>
              </a:lnSpc>
              <a:spcBef>
                <a:spcPct val="0"/>
              </a:spcBef>
              <a:spcAft>
                <a:spcPct val="0"/>
              </a:spcAft>
            </a:pPr>
            <a:endParaRPr lang="en-US" b="1" dirty="0" smtClean="0">
              <a:gradFill>
                <a:gsLst>
                  <a:gs pos="0">
                    <a:srgbClr val="FFFFFF"/>
                  </a:gs>
                  <a:gs pos="100000">
                    <a:srgbClr val="FFFFFF"/>
                  </a:gs>
                </a:gsLst>
                <a:lin ang="5400000" scaled="0"/>
              </a:gradFill>
              <a:ea typeface="Segoe UI" pitchFamily="34" charset="0"/>
              <a:cs typeface="Segoe UI" pitchFamily="34" charset="0"/>
            </a:endParaRPr>
          </a:p>
          <a:p>
            <a:pPr defTabSz="932290"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274640" y="3954471"/>
            <a:ext cx="2648388"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Speaker: Chris Bortlik</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274638" y="4870450"/>
            <a:ext cx="3037164" cy="9144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Quick Link</a:t>
            </a:r>
            <a:r>
              <a:rPr lang="en-US" b="1" dirty="0">
                <a:gradFill>
                  <a:gsLst>
                    <a:gs pos="0">
                      <a:srgbClr val="FFFFFF"/>
                    </a:gs>
                    <a:gs pos="100000">
                      <a:srgbClr val="FFFFFF"/>
                    </a:gs>
                  </a:gsLst>
                  <a:lin ang="5400000" scaled="0"/>
                </a:gradFill>
                <a:ea typeface="Segoe UI" pitchFamily="34" charset="0"/>
                <a:cs typeface="Segoe UI" pitchFamily="34" charset="0"/>
              </a:rPr>
              <a:t>: http://bit.ly/O21DM8</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Go to Speaker</a:t>
            </a:r>
            <a:endParaRPr lang="en-US" dirty="0"/>
          </a:p>
        </p:txBody>
      </p:sp>
      <p:pic>
        <p:nvPicPr>
          <p:cNvPr id="1026" name="Picture 2" descr="https://hubb.blob.core.windows.net/a70c2f81-bd51-42ad-818d-43e2fc414102-profile/4014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51837" y="2122514"/>
            <a:ext cx="3657599" cy="3657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1169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Step </a:t>
            </a:r>
            <a:r>
              <a:rPr lang="en-US" dirty="0" smtClean="0"/>
              <a:t>9.</a:t>
            </a:r>
            <a:r>
              <a:rPr lang="en-US" dirty="0"/>
              <a:t/>
            </a:r>
            <a:br>
              <a:rPr lang="en-US" dirty="0"/>
            </a:br>
            <a:r>
              <a:rPr lang="en-US" dirty="0"/>
              <a:t>Understand </a:t>
            </a:r>
            <a:r>
              <a:rPr lang="en-US" dirty="0" smtClean="0"/>
              <a:t>Development Hurdles</a:t>
            </a:r>
            <a:endParaRPr lang="en-US" dirty="0"/>
          </a:p>
        </p:txBody>
      </p:sp>
    </p:spTree>
    <p:extLst>
      <p:ext uri="{BB962C8B-B14F-4D97-AF65-F5344CB8AC3E}">
        <p14:creationId xmlns:p14="http://schemas.microsoft.com/office/powerpoint/2010/main" val="1856638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Azure</a:t>
            </a:r>
            <a:endParaRPr lang="en-US" dirty="0"/>
          </a:p>
        </p:txBody>
      </p:sp>
      <p:sp>
        <p:nvSpPr>
          <p:cNvPr id="6" name="Text Placeholder 5"/>
          <p:cNvSpPr>
            <a:spLocks noGrp="1"/>
          </p:cNvSpPr>
          <p:nvPr>
            <p:ph type="body" sz="quarter" idx="11"/>
          </p:nvPr>
        </p:nvSpPr>
        <p:spPr>
          <a:xfrm>
            <a:off x="274639" y="1212849"/>
            <a:ext cx="11889564" cy="3447098"/>
          </a:xfrm>
        </p:spPr>
        <p:txBody>
          <a:bodyPr/>
          <a:lstStyle/>
          <a:p>
            <a:r>
              <a:rPr lang="en-US" dirty="0" smtClean="0">
                <a:cs typeface="Segoe UI Light"/>
              </a:rPr>
              <a:t>You can still use Farm Solutions!</a:t>
            </a:r>
            <a:endParaRPr lang="en-US" dirty="0">
              <a:solidFill>
                <a:srgbClr val="0072C6"/>
              </a:solidFill>
              <a:latin typeface="Segoe UI Light"/>
              <a:cs typeface="Segoe UI Light"/>
            </a:endParaRPr>
          </a:p>
          <a:p>
            <a:pPr lvl="1"/>
            <a:r>
              <a:rPr lang="en-US" dirty="0" smtClean="0">
                <a:cs typeface="Segoe UI"/>
              </a:rPr>
              <a:t>Rewrite or recompile required</a:t>
            </a:r>
            <a:endParaRPr lang="en-US" dirty="0"/>
          </a:p>
          <a:p>
            <a:r>
              <a:rPr lang="en-US" dirty="0" smtClean="0">
                <a:cs typeface="Segoe UI Light"/>
              </a:rPr>
              <a:t>Sandbox Solutions</a:t>
            </a:r>
            <a:endParaRPr lang="en-US" dirty="0" smtClean="0">
              <a:solidFill>
                <a:srgbClr val="0072C6"/>
              </a:solidFill>
              <a:latin typeface="Segoe UI Light"/>
              <a:cs typeface="Segoe UI Light"/>
            </a:endParaRPr>
          </a:p>
          <a:p>
            <a:pPr lvl="1"/>
            <a:r>
              <a:rPr lang="en-US" dirty="0" smtClean="0">
                <a:cs typeface="Segoe UI"/>
              </a:rPr>
              <a:t>Recompile required</a:t>
            </a:r>
            <a:endParaRPr lang="en-US" dirty="0" smtClean="0"/>
          </a:p>
          <a:p>
            <a:r>
              <a:rPr lang="en-US" dirty="0" smtClean="0">
                <a:cs typeface="Segoe UI Light"/>
              </a:rPr>
              <a:t>SharePoint Apps!</a:t>
            </a:r>
            <a:endParaRPr lang="en-US" dirty="0" smtClean="0"/>
          </a:p>
          <a:p>
            <a:pPr lvl="1"/>
            <a:r>
              <a:rPr lang="en-US" dirty="0" smtClean="0">
                <a:cs typeface="Segoe UI"/>
              </a:rPr>
              <a:t>Access to App Store and you write your own apps</a:t>
            </a:r>
            <a:endParaRPr lang="en-US" dirty="0"/>
          </a:p>
          <a:p>
            <a:pPr lvl="1"/>
            <a:endParaRPr lang="en-US" dirty="0"/>
          </a:p>
        </p:txBody>
      </p:sp>
    </p:spTree>
    <p:extLst>
      <p:ext uri="{BB962C8B-B14F-4D97-AF65-F5344CB8AC3E}">
        <p14:creationId xmlns:p14="http://schemas.microsoft.com/office/powerpoint/2010/main" val="2656099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Office 365</a:t>
            </a:r>
            <a:endParaRPr lang="en-US" dirty="0"/>
          </a:p>
        </p:txBody>
      </p:sp>
      <p:sp>
        <p:nvSpPr>
          <p:cNvPr id="6" name="Text Placeholder 5"/>
          <p:cNvSpPr>
            <a:spLocks noGrp="1"/>
          </p:cNvSpPr>
          <p:nvPr>
            <p:ph type="body" sz="quarter" idx="11"/>
          </p:nvPr>
        </p:nvSpPr>
        <p:spPr>
          <a:xfrm>
            <a:off x="274639" y="1212849"/>
            <a:ext cx="11889564" cy="4124206"/>
          </a:xfrm>
        </p:spPr>
        <p:txBody>
          <a:bodyPr/>
          <a:lstStyle/>
          <a:p>
            <a:r>
              <a:rPr lang="en-US" dirty="0" smtClean="0">
                <a:cs typeface="Segoe UI Light"/>
              </a:rPr>
              <a:t>Farm Solutions are not an option!</a:t>
            </a:r>
            <a:endParaRPr lang="en-US" dirty="0" smtClean="0">
              <a:solidFill>
                <a:srgbClr val="0072C6"/>
              </a:solidFill>
              <a:latin typeface="Segoe UI Light"/>
              <a:cs typeface="Segoe UI Light"/>
            </a:endParaRPr>
          </a:p>
          <a:p>
            <a:pPr lvl="1"/>
            <a:r>
              <a:rPr lang="en-US" dirty="0" smtClean="0"/>
              <a:t>Embrace the App Model, Embrace the App Model</a:t>
            </a:r>
          </a:p>
          <a:p>
            <a:pPr lvl="1"/>
            <a:r>
              <a:rPr lang="en-US" dirty="0" smtClean="0"/>
              <a:t>Zero access to the file system</a:t>
            </a:r>
          </a:p>
          <a:p>
            <a:r>
              <a:rPr lang="en-US" dirty="0" smtClean="0">
                <a:cs typeface="Segoe UI Light"/>
              </a:rPr>
              <a:t>Sandbox Solutions</a:t>
            </a:r>
            <a:endParaRPr lang="en-US" dirty="0" smtClean="0">
              <a:solidFill>
                <a:srgbClr val="0072C6"/>
              </a:solidFill>
              <a:latin typeface="Segoe UI Light"/>
              <a:cs typeface="Segoe UI Light"/>
            </a:endParaRPr>
          </a:p>
          <a:p>
            <a:pPr lvl="1"/>
            <a:r>
              <a:rPr lang="en-US" dirty="0" smtClean="0">
                <a:cs typeface="Segoe UI"/>
              </a:rPr>
              <a:t>Code </a:t>
            </a:r>
            <a:r>
              <a:rPr lang="en-US" dirty="0">
                <a:cs typeface="Segoe UI"/>
              </a:rPr>
              <a:t>o</a:t>
            </a:r>
            <a:r>
              <a:rPr lang="en-US" dirty="0" smtClean="0">
                <a:cs typeface="Segoe UI"/>
              </a:rPr>
              <a:t>fficially “deprecated” but still there</a:t>
            </a:r>
          </a:p>
          <a:p>
            <a:pPr lvl="1"/>
            <a:r>
              <a:rPr lang="en-US" dirty="0" smtClean="0"/>
              <a:t>XML (configuration) is supported</a:t>
            </a:r>
          </a:p>
          <a:p>
            <a:r>
              <a:rPr lang="en-US" dirty="0" smtClean="0">
                <a:cs typeface="Segoe UI Light"/>
              </a:rPr>
              <a:t>SharePoint Apps!</a:t>
            </a:r>
            <a:endParaRPr lang="en-US" dirty="0" smtClean="0"/>
          </a:p>
          <a:p>
            <a:pPr lvl="1"/>
            <a:r>
              <a:rPr lang="en-US" dirty="0" smtClean="0">
                <a:cs typeface="Segoe UI"/>
              </a:rPr>
              <a:t>Embrace the App Model, Embrace the App Model</a:t>
            </a:r>
          </a:p>
          <a:p>
            <a:pPr lvl="1"/>
            <a:r>
              <a:rPr lang="en-US" dirty="0" smtClean="0">
                <a:cs typeface="Segoe UI"/>
              </a:rPr>
              <a:t>Access to App Store and you write your own apps</a:t>
            </a:r>
          </a:p>
        </p:txBody>
      </p:sp>
    </p:spTree>
    <p:extLst>
      <p:ext uri="{BB962C8B-B14F-4D97-AF65-F5344CB8AC3E}">
        <p14:creationId xmlns:p14="http://schemas.microsoft.com/office/powerpoint/2010/main" val="3367754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12700" y="4605138"/>
            <a:ext cx="12461875" cy="2439335"/>
          </a:xfrm>
          <a:custGeom>
            <a:avLst/>
            <a:gdLst>
              <a:gd name="connsiteX0" fmla="*/ 0 w 12436475"/>
              <a:gd name="connsiteY0" fmla="*/ 0 h 1385235"/>
              <a:gd name="connsiteX1" fmla="*/ 12436475 w 12436475"/>
              <a:gd name="connsiteY1" fmla="*/ 0 h 1385235"/>
              <a:gd name="connsiteX2" fmla="*/ 12436475 w 12436475"/>
              <a:gd name="connsiteY2" fmla="*/ 1385235 h 1385235"/>
              <a:gd name="connsiteX3" fmla="*/ 0 w 12436475"/>
              <a:gd name="connsiteY3" fmla="*/ 1385235 h 1385235"/>
              <a:gd name="connsiteX4" fmla="*/ 0 w 12436475"/>
              <a:gd name="connsiteY4" fmla="*/ 0 h 1385235"/>
              <a:gd name="connsiteX0" fmla="*/ 0 w 12449175"/>
              <a:gd name="connsiteY0" fmla="*/ 787400 h 2172635"/>
              <a:gd name="connsiteX1" fmla="*/ 12449175 w 12449175"/>
              <a:gd name="connsiteY1" fmla="*/ 0 h 2172635"/>
              <a:gd name="connsiteX2" fmla="*/ 12436475 w 12449175"/>
              <a:gd name="connsiteY2" fmla="*/ 2172635 h 2172635"/>
              <a:gd name="connsiteX3" fmla="*/ 0 w 12449175"/>
              <a:gd name="connsiteY3" fmla="*/ 2172635 h 2172635"/>
              <a:gd name="connsiteX4" fmla="*/ 0 w 12449175"/>
              <a:gd name="connsiteY4" fmla="*/ 787400 h 2172635"/>
              <a:gd name="connsiteX0" fmla="*/ 0 w 12449175"/>
              <a:gd name="connsiteY0" fmla="*/ 1828800 h 2172635"/>
              <a:gd name="connsiteX1" fmla="*/ 12449175 w 12449175"/>
              <a:gd name="connsiteY1" fmla="*/ 0 h 2172635"/>
              <a:gd name="connsiteX2" fmla="*/ 12436475 w 12449175"/>
              <a:gd name="connsiteY2" fmla="*/ 2172635 h 2172635"/>
              <a:gd name="connsiteX3" fmla="*/ 0 w 12449175"/>
              <a:gd name="connsiteY3" fmla="*/ 2172635 h 2172635"/>
              <a:gd name="connsiteX4" fmla="*/ 0 w 12449175"/>
              <a:gd name="connsiteY4" fmla="*/ 1828800 h 2172635"/>
              <a:gd name="connsiteX0" fmla="*/ 0 w 12449175"/>
              <a:gd name="connsiteY0" fmla="*/ 1828800 h 2452035"/>
              <a:gd name="connsiteX1" fmla="*/ 12449175 w 12449175"/>
              <a:gd name="connsiteY1" fmla="*/ 0 h 2452035"/>
              <a:gd name="connsiteX2" fmla="*/ 12423775 w 12449175"/>
              <a:gd name="connsiteY2" fmla="*/ 2452035 h 2452035"/>
              <a:gd name="connsiteX3" fmla="*/ 0 w 12449175"/>
              <a:gd name="connsiteY3" fmla="*/ 2172635 h 2452035"/>
              <a:gd name="connsiteX4" fmla="*/ 0 w 12449175"/>
              <a:gd name="connsiteY4" fmla="*/ 1828800 h 2452035"/>
              <a:gd name="connsiteX0" fmla="*/ 0 w 12449175"/>
              <a:gd name="connsiteY0" fmla="*/ 1828800 h 2452035"/>
              <a:gd name="connsiteX1" fmla="*/ 12449175 w 12449175"/>
              <a:gd name="connsiteY1" fmla="*/ 0 h 2452035"/>
              <a:gd name="connsiteX2" fmla="*/ 12423775 w 12449175"/>
              <a:gd name="connsiteY2" fmla="*/ 2452035 h 2452035"/>
              <a:gd name="connsiteX3" fmla="*/ 63500 w 12449175"/>
              <a:gd name="connsiteY3" fmla="*/ 2413935 h 2452035"/>
              <a:gd name="connsiteX4" fmla="*/ 0 w 12449175"/>
              <a:gd name="connsiteY4" fmla="*/ 1828800 h 2452035"/>
              <a:gd name="connsiteX0" fmla="*/ 12700 w 12461875"/>
              <a:gd name="connsiteY0" fmla="*/ 1828800 h 2452035"/>
              <a:gd name="connsiteX1" fmla="*/ 12461875 w 12461875"/>
              <a:gd name="connsiteY1" fmla="*/ 0 h 2452035"/>
              <a:gd name="connsiteX2" fmla="*/ 12436475 w 12461875"/>
              <a:gd name="connsiteY2" fmla="*/ 2452035 h 2452035"/>
              <a:gd name="connsiteX3" fmla="*/ 0 w 12461875"/>
              <a:gd name="connsiteY3" fmla="*/ 2413935 h 2452035"/>
              <a:gd name="connsiteX4" fmla="*/ 12700 w 12461875"/>
              <a:gd name="connsiteY4" fmla="*/ 1828800 h 2452035"/>
              <a:gd name="connsiteX0" fmla="*/ 12700 w 12461875"/>
              <a:gd name="connsiteY0" fmla="*/ 1879600 h 2452035"/>
              <a:gd name="connsiteX1" fmla="*/ 12461875 w 12461875"/>
              <a:gd name="connsiteY1" fmla="*/ 0 h 2452035"/>
              <a:gd name="connsiteX2" fmla="*/ 12436475 w 12461875"/>
              <a:gd name="connsiteY2" fmla="*/ 2452035 h 2452035"/>
              <a:gd name="connsiteX3" fmla="*/ 0 w 12461875"/>
              <a:gd name="connsiteY3" fmla="*/ 2413935 h 2452035"/>
              <a:gd name="connsiteX4" fmla="*/ 12700 w 12461875"/>
              <a:gd name="connsiteY4" fmla="*/ 1879600 h 2452035"/>
              <a:gd name="connsiteX0" fmla="*/ 12700 w 12461875"/>
              <a:gd name="connsiteY0" fmla="*/ 1866900 h 2439335"/>
              <a:gd name="connsiteX1" fmla="*/ 12461875 w 12461875"/>
              <a:gd name="connsiteY1" fmla="*/ 0 h 2439335"/>
              <a:gd name="connsiteX2" fmla="*/ 12436475 w 12461875"/>
              <a:gd name="connsiteY2" fmla="*/ 2439335 h 2439335"/>
              <a:gd name="connsiteX3" fmla="*/ 0 w 12461875"/>
              <a:gd name="connsiteY3" fmla="*/ 2401235 h 2439335"/>
              <a:gd name="connsiteX4" fmla="*/ 12700 w 12461875"/>
              <a:gd name="connsiteY4" fmla="*/ 1866900 h 2439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61875" h="2439335">
                <a:moveTo>
                  <a:pt x="12700" y="1866900"/>
                </a:moveTo>
                <a:lnTo>
                  <a:pt x="12461875" y="0"/>
                </a:lnTo>
                <a:cubicBezTo>
                  <a:pt x="12457642" y="724212"/>
                  <a:pt x="12440708" y="1715123"/>
                  <a:pt x="12436475" y="2439335"/>
                </a:cubicBezTo>
                <a:lnTo>
                  <a:pt x="0" y="2401235"/>
                </a:lnTo>
                <a:lnTo>
                  <a:pt x="12700" y="1866900"/>
                </a:lnTo>
                <a:close/>
              </a:path>
            </a:pathLst>
          </a:cu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82" name="Group 181"/>
          <p:cNvGrpSpPr/>
          <p:nvPr/>
        </p:nvGrpSpPr>
        <p:grpSpPr>
          <a:xfrm>
            <a:off x="274637" y="2590145"/>
            <a:ext cx="15546897" cy="8420553"/>
            <a:chOff x="1920444" y="-2164377"/>
            <a:chExt cx="7998340" cy="3985777"/>
          </a:xfrm>
          <a:scene3d>
            <a:camera prst="isometricOffAxis1Top"/>
            <a:lightRig rig="threePt" dir="t"/>
          </a:scene3d>
        </p:grpSpPr>
        <p:sp>
          <p:nvSpPr>
            <p:cNvPr id="183" name="Rectangle 182"/>
            <p:cNvSpPr/>
            <p:nvPr/>
          </p:nvSpPr>
          <p:spPr bwMode="auto">
            <a:xfrm>
              <a:off x="1920444" y="-2158491"/>
              <a:ext cx="1915194" cy="914400"/>
            </a:xfrm>
            <a:prstGeom prst="rect">
              <a:avLst/>
            </a:prstGeom>
            <a:solidFill>
              <a:srgbClr val="00879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4" name="Rectangle 183"/>
            <p:cNvSpPr/>
            <p:nvPr/>
          </p:nvSpPr>
          <p:spPr bwMode="auto">
            <a:xfrm>
              <a:off x="1920444" y="-1147765"/>
              <a:ext cx="914400" cy="914400"/>
            </a:xfrm>
            <a:prstGeom prst="rect">
              <a:avLst/>
            </a:prstGeom>
            <a:solidFill>
              <a:srgbClr val="2674E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5" name="Rectangle 184"/>
            <p:cNvSpPr/>
            <p:nvPr/>
          </p:nvSpPr>
          <p:spPr bwMode="auto">
            <a:xfrm>
              <a:off x="2932435" y="-1147765"/>
              <a:ext cx="914400" cy="914400"/>
            </a:xfrm>
            <a:prstGeom prst="rect">
              <a:avLst/>
            </a:prstGeom>
            <a:solidFill>
              <a:srgbClr val="5F3BB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6" name="Rectangle 185"/>
            <p:cNvSpPr/>
            <p:nvPr/>
          </p:nvSpPr>
          <p:spPr bwMode="auto">
            <a:xfrm>
              <a:off x="3944426" y="-1147765"/>
              <a:ext cx="914400" cy="914400"/>
            </a:xfrm>
            <a:prstGeom prst="rect">
              <a:avLst/>
            </a:prstGeom>
            <a:solidFill>
              <a:srgbClr val="8E009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7" name="Rectangle 186"/>
            <p:cNvSpPr/>
            <p:nvPr/>
          </p:nvSpPr>
          <p:spPr bwMode="auto">
            <a:xfrm>
              <a:off x="4956418" y="-1147765"/>
              <a:ext cx="914400" cy="914400"/>
            </a:xfrm>
            <a:prstGeom prst="rect">
              <a:avLst/>
            </a:prstGeom>
            <a:solidFill>
              <a:srgbClr val="094CB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8" name="Rectangle 187"/>
            <p:cNvSpPr/>
            <p:nvPr/>
          </p:nvSpPr>
          <p:spPr bwMode="auto">
            <a:xfrm>
              <a:off x="3944426" y="-2164377"/>
              <a:ext cx="914400" cy="914400"/>
            </a:xfrm>
            <a:prstGeom prst="rect">
              <a:avLst/>
            </a:prstGeom>
            <a:solidFill>
              <a:srgbClr val="2674E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9" name="Rectangle 188"/>
            <p:cNvSpPr/>
            <p:nvPr/>
          </p:nvSpPr>
          <p:spPr bwMode="auto">
            <a:xfrm>
              <a:off x="4956418" y="-2164377"/>
              <a:ext cx="914400" cy="914400"/>
            </a:xfrm>
            <a:prstGeom prst="rect">
              <a:avLst/>
            </a:prstGeom>
            <a:solidFill>
              <a:srgbClr val="008E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0" name="Rectangle 189"/>
            <p:cNvSpPr/>
            <p:nvPr/>
          </p:nvSpPr>
          <p:spPr bwMode="auto">
            <a:xfrm>
              <a:off x="5968410" y="-2164377"/>
              <a:ext cx="914400" cy="1931012"/>
            </a:xfrm>
            <a:prstGeom prst="rect">
              <a:avLst/>
            </a:prstGeom>
            <a:solidFill>
              <a:srgbClr val="3D17B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1" name="Rectangle 190"/>
            <p:cNvSpPr/>
            <p:nvPr/>
          </p:nvSpPr>
          <p:spPr bwMode="auto">
            <a:xfrm>
              <a:off x="6980401" y="-1147765"/>
              <a:ext cx="914400" cy="914400"/>
            </a:xfrm>
            <a:prstGeom prst="rect">
              <a:avLst/>
            </a:prstGeom>
            <a:solidFill>
              <a:srgbClr val="92009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2" name="Rectangle 191"/>
            <p:cNvSpPr/>
            <p:nvPr/>
          </p:nvSpPr>
          <p:spPr bwMode="auto">
            <a:xfrm>
              <a:off x="6980401" y="-2164377"/>
              <a:ext cx="914400" cy="914400"/>
            </a:xfrm>
            <a:prstGeom prst="rect">
              <a:avLst/>
            </a:prstGeom>
            <a:solidFill>
              <a:srgbClr val="008E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3" name="Rectangle 192"/>
            <p:cNvSpPr/>
            <p:nvPr/>
          </p:nvSpPr>
          <p:spPr bwMode="auto">
            <a:xfrm>
              <a:off x="7992392" y="-1147765"/>
              <a:ext cx="1915194" cy="914400"/>
            </a:xfrm>
            <a:prstGeom prst="rect">
              <a:avLst/>
            </a:prstGeom>
            <a:solidFill>
              <a:srgbClr val="008E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4" name="Rectangle 193"/>
            <p:cNvSpPr/>
            <p:nvPr/>
          </p:nvSpPr>
          <p:spPr bwMode="auto">
            <a:xfrm>
              <a:off x="7992392" y="-2164377"/>
              <a:ext cx="914400" cy="914400"/>
            </a:xfrm>
            <a:prstGeom prst="rect">
              <a:avLst/>
            </a:prstGeom>
            <a:solidFill>
              <a:srgbClr val="AD193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5" name="Rectangle 194"/>
            <p:cNvSpPr/>
            <p:nvPr/>
          </p:nvSpPr>
          <p:spPr bwMode="auto">
            <a:xfrm>
              <a:off x="9004384" y="-2164377"/>
              <a:ext cx="914400" cy="914400"/>
            </a:xfrm>
            <a:prstGeom prst="rect">
              <a:avLst/>
            </a:prstGeom>
            <a:solidFill>
              <a:srgbClr val="00879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6" name="Rectangle 195"/>
            <p:cNvSpPr/>
            <p:nvPr/>
          </p:nvSpPr>
          <p:spPr bwMode="auto">
            <a:xfrm>
              <a:off x="1920444" y="-103726"/>
              <a:ext cx="1915194" cy="914400"/>
            </a:xfrm>
            <a:prstGeom prst="rect">
              <a:avLst/>
            </a:prstGeom>
            <a:solidFill>
              <a:srgbClr val="DB552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7" name="Rectangle 196"/>
            <p:cNvSpPr/>
            <p:nvPr/>
          </p:nvSpPr>
          <p:spPr bwMode="auto">
            <a:xfrm>
              <a:off x="1920444" y="907000"/>
              <a:ext cx="914400" cy="914400"/>
            </a:xfrm>
            <a:prstGeom prst="rect">
              <a:avLst/>
            </a:prstGeom>
            <a:solidFill>
              <a:srgbClr val="92009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8" name="Rectangle 197"/>
            <p:cNvSpPr/>
            <p:nvPr/>
          </p:nvSpPr>
          <p:spPr bwMode="auto">
            <a:xfrm>
              <a:off x="2932435" y="907000"/>
              <a:ext cx="914400" cy="914400"/>
            </a:xfrm>
            <a:prstGeom prst="rect">
              <a:avLst/>
            </a:prstGeom>
            <a:solidFill>
              <a:srgbClr val="0098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9" name="Rectangle 198"/>
            <p:cNvSpPr/>
            <p:nvPr/>
          </p:nvSpPr>
          <p:spPr bwMode="auto">
            <a:xfrm>
              <a:off x="3944426" y="907000"/>
              <a:ext cx="914400" cy="914400"/>
            </a:xfrm>
            <a:prstGeom prst="rect">
              <a:avLst/>
            </a:prstGeom>
            <a:solidFill>
              <a:srgbClr val="5F3BB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0" name="Rectangle 199"/>
            <p:cNvSpPr/>
            <p:nvPr/>
          </p:nvSpPr>
          <p:spPr bwMode="auto">
            <a:xfrm>
              <a:off x="4956418" y="907000"/>
              <a:ext cx="914400" cy="914400"/>
            </a:xfrm>
            <a:prstGeom prst="rect">
              <a:avLst/>
            </a:prstGeom>
            <a:solidFill>
              <a:srgbClr val="DB552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1" name="Rectangle 200"/>
            <p:cNvSpPr/>
            <p:nvPr/>
          </p:nvSpPr>
          <p:spPr bwMode="auto">
            <a:xfrm>
              <a:off x="3944426" y="-109612"/>
              <a:ext cx="914400" cy="914400"/>
            </a:xfrm>
            <a:prstGeom prst="rect">
              <a:avLst/>
            </a:prstGeom>
            <a:solidFill>
              <a:srgbClr val="AD193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2" name="Rectangle 201"/>
            <p:cNvSpPr/>
            <p:nvPr/>
          </p:nvSpPr>
          <p:spPr bwMode="auto">
            <a:xfrm>
              <a:off x="4956418" y="-109612"/>
              <a:ext cx="914400" cy="914400"/>
            </a:xfrm>
            <a:prstGeom prst="rect">
              <a:avLst/>
            </a:prstGeom>
            <a:solidFill>
              <a:srgbClr val="00879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3" name="Rectangle 202"/>
            <p:cNvSpPr/>
            <p:nvPr/>
          </p:nvSpPr>
          <p:spPr bwMode="auto">
            <a:xfrm>
              <a:off x="5968410" y="-109612"/>
              <a:ext cx="914400" cy="1931012"/>
            </a:xfrm>
            <a:prstGeom prst="rect">
              <a:avLst/>
            </a:prstGeom>
            <a:solidFill>
              <a:srgbClr val="DB552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4" name="Rectangle 203"/>
            <p:cNvSpPr/>
            <p:nvPr/>
          </p:nvSpPr>
          <p:spPr bwMode="auto">
            <a:xfrm>
              <a:off x="6980401" y="907000"/>
              <a:ext cx="914400" cy="914400"/>
            </a:xfrm>
            <a:prstGeom prst="rect">
              <a:avLst/>
            </a:prstGeom>
            <a:solidFill>
              <a:srgbClr val="AD193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5" name="Rectangle 204"/>
            <p:cNvSpPr/>
            <p:nvPr/>
          </p:nvSpPr>
          <p:spPr bwMode="auto">
            <a:xfrm>
              <a:off x="6980401" y="-109612"/>
              <a:ext cx="914400" cy="914400"/>
            </a:xfrm>
            <a:prstGeom prst="rect">
              <a:avLst/>
            </a:prstGeom>
            <a:solidFill>
              <a:srgbClr val="00879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6" name="Rectangle 205"/>
            <p:cNvSpPr/>
            <p:nvPr/>
          </p:nvSpPr>
          <p:spPr bwMode="auto">
            <a:xfrm>
              <a:off x="7992392" y="907000"/>
              <a:ext cx="1915194" cy="914400"/>
            </a:xfrm>
            <a:prstGeom prst="rect">
              <a:avLst/>
            </a:prstGeom>
            <a:solidFill>
              <a:srgbClr val="3D17B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7" name="Rectangle 206"/>
            <p:cNvSpPr/>
            <p:nvPr/>
          </p:nvSpPr>
          <p:spPr bwMode="auto">
            <a:xfrm>
              <a:off x="7992392" y="-109612"/>
              <a:ext cx="914400" cy="914400"/>
            </a:xfrm>
            <a:prstGeom prst="rect">
              <a:avLst/>
            </a:prstGeom>
            <a:solidFill>
              <a:srgbClr val="DB552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8" name="Rectangle 207"/>
            <p:cNvSpPr/>
            <p:nvPr/>
          </p:nvSpPr>
          <p:spPr bwMode="auto">
            <a:xfrm>
              <a:off x="9004384" y="-109612"/>
              <a:ext cx="914400" cy="914400"/>
            </a:xfrm>
            <a:prstGeom prst="rect">
              <a:avLst/>
            </a:prstGeom>
            <a:solidFill>
              <a:srgbClr val="92009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53" name="TextBox 252"/>
          <p:cNvSpPr txBox="1"/>
          <p:nvPr/>
        </p:nvSpPr>
        <p:spPr>
          <a:xfrm>
            <a:off x="479073" y="478579"/>
            <a:ext cx="6356908" cy="1126462"/>
          </a:xfrm>
          <a:prstGeom prst="rect">
            <a:avLst/>
          </a:prstGeom>
          <a:noFill/>
        </p:spPr>
        <p:txBody>
          <a:bodyPr wrap="square" lIns="182880" tIns="146304" rIns="182880" bIns="146304" rtlCol="0">
            <a:spAutoFit/>
          </a:bodyPr>
          <a:lstStyle/>
          <a:p>
            <a:pPr>
              <a:lnSpc>
                <a:spcPct val="90000"/>
              </a:lnSpc>
              <a:spcAft>
                <a:spcPts val="600"/>
              </a:spcAft>
            </a:pPr>
            <a:r>
              <a:rPr lang="en-US" sz="6000" dirty="0">
                <a:gradFill>
                  <a:gsLst>
                    <a:gs pos="2917">
                      <a:srgbClr val="FFFFFF"/>
                    </a:gs>
                    <a:gs pos="100000">
                      <a:srgbClr val="FFFFFF"/>
                    </a:gs>
                  </a:gsLst>
                  <a:lin ang="5400000" scaled="0"/>
                </a:gradFill>
                <a:latin typeface="Segoe UI Light"/>
                <a:cs typeface="Segoe UI Light"/>
              </a:rPr>
              <a:t>Mark Rackley</a:t>
            </a:r>
            <a:endParaRPr lang="en-US" sz="6000" dirty="0">
              <a:gradFill>
                <a:gsLst>
                  <a:gs pos="2917">
                    <a:srgbClr val="FFFFFF"/>
                  </a:gs>
                  <a:gs pos="100000">
                    <a:srgbClr val="FFFFFF"/>
                  </a:gs>
                </a:gsLst>
                <a:lin ang="5400000" scaled="0"/>
              </a:gradFill>
              <a:latin typeface="Segoe UI Light"/>
            </a:endParaRPr>
          </a:p>
        </p:txBody>
      </p:sp>
      <p:sp>
        <p:nvSpPr>
          <p:cNvPr id="31" name="Rectangle 30"/>
          <p:cNvSpPr/>
          <p:nvPr/>
        </p:nvSpPr>
        <p:spPr bwMode="auto">
          <a:xfrm>
            <a:off x="269009" y="2128596"/>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2" name="Rectangle 31"/>
          <p:cNvSpPr/>
          <p:nvPr/>
        </p:nvSpPr>
        <p:spPr bwMode="auto">
          <a:xfrm>
            <a:off x="269009" y="2125663"/>
            <a:ext cx="2697480" cy="2744787"/>
          </a:xfrm>
          <a:prstGeom prst="rect">
            <a:avLst/>
          </a:prstGeom>
          <a:solidFill>
            <a:schemeClr val="bg2">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4600" dirty="0" smtClean="0">
                <a:gradFill>
                  <a:gsLst>
                    <a:gs pos="0">
                      <a:srgbClr val="FFFFFF"/>
                    </a:gs>
                    <a:gs pos="100000">
                      <a:srgbClr val="FFFFFF"/>
                    </a:gs>
                  </a:gsLst>
                  <a:lin ang="5400000" scaled="0"/>
                </a:gradFill>
                <a:ea typeface="Segoe UI" pitchFamily="34" charset="0"/>
                <a:cs typeface="Segoe UI" pitchFamily="34" charset="0"/>
              </a:rPr>
              <a:t>Father</a:t>
            </a:r>
          </a:p>
          <a:p>
            <a:pPr defTabSz="932472" fontAlgn="base">
              <a:spcBef>
                <a:spcPct val="0"/>
              </a:spcBef>
              <a:spcAft>
                <a:spcPct val="0"/>
              </a:spcAft>
            </a:pPr>
            <a:r>
              <a:rPr lang="en-US" sz="4600" dirty="0" smtClean="0">
                <a:gradFill>
                  <a:gsLst>
                    <a:gs pos="0">
                      <a:srgbClr val="FFFFFF"/>
                    </a:gs>
                    <a:gs pos="100000">
                      <a:srgbClr val="FFFFFF"/>
                    </a:gs>
                  </a:gsLst>
                  <a:lin ang="5400000" scaled="0"/>
                </a:gradFill>
                <a:ea typeface="Segoe UI" pitchFamily="34" charset="0"/>
                <a:cs typeface="Segoe UI" pitchFamily="34" charset="0"/>
              </a:rPr>
              <a:t>Husband</a:t>
            </a:r>
            <a:endParaRPr lang="en-US" sz="46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4800" dirty="0">
              <a:gradFill>
                <a:gsLst>
                  <a:gs pos="0">
                    <a:srgbClr val="FFFFFF"/>
                  </a:gs>
                  <a:gs pos="100000">
                    <a:srgbClr val="FFFFFF"/>
                  </a:gs>
                </a:gsLst>
                <a:lin ang="5400000" scaled="0"/>
              </a:gradFill>
              <a:ea typeface="Segoe UI" pitchFamily="34" charset="0"/>
              <a:cs typeface="Segoe UI" pitchFamily="34" charset="0"/>
            </a:endParaRPr>
          </a:p>
        </p:txBody>
      </p:sp>
      <p:sp>
        <p:nvSpPr>
          <p:cNvPr id="33" name="Rectangle 32"/>
          <p:cNvSpPr/>
          <p:nvPr/>
        </p:nvSpPr>
        <p:spPr bwMode="auto">
          <a:xfrm>
            <a:off x="3011966" y="2125663"/>
            <a:ext cx="269748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Developer</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Blogger</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err="1" smtClean="0">
                <a:gradFill>
                  <a:gsLst>
                    <a:gs pos="0">
                      <a:srgbClr val="FFFFFF"/>
                    </a:gs>
                    <a:gs pos="100000">
                      <a:srgbClr val="FFFFFF"/>
                    </a:gs>
                  </a:gsLst>
                  <a:lin ang="5400000" scaled="0"/>
                </a:gradFill>
                <a:ea typeface="Segoe UI" pitchFamily="34" charset="0"/>
                <a:cs typeface="Segoe UI" pitchFamily="34" charset="0"/>
              </a:rPr>
              <a:t>Pluralsight</a:t>
            </a:r>
            <a:r>
              <a:rPr lang="en-US" dirty="0" smtClean="0">
                <a:gradFill>
                  <a:gsLst>
                    <a:gs pos="0">
                      <a:srgbClr val="FFFFFF"/>
                    </a:gs>
                    <a:gs pos="100000">
                      <a:srgbClr val="FFFFFF"/>
                    </a:gs>
                  </a:gsLst>
                  <a:lin ang="5400000" scaled="0"/>
                </a:gradFill>
                <a:ea typeface="Segoe UI" pitchFamily="34" charset="0"/>
                <a:cs typeface="Segoe UI" pitchFamily="34" charset="0"/>
              </a:rPr>
              <a:t> Author</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a:gradFill>
                  <a:gsLst>
                    <a:gs pos="0">
                      <a:srgbClr val="FFFFFF"/>
                    </a:gs>
                    <a:gs pos="100000">
                      <a:srgbClr val="FFFFFF"/>
                    </a:gs>
                  </a:gsLst>
                  <a:lin ang="5400000" scaled="0"/>
                </a:gradFill>
                <a:ea typeface="Segoe UI" pitchFamily="34" charset="0"/>
                <a:cs typeface="Segoe UI" pitchFamily="34" charset="0"/>
              </a:rPr>
              <a:t>Speaker</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4" name="Rectangle 33"/>
          <p:cNvSpPr/>
          <p:nvPr/>
        </p:nvSpPr>
        <p:spPr bwMode="auto">
          <a:xfrm>
            <a:off x="8497880" y="2125663"/>
            <a:ext cx="2743200" cy="2744787"/>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Hillbilly</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5754923" y="2125663"/>
            <a:ext cx="2697480" cy="2744787"/>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US" sz="4800" dirty="0" smtClean="0">
                <a:gradFill>
                  <a:gsLst>
                    <a:gs pos="0">
                      <a:srgbClr val="FFFFFF"/>
                    </a:gs>
                    <a:gs pos="100000">
                      <a:srgbClr val="FFFFFF"/>
                    </a:gs>
                  </a:gsLst>
                  <a:lin ang="5400000" scaled="0"/>
                </a:gradFill>
                <a:ea typeface="Segoe UI" pitchFamily="34" charset="0"/>
                <a:cs typeface="Segoe UI" pitchFamily="34" charset="0"/>
              </a:rPr>
              <a:t>I</a:t>
            </a:r>
          </a:p>
          <a:p>
            <a:pPr algn="ctr" defTabSz="932472" fontAlgn="base">
              <a:spcBef>
                <a:spcPct val="0"/>
              </a:spcBef>
              <a:spcAft>
                <a:spcPct val="0"/>
              </a:spcAft>
            </a:pPr>
            <a:r>
              <a:rPr lang="en-US" sz="4800" dirty="0" smtClean="0">
                <a:gradFill>
                  <a:gsLst>
                    <a:gs pos="0">
                      <a:srgbClr val="FFFFFF"/>
                    </a:gs>
                    <a:gs pos="100000">
                      <a:srgbClr val="FFFFFF"/>
                    </a:gs>
                  </a:gsLst>
                  <a:lin ang="5400000" scaled="0"/>
                </a:gradFill>
                <a:ea typeface="Segoe UI" pitchFamily="34" charset="0"/>
                <a:cs typeface="Segoe UI" pitchFamily="34" charset="0"/>
              </a:rPr>
              <a:t>&lt;3</a:t>
            </a:r>
          </a:p>
          <a:p>
            <a:pPr algn="ctr" defTabSz="932472" fontAlgn="base">
              <a:spcBef>
                <a:spcPct val="0"/>
              </a:spcBef>
              <a:spcAft>
                <a:spcPct val="0"/>
              </a:spcAft>
            </a:pPr>
            <a:r>
              <a:rPr lang="en-US" sz="4800" dirty="0" smtClean="0">
                <a:gradFill>
                  <a:gsLst>
                    <a:gs pos="0">
                      <a:srgbClr val="FFFFFF"/>
                    </a:gs>
                    <a:gs pos="100000">
                      <a:srgbClr val="FFFFFF"/>
                    </a:gs>
                  </a:gsLst>
                  <a:lin ang="5400000" scaled="0"/>
                </a:gradFill>
                <a:ea typeface="Segoe UI" pitchFamily="34" charset="0"/>
                <a:cs typeface="Segoe UI" pitchFamily="34" charset="0"/>
              </a:rPr>
              <a:t>BACON</a:t>
            </a:r>
            <a:endParaRPr lang="en-US" sz="48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194196306"/>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The App Model</a:t>
            </a:r>
            <a:endParaRPr lang="en-US" dirty="0"/>
          </a:p>
        </p:txBody>
      </p:sp>
      <p:sp>
        <p:nvSpPr>
          <p:cNvPr id="6" name="Text Placeholder 5"/>
          <p:cNvSpPr>
            <a:spLocks noGrp="1"/>
          </p:cNvSpPr>
          <p:nvPr>
            <p:ph type="body" sz="quarter" idx="11"/>
          </p:nvPr>
        </p:nvSpPr>
        <p:spPr>
          <a:xfrm>
            <a:off x="274639" y="1212849"/>
            <a:ext cx="11889564" cy="5139869"/>
          </a:xfrm>
        </p:spPr>
        <p:txBody>
          <a:bodyPr/>
          <a:lstStyle/>
          <a:p>
            <a:r>
              <a:rPr lang="en-US" dirty="0" smtClean="0">
                <a:cs typeface="Segoe UI Light"/>
              </a:rPr>
              <a:t>Provider Hosted Apps</a:t>
            </a:r>
            <a:endParaRPr lang="en-US" dirty="0" smtClean="0">
              <a:solidFill>
                <a:srgbClr val="0072C6"/>
              </a:solidFill>
              <a:latin typeface="Segoe UI Light"/>
              <a:cs typeface="Segoe UI Light"/>
            </a:endParaRPr>
          </a:p>
          <a:p>
            <a:pPr lvl="1"/>
            <a:r>
              <a:rPr lang="en-US" dirty="0" smtClean="0"/>
              <a:t>Pick your poison, PHP, Java? Who cares?!?!</a:t>
            </a:r>
          </a:p>
          <a:p>
            <a:pPr lvl="1"/>
            <a:r>
              <a:rPr lang="en-US" dirty="0" err="1" smtClean="0"/>
              <a:t>OAuth</a:t>
            </a:r>
            <a:r>
              <a:rPr lang="en-US" dirty="0" smtClean="0"/>
              <a:t> can be a pain</a:t>
            </a:r>
          </a:p>
          <a:p>
            <a:pPr lvl="1"/>
            <a:endParaRPr lang="en-US" dirty="0" smtClean="0"/>
          </a:p>
          <a:p>
            <a:r>
              <a:rPr lang="en-US" dirty="0" smtClean="0">
                <a:cs typeface="Segoe UI Light"/>
              </a:rPr>
              <a:t>Auto-Hosted Apps</a:t>
            </a:r>
            <a:endParaRPr lang="en-US" dirty="0" smtClean="0">
              <a:solidFill>
                <a:srgbClr val="0072C6"/>
              </a:solidFill>
              <a:latin typeface="Segoe UI Light"/>
              <a:cs typeface="Segoe UI Light"/>
            </a:endParaRPr>
          </a:p>
          <a:p>
            <a:pPr lvl="1"/>
            <a:r>
              <a:rPr lang="en-US" dirty="0" smtClean="0">
                <a:cs typeface="Segoe UI"/>
              </a:rPr>
              <a:t>Azure is your friend</a:t>
            </a:r>
          </a:p>
          <a:p>
            <a:pPr lvl="1"/>
            <a:r>
              <a:rPr lang="en-US" dirty="0" smtClean="0">
                <a:cs typeface="Segoe UI"/>
              </a:rPr>
              <a:t>Still not quite ready for prime time</a:t>
            </a:r>
          </a:p>
          <a:p>
            <a:pPr lvl="1"/>
            <a:endParaRPr lang="en-US" dirty="0" smtClean="0"/>
          </a:p>
          <a:p>
            <a:r>
              <a:rPr lang="en-US" dirty="0" smtClean="0">
                <a:cs typeface="Segoe UI Light"/>
              </a:rPr>
              <a:t>SharePoint Hosted Apps</a:t>
            </a:r>
            <a:endParaRPr lang="en-US" dirty="0" smtClean="0"/>
          </a:p>
          <a:p>
            <a:pPr lvl="1"/>
            <a:r>
              <a:rPr lang="en-US" dirty="0" smtClean="0">
                <a:cs typeface="Segoe UI"/>
              </a:rPr>
              <a:t>It’s all client side development</a:t>
            </a:r>
          </a:p>
          <a:p>
            <a:pPr lvl="1"/>
            <a:r>
              <a:rPr lang="en-US" dirty="0" smtClean="0">
                <a:cs typeface="Segoe UI"/>
              </a:rPr>
              <a:t>Permissions can’t be elevated</a:t>
            </a:r>
          </a:p>
          <a:p>
            <a:pPr lvl="1"/>
            <a:endParaRPr lang="en-US" dirty="0" smtClean="0">
              <a:cs typeface="Segoe UI"/>
            </a:endParaRPr>
          </a:p>
        </p:txBody>
      </p:sp>
    </p:spTree>
    <p:extLst>
      <p:ext uri="{BB962C8B-B14F-4D97-AF65-F5344CB8AC3E}">
        <p14:creationId xmlns:p14="http://schemas.microsoft.com/office/powerpoint/2010/main" val="4179814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Start using Client Side Dev NOW</a:t>
            </a:r>
            <a:endParaRPr lang="en-US" dirty="0"/>
          </a:p>
        </p:txBody>
      </p:sp>
      <p:sp>
        <p:nvSpPr>
          <p:cNvPr id="6" name="Text Placeholder 5"/>
          <p:cNvSpPr>
            <a:spLocks noGrp="1"/>
          </p:cNvSpPr>
          <p:nvPr>
            <p:ph type="body" sz="quarter" idx="11"/>
          </p:nvPr>
        </p:nvSpPr>
        <p:spPr>
          <a:xfrm>
            <a:off x="274639" y="1212849"/>
            <a:ext cx="11889564" cy="4801314"/>
          </a:xfrm>
        </p:spPr>
        <p:txBody>
          <a:bodyPr/>
          <a:lstStyle/>
          <a:p>
            <a:r>
              <a:rPr lang="en-US" dirty="0" smtClean="0">
                <a:cs typeface="Segoe UI Light"/>
              </a:rPr>
              <a:t>Rapidly growing API</a:t>
            </a:r>
            <a:endParaRPr lang="en-US" dirty="0" smtClean="0">
              <a:solidFill>
                <a:srgbClr val="0072C6"/>
              </a:solidFill>
              <a:latin typeface="Segoe UI Light"/>
              <a:cs typeface="Segoe UI Light"/>
            </a:endParaRPr>
          </a:p>
          <a:p>
            <a:pPr lvl="1"/>
            <a:r>
              <a:rPr lang="en-US" dirty="0" smtClean="0"/>
              <a:t>REST, CSOM, </a:t>
            </a:r>
            <a:r>
              <a:rPr lang="en-US" dirty="0" err="1" smtClean="0"/>
              <a:t>SPServices</a:t>
            </a:r>
            <a:endParaRPr lang="en-US" dirty="0" smtClean="0"/>
          </a:p>
          <a:p>
            <a:pPr lvl="1"/>
            <a:endParaRPr lang="en-US" dirty="0" smtClean="0"/>
          </a:p>
          <a:p>
            <a:r>
              <a:rPr lang="en-US" dirty="0" smtClean="0">
                <a:cs typeface="Segoe UI Light"/>
              </a:rPr>
              <a:t>Many resources available</a:t>
            </a:r>
            <a:endParaRPr lang="en-US" dirty="0" smtClean="0">
              <a:solidFill>
                <a:srgbClr val="0072C6"/>
              </a:solidFill>
              <a:latin typeface="Segoe UI Light"/>
              <a:cs typeface="Segoe UI Light"/>
            </a:endParaRPr>
          </a:p>
          <a:p>
            <a:pPr lvl="1"/>
            <a:r>
              <a:rPr lang="en-US" dirty="0" smtClean="0">
                <a:cs typeface="Segoe UI"/>
              </a:rPr>
              <a:t>jQuery and other 3</a:t>
            </a:r>
            <a:r>
              <a:rPr lang="en-US" baseline="30000" dirty="0" smtClean="0">
                <a:cs typeface="Segoe UI"/>
              </a:rPr>
              <a:t>rd</a:t>
            </a:r>
            <a:r>
              <a:rPr lang="en-US" dirty="0" smtClean="0">
                <a:cs typeface="Segoe UI"/>
              </a:rPr>
              <a:t> Party Libraries</a:t>
            </a:r>
          </a:p>
          <a:p>
            <a:pPr lvl="1"/>
            <a:r>
              <a:rPr lang="en-US" dirty="0" err="1" smtClean="0">
                <a:cs typeface="Segoe UI"/>
              </a:rPr>
              <a:t>TypeScript</a:t>
            </a:r>
            <a:r>
              <a:rPr lang="en-US" dirty="0" smtClean="0">
                <a:cs typeface="Segoe UI"/>
              </a:rPr>
              <a:t> (#SPC288 – Matt Bremer)</a:t>
            </a:r>
          </a:p>
          <a:p>
            <a:pPr lvl="1"/>
            <a:endParaRPr lang="en-US" dirty="0" smtClean="0"/>
          </a:p>
          <a:p>
            <a:r>
              <a:rPr lang="en-US" dirty="0" smtClean="0"/>
              <a:t>Rapidly Maturing Practices</a:t>
            </a:r>
          </a:p>
          <a:p>
            <a:pPr lvl="1"/>
            <a:r>
              <a:rPr lang="en-US" dirty="0" smtClean="0">
                <a:cs typeface="Segoe UI"/>
              </a:rPr>
              <a:t>Patterns &amp; Practices - </a:t>
            </a:r>
            <a:r>
              <a:rPr lang="en-US" dirty="0" err="1" smtClean="0">
                <a:cs typeface="Segoe UI"/>
              </a:rPr>
              <a:t>AngularJS</a:t>
            </a:r>
            <a:r>
              <a:rPr lang="en-US" dirty="0" smtClean="0">
                <a:cs typeface="Segoe UI"/>
              </a:rPr>
              <a:t>, Breeze</a:t>
            </a:r>
          </a:p>
          <a:p>
            <a:pPr lvl="1"/>
            <a:r>
              <a:rPr lang="en-US" dirty="0" smtClean="0">
                <a:cs typeface="Segoe UI"/>
              </a:rPr>
              <a:t>Single Page Apps (SPAs + SharePoint Hosted Apps = AWESOME)</a:t>
            </a:r>
          </a:p>
          <a:p>
            <a:pPr lvl="1"/>
            <a:endParaRPr lang="en-US" dirty="0" smtClean="0">
              <a:cs typeface="Segoe UI"/>
            </a:endParaRPr>
          </a:p>
        </p:txBody>
      </p:sp>
    </p:spTree>
    <p:extLst>
      <p:ext uri="{BB962C8B-B14F-4D97-AF65-F5344CB8AC3E}">
        <p14:creationId xmlns:p14="http://schemas.microsoft.com/office/powerpoint/2010/main" val="4246046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Start using Client Side Dev NOW</a:t>
            </a:r>
            <a:endParaRPr lang="en-US" dirty="0"/>
          </a:p>
        </p:txBody>
      </p:sp>
      <p:sp>
        <p:nvSpPr>
          <p:cNvPr id="6" name="Text Placeholder 5"/>
          <p:cNvSpPr>
            <a:spLocks noGrp="1"/>
          </p:cNvSpPr>
          <p:nvPr>
            <p:ph type="body" sz="quarter" idx="11"/>
          </p:nvPr>
        </p:nvSpPr>
        <p:spPr>
          <a:xfrm>
            <a:off x="274639" y="1212849"/>
            <a:ext cx="11889564" cy="5139869"/>
          </a:xfrm>
        </p:spPr>
        <p:txBody>
          <a:bodyPr/>
          <a:lstStyle/>
          <a:p>
            <a:r>
              <a:rPr lang="en-US" dirty="0" smtClean="0">
                <a:cs typeface="Segoe UI Light"/>
              </a:rPr>
              <a:t>Scripts migrate well</a:t>
            </a:r>
            <a:endParaRPr lang="en-US" dirty="0" smtClean="0">
              <a:solidFill>
                <a:srgbClr val="0072C6"/>
              </a:solidFill>
              <a:latin typeface="Segoe UI Light"/>
              <a:cs typeface="Segoe UI Light"/>
            </a:endParaRPr>
          </a:p>
          <a:p>
            <a:pPr lvl="1"/>
            <a:r>
              <a:rPr lang="en-US" dirty="0" smtClean="0"/>
              <a:t>Sometimes no modifications required 2007,2010, and 2013</a:t>
            </a:r>
          </a:p>
          <a:p>
            <a:pPr lvl="1"/>
            <a:endParaRPr lang="en-US" dirty="0" smtClean="0"/>
          </a:p>
          <a:p>
            <a:r>
              <a:rPr lang="en-US" dirty="0" smtClean="0">
                <a:cs typeface="Segoe UI Light"/>
              </a:rPr>
              <a:t>Be careful of changes to the DOM </a:t>
            </a:r>
            <a:endParaRPr lang="en-US" dirty="0" smtClean="0">
              <a:solidFill>
                <a:srgbClr val="0072C6"/>
              </a:solidFill>
              <a:latin typeface="Segoe UI Light"/>
              <a:cs typeface="Segoe UI Light"/>
            </a:endParaRPr>
          </a:p>
          <a:p>
            <a:pPr lvl="1"/>
            <a:r>
              <a:rPr lang="en-US" dirty="0" smtClean="0">
                <a:cs typeface="Segoe UI"/>
              </a:rPr>
              <a:t>You may see changes to rendered pages without notice</a:t>
            </a:r>
          </a:p>
          <a:p>
            <a:pPr lvl="1"/>
            <a:r>
              <a:rPr lang="en-US" dirty="0" smtClean="0"/>
              <a:t>Changes include attribute values, styles, etc.</a:t>
            </a:r>
          </a:p>
          <a:p>
            <a:pPr lvl="1"/>
            <a:endParaRPr lang="en-US" dirty="0" smtClean="0"/>
          </a:p>
          <a:p>
            <a:r>
              <a:rPr lang="en-US" dirty="0">
                <a:cs typeface="Segoe UI Light"/>
              </a:rPr>
              <a:t>M</a:t>
            </a:r>
            <a:r>
              <a:rPr lang="en-US" dirty="0" smtClean="0">
                <a:cs typeface="Segoe UI Light"/>
              </a:rPr>
              <a:t>inimal Download Strategy</a:t>
            </a:r>
            <a:endParaRPr lang="en-US" dirty="0" smtClean="0"/>
          </a:p>
          <a:p>
            <a:pPr lvl="1"/>
            <a:r>
              <a:rPr lang="en-US" dirty="0" smtClean="0">
                <a:cs typeface="Segoe UI"/>
              </a:rPr>
              <a:t>Can prevent scripts from being executed</a:t>
            </a:r>
          </a:p>
          <a:p>
            <a:pPr lvl="1"/>
            <a:r>
              <a:rPr lang="en-US" dirty="0" smtClean="0">
                <a:cs typeface="Segoe UI"/>
              </a:rPr>
              <a:t>https</a:t>
            </a:r>
            <a:r>
              <a:rPr lang="en-US" dirty="0">
                <a:cs typeface="Segoe UI"/>
              </a:rPr>
              <a:t>://sp_site/</a:t>
            </a:r>
            <a:r>
              <a:rPr lang="en-US" b="1" i="1" dirty="0">
                <a:cs typeface="Segoe UI"/>
              </a:rPr>
              <a:t>_layouts/15/start.aspx#</a:t>
            </a:r>
            <a:r>
              <a:rPr lang="en-US" dirty="0">
                <a:cs typeface="Segoe UI"/>
              </a:rPr>
              <a:t>/SitePages/newpage.aspx</a:t>
            </a:r>
          </a:p>
          <a:p>
            <a:pPr lvl="1"/>
            <a:r>
              <a:rPr lang="en-US" dirty="0" smtClean="0">
                <a:cs typeface="Segoe UI"/>
              </a:rPr>
              <a:t>Disable feature at Site level to prevent possible issues</a:t>
            </a:r>
          </a:p>
          <a:p>
            <a:pPr lvl="1"/>
            <a:endParaRPr lang="en-US" dirty="0" smtClean="0">
              <a:cs typeface="Segoe UI"/>
            </a:endParaRPr>
          </a:p>
        </p:txBody>
      </p:sp>
    </p:spTree>
    <p:extLst>
      <p:ext uri="{BB962C8B-B14F-4D97-AF65-F5344CB8AC3E}">
        <p14:creationId xmlns:p14="http://schemas.microsoft.com/office/powerpoint/2010/main" val="3391523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Client side development techniques</a:t>
            </a:r>
          </a:p>
          <a:p>
            <a:pPr marL="0" lvl="1" indent="0">
              <a:spcBef>
                <a:spcPts val="0"/>
              </a:spcBef>
              <a:buNone/>
            </a:pPr>
            <a:r>
              <a:rPr lang="en-US" dirty="0">
                <a:cs typeface="Segoe UI"/>
                <a:hlinkClick r:id="rId3"/>
              </a:rPr>
              <a:t>http://github.com/mrackley/SPClientSideDev</a:t>
            </a:r>
            <a:r>
              <a:rPr lang="en-US" dirty="0">
                <a:cs typeface="Segoe UI"/>
              </a:rPr>
              <a:t> </a:t>
            </a:r>
          </a:p>
          <a:p>
            <a:endParaRPr lang="en-US" dirty="0"/>
          </a:p>
        </p:txBody>
      </p:sp>
    </p:spTree>
    <p:extLst>
      <p:ext uri="{BB962C8B-B14F-4D97-AF65-F5344CB8AC3E}">
        <p14:creationId xmlns:p14="http://schemas.microsoft.com/office/powerpoint/2010/main" val="1994215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bwMode="auto">
          <a:xfrm>
            <a:off x="274640" y="3038493"/>
            <a:ext cx="36118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Date/Time: Wed </a:t>
            </a:r>
            <a:r>
              <a:rPr lang="en-US" b="1" dirty="0">
                <a:gradFill>
                  <a:gsLst>
                    <a:gs pos="0">
                      <a:srgbClr val="FFFFFF"/>
                    </a:gs>
                    <a:gs pos="100000">
                      <a:srgbClr val="FFFFFF"/>
                    </a:gs>
                  </a:gsLst>
                  <a:lin ang="5400000" scaled="0"/>
                </a:gradFill>
                <a:ea typeface="Segoe UI" pitchFamily="34" charset="0"/>
                <a:cs typeface="Segoe UI" pitchFamily="34" charset="0"/>
              </a:rPr>
              <a:t>5</a:t>
            </a:r>
            <a:r>
              <a:rPr lang="en-US" b="1" baseline="30000" dirty="0" smtClean="0">
                <a:gradFill>
                  <a:gsLst>
                    <a:gs pos="0">
                      <a:srgbClr val="FFFFFF"/>
                    </a:gs>
                    <a:gs pos="100000">
                      <a:srgbClr val="FFFFFF"/>
                    </a:gs>
                  </a:gsLst>
                  <a:lin ang="5400000" scaled="0"/>
                </a:gradFill>
                <a:ea typeface="Segoe UI" pitchFamily="34" charset="0"/>
                <a:cs typeface="Segoe UI" pitchFamily="34" charset="0"/>
              </a:rPr>
              <a:t>th</a:t>
            </a:r>
            <a:r>
              <a:rPr lang="en-US" b="1" dirty="0" smtClean="0">
                <a:gradFill>
                  <a:gsLst>
                    <a:gs pos="0">
                      <a:srgbClr val="FFFFFF"/>
                    </a:gs>
                    <a:gs pos="100000">
                      <a:srgbClr val="FFFFFF"/>
                    </a:gs>
                  </a:gsLst>
                  <a:lin ang="5400000" scaled="0"/>
                </a:gradFill>
                <a:ea typeface="Segoe UI" pitchFamily="34" charset="0"/>
                <a:cs typeface="Segoe UI" pitchFamily="34" charset="0"/>
              </a:rPr>
              <a:t>, 3:15</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3" name="Rectangle 32"/>
          <p:cNvSpPr/>
          <p:nvPr/>
        </p:nvSpPr>
        <p:spPr bwMode="auto">
          <a:xfrm>
            <a:off x="274638" y="2122514"/>
            <a:ext cx="4419600"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ID: SPC325</a:t>
            </a:r>
          </a:p>
          <a:p>
            <a:pPr defTabSz="932290" fontAlgn="base">
              <a:lnSpc>
                <a:spcPct val="90000"/>
              </a:lnSpc>
              <a:spcBef>
                <a:spcPct val="0"/>
              </a:spcBef>
              <a:spcAft>
                <a:spcPct val="0"/>
              </a:spcAft>
            </a:pPr>
            <a:r>
              <a:rPr lang="en-US" b="1" dirty="0">
                <a:gradFill>
                  <a:gsLst>
                    <a:gs pos="0">
                      <a:srgbClr val="FFFFFF"/>
                    </a:gs>
                    <a:gs pos="100000">
                      <a:srgbClr val="FFFFFF"/>
                    </a:gs>
                  </a:gsLst>
                  <a:lin ang="5400000" scaled="0"/>
                </a:gradFill>
                <a:ea typeface="Segoe UI" pitchFamily="34" charset="0"/>
                <a:cs typeface="Segoe UI" pitchFamily="34" charset="0"/>
              </a:rPr>
              <a:t>“Real-world examples of FTC to CAM transformations</a:t>
            </a:r>
            <a:r>
              <a:rPr lang="en-US" b="1" dirty="0" smtClean="0"/>
              <a:t>” </a:t>
            </a:r>
          </a:p>
        </p:txBody>
      </p:sp>
      <p:sp>
        <p:nvSpPr>
          <p:cNvPr id="35" name="Rectangle 34"/>
          <p:cNvSpPr/>
          <p:nvPr/>
        </p:nvSpPr>
        <p:spPr bwMode="auto">
          <a:xfrm>
            <a:off x="274640" y="3954471"/>
            <a:ext cx="2648388"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Speaker: Steve Walker, </a:t>
            </a:r>
            <a:r>
              <a:rPr lang="en-US" b="1" dirty="0" err="1" smtClean="0">
                <a:gradFill>
                  <a:gsLst>
                    <a:gs pos="0">
                      <a:srgbClr val="FFFFFF"/>
                    </a:gs>
                    <a:gs pos="100000">
                      <a:srgbClr val="FFFFFF"/>
                    </a:gs>
                  </a:gsLst>
                  <a:lin ang="5400000" scaled="0"/>
                </a:gradFill>
                <a:ea typeface="Segoe UI" pitchFamily="34" charset="0"/>
                <a:cs typeface="Segoe UI" pitchFamily="34" charset="0"/>
              </a:rPr>
              <a:t>Vesa</a:t>
            </a:r>
            <a:r>
              <a:rPr lang="en-US" b="1" dirty="0" smtClean="0">
                <a:gradFill>
                  <a:gsLst>
                    <a:gs pos="0">
                      <a:srgbClr val="FFFFFF"/>
                    </a:gs>
                    <a:gs pos="100000">
                      <a:srgbClr val="FFFFFF"/>
                    </a:gs>
                  </a:gsLst>
                  <a:lin ang="5400000" scaled="0"/>
                </a:gradFill>
                <a:ea typeface="Segoe UI" pitchFamily="34" charset="0"/>
                <a:cs typeface="Segoe UI" pitchFamily="34" charset="0"/>
              </a:rPr>
              <a:t> </a:t>
            </a:r>
            <a:r>
              <a:rPr lang="en-US" b="1" dirty="0" err="1" smtClean="0">
                <a:gradFill>
                  <a:gsLst>
                    <a:gs pos="0">
                      <a:srgbClr val="FFFFFF"/>
                    </a:gs>
                    <a:gs pos="100000">
                      <a:srgbClr val="FFFFFF"/>
                    </a:gs>
                  </a:gsLst>
                  <a:lin ang="5400000" scaled="0"/>
                </a:gradFill>
                <a:ea typeface="Segoe UI" pitchFamily="34" charset="0"/>
                <a:cs typeface="Segoe UI" pitchFamily="34" charset="0"/>
              </a:rPr>
              <a:t>Juvonen</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274638" y="4870450"/>
            <a:ext cx="3037164" cy="9144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Quick Link</a:t>
            </a:r>
            <a:r>
              <a:rPr lang="en-US" b="1" dirty="0">
                <a:gradFill>
                  <a:gsLst>
                    <a:gs pos="0">
                      <a:srgbClr val="FFFFFF"/>
                    </a:gs>
                    <a:gs pos="100000">
                      <a:srgbClr val="FFFFFF"/>
                    </a:gs>
                  </a:gsLst>
                  <a:lin ang="5400000" scaled="0"/>
                </a:gradFill>
                <a:ea typeface="Segoe UI" pitchFamily="34" charset="0"/>
                <a:cs typeface="Segoe UI" pitchFamily="34" charset="0"/>
              </a:rPr>
              <a:t>: http://bit.ly/1cd5D7t</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For more information go to…</a:t>
            </a:r>
            <a:endParaRPr lang="en-US" dirty="0"/>
          </a:p>
        </p:txBody>
      </p:sp>
      <p:pic>
        <p:nvPicPr>
          <p:cNvPr id="9" name="Picture 4" descr="https://hubb.blob.core.windows.net/a70c2f81-bd51-42ad-818d-43e2fc414102-profile/381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06851" y="2122513"/>
            <a:ext cx="3648959" cy="3648959"/>
          </a:xfrm>
          <a:prstGeom prst="rect">
            <a:avLst/>
          </a:prstGeom>
          <a:noFill/>
          <a:extLst>
            <a:ext uri="{909E8E84-426E-40DD-AFC4-6F175D3DCCD1}">
              <a14:hiddenFill xmlns:a14="http://schemas.microsoft.com/office/drawing/2010/main">
                <a:solidFill>
                  <a:srgbClr val="FFFFFF"/>
                </a:solidFill>
              </a14:hiddenFill>
            </a:ext>
          </a:extLst>
        </p:spPr>
      </p:pic>
      <p:pic>
        <p:nvPicPr>
          <p:cNvPr id="2084" name="Picture 36" descr="https://hubb.blob.core.windows.net/a70c2f81-bd51-42ad-818d-43e2fc414102-profile/4329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2010" y="2125662"/>
            <a:ext cx="3648958" cy="3648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7767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a:t>
            </a:r>
            <a:r>
              <a:rPr lang="en-US" dirty="0" smtClean="0"/>
              <a:t>10.</a:t>
            </a:r>
            <a:r>
              <a:rPr lang="en-US" dirty="0"/>
              <a:t/>
            </a:r>
            <a:br>
              <a:rPr lang="en-US" dirty="0"/>
            </a:br>
            <a:r>
              <a:rPr lang="en-US" dirty="0"/>
              <a:t>Hybrid/Private </a:t>
            </a:r>
            <a:r>
              <a:rPr lang="en-US" dirty="0" smtClean="0"/>
              <a:t>Cloud</a:t>
            </a:r>
            <a:endParaRPr lang="en-US" dirty="0"/>
          </a:p>
        </p:txBody>
      </p:sp>
    </p:spTree>
    <p:extLst>
      <p:ext uri="{BB962C8B-B14F-4D97-AF65-F5344CB8AC3E}">
        <p14:creationId xmlns:p14="http://schemas.microsoft.com/office/powerpoint/2010/main" val="740479328"/>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3225" y="754062"/>
            <a:ext cx="8219813" cy="1828800"/>
          </a:xfrm>
        </p:spPr>
        <p:txBody>
          <a:bodyPr/>
          <a:lstStyle/>
          <a:p>
            <a:r>
              <a:rPr lang="en-US" dirty="0" smtClean="0"/>
              <a:t>“This </a:t>
            </a:r>
            <a:r>
              <a:rPr lang="en-US" dirty="0"/>
              <a:t>leaves just a </a:t>
            </a:r>
            <a:r>
              <a:rPr lang="en-US" dirty="0" smtClean="0"/>
              <a:t>third 33% [of total SharePoint Enterprises] </a:t>
            </a:r>
            <a:r>
              <a:rPr lang="en-US" dirty="0"/>
              <a:t>with positive plans for cloud, of whom almost all </a:t>
            </a:r>
            <a:r>
              <a:rPr lang="en-US" dirty="0" smtClean="0"/>
              <a:t>29% </a:t>
            </a:r>
            <a:r>
              <a:rPr lang="en-US" dirty="0"/>
              <a:t>are planning a hybrid solution</a:t>
            </a:r>
            <a:r>
              <a:rPr lang="en-US" dirty="0" smtClean="0"/>
              <a:t>.” – AIIM 2013</a:t>
            </a:r>
            <a:endParaRPr lang="en-US" dirty="0"/>
          </a:p>
        </p:txBody>
      </p:sp>
    </p:spTree>
    <p:extLst>
      <p:ext uri="{BB962C8B-B14F-4D97-AF65-F5344CB8AC3E}">
        <p14:creationId xmlns:p14="http://schemas.microsoft.com/office/powerpoint/2010/main" val="2567109711"/>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Hybrid</a:t>
            </a:r>
            <a:endParaRPr lang="en-US" dirty="0"/>
          </a:p>
        </p:txBody>
      </p:sp>
      <p:sp>
        <p:nvSpPr>
          <p:cNvPr id="6" name="Text Placeholder 5"/>
          <p:cNvSpPr>
            <a:spLocks noGrp="1"/>
          </p:cNvSpPr>
          <p:nvPr>
            <p:ph type="body" sz="quarter" idx="11"/>
          </p:nvPr>
        </p:nvSpPr>
        <p:spPr>
          <a:xfrm>
            <a:off x="274639" y="1212849"/>
            <a:ext cx="11889564" cy="4124206"/>
          </a:xfrm>
        </p:spPr>
        <p:txBody>
          <a:bodyPr/>
          <a:lstStyle/>
          <a:p>
            <a:r>
              <a:rPr lang="en-US" dirty="0" smtClean="0"/>
              <a:t>Federation with O365</a:t>
            </a:r>
          </a:p>
          <a:p>
            <a:pPr lvl="1"/>
            <a:r>
              <a:rPr lang="en-US" dirty="0" smtClean="0"/>
              <a:t>External presence made </a:t>
            </a:r>
            <a:r>
              <a:rPr lang="en-US" dirty="0" err="1" smtClean="0"/>
              <a:t>soooo</a:t>
            </a:r>
            <a:r>
              <a:rPr lang="en-US" dirty="0" smtClean="0"/>
              <a:t> much easier</a:t>
            </a:r>
          </a:p>
          <a:p>
            <a:pPr lvl="1"/>
            <a:r>
              <a:rPr lang="en-US" dirty="0" smtClean="0"/>
              <a:t>A sand box that doesn’t cost a ton.</a:t>
            </a:r>
            <a:endParaRPr lang="en-US" dirty="0"/>
          </a:p>
          <a:p>
            <a:r>
              <a:rPr lang="en-US" dirty="0" smtClean="0"/>
              <a:t>Federation with Azure</a:t>
            </a:r>
          </a:p>
          <a:p>
            <a:pPr lvl="1"/>
            <a:r>
              <a:rPr lang="en-US" dirty="0" smtClean="0"/>
              <a:t>Getting the theme yet? Its pretty much the same.</a:t>
            </a:r>
          </a:p>
          <a:p>
            <a:pPr lvl="1"/>
            <a:r>
              <a:rPr lang="en-US" dirty="0" smtClean="0"/>
              <a:t>Federating directory synchronization </a:t>
            </a:r>
          </a:p>
          <a:p>
            <a:r>
              <a:rPr lang="en-US" dirty="0" smtClean="0"/>
              <a:t>Scenarios</a:t>
            </a:r>
          </a:p>
          <a:p>
            <a:pPr lvl="1"/>
            <a:r>
              <a:rPr lang="en-US" dirty="0" smtClean="0"/>
              <a:t>Colleges/Student/Alumni</a:t>
            </a:r>
          </a:p>
          <a:p>
            <a:pPr lvl="1"/>
            <a:r>
              <a:rPr lang="en-US" dirty="0" smtClean="0"/>
              <a:t>External contractors</a:t>
            </a:r>
            <a:endParaRPr lang="en-US" dirty="0"/>
          </a:p>
        </p:txBody>
      </p:sp>
    </p:spTree>
    <p:extLst>
      <p:ext uri="{BB962C8B-B14F-4D97-AF65-F5344CB8AC3E}">
        <p14:creationId xmlns:p14="http://schemas.microsoft.com/office/powerpoint/2010/main" val="863859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bwMode="auto">
          <a:xfrm>
            <a:off x="274640" y="3038493"/>
            <a:ext cx="36118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Date/Time: Tues. 4</a:t>
            </a:r>
            <a:r>
              <a:rPr lang="en-US" b="1" baseline="30000" dirty="0" smtClean="0">
                <a:gradFill>
                  <a:gsLst>
                    <a:gs pos="0">
                      <a:srgbClr val="FFFFFF"/>
                    </a:gs>
                    <a:gs pos="100000">
                      <a:srgbClr val="FFFFFF"/>
                    </a:gs>
                  </a:gsLst>
                  <a:lin ang="5400000" scaled="0"/>
                </a:gradFill>
                <a:ea typeface="Segoe UI" pitchFamily="34" charset="0"/>
                <a:cs typeface="Segoe UI" pitchFamily="34" charset="0"/>
              </a:rPr>
              <a:t>th</a:t>
            </a:r>
            <a:r>
              <a:rPr lang="en-US" b="1" dirty="0" smtClean="0">
                <a:gradFill>
                  <a:gsLst>
                    <a:gs pos="0">
                      <a:srgbClr val="FFFFFF"/>
                    </a:gs>
                    <a:gs pos="100000">
                      <a:srgbClr val="FFFFFF"/>
                    </a:gs>
                  </a:gsLst>
                  <a:lin ang="5400000" scaled="0"/>
                </a:gradFill>
                <a:ea typeface="Segoe UI" pitchFamily="34" charset="0"/>
                <a:cs typeface="Segoe UI" pitchFamily="34" charset="0"/>
              </a:rPr>
              <a:t>, 9:00am</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3" name="Rectangle 32"/>
          <p:cNvSpPr/>
          <p:nvPr/>
        </p:nvSpPr>
        <p:spPr bwMode="auto">
          <a:xfrm>
            <a:off x="274637" y="2122514"/>
            <a:ext cx="579119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ID: SPC411</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a:t>
            </a:r>
            <a:r>
              <a:rPr lang="en-US" b="1" dirty="0"/>
              <a:t>Office 365 identity federation using Windows Azure and Windows Azure Active </a:t>
            </a:r>
            <a:r>
              <a:rPr lang="en-US" b="1" dirty="0" smtClean="0"/>
              <a:t>Directory”</a:t>
            </a:r>
            <a:endParaRPr lang="en-US" b="1" dirty="0"/>
          </a:p>
          <a:p>
            <a:pPr defTabSz="932290"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274640" y="3954471"/>
            <a:ext cx="2648388"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Speaker: Spencer Harbar</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274638" y="4870450"/>
            <a:ext cx="3037164" cy="9144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Quick Link</a:t>
            </a:r>
            <a:r>
              <a:rPr lang="en-US" b="1" dirty="0">
                <a:gradFill>
                  <a:gsLst>
                    <a:gs pos="0">
                      <a:srgbClr val="FFFFFF"/>
                    </a:gs>
                    <a:gs pos="100000">
                      <a:srgbClr val="FFFFFF"/>
                    </a:gs>
                  </a:gsLst>
                  <a:lin ang="5400000" scaled="0"/>
                </a:gradFill>
                <a:ea typeface="Segoe UI" pitchFamily="34" charset="0"/>
                <a:cs typeface="Segoe UI" pitchFamily="34" charset="0"/>
              </a:rPr>
              <a:t>: http://bit.ly/1hr0z1q</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For more information go to…</a:t>
            </a:r>
            <a:endParaRPr lang="en-US" dirty="0"/>
          </a:p>
        </p:txBody>
      </p:sp>
      <p:pic>
        <p:nvPicPr>
          <p:cNvPr id="3074" name="Picture 2" descr="https://hubb.blob.core.windows.net/a70c2f81-bd51-42ad-818d-43e2fc414102-profile/380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06603" y="2122514"/>
            <a:ext cx="3657600" cy="36576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s://hubb.blob.core.windows.net/a70c2f81-bd51-42ad-818d-43e2fc414102-profile/381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06603" y="2129399"/>
            <a:ext cx="3657600"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908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Rectangle 251"/>
          <p:cNvSpPr/>
          <p:nvPr/>
        </p:nvSpPr>
        <p:spPr bwMode="auto">
          <a:xfrm>
            <a:off x="882" y="-1"/>
            <a:ext cx="12434711" cy="5478084"/>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sz="4080" dirty="0">
                <a:solidFill>
                  <a:schemeClr val="accent5"/>
                </a:solidFill>
              </a:rPr>
              <a:t>Office 365 Platform </a:t>
            </a:r>
          </a:p>
        </p:txBody>
      </p:sp>
      <p:grpSp>
        <p:nvGrpSpPr>
          <p:cNvPr id="122" name="Group 121"/>
          <p:cNvGrpSpPr/>
          <p:nvPr/>
        </p:nvGrpSpPr>
        <p:grpSpPr>
          <a:xfrm>
            <a:off x="153591" y="1039687"/>
            <a:ext cx="12126568" cy="2898280"/>
            <a:chOff x="149729" y="1019393"/>
            <a:chExt cx="11889871" cy="2916363"/>
          </a:xfrm>
        </p:grpSpPr>
        <p:sp>
          <p:nvSpPr>
            <p:cNvPr id="123" name="Rectangle 122"/>
            <p:cNvSpPr/>
            <p:nvPr/>
          </p:nvSpPr>
          <p:spPr bwMode="auto">
            <a:xfrm>
              <a:off x="152400" y="1019393"/>
              <a:ext cx="11887200" cy="291636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4" name="Rectangle 123"/>
            <p:cNvSpPr/>
            <p:nvPr/>
          </p:nvSpPr>
          <p:spPr bwMode="auto">
            <a:xfrm>
              <a:off x="149729" y="1019395"/>
              <a:ext cx="5058379" cy="767216"/>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Contextual Apps</a:t>
              </a:r>
            </a:p>
          </p:txBody>
        </p:sp>
      </p:grpSp>
      <p:sp>
        <p:nvSpPr>
          <p:cNvPr id="125" name="Rectangle 124"/>
          <p:cNvSpPr/>
          <p:nvPr/>
        </p:nvSpPr>
        <p:spPr bwMode="auto">
          <a:xfrm>
            <a:off x="153592" y="3914704"/>
            <a:ext cx="12126566" cy="2808408"/>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6" name="Rectangle 125"/>
          <p:cNvSpPr/>
          <p:nvPr/>
        </p:nvSpPr>
        <p:spPr bwMode="auto">
          <a:xfrm>
            <a:off x="170564" y="3847002"/>
            <a:ext cx="5572665"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Robust O365 API’s</a:t>
            </a:r>
          </a:p>
        </p:txBody>
      </p:sp>
      <p:sp>
        <p:nvSpPr>
          <p:cNvPr id="155" name="Rectangle 154"/>
          <p:cNvSpPr/>
          <p:nvPr/>
        </p:nvSpPr>
        <p:spPr bwMode="auto">
          <a:xfrm>
            <a:off x="8669033" y="3847002"/>
            <a:ext cx="2872815"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solidFill>
                  <a:srgbClr val="FFFFFF"/>
                </a:solidFill>
                <a:latin typeface="Segoe UI Light"/>
              </a:rPr>
              <a:t>Flexible Tools</a:t>
            </a:r>
          </a:p>
        </p:txBody>
      </p:sp>
      <p:sp>
        <p:nvSpPr>
          <p:cNvPr id="240" name="Rectangle 239"/>
          <p:cNvSpPr/>
          <p:nvPr/>
        </p:nvSpPr>
        <p:spPr bwMode="auto">
          <a:xfrm>
            <a:off x="8905604" y="4782700"/>
            <a:ext cx="2384115" cy="1303030"/>
          </a:xfrm>
          <a:prstGeom prst="rect">
            <a:avLst/>
          </a:prstGeom>
          <a:solidFill>
            <a:schemeClr val="bg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39" name="Freeform 44"/>
          <p:cNvSpPr>
            <a:spLocks noEditPoints="1"/>
          </p:cNvSpPr>
          <p:nvPr/>
        </p:nvSpPr>
        <p:spPr bwMode="auto">
          <a:xfrm>
            <a:off x="8842558" y="4702873"/>
            <a:ext cx="2535846" cy="1702221"/>
          </a:xfrm>
          <a:custGeom>
            <a:avLst/>
            <a:gdLst>
              <a:gd name="T0" fmla="*/ 943 w 974"/>
              <a:gd name="T1" fmla="*/ 0 h 835"/>
              <a:gd name="T2" fmla="*/ 33 w 974"/>
              <a:gd name="T3" fmla="*/ 0 h 835"/>
              <a:gd name="T4" fmla="*/ 0 w 974"/>
              <a:gd name="T5" fmla="*/ 30 h 835"/>
              <a:gd name="T6" fmla="*/ 0 w 974"/>
              <a:gd name="T7" fmla="*/ 683 h 835"/>
              <a:gd name="T8" fmla="*/ 33 w 974"/>
              <a:gd name="T9" fmla="*/ 714 h 835"/>
              <a:gd name="T10" fmla="*/ 332 w 974"/>
              <a:gd name="T11" fmla="*/ 714 h 835"/>
              <a:gd name="T12" fmla="*/ 323 w 974"/>
              <a:gd name="T13" fmla="*/ 761 h 835"/>
              <a:gd name="T14" fmla="*/ 272 w 974"/>
              <a:gd name="T15" fmla="*/ 779 h 835"/>
              <a:gd name="T16" fmla="*/ 267 w 974"/>
              <a:gd name="T17" fmla="*/ 779 h 835"/>
              <a:gd name="T18" fmla="*/ 246 w 974"/>
              <a:gd name="T19" fmla="*/ 801 h 835"/>
              <a:gd name="T20" fmla="*/ 246 w 974"/>
              <a:gd name="T21" fmla="*/ 813 h 835"/>
              <a:gd name="T22" fmla="*/ 267 w 974"/>
              <a:gd name="T23" fmla="*/ 835 h 835"/>
              <a:gd name="T24" fmla="*/ 719 w 974"/>
              <a:gd name="T25" fmla="*/ 835 h 835"/>
              <a:gd name="T26" fmla="*/ 740 w 974"/>
              <a:gd name="T27" fmla="*/ 813 h 835"/>
              <a:gd name="T28" fmla="*/ 740 w 974"/>
              <a:gd name="T29" fmla="*/ 801 h 835"/>
              <a:gd name="T30" fmla="*/ 719 w 974"/>
              <a:gd name="T31" fmla="*/ 779 h 835"/>
              <a:gd name="T32" fmla="*/ 717 w 974"/>
              <a:gd name="T33" fmla="*/ 779 h 835"/>
              <a:gd name="T34" fmla="*/ 669 w 974"/>
              <a:gd name="T35" fmla="*/ 761 h 835"/>
              <a:gd name="T36" fmla="*/ 661 w 974"/>
              <a:gd name="T37" fmla="*/ 714 h 835"/>
              <a:gd name="T38" fmla="*/ 943 w 974"/>
              <a:gd name="T39" fmla="*/ 714 h 835"/>
              <a:gd name="T40" fmla="*/ 974 w 974"/>
              <a:gd name="T41" fmla="*/ 683 h 835"/>
              <a:gd name="T42" fmla="*/ 974 w 974"/>
              <a:gd name="T43" fmla="*/ 30 h 835"/>
              <a:gd name="T44" fmla="*/ 943 w 974"/>
              <a:gd name="T45" fmla="*/ 0 h 835"/>
              <a:gd name="T46" fmla="*/ 918 w 974"/>
              <a:gd name="T47" fmla="*/ 634 h 835"/>
              <a:gd name="T48" fmla="*/ 892 w 974"/>
              <a:gd name="T49" fmla="*/ 660 h 835"/>
              <a:gd name="T50" fmla="*/ 84 w 974"/>
              <a:gd name="T51" fmla="*/ 660 h 835"/>
              <a:gd name="T52" fmla="*/ 57 w 974"/>
              <a:gd name="T53" fmla="*/ 634 h 835"/>
              <a:gd name="T54" fmla="*/ 57 w 974"/>
              <a:gd name="T55" fmla="*/ 79 h 835"/>
              <a:gd name="T56" fmla="*/ 84 w 974"/>
              <a:gd name="T57" fmla="*/ 53 h 835"/>
              <a:gd name="T58" fmla="*/ 892 w 974"/>
              <a:gd name="T59" fmla="*/ 53 h 835"/>
              <a:gd name="T60" fmla="*/ 918 w 974"/>
              <a:gd name="T61" fmla="*/ 79 h 835"/>
              <a:gd name="T62" fmla="*/ 918 w 974"/>
              <a:gd name="T63" fmla="*/ 634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74" h="835">
                <a:moveTo>
                  <a:pt x="943" y="0"/>
                </a:moveTo>
                <a:cubicBezTo>
                  <a:pt x="33" y="0"/>
                  <a:pt x="33" y="0"/>
                  <a:pt x="33" y="0"/>
                </a:cubicBezTo>
                <a:cubicBezTo>
                  <a:pt x="15" y="0"/>
                  <a:pt x="0" y="13"/>
                  <a:pt x="0" y="30"/>
                </a:cubicBezTo>
                <a:cubicBezTo>
                  <a:pt x="0" y="683"/>
                  <a:pt x="0" y="683"/>
                  <a:pt x="0" y="683"/>
                </a:cubicBezTo>
                <a:cubicBezTo>
                  <a:pt x="0" y="700"/>
                  <a:pt x="15" y="714"/>
                  <a:pt x="33" y="714"/>
                </a:cubicBezTo>
                <a:cubicBezTo>
                  <a:pt x="332" y="714"/>
                  <a:pt x="332" y="714"/>
                  <a:pt x="332" y="714"/>
                </a:cubicBezTo>
                <a:cubicBezTo>
                  <a:pt x="332" y="714"/>
                  <a:pt x="330" y="751"/>
                  <a:pt x="323" y="761"/>
                </a:cubicBezTo>
                <a:cubicBezTo>
                  <a:pt x="311" y="779"/>
                  <a:pt x="288" y="774"/>
                  <a:pt x="272" y="779"/>
                </a:cubicBezTo>
                <a:cubicBezTo>
                  <a:pt x="267" y="779"/>
                  <a:pt x="267" y="779"/>
                  <a:pt x="267" y="779"/>
                </a:cubicBezTo>
                <a:cubicBezTo>
                  <a:pt x="255" y="779"/>
                  <a:pt x="246" y="789"/>
                  <a:pt x="246" y="801"/>
                </a:cubicBezTo>
                <a:cubicBezTo>
                  <a:pt x="246" y="813"/>
                  <a:pt x="246" y="813"/>
                  <a:pt x="246" y="813"/>
                </a:cubicBezTo>
                <a:cubicBezTo>
                  <a:pt x="246" y="825"/>
                  <a:pt x="255" y="835"/>
                  <a:pt x="267" y="835"/>
                </a:cubicBezTo>
                <a:cubicBezTo>
                  <a:pt x="719" y="835"/>
                  <a:pt x="719" y="835"/>
                  <a:pt x="719" y="835"/>
                </a:cubicBezTo>
                <a:cubicBezTo>
                  <a:pt x="730" y="835"/>
                  <a:pt x="740" y="825"/>
                  <a:pt x="740" y="813"/>
                </a:cubicBezTo>
                <a:cubicBezTo>
                  <a:pt x="740" y="801"/>
                  <a:pt x="740" y="801"/>
                  <a:pt x="740" y="801"/>
                </a:cubicBezTo>
                <a:cubicBezTo>
                  <a:pt x="740" y="789"/>
                  <a:pt x="730" y="779"/>
                  <a:pt x="719" y="779"/>
                </a:cubicBezTo>
                <a:cubicBezTo>
                  <a:pt x="717" y="779"/>
                  <a:pt x="717" y="779"/>
                  <a:pt x="717" y="779"/>
                </a:cubicBezTo>
                <a:cubicBezTo>
                  <a:pt x="708" y="778"/>
                  <a:pt x="681" y="780"/>
                  <a:pt x="669" y="761"/>
                </a:cubicBezTo>
                <a:cubicBezTo>
                  <a:pt x="663" y="751"/>
                  <a:pt x="661" y="714"/>
                  <a:pt x="661" y="714"/>
                </a:cubicBezTo>
                <a:cubicBezTo>
                  <a:pt x="943" y="714"/>
                  <a:pt x="943" y="714"/>
                  <a:pt x="943" y="714"/>
                </a:cubicBezTo>
                <a:cubicBezTo>
                  <a:pt x="960" y="714"/>
                  <a:pt x="974" y="700"/>
                  <a:pt x="974" y="683"/>
                </a:cubicBezTo>
                <a:cubicBezTo>
                  <a:pt x="974" y="30"/>
                  <a:pt x="974" y="30"/>
                  <a:pt x="974" y="30"/>
                </a:cubicBezTo>
                <a:cubicBezTo>
                  <a:pt x="974" y="13"/>
                  <a:pt x="960" y="0"/>
                  <a:pt x="943" y="0"/>
                </a:cubicBezTo>
                <a:close/>
                <a:moveTo>
                  <a:pt x="918" y="634"/>
                </a:moveTo>
                <a:cubicBezTo>
                  <a:pt x="918" y="649"/>
                  <a:pt x="906" y="660"/>
                  <a:pt x="892" y="660"/>
                </a:cubicBezTo>
                <a:cubicBezTo>
                  <a:pt x="84" y="660"/>
                  <a:pt x="84" y="660"/>
                  <a:pt x="84" y="660"/>
                </a:cubicBezTo>
                <a:cubicBezTo>
                  <a:pt x="69" y="660"/>
                  <a:pt x="57" y="649"/>
                  <a:pt x="57" y="634"/>
                </a:cubicBezTo>
                <a:cubicBezTo>
                  <a:pt x="57" y="79"/>
                  <a:pt x="57" y="79"/>
                  <a:pt x="57" y="79"/>
                </a:cubicBezTo>
                <a:cubicBezTo>
                  <a:pt x="57" y="64"/>
                  <a:pt x="69" y="53"/>
                  <a:pt x="84" y="53"/>
                </a:cubicBezTo>
                <a:cubicBezTo>
                  <a:pt x="892" y="53"/>
                  <a:pt x="892" y="53"/>
                  <a:pt x="892" y="53"/>
                </a:cubicBezTo>
                <a:cubicBezTo>
                  <a:pt x="906" y="53"/>
                  <a:pt x="918" y="64"/>
                  <a:pt x="918" y="79"/>
                </a:cubicBezTo>
                <a:cubicBezTo>
                  <a:pt x="918" y="634"/>
                  <a:pt x="918" y="634"/>
                  <a:pt x="918" y="634"/>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26" name="Freeform 21"/>
          <p:cNvSpPr>
            <a:spLocks noEditPoints="1"/>
          </p:cNvSpPr>
          <p:nvPr/>
        </p:nvSpPr>
        <p:spPr bwMode="auto">
          <a:xfrm>
            <a:off x="9106165" y="4886557"/>
            <a:ext cx="2006223" cy="298028"/>
          </a:xfrm>
          <a:custGeom>
            <a:avLst/>
            <a:gdLst>
              <a:gd name="T0" fmla="*/ 129 w 1973"/>
              <a:gd name="T1" fmla="*/ 26 h 290"/>
              <a:gd name="T2" fmla="*/ 285 w 1973"/>
              <a:gd name="T3" fmla="*/ 0 h 290"/>
              <a:gd name="T4" fmla="*/ 120 w 1973"/>
              <a:gd name="T5" fmla="*/ 266 h 290"/>
              <a:gd name="T6" fmla="*/ 0 w 1973"/>
              <a:gd name="T7" fmla="*/ 142 h 290"/>
              <a:gd name="T8" fmla="*/ 124 w 1973"/>
              <a:gd name="T9" fmla="*/ 23 h 290"/>
              <a:gd name="T10" fmla="*/ 290 w 1973"/>
              <a:gd name="T11" fmla="*/ 150 h 290"/>
              <a:gd name="T12" fmla="*/ 194 w 1973"/>
              <a:gd name="T13" fmla="*/ 277 h 290"/>
              <a:gd name="T14" fmla="*/ 507 w 1973"/>
              <a:gd name="T15" fmla="*/ 148 h 290"/>
              <a:gd name="T16" fmla="*/ 585 w 1973"/>
              <a:gd name="T17" fmla="*/ 58 h 290"/>
              <a:gd name="T18" fmla="*/ 499 w 1973"/>
              <a:gd name="T19" fmla="*/ 58 h 290"/>
              <a:gd name="T20" fmla="*/ 401 w 1973"/>
              <a:gd name="T21" fmla="*/ 61 h 290"/>
              <a:gd name="T22" fmla="*/ 432 w 1973"/>
              <a:gd name="T23" fmla="*/ 232 h 290"/>
              <a:gd name="T24" fmla="*/ 1400 w 1973"/>
              <a:gd name="T25" fmla="*/ 232 h 290"/>
              <a:gd name="T26" fmla="*/ 1493 w 1973"/>
              <a:gd name="T27" fmla="*/ 183 h 290"/>
              <a:gd name="T28" fmla="*/ 1534 w 1973"/>
              <a:gd name="T29" fmla="*/ 229 h 290"/>
              <a:gd name="T30" fmla="*/ 1384 w 1973"/>
              <a:gd name="T31" fmla="*/ 222 h 290"/>
              <a:gd name="T32" fmla="*/ 1487 w 1973"/>
              <a:gd name="T33" fmla="*/ 165 h 290"/>
              <a:gd name="T34" fmla="*/ 911 w 1973"/>
              <a:gd name="T35" fmla="*/ 50 h 290"/>
              <a:gd name="T36" fmla="*/ 881 w 1973"/>
              <a:gd name="T37" fmla="*/ 113 h 290"/>
              <a:gd name="T38" fmla="*/ 860 w 1973"/>
              <a:gd name="T39" fmla="*/ 234 h 290"/>
              <a:gd name="T40" fmla="*/ 817 w 1973"/>
              <a:gd name="T41" fmla="*/ 168 h 290"/>
              <a:gd name="T42" fmla="*/ 1067 w 1973"/>
              <a:gd name="T43" fmla="*/ 111 h 290"/>
              <a:gd name="T44" fmla="*/ 1153 w 1973"/>
              <a:gd name="T45" fmla="*/ 139 h 290"/>
              <a:gd name="T46" fmla="*/ 1204 w 1973"/>
              <a:gd name="T47" fmla="*/ 229 h 290"/>
              <a:gd name="T48" fmla="*/ 1194 w 1973"/>
              <a:gd name="T49" fmla="*/ 205 h 290"/>
              <a:gd name="T50" fmla="*/ 1145 w 1973"/>
              <a:gd name="T51" fmla="*/ 111 h 290"/>
              <a:gd name="T52" fmla="*/ 1085 w 1973"/>
              <a:gd name="T53" fmla="*/ 107 h 290"/>
              <a:gd name="T54" fmla="*/ 1889 w 1973"/>
              <a:gd name="T55" fmla="*/ 175 h 290"/>
              <a:gd name="T56" fmla="*/ 1925 w 1973"/>
              <a:gd name="T57" fmla="*/ 105 h 290"/>
              <a:gd name="T58" fmla="*/ 1964 w 1973"/>
              <a:gd name="T59" fmla="*/ 222 h 290"/>
              <a:gd name="T60" fmla="*/ 1952 w 1973"/>
              <a:gd name="T61" fmla="*/ 158 h 290"/>
              <a:gd name="T62" fmla="*/ 1054 w 1973"/>
              <a:gd name="T63" fmla="*/ 197 h 290"/>
              <a:gd name="T64" fmla="*/ 1011 w 1973"/>
              <a:gd name="T65" fmla="*/ 123 h 290"/>
              <a:gd name="T66" fmla="*/ 958 w 1973"/>
              <a:gd name="T67" fmla="*/ 182 h 290"/>
              <a:gd name="T68" fmla="*/ 670 w 1973"/>
              <a:gd name="T69" fmla="*/ 110 h 290"/>
              <a:gd name="T70" fmla="*/ 690 w 1973"/>
              <a:gd name="T71" fmla="*/ 163 h 290"/>
              <a:gd name="T72" fmla="*/ 756 w 1973"/>
              <a:gd name="T73" fmla="*/ 232 h 290"/>
              <a:gd name="T74" fmla="*/ 746 w 1973"/>
              <a:gd name="T75" fmla="*/ 106 h 290"/>
              <a:gd name="T76" fmla="*/ 1746 w 1973"/>
              <a:gd name="T77" fmla="*/ 232 h 290"/>
              <a:gd name="T78" fmla="*/ 1744 w 1973"/>
              <a:gd name="T79" fmla="*/ 111 h 290"/>
              <a:gd name="T80" fmla="*/ 1680 w 1973"/>
              <a:gd name="T81" fmla="*/ 109 h 290"/>
              <a:gd name="T82" fmla="*/ 1707 w 1973"/>
              <a:gd name="T83" fmla="*/ 235 h 290"/>
              <a:gd name="T84" fmla="*/ 1545 w 1973"/>
              <a:gd name="T85" fmla="*/ 232 h 290"/>
              <a:gd name="T86" fmla="*/ 1571 w 1973"/>
              <a:gd name="T87" fmla="*/ 215 h 290"/>
              <a:gd name="T88" fmla="*/ 1548 w 1973"/>
              <a:gd name="T89" fmla="*/ 109 h 290"/>
              <a:gd name="T90" fmla="*/ 1319 w 1973"/>
              <a:gd name="T91" fmla="*/ 114 h 290"/>
              <a:gd name="T92" fmla="*/ 1304 w 1973"/>
              <a:gd name="T93" fmla="*/ 204 h 290"/>
              <a:gd name="T94" fmla="*/ 1255 w 1973"/>
              <a:gd name="T95" fmla="*/ 231 h 290"/>
              <a:gd name="T96" fmla="*/ 1269 w 1973"/>
              <a:gd name="T97" fmla="*/ 137 h 290"/>
              <a:gd name="T98" fmla="*/ 1816 w 1973"/>
              <a:gd name="T99" fmla="*/ 110 h 290"/>
              <a:gd name="T100" fmla="*/ 1815 w 1973"/>
              <a:gd name="T101" fmla="*/ 232 h 290"/>
              <a:gd name="T102" fmla="*/ 1861 w 1973"/>
              <a:gd name="T103" fmla="*/ 127 h 290"/>
              <a:gd name="T104" fmla="*/ 620 w 1973"/>
              <a:gd name="T105" fmla="*/ 229 h 290"/>
              <a:gd name="T106" fmla="*/ 622 w 1973"/>
              <a:gd name="T107" fmla="*/ 107 h 290"/>
              <a:gd name="T108" fmla="*/ 617 w 1973"/>
              <a:gd name="T109" fmla="*/ 6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3" h="290">
                <a:moveTo>
                  <a:pt x="291" y="0"/>
                </a:moveTo>
                <a:cubicBezTo>
                  <a:pt x="291" y="3"/>
                  <a:pt x="291" y="6"/>
                  <a:pt x="291" y="10"/>
                </a:cubicBezTo>
                <a:cubicBezTo>
                  <a:pt x="291" y="53"/>
                  <a:pt x="291" y="96"/>
                  <a:pt x="290" y="139"/>
                </a:cubicBezTo>
                <a:cubicBezTo>
                  <a:pt x="290" y="143"/>
                  <a:pt x="291" y="143"/>
                  <a:pt x="287" y="143"/>
                </a:cubicBezTo>
                <a:cubicBezTo>
                  <a:pt x="235" y="143"/>
                  <a:pt x="184" y="143"/>
                  <a:pt x="133" y="143"/>
                </a:cubicBezTo>
                <a:cubicBezTo>
                  <a:pt x="128" y="143"/>
                  <a:pt x="129" y="143"/>
                  <a:pt x="129" y="139"/>
                </a:cubicBezTo>
                <a:cubicBezTo>
                  <a:pt x="129" y="101"/>
                  <a:pt x="129" y="64"/>
                  <a:pt x="129" y="26"/>
                </a:cubicBezTo>
                <a:cubicBezTo>
                  <a:pt x="129" y="26"/>
                  <a:pt x="129" y="25"/>
                  <a:pt x="129" y="25"/>
                </a:cubicBezTo>
                <a:cubicBezTo>
                  <a:pt x="129" y="22"/>
                  <a:pt x="129" y="22"/>
                  <a:pt x="131" y="22"/>
                </a:cubicBezTo>
                <a:cubicBezTo>
                  <a:pt x="136" y="21"/>
                  <a:pt x="142" y="20"/>
                  <a:pt x="147" y="20"/>
                </a:cubicBezTo>
                <a:cubicBezTo>
                  <a:pt x="161" y="18"/>
                  <a:pt x="174" y="16"/>
                  <a:pt x="187" y="14"/>
                </a:cubicBezTo>
                <a:cubicBezTo>
                  <a:pt x="200" y="12"/>
                  <a:pt x="213" y="11"/>
                  <a:pt x="226" y="9"/>
                </a:cubicBezTo>
                <a:cubicBezTo>
                  <a:pt x="239" y="7"/>
                  <a:pt x="252" y="5"/>
                  <a:pt x="266" y="3"/>
                </a:cubicBezTo>
                <a:cubicBezTo>
                  <a:pt x="272" y="2"/>
                  <a:pt x="279" y="1"/>
                  <a:pt x="285" y="0"/>
                </a:cubicBezTo>
                <a:cubicBezTo>
                  <a:pt x="286" y="0"/>
                  <a:pt x="286" y="1"/>
                  <a:pt x="287" y="0"/>
                </a:cubicBezTo>
                <a:cubicBezTo>
                  <a:pt x="288" y="0"/>
                  <a:pt x="289" y="0"/>
                  <a:pt x="291" y="0"/>
                </a:cubicBezTo>
                <a:close/>
                <a:moveTo>
                  <a:pt x="0" y="249"/>
                </a:moveTo>
                <a:cubicBezTo>
                  <a:pt x="0" y="250"/>
                  <a:pt x="1" y="250"/>
                  <a:pt x="2" y="250"/>
                </a:cubicBezTo>
                <a:cubicBezTo>
                  <a:pt x="15" y="252"/>
                  <a:pt x="29" y="254"/>
                  <a:pt x="42" y="255"/>
                </a:cubicBezTo>
                <a:cubicBezTo>
                  <a:pt x="55" y="257"/>
                  <a:pt x="68" y="259"/>
                  <a:pt x="82" y="261"/>
                </a:cubicBezTo>
                <a:cubicBezTo>
                  <a:pt x="95" y="263"/>
                  <a:pt x="108" y="265"/>
                  <a:pt x="120" y="266"/>
                </a:cubicBezTo>
                <a:cubicBezTo>
                  <a:pt x="124" y="267"/>
                  <a:pt x="124" y="267"/>
                  <a:pt x="124" y="263"/>
                </a:cubicBezTo>
                <a:cubicBezTo>
                  <a:pt x="124" y="226"/>
                  <a:pt x="124" y="188"/>
                  <a:pt x="124" y="151"/>
                </a:cubicBezTo>
                <a:cubicBezTo>
                  <a:pt x="124" y="147"/>
                  <a:pt x="125" y="147"/>
                  <a:pt x="120" y="147"/>
                </a:cubicBezTo>
                <a:cubicBezTo>
                  <a:pt x="89" y="147"/>
                  <a:pt x="57" y="147"/>
                  <a:pt x="25" y="147"/>
                </a:cubicBezTo>
                <a:cubicBezTo>
                  <a:pt x="17" y="147"/>
                  <a:pt x="8" y="147"/>
                  <a:pt x="0" y="147"/>
                </a:cubicBezTo>
                <a:cubicBezTo>
                  <a:pt x="0" y="181"/>
                  <a:pt x="0" y="215"/>
                  <a:pt x="0" y="249"/>
                </a:cubicBezTo>
                <a:close/>
                <a:moveTo>
                  <a:pt x="0" y="142"/>
                </a:moveTo>
                <a:cubicBezTo>
                  <a:pt x="1" y="143"/>
                  <a:pt x="2" y="143"/>
                  <a:pt x="3" y="143"/>
                </a:cubicBezTo>
                <a:cubicBezTo>
                  <a:pt x="42" y="143"/>
                  <a:pt x="81" y="143"/>
                  <a:pt x="120" y="143"/>
                </a:cubicBezTo>
                <a:cubicBezTo>
                  <a:pt x="120" y="143"/>
                  <a:pt x="121" y="143"/>
                  <a:pt x="122" y="143"/>
                </a:cubicBezTo>
                <a:cubicBezTo>
                  <a:pt x="124" y="143"/>
                  <a:pt x="124" y="143"/>
                  <a:pt x="124" y="140"/>
                </a:cubicBezTo>
                <a:cubicBezTo>
                  <a:pt x="124" y="140"/>
                  <a:pt x="124" y="140"/>
                  <a:pt x="124" y="139"/>
                </a:cubicBezTo>
                <a:cubicBezTo>
                  <a:pt x="124" y="102"/>
                  <a:pt x="124" y="64"/>
                  <a:pt x="124" y="26"/>
                </a:cubicBezTo>
                <a:cubicBezTo>
                  <a:pt x="124" y="25"/>
                  <a:pt x="124" y="24"/>
                  <a:pt x="124" y="23"/>
                </a:cubicBezTo>
                <a:cubicBezTo>
                  <a:pt x="123" y="23"/>
                  <a:pt x="123" y="23"/>
                  <a:pt x="122" y="23"/>
                </a:cubicBezTo>
                <a:cubicBezTo>
                  <a:pt x="109" y="25"/>
                  <a:pt x="95" y="27"/>
                  <a:pt x="82" y="29"/>
                </a:cubicBezTo>
                <a:cubicBezTo>
                  <a:pt x="69" y="31"/>
                  <a:pt x="57" y="32"/>
                  <a:pt x="44" y="34"/>
                </a:cubicBezTo>
                <a:cubicBezTo>
                  <a:pt x="29" y="36"/>
                  <a:pt x="14" y="38"/>
                  <a:pt x="0" y="40"/>
                </a:cubicBezTo>
                <a:cubicBezTo>
                  <a:pt x="0" y="74"/>
                  <a:pt x="0" y="108"/>
                  <a:pt x="0" y="142"/>
                </a:cubicBezTo>
                <a:close/>
                <a:moveTo>
                  <a:pt x="290" y="289"/>
                </a:moveTo>
                <a:cubicBezTo>
                  <a:pt x="291" y="242"/>
                  <a:pt x="291" y="196"/>
                  <a:pt x="290" y="150"/>
                </a:cubicBezTo>
                <a:cubicBezTo>
                  <a:pt x="290" y="147"/>
                  <a:pt x="290" y="147"/>
                  <a:pt x="288" y="147"/>
                </a:cubicBezTo>
                <a:cubicBezTo>
                  <a:pt x="236" y="147"/>
                  <a:pt x="184" y="147"/>
                  <a:pt x="132" y="147"/>
                </a:cubicBezTo>
                <a:cubicBezTo>
                  <a:pt x="129" y="147"/>
                  <a:pt x="129" y="147"/>
                  <a:pt x="129" y="150"/>
                </a:cubicBezTo>
                <a:cubicBezTo>
                  <a:pt x="129" y="188"/>
                  <a:pt x="129" y="227"/>
                  <a:pt x="129" y="265"/>
                </a:cubicBezTo>
                <a:cubicBezTo>
                  <a:pt x="129" y="268"/>
                  <a:pt x="129" y="268"/>
                  <a:pt x="131" y="268"/>
                </a:cubicBezTo>
                <a:cubicBezTo>
                  <a:pt x="139" y="269"/>
                  <a:pt x="148" y="270"/>
                  <a:pt x="156" y="271"/>
                </a:cubicBezTo>
                <a:cubicBezTo>
                  <a:pt x="169" y="273"/>
                  <a:pt x="182" y="275"/>
                  <a:pt x="194" y="277"/>
                </a:cubicBezTo>
                <a:cubicBezTo>
                  <a:pt x="208" y="279"/>
                  <a:pt x="221" y="280"/>
                  <a:pt x="234" y="282"/>
                </a:cubicBezTo>
                <a:cubicBezTo>
                  <a:pt x="247" y="284"/>
                  <a:pt x="260" y="286"/>
                  <a:pt x="274" y="288"/>
                </a:cubicBezTo>
                <a:cubicBezTo>
                  <a:pt x="279" y="289"/>
                  <a:pt x="285" y="289"/>
                  <a:pt x="290" y="290"/>
                </a:cubicBezTo>
                <a:cubicBezTo>
                  <a:pt x="290" y="289"/>
                  <a:pt x="290" y="289"/>
                  <a:pt x="290" y="289"/>
                </a:cubicBezTo>
                <a:close/>
                <a:moveTo>
                  <a:pt x="492" y="95"/>
                </a:moveTo>
                <a:cubicBezTo>
                  <a:pt x="492" y="95"/>
                  <a:pt x="492" y="96"/>
                  <a:pt x="492" y="97"/>
                </a:cubicBezTo>
                <a:cubicBezTo>
                  <a:pt x="497" y="114"/>
                  <a:pt x="502" y="131"/>
                  <a:pt x="507" y="148"/>
                </a:cubicBezTo>
                <a:cubicBezTo>
                  <a:pt x="514" y="175"/>
                  <a:pt x="522" y="202"/>
                  <a:pt x="530" y="230"/>
                </a:cubicBezTo>
                <a:cubicBezTo>
                  <a:pt x="531" y="232"/>
                  <a:pt x="531" y="232"/>
                  <a:pt x="533" y="232"/>
                </a:cubicBezTo>
                <a:cubicBezTo>
                  <a:pt x="539" y="232"/>
                  <a:pt x="546" y="232"/>
                  <a:pt x="552" y="232"/>
                </a:cubicBezTo>
                <a:cubicBezTo>
                  <a:pt x="555" y="232"/>
                  <a:pt x="555" y="232"/>
                  <a:pt x="555" y="229"/>
                </a:cubicBezTo>
                <a:cubicBezTo>
                  <a:pt x="571" y="173"/>
                  <a:pt x="587" y="117"/>
                  <a:pt x="603" y="61"/>
                </a:cubicBezTo>
                <a:cubicBezTo>
                  <a:pt x="603" y="60"/>
                  <a:pt x="604" y="59"/>
                  <a:pt x="603" y="58"/>
                </a:cubicBezTo>
                <a:cubicBezTo>
                  <a:pt x="597" y="58"/>
                  <a:pt x="591" y="58"/>
                  <a:pt x="585" y="58"/>
                </a:cubicBezTo>
                <a:cubicBezTo>
                  <a:pt x="582" y="58"/>
                  <a:pt x="582" y="58"/>
                  <a:pt x="581" y="61"/>
                </a:cubicBezTo>
                <a:cubicBezTo>
                  <a:pt x="569" y="107"/>
                  <a:pt x="556" y="153"/>
                  <a:pt x="544" y="199"/>
                </a:cubicBezTo>
                <a:cubicBezTo>
                  <a:pt x="544" y="201"/>
                  <a:pt x="544" y="202"/>
                  <a:pt x="542" y="203"/>
                </a:cubicBezTo>
                <a:cubicBezTo>
                  <a:pt x="542" y="203"/>
                  <a:pt x="542" y="202"/>
                  <a:pt x="542" y="201"/>
                </a:cubicBezTo>
                <a:cubicBezTo>
                  <a:pt x="532" y="165"/>
                  <a:pt x="522" y="130"/>
                  <a:pt x="512" y="94"/>
                </a:cubicBezTo>
                <a:cubicBezTo>
                  <a:pt x="509" y="83"/>
                  <a:pt x="506" y="72"/>
                  <a:pt x="503" y="61"/>
                </a:cubicBezTo>
                <a:cubicBezTo>
                  <a:pt x="503" y="58"/>
                  <a:pt x="503" y="58"/>
                  <a:pt x="499" y="58"/>
                </a:cubicBezTo>
                <a:cubicBezTo>
                  <a:pt x="495" y="58"/>
                  <a:pt x="491" y="58"/>
                  <a:pt x="487" y="58"/>
                </a:cubicBezTo>
                <a:cubicBezTo>
                  <a:pt x="483" y="58"/>
                  <a:pt x="483" y="58"/>
                  <a:pt x="482" y="62"/>
                </a:cubicBezTo>
                <a:cubicBezTo>
                  <a:pt x="468" y="108"/>
                  <a:pt x="455" y="154"/>
                  <a:pt x="442" y="200"/>
                </a:cubicBezTo>
                <a:cubicBezTo>
                  <a:pt x="441" y="201"/>
                  <a:pt x="441" y="202"/>
                  <a:pt x="441" y="203"/>
                </a:cubicBezTo>
                <a:cubicBezTo>
                  <a:pt x="440" y="202"/>
                  <a:pt x="440" y="201"/>
                  <a:pt x="440" y="201"/>
                </a:cubicBezTo>
                <a:cubicBezTo>
                  <a:pt x="432" y="174"/>
                  <a:pt x="425" y="148"/>
                  <a:pt x="418" y="122"/>
                </a:cubicBezTo>
                <a:cubicBezTo>
                  <a:pt x="412" y="101"/>
                  <a:pt x="406" y="81"/>
                  <a:pt x="401" y="61"/>
                </a:cubicBezTo>
                <a:cubicBezTo>
                  <a:pt x="400" y="58"/>
                  <a:pt x="400" y="58"/>
                  <a:pt x="397" y="58"/>
                </a:cubicBezTo>
                <a:cubicBezTo>
                  <a:pt x="391" y="58"/>
                  <a:pt x="386" y="58"/>
                  <a:pt x="380" y="58"/>
                </a:cubicBezTo>
                <a:cubicBezTo>
                  <a:pt x="379" y="58"/>
                  <a:pt x="378" y="57"/>
                  <a:pt x="378" y="58"/>
                </a:cubicBezTo>
                <a:cubicBezTo>
                  <a:pt x="378" y="59"/>
                  <a:pt x="378" y="60"/>
                  <a:pt x="378" y="61"/>
                </a:cubicBezTo>
                <a:cubicBezTo>
                  <a:pt x="388" y="94"/>
                  <a:pt x="398" y="128"/>
                  <a:pt x="408" y="161"/>
                </a:cubicBezTo>
                <a:cubicBezTo>
                  <a:pt x="414" y="184"/>
                  <a:pt x="421" y="206"/>
                  <a:pt x="427" y="229"/>
                </a:cubicBezTo>
                <a:cubicBezTo>
                  <a:pt x="428" y="232"/>
                  <a:pt x="428" y="232"/>
                  <a:pt x="432" y="232"/>
                </a:cubicBezTo>
                <a:cubicBezTo>
                  <a:pt x="437" y="232"/>
                  <a:pt x="443" y="232"/>
                  <a:pt x="449" y="232"/>
                </a:cubicBezTo>
                <a:cubicBezTo>
                  <a:pt x="452" y="232"/>
                  <a:pt x="452" y="232"/>
                  <a:pt x="453" y="229"/>
                </a:cubicBezTo>
                <a:cubicBezTo>
                  <a:pt x="465" y="186"/>
                  <a:pt x="477" y="143"/>
                  <a:pt x="489" y="100"/>
                </a:cubicBezTo>
                <a:cubicBezTo>
                  <a:pt x="490" y="99"/>
                  <a:pt x="491" y="97"/>
                  <a:pt x="491" y="95"/>
                </a:cubicBezTo>
                <a:cubicBezTo>
                  <a:pt x="491" y="95"/>
                  <a:pt x="491" y="95"/>
                  <a:pt x="492" y="95"/>
                </a:cubicBezTo>
                <a:close/>
                <a:moveTo>
                  <a:pt x="1382" y="232"/>
                </a:moveTo>
                <a:cubicBezTo>
                  <a:pt x="1388" y="232"/>
                  <a:pt x="1394" y="232"/>
                  <a:pt x="1400" y="232"/>
                </a:cubicBezTo>
                <a:cubicBezTo>
                  <a:pt x="1402" y="232"/>
                  <a:pt x="1403" y="231"/>
                  <a:pt x="1403" y="230"/>
                </a:cubicBezTo>
                <a:cubicBezTo>
                  <a:pt x="1407" y="220"/>
                  <a:pt x="1410" y="211"/>
                  <a:pt x="1413" y="202"/>
                </a:cubicBezTo>
                <a:cubicBezTo>
                  <a:pt x="1415" y="196"/>
                  <a:pt x="1417" y="191"/>
                  <a:pt x="1419" y="186"/>
                </a:cubicBezTo>
                <a:cubicBezTo>
                  <a:pt x="1420" y="184"/>
                  <a:pt x="1420" y="183"/>
                  <a:pt x="1422" y="183"/>
                </a:cubicBezTo>
                <a:cubicBezTo>
                  <a:pt x="1423" y="184"/>
                  <a:pt x="1423" y="183"/>
                  <a:pt x="1423" y="183"/>
                </a:cubicBezTo>
                <a:cubicBezTo>
                  <a:pt x="1446" y="183"/>
                  <a:pt x="1468" y="183"/>
                  <a:pt x="1491" y="183"/>
                </a:cubicBezTo>
                <a:cubicBezTo>
                  <a:pt x="1491" y="183"/>
                  <a:pt x="1492" y="183"/>
                  <a:pt x="1493" y="183"/>
                </a:cubicBezTo>
                <a:cubicBezTo>
                  <a:pt x="1493" y="183"/>
                  <a:pt x="1494" y="184"/>
                  <a:pt x="1494" y="185"/>
                </a:cubicBezTo>
                <a:cubicBezTo>
                  <a:pt x="1495" y="185"/>
                  <a:pt x="1495" y="186"/>
                  <a:pt x="1495" y="187"/>
                </a:cubicBezTo>
                <a:cubicBezTo>
                  <a:pt x="1501" y="201"/>
                  <a:pt x="1506" y="216"/>
                  <a:pt x="1511" y="230"/>
                </a:cubicBezTo>
                <a:cubicBezTo>
                  <a:pt x="1512" y="231"/>
                  <a:pt x="1513" y="232"/>
                  <a:pt x="1514" y="232"/>
                </a:cubicBezTo>
                <a:cubicBezTo>
                  <a:pt x="1521" y="232"/>
                  <a:pt x="1527" y="232"/>
                  <a:pt x="1533" y="232"/>
                </a:cubicBezTo>
                <a:cubicBezTo>
                  <a:pt x="1533" y="232"/>
                  <a:pt x="1534" y="232"/>
                  <a:pt x="1535" y="231"/>
                </a:cubicBezTo>
                <a:cubicBezTo>
                  <a:pt x="1534" y="231"/>
                  <a:pt x="1534" y="230"/>
                  <a:pt x="1534" y="229"/>
                </a:cubicBezTo>
                <a:cubicBezTo>
                  <a:pt x="1515" y="180"/>
                  <a:pt x="1496" y="132"/>
                  <a:pt x="1478" y="83"/>
                </a:cubicBezTo>
                <a:cubicBezTo>
                  <a:pt x="1475" y="76"/>
                  <a:pt x="1472" y="68"/>
                  <a:pt x="1469" y="60"/>
                </a:cubicBezTo>
                <a:cubicBezTo>
                  <a:pt x="1468" y="59"/>
                  <a:pt x="1468" y="58"/>
                  <a:pt x="1466" y="58"/>
                </a:cubicBezTo>
                <a:cubicBezTo>
                  <a:pt x="1460" y="58"/>
                  <a:pt x="1454" y="58"/>
                  <a:pt x="1448" y="58"/>
                </a:cubicBezTo>
                <a:cubicBezTo>
                  <a:pt x="1447" y="58"/>
                  <a:pt x="1446" y="58"/>
                  <a:pt x="1446" y="59"/>
                </a:cubicBezTo>
                <a:cubicBezTo>
                  <a:pt x="1446" y="60"/>
                  <a:pt x="1445" y="60"/>
                  <a:pt x="1445" y="61"/>
                </a:cubicBezTo>
                <a:cubicBezTo>
                  <a:pt x="1425" y="115"/>
                  <a:pt x="1404" y="168"/>
                  <a:pt x="1384" y="222"/>
                </a:cubicBezTo>
                <a:cubicBezTo>
                  <a:pt x="1382" y="225"/>
                  <a:pt x="1381" y="228"/>
                  <a:pt x="1380" y="232"/>
                </a:cubicBezTo>
                <a:cubicBezTo>
                  <a:pt x="1381" y="232"/>
                  <a:pt x="1381" y="232"/>
                  <a:pt x="1382" y="232"/>
                </a:cubicBezTo>
                <a:close/>
                <a:moveTo>
                  <a:pt x="1487" y="165"/>
                </a:moveTo>
                <a:cubicBezTo>
                  <a:pt x="1467" y="165"/>
                  <a:pt x="1447" y="165"/>
                  <a:pt x="1427" y="165"/>
                </a:cubicBezTo>
                <a:cubicBezTo>
                  <a:pt x="1437" y="138"/>
                  <a:pt x="1446" y="111"/>
                  <a:pt x="1456" y="84"/>
                </a:cubicBezTo>
                <a:cubicBezTo>
                  <a:pt x="1457" y="84"/>
                  <a:pt x="1457" y="84"/>
                  <a:pt x="1457" y="84"/>
                </a:cubicBezTo>
                <a:cubicBezTo>
                  <a:pt x="1467" y="111"/>
                  <a:pt x="1477" y="138"/>
                  <a:pt x="1487" y="165"/>
                </a:cubicBezTo>
                <a:close/>
                <a:moveTo>
                  <a:pt x="891" y="215"/>
                </a:moveTo>
                <a:cubicBezTo>
                  <a:pt x="891" y="220"/>
                  <a:pt x="891" y="225"/>
                  <a:pt x="891" y="230"/>
                </a:cubicBezTo>
                <a:cubicBezTo>
                  <a:pt x="891" y="232"/>
                  <a:pt x="891" y="232"/>
                  <a:pt x="893" y="232"/>
                </a:cubicBezTo>
                <a:cubicBezTo>
                  <a:pt x="898" y="232"/>
                  <a:pt x="902" y="232"/>
                  <a:pt x="907" y="232"/>
                </a:cubicBezTo>
                <a:cubicBezTo>
                  <a:pt x="912" y="232"/>
                  <a:pt x="911" y="233"/>
                  <a:pt x="911" y="228"/>
                </a:cubicBezTo>
                <a:cubicBezTo>
                  <a:pt x="911" y="169"/>
                  <a:pt x="911" y="110"/>
                  <a:pt x="911" y="52"/>
                </a:cubicBezTo>
                <a:cubicBezTo>
                  <a:pt x="911" y="51"/>
                  <a:pt x="911" y="50"/>
                  <a:pt x="911" y="50"/>
                </a:cubicBezTo>
                <a:cubicBezTo>
                  <a:pt x="911" y="48"/>
                  <a:pt x="910" y="48"/>
                  <a:pt x="909" y="48"/>
                </a:cubicBezTo>
                <a:cubicBezTo>
                  <a:pt x="904" y="48"/>
                  <a:pt x="900" y="48"/>
                  <a:pt x="895" y="48"/>
                </a:cubicBezTo>
                <a:cubicBezTo>
                  <a:pt x="890" y="48"/>
                  <a:pt x="891" y="47"/>
                  <a:pt x="891" y="52"/>
                </a:cubicBezTo>
                <a:cubicBezTo>
                  <a:pt x="891" y="75"/>
                  <a:pt x="891" y="98"/>
                  <a:pt x="891" y="121"/>
                </a:cubicBezTo>
                <a:cubicBezTo>
                  <a:pt x="891" y="122"/>
                  <a:pt x="891" y="123"/>
                  <a:pt x="890" y="124"/>
                </a:cubicBezTo>
                <a:cubicBezTo>
                  <a:pt x="889" y="122"/>
                  <a:pt x="888" y="120"/>
                  <a:pt x="886" y="118"/>
                </a:cubicBezTo>
                <a:cubicBezTo>
                  <a:pt x="885" y="117"/>
                  <a:pt x="883" y="115"/>
                  <a:pt x="881" y="113"/>
                </a:cubicBezTo>
                <a:cubicBezTo>
                  <a:pt x="874" y="107"/>
                  <a:pt x="865" y="105"/>
                  <a:pt x="856" y="105"/>
                </a:cubicBezTo>
                <a:cubicBezTo>
                  <a:pt x="840" y="104"/>
                  <a:pt x="825" y="109"/>
                  <a:pt x="814" y="121"/>
                </a:cubicBezTo>
                <a:cubicBezTo>
                  <a:pt x="807" y="128"/>
                  <a:pt x="803" y="136"/>
                  <a:pt x="800" y="146"/>
                </a:cubicBezTo>
                <a:cubicBezTo>
                  <a:pt x="796" y="158"/>
                  <a:pt x="795" y="171"/>
                  <a:pt x="797" y="183"/>
                </a:cubicBezTo>
                <a:cubicBezTo>
                  <a:pt x="798" y="193"/>
                  <a:pt x="800" y="203"/>
                  <a:pt x="805" y="211"/>
                </a:cubicBezTo>
                <a:cubicBezTo>
                  <a:pt x="812" y="223"/>
                  <a:pt x="821" y="230"/>
                  <a:pt x="834" y="234"/>
                </a:cubicBezTo>
                <a:cubicBezTo>
                  <a:pt x="843" y="236"/>
                  <a:pt x="851" y="236"/>
                  <a:pt x="860" y="234"/>
                </a:cubicBezTo>
                <a:cubicBezTo>
                  <a:pt x="870" y="232"/>
                  <a:pt x="879" y="226"/>
                  <a:pt x="886" y="218"/>
                </a:cubicBezTo>
                <a:cubicBezTo>
                  <a:pt x="887" y="216"/>
                  <a:pt x="889" y="214"/>
                  <a:pt x="891" y="211"/>
                </a:cubicBezTo>
                <a:cubicBezTo>
                  <a:pt x="891" y="213"/>
                  <a:pt x="891" y="214"/>
                  <a:pt x="891" y="215"/>
                </a:cubicBezTo>
                <a:close/>
                <a:moveTo>
                  <a:pt x="890" y="186"/>
                </a:moveTo>
                <a:cubicBezTo>
                  <a:pt x="887" y="200"/>
                  <a:pt x="880" y="210"/>
                  <a:pt x="867" y="215"/>
                </a:cubicBezTo>
                <a:cubicBezTo>
                  <a:pt x="853" y="221"/>
                  <a:pt x="831" y="219"/>
                  <a:pt x="822" y="197"/>
                </a:cubicBezTo>
                <a:cubicBezTo>
                  <a:pt x="817" y="188"/>
                  <a:pt x="816" y="178"/>
                  <a:pt x="817" y="168"/>
                </a:cubicBezTo>
                <a:cubicBezTo>
                  <a:pt x="817" y="161"/>
                  <a:pt x="818" y="154"/>
                  <a:pt x="820" y="147"/>
                </a:cubicBezTo>
                <a:cubicBezTo>
                  <a:pt x="824" y="137"/>
                  <a:pt x="830" y="129"/>
                  <a:pt x="840" y="125"/>
                </a:cubicBezTo>
                <a:cubicBezTo>
                  <a:pt x="861" y="116"/>
                  <a:pt x="882" y="126"/>
                  <a:pt x="889" y="145"/>
                </a:cubicBezTo>
                <a:cubicBezTo>
                  <a:pt x="890" y="149"/>
                  <a:pt x="891" y="153"/>
                  <a:pt x="891" y="157"/>
                </a:cubicBezTo>
                <a:cubicBezTo>
                  <a:pt x="891" y="161"/>
                  <a:pt x="891" y="164"/>
                  <a:pt x="891" y="168"/>
                </a:cubicBezTo>
                <a:cubicBezTo>
                  <a:pt x="891" y="174"/>
                  <a:pt x="891" y="180"/>
                  <a:pt x="890" y="186"/>
                </a:cubicBezTo>
                <a:close/>
                <a:moveTo>
                  <a:pt x="1067" y="111"/>
                </a:moveTo>
                <a:cubicBezTo>
                  <a:pt x="1076" y="142"/>
                  <a:pt x="1086" y="174"/>
                  <a:pt x="1096" y="206"/>
                </a:cubicBezTo>
                <a:cubicBezTo>
                  <a:pt x="1098" y="214"/>
                  <a:pt x="1100" y="222"/>
                  <a:pt x="1103" y="230"/>
                </a:cubicBezTo>
                <a:cubicBezTo>
                  <a:pt x="1103" y="231"/>
                  <a:pt x="1103" y="232"/>
                  <a:pt x="1105" y="232"/>
                </a:cubicBezTo>
                <a:cubicBezTo>
                  <a:pt x="1111" y="232"/>
                  <a:pt x="1116" y="232"/>
                  <a:pt x="1122" y="232"/>
                </a:cubicBezTo>
                <a:cubicBezTo>
                  <a:pt x="1123" y="232"/>
                  <a:pt x="1124" y="232"/>
                  <a:pt x="1124" y="231"/>
                </a:cubicBezTo>
                <a:cubicBezTo>
                  <a:pt x="1124" y="230"/>
                  <a:pt x="1125" y="229"/>
                  <a:pt x="1125" y="228"/>
                </a:cubicBezTo>
                <a:cubicBezTo>
                  <a:pt x="1134" y="198"/>
                  <a:pt x="1143" y="168"/>
                  <a:pt x="1153" y="139"/>
                </a:cubicBezTo>
                <a:cubicBezTo>
                  <a:pt x="1153" y="138"/>
                  <a:pt x="1153" y="137"/>
                  <a:pt x="1154" y="136"/>
                </a:cubicBezTo>
                <a:cubicBezTo>
                  <a:pt x="1154" y="137"/>
                  <a:pt x="1155" y="137"/>
                  <a:pt x="1155" y="138"/>
                </a:cubicBezTo>
                <a:cubicBezTo>
                  <a:pt x="1159" y="153"/>
                  <a:pt x="1164" y="169"/>
                  <a:pt x="1168" y="184"/>
                </a:cubicBezTo>
                <a:cubicBezTo>
                  <a:pt x="1173" y="199"/>
                  <a:pt x="1177" y="214"/>
                  <a:pt x="1181" y="230"/>
                </a:cubicBezTo>
                <a:cubicBezTo>
                  <a:pt x="1182" y="232"/>
                  <a:pt x="1182" y="232"/>
                  <a:pt x="1184" y="232"/>
                </a:cubicBezTo>
                <a:cubicBezTo>
                  <a:pt x="1190" y="232"/>
                  <a:pt x="1195" y="232"/>
                  <a:pt x="1200" y="232"/>
                </a:cubicBezTo>
                <a:cubicBezTo>
                  <a:pt x="1203" y="232"/>
                  <a:pt x="1203" y="233"/>
                  <a:pt x="1204" y="229"/>
                </a:cubicBezTo>
                <a:cubicBezTo>
                  <a:pt x="1215" y="190"/>
                  <a:pt x="1227" y="151"/>
                  <a:pt x="1239" y="111"/>
                </a:cubicBezTo>
                <a:cubicBezTo>
                  <a:pt x="1239" y="110"/>
                  <a:pt x="1240" y="109"/>
                  <a:pt x="1240" y="108"/>
                </a:cubicBezTo>
                <a:cubicBezTo>
                  <a:pt x="1239" y="107"/>
                  <a:pt x="1239" y="107"/>
                  <a:pt x="1238" y="107"/>
                </a:cubicBezTo>
                <a:cubicBezTo>
                  <a:pt x="1233" y="107"/>
                  <a:pt x="1228" y="108"/>
                  <a:pt x="1223" y="107"/>
                </a:cubicBezTo>
                <a:cubicBezTo>
                  <a:pt x="1221" y="107"/>
                  <a:pt x="1220" y="108"/>
                  <a:pt x="1220" y="110"/>
                </a:cubicBezTo>
                <a:cubicBezTo>
                  <a:pt x="1217" y="122"/>
                  <a:pt x="1213" y="133"/>
                  <a:pt x="1210" y="145"/>
                </a:cubicBezTo>
                <a:cubicBezTo>
                  <a:pt x="1205" y="165"/>
                  <a:pt x="1199" y="185"/>
                  <a:pt x="1194" y="205"/>
                </a:cubicBezTo>
                <a:cubicBezTo>
                  <a:pt x="1194" y="206"/>
                  <a:pt x="1194" y="207"/>
                  <a:pt x="1192" y="208"/>
                </a:cubicBezTo>
                <a:cubicBezTo>
                  <a:pt x="1192" y="207"/>
                  <a:pt x="1192" y="206"/>
                  <a:pt x="1191" y="205"/>
                </a:cubicBezTo>
                <a:cubicBezTo>
                  <a:pt x="1187" y="189"/>
                  <a:pt x="1182" y="172"/>
                  <a:pt x="1178" y="156"/>
                </a:cubicBezTo>
                <a:cubicBezTo>
                  <a:pt x="1174" y="140"/>
                  <a:pt x="1169" y="125"/>
                  <a:pt x="1165" y="110"/>
                </a:cubicBezTo>
                <a:cubicBezTo>
                  <a:pt x="1164" y="108"/>
                  <a:pt x="1164" y="107"/>
                  <a:pt x="1162" y="107"/>
                </a:cubicBezTo>
                <a:cubicBezTo>
                  <a:pt x="1158" y="107"/>
                  <a:pt x="1153" y="107"/>
                  <a:pt x="1149" y="107"/>
                </a:cubicBezTo>
                <a:cubicBezTo>
                  <a:pt x="1146" y="108"/>
                  <a:pt x="1146" y="107"/>
                  <a:pt x="1145" y="111"/>
                </a:cubicBezTo>
                <a:cubicBezTo>
                  <a:pt x="1145" y="111"/>
                  <a:pt x="1145" y="111"/>
                  <a:pt x="1145" y="111"/>
                </a:cubicBezTo>
                <a:cubicBezTo>
                  <a:pt x="1135" y="143"/>
                  <a:pt x="1126" y="174"/>
                  <a:pt x="1116" y="205"/>
                </a:cubicBezTo>
                <a:cubicBezTo>
                  <a:pt x="1116" y="206"/>
                  <a:pt x="1116" y="207"/>
                  <a:pt x="1115" y="208"/>
                </a:cubicBezTo>
                <a:cubicBezTo>
                  <a:pt x="1114" y="207"/>
                  <a:pt x="1114" y="206"/>
                  <a:pt x="1114" y="205"/>
                </a:cubicBezTo>
                <a:cubicBezTo>
                  <a:pt x="1108" y="183"/>
                  <a:pt x="1102" y="162"/>
                  <a:pt x="1096" y="140"/>
                </a:cubicBezTo>
                <a:cubicBezTo>
                  <a:pt x="1093" y="130"/>
                  <a:pt x="1090" y="120"/>
                  <a:pt x="1088" y="110"/>
                </a:cubicBezTo>
                <a:cubicBezTo>
                  <a:pt x="1087" y="108"/>
                  <a:pt x="1087" y="107"/>
                  <a:pt x="1085" y="107"/>
                </a:cubicBezTo>
                <a:cubicBezTo>
                  <a:pt x="1079" y="108"/>
                  <a:pt x="1073" y="107"/>
                  <a:pt x="1066" y="107"/>
                </a:cubicBezTo>
                <a:cubicBezTo>
                  <a:pt x="1066" y="109"/>
                  <a:pt x="1067" y="110"/>
                  <a:pt x="1067" y="111"/>
                </a:cubicBezTo>
                <a:close/>
                <a:moveTo>
                  <a:pt x="1962" y="206"/>
                </a:moveTo>
                <a:cubicBezTo>
                  <a:pt x="1949" y="215"/>
                  <a:pt x="1935" y="219"/>
                  <a:pt x="1920" y="218"/>
                </a:cubicBezTo>
                <a:cubicBezTo>
                  <a:pt x="1905" y="216"/>
                  <a:pt x="1894" y="209"/>
                  <a:pt x="1888" y="195"/>
                </a:cubicBezTo>
                <a:cubicBezTo>
                  <a:pt x="1886" y="189"/>
                  <a:pt x="1886" y="184"/>
                  <a:pt x="1885" y="179"/>
                </a:cubicBezTo>
                <a:cubicBezTo>
                  <a:pt x="1885" y="174"/>
                  <a:pt x="1885" y="175"/>
                  <a:pt x="1889" y="175"/>
                </a:cubicBezTo>
                <a:cubicBezTo>
                  <a:pt x="1915" y="175"/>
                  <a:pt x="1942" y="175"/>
                  <a:pt x="1968" y="175"/>
                </a:cubicBezTo>
                <a:cubicBezTo>
                  <a:pt x="1969" y="175"/>
                  <a:pt x="1969" y="175"/>
                  <a:pt x="1970" y="175"/>
                </a:cubicBezTo>
                <a:cubicBezTo>
                  <a:pt x="1973" y="175"/>
                  <a:pt x="1973" y="175"/>
                  <a:pt x="1973" y="172"/>
                </a:cubicBezTo>
                <a:cubicBezTo>
                  <a:pt x="1973" y="168"/>
                  <a:pt x="1973" y="164"/>
                  <a:pt x="1973" y="160"/>
                </a:cubicBezTo>
                <a:cubicBezTo>
                  <a:pt x="1973" y="153"/>
                  <a:pt x="1972" y="146"/>
                  <a:pt x="1969" y="139"/>
                </a:cubicBezTo>
                <a:cubicBezTo>
                  <a:pt x="1964" y="123"/>
                  <a:pt x="1954" y="111"/>
                  <a:pt x="1937" y="106"/>
                </a:cubicBezTo>
                <a:cubicBezTo>
                  <a:pt x="1933" y="105"/>
                  <a:pt x="1929" y="105"/>
                  <a:pt x="1925" y="105"/>
                </a:cubicBezTo>
                <a:cubicBezTo>
                  <a:pt x="1906" y="104"/>
                  <a:pt x="1890" y="111"/>
                  <a:pt x="1878" y="126"/>
                </a:cubicBezTo>
                <a:cubicBezTo>
                  <a:pt x="1870" y="137"/>
                  <a:pt x="1866" y="149"/>
                  <a:pt x="1865" y="163"/>
                </a:cubicBezTo>
                <a:cubicBezTo>
                  <a:pt x="1864" y="176"/>
                  <a:pt x="1865" y="189"/>
                  <a:pt x="1870" y="202"/>
                </a:cubicBezTo>
                <a:cubicBezTo>
                  <a:pt x="1877" y="219"/>
                  <a:pt x="1889" y="231"/>
                  <a:pt x="1908" y="234"/>
                </a:cubicBezTo>
                <a:cubicBezTo>
                  <a:pt x="1920" y="236"/>
                  <a:pt x="1931" y="235"/>
                  <a:pt x="1943" y="233"/>
                </a:cubicBezTo>
                <a:cubicBezTo>
                  <a:pt x="1949" y="231"/>
                  <a:pt x="1956" y="229"/>
                  <a:pt x="1962" y="225"/>
                </a:cubicBezTo>
                <a:cubicBezTo>
                  <a:pt x="1963" y="224"/>
                  <a:pt x="1964" y="224"/>
                  <a:pt x="1964" y="222"/>
                </a:cubicBezTo>
                <a:cubicBezTo>
                  <a:pt x="1964" y="216"/>
                  <a:pt x="1964" y="211"/>
                  <a:pt x="1964" y="205"/>
                </a:cubicBezTo>
                <a:cubicBezTo>
                  <a:pt x="1963" y="205"/>
                  <a:pt x="1962" y="206"/>
                  <a:pt x="1962" y="206"/>
                </a:cubicBezTo>
                <a:close/>
                <a:moveTo>
                  <a:pt x="1886" y="158"/>
                </a:moveTo>
                <a:cubicBezTo>
                  <a:pt x="1887" y="142"/>
                  <a:pt x="1898" y="126"/>
                  <a:pt x="1913" y="123"/>
                </a:cubicBezTo>
                <a:cubicBezTo>
                  <a:pt x="1919" y="121"/>
                  <a:pt x="1926" y="121"/>
                  <a:pt x="1932" y="123"/>
                </a:cubicBezTo>
                <a:cubicBezTo>
                  <a:pt x="1939" y="125"/>
                  <a:pt x="1943" y="129"/>
                  <a:pt x="1947" y="135"/>
                </a:cubicBezTo>
                <a:cubicBezTo>
                  <a:pt x="1951" y="142"/>
                  <a:pt x="1952" y="150"/>
                  <a:pt x="1952" y="158"/>
                </a:cubicBezTo>
                <a:cubicBezTo>
                  <a:pt x="1930" y="158"/>
                  <a:pt x="1908" y="158"/>
                  <a:pt x="1886" y="158"/>
                </a:cubicBezTo>
                <a:close/>
                <a:moveTo>
                  <a:pt x="986" y="106"/>
                </a:moveTo>
                <a:cubicBezTo>
                  <a:pt x="966" y="109"/>
                  <a:pt x="951" y="120"/>
                  <a:pt x="943" y="139"/>
                </a:cubicBezTo>
                <a:cubicBezTo>
                  <a:pt x="934" y="159"/>
                  <a:pt x="934" y="179"/>
                  <a:pt x="941" y="199"/>
                </a:cubicBezTo>
                <a:cubicBezTo>
                  <a:pt x="948" y="216"/>
                  <a:pt x="960" y="228"/>
                  <a:pt x="979" y="233"/>
                </a:cubicBezTo>
                <a:cubicBezTo>
                  <a:pt x="988" y="235"/>
                  <a:pt x="997" y="236"/>
                  <a:pt x="1006" y="235"/>
                </a:cubicBezTo>
                <a:cubicBezTo>
                  <a:pt x="1030" y="232"/>
                  <a:pt x="1046" y="219"/>
                  <a:pt x="1054" y="197"/>
                </a:cubicBezTo>
                <a:cubicBezTo>
                  <a:pt x="1061" y="178"/>
                  <a:pt x="1061" y="159"/>
                  <a:pt x="1054" y="140"/>
                </a:cubicBezTo>
                <a:cubicBezTo>
                  <a:pt x="1049" y="125"/>
                  <a:pt x="1039" y="114"/>
                  <a:pt x="1023" y="108"/>
                </a:cubicBezTo>
                <a:cubicBezTo>
                  <a:pt x="1016" y="105"/>
                  <a:pt x="1008" y="105"/>
                  <a:pt x="999" y="105"/>
                </a:cubicBezTo>
                <a:cubicBezTo>
                  <a:pt x="995" y="105"/>
                  <a:pt x="991" y="105"/>
                  <a:pt x="986" y="106"/>
                </a:cubicBezTo>
                <a:close/>
                <a:moveTo>
                  <a:pt x="961" y="146"/>
                </a:moveTo>
                <a:cubicBezTo>
                  <a:pt x="967" y="131"/>
                  <a:pt x="980" y="122"/>
                  <a:pt x="996" y="122"/>
                </a:cubicBezTo>
                <a:cubicBezTo>
                  <a:pt x="1001" y="122"/>
                  <a:pt x="1006" y="122"/>
                  <a:pt x="1011" y="123"/>
                </a:cubicBezTo>
                <a:cubicBezTo>
                  <a:pt x="1023" y="127"/>
                  <a:pt x="1030" y="134"/>
                  <a:pt x="1035" y="145"/>
                </a:cubicBezTo>
                <a:cubicBezTo>
                  <a:pt x="1037" y="150"/>
                  <a:pt x="1038" y="156"/>
                  <a:pt x="1038" y="161"/>
                </a:cubicBezTo>
                <a:cubicBezTo>
                  <a:pt x="1039" y="172"/>
                  <a:pt x="1039" y="182"/>
                  <a:pt x="1035" y="193"/>
                </a:cubicBezTo>
                <a:cubicBezTo>
                  <a:pt x="1030" y="208"/>
                  <a:pt x="1019" y="217"/>
                  <a:pt x="1002" y="218"/>
                </a:cubicBezTo>
                <a:cubicBezTo>
                  <a:pt x="996" y="218"/>
                  <a:pt x="991" y="218"/>
                  <a:pt x="985" y="216"/>
                </a:cubicBezTo>
                <a:cubicBezTo>
                  <a:pt x="971" y="212"/>
                  <a:pt x="963" y="202"/>
                  <a:pt x="959" y="189"/>
                </a:cubicBezTo>
                <a:cubicBezTo>
                  <a:pt x="959" y="186"/>
                  <a:pt x="958" y="184"/>
                  <a:pt x="958" y="182"/>
                </a:cubicBezTo>
                <a:cubicBezTo>
                  <a:pt x="957" y="178"/>
                  <a:pt x="957" y="174"/>
                  <a:pt x="957" y="171"/>
                </a:cubicBezTo>
                <a:cubicBezTo>
                  <a:pt x="957" y="162"/>
                  <a:pt x="958" y="154"/>
                  <a:pt x="961" y="146"/>
                </a:cubicBezTo>
                <a:close/>
                <a:moveTo>
                  <a:pt x="690" y="125"/>
                </a:moveTo>
                <a:cubicBezTo>
                  <a:pt x="690" y="120"/>
                  <a:pt x="690" y="115"/>
                  <a:pt x="690" y="109"/>
                </a:cubicBezTo>
                <a:cubicBezTo>
                  <a:pt x="690" y="108"/>
                  <a:pt x="690" y="107"/>
                  <a:pt x="688" y="107"/>
                </a:cubicBezTo>
                <a:cubicBezTo>
                  <a:pt x="683" y="108"/>
                  <a:pt x="678" y="108"/>
                  <a:pt x="672" y="107"/>
                </a:cubicBezTo>
                <a:cubicBezTo>
                  <a:pt x="671" y="107"/>
                  <a:pt x="670" y="108"/>
                  <a:pt x="670" y="110"/>
                </a:cubicBezTo>
                <a:cubicBezTo>
                  <a:pt x="670" y="110"/>
                  <a:pt x="670" y="111"/>
                  <a:pt x="670" y="112"/>
                </a:cubicBezTo>
                <a:cubicBezTo>
                  <a:pt x="670" y="150"/>
                  <a:pt x="670" y="189"/>
                  <a:pt x="670" y="228"/>
                </a:cubicBezTo>
                <a:cubicBezTo>
                  <a:pt x="670" y="229"/>
                  <a:pt x="670" y="229"/>
                  <a:pt x="670" y="230"/>
                </a:cubicBezTo>
                <a:cubicBezTo>
                  <a:pt x="670" y="232"/>
                  <a:pt x="671" y="232"/>
                  <a:pt x="672" y="232"/>
                </a:cubicBezTo>
                <a:cubicBezTo>
                  <a:pt x="677" y="232"/>
                  <a:pt x="681" y="232"/>
                  <a:pt x="686" y="232"/>
                </a:cubicBezTo>
                <a:cubicBezTo>
                  <a:pt x="690" y="232"/>
                  <a:pt x="690" y="232"/>
                  <a:pt x="690" y="228"/>
                </a:cubicBezTo>
                <a:cubicBezTo>
                  <a:pt x="690" y="206"/>
                  <a:pt x="690" y="185"/>
                  <a:pt x="690" y="163"/>
                </a:cubicBezTo>
                <a:cubicBezTo>
                  <a:pt x="690" y="158"/>
                  <a:pt x="691" y="153"/>
                  <a:pt x="692" y="148"/>
                </a:cubicBezTo>
                <a:cubicBezTo>
                  <a:pt x="697" y="131"/>
                  <a:pt x="710" y="121"/>
                  <a:pt x="727" y="122"/>
                </a:cubicBezTo>
                <a:cubicBezTo>
                  <a:pt x="738" y="122"/>
                  <a:pt x="745" y="127"/>
                  <a:pt x="750" y="137"/>
                </a:cubicBezTo>
                <a:cubicBezTo>
                  <a:pt x="752" y="143"/>
                  <a:pt x="753" y="148"/>
                  <a:pt x="753" y="153"/>
                </a:cubicBezTo>
                <a:cubicBezTo>
                  <a:pt x="754" y="163"/>
                  <a:pt x="753" y="172"/>
                  <a:pt x="754" y="182"/>
                </a:cubicBezTo>
                <a:cubicBezTo>
                  <a:pt x="754" y="198"/>
                  <a:pt x="754" y="214"/>
                  <a:pt x="754" y="230"/>
                </a:cubicBezTo>
                <a:cubicBezTo>
                  <a:pt x="754" y="232"/>
                  <a:pt x="754" y="232"/>
                  <a:pt x="756" y="232"/>
                </a:cubicBezTo>
                <a:cubicBezTo>
                  <a:pt x="761" y="232"/>
                  <a:pt x="766" y="232"/>
                  <a:pt x="771" y="232"/>
                </a:cubicBezTo>
                <a:cubicBezTo>
                  <a:pt x="774" y="232"/>
                  <a:pt x="774" y="232"/>
                  <a:pt x="774" y="230"/>
                </a:cubicBezTo>
                <a:cubicBezTo>
                  <a:pt x="774" y="229"/>
                  <a:pt x="774" y="228"/>
                  <a:pt x="774" y="228"/>
                </a:cubicBezTo>
                <a:cubicBezTo>
                  <a:pt x="774" y="205"/>
                  <a:pt x="774" y="182"/>
                  <a:pt x="774" y="159"/>
                </a:cubicBezTo>
                <a:cubicBezTo>
                  <a:pt x="774" y="155"/>
                  <a:pt x="774" y="150"/>
                  <a:pt x="773" y="146"/>
                </a:cubicBezTo>
                <a:cubicBezTo>
                  <a:pt x="772" y="139"/>
                  <a:pt x="771" y="132"/>
                  <a:pt x="767" y="125"/>
                </a:cubicBezTo>
                <a:cubicBezTo>
                  <a:pt x="763" y="116"/>
                  <a:pt x="756" y="109"/>
                  <a:pt x="746" y="106"/>
                </a:cubicBezTo>
                <a:cubicBezTo>
                  <a:pt x="738" y="104"/>
                  <a:pt x="731" y="104"/>
                  <a:pt x="723" y="105"/>
                </a:cubicBezTo>
                <a:cubicBezTo>
                  <a:pt x="710" y="107"/>
                  <a:pt x="700" y="114"/>
                  <a:pt x="693" y="125"/>
                </a:cubicBezTo>
                <a:cubicBezTo>
                  <a:pt x="692" y="126"/>
                  <a:pt x="692" y="127"/>
                  <a:pt x="690" y="128"/>
                </a:cubicBezTo>
                <a:cubicBezTo>
                  <a:pt x="690" y="127"/>
                  <a:pt x="690" y="126"/>
                  <a:pt x="690" y="125"/>
                </a:cubicBezTo>
                <a:close/>
                <a:moveTo>
                  <a:pt x="1744" y="213"/>
                </a:moveTo>
                <a:cubicBezTo>
                  <a:pt x="1744" y="219"/>
                  <a:pt x="1744" y="224"/>
                  <a:pt x="1744" y="230"/>
                </a:cubicBezTo>
                <a:cubicBezTo>
                  <a:pt x="1744" y="232"/>
                  <a:pt x="1744" y="232"/>
                  <a:pt x="1746" y="232"/>
                </a:cubicBezTo>
                <a:cubicBezTo>
                  <a:pt x="1751" y="232"/>
                  <a:pt x="1755" y="232"/>
                  <a:pt x="1760" y="232"/>
                </a:cubicBezTo>
                <a:cubicBezTo>
                  <a:pt x="1764" y="232"/>
                  <a:pt x="1764" y="233"/>
                  <a:pt x="1764" y="229"/>
                </a:cubicBezTo>
                <a:cubicBezTo>
                  <a:pt x="1764" y="189"/>
                  <a:pt x="1764" y="150"/>
                  <a:pt x="1764" y="111"/>
                </a:cubicBezTo>
                <a:cubicBezTo>
                  <a:pt x="1764" y="111"/>
                  <a:pt x="1764" y="110"/>
                  <a:pt x="1764" y="109"/>
                </a:cubicBezTo>
                <a:cubicBezTo>
                  <a:pt x="1764" y="108"/>
                  <a:pt x="1763" y="107"/>
                  <a:pt x="1762" y="107"/>
                </a:cubicBezTo>
                <a:cubicBezTo>
                  <a:pt x="1757" y="108"/>
                  <a:pt x="1752" y="107"/>
                  <a:pt x="1747" y="107"/>
                </a:cubicBezTo>
                <a:cubicBezTo>
                  <a:pt x="1743" y="108"/>
                  <a:pt x="1744" y="107"/>
                  <a:pt x="1744" y="111"/>
                </a:cubicBezTo>
                <a:cubicBezTo>
                  <a:pt x="1744" y="134"/>
                  <a:pt x="1744" y="156"/>
                  <a:pt x="1744" y="179"/>
                </a:cubicBezTo>
                <a:cubicBezTo>
                  <a:pt x="1744" y="184"/>
                  <a:pt x="1743" y="188"/>
                  <a:pt x="1742" y="192"/>
                </a:cubicBezTo>
                <a:cubicBezTo>
                  <a:pt x="1739" y="205"/>
                  <a:pt x="1729" y="218"/>
                  <a:pt x="1712" y="218"/>
                </a:cubicBezTo>
                <a:cubicBezTo>
                  <a:pt x="1697" y="218"/>
                  <a:pt x="1687" y="212"/>
                  <a:pt x="1683" y="198"/>
                </a:cubicBezTo>
                <a:cubicBezTo>
                  <a:pt x="1681" y="191"/>
                  <a:pt x="1680" y="185"/>
                  <a:pt x="1680" y="179"/>
                </a:cubicBezTo>
                <a:cubicBezTo>
                  <a:pt x="1680" y="156"/>
                  <a:pt x="1680" y="134"/>
                  <a:pt x="1680" y="112"/>
                </a:cubicBezTo>
                <a:cubicBezTo>
                  <a:pt x="1680" y="111"/>
                  <a:pt x="1680" y="110"/>
                  <a:pt x="1680" y="109"/>
                </a:cubicBezTo>
                <a:cubicBezTo>
                  <a:pt x="1681" y="108"/>
                  <a:pt x="1680" y="107"/>
                  <a:pt x="1678" y="107"/>
                </a:cubicBezTo>
                <a:cubicBezTo>
                  <a:pt x="1673" y="108"/>
                  <a:pt x="1668" y="107"/>
                  <a:pt x="1663" y="107"/>
                </a:cubicBezTo>
                <a:cubicBezTo>
                  <a:pt x="1660" y="107"/>
                  <a:pt x="1660" y="107"/>
                  <a:pt x="1660" y="110"/>
                </a:cubicBezTo>
                <a:cubicBezTo>
                  <a:pt x="1660" y="135"/>
                  <a:pt x="1660" y="160"/>
                  <a:pt x="1660" y="184"/>
                </a:cubicBezTo>
                <a:cubicBezTo>
                  <a:pt x="1661" y="193"/>
                  <a:pt x="1662" y="202"/>
                  <a:pt x="1665" y="211"/>
                </a:cubicBezTo>
                <a:cubicBezTo>
                  <a:pt x="1670" y="223"/>
                  <a:pt x="1678" y="231"/>
                  <a:pt x="1691" y="234"/>
                </a:cubicBezTo>
                <a:cubicBezTo>
                  <a:pt x="1696" y="235"/>
                  <a:pt x="1702" y="235"/>
                  <a:pt x="1707" y="235"/>
                </a:cubicBezTo>
                <a:cubicBezTo>
                  <a:pt x="1722" y="235"/>
                  <a:pt x="1734" y="228"/>
                  <a:pt x="1742" y="216"/>
                </a:cubicBezTo>
                <a:cubicBezTo>
                  <a:pt x="1742" y="215"/>
                  <a:pt x="1743" y="214"/>
                  <a:pt x="1743" y="213"/>
                </a:cubicBezTo>
                <a:cubicBezTo>
                  <a:pt x="1743" y="213"/>
                  <a:pt x="1744" y="213"/>
                  <a:pt x="1744" y="213"/>
                </a:cubicBezTo>
                <a:close/>
                <a:moveTo>
                  <a:pt x="1612" y="129"/>
                </a:moveTo>
                <a:cubicBezTo>
                  <a:pt x="1589" y="160"/>
                  <a:pt x="1566" y="192"/>
                  <a:pt x="1543" y="223"/>
                </a:cubicBezTo>
                <a:cubicBezTo>
                  <a:pt x="1542" y="225"/>
                  <a:pt x="1541" y="226"/>
                  <a:pt x="1541" y="228"/>
                </a:cubicBezTo>
                <a:cubicBezTo>
                  <a:pt x="1541" y="233"/>
                  <a:pt x="1541" y="232"/>
                  <a:pt x="1545" y="232"/>
                </a:cubicBezTo>
                <a:cubicBezTo>
                  <a:pt x="1577" y="232"/>
                  <a:pt x="1608" y="232"/>
                  <a:pt x="1640" y="232"/>
                </a:cubicBezTo>
                <a:cubicBezTo>
                  <a:pt x="1640" y="232"/>
                  <a:pt x="1641" y="232"/>
                  <a:pt x="1642" y="232"/>
                </a:cubicBezTo>
                <a:cubicBezTo>
                  <a:pt x="1643" y="232"/>
                  <a:pt x="1644" y="232"/>
                  <a:pt x="1644" y="230"/>
                </a:cubicBezTo>
                <a:cubicBezTo>
                  <a:pt x="1644" y="226"/>
                  <a:pt x="1644" y="222"/>
                  <a:pt x="1644" y="219"/>
                </a:cubicBezTo>
                <a:cubicBezTo>
                  <a:pt x="1644" y="215"/>
                  <a:pt x="1644" y="215"/>
                  <a:pt x="1640" y="215"/>
                </a:cubicBezTo>
                <a:cubicBezTo>
                  <a:pt x="1618" y="215"/>
                  <a:pt x="1596" y="215"/>
                  <a:pt x="1575" y="215"/>
                </a:cubicBezTo>
                <a:cubicBezTo>
                  <a:pt x="1573" y="215"/>
                  <a:pt x="1572" y="215"/>
                  <a:pt x="1571" y="215"/>
                </a:cubicBezTo>
                <a:cubicBezTo>
                  <a:pt x="1571" y="214"/>
                  <a:pt x="1572" y="213"/>
                  <a:pt x="1573" y="212"/>
                </a:cubicBezTo>
                <a:cubicBezTo>
                  <a:pt x="1596" y="180"/>
                  <a:pt x="1619" y="148"/>
                  <a:pt x="1642" y="116"/>
                </a:cubicBezTo>
                <a:cubicBezTo>
                  <a:pt x="1643" y="115"/>
                  <a:pt x="1644" y="113"/>
                  <a:pt x="1644" y="111"/>
                </a:cubicBezTo>
                <a:cubicBezTo>
                  <a:pt x="1644" y="107"/>
                  <a:pt x="1645" y="107"/>
                  <a:pt x="1641" y="107"/>
                </a:cubicBezTo>
                <a:cubicBezTo>
                  <a:pt x="1611" y="107"/>
                  <a:pt x="1581" y="107"/>
                  <a:pt x="1552" y="107"/>
                </a:cubicBezTo>
                <a:cubicBezTo>
                  <a:pt x="1551" y="107"/>
                  <a:pt x="1551" y="108"/>
                  <a:pt x="1550" y="107"/>
                </a:cubicBezTo>
                <a:cubicBezTo>
                  <a:pt x="1549" y="107"/>
                  <a:pt x="1548" y="108"/>
                  <a:pt x="1548" y="109"/>
                </a:cubicBezTo>
                <a:cubicBezTo>
                  <a:pt x="1548" y="114"/>
                  <a:pt x="1548" y="118"/>
                  <a:pt x="1548" y="122"/>
                </a:cubicBezTo>
                <a:cubicBezTo>
                  <a:pt x="1548" y="125"/>
                  <a:pt x="1548" y="125"/>
                  <a:pt x="1551" y="125"/>
                </a:cubicBezTo>
                <a:cubicBezTo>
                  <a:pt x="1551" y="125"/>
                  <a:pt x="1552" y="125"/>
                  <a:pt x="1553" y="125"/>
                </a:cubicBezTo>
                <a:cubicBezTo>
                  <a:pt x="1572" y="125"/>
                  <a:pt x="1591" y="125"/>
                  <a:pt x="1611" y="125"/>
                </a:cubicBezTo>
                <a:cubicBezTo>
                  <a:pt x="1612" y="125"/>
                  <a:pt x="1613" y="124"/>
                  <a:pt x="1614" y="125"/>
                </a:cubicBezTo>
                <a:cubicBezTo>
                  <a:pt x="1614" y="126"/>
                  <a:pt x="1613" y="128"/>
                  <a:pt x="1612" y="129"/>
                </a:cubicBezTo>
                <a:close/>
                <a:moveTo>
                  <a:pt x="1319" y="114"/>
                </a:moveTo>
                <a:cubicBezTo>
                  <a:pt x="1319" y="110"/>
                  <a:pt x="1319" y="110"/>
                  <a:pt x="1316" y="109"/>
                </a:cubicBezTo>
                <a:cubicBezTo>
                  <a:pt x="1306" y="105"/>
                  <a:pt x="1295" y="104"/>
                  <a:pt x="1284" y="105"/>
                </a:cubicBezTo>
                <a:cubicBezTo>
                  <a:pt x="1274" y="106"/>
                  <a:pt x="1266" y="110"/>
                  <a:pt x="1258" y="117"/>
                </a:cubicBezTo>
                <a:cubicBezTo>
                  <a:pt x="1244" y="130"/>
                  <a:pt x="1244" y="157"/>
                  <a:pt x="1262" y="169"/>
                </a:cubicBezTo>
                <a:cubicBezTo>
                  <a:pt x="1267" y="172"/>
                  <a:pt x="1272" y="175"/>
                  <a:pt x="1278" y="177"/>
                </a:cubicBezTo>
                <a:cubicBezTo>
                  <a:pt x="1284" y="180"/>
                  <a:pt x="1291" y="183"/>
                  <a:pt x="1297" y="187"/>
                </a:cubicBezTo>
                <a:cubicBezTo>
                  <a:pt x="1303" y="191"/>
                  <a:pt x="1305" y="197"/>
                  <a:pt x="1304" y="204"/>
                </a:cubicBezTo>
                <a:cubicBezTo>
                  <a:pt x="1303" y="211"/>
                  <a:pt x="1299" y="214"/>
                  <a:pt x="1293" y="216"/>
                </a:cubicBezTo>
                <a:cubicBezTo>
                  <a:pt x="1292" y="217"/>
                  <a:pt x="1291" y="217"/>
                  <a:pt x="1290" y="217"/>
                </a:cubicBezTo>
                <a:cubicBezTo>
                  <a:pt x="1276" y="220"/>
                  <a:pt x="1263" y="217"/>
                  <a:pt x="1251" y="209"/>
                </a:cubicBezTo>
                <a:cubicBezTo>
                  <a:pt x="1250" y="208"/>
                  <a:pt x="1250" y="207"/>
                  <a:pt x="1248" y="207"/>
                </a:cubicBezTo>
                <a:cubicBezTo>
                  <a:pt x="1248" y="212"/>
                  <a:pt x="1248" y="216"/>
                  <a:pt x="1248" y="221"/>
                </a:cubicBezTo>
                <a:cubicBezTo>
                  <a:pt x="1248" y="223"/>
                  <a:pt x="1247" y="226"/>
                  <a:pt x="1248" y="228"/>
                </a:cubicBezTo>
                <a:cubicBezTo>
                  <a:pt x="1250" y="229"/>
                  <a:pt x="1252" y="230"/>
                  <a:pt x="1255" y="231"/>
                </a:cubicBezTo>
                <a:cubicBezTo>
                  <a:pt x="1266" y="235"/>
                  <a:pt x="1279" y="236"/>
                  <a:pt x="1291" y="234"/>
                </a:cubicBezTo>
                <a:cubicBezTo>
                  <a:pt x="1298" y="233"/>
                  <a:pt x="1304" y="231"/>
                  <a:pt x="1310" y="227"/>
                </a:cubicBezTo>
                <a:cubicBezTo>
                  <a:pt x="1329" y="214"/>
                  <a:pt x="1330" y="184"/>
                  <a:pt x="1310" y="172"/>
                </a:cubicBezTo>
                <a:cubicBezTo>
                  <a:pt x="1308" y="170"/>
                  <a:pt x="1306" y="169"/>
                  <a:pt x="1304" y="168"/>
                </a:cubicBezTo>
                <a:cubicBezTo>
                  <a:pt x="1300" y="166"/>
                  <a:pt x="1296" y="164"/>
                  <a:pt x="1291" y="162"/>
                </a:cubicBezTo>
                <a:cubicBezTo>
                  <a:pt x="1286" y="159"/>
                  <a:pt x="1281" y="157"/>
                  <a:pt x="1276" y="154"/>
                </a:cubicBezTo>
                <a:cubicBezTo>
                  <a:pt x="1270" y="150"/>
                  <a:pt x="1268" y="144"/>
                  <a:pt x="1269" y="137"/>
                </a:cubicBezTo>
                <a:cubicBezTo>
                  <a:pt x="1269" y="131"/>
                  <a:pt x="1273" y="127"/>
                  <a:pt x="1279" y="124"/>
                </a:cubicBezTo>
                <a:cubicBezTo>
                  <a:pt x="1281" y="123"/>
                  <a:pt x="1282" y="123"/>
                  <a:pt x="1284" y="122"/>
                </a:cubicBezTo>
                <a:cubicBezTo>
                  <a:pt x="1295" y="120"/>
                  <a:pt x="1306" y="123"/>
                  <a:pt x="1316" y="128"/>
                </a:cubicBezTo>
                <a:cubicBezTo>
                  <a:pt x="1317" y="129"/>
                  <a:pt x="1317" y="130"/>
                  <a:pt x="1319" y="130"/>
                </a:cubicBezTo>
                <a:cubicBezTo>
                  <a:pt x="1319" y="124"/>
                  <a:pt x="1319" y="119"/>
                  <a:pt x="1319" y="114"/>
                </a:cubicBezTo>
                <a:close/>
                <a:moveTo>
                  <a:pt x="1816" y="130"/>
                </a:moveTo>
                <a:cubicBezTo>
                  <a:pt x="1816" y="123"/>
                  <a:pt x="1816" y="116"/>
                  <a:pt x="1816" y="110"/>
                </a:cubicBezTo>
                <a:cubicBezTo>
                  <a:pt x="1816" y="108"/>
                  <a:pt x="1816" y="107"/>
                  <a:pt x="1814" y="107"/>
                </a:cubicBezTo>
                <a:cubicBezTo>
                  <a:pt x="1809" y="107"/>
                  <a:pt x="1804" y="107"/>
                  <a:pt x="1800" y="107"/>
                </a:cubicBezTo>
                <a:cubicBezTo>
                  <a:pt x="1796" y="108"/>
                  <a:pt x="1796" y="107"/>
                  <a:pt x="1796" y="111"/>
                </a:cubicBezTo>
                <a:cubicBezTo>
                  <a:pt x="1796" y="150"/>
                  <a:pt x="1796" y="189"/>
                  <a:pt x="1796" y="228"/>
                </a:cubicBezTo>
                <a:cubicBezTo>
                  <a:pt x="1796" y="229"/>
                  <a:pt x="1796" y="230"/>
                  <a:pt x="1796" y="230"/>
                </a:cubicBezTo>
                <a:cubicBezTo>
                  <a:pt x="1796" y="232"/>
                  <a:pt x="1797" y="232"/>
                  <a:pt x="1798" y="232"/>
                </a:cubicBezTo>
                <a:cubicBezTo>
                  <a:pt x="1803" y="232"/>
                  <a:pt x="1809" y="232"/>
                  <a:pt x="1815" y="232"/>
                </a:cubicBezTo>
                <a:cubicBezTo>
                  <a:pt x="1816" y="232"/>
                  <a:pt x="1816" y="232"/>
                  <a:pt x="1816" y="230"/>
                </a:cubicBezTo>
                <a:cubicBezTo>
                  <a:pt x="1816" y="230"/>
                  <a:pt x="1816" y="229"/>
                  <a:pt x="1816" y="228"/>
                </a:cubicBezTo>
                <a:cubicBezTo>
                  <a:pt x="1816" y="208"/>
                  <a:pt x="1816" y="189"/>
                  <a:pt x="1816" y="169"/>
                </a:cubicBezTo>
                <a:cubicBezTo>
                  <a:pt x="1816" y="165"/>
                  <a:pt x="1817" y="160"/>
                  <a:pt x="1817" y="156"/>
                </a:cubicBezTo>
                <a:cubicBezTo>
                  <a:pt x="1819" y="148"/>
                  <a:pt x="1821" y="140"/>
                  <a:pt x="1826" y="134"/>
                </a:cubicBezTo>
                <a:cubicBezTo>
                  <a:pt x="1835" y="122"/>
                  <a:pt x="1849" y="122"/>
                  <a:pt x="1859" y="127"/>
                </a:cubicBezTo>
                <a:cubicBezTo>
                  <a:pt x="1860" y="127"/>
                  <a:pt x="1860" y="128"/>
                  <a:pt x="1861" y="127"/>
                </a:cubicBezTo>
                <a:cubicBezTo>
                  <a:pt x="1861" y="121"/>
                  <a:pt x="1861" y="115"/>
                  <a:pt x="1861" y="109"/>
                </a:cubicBezTo>
                <a:cubicBezTo>
                  <a:pt x="1861" y="107"/>
                  <a:pt x="1860" y="107"/>
                  <a:pt x="1859" y="106"/>
                </a:cubicBezTo>
                <a:cubicBezTo>
                  <a:pt x="1848" y="104"/>
                  <a:pt x="1838" y="105"/>
                  <a:pt x="1830" y="113"/>
                </a:cubicBezTo>
                <a:cubicBezTo>
                  <a:pt x="1825" y="117"/>
                  <a:pt x="1821" y="122"/>
                  <a:pt x="1818" y="128"/>
                </a:cubicBezTo>
                <a:cubicBezTo>
                  <a:pt x="1818" y="130"/>
                  <a:pt x="1818" y="131"/>
                  <a:pt x="1816" y="132"/>
                </a:cubicBezTo>
                <a:cubicBezTo>
                  <a:pt x="1816" y="131"/>
                  <a:pt x="1816" y="130"/>
                  <a:pt x="1816" y="130"/>
                </a:cubicBezTo>
                <a:close/>
                <a:moveTo>
                  <a:pt x="620" y="229"/>
                </a:moveTo>
                <a:cubicBezTo>
                  <a:pt x="620" y="232"/>
                  <a:pt x="620" y="232"/>
                  <a:pt x="623" y="232"/>
                </a:cubicBezTo>
                <a:cubicBezTo>
                  <a:pt x="628" y="232"/>
                  <a:pt x="632" y="232"/>
                  <a:pt x="637" y="232"/>
                </a:cubicBezTo>
                <a:cubicBezTo>
                  <a:pt x="641" y="232"/>
                  <a:pt x="640" y="232"/>
                  <a:pt x="640" y="228"/>
                </a:cubicBezTo>
                <a:cubicBezTo>
                  <a:pt x="640" y="189"/>
                  <a:pt x="640" y="150"/>
                  <a:pt x="640" y="111"/>
                </a:cubicBezTo>
                <a:cubicBezTo>
                  <a:pt x="640" y="111"/>
                  <a:pt x="640" y="110"/>
                  <a:pt x="640" y="109"/>
                </a:cubicBezTo>
                <a:cubicBezTo>
                  <a:pt x="640" y="108"/>
                  <a:pt x="640" y="107"/>
                  <a:pt x="639" y="107"/>
                </a:cubicBezTo>
                <a:cubicBezTo>
                  <a:pt x="633" y="108"/>
                  <a:pt x="628" y="108"/>
                  <a:pt x="622" y="107"/>
                </a:cubicBezTo>
                <a:cubicBezTo>
                  <a:pt x="621" y="107"/>
                  <a:pt x="620" y="108"/>
                  <a:pt x="620" y="109"/>
                </a:cubicBezTo>
                <a:cubicBezTo>
                  <a:pt x="620" y="110"/>
                  <a:pt x="620" y="111"/>
                  <a:pt x="620" y="111"/>
                </a:cubicBezTo>
                <a:cubicBezTo>
                  <a:pt x="620" y="131"/>
                  <a:pt x="620" y="150"/>
                  <a:pt x="620" y="170"/>
                </a:cubicBezTo>
                <a:cubicBezTo>
                  <a:pt x="620" y="190"/>
                  <a:pt x="620" y="209"/>
                  <a:pt x="620" y="229"/>
                </a:cubicBezTo>
                <a:close/>
                <a:moveTo>
                  <a:pt x="643" y="67"/>
                </a:moveTo>
                <a:cubicBezTo>
                  <a:pt x="643" y="60"/>
                  <a:pt x="638" y="54"/>
                  <a:pt x="630" y="54"/>
                </a:cubicBezTo>
                <a:cubicBezTo>
                  <a:pt x="623" y="54"/>
                  <a:pt x="617" y="59"/>
                  <a:pt x="617" y="67"/>
                </a:cubicBezTo>
                <a:cubicBezTo>
                  <a:pt x="617" y="74"/>
                  <a:pt x="622" y="80"/>
                  <a:pt x="630" y="80"/>
                </a:cubicBezTo>
                <a:cubicBezTo>
                  <a:pt x="637" y="80"/>
                  <a:pt x="643" y="74"/>
                  <a:pt x="643" y="67"/>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pPr defTabSz="932597"/>
            <a:endParaRPr lang="en-US" sz="1836">
              <a:solidFill>
                <a:prstClr val="black"/>
              </a:solidFill>
            </a:endParaRPr>
          </a:p>
        </p:txBody>
      </p:sp>
      <p:sp>
        <p:nvSpPr>
          <p:cNvPr id="227" name="Freeform 10"/>
          <p:cNvSpPr>
            <a:spLocks noEditPoints="1"/>
          </p:cNvSpPr>
          <p:nvPr/>
        </p:nvSpPr>
        <p:spPr bwMode="auto">
          <a:xfrm>
            <a:off x="10250004" y="5273731"/>
            <a:ext cx="666494" cy="666494"/>
          </a:xfrm>
          <a:custGeom>
            <a:avLst/>
            <a:gdLst>
              <a:gd name="T0" fmla="*/ 306 w 865"/>
              <a:gd name="T1" fmla="*/ 521 h 864"/>
              <a:gd name="T2" fmla="*/ 244 w 865"/>
              <a:gd name="T3" fmla="*/ 569 h 864"/>
              <a:gd name="T4" fmla="*/ 91 w 865"/>
              <a:gd name="T5" fmla="*/ 688 h 864"/>
              <a:gd name="T6" fmla="*/ 83 w 865"/>
              <a:gd name="T7" fmla="*/ 689 h 864"/>
              <a:gd name="T8" fmla="*/ 4 w 865"/>
              <a:gd name="T9" fmla="*/ 650 h 864"/>
              <a:gd name="T10" fmla="*/ 0 w 865"/>
              <a:gd name="T11" fmla="*/ 643 h 864"/>
              <a:gd name="T12" fmla="*/ 0 w 865"/>
              <a:gd name="T13" fmla="*/ 220 h 864"/>
              <a:gd name="T14" fmla="*/ 4 w 865"/>
              <a:gd name="T15" fmla="*/ 213 h 864"/>
              <a:gd name="T16" fmla="*/ 83 w 865"/>
              <a:gd name="T17" fmla="*/ 174 h 864"/>
              <a:gd name="T18" fmla="*/ 91 w 865"/>
              <a:gd name="T19" fmla="*/ 175 h 864"/>
              <a:gd name="T20" fmla="*/ 302 w 865"/>
              <a:gd name="T21" fmla="*/ 340 h 864"/>
              <a:gd name="T22" fmla="*/ 307 w 865"/>
              <a:gd name="T23" fmla="*/ 343 h 864"/>
              <a:gd name="T24" fmla="*/ 310 w 865"/>
              <a:gd name="T25" fmla="*/ 338 h 864"/>
              <a:gd name="T26" fmla="*/ 645 w 865"/>
              <a:gd name="T27" fmla="*/ 3 h 864"/>
              <a:gd name="T28" fmla="*/ 654 w 865"/>
              <a:gd name="T29" fmla="*/ 1 h 864"/>
              <a:gd name="T30" fmla="*/ 861 w 865"/>
              <a:gd name="T31" fmla="*/ 84 h 864"/>
              <a:gd name="T32" fmla="*/ 865 w 865"/>
              <a:gd name="T33" fmla="*/ 90 h 864"/>
              <a:gd name="T34" fmla="*/ 865 w 865"/>
              <a:gd name="T35" fmla="*/ 773 h 864"/>
              <a:gd name="T36" fmla="*/ 861 w 865"/>
              <a:gd name="T37" fmla="*/ 779 h 864"/>
              <a:gd name="T38" fmla="*/ 654 w 865"/>
              <a:gd name="T39" fmla="*/ 862 h 864"/>
              <a:gd name="T40" fmla="*/ 645 w 865"/>
              <a:gd name="T41" fmla="*/ 860 h 864"/>
              <a:gd name="T42" fmla="*/ 310 w 865"/>
              <a:gd name="T43" fmla="*/ 525 h 864"/>
              <a:gd name="T44" fmla="*/ 306 w 865"/>
              <a:gd name="T45" fmla="*/ 521 h 864"/>
              <a:gd name="T46" fmla="*/ 649 w 865"/>
              <a:gd name="T47" fmla="*/ 609 h 864"/>
              <a:gd name="T48" fmla="*/ 649 w 865"/>
              <a:gd name="T49" fmla="*/ 254 h 864"/>
              <a:gd name="T50" fmla="*/ 421 w 865"/>
              <a:gd name="T51" fmla="*/ 432 h 864"/>
              <a:gd name="T52" fmla="*/ 649 w 865"/>
              <a:gd name="T53" fmla="*/ 609 h 864"/>
              <a:gd name="T54" fmla="*/ 87 w 865"/>
              <a:gd name="T55" fmla="*/ 559 h 864"/>
              <a:gd name="T56" fmla="*/ 214 w 865"/>
              <a:gd name="T57" fmla="*/ 431 h 864"/>
              <a:gd name="T58" fmla="*/ 87 w 865"/>
              <a:gd name="T59" fmla="*/ 304 h 864"/>
              <a:gd name="T60" fmla="*/ 87 w 865"/>
              <a:gd name="T61" fmla="*/ 559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5" h="864">
                <a:moveTo>
                  <a:pt x="306" y="521"/>
                </a:moveTo>
                <a:cubicBezTo>
                  <a:pt x="285" y="537"/>
                  <a:pt x="264" y="553"/>
                  <a:pt x="244" y="569"/>
                </a:cubicBezTo>
                <a:cubicBezTo>
                  <a:pt x="193" y="609"/>
                  <a:pt x="142" y="649"/>
                  <a:pt x="91" y="688"/>
                </a:cubicBezTo>
                <a:cubicBezTo>
                  <a:pt x="88" y="690"/>
                  <a:pt x="86" y="691"/>
                  <a:pt x="83" y="689"/>
                </a:cubicBezTo>
                <a:cubicBezTo>
                  <a:pt x="57" y="676"/>
                  <a:pt x="30" y="663"/>
                  <a:pt x="4" y="650"/>
                </a:cubicBezTo>
                <a:cubicBezTo>
                  <a:pt x="1" y="648"/>
                  <a:pt x="0" y="647"/>
                  <a:pt x="0" y="643"/>
                </a:cubicBezTo>
                <a:cubicBezTo>
                  <a:pt x="0" y="502"/>
                  <a:pt x="0" y="361"/>
                  <a:pt x="0" y="220"/>
                </a:cubicBezTo>
                <a:cubicBezTo>
                  <a:pt x="0" y="217"/>
                  <a:pt x="1" y="215"/>
                  <a:pt x="4" y="213"/>
                </a:cubicBezTo>
                <a:cubicBezTo>
                  <a:pt x="30" y="200"/>
                  <a:pt x="57" y="187"/>
                  <a:pt x="83" y="174"/>
                </a:cubicBezTo>
                <a:cubicBezTo>
                  <a:pt x="86" y="172"/>
                  <a:pt x="88" y="173"/>
                  <a:pt x="91" y="175"/>
                </a:cubicBezTo>
                <a:cubicBezTo>
                  <a:pt x="161" y="230"/>
                  <a:pt x="232" y="285"/>
                  <a:pt x="302" y="340"/>
                </a:cubicBezTo>
                <a:cubicBezTo>
                  <a:pt x="303" y="340"/>
                  <a:pt x="304" y="341"/>
                  <a:pt x="307" y="343"/>
                </a:cubicBezTo>
                <a:cubicBezTo>
                  <a:pt x="308" y="341"/>
                  <a:pt x="309" y="339"/>
                  <a:pt x="310" y="338"/>
                </a:cubicBezTo>
                <a:cubicBezTo>
                  <a:pt x="422" y="226"/>
                  <a:pt x="533" y="115"/>
                  <a:pt x="645" y="3"/>
                </a:cubicBezTo>
                <a:cubicBezTo>
                  <a:pt x="648" y="0"/>
                  <a:pt x="650" y="0"/>
                  <a:pt x="654" y="1"/>
                </a:cubicBezTo>
                <a:cubicBezTo>
                  <a:pt x="723" y="29"/>
                  <a:pt x="792" y="56"/>
                  <a:pt x="861" y="84"/>
                </a:cubicBezTo>
                <a:cubicBezTo>
                  <a:pt x="864" y="85"/>
                  <a:pt x="865" y="87"/>
                  <a:pt x="865" y="90"/>
                </a:cubicBezTo>
                <a:cubicBezTo>
                  <a:pt x="865" y="318"/>
                  <a:pt x="865" y="545"/>
                  <a:pt x="865" y="773"/>
                </a:cubicBezTo>
                <a:cubicBezTo>
                  <a:pt x="865" y="776"/>
                  <a:pt x="864" y="778"/>
                  <a:pt x="861" y="779"/>
                </a:cubicBezTo>
                <a:cubicBezTo>
                  <a:pt x="792" y="807"/>
                  <a:pt x="723" y="834"/>
                  <a:pt x="654" y="862"/>
                </a:cubicBezTo>
                <a:cubicBezTo>
                  <a:pt x="650" y="864"/>
                  <a:pt x="648" y="863"/>
                  <a:pt x="645" y="860"/>
                </a:cubicBezTo>
                <a:cubicBezTo>
                  <a:pt x="533" y="749"/>
                  <a:pt x="422" y="637"/>
                  <a:pt x="310" y="525"/>
                </a:cubicBezTo>
                <a:cubicBezTo>
                  <a:pt x="309" y="524"/>
                  <a:pt x="307" y="522"/>
                  <a:pt x="306" y="521"/>
                </a:cubicBezTo>
                <a:close/>
                <a:moveTo>
                  <a:pt x="649" y="609"/>
                </a:moveTo>
                <a:cubicBezTo>
                  <a:pt x="649" y="490"/>
                  <a:pt x="649" y="373"/>
                  <a:pt x="649" y="254"/>
                </a:cubicBezTo>
                <a:cubicBezTo>
                  <a:pt x="572" y="314"/>
                  <a:pt x="497" y="372"/>
                  <a:pt x="421" y="432"/>
                </a:cubicBezTo>
                <a:cubicBezTo>
                  <a:pt x="497" y="491"/>
                  <a:pt x="572" y="549"/>
                  <a:pt x="649" y="609"/>
                </a:cubicBezTo>
                <a:close/>
                <a:moveTo>
                  <a:pt x="87" y="559"/>
                </a:moveTo>
                <a:cubicBezTo>
                  <a:pt x="130" y="516"/>
                  <a:pt x="172" y="474"/>
                  <a:pt x="214" y="431"/>
                </a:cubicBezTo>
                <a:cubicBezTo>
                  <a:pt x="173" y="390"/>
                  <a:pt x="130" y="347"/>
                  <a:pt x="87" y="304"/>
                </a:cubicBezTo>
                <a:cubicBezTo>
                  <a:pt x="87" y="389"/>
                  <a:pt x="87" y="474"/>
                  <a:pt x="87" y="559"/>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grpSp>
        <p:nvGrpSpPr>
          <p:cNvPr id="228" name="Group 227"/>
          <p:cNvGrpSpPr/>
          <p:nvPr/>
        </p:nvGrpSpPr>
        <p:grpSpPr>
          <a:xfrm>
            <a:off x="9252195" y="5287652"/>
            <a:ext cx="470829" cy="663953"/>
            <a:chOff x="10662147" y="6848694"/>
            <a:chExt cx="615459" cy="867907"/>
          </a:xfrm>
        </p:grpSpPr>
        <p:sp>
          <p:nvSpPr>
            <p:cNvPr id="229" name="Freeform 70"/>
            <p:cNvSpPr>
              <a:spLocks/>
            </p:cNvSpPr>
            <p:nvPr/>
          </p:nvSpPr>
          <p:spPr bwMode="auto">
            <a:xfrm>
              <a:off x="10662147" y="7018125"/>
              <a:ext cx="615459" cy="698476"/>
            </a:xfrm>
            <a:custGeom>
              <a:avLst/>
              <a:gdLst>
                <a:gd name="T0" fmla="*/ 714 w 1452"/>
                <a:gd name="T1" fmla="*/ 1648 h 1648"/>
                <a:gd name="T2" fmla="*/ 655 w 1452"/>
                <a:gd name="T3" fmla="*/ 1629 h 1648"/>
                <a:gd name="T4" fmla="*/ 373 w 1452"/>
                <a:gd name="T5" fmla="*/ 1551 h 1648"/>
                <a:gd name="T6" fmla="*/ 146 w 1452"/>
                <a:gd name="T7" fmla="*/ 1488 h 1648"/>
                <a:gd name="T8" fmla="*/ 132 w 1452"/>
                <a:gd name="T9" fmla="*/ 1482 h 1648"/>
                <a:gd name="T10" fmla="*/ 127 w 1452"/>
                <a:gd name="T11" fmla="*/ 1434 h 1648"/>
                <a:gd name="T12" fmla="*/ 114 w 1452"/>
                <a:gd name="T13" fmla="*/ 1273 h 1648"/>
                <a:gd name="T14" fmla="*/ 98 w 1452"/>
                <a:gd name="T15" fmla="*/ 1092 h 1648"/>
                <a:gd name="T16" fmla="*/ 86 w 1452"/>
                <a:gd name="T17" fmla="*/ 958 h 1648"/>
                <a:gd name="T18" fmla="*/ 69 w 1452"/>
                <a:gd name="T19" fmla="*/ 775 h 1648"/>
                <a:gd name="T20" fmla="*/ 58 w 1452"/>
                <a:gd name="T21" fmla="*/ 646 h 1648"/>
                <a:gd name="T22" fmla="*/ 43 w 1452"/>
                <a:gd name="T23" fmla="*/ 492 h 1648"/>
                <a:gd name="T24" fmla="*/ 34 w 1452"/>
                <a:gd name="T25" fmla="*/ 377 h 1648"/>
                <a:gd name="T26" fmla="*/ 19 w 1452"/>
                <a:gd name="T27" fmla="*/ 226 h 1648"/>
                <a:gd name="T28" fmla="*/ 10 w 1452"/>
                <a:gd name="T29" fmla="*/ 115 h 1648"/>
                <a:gd name="T30" fmla="*/ 0 w 1452"/>
                <a:gd name="T31" fmla="*/ 4 h 1648"/>
                <a:gd name="T32" fmla="*/ 1452 w 1452"/>
                <a:gd name="T33" fmla="*/ 4 h 1648"/>
                <a:gd name="T34" fmla="*/ 1439 w 1452"/>
                <a:gd name="T35" fmla="*/ 146 h 1648"/>
                <a:gd name="T36" fmla="*/ 1430 w 1452"/>
                <a:gd name="T37" fmla="*/ 257 h 1648"/>
                <a:gd name="T38" fmla="*/ 1419 w 1452"/>
                <a:gd name="T39" fmla="*/ 368 h 1648"/>
                <a:gd name="T40" fmla="*/ 1415 w 1452"/>
                <a:gd name="T41" fmla="*/ 422 h 1648"/>
                <a:gd name="T42" fmla="*/ 1401 w 1452"/>
                <a:gd name="T43" fmla="*/ 578 h 1648"/>
                <a:gd name="T44" fmla="*/ 1389 w 1452"/>
                <a:gd name="T45" fmla="*/ 713 h 1648"/>
                <a:gd name="T46" fmla="*/ 1373 w 1452"/>
                <a:gd name="T47" fmla="*/ 894 h 1648"/>
                <a:gd name="T48" fmla="*/ 1357 w 1452"/>
                <a:gd name="T49" fmla="*/ 1074 h 1648"/>
                <a:gd name="T50" fmla="*/ 1341 w 1452"/>
                <a:gd name="T51" fmla="*/ 1251 h 1648"/>
                <a:gd name="T52" fmla="*/ 1329 w 1452"/>
                <a:gd name="T53" fmla="*/ 1385 h 1648"/>
                <a:gd name="T54" fmla="*/ 1321 w 1452"/>
                <a:gd name="T55" fmla="*/ 1480 h 1648"/>
                <a:gd name="T56" fmla="*/ 1305 w 1452"/>
                <a:gd name="T57" fmla="*/ 1488 h 1648"/>
                <a:gd name="T58" fmla="*/ 909 w 1452"/>
                <a:gd name="T59" fmla="*/ 1598 h 1648"/>
                <a:gd name="T60" fmla="*/ 738 w 1452"/>
                <a:gd name="T61" fmla="*/ 1645 h 1648"/>
                <a:gd name="T62" fmla="*/ 734 w 1452"/>
                <a:gd name="T63" fmla="*/ 1648 h 1648"/>
                <a:gd name="T64" fmla="*/ 714 w 1452"/>
                <a:gd name="T6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52" h="1648">
                  <a:moveTo>
                    <a:pt x="714" y="1648"/>
                  </a:moveTo>
                  <a:cubicBezTo>
                    <a:pt x="696" y="1637"/>
                    <a:pt x="674" y="1635"/>
                    <a:pt x="655" y="1629"/>
                  </a:cubicBezTo>
                  <a:cubicBezTo>
                    <a:pt x="561" y="1602"/>
                    <a:pt x="467" y="1577"/>
                    <a:pt x="373" y="1551"/>
                  </a:cubicBezTo>
                  <a:cubicBezTo>
                    <a:pt x="297" y="1530"/>
                    <a:pt x="221" y="1509"/>
                    <a:pt x="146" y="1488"/>
                  </a:cubicBezTo>
                  <a:cubicBezTo>
                    <a:pt x="141" y="1487"/>
                    <a:pt x="137" y="1485"/>
                    <a:pt x="132" y="1482"/>
                  </a:cubicBezTo>
                  <a:cubicBezTo>
                    <a:pt x="129" y="1467"/>
                    <a:pt x="129" y="1450"/>
                    <a:pt x="127" y="1434"/>
                  </a:cubicBezTo>
                  <a:cubicBezTo>
                    <a:pt x="122" y="1380"/>
                    <a:pt x="118" y="1326"/>
                    <a:pt x="114" y="1273"/>
                  </a:cubicBezTo>
                  <a:cubicBezTo>
                    <a:pt x="108" y="1213"/>
                    <a:pt x="103" y="1153"/>
                    <a:pt x="98" y="1092"/>
                  </a:cubicBezTo>
                  <a:cubicBezTo>
                    <a:pt x="94" y="1047"/>
                    <a:pt x="90" y="1002"/>
                    <a:pt x="86" y="958"/>
                  </a:cubicBezTo>
                  <a:cubicBezTo>
                    <a:pt x="80" y="897"/>
                    <a:pt x="74" y="836"/>
                    <a:pt x="69" y="775"/>
                  </a:cubicBezTo>
                  <a:cubicBezTo>
                    <a:pt x="66" y="732"/>
                    <a:pt x="62" y="689"/>
                    <a:pt x="58" y="646"/>
                  </a:cubicBezTo>
                  <a:cubicBezTo>
                    <a:pt x="53" y="595"/>
                    <a:pt x="48" y="543"/>
                    <a:pt x="43" y="492"/>
                  </a:cubicBezTo>
                  <a:cubicBezTo>
                    <a:pt x="39" y="453"/>
                    <a:pt x="37" y="415"/>
                    <a:pt x="34" y="377"/>
                  </a:cubicBezTo>
                  <a:cubicBezTo>
                    <a:pt x="29" y="326"/>
                    <a:pt x="24" y="276"/>
                    <a:pt x="19" y="226"/>
                  </a:cubicBezTo>
                  <a:cubicBezTo>
                    <a:pt x="16" y="189"/>
                    <a:pt x="13" y="152"/>
                    <a:pt x="10" y="115"/>
                  </a:cubicBezTo>
                  <a:cubicBezTo>
                    <a:pt x="7" y="78"/>
                    <a:pt x="3" y="41"/>
                    <a:pt x="0" y="4"/>
                  </a:cubicBezTo>
                  <a:cubicBezTo>
                    <a:pt x="15" y="0"/>
                    <a:pt x="1434" y="0"/>
                    <a:pt x="1452" y="4"/>
                  </a:cubicBezTo>
                  <a:cubicBezTo>
                    <a:pt x="1448" y="51"/>
                    <a:pt x="1444" y="99"/>
                    <a:pt x="1439" y="146"/>
                  </a:cubicBezTo>
                  <a:cubicBezTo>
                    <a:pt x="1435" y="183"/>
                    <a:pt x="1433" y="220"/>
                    <a:pt x="1430" y="257"/>
                  </a:cubicBezTo>
                  <a:cubicBezTo>
                    <a:pt x="1426" y="294"/>
                    <a:pt x="1422" y="331"/>
                    <a:pt x="1419" y="368"/>
                  </a:cubicBezTo>
                  <a:cubicBezTo>
                    <a:pt x="1417" y="386"/>
                    <a:pt x="1416" y="404"/>
                    <a:pt x="1415" y="422"/>
                  </a:cubicBezTo>
                  <a:cubicBezTo>
                    <a:pt x="1409" y="474"/>
                    <a:pt x="1406" y="526"/>
                    <a:pt x="1401" y="578"/>
                  </a:cubicBezTo>
                  <a:cubicBezTo>
                    <a:pt x="1397" y="623"/>
                    <a:pt x="1393" y="668"/>
                    <a:pt x="1389" y="713"/>
                  </a:cubicBezTo>
                  <a:cubicBezTo>
                    <a:pt x="1384" y="773"/>
                    <a:pt x="1379" y="834"/>
                    <a:pt x="1373" y="894"/>
                  </a:cubicBezTo>
                  <a:cubicBezTo>
                    <a:pt x="1368" y="954"/>
                    <a:pt x="1362" y="1014"/>
                    <a:pt x="1357" y="1074"/>
                  </a:cubicBezTo>
                  <a:cubicBezTo>
                    <a:pt x="1352" y="1133"/>
                    <a:pt x="1347" y="1192"/>
                    <a:pt x="1341" y="1251"/>
                  </a:cubicBezTo>
                  <a:cubicBezTo>
                    <a:pt x="1337" y="1296"/>
                    <a:pt x="1334" y="1341"/>
                    <a:pt x="1329" y="1385"/>
                  </a:cubicBezTo>
                  <a:cubicBezTo>
                    <a:pt x="1326" y="1417"/>
                    <a:pt x="1322" y="1449"/>
                    <a:pt x="1321" y="1480"/>
                  </a:cubicBezTo>
                  <a:cubicBezTo>
                    <a:pt x="1316" y="1485"/>
                    <a:pt x="1311" y="1486"/>
                    <a:pt x="1305" y="1488"/>
                  </a:cubicBezTo>
                  <a:cubicBezTo>
                    <a:pt x="1173" y="1525"/>
                    <a:pt x="1041" y="1561"/>
                    <a:pt x="909" y="1598"/>
                  </a:cubicBezTo>
                  <a:cubicBezTo>
                    <a:pt x="852" y="1614"/>
                    <a:pt x="795" y="1629"/>
                    <a:pt x="738" y="1645"/>
                  </a:cubicBezTo>
                  <a:cubicBezTo>
                    <a:pt x="737" y="1645"/>
                    <a:pt x="735" y="1647"/>
                    <a:pt x="734" y="1648"/>
                  </a:cubicBezTo>
                  <a:cubicBezTo>
                    <a:pt x="727" y="1648"/>
                    <a:pt x="721" y="1648"/>
                    <a:pt x="714" y="1648"/>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0" name="Freeform 71"/>
            <p:cNvSpPr>
              <a:spLocks/>
            </p:cNvSpPr>
            <p:nvPr/>
          </p:nvSpPr>
          <p:spPr bwMode="auto">
            <a:xfrm>
              <a:off x="10974971" y="6848694"/>
              <a:ext cx="132827" cy="116979"/>
            </a:xfrm>
            <a:custGeom>
              <a:avLst/>
              <a:gdLst>
                <a:gd name="T0" fmla="*/ 312 w 313"/>
                <a:gd name="T1" fmla="*/ 0 h 276"/>
                <a:gd name="T2" fmla="*/ 313 w 313"/>
                <a:gd name="T3" fmla="*/ 170 h 276"/>
                <a:gd name="T4" fmla="*/ 313 w 313"/>
                <a:gd name="T5" fmla="*/ 260 h 276"/>
                <a:gd name="T6" fmla="*/ 313 w 313"/>
                <a:gd name="T7" fmla="*/ 276 h 276"/>
                <a:gd name="T8" fmla="*/ 222 w 313"/>
                <a:gd name="T9" fmla="*/ 276 h 276"/>
                <a:gd name="T10" fmla="*/ 222 w 313"/>
                <a:gd name="T11" fmla="*/ 147 h 276"/>
                <a:gd name="T12" fmla="*/ 218 w 313"/>
                <a:gd name="T13" fmla="*/ 146 h 276"/>
                <a:gd name="T14" fmla="*/ 157 w 313"/>
                <a:gd name="T15" fmla="*/ 240 h 276"/>
                <a:gd name="T16" fmla="*/ 93 w 313"/>
                <a:gd name="T17" fmla="*/ 141 h 276"/>
                <a:gd name="T18" fmla="*/ 93 w 313"/>
                <a:gd name="T19" fmla="*/ 275 h 276"/>
                <a:gd name="T20" fmla="*/ 3 w 313"/>
                <a:gd name="T21" fmla="*/ 275 h 276"/>
                <a:gd name="T22" fmla="*/ 2 w 313"/>
                <a:gd name="T23" fmla="*/ 256 h 276"/>
                <a:gd name="T24" fmla="*/ 2 w 313"/>
                <a:gd name="T25" fmla="*/ 22 h 276"/>
                <a:gd name="T26" fmla="*/ 0 w 313"/>
                <a:gd name="T27" fmla="*/ 0 h 276"/>
                <a:gd name="T28" fmla="*/ 100 w 313"/>
                <a:gd name="T29" fmla="*/ 0 h 276"/>
                <a:gd name="T30" fmla="*/ 131 w 313"/>
                <a:gd name="T31" fmla="*/ 43 h 276"/>
                <a:gd name="T32" fmla="*/ 158 w 313"/>
                <a:gd name="T33" fmla="*/ 86 h 276"/>
                <a:gd name="T34" fmla="*/ 201 w 313"/>
                <a:gd name="T35" fmla="*/ 15 h 276"/>
                <a:gd name="T36" fmla="*/ 216 w 313"/>
                <a:gd name="T37" fmla="*/ 0 h 276"/>
                <a:gd name="T38" fmla="*/ 312 w 313"/>
                <a:gd name="T39"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3" h="276">
                  <a:moveTo>
                    <a:pt x="312" y="0"/>
                  </a:moveTo>
                  <a:cubicBezTo>
                    <a:pt x="312" y="57"/>
                    <a:pt x="312" y="113"/>
                    <a:pt x="313" y="170"/>
                  </a:cubicBezTo>
                  <a:cubicBezTo>
                    <a:pt x="313" y="200"/>
                    <a:pt x="313" y="230"/>
                    <a:pt x="313" y="260"/>
                  </a:cubicBezTo>
                  <a:cubicBezTo>
                    <a:pt x="313" y="265"/>
                    <a:pt x="313" y="270"/>
                    <a:pt x="313" y="276"/>
                  </a:cubicBezTo>
                  <a:cubicBezTo>
                    <a:pt x="282" y="276"/>
                    <a:pt x="253" y="276"/>
                    <a:pt x="222" y="276"/>
                  </a:cubicBezTo>
                  <a:cubicBezTo>
                    <a:pt x="222" y="233"/>
                    <a:pt x="222" y="190"/>
                    <a:pt x="222" y="147"/>
                  </a:cubicBezTo>
                  <a:cubicBezTo>
                    <a:pt x="220" y="147"/>
                    <a:pt x="219" y="146"/>
                    <a:pt x="218" y="146"/>
                  </a:cubicBezTo>
                  <a:cubicBezTo>
                    <a:pt x="198" y="176"/>
                    <a:pt x="178" y="207"/>
                    <a:pt x="157" y="240"/>
                  </a:cubicBezTo>
                  <a:cubicBezTo>
                    <a:pt x="135" y="207"/>
                    <a:pt x="115" y="176"/>
                    <a:pt x="93" y="141"/>
                  </a:cubicBezTo>
                  <a:cubicBezTo>
                    <a:pt x="93" y="189"/>
                    <a:pt x="93" y="231"/>
                    <a:pt x="93" y="275"/>
                  </a:cubicBezTo>
                  <a:cubicBezTo>
                    <a:pt x="63" y="275"/>
                    <a:pt x="33" y="275"/>
                    <a:pt x="3" y="275"/>
                  </a:cubicBezTo>
                  <a:cubicBezTo>
                    <a:pt x="0" y="269"/>
                    <a:pt x="2" y="262"/>
                    <a:pt x="2" y="256"/>
                  </a:cubicBezTo>
                  <a:cubicBezTo>
                    <a:pt x="2" y="178"/>
                    <a:pt x="2" y="100"/>
                    <a:pt x="2" y="22"/>
                  </a:cubicBezTo>
                  <a:cubicBezTo>
                    <a:pt x="2" y="14"/>
                    <a:pt x="3" y="7"/>
                    <a:pt x="0" y="0"/>
                  </a:cubicBezTo>
                  <a:cubicBezTo>
                    <a:pt x="33" y="0"/>
                    <a:pt x="67" y="0"/>
                    <a:pt x="100" y="0"/>
                  </a:cubicBezTo>
                  <a:cubicBezTo>
                    <a:pt x="116" y="10"/>
                    <a:pt x="121" y="29"/>
                    <a:pt x="131" y="43"/>
                  </a:cubicBezTo>
                  <a:cubicBezTo>
                    <a:pt x="140" y="57"/>
                    <a:pt x="149" y="71"/>
                    <a:pt x="158" y="86"/>
                  </a:cubicBezTo>
                  <a:cubicBezTo>
                    <a:pt x="172" y="62"/>
                    <a:pt x="187" y="39"/>
                    <a:pt x="201" y="15"/>
                  </a:cubicBezTo>
                  <a:cubicBezTo>
                    <a:pt x="205" y="9"/>
                    <a:pt x="209" y="4"/>
                    <a:pt x="216" y="0"/>
                  </a:cubicBezTo>
                  <a:cubicBezTo>
                    <a:pt x="248" y="0"/>
                    <a:pt x="280" y="0"/>
                    <a:pt x="312"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1" name="Freeform 72"/>
            <p:cNvSpPr>
              <a:spLocks/>
            </p:cNvSpPr>
            <p:nvPr/>
          </p:nvSpPr>
          <p:spPr bwMode="auto">
            <a:xfrm>
              <a:off x="10718372" y="6848694"/>
              <a:ext cx="115847" cy="118111"/>
            </a:xfrm>
            <a:custGeom>
              <a:avLst/>
              <a:gdLst>
                <a:gd name="T0" fmla="*/ 273 w 273"/>
                <a:gd name="T1" fmla="*/ 0 h 279"/>
                <a:gd name="T2" fmla="*/ 272 w 273"/>
                <a:gd name="T3" fmla="*/ 158 h 279"/>
                <a:gd name="T4" fmla="*/ 272 w 273"/>
                <a:gd name="T5" fmla="*/ 275 h 279"/>
                <a:gd name="T6" fmla="*/ 227 w 273"/>
                <a:gd name="T7" fmla="*/ 277 h 279"/>
                <a:gd name="T8" fmla="*/ 180 w 273"/>
                <a:gd name="T9" fmla="*/ 277 h 279"/>
                <a:gd name="T10" fmla="*/ 180 w 273"/>
                <a:gd name="T11" fmla="*/ 185 h 279"/>
                <a:gd name="T12" fmla="*/ 96 w 273"/>
                <a:gd name="T13" fmla="*/ 185 h 279"/>
                <a:gd name="T14" fmla="*/ 96 w 273"/>
                <a:gd name="T15" fmla="*/ 275 h 279"/>
                <a:gd name="T16" fmla="*/ 4 w 273"/>
                <a:gd name="T17" fmla="*/ 275 h 279"/>
                <a:gd name="T18" fmla="*/ 2 w 273"/>
                <a:gd name="T19" fmla="*/ 258 h 279"/>
                <a:gd name="T20" fmla="*/ 2 w 273"/>
                <a:gd name="T21" fmla="*/ 20 h 279"/>
                <a:gd name="T22" fmla="*/ 1 w 273"/>
                <a:gd name="T23" fmla="*/ 0 h 279"/>
                <a:gd name="T24" fmla="*/ 93 w 273"/>
                <a:gd name="T25" fmla="*/ 0 h 279"/>
                <a:gd name="T26" fmla="*/ 99 w 273"/>
                <a:gd name="T27" fmla="*/ 28 h 279"/>
                <a:gd name="T28" fmla="*/ 99 w 273"/>
                <a:gd name="T29" fmla="*/ 66 h 279"/>
                <a:gd name="T30" fmla="*/ 118 w 273"/>
                <a:gd name="T31" fmla="*/ 86 h 279"/>
                <a:gd name="T32" fmla="*/ 156 w 273"/>
                <a:gd name="T33" fmla="*/ 86 h 279"/>
                <a:gd name="T34" fmla="*/ 175 w 273"/>
                <a:gd name="T35" fmla="*/ 66 h 279"/>
                <a:gd name="T36" fmla="*/ 175 w 273"/>
                <a:gd name="T37" fmla="*/ 25 h 279"/>
                <a:gd name="T38" fmla="*/ 181 w 273"/>
                <a:gd name="T39" fmla="*/ 0 h 279"/>
                <a:gd name="T40" fmla="*/ 273 w 273"/>
                <a:gd name="T41"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3" h="279">
                  <a:moveTo>
                    <a:pt x="273" y="0"/>
                  </a:moveTo>
                  <a:cubicBezTo>
                    <a:pt x="273" y="53"/>
                    <a:pt x="273" y="105"/>
                    <a:pt x="272" y="158"/>
                  </a:cubicBezTo>
                  <a:cubicBezTo>
                    <a:pt x="272" y="196"/>
                    <a:pt x="272" y="235"/>
                    <a:pt x="272" y="275"/>
                  </a:cubicBezTo>
                  <a:cubicBezTo>
                    <a:pt x="257" y="279"/>
                    <a:pt x="242" y="276"/>
                    <a:pt x="227" y="277"/>
                  </a:cubicBezTo>
                  <a:cubicBezTo>
                    <a:pt x="212" y="277"/>
                    <a:pt x="196" y="277"/>
                    <a:pt x="180" y="277"/>
                  </a:cubicBezTo>
                  <a:cubicBezTo>
                    <a:pt x="180" y="246"/>
                    <a:pt x="180" y="216"/>
                    <a:pt x="180" y="185"/>
                  </a:cubicBezTo>
                  <a:cubicBezTo>
                    <a:pt x="151" y="185"/>
                    <a:pt x="124" y="185"/>
                    <a:pt x="96" y="185"/>
                  </a:cubicBezTo>
                  <a:cubicBezTo>
                    <a:pt x="96" y="215"/>
                    <a:pt x="96" y="244"/>
                    <a:pt x="96" y="275"/>
                  </a:cubicBezTo>
                  <a:cubicBezTo>
                    <a:pt x="64" y="275"/>
                    <a:pt x="34" y="275"/>
                    <a:pt x="4" y="275"/>
                  </a:cubicBezTo>
                  <a:cubicBezTo>
                    <a:pt x="0" y="270"/>
                    <a:pt x="2" y="263"/>
                    <a:pt x="2" y="258"/>
                  </a:cubicBezTo>
                  <a:cubicBezTo>
                    <a:pt x="2" y="178"/>
                    <a:pt x="2" y="99"/>
                    <a:pt x="2" y="20"/>
                  </a:cubicBezTo>
                  <a:cubicBezTo>
                    <a:pt x="2" y="13"/>
                    <a:pt x="1" y="7"/>
                    <a:pt x="1" y="0"/>
                  </a:cubicBezTo>
                  <a:cubicBezTo>
                    <a:pt x="32" y="0"/>
                    <a:pt x="62" y="0"/>
                    <a:pt x="93" y="0"/>
                  </a:cubicBezTo>
                  <a:cubicBezTo>
                    <a:pt x="100" y="8"/>
                    <a:pt x="99" y="19"/>
                    <a:pt x="99" y="28"/>
                  </a:cubicBezTo>
                  <a:cubicBezTo>
                    <a:pt x="99" y="41"/>
                    <a:pt x="99" y="54"/>
                    <a:pt x="99" y="66"/>
                  </a:cubicBezTo>
                  <a:cubicBezTo>
                    <a:pt x="99" y="79"/>
                    <a:pt x="104" y="86"/>
                    <a:pt x="118" y="86"/>
                  </a:cubicBezTo>
                  <a:cubicBezTo>
                    <a:pt x="131" y="86"/>
                    <a:pt x="143" y="86"/>
                    <a:pt x="156" y="86"/>
                  </a:cubicBezTo>
                  <a:cubicBezTo>
                    <a:pt x="170" y="86"/>
                    <a:pt x="175" y="79"/>
                    <a:pt x="175" y="66"/>
                  </a:cubicBezTo>
                  <a:cubicBezTo>
                    <a:pt x="175" y="52"/>
                    <a:pt x="175" y="38"/>
                    <a:pt x="175" y="25"/>
                  </a:cubicBezTo>
                  <a:cubicBezTo>
                    <a:pt x="175" y="16"/>
                    <a:pt x="175" y="7"/>
                    <a:pt x="181" y="0"/>
                  </a:cubicBezTo>
                  <a:cubicBezTo>
                    <a:pt x="212" y="0"/>
                    <a:pt x="242" y="0"/>
                    <a:pt x="273"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2" name="Freeform 73"/>
            <p:cNvSpPr>
              <a:spLocks/>
            </p:cNvSpPr>
            <p:nvPr/>
          </p:nvSpPr>
          <p:spPr bwMode="auto">
            <a:xfrm>
              <a:off x="10849690" y="6848694"/>
              <a:ext cx="110186" cy="116602"/>
            </a:xfrm>
            <a:custGeom>
              <a:avLst/>
              <a:gdLst>
                <a:gd name="T0" fmla="*/ 260 w 260"/>
                <a:gd name="T1" fmla="*/ 0 h 275"/>
                <a:gd name="T2" fmla="*/ 258 w 260"/>
                <a:gd name="T3" fmla="*/ 60 h 275"/>
                <a:gd name="T4" fmla="*/ 258 w 260"/>
                <a:gd name="T5" fmla="*/ 91 h 275"/>
                <a:gd name="T6" fmla="*/ 177 w 260"/>
                <a:gd name="T7" fmla="*/ 91 h 275"/>
                <a:gd name="T8" fmla="*/ 177 w 260"/>
                <a:gd name="T9" fmla="*/ 275 h 275"/>
                <a:gd name="T10" fmla="*/ 84 w 260"/>
                <a:gd name="T11" fmla="*/ 275 h 275"/>
                <a:gd name="T12" fmla="*/ 84 w 260"/>
                <a:gd name="T13" fmla="*/ 93 h 275"/>
                <a:gd name="T14" fmla="*/ 3 w 260"/>
                <a:gd name="T15" fmla="*/ 93 h 275"/>
                <a:gd name="T16" fmla="*/ 2 w 260"/>
                <a:gd name="T17" fmla="*/ 46 h 275"/>
                <a:gd name="T18" fmla="*/ 0 w 260"/>
                <a:gd name="T19" fmla="*/ 0 h 275"/>
                <a:gd name="T20" fmla="*/ 260 w 260"/>
                <a:gd name="T21"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275">
                  <a:moveTo>
                    <a:pt x="260" y="0"/>
                  </a:moveTo>
                  <a:cubicBezTo>
                    <a:pt x="256" y="20"/>
                    <a:pt x="259" y="40"/>
                    <a:pt x="258" y="60"/>
                  </a:cubicBezTo>
                  <a:cubicBezTo>
                    <a:pt x="258" y="70"/>
                    <a:pt x="258" y="79"/>
                    <a:pt x="258" y="91"/>
                  </a:cubicBezTo>
                  <a:cubicBezTo>
                    <a:pt x="231" y="91"/>
                    <a:pt x="205" y="91"/>
                    <a:pt x="177" y="91"/>
                  </a:cubicBezTo>
                  <a:cubicBezTo>
                    <a:pt x="177" y="153"/>
                    <a:pt x="177" y="214"/>
                    <a:pt x="177" y="275"/>
                  </a:cubicBezTo>
                  <a:cubicBezTo>
                    <a:pt x="146" y="275"/>
                    <a:pt x="116" y="275"/>
                    <a:pt x="84" y="275"/>
                  </a:cubicBezTo>
                  <a:cubicBezTo>
                    <a:pt x="84" y="215"/>
                    <a:pt x="84" y="155"/>
                    <a:pt x="84" y="93"/>
                  </a:cubicBezTo>
                  <a:cubicBezTo>
                    <a:pt x="56" y="93"/>
                    <a:pt x="30" y="93"/>
                    <a:pt x="3" y="93"/>
                  </a:cubicBezTo>
                  <a:cubicBezTo>
                    <a:pt x="0" y="76"/>
                    <a:pt x="2" y="61"/>
                    <a:pt x="2" y="46"/>
                  </a:cubicBezTo>
                  <a:cubicBezTo>
                    <a:pt x="1" y="30"/>
                    <a:pt x="4" y="15"/>
                    <a:pt x="0" y="0"/>
                  </a:cubicBezTo>
                  <a:cubicBezTo>
                    <a:pt x="87" y="0"/>
                    <a:pt x="173" y="0"/>
                    <a:pt x="260"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3" name="Freeform 74"/>
            <p:cNvSpPr>
              <a:spLocks/>
            </p:cNvSpPr>
            <p:nvPr/>
          </p:nvSpPr>
          <p:spPr bwMode="auto">
            <a:xfrm>
              <a:off x="11125911" y="6848694"/>
              <a:ext cx="95470" cy="116979"/>
            </a:xfrm>
            <a:custGeom>
              <a:avLst/>
              <a:gdLst>
                <a:gd name="T0" fmla="*/ 96 w 225"/>
                <a:gd name="T1" fmla="*/ 0 h 276"/>
                <a:gd name="T2" fmla="*/ 96 w 225"/>
                <a:gd name="T3" fmla="*/ 183 h 276"/>
                <a:gd name="T4" fmla="*/ 225 w 225"/>
                <a:gd name="T5" fmla="*/ 183 h 276"/>
                <a:gd name="T6" fmla="*/ 225 w 225"/>
                <a:gd name="T7" fmla="*/ 276 h 276"/>
                <a:gd name="T8" fmla="*/ 4 w 225"/>
                <a:gd name="T9" fmla="*/ 276 h 276"/>
                <a:gd name="T10" fmla="*/ 2 w 225"/>
                <a:gd name="T11" fmla="*/ 255 h 276"/>
                <a:gd name="T12" fmla="*/ 2 w 225"/>
                <a:gd name="T13" fmla="*/ 22 h 276"/>
                <a:gd name="T14" fmla="*/ 0 w 225"/>
                <a:gd name="T15" fmla="*/ 0 h 276"/>
                <a:gd name="T16" fmla="*/ 96 w 225"/>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5" h="276">
                  <a:moveTo>
                    <a:pt x="96" y="0"/>
                  </a:moveTo>
                  <a:cubicBezTo>
                    <a:pt x="96" y="61"/>
                    <a:pt x="96" y="121"/>
                    <a:pt x="96" y="183"/>
                  </a:cubicBezTo>
                  <a:cubicBezTo>
                    <a:pt x="139" y="183"/>
                    <a:pt x="181" y="183"/>
                    <a:pt x="225" y="183"/>
                  </a:cubicBezTo>
                  <a:cubicBezTo>
                    <a:pt x="225" y="215"/>
                    <a:pt x="225" y="245"/>
                    <a:pt x="225" y="276"/>
                  </a:cubicBezTo>
                  <a:cubicBezTo>
                    <a:pt x="151" y="276"/>
                    <a:pt x="77" y="276"/>
                    <a:pt x="4" y="276"/>
                  </a:cubicBezTo>
                  <a:cubicBezTo>
                    <a:pt x="0" y="269"/>
                    <a:pt x="2" y="262"/>
                    <a:pt x="2" y="255"/>
                  </a:cubicBezTo>
                  <a:cubicBezTo>
                    <a:pt x="2" y="178"/>
                    <a:pt x="2" y="100"/>
                    <a:pt x="2" y="22"/>
                  </a:cubicBezTo>
                  <a:cubicBezTo>
                    <a:pt x="2" y="14"/>
                    <a:pt x="3" y="7"/>
                    <a:pt x="0" y="0"/>
                  </a:cubicBezTo>
                  <a:cubicBezTo>
                    <a:pt x="32" y="0"/>
                    <a:pt x="64" y="0"/>
                    <a:pt x="96"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4" name="Freeform 75"/>
            <p:cNvSpPr>
              <a:spLocks/>
            </p:cNvSpPr>
            <p:nvPr/>
          </p:nvSpPr>
          <p:spPr bwMode="auto">
            <a:xfrm>
              <a:off x="10965914" y="7071331"/>
              <a:ext cx="255844" cy="592441"/>
            </a:xfrm>
            <a:custGeom>
              <a:avLst/>
              <a:gdLst>
                <a:gd name="T0" fmla="*/ 9 w 603"/>
                <a:gd name="T1" fmla="*/ 179 h 1398"/>
                <a:gd name="T2" fmla="*/ 9 w 603"/>
                <a:gd name="T3" fmla="*/ 0 h 1398"/>
                <a:gd name="T4" fmla="*/ 600 w 603"/>
                <a:gd name="T5" fmla="*/ 0 h 1398"/>
                <a:gd name="T6" fmla="*/ 598 w 603"/>
                <a:gd name="T7" fmla="*/ 47 h 1398"/>
                <a:gd name="T8" fmla="*/ 594 w 603"/>
                <a:gd name="T9" fmla="*/ 86 h 1398"/>
                <a:gd name="T10" fmla="*/ 589 w 603"/>
                <a:gd name="T11" fmla="*/ 153 h 1398"/>
                <a:gd name="T12" fmla="*/ 581 w 603"/>
                <a:gd name="T13" fmla="*/ 227 h 1398"/>
                <a:gd name="T14" fmla="*/ 581 w 603"/>
                <a:gd name="T15" fmla="*/ 237 h 1398"/>
                <a:gd name="T16" fmla="*/ 573 w 603"/>
                <a:gd name="T17" fmla="*/ 308 h 1398"/>
                <a:gd name="T18" fmla="*/ 573 w 603"/>
                <a:gd name="T19" fmla="*/ 310 h 1398"/>
                <a:gd name="T20" fmla="*/ 568 w 603"/>
                <a:gd name="T21" fmla="*/ 381 h 1398"/>
                <a:gd name="T22" fmla="*/ 561 w 603"/>
                <a:gd name="T23" fmla="*/ 451 h 1398"/>
                <a:gd name="T24" fmla="*/ 561 w 603"/>
                <a:gd name="T25" fmla="*/ 463 h 1398"/>
                <a:gd name="T26" fmla="*/ 553 w 603"/>
                <a:gd name="T27" fmla="*/ 531 h 1398"/>
                <a:gd name="T28" fmla="*/ 553 w 603"/>
                <a:gd name="T29" fmla="*/ 535 h 1398"/>
                <a:gd name="T30" fmla="*/ 548 w 603"/>
                <a:gd name="T31" fmla="*/ 612 h 1398"/>
                <a:gd name="T32" fmla="*/ 541 w 603"/>
                <a:gd name="T33" fmla="*/ 675 h 1398"/>
                <a:gd name="T34" fmla="*/ 541 w 603"/>
                <a:gd name="T35" fmla="*/ 682 h 1398"/>
                <a:gd name="T36" fmla="*/ 533 w 603"/>
                <a:gd name="T37" fmla="*/ 757 h 1398"/>
                <a:gd name="T38" fmla="*/ 533 w 603"/>
                <a:gd name="T39" fmla="*/ 761 h 1398"/>
                <a:gd name="T40" fmla="*/ 528 w 603"/>
                <a:gd name="T41" fmla="*/ 840 h 1398"/>
                <a:gd name="T42" fmla="*/ 520 w 603"/>
                <a:gd name="T43" fmla="*/ 932 h 1398"/>
                <a:gd name="T44" fmla="*/ 512 w 603"/>
                <a:gd name="T45" fmla="*/ 1020 h 1398"/>
                <a:gd name="T46" fmla="*/ 506 w 603"/>
                <a:gd name="T47" fmla="*/ 1081 h 1398"/>
                <a:gd name="T48" fmla="*/ 502 w 603"/>
                <a:gd name="T49" fmla="*/ 1130 h 1398"/>
                <a:gd name="T50" fmla="*/ 493 w 603"/>
                <a:gd name="T51" fmla="*/ 1246 h 1398"/>
                <a:gd name="T52" fmla="*/ 488 w 603"/>
                <a:gd name="T53" fmla="*/ 1265 h 1398"/>
                <a:gd name="T54" fmla="*/ 9 w 603"/>
                <a:gd name="T55" fmla="*/ 1398 h 1398"/>
                <a:gd name="T56" fmla="*/ 9 w 603"/>
                <a:gd name="T57" fmla="*/ 1358 h 1398"/>
                <a:gd name="T58" fmla="*/ 9 w 603"/>
                <a:gd name="T59" fmla="*/ 1226 h 1398"/>
                <a:gd name="T60" fmla="*/ 1 w 603"/>
                <a:gd name="T61" fmla="*/ 1208 h 1398"/>
                <a:gd name="T62" fmla="*/ 10 w 603"/>
                <a:gd name="T63" fmla="*/ 1202 h 1398"/>
                <a:gd name="T64" fmla="*/ 353 w 603"/>
                <a:gd name="T65" fmla="*/ 1108 h 1398"/>
                <a:gd name="T66" fmla="*/ 379 w 603"/>
                <a:gd name="T67" fmla="*/ 1075 h 1398"/>
                <a:gd name="T68" fmla="*/ 418 w 603"/>
                <a:gd name="T69" fmla="*/ 632 h 1398"/>
                <a:gd name="T70" fmla="*/ 423 w 603"/>
                <a:gd name="T71" fmla="*/ 578 h 1398"/>
                <a:gd name="T72" fmla="*/ 400 w 603"/>
                <a:gd name="T73" fmla="*/ 553 h 1398"/>
                <a:gd name="T74" fmla="*/ 272 w 603"/>
                <a:gd name="T75" fmla="*/ 553 h 1398"/>
                <a:gd name="T76" fmla="*/ 40 w 603"/>
                <a:gd name="T77" fmla="*/ 553 h 1398"/>
                <a:gd name="T78" fmla="*/ 10 w 603"/>
                <a:gd name="T79" fmla="*/ 550 h 1398"/>
                <a:gd name="T80" fmla="*/ 5 w 603"/>
                <a:gd name="T81" fmla="*/ 544 h 1398"/>
                <a:gd name="T82" fmla="*/ 3 w 603"/>
                <a:gd name="T83" fmla="*/ 477 h 1398"/>
                <a:gd name="T84" fmla="*/ 3 w 603"/>
                <a:gd name="T85" fmla="*/ 387 h 1398"/>
                <a:gd name="T86" fmla="*/ 8 w 603"/>
                <a:gd name="T87" fmla="*/ 362 h 1398"/>
                <a:gd name="T88" fmla="*/ 39 w 603"/>
                <a:gd name="T89" fmla="*/ 357 h 1398"/>
                <a:gd name="T90" fmla="*/ 414 w 603"/>
                <a:gd name="T91" fmla="*/ 357 h 1398"/>
                <a:gd name="T92" fmla="*/ 441 w 603"/>
                <a:gd name="T93" fmla="*/ 349 h 1398"/>
                <a:gd name="T94" fmla="*/ 455 w 603"/>
                <a:gd name="T95" fmla="*/ 195 h 1398"/>
                <a:gd name="T96" fmla="*/ 433 w 603"/>
                <a:gd name="T97" fmla="*/ 185 h 1398"/>
                <a:gd name="T98" fmla="*/ 235 w 603"/>
                <a:gd name="T99" fmla="*/ 185 h 1398"/>
                <a:gd name="T100" fmla="*/ 35 w 603"/>
                <a:gd name="T101" fmla="*/ 185 h 1398"/>
                <a:gd name="T102" fmla="*/ 9 w 603"/>
                <a:gd name="T103" fmla="*/ 179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3" h="1398">
                  <a:moveTo>
                    <a:pt x="9" y="179"/>
                  </a:moveTo>
                  <a:cubicBezTo>
                    <a:pt x="9" y="120"/>
                    <a:pt x="9" y="60"/>
                    <a:pt x="9" y="0"/>
                  </a:cubicBezTo>
                  <a:cubicBezTo>
                    <a:pt x="207" y="0"/>
                    <a:pt x="403" y="0"/>
                    <a:pt x="600" y="0"/>
                  </a:cubicBezTo>
                  <a:cubicBezTo>
                    <a:pt x="600" y="16"/>
                    <a:pt x="603" y="31"/>
                    <a:pt x="598" y="47"/>
                  </a:cubicBezTo>
                  <a:cubicBezTo>
                    <a:pt x="594" y="59"/>
                    <a:pt x="595" y="73"/>
                    <a:pt x="594" y="86"/>
                  </a:cubicBezTo>
                  <a:cubicBezTo>
                    <a:pt x="593" y="109"/>
                    <a:pt x="589" y="131"/>
                    <a:pt x="589" y="153"/>
                  </a:cubicBezTo>
                  <a:cubicBezTo>
                    <a:pt x="588" y="178"/>
                    <a:pt x="587" y="203"/>
                    <a:pt x="581" y="227"/>
                  </a:cubicBezTo>
                  <a:cubicBezTo>
                    <a:pt x="581" y="231"/>
                    <a:pt x="581" y="234"/>
                    <a:pt x="581" y="237"/>
                  </a:cubicBezTo>
                  <a:cubicBezTo>
                    <a:pt x="581" y="261"/>
                    <a:pt x="578" y="284"/>
                    <a:pt x="573" y="308"/>
                  </a:cubicBezTo>
                  <a:cubicBezTo>
                    <a:pt x="573" y="308"/>
                    <a:pt x="573" y="309"/>
                    <a:pt x="573" y="310"/>
                  </a:cubicBezTo>
                  <a:cubicBezTo>
                    <a:pt x="576" y="334"/>
                    <a:pt x="569" y="357"/>
                    <a:pt x="568" y="381"/>
                  </a:cubicBezTo>
                  <a:cubicBezTo>
                    <a:pt x="568" y="404"/>
                    <a:pt x="567" y="428"/>
                    <a:pt x="561" y="451"/>
                  </a:cubicBezTo>
                  <a:cubicBezTo>
                    <a:pt x="560" y="455"/>
                    <a:pt x="561" y="459"/>
                    <a:pt x="561" y="463"/>
                  </a:cubicBezTo>
                  <a:cubicBezTo>
                    <a:pt x="561" y="486"/>
                    <a:pt x="558" y="509"/>
                    <a:pt x="553" y="531"/>
                  </a:cubicBezTo>
                  <a:cubicBezTo>
                    <a:pt x="553" y="532"/>
                    <a:pt x="553" y="534"/>
                    <a:pt x="553" y="535"/>
                  </a:cubicBezTo>
                  <a:cubicBezTo>
                    <a:pt x="555" y="561"/>
                    <a:pt x="550" y="587"/>
                    <a:pt x="548" y="612"/>
                  </a:cubicBezTo>
                  <a:cubicBezTo>
                    <a:pt x="546" y="633"/>
                    <a:pt x="549" y="654"/>
                    <a:pt x="541" y="675"/>
                  </a:cubicBezTo>
                  <a:cubicBezTo>
                    <a:pt x="540" y="677"/>
                    <a:pt x="541" y="680"/>
                    <a:pt x="541" y="682"/>
                  </a:cubicBezTo>
                  <a:cubicBezTo>
                    <a:pt x="541" y="708"/>
                    <a:pt x="538" y="732"/>
                    <a:pt x="533" y="757"/>
                  </a:cubicBezTo>
                  <a:cubicBezTo>
                    <a:pt x="533" y="758"/>
                    <a:pt x="533" y="759"/>
                    <a:pt x="533" y="761"/>
                  </a:cubicBezTo>
                  <a:cubicBezTo>
                    <a:pt x="536" y="787"/>
                    <a:pt x="530" y="813"/>
                    <a:pt x="528" y="840"/>
                  </a:cubicBezTo>
                  <a:cubicBezTo>
                    <a:pt x="527" y="871"/>
                    <a:pt x="523" y="901"/>
                    <a:pt x="520" y="932"/>
                  </a:cubicBezTo>
                  <a:cubicBezTo>
                    <a:pt x="518" y="961"/>
                    <a:pt x="516" y="991"/>
                    <a:pt x="512" y="1020"/>
                  </a:cubicBezTo>
                  <a:cubicBezTo>
                    <a:pt x="509" y="1040"/>
                    <a:pt x="511" y="1061"/>
                    <a:pt x="506" y="1081"/>
                  </a:cubicBezTo>
                  <a:cubicBezTo>
                    <a:pt x="502" y="1096"/>
                    <a:pt x="502" y="1113"/>
                    <a:pt x="502" y="1130"/>
                  </a:cubicBezTo>
                  <a:cubicBezTo>
                    <a:pt x="500" y="1169"/>
                    <a:pt x="490" y="1207"/>
                    <a:pt x="493" y="1246"/>
                  </a:cubicBezTo>
                  <a:cubicBezTo>
                    <a:pt x="494" y="1253"/>
                    <a:pt x="488" y="1258"/>
                    <a:pt x="488" y="1265"/>
                  </a:cubicBezTo>
                  <a:cubicBezTo>
                    <a:pt x="329" y="1309"/>
                    <a:pt x="170" y="1353"/>
                    <a:pt x="9" y="1398"/>
                  </a:cubicBezTo>
                  <a:cubicBezTo>
                    <a:pt x="9" y="1384"/>
                    <a:pt x="9" y="1371"/>
                    <a:pt x="9" y="1358"/>
                  </a:cubicBezTo>
                  <a:cubicBezTo>
                    <a:pt x="9" y="1314"/>
                    <a:pt x="9" y="1270"/>
                    <a:pt x="9" y="1226"/>
                  </a:cubicBezTo>
                  <a:cubicBezTo>
                    <a:pt x="9" y="1218"/>
                    <a:pt x="8" y="1212"/>
                    <a:pt x="1" y="1208"/>
                  </a:cubicBezTo>
                  <a:cubicBezTo>
                    <a:pt x="3" y="1204"/>
                    <a:pt x="6" y="1203"/>
                    <a:pt x="10" y="1202"/>
                  </a:cubicBezTo>
                  <a:cubicBezTo>
                    <a:pt x="125" y="1172"/>
                    <a:pt x="238" y="1139"/>
                    <a:pt x="353" y="1108"/>
                  </a:cubicBezTo>
                  <a:cubicBezTo>
                    <a:pt x="370" y="1103"/>
                    <a:pt x="378" y="1093"/>
                    <a:pt x="379" y="1075"/>
                  </a:cubicBezTo>
                  <a:cubicBezTo>
                    <a:pt x="391" y="927"/>
                    <a:pt x="404" y="780"/>
                    <a:pt x="418" y="632"/>
                  </a:cubicBezTo>
                  <a:cubicBezTo>
                    <a:pt x="420" y="614"/>
                    <a:pt x="422" y="596"/>
                    <a:pt x="423" y="578"/>
                  </a:cubicBezTo>
                  <a:cubicBezTo>
                    <a:pt x="424" y="554"/>
                    <a:pt x="424" y="553"/>
                    <a:pt x="400" y="553"/>
                  </a:cubicBezTo>
                  <a:cubicBezTo>
                    <a:pt x="357" y="553"/>
                    <a:pt x="314" y="553"/>
                    <a:pt x="272" y="553"/>
                  </a:cubicBezTo>
                  <a:cubicBezTo>
                    <a:pt x="195" y="553"/>
                    <a:pt x="117" y="553"/>
                    <a:pt x="40" y="553"/>
                  </a:cubicBezTo>
                  <a:cubicBezTo>
                    <a:pt x="30" y="553"/>
                    <a:pt x="20" y="554"/>
                    <a:pt x="10" y="550"/>
                  </a:cubicBezTo>
                  <a:cubicBezTo>
                    <a:pt x="8" y="548"/>
                    <a:pt x="7" y="546"/>
                    <a:pt x="5" y="544"/>
                  </a:cubicBezTo>
                  <a:cubicBezTo>
                    <a:pt x="0" y="522"/>
                    <a:pt x="3" y="499"/>
                    <a:pt x="3" y="477"/>
                  </a:cubicBezTo>
                  <a:cubicBezTo>
                    <a:pt x="2" y="447"/>
                    <a:pt x="2" y="417"/>
                    <a:pt x="3" y="387"/>
                  </a:cubicBezTo>
                  <a:cubicBezTo>
                    <a:pt x="3" y="378"/>
                    <a:pt x="2" y="370"/>
                    <a:pt x="8" y="362"/>
                  </a:cubicBezTo>
                  <a:cubicBezTo>
                    <a:pt x="17" y="355"/>
                    <a:pt x="28" y="357"/>
                    <a:pt x="39" y="357"/>
                  </a:cubicBezTo>
                  <a:cubicBezTo>
                    <a:pt x="164" y="357"/>
                    <a:pt x="289" y="357"/>
                    <a:pt x="414" y="357"/>
                  </a:cubicBezTo>
                  <a:cubicBezTo>
                    <a:pt x="424" y="357"/>
                    <a:pt x="434" y="360"/>
                    <a:pt x="441" y="349"/>
                  </a:cubicBezTo>
                  <a:cubicBezTo>
                    <a:pt x="449" y="298"/>
                    <a:pt x="453" y="247"/>
                    <a:pt x="455" y="195"/>
                  </a:cubicBezTo>
                  <a:cubicBezTo>
                    <a:pt x="452" y="182"/>
                    <a:pt x="442" y="185"/>
                    <a:pt x="433" y="185"/>
                  </a:cubicBezTo>
                  <a:cubicBezTo>
                    <a:pt x="367" y="185"/>
                    <a:pt x="301" y="185"/>
                    <a:pt x="235" y="185"/>
                  </a:cubicBezTo>
                  <a:cubicBezTo>
                    <a:pt x="168" y="185"/>
                    <a:pt x="102" y="185"/>
                    <a:pt x="35" y="185"/>
                  </a:cubicBezTo>
                  <a:cubicBezTo>
                    <a:pt x="26" y="184"/>
                    <a:pt x="16" y="187"/>
                    <a:pt x="9" y="179"/>
                  </a:cubicBezTo>
                  <a:close/>
                </a:path>
              </a:pathLst>
            </a:custGeom>
            <a:solidFill>
              <a:srgbClr val="0070C0"/>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5" name="Freeform 76"/>
            <p:cNvSpPr>
              <a:spLocks/>
            </p:cNvSpPr>
            <p:nvPr/>
          </p:nvSpPr>
          <p:spPr bwMode="auto">
            <a:xfrm>
              <a:off x="10776107" y="7146801"/>
              <a:ext cx="387539" cy="243014"/>
            </a:xfrm>
            <a:custGeom>
              <a:avLst/>
              <a:gdLst>
                <a:gd name="T0" fmla="*/ 896 w 914"/>
                <a:gd name="T1" fmla="*/ 173 h 574"/>
                <a:gd name="T2" fmla="*/ 895 w 914"/>
                <a:gd name="T3" fmla="*/ 183 h 574"/>
                <a:gd name="T4" fmla="*/ 874 w 914"/>
                <a:gd name="T5" fmla="*/ 185 h 574"/>
                <a:gd name="T6" fmla="*/ 479 w 914"/>
                <a:gd name="T7" fmla="*/ 185 h 574"/>
                <a:gd name="T8" fmla="*/ 457 w 914"/>
                <a:gd name="T9" fmla="*/ 185 h 574"/>
                <a:gd name="T10" fmla="*/ 426 w 914"/>
                <a:gd name="T11" fmla="*/ 191 h 574"/>
                <a:gd name="T12" fmla="*/ 235 w 914"/>
                <a:gd name="T13" fmla="*/ 191 h 574"/>
                <a:gd name="T14" fmla="*/ 211 w 914"/>
                <a:gd name="T15" fmla="*/ 217 h 574"/>
                <a:gd name="T16" fmla="*/ 221 w 914"/>
                <a:gd name="T17" fmla="*/ 338 h 574"/>
                <a:gd name="T18" fmla="*/ 249 w 914"/>
                <a:gd name="T19" fmla="*/ 363 h 574"/>
                <a:gd name="T20" fmla="*/ 428 w 914"/>
                <a:gd name="T21" fmla="*/ 363 h 574"/>
                <a:gd name="T22" fmla="*/ 457 w 914"/>
                <a:gd name="T23" fmla="*/ 368 h 574"/>
                <a:gd name="T24" fmla="*/ 457 w 914"/>
                <a:gd name="T25" fmla="*/ 370 h 574"/>
                <a:gd name="T26" fmla="*/ 463 w 914"/>
                <a:gd name="T27" fmla="*/ 398 h 574"/>
                <a:gd name="T28" fmla="*/ 463 w 914"/>
                <a:gd name="T29" fmla="*/ 518 h 574"/>
                <a:gd name="T30" fmla="*/ 489 w 914"/>
                <a:gd name="T31" fmla="*/ 543 h 574"/>
                <a:gd name="T32" fmla="*/ 646 w 914"/>
                <a:gd name="T33" fmla="*/ 543 h 574"/>
                <a:gd name="T34" fmla="*/ 670 w 914"/>
                <a:gd name="T35" fmla="*/ 544 h 574"/>
                <a:gd name="T36" fmla="*/ 678 w 914"/>
                <a:gd name="T37" fmla="*/ 574 h 574"/>
                <a:gd name="T38" fmla="*/ 641 w 914"/>
                <a:gd name="T39" fmla="*/ 559 h 574"/>
                <a:gd name="T40" fmla="*/ 486 w 914"/>
                <a:gd name="T41" fmla="*/ 559 h 574"/>
                <a:gd name="T42" fmla="*/ 457 w 914"/>
                <a:gd name="T43" fmla="*/ 553 h 574"/>
                <a:gd name="T44" fmla="*/ 435 w 914"/>
                <a:gd name="T45" fmla="*/ 553 h 574"/>
                <a:gd name="T46" fmla="*/ 73 w 914"/>
                <a:gd name="T47" fmla="*/ 553 h 574"/>
                <a:gd name="T48" fmla="*/ 51 w 914"/>
                <a:gd name="T49" fmla="*/ 553 h 574"/>
                <a:gd name="T50" fmla="*/ 46 w 914"/>
                <a:gd name="T51" fmla="*/ 510 h 574"/>
                <a:gd name="T52" fmla="*/ 37 w 914"/>
                <a:gd name="T53" fmla="*/ 399 h 574"/>
                <a:gd name="T54" fmla="*/ 26 w 914"/>
                <a:gd name="T55" fmla="*/ 291 h 574"/>
                <a:gd name="T56" fmla="*/ 21 w 914"/>
                <a:gd name="T57" fmla="*/ 229 h 574"/>
                <a:gd name="T58" fmla="*/ 10 w 914"/>
                <a:gd name="T59" fmla="*/ 113 h 574"/>
                <a:gd name="T60" fmla="*/ 6 w 914"/>
                <a:gd name="T61" fmla="*/ 57 h 574"/>
                <a:gd name="T62" fmla="*/ 2 w 914"/>
                <a:gd name="T63" fmla="*/ 3 h 574"/>
                <a:gd name="T64" fmla="*/ 23 w 914"/>
                <a:gd name="T65" fmla="*/ 2 h 574"/>
                <a:gd name="T66" fmla="*/ 435 w 914"/>
                <a:gd name="T67" fmla="*/ 1 h 574"/>
                <a:gd name="T68" fmla="*/ 457 w 914"/>
                <a:gd name="T69" fmla="*/ 1 h 574"/>
                <a:gd name="T70" fmla="*/ 503 w 914"/>
                <a:gd name="T71" fmla="*/ 1 h 574"/>
                <a:gd name="T72" fmla="*/ 890 w 914"/>
                <a:gd name="T73" fmla="*/ 1 h 574"/>
                <a:gd name="T74" fmla="*/ 910 w 914"/>
                <a:gd name="T75" fmla="*/ 1 h 574"/>
                <a:gd name="T76" fmla="*/ 909 w 914"/>
                <a:gd name="T77" fmla="*/ 18 h 574"/>
                <a:gd name="T78" fmla="*/ 874 w 914"/>
                <a:gd name="T79" fmla="*/ 11 h 574"/>
                <a:gd name="T80" fmla="*/ 493 w 914"/>
                <a:gd name="T81" fmla="*/ 11 h 574"/>
                <a:gd name="T82" fmla="*/ 463 w 914"/>
                <a:gd name="T83" fmla="*/ 40 h 574"/>
                <a:gd name="T84" fmla="*/ 463 w 914"/>
                <a:gd name="T85" fmla="*/ 152 h 574"/>
                <a:gd name="T86" fmla="*/ 485 w 914"/>
                <a:gd name="T87" fmla="*/ 175 h 574"/>
                <a:gd name="T88" fmla="*/ 873 w 914"/>
                <a:gd name="T89" fmla="*/ 174 h 574"/>
                <a:gd name="T90" fmla="*/ 896 w 914"/>
                <a:gd name="T91" fmla="*/ 17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14" h="574">
                  <a:moveTo>
                    <a:pt x="896" y="173"/>
                  </a:moveTo>
                  <a:cubicBezTo>
                    <a:pt x="897" y="176"/>
                    <a:pt x="897" y="180"/>
                    <a:pt x="895" y="183"/>
                  </a:cubicBezTo>
                  <a:cubicBezTo>
                    <a:pt x="889" y="186"/>
                    <a:pt x="881" y="185"/>
                    <a:pt x="874" y="185"/>
                  </a:cubicBezTo>
                  <a:cubicBezTo>
                    <a:pt x="742" y="185"/>
                    <a:pt x="611" y="185"/>
                    <a:pt x="479" y="185"/>
                  </a:cubicBezTo>
                  <a:cubicBezTo>
                    <a:pt x="472" y="185"/>
                    <a:pt x="464" y="185"/>
                    <a:pt x="457" y="185"/>
                  </a:cubicBezTo>
                  <a:cubicBezTo>
                    <a:pt x="448" y="193"/>
                    <a:pt x="437" y="191"/>
                    <a:pt x="426" y="191"/>
                  </a:cubicBezTo>
                  <a:cubicBezTo>
                    <a:pt x="362" y="191"/>
                    <a:pt x="299" y="191"/>
                    <a:pt x="235" y="191"/>
                  </a:cubicBezTo>
                  <a:cubicBezTo>
                    <a:pt x="209" y="191"/>
                    <a:pt x="210" y="192"/>
                    <a:pt x="211" y="217"/>
                  </a:cubicBezTo>
                  <a:cubicBezTo>
                    <a:pt x="213" y="258"/>
                    <a:pt x="217" y="298"/>
                    <a:pt x="221" y="338"/>
                  </a:cubicBezTo>
                  <a:cubicBezTo>
                    <a:pt x="223" y="361"/>
                    <a:pt x="226" y="363"/>
                    <a:pt x="249" y="363"/>
                  </a:cubicBezTo>
                  <a:cubicBezTo>
                    <a:pt x="309" y="363"/>
                    <a:pt x="369" y="363"/>
                    <a:pt x="428" y="363"/>
                  </a:cubicBezTo>
                  <a:cubicBezTo>
                    <a:pt x="438" y="363"/>
                    <a:pt x="448" y="362"/>
                    <a:pt x="457" y="368"/>
                  </a:cubicBezTo>
                  <a:cubicBezTo>
                    <a:pt x="457" y="370"/>
                    <a:pt x="457" y="370"/>
                    <a:pt x="457" y="370"/>
                  </a:cubicBezTo>
                  <a:cubicBezTo>
                    <a:pt x="465" y="378"/>
                    <a:pt x="463" y="388"/>
                    <a:pt x="463" y="398"/>
                  </a:cubicBezTo>
                  <a:cubicBezTo>
                    <a:pt x="464" y="438"/>
                    <a:pt x="463" y="478"/>
                    <a:pt x="463" y="518"/>
                  </a:cubicBezTo>
                  <a:cubicBezTo>
                    <a:pt x="464" y="541"/>
                    <a:pt x="465" y="542"/>
                    <a:pt x="489" y="543"/>
                  </a:cubicBezTo>
                  <a:cubicBezTo>
                    <a:pt x="541" y="543"/>
                    <a:pt x="594" y="543"/>
                    <a:pt x="646" y="543"/>
                  </a:cubicBezTo>
                  <a:cubicBezTo>
                    <a:pt x="654" y="543"/>
                    <a:pt x="662" y="542"/>
                    <a:pt x="670" y="544"/>
                  </a:cubicBezTo>
                  <a:cubicBezTo>
                    <a:pt x="687" y="548"/>
                    <a:pt x="690" y="559"/>
                    <a:pt x="678" y="574"/>
                  </a:cubicBezTo>
                  <a:cubicBezTo>
                    <a:pt x="669" y="561"/>
                    <a:pt x="656" y="559"/>
                    <a:pt x="641" y="559"/>
                  </a:cubicBezTo>
                  <a:cubicBezTo>
                    <a:pt x="589" y="560"/>
                    <a:pt x="537" y="559"/>
                    <a:pt x="486" y="559"/>
                  </a:cubicBezTo>
                  <a:cubicBezTo>
                    <a:pt x="476" y="559"/>
                    <a:pt x="465" y="560"/>
                    <a:pt x="457" y="553"/>
                  </a:cubicBezTo>
                  <a:cubicBezTo>
                    <a:pt x="450" y="553"/>
                    <a:pt x="442" y="553"/>
                    <a:pt x="435" y="553"/>
                  </a:cubicBezTo>
                  <a:cubicBezTo>
                    <a:pt x="314" y="553"/>
                    <a:pt x="194" y="553"/>
                    <a:pt x="73" y="553"/>
                  </a:cubicBezTo>
                  <a:cubicBezTo>
                    <a:pt x="66" y="553"/>
                    <a:pt x="59" y="553"/>
                    <a:pt x="51" y="553"/>
                  </a:cubicBezTo>
                  <a:cubicBezTo>
                    <a:pt x="49" y="538"/>
                    <a:pt x="47" y="524"/>
                    <a:pt x="46" y="510"/>
                  </a:cubicBezTo>
                  <a:cubicBezTo>
                    <a:pt x="42" y="474"/>
                    <a:pt x="40" y="436"/>
                    <a:pt x="37" y="399"/>
                  </a:cubicBezTo>
                  <a:cubicBezTo>
                    <a:pt x="33" y="363"/>
                    <a:pt x="29" y="327"/>
                    <a:pt x="26" y="291"/>
                  </a:cubicBezTo>
                  <a:cubicBezTo>
                    <a:pt x="24" y="270"/>
                    <a:pt x="23" y="250"/>
                    <a:pt x="21" y="229"/>
                  </a:cubicBezTo>
                  <a:cubicBezTo>
                    <a:pt x="17" y="190"/>
                    <a:pt x="14" y="151"/>
                    <a:pt x="10" y="113"/>
                  </a:cubicBezTo>
                  <a:cubicBezTo>
                    <a:pt x="8" y="94"/>
                    <a:pt x="6" y="76"/>
                    <a:pt x="6" y="57"/>
                  </a:cubicBezTo>
                  <a:cubicBezTo>
                    <a:pt x="5" y="39"/>
                    <a:pt x="0" y="22"/>
                    <a:pt x="2" y="3"/>
                  </a:cubicBezTo>
                  <a:cubicBezTo>
                    <a:pt x="9" y="0"/>
                    <a:pt x="16" y="2"/>
                    <a:pt x="23" y="2"/>
                  </a:cubicBezTo>
                  <a:cubicBezTo>
                    <a:pt x="161" y="1"/>
                    <a:pt x="298" y="1"/>
                    <a:pt x="435" y="1"/>
                  </a:cubicBezTo>
                  <a:cubicBezTo>
                    <a:pt x="442" y="1"/>
                    <a:pt x="450" y="1"/>
                    <a:pt x="457" y="1"/>
                  </a:cubicBezTo>
                  <a:cubicBezTo>
                    <a:pt x="472" y="1"/>
                    <a:pt x="488" y="1"/>
                    <a:pt x="503" y="1"/>
                  </a:cubicBezTo>
                  <a:cubicBezTo>
                    <a:pt x="632" y="1"/>
                    <a:pt x="761" y="1"/>
                    <a:pt x="890" y="1"/>
                  </a:cubicBezTo>
                  <a:cubicBezTo>
                    <a:pt x="896" y="1"/>
                    <a:pt x="903" y="1"/>
                    <a:pt x="910" y="1"/>
                  </a:cubicBezTo>
                  <a:cubicBezTo>
                    <a:pt x="914" y="7"/>
                    <a:pt x="914" y="12"/>
                    <a:pt x="909" y="18"/>
                  </a:cubicBezTo>
                  <a:cubicBezTo>
                    <a:pt x="898" y="13"/>
                    <a:pt x="886" y="11"/>
                    <a:pt x="874" y="11"/>
                  </a:cubicBezTo>
                  <a:cubicBezTo>
                    <a:pt x="747" y="11"/>
                    <a:pt x="620" y="11"/>
                    <a:pt x="493" y="11"/>
                  </a:cubicBezTo>
                  <a:cubicBezTo>
                    <a:pt x="464" y="11"/>
                    <a:pt x="463" y="12"/>
                    <a:pt x="463" y="40"/>
                  </a:cubicBezTo>
                  <a:cubicBezTo>
                    <a:pt x="463" y="77"/>
                    <a:pt x="464" y="115"/>
                    <a:pt x="463" y="152"/>
                  </a:cubicBezTo>
                  <a:cubicBezTo>
                    <a:pt x="463" y="168"/>
                    <a:pt x="469" y="175"/>
                    <a:pt x="485" y="175"/>
                  </a:cubicBezTo>
                  <a:cubicBezTo>
                    <a:pt x="614" y="174"/>
                    <a:pt x="743" y="175"/>
                    <a:pt x="873" y="174"/>
                  </a:cubicBezTo>
                  <a:cubicBezTo>
                    <a:pt x="881" y="174"/>
                    <a:pt x="888" y="171"/>
                    <a:pt x="896" y="173"/>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6" name="Freeform 77"/>
            <p:cNvSpPr>
              <a:spLocks/>
            </p:cNvSpPr>
            <p:nvPr/>
          </p:nvSpPr>
          <p:spPr bwMode="auto">
            <a:xfrm>
              <a:off x="10800635" y="7418494"/>
              <a:ext cx="172072" cy="164525"/>
            </a:xfrm>
            <a:custGeom>
              <a:avLst/>
              <a:gdLst>
                <a:gd name="T0" fmla="*/ 399 w 406"/>
                <a:gd name="T1" fmla="*/ 387 h 388"/>
                <a:gd name="T2" fmla="*/ 391 w 406"/>
                <a:gd name="T3" fmla="*/ 388 h 388"/>
                <a:gd name="T4" fmla="*/ 215 w 406"/>
                <a:gd name="T5" fmla="*/ 339 h 388"/>
                <a:gd name="T6" fmla="*/ 38 w 406"/>
                <a:gd name="T7" fmla="*/ 290 h 388"/>
                <a:gd name="T8" fmla="*/ 23 w 406"/>
                <a:gd name="T9" fmla="*/ 272 h 388"/>
                <a:gd name="T10" fmla="*/ 11 w 406"/>
                <a:gd name="T11" fmla="*/ 113 h 388"/>
                <a:gd name="T12" fmla="*/ 0 w 406"/>
                <a:gd name="T13" fmla="*/ 7 h 388"/>
                <a:gd name="T14" fmla="*/ 1 w 406"/>
                <a:gd name="T15" fmla="*/ 0 h 388"/>
                <a:gd name="T16" fmla="*/ 182 w 406"/>
                <a:gd name="T17" fmla="*/ 0 h 388"/>
                <a:gd name="T18" fmla="*/ 186 w 406"/>
                <a:gd name="T19" fmla="*/ 21 h 388"/>
                <a:gd name="T20" fmla="*/ 195 w 406"/>
                <a:gd name="T21" fmla="*/ 132 h 388"/>
                <a:gd name="T22" fmla="*/ 208 w 406"/>
                <a:gd name="T23" fmla="*/ 148 h 388"/>
                <a:gd name="T24" fmla="*/ 397 w 406"/>
                <a:gd name="T25" fmla="*/ 198 h 388"/>
                <a:gd name="T26" fmla="*/ 399 w 406"/>
                <a:gd name="T27" fmla="*/ 198 h 388"/>
                <a:gd name="T28" fmla="*/ 402 w 406"/>
                <a:gd name="T29" fmla="*/ 201 h 388"/>
                <a:gd name="T30" fmla="*/ 405 w 406"/>
                <a:gd name="T31" fmla="*/ 224 h 388"/>
                <a:gd name="T32" fmla="*/ 405 w 406"/>
                <a:gd name="T33" fmla="*/ 361 h 388"/>
                <a:gd name="T34" fmla="*/ 399 w 406"/>
                <a:gd name="T35" fmla="*/ 387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6" h="388">
                  <a:moveTo>
                    <a:pt x="399" y="387"/>
                  </a:moveTo>
                  <a:cubicBezTo>
                    <a:pt x="396" y="388"/>
                    <a:pt x="394" y="388"/>
                    <a:pt x="391" y="388"/>
                  </a:cubicBezTo>
                  <a:cubicBezTo>
                    <a:pt x="332" y="372"/>
                    <a:pt x="274" y="355"/>
                    <a:pt x="215" y="339"/>
                  </a:cubicBezTo>
                  <a:cubicBezTo>
                    <a:pt x="156" y="323"/>
                    <a:pt x="97" y="306"/>
                    <a:pt x="38" y="290"/>
                  </a:cubicBezTo>
                  <a:cubicBezTo>
                    <a:pt x="28" y="287"/>
                    <a:pt x="24" y="282"/>
                    <a:pt x="23" y="272"/>
                  </a:cubicBezTo>
                  <a:cubicBezTo>
                    <a:pt x="20" y="219"/>
                    <a:pt x="15" y="166"/>
                    <a:pt x="11" y="113"/>
                  </a:cubicBezTo>
                  <a:cubicBezTo>
                    <a:pt x="7" y="78"/>
                    <a:pt x="3" y="42"/>
                    <a:pt x="0" y="7"/>
                  </a:cubicBezTo>
                  <a:cubicBezTo>
                    <a:pt x="0" y="5"/>
                    <a:pt x="0" y="3"/>
                    <a:pt x="1" y="0"/>
                  </a:cubicBezTo>
                  <a:cubicBezTo>
                    <a:pt x="61" y="0"/>
                    <a:pt x="121" y="0"/>
                    <a:pt x="182" y="0"/>
                  </a:cubicBezTo>
                  <a:cubicBezTo>
                    <a:pt x="183" y="7"/>
                    <a:pt x="185" y="14"/>
                    <a:pt x="186" y="21"/>
                  </a:cubicBezTo>
                  <a:cubicBezTo>
                    <a:pt x="189" y="58"/>
                    <a:pt x="192" y="95"/>
                    <a:pt x="195" y="132"/>
                  </a:cubicBezTo>
                  <a:cubicBezTo>
                    <a:pt x="195" y="141"/>
                    <a:pt x="198" y="145"/>
                    <a:pt x="208" y="148"/>
                  </a:cubicBezTo>
                  <a:cubicBezTo>
                    <a:pt x="271" y="164"/>
                    <a:pt x="334" y="181"/>
                    <a:pt x="397" y="198"/>
                  </a:cubicBezTo>
                  <a:cubicBezTo>
                    <a:pt x="398" y="199"/>
                    <a:pt x="399" y="198"/>
                    <a:pt x="399" y="198"/>
                  </a:cubicBezTo>
                  <a:cubicBezTo>
                    <a:pt x="400" y="199"/>
                    <a:pt x="401" y="200"/>
                    <a:pt x="402" y="201"/>
                  </a:cubicBezTo>
                  <a:cubicBezTo>
                    <a:pt x="406" y="208"/>
                    <a:pt x="405" y="216"/>
                    <a:pt x="405" y="224"/>
                  </a:cubicBezTo>
                  <a:cubicBezTo>
                    <a:pt x="405" y="270"/>
                    <a:pt x="405" y="315"/>
                    <a:pt x="405" y="361"/>
                  </a:cubicBezTo>
                  <a:cubicBezTo>
                    <a:pt x="405" y="370"/>
                    <a:pt x="406" y="380"/>
                    <a:pt x="399" y="38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7" name="Freeform 79"/>
            <p:cNvSpPr>
              <a:spLocks/>
            </p:cNvSpPr>
            <p:nvPr/>
          </p:nvSpPr>
          <p:spPr bwMode="auto">
            <a:xfrm>
              <a:off x="10969311" y="7302647"/>
              <a:ext cx="179619" cy="279994"/>
            </a:xfrm>
            <a:custGeom>
              <a:avLst/>
              <a:gdLst>
                <a:gd name="T0" fmla="*/ 1 w 423"/>
                <a:gd name="T1" fmla="*/ 474 h 661"/>
                <a:gd name="T2" fmla="*/ 163 w 423"/>
                <a:gd name="T3" fmla="*/ 429 h 661"/>
                <a:gd name="T4" fmla="*/ 186 w 423"/>
                <a:gd name="T5" fmla="*/ 423 h 661"/>
                <a:gd name="T6" fmla="*/ 205 w 423"/>
                <a:gd name="T7" fmla="*/ 401 h 661"/>
                <a:gd name="T8" fmla="*/ 216 w 423"/>
                <a:gd name="T9" fmla="*/ 274 h 661"/>
                <a:gd name="T10" fmla="*/ 222 w 423"/>
                <a:gd name="T11" fmla="*/ 205 h 661"/>
                <a:gd name="T12" fmla="*/ 224 w 423"/>
                <a:gd name="T13" fmla="*/ 182 h 661"/>
                <a:gd name="T14" fmla="*/ 1 w 423"/>
                <a:gd name="T15" fmla="*/ 182 h 661"/>
                <a:gd name="T16" fmla="*/ 1 w 423"/>
                <a:gd name="T17" fmla="*/ 2 h 661"/>
                <a:gd name="T18" fmla="*/ 13 w 423"/>
                <a:gd name="T19" fmla="*/ 1 h 661"/>
                <a:gd name="T20" fmla="*/ 408 w 423"/>
                <a:gd name="T21" fmla="*/ 1 h 661"/>
                <a:gd name="T22" fmla="*/ 423 w 423"/>
                <a:gd name="T23" fmla="*/ 3 h 661"/>
                <a:gd name="T24" fmla="*/ 373 w 423"/>
                <a:gd name="T25" fmla="*/ 560 h 661"/>
                <a:gd name="T26" fmla="*/ 207 w 423"/>
                <a:gd name="T27" fmla="*/ 606 h 661"/>
                <a:gd name="T28" fmla="*/ 13 w 423"/>
                <a:gd name="T29" fmla="*/ 660 h 661"/>
                <a:gd name="T30" fmla="*/ 1 w 423"/>
                <a:gd name="T31" fmla="*/ 661 h 661"/>
                <a:gd name="T32" fmla="*/ 1 w 423"/>
                <a:gd name="T33" fmla="*/ 474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3" h="661">
                  <a:moveTo>
                    <a:pt x="1" y="474"/>
                  </a:moveTo>
                  <a:cubicBezTo>
                    <a:pt x="55" y="459"/>
                    <a:pt x="109" y="444"/>
                    <a:pt x="163" y="429"/>
                  </a:cubicBezTo>
                  <a:cubicBezTo>
                    <a:pt x="171" y="427"/>
                    <a:pt x="179" y="425"/>
                    <a:pt x="186" y="423"/>
                  </a:cubicBezTo>
                  <a:cubicBezTo>
                    <a:pt x="204" y="418"/>
                    <a:pt x="203" y="418"/>
                    <a:pt x="205" y="401"/>
                  </a:cubicBezTo>
                  <a:cubicBezTo>
                    <a:pt x="208" y="359"/>
                    <a:pt x="212" y="316"/>
                    <a:pt x="216" y="274"/>
                  </a:cubicBezTo>
                  <a:cubicBezTo>
                    <a:pt x="218" y="251"/>
                    <a:pt x="220" y="228"/>
                    <a:pt x="222" y="205"/>
                  </a:cubicBezTo>
                  <a:cubicBezTo>
                    <a:pt x="228" y="198"/>
                    <a:pt x="224" y="190"/>
                    <a:pt x="224" y="182"/>
                  </a:cubicBezTo>
                  <a:cubicBezTo>
                    <a:pt x="150" y="182"/>
                    <a:pt x="77" y="182"/>
                    <a:pt x="1" y="182"/>
                  </a:cubicBezTo>
                  <a:cubicBezTo>
                    <a:pt x="0" y="121"/>
                    <a:pt x="1" y="61"/>
                    <a:pt x="1" y="2"/>
                  </a:cubicBezTo>
                  <a:cubicBezTo>
                    <a:pt x="5" y="1"/>
                    <a:pt x="9" y="1"/>
                    <a:pt x="13" y="1"/>
                  </a:cubicBezTo>
                  <a:cubicBezTo>
                    <a:pt x="145" y="1"/>
                    <a:pt x="276" y="1"/>
                    <a:pt x="408" y="1"/>
                  </a:cubicBezTo>
                  <a:cubicBezTo>
                    <a:pt x="413" y="1"/>
                    <a:pt x="418" y="0"/>
                    <a:pt x="423" y="3"/>
                  </a:cubicBezTo>
                  <a:cubicBezTo>
                    <a:pt x="407" y="188"/>
                    <a:pt x="390" y="374"/>
                    <a:pt x="373" y="560"/>
                  </a:cubicBezTo>
                  <a:cubicBezTo>
                    <a:pt x="317" y="576"/>
                    <a:pt x="262" y="591"/>
                    <a:pt x="207" y="606"/>
                  </a:cubicBezTo>
                  <a:cubicBezTo>
                    <a:pt x="143" y="624"/>
                    <a:pt x="78" y="642"/>
                    <a:pt x="13" y="660"/>
                  </a:cubicBezTo>
                  <a:cubicBezTo>
                    <a:pt x="9" y="661"/>
                    <a:pt x="5" y="661"/>
                    <a:pt x="1" y="661"/>
                  </a:cubicBezTo>
                  <a:cubicBezTo>
                    <a:pt x="1" y="599"/>
                    <a:pt x="1" y="536"/>
                    <a:pt x="1" y="474"/>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sp>
          <p:nvSpPr>
            <p:cNvPr id="238" name="Freeform 80"/>
            <p:cNvSpPr>
              <a:spLocks/>
            </p:cNvSpPr>
            <p:nvPr/>
          </p:nvSpPr>
          <p:spPr bwMode="auto">
            <a:xfrm>
              <a:off x="10970443" y="7149065"/>
              <a:ext cx="191317" cy="75093"/>
            </a:xfrm>
            <a:custGeom>
              <a:avLst/>
              <a:gdLst>
                <a:gd name="T0" fmla="*/ 438 w 452"/>
                <a:gd name="T1" fmla="*/ 167 h 177"/>
                <a:gd name="T2" fmla="*/ 424 w 452"/>
                <a:gd name="T3" fmla="*/ 175 h 177"/>
                <a:gd name="T4" fmla="*/ 410 w 452"/>
                <a:gd name="T5" fmla="*/ 175 h 177"/>
                <a:gd name="T6" fmla="*/ 23 w 452"/>
                <a:gd name="T7" fmla="*/ 175 h 177"/>
                <a:gd name="T8" fmla="*/ 0 w 452"/>
                <a:gd name="T9" fmla="*/ 175 h 177"/>
                <a:gd name="T10" fmla="*/ 0 w 452"/>
                <a:gd name="T11" fmla="*/ 0 h 177"/>
                <a:gd name="T12" fmla="*/ 449 w 452"/>
                <a:gd name="T13" fmla="*/ 0 h 177"/>
                <a:gd name="T14" fmla="*/ 451 w 452"/>
                <a:gd name="T15" fmla="*/ 12 h 177"/>
                <a:gd name="T16" fmla="*/ 444 w 452"/>
                <a:gd name="T17" fmla="*/ 104 h 177"/>
                <a:gd name="T18" fmla="*/ 438 w 452"/>
                <a:gd name="T19" fmla="*/ 16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2" h="177">
                  <a:moveTo>
                    <a:pt x="438" y="167"/>
                  </a:moveTo>
                  <a:cubicBezTo>
                    <a:pt x="434" y="171"/>
                    <a:pt x="432" y="177"/>
                    <a:pt x="424" y="175"/>
                  </a:cubicBezTo>
                  <a:cubicBezTo>
                    <a:pt x="420" y="174"/>
                    <a:pt x="415" y="175"/>
                    <a:pt x="410" y="175"/>
                  </a:cubicBezTo>
                  <a:cubicBezTo>
                    <a:pt x="281" y="175"/>
                    <a:pt x="152" y="175"/>
                    <a:pt x="23" y="175"/>
                  </a:cubicBezTo>
                  <a:cubicBezTo>
                    <a:pt x="16" y="175"/>
                    <a:pt x="9" y="175"/>
                    <a:pt x="0" y="175"/>
                  </a:cubicBezTo>
                  <a:cubicBezTo>
                    <a:pt x="0" y="116"/>
                    <a:pt x="0" y="59"/>
                    <a:pt x="0" y="0"/>
                  </a:cubicBezTo>
                  <a:cubicBezTo>
                    <a:pt x="150" y="0"/>
                    <a:pt x="299" y="0"/>
                    <a:pt x="449" y="0"/>
                  </a:cubicBezTo>
                  <a:cubicBezTo>
                    <a:pt x="452" y="3"/>
                    <a:pt x="450" y="8"/>
                    <a:pt x="451" y="12"/>
                  </a:cubicBezTo>
                  <a:cubicBezTo>
                    <a:pt x="451" y="43"/>
                    <a:pt x="446" y="73"/>
                    <a:pt x="444" y="104"/>
                  </a:cubicBezTo>
                  <a:cubicBezTo>
                    <a:pt x="442" y="125"/>
                    <a:pt x="440" y="146"/>
                    <a:pt x="438" y="16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grpSp>
      <p:graphicFrame>
        <p:nvGraphicFramePr>
          <p:cNvPr id="12" name="Table 11"/>
          <p:cNvGraphicFramePr>
            <a:graphicFrameLocks noGrp="1"/>
          </p:cNvGraphicFramePr>
          <p:nvPr>
            <p:extLst/>
          </p:nvPr>
        </p:nvGraphicFramePr>
        <p:xfrm>
          <a:off x="350352" y="4583652"/>
          <a:ext cx="5695182" cy="1876639"/>
        </p:xfrm>
        <a:graphic>
          <a:graphicData uri="http://schemas.openxmlformats.org/drawingml/2006/table">
            <a:tbl>
              <a:tblPr firstRow="1" bandRow="1">
                <a:tableStyleId>{5C22544A-7EE6-4342-B048-85BDC9FD1C3A}</a:tableStyleId>
              </a:tblPr>
              <a:tblGrid>
                <a:gridCol w="3012055"/>
                <a:gridCol w="2683127"/>
              </a:tblGrid>
              <a:tr h="619807">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Documents</a:t>
                      </a:r>
                      <a:r>
                        <a:rPr lang="en-US" sz="1600" b="0" baseline="0" dirty="0" smtClean="0">
                          <a:gradFill>
                            <a:gsLst>
                              <a:gs pos="0">
                                <a:srgbClr val="FFFFFF"/>
                              </a:gs>
                              <a:gs pos="100000">
                                <a:srgbClr val="FFFFFF"/>
                              </a:gs>
                            </a:gsLst>
                            <a:lin ang="5400000" scaled="0"/>
                          </a:gradFill>
                          <a:latin typeface="+mn-lt"/>
                        </a:rPr>
                        <a:t> </a:t>
                      </a:r>
                      <a:endParaRPr lang="en-US" sz="1600" b="0" dirty="0">
                        <a:solidFill>
                          <a:schemeClr val="accent1"/>
                        </a:solidFill>
                        <a:latin typeface="+mn-lt"/>
                      </a:endParaRPr>
                    </a:p>
                  </a:txBody>
                  <a:tcPr marL="93260" marR="93260" marT="0" marB="0" anchor="ctr">
                    <a:lnL w="12700" cmpd="sng">
                      <a:noFill/>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People | Groups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Mail</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Tasks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Calendars</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REST</a:t>
                      </a: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Web Services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pattFill prst="wdUpDiag">
                      <a:fgClr>
                        <a:schemeClr val="accent5"/>
                      </a:fgClr>
                      <a:bgClr>
                        <a:schemeClr val="tx1">
                          <a:lumMod val="95000"/>
                          <a:lumOff val="5000"/>
                        </a:schemeClr>
                      </a:bgClr>
                    </a:pattFill>
                  </a:tcPr>
                </a:tc>
              </a:tr>
            </a:tbl>
          </a:graphicData>
        </a:graphic>
      </p:graphicFrame>
      <p:grpSp>
        <p:nvGrpSpPr>
          <p:cNvPr id="179" name="Group 740"/>
          <p:cNvGrpSpPr>
            <a:grpSpLocks noChangeAspect="1"/>
          </p:cNvGrpSpPr>
          <p:nvPr/>
        </p:nvGrpSpPr>
        <p:grpSpPr bwMode="auto">
          <a:xfrm>
            <a:off x="5373202" y="4683356"/>
            <a:ext cx="494749" cy="424390"/>
            <a:chOff x="7349" y="-2816"/>
            <a:chExt cx="661" cy="567"/>
          </a:xfrm>
          <a:solidFill>
            <a:schemeClr val="tx2"/>
          </a:solidFill>
        </p:grpSpPr>
        <p:sp>
          <p:nvSpPr>
            <p:cNvPr id="180" name="Freeform 741"/>
            <p:cNvSpPr>
              <a:spLocks/>
            </p:cNvSpPr>
            <p:nvPr/>
          </p:nvSpPr>
          <p:spPr bwMode="auto">
            <a:xfrm>
              <a:off x="7573" y="-2676"/>
              <a:ext cx="213" cy="427"/>
            </a:xfrm>
            <a:custGeom>
              <a:avLst/>
              <a:gdLst>
                <a:gd name="T0" fmla="*/ 73 w 90"/>
                <a:gd name="T1" fmla="*/ 0 h 181"/>
                <a:gd name="T2" fmla="*/ 17 w 90"/>
                <a:gd name="T3" fmla="*/ 0 h 181"/>
                <a:gd name="T4" fmla="*/ 0 w 90"/>
                <a:gd name="T5" fmla="*/ 17 h 181"/>
                <a:gd name="T6" fmla="*/ 0 w 90"/>
                <a:gd name="T7" fmla="*/ 93 h 181"/>
                <a:gd name="T8" fmla="*/ 17 w 90"/>
                <a:gd name="T9" fmla="*/ 110 h 181"/>
                <a:gd name="T10" fmla="*/ 17 w 90"/>
                <a:gd name="T11" fmla="*/ 110 h 181"/>
                <a:gd name="T12" fmla="*/ 17 w 90"/>
                <a:gd name="T13" fmla="*/ 164 h 181"/>
                <a:gd name="T14" fmla="*/ 33 w 90"/>
                <a:gd name="T15" fmla="*/ 181 h 181"/>
                <a:gd name="T16" fmla="*/ 57 w 90"/>
                <a:gd name="T17" fmla="*/ 181 h 181"/>
                <a:gd name="T18" fmla="*/ 73 w 90"/>
                <a:gd name="T19" fmla="*/ 164 h 181"/>
                <a:gd name="T20" fmla="*/ 73 w 90"/>
                <a:gd name="T21" fmla="*/ 110 h 181"/>
                <a:gd name="T22" fmla="*/ 73 w 90"/>
                <a:gd name="T23" fmla="*/ 110 h 181"/>
                <a:gd name="T24" fmla="*/ 90 w 90"/>
                <a:gd name="T25" fmla="*/ 93 h 181"/>
                <a:gd name="T26" fmla="*/ 90 w 90"/>
                <a:gd name="T27" fmla="*/ 17 h 181"/>
                <a:gd name="T28" fmla="*/ 73 w 90"/>
                <a:gd name="T2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81">
                  <a:moveTo>
                    <a:pt x="73" y="0"/>
                  </a:moveTo>
                  <a:cubicBezTo>
                    <a:pt x="17" y="0"/>
                    <a:pt x="17" y="0"/>
                    <a:pt x="17" y="0"/>
                  </a:cubicBezTo>
                  <a:cubicBezTo>
                    <a:pt x="8" y="0"/>
                    <a:pt x="0" y="8"/>
                    <a:pt x="0" y="17"/>
                  </a:cubicBezTo>
                  <a:cubicBezTo>
                    <a:pt x="0" y="93"/>
                    <a:pt x="0" y="93"/>
                    <a:pt x="0" y="93"/>
                  </a:cubicBezTo>
                  <a:cubicBezTo>
                    <a:pt x="0" y="102"/>
                    <a:pt x="8" y="110"/>
                    <a:pt x="17" y="110"/>
                  </a:cubicBezTo>
                  <a:cubicBezTo>
                    <a:pt x="17" y="110"/>
                    <a:pt x="17" y="110"/>
                    <a:pt x="17" y="110"/>
                  </a:cubicBezTo>
                  <a:cubicBezTo>
                    <a:pt x="17" y="164"/>
                    <a:pt x="17" y="164"/>
                    <a:pt x="17" y="164"/>
                  </a:cubicBezTo>
                  <a:cubicBezTo>
                    <a:pt x="17" y="173"/>
                    <a:pt x="24" y="181"/>
                    <a:pt x="33" y="181"/>
                  </a:cubicBezTo>
                  <a:cubicBezTo>
                    <a:pt x="57" y="181"/>
                    <a:pt x="57" y="181"/>
                    <a:pt x="57" y="181"/>
                  </a:cubicBezTo>
                  <a:cubicBezTo>
                    <a:pt x="66" y="181"/>
                    <a:pt x="73" y="173"/>
                    <a:pt x="73" y="164"/>
                  </a:cubicBezTo>
                  <a:cubicBezTo>
                    <a:pt x="73" y="110"/>
                    <a:pt x="73" y="110"/>
                    <a:pt x="73" y="110"/>
                  </a:cubicBezTo>
                  <a:cubicBezTo>
                    <a:pt x="73" y="110"/>
                    <a:pt x="73" y="110"/>
                    <a:pt x="73" y="110"/>
                  </a:cubicBezTo>
                  <a:cubicBezTo>
                    <a:pt x="82" y="110"/>
                    <a:pt x="90" y="102"/>
                    <a:pt x="90" y="93"/>
                  </a:cubicBezTo>
                  <a:cubicBezTo>
                    <a:pt x="90" y="17"/>
                    <a:pt x="90" y="17"/>
                    <a:pt x="90" y="17"/>
                  </a:cubicBezTo>
                  <a:cubicBezTo>
                    <a:pt x="90" y="8"/>
                    <a:pt x="82" y="0"/>
                    <a:pt x="7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000000">
                    <a:lumMod val="65000"/>
                    <a:lumOff val="35000"/>
                  </a:srgbClr>
                </a:solidFill>
              </a:endParaRPr>
            </a:p>
          </p:txBody>
        </p:sp>
        <p:sp>
          <p:nvSpPr>
            <p:cNvPr id="181" name="Oval 742"/>
            <p:cNvSpPr>
              <a:spLocks noChangeArrowheads="1"/>
            </p:cNvSpPr>
            <p:nvPr/>
          </p:nvSpPr>
          <p:spPr bwMode="auto">
            <a:xfrm>
              <a:off x="7616" y="-2816"/>
              <a:ext cx="127" cy="12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000000">
                    <a:lumMod val="65000"/>
                    <a:lumOff val="35000"/>
                  </a:srgbClr>
                </a:solidFill>
              </a:endParaRPr>
            </a:p>
          </p:txBody>
        </p:sp>
        <p:sp>
          <p:nvSpPr>
            <p:cNvPr id="182" name="Freeform 743"/>
            <p:cNvSpPr>
              <a:spLocks/>
            </p:cNvSpPr>
            <p:nvPr/>
          </p:nvSpPr>
          <p:spPr bwMode="auto">
            <a:xfrm>
              <a:off x="7831"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7 w 76"/>
                <a:gd name="T15" fmla="*/ 154 h 154"/>
                <a:gd name="T16" fmla="*/ 48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7" y="154"/>
                  </a:cubicBezTo>
                  <a:cubicBezTo>
                    <a:pt x="48" y="154"/>
                    <a:pt x="48" y="154"/>
                    <a:pt x="48"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000000">
                    <a:lumMod val="65000"/>
                    <a:lumOff val="35000"/>
                  </a:srgbClr>
                </a:solidFill>
              </a:endParaRPr>
            </a:p>
          </p:txBody>
        </p:sp>
        <p:sp>
          <p:nvSpPr>
            <p:cNvPr id="183" name="Oval 744"/>
            <p:cNvSpPr>
              <a:spLocks noChangeArrowheads="1"/>
            </p:cNvSpPr>
            <p:nvPr/>
          </p:nvSpPr>
          <p:spPr bwMode="auto">
            <a:xfrm>
              <a:off x="7866"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000000">
                    <a:lumMod val="65000"/>
                    <a:lumOff val="35000"/>
                  </a:srgbClr>
                </a:solidFill>
              </a:endParaRPr>
            </a:p>
          </p:txBody>
        </p:sp>
        <p:sp>
          <p:nvSpPr>
            <p:cNvPr id="184" name="Freeform 745"/>
            <p:cNvSpPr>
              <a:spLocks/>
            </p:cNvSpPr>
            <p:nvPr/>
          </p:nvSpPr>
          <p:spPr bwMode="auto">
            <a:xfrm>
              <a:off x="7349"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8 w 76"/>
                <a:gd name="T15" fmla="*/ 154 h 154"/>
                <a:gd name="T16" fmla="*/ 49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8" y="154"/>
                  </a:cubicBezTo>
                  <a:cubicBezTo>
                    <a:pt x="49" y="154"/>
                    <a:pt x="49" y="154"/>
                    <a:pt x="49"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000000">
                    <a:lumMod val="65000"/>
                    <a:lumOff val="35000"/>
                  </a:srgbClr>
                </a:solidFill>
              </a:endParaRPr>
            </a:p>
          </p:txBody>
        </p:sp>
        <p:sp>
          <p:nvSpPr>
            <p:cNvPr id="185" name="Oval 746"/>
            <p:cNvSpPr>
              <a:spLocks noChangeArrowheads="1"/>
            </p:cNvSpPr>
            <p:nvPr/>
          </p:nvSpPr>
          <p:spPr bwMode="auto">
            <a:xfrm>
              <a:off x="7384"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000000">
                    <a:lumMod val="65000"/>
                    <a:lumOff val="35000"/>
                  </a:srgbClr>
                </a:solidFill>
              </a:endParaRPr>
            </a:p>
          </p:txBody>
        </p:sp>
      </p:gr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r="58971"/>
          <a:stretch/>
        </p:blipFill>
        <p:spPr>
          <a:xfrm>
            <a:off x="2833613" y="5302571"/>
            <a:ext cx="486255" cy="399039"/>
          </a:xfrm>
          <a:prstGeom prst="rect">
            <a:avLst/>
          </a:prstGeom>
        </p:spPr>
      </p:pic>
      <p:sp>
        <p:nvSpPr>
          <p:cNvPr id="178" name="Freeform 26"/>
          <p:cNvSpPr>
            <a:spLocks/>
          </p:cNvSpPr>
          <p:nvPr/>
        </p:nvSpPr>
        <p:spPr bwMode="auto">
          <a:xfrm>
            <a:off x="5451198" y="5365189"/>
            <a:ext cx="380055" cy="336422"/>
          </a:xfrm>
          <a:custGeom>
            <a:avLst/>
            <a:gdLst>
              <a:gd name="T0" fmla="*/ 1202 w 1202"/>
              <a:gd name="T1" fmla="*/ 175 h 1064"/>
              <a:gd name="T2" fmla="*/ 975 w 1202"/>
              <a:gd name="T3" fmla="*/ 0 h 1064"/>
              <a:gd name="T4" fmla="*/ 458 w 1202"/>
              <a:gd name="T5" fmla="*/ 676 h 1064"/>
              <a:gd name="T6" fmla="*/ 163 w 1202"/>
              <a:gd name="T7" fmla="*/ 449 h 1064"/>
              <a:gd name="T8" fmla="*/ 0 w 1202"/>
              <a:gd name="T9" fmla="*/ 662 h 1064"/>
              <a:gd name="T10" fmla="*/ 522 w 1202"/>
              <a:gd name="T11" fmla="*/ 1064 h 1064"/>
              <a:gd name="T12" fmla="*/ 685 w 1202"/>
              <a:gd name="T13" fmla="*/ 851 h 1064"/>
              <a:gd name="T14" fmla="*/ 685 w 1202"/>
              <a:gd name="T15" fmla="*/ 851 h 1064"/>
              <a:gd name="T16" fmla="*/ 1202 w 1202"/>
              <a:gd name="T17" fmla="*/ 175 h 1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2" h="1064">
                <a:moveTo>
                  <a:pt x="1202" y="175"/>
                </a:moveTo>
                <a:lnTo>
                  <a:pt x="975" y="0"/>
                </a:lnTo>
                <a:lnTo>
                  <a:pt x="458" y="676"/>
                </a:lnTo>
                <a:lnTo>
                  <a:pt x="163" y="449"/>
                </a:lnTo>
                <a:lnTo>
                  <a:pt x="0" y="662"/>
                </a:lnTo>
                <a:lnTo>
                  <a:pt x="522" y="1064"/>
                </a:lnTo>
                <a:lnTo>
                  <a:pt x="685" y="851"/>
                </a:lnTo>
                <a:lnTo>
                  <a:pt x="685" y="851"/>
                </a:lnTo>
                <a:lnTo>
                  <a:pt x="1202" y="175"/>
                </a:ln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lumMod val="65000"/>
                  <a:lumOff val="35000"/>
                </a:srgbClr>
              </a:solidFill>
            </a:endParaRPr>
          </a:p>
        </p:txBody>
      </p:sp>
      <p:grpSp>
        <p:nvGrpSpPr>
          <p:cNvPr id="3" name="Group 2"/>
          <p:cNvGrpSpPr/>
          <p:nvPr/>
        </p:nvGrpSpPr>
        <p:grpSpPr>
          <a:xfrm>
            <a:off x="1969710" y="4607189"/>
            <a:ext cx="1350313" cy="577396"/>
            <a:chOff x="1418382" y="4580558"/>
            <a:chExt cx="1069222" cy="457201"/>
          </a:xfrm>
        </p:grpSpPr>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r="45370"/>
            <a:stretch/>
          </p:blipFill>
          <p:spPr>
            <a:xfrm>
              <a:off x="1692105" y="4580558"/>
              <a:ext cx="456243" cy="457201"/>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r="49189"/>
            <a:stretch/>
          </p:blipFill>
          <p:spPr>
            <a:xfrm>
              <a:off x="2033830" y="4580558"/>
              <a:ext cx="453774" cy="457201"/>
            </a:xfrm>
            <a:prstGeom prst="rect">
              <a:avLst/>
            </a:prstGeom>
          </p:spPr>
        </p:pic>
        <p:grpSp>
          <p:nvGrpSpPr>
            <p:cNvPr id="13" name="Group 12"/>
            <p:cNvGrpSpPr/>
            <p:nvPr/>
          </p:nvGrpSpPr>
          <p:grpSpPr>
            <a:xfrm>
              <a:off x="1418382" y="4653487"/>
              <a:ext cx="309846" cy="312564"/>
              <a:chOff x="1373143" y="5257773"/>
              <a:chExt cx="309846" cy="312564"/>
            </a:xfrm>
          </p:grpSpPr>
          <p:sp>
            <p:nvSpPr>
              <p:cNvPr id="6" name="Rectangle 5"/>
              <p:cNvSpPr/>
              <p:nvPr/>
            </p:nvSpPr>
            <p:spPr bwMode="auto">
              <a:xfrm>
                <a:off x="1399077" y="5321679"/>
                <a:ext cx="121547"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3" name="Rectangle 112"/>
              <p:cNvSpPr/>
              <p:nvPr/>
            </p:nvSpPr>
            <p:spPr bwMode="auto">
              <a:xfrm>
                <a:off x="1569006" y="5321679"/>
                <a:ext cx="105394"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1" name="Freeform 9"/>
              <p:cNvSpPr>
                <a:spLocks noChangeAspect="1" noEditPoints="1"/>
              </p:cNvSpPr>
              <p:nvPr/>
            </p:nvSpPr>
            <p:spPr bwMode="auto">
              <a:xfrm>
                <a:off x="1373143" y="5257773"/>
                <a:ext cx="309846" cy="312564"/>
              </a:xfrm>
              <a:custGeom>
                <a:avLst/>
                <a:gdLst>
                  <a:gd name="T0" fmla="*/ 92 w 96"/>
                  <a:gd name="T1" fmla="*/ 12 h 96"/>
                  <a:gd name="T2" fmla="*/ 60 w 96"/>
                  <a:gd name="T3" fmla="*/ 12 h 96"/>
                  <a:gd name="T4" fmla="*/ 60 w 96"/>
                  <a:gd name="T5" fmla="*/ 60 h 96"/>
                  <a:gd name="T6" fmla="*/ 84 w 96"/>
                  <a:gd name="T7" fmla="*/ 60 h 96"/>
                  <a:gd name="T8" fmla="*/ 84 w 96"/>
                  <a:gd name="T9" fmla="*/ 64 h 96"/>
                  <a:gd name="T10" fmla="*/ 60 w 96"/>
                  <a:gd name="T11" fmla="*/ 64 h 96"/>
                  <a:gd name="T12" fmla="*/ 60 w 96"/>
                  <a:gd name="T13" fmla="*/ 72 h 96"/>
                  <a:gd name="T14" fmla="*/ 84 w 96"/>
                  <a:gd name="T15" fmla="*/ 72 h 96"/>
                  <a:gd name="T16" fmla="*/ 84 w 96"/>
                  <a:gd name="T17" fmla="*/ 76 h 96"/>
                  <a:gd name="T18" fmla="*/ 60 w 96"/>
                  <a:gd name="T19" fmla="*/ 76 h 96"/>
                  <a:gd name="T20" fmla="*/ 60 w 96"/>
                  <a:gd name="T21" fmla="*/ 84 h 96"/>
                  <a:gd name="T22" fmla="*/ 92 w 96"/>
                  <a:gd name="T23" fmla="*/ 84 h 96"/>
                  <a:gd name="T24" fmla="*/ 96 w 96"/>
                  <a:gd name="T25" fmla="*/ 80 h 96"/>
                  <a:gd name="T26" fmla="*/ 96 w 96"/>
                  <a:gd name="T27" fmla="*/ 16 h 96"/>
                  <a:gd name="T28" fmla="*/ 92 w 96"/>
                  <a:gd name="T29" fmla="*/ 12 h 96"/>
                  <a:gd name="T30" fmla="*/ 66 w 96"/>
                  <a:gd name="T31" fmla="*/ 52 h 96"/>
                  <a:gd name="T32" fmla="*/ 60 w 96"/>
                  <a:gd name="T33" fmla="*/ 50 h 96"/>
                  <a:gd name="T34" fmla="*/ 60 w 96"/>
                  <a:gd name="T35" fmla="*/ 30 h 96"/>
                  <a:gd name="T36" fmla="*/ 68 w 96"/>
                  <a:gd name="T37" fmla="*/ 28 h 96"/>
                  <a:gd name="T38" fmla="*/ 68 w 96"/>
                  <a:gd name="T39" fmla="*/ 40 h 96"/>
                  <a:gd name="T40" fmla="*/ 79 w 96"/>
                  <a:gd name="T41" fmla="*/ 40 h 96"/>
                  <a:gd name="T42" fmla="*/ 66 w 96"/>
                  <a:gd name="T43" fmla="*/ 52 h 96"/>
                  <a:gd name="T44" fmla="*/ 72 w 96"/>
                  <a:gd name="T45" fmla="*/ 36 h 96"/>
                  <a:gd name="T46" fmla="*/ 72 w 96"/>
                  <a:gd name="T47" fmla="*/ 24 h 96"/>
                  <a:gd name="T48" fmla="*/ 84 w 96"/>
                  <a:gd name="T49" fmla="*/ 36 h 96"/>
                  <a:gd name="T50" fmla="*/ 72 w 96"/>
                  <a:gd name="T51" fmla="*/ 36 h 96"/>
                  <a:gd name="T52" fmla="*/ 32 w 96"/>
                  <a:gd name="T53" fmla="*/ 38 h 96"/>
                  <a:gd name="T54" fmla="*/ 33 w 96"/>
                  <a:gd name="T55" fmla="*/ 41 h 96"/>
                  <a:gd name="T56" fmla="*/ 32 w 96"/>
                  <a:gd name="T57" fmla="*/ 44 h 96"/>
                  <a:gd name="T58" fmla="*/ 31 w 96"/>
                  <a:gd name="T59" fmla="*/ 46 h 96"/>
                  <a:gd name="T60" fmla="*/ 29 w 96"/>
                  <a:gd name="T61" fmla="*/ 47 h 96"/>
                  <a:gd name="T62" fmla="*/ 27 w 96"/>
                  <a:gd name="T63" fmla="*/ 47 h 96"/>
                  <a:gd name="T64" fmla="*/ 24 w 96"/>
                  <a:gd name="T65" fmla="*/ 47 h 96"/>
                  <a:gd name="T66" fmla="*/ 24 w 96"/>
                  <a:gd name="T67" fmla="*/ 47 h 96"/>
                  <a:gd name="T68" fmla="*/ 24 w 96"/>
                  <a:gd name="T69" fmla="*/ 35 h 96"/>
                  <a:gd name="T70" fmla="*/ 27 w 96"/>
                  <a:gd name="T71" fmla="*/ 35 h 96"/>
                  <a:gd name="T72" fmla="*/ 29 w 96"/>
                  <a:gd name="T73" fmla="*/ 35 h 96"/>
                  <a:gd name="T74" fmla="*/ 31 w 96"/>
                  <a:gd name="T75" fmla="*/ 36 h 96"/>
                  <a:gd name="T76" fmla="*/ 32 w 96"/>
                  <a:gd name="T77" fmla="*/ 38 h 96"/>
                  <a:gd name="T78" fmla="*/ 0 w 96"/>
                  <a:gd name="T79" fmla="*/ 13 h 96"/>
                  <a:gd name="T80" fmla="*/ 0 w 96"/>
                  <a:gd name="T81" fmla="*/ 83 h 96"/>
                  <a:gd name="T82" fmla="*/ 56 w 96"/>
                  <a:gd name="T83" fmla="*/ 96 h 96"/>
                  <a:gd name="T84" fmla="*/ 56 w 96"/>
                  <a:gd name="T85" fmla="*/ 0 h 96"/>
                  <a:gd name="T86" fmla="*/ 0 w 96"/>
                  <a:gd name="T87" fmla="*/ 13 h 96"/>
                  <a:gd name="T88" fmla="*/ 41 w 96"/>
                  <a:gd name="T89" fmla="*/ 43 h 96"/>
                  <a:gd name="T90" fmla="*/ 40 w 96"/>
                  <a:gd name="T91" fmla="*/ 46 h 96"/>
                  <a:gd name="T92" fmla="*/ 39 w 96"/>
                  <a:gd name="T93" fmla="*/ 48 h 96"/>
                  <a:gd name="T94" fmla="*/ 38 w 96"/>
                  <a:gd name="T95" fmla="*/ 50 h 96"/>
                  <a:gd name="T96" fmla="*/ 35 w 96"/>
                  <a:gd name="T97" fmla="*/ 52 h 96"/>
                  <a:gd name="T98" fmla="*/ 33 w 96"/>
                  <a:gd name="T99" fmla="*/ 53 h 96"/>
                  <a:gd name="T100" fmla="*/ 30 w 96"/>
                  <a:gd name="T101" fmla="*/ 54 h 96"/>
                  <a:gd name="T102" fmla="*/ 27 w 96"/>
                  <a:gd name="T103" fmla="*/ 54 h 96"/>
                  <a:gd name="T104" fmla="*/ 24 w 96"/>
                  <a:gd name="T105" fmla="*/ 54 h 96"/>
                  <a:gd name="T106" fmla="*/ 24 w 96"/>
                  <a:gd name="T107" fmla="*/ 68 h 96"/>
                  <a:gd name="T108" fmla="*/ 16 w 96"/>
                  <a:gd name="T109" fmla="*/ 67 h 96"/>
                  <a:gd name="T110" fmla="*/ 16 w 96"/>
                  <a:gd name="T111" fmla="*/ 29 h 96"/>
                  <a:gd name="T112" fmla="*/ 28 w 96"/>
                  <a:gd name="T113" fmla="*/ 28 h 96"/>
                  <a:gd name="T114" fmla="*/ 34 w 96"/>
                  <a:gd name="T115" fmla="*/ 29 h 96"/>
                  <a:gd name="T116" fmla="*/ 38 w 96"/>
                  <a:gd name="T117" fmla="*/ 31 h 96"/>
                  <a:gd name="T118" fmla="*/ 41 w 96"/>
                  <a:gd name="T119" fmla="*/ 35 h 96"/>
                  <a:gd name="T120" fmla="*/ 41 w 96"/>
                  <a:gd name="T121" fmla="*/ 40 h 96"/>
                  <a:gd name="T122" fmla="*/ 41 w 96"/>
                  <a:gd name="T123" fmla="*/ 4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96">
                    <a:moveTo>
                      <a:pt x="92" y="12"/>
                    </a:moveTo>
                    <a:cubicBezTo>
                      <a:pt x="60" y="12"/>
                      <a:pt x="60" y="12"/>
                      <a:pt x="60" y="12"/>
                    </a:cubicBezTo>
                    <a:cubicBezTo>
                      <a:pt x="60" y="60"/>
                      <a:pt x="60" y="60"/>
                      <a:pt x="60" y="60"/>
                    </a:cubicBezTo>
                    <a:cubicBezTo>
                      <a:pt x="84" y="60"/>
                      <a:pt x="84" y="60"/>
                      <a:pt x="84" y="60"/>
                    </a:cubicBezTo>
                    <a:cubicBezTo>
                      <a:pt x="84" y="64"/>
                      <a:pt x="84" y="64"/>
                      <a:pt x="84" y="64"/>
                    </a:cubicBezTo>
                    <a:cubicBezTo>
                      <a:pt x="60" y="64"/>
                      <a:pt x="60" y="64"/>
                      <a:pt x="60" y="64"/>
                    </a:cubicBezTo>
                    <a:cubicBezTo>
                      <a:pt x="60" y="72"/>
                      <a:pt x="60" y="72"/>
                      <a:pt x="60" y="72"/>
                    </a:cubicBezTo>
                    <a:cubicBezTo>
                      <a:pt x="84" y="72"/>
                      <a:pt x="84" y="72"/>
                      <a:pt x="84" y="72"/>
                    </a:cubicBezTo>
                    <a:cubicBezTo>
                      <a:pt x="84" y="76"/>
                      <a:pt x="84" y="76"/>
                      <a:pt x="84" y="76"/>
                    </a:cubicBezTo>
                    <a:cubicBezTo>
                      <a:pt x="60" y="76"/>
                      <a:pt x="60" y="76"/>
                      <a:pt x="60" y="76"/>
                    </a:cubicBezTo>
                    <a:cubicBezTo>
                      <a:pt x="60" y="84"/>
                      <a:pt x="60" y="84"/>
                      <a:pt x="60" y="84"/>
                    </a:cubicBezTo>
                    <a:cubicBezTo>
                      <a:pt x="92" y="84"/>
                      <a:pt x="92" y="84"/>
                      <a:pt x="92" y="84"/>
                    </a:cubicBezTo>
                    <a:cubicBezTo>
                      <a:pt x="93" y="84"/>
                      <a:pt x="96" y="81"/>
                      <a:pt x="96" y="80"/>
                    </a:cubicBezTo>
                    <a:cubicBezTo>
                      <a:pt x="96" y="16"/>
                      <a:pt x="96" y="16"/>
                      <a:pt x="96" y="16"/>
                    </a:cubicBezTo>
                    <a:cubicBezTo>
                      <a:pt x="96" y="15"/>
                      <a:pt x="93" y="12"/>
                      <a:pt x="92" y="12"/>
                    </a:cubicBezTo>
                    <a:close/>
                    <a:moveTo>
                      <a:pt x="66" y="52"/>
                    </a:moveTo>
                    <a:cubicBezTo>
                      <a:pt x="64" y="52"/>
                      <a:pt x="62" y="51"/>
                      <a:pt x="60" y="50"/>
                    </a:cubicBezTo>
                    <a:cubicBezTo>
                      <a:pt x="60" y="30"/>
                      <a:pt x="60" y="30"/>
                      <a:pt x="60" y="30"/>
                    </a:cubicBezTo>
                    <a:cubicBezTo>
                      <a:pt x="62" y="29"/>
                      <a:pt x="65" y="28"/>
                      <a:pt x="68" y="28"/>
                    </a:cubicBezTo>
                    <a:cubicBezTo>
                      <a:pt x="68" y="40"/>
                      <a:pt x="68" y="40"/>
                      <a:pt x="68" y="40"/>
                    </a:cubicBezTo>
                    <a:cubicBezTo>
                      <a:pt x="79" y="40"/>
                      <a:pt x="79" y="40"/>
                      <a:pt x="79" y="40"/>
                    </a:cubicBezTo>
                    <a:cubicBezTo>
                      <a:pt x="79" y="47"/>
                      <a:pt x="74" y="52"/>
                      <a:pt x="66" y="52"/>
                    </a:cubicBezTo>
                    <a:close/>
                    <a:moveTo>
                      <a:pt x="72" y="36"/>
                    </a:moveTo>
                    <a:cubicBezTo>
                      <a:pt x="72" y="24"/>
                      <a:pt x="72" y="24"/>
                      <a:pt x="72" y="24"/>
                    </a:cubicBezTo>
                    <a:cubicBezTo>
                      <a:pt x="79" y="24"/>
                      <a:pt x="84" y="29"/>
                      <a:pt x="84" y="36"/>
                    </a:cubicBezTo>
                    <a:lnTo>
                      <a:pt x="72" y="36"/>
                    </a:lnTo>
                    <a:close/>
                    <a:moveTo>
                      <a:pt x="32" y="38"/>
                    </a:moveTo>
                    <a:cubicBezTo>
                      <a:pt x="33" y="39"/>
                      <a:pt x="33" y="40"/>
                      <a:pt x="33" y="41"/>
                    </a:cubicBezTo>
                    <a:cubicBezTo>
                      <a:pt x="33" y="42"/>
                      <a:pt x="33" y="43"/>
                      <a:pt x="32" y="44"/>
                    </a:cubicBezTo>
                    <a:cubicBezTo>
                      <a:pt x="32" y="45"/>
                      <a:pt x="32" y="45"/>
                      <a:pt x="31" y="46"/>
                    </a:cubicBezTo>
                    <a:cubicBezTo>
                      <a:pt x="31" y="46"/>
                      <a:pt x="30" y="47"/>
                      <a:pt x="29" y="47"/>
                    </a:cubicBezTo>
                    <a:cubicBezTo>
                      <a:pt x="29" y="47"/>
                      <a:pt x="28" y="47"/>
                      <a:pt x="27" y="47"/>
                    </a:cubicBezTo>
                    <a:cubicBezTo>
                      <a:pt x="24" y="47"/>
                      <a:pt x="24" y="47"/>
                      <a:pt x="24" y="47"/>
                    </a:cubicBezTo>
                    <a:cubicBezTo>
                      <a:pt x="24" y="47"/>
                      <a:pt x="24" y="47"/>
                      <a:pt x="24" y="47"/>
                    </a:cubicBezTo>
                    <a:cubicBezTo>
                      <a:pt x="24" y="35"/>
                      <a:pt x="24" y="35"/>
                      <a:pt x="24" y="35"/>
                    </a:cubicBezTo>
                    <a:cubicBezTo>
                      <a:pt x="27" y="35"/>
                      <a:pt x="27" y="35"/>
                      <a:pt x="27" y="35"/>
                    </a:cubicBezTo>
                    <a:cubicBezTo>
                      <a:pt x="28" y="35"/>
                      <a:pt x="29" y="35"/>
                      <a:pt x="29" y="35"/>
                    </a:cubicBezTo>
                    <a:cubicBezTo>
                      <a:pt x="30" y="36"/>
                      <a:pt x="31" y="36"/>
                      <a:pt x="31" y="36"/>
                    </a:cubicBezTo>
                    <a:cubicBezTo>
                      <a:pt x="32" y="37"/>
                      <a:pt x="32" y="37"/>
                      <a:pt x="32" y="38"/>
                    </a:cubicBezTo>
                    <a:close/>
                    <a:moveTo>
                      <a:pt x="0" y="13"/>
                    </a:moveTo>
                    <a:cubicBezTo>
                      <a:pt x="0" y="83"/>
                      <a:pt x="0" y="83"/>
                      <a:pt x="0" y="83"/>
                    </a:cubicBezTo>
                    <a:cubicBezTo>
                      <a:pt x="56" y="96"/>
                      <a:pt x="56" y="96"/>
                      <a:pt x="56" y="96"/>
                    </a:cubicBezTo>
                    <a:cubicBezTo>
                      <a:pt x="56" y="0"/>
                      <a:pt x="56" y="0"/>
                      <a:pt x="56" y="0"/>
                    </a:cubicBezTo>
                    <a:lnTo>
                      <a:pt x="0" y="13"/>
                    </a:lnTo>
                    <a:close/>
                    <a:moveTo>
                      <a:pt x="41" y="43"/>
                    </a:moveTo>
                    <a:cubicBezTo>
                      <a:pt x="41" y="44"/>
                      <a:pt x="41" y="45"/>
                      <a:pt x="40" y="46"/>
                    </a:cubicBezTo>
                    <a:cubicBezTo>
                      <a:pt x="40" y="47"/>
                      <a:pt x="40" y="48"/>
                      <a:pt x="39" y="48"/>
                    </a:cubicBezTo>
                    <a:cubicBezTo>
                      <a:pt x="39" y="49"/>
                      <a:pt x="38" y="50"/>
                      <a:pt x="38" y="50"/>
                    </a:cubicBezTo>
                    <a:cubicBezTo>
                      <a:pt x="37" y="51"/>
                      <a:pt x="36" y="52"/>
                      <a:pt x="35" y="52"/>
                    </a:cubicBezTo>
                    <a:cubicBezTo>
                      <a:pt x="35" y="53"/>
                      <a:pt x="34" y="53"/>
                      <a:pt x="33" y="53"/>
                    </a:cubicBezTo>
                    <a:cubicBezTo>
                      <a:pt x="32" y="54"/>
                      <a:pt x="31" y="54"/>
                      <a:pt x="30" y="54"/>
                    </a:cubicBezTo>
                    <a:cubicBezTo>
                      <a:pt x="29" y="54"/>
                      <a:pt x="28" y="54"/>
                      <a:pt x="27" y="54"/>
                    </a:cubicBezTo>
                    <a:cubicBezTo>
                      <a:pt x="24" y="54"/>
                      <a:pt x="24" y="54"/>
                      <a:pt x="24" y="54"/>
                    </a:cubicBezTo>
                    <a:cubicBezTo>
                      <a:pt x="24" y="68"/>
                      <a:pt x="24" y="68"/>
                      <a:pt x="24" y="68"/>
                    </a:cubicBezTo>
                    <a:cubicBezTo>
                      <a:pt x="16" y="67"/>
                      <a:pt x="16" y="67"/>
                      <a:pt x="16" y="67"/>
                    </a:cubicBezTo>
                    <a:cubicBezTo>
                      <a:pt x="16" y="29"/>
                      <a:pt x="16" y="29"/>
                      <a:pt x="16" y="29"/>
                    </a:cubicBezTo>
                    <a:cubicBezTo>
                      <a:pt x="28" y="28"/>
                      <a:pt x="28" y="28"/>
                      <a:pt x="28" y="28"/>
                    </a:cubicBezTo>
                    <a:cubicBezTo>
                      <a:pt x="30" y="28"/>
                      <a:pt x="32" y="28"/>
                      <a:pt x="34" y="29"/>
                    </a:cubicBezTo>
                    <a:cubicBezTo>
                      <a:pt x="35" y="29"/>
                      <a:pt x="37" y="30"/>
                      <a:pt x="38" y="31"/>
                    </a:cubicBezTo>
                    <a:cubicBezTo>
                      <a:pt x="39" y="32"/>
                      <a:pt x="40" y="33"/>
                      <a:pt x="41" y="35"/>
                    </a:cubicBezTo>
                    <a:cubicBezTo>
                      <a:pt x="41" y="36"/>
                      <a:pt x="41" y="38"/>
                      <a:pt x="41" y="40"/>
                    </a:cubicBezTo>
                    <a:cubicBezTo>
                      <a:pt x="41" y="41"/>
                      <a:pt x="41" y="42"/>
                      <a:pt x="41" y="43"/>
                    </a:cubicBezTo>
                    <a:close/>
                  </a:path>
                </a:pathLst>
              </a:custGeom>
              <a:solidFill>
                <a:srgbClr val="E9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grpSp>
      </p:grpSp>
      <p:sp>
        <p:nvSpPr>
          <p:cNvPr id="94" name="Freeform 91"/>
          <p:cNvSpPr>
            <a:spLocks noChangeAspect="1" noEditPoints="1"/>
          </p:cNvSpPr>
          <p:nvPr/>
        </p:nvSpPr>
        <p:spPr bwMode="auto">
          <a:xfrm>
            <a:off x="2824960" y="5940225"/>
            <a:ext cx="401599" cy="413184"/>
          </a:xfrm>
          <a:custGeom>
            <a:avLst/>
            <a:gdLst>
              <a:gd name="T0" fmla="*/ 0 w 132"/>
              <a:gd name="T1" fmla="*/ 37 h 136"/>
              <a:gd name="T2" fmla="*/ 0 w 132"/>
              <a:gd name="T3" fmla="*/ 117 h 136"/>
              <a:gd name="T4" fmla="*/ 20 w 132"/>
              <a:gd name="T5" fmla="*/ 136 h 136"/>
              <a:gd name="T6" fmla="*/ 112 w 132"/>
              <a:gd name="T7" fmla="*/ 136 h 136"/>
              <a:gd name="T8" fmla="*/ 132 w 132"/>
              <a:gd name="T9" fmla="*/ 117 h 136"/>
              <a:gd name="T10" fmla="*/ 132 w 132"/>
              <a:gd name="T11" fmla="*/ 37 h 136"/>
              <a:gd name="T12" fmla="*/ 112 w 132"/>
              <a:gd name="T13" fmla="*/ 18 h 136"/>
              <a:gd name="T14" fmla="*/ 108 w 132"/>
              <a:gd name="T15" fmla="*/ 18 h 136"/>
              <a:gd name="T16" fmla="*/ 108 w 132"/>
              <a:gd name="T17" fmla="*/ 6 h 136"/>
              <a:gd name="T18" fmla="*/ 102 w 132"/>
              <a:gd name="T19" fmla="*/ 0 h 136"/>
              <a:gd name="T20" fmla="*/ 96 w 132"/>
              <a:gd name="T21" fmla="*/ 6 h 136"/>
              <a:gd name="T22" fmla="*/ 96 w 132"/>
              <a:gd name="T23" fmla="*/ 30 h 136"/>
              <a:gd name="T24" fmla="*/ 91 w 132"/>
              <a:gd name="T25" fmla="*/ 35 h 136"/>
              <a:gd name="T26" fmla="*/ 86 w 132"/>
              <a:gd name="T27" fmla="*/ 30 h 136"/>
              <a:gd name="T28" fmla="*/ 86 w 132"/>
              <a:gd name="T29" fmla="*/ 18 h 136"/>
              <a:gd name="T30" fmla="*/ 75 w 132"/>
              <a:gd name="T31" fmla="*/ 18 h 136"/>
              <a:gd name="T32" fmla="*/ 75 w 132"/>
              <a:gd name="T33" fmla="*/ 6 h 136"/>
              <a:gd name="T34" fmla="*/ 69 w 132"/>
              <a:gd name="T35" fmla="*/ 0 h 136"/>
              <a:gd name="T36" fmla="*/ 63 w 132"/>
              <a:gd name="T37" fmla="*/ 6 h 136"/>
              <a:gd name="T38" fmla="*/ 63 w 132"/>
              <a:gd name="T39" fmla="*/ 30 h 136"/>
              <a:gd name="T40" fmla="*/ 58 w 132"/>
              <a:gd name="T41" fmla="*/ 35 h 136"/>
              <a:gd name="T42" fmla="*/ 53 w 132"/>
              <a:gd name="T43" fmla="*/ 30 h 136"/>
              <a:gd name="T44" fmla="*/ 53 w 132"/>
              <a:gd name="T45" fmla="*/ 18 h 136"/>
              <a:gd name="T46" fmla="*/ 43 w 132"/>
              <a:gd name="T47" fmla="*/ 18 h 136"/>
              <a:gd name="T48" fmla="*/ 43 w 132"/>
              <a:gd name="T49" fmla="*/ 6 h 136"/>
              <a:gd name="T50" fmla="*/ 37 w 132"/>
              <a:gd name="T51" fmla="*/ 0 h 136"/>
              <a:gd name="T52" fmla="*/ 31 w 132"/>
              <a:gd name="T53" fmla="*/ 6 h 136"/>
              <a:gd name="T54" fmla="*/ 31 w 132"/>
              <a:gd name="T55" fmla="*/ 30 h 136"/>
              <a:gd name="T56" fmla="*/ 25 w 132"/>
              <a:gd name="T57" fmla="*/ 35 h 136"/>
              <a:gd name="T58" fmla="*/ 20 w 132"/>
              <a:gd name="T59" fmla="*/ 30 h 136"/>
              <a:gd name="T60" fmla="*/ 20 w 132"/>
              <a:gd name="T61" fmla="*/ 18 h 136"/>
              <a:gd name="T62" fmla="*/ 0 w 132"/>
              <a:gd name="T63" fmla="*/ 37 h 136"/>
              <a:gd name="T64" fmla="*/ 118 w 132"/>
              <a:gd name="T65" fmla="*/ 114 h 136"/>
              <a:gd name="T66" fmla="*/ 111 w 132"/>
              <a:gd name="T67" fmla="*/ 121 h 136"/>
              <a:gd name="T68" fmla="*/ 22 w 132"/>
              <a:gd name="T69" fmla="*/ 121 h 136"/>
              <a:gd name="T70" fmla="*/ 16 w 132"/>
              <a:gd name="T71" fmla="*/ 114 h 136"/>
              <a:gd name="T72" fmla="*/ 16 w 132"/>
              <a:gd name="T73" fmla="*/ 60 h 136"/>
              <a:gd name="T74" fmla="*/ 118 w 132"/>
              <a:gd name="T75" fmla="*/ 60 h 136"/>
              <a:gd name="T76" fmla="*/ 118 w 132"/>
              <a:gd name="T77" fmla="*/ 114 h 136"/>
              <a:gd name="T78" fmla="*/ 75 w 132"/>
              <a:gd name="T79" fmla="*/ 105 h 136"/>
              <a:gd name="T80" fmla="*/ 51 w 132"/>
              <a:gd name="T81" fmla="*/ 105 h 136"/>
              <a:gd name="T82" fmla="*/ 61 w 132"/>
              <a:gd name="T83" fmla="*/ 93 h 136"/>
              <a:gd name="T84" fmla="*/ 64 w 132"/>
              <a:gd name="T85" fmla="*/ 89 h 136"/>
              <a:gd name="T86" fmla="*/ 65 w 132"/>
              <a:gd name="T87" fmla="*/ 86 h 136"/>
              <a:gd name="T88" fmla="*/ 67 w 132"/>
              <a:gd name="T89" fmla="*/ 81 h 136"/>
              <a:gd name="T90" fmla="*/ 66 w 132"/>
              <a:gd name="T91" fmla="*/ 78 h 136"/>
              <a:gd name="T92" fmla="*/ 64 w 132"/>
              <a:gd name="T93" fmla="*/ 77 h 136"/>
              <a:gd name="T94" fmla="*/ 62 w 132"/>
              <a:gd name="T95" fmla="*/ 82 h 136"/>
              <a:gd name="T96" fmla="*/ 62 w 132"/>
              <a:gd name="T97" fmla="*/ 82 h 136"/>
              <a:gd name="T98" fmla="*/ 62 w 132"/>
              <a:gd name="T99" fmla="*/ 83 h 136"/>
              <a:gd name="T100" fmla="*/ 53 w 132"/>
              <a:gd name="T101" fmla="*/ 83 h 136"/>
              <a:gd name="T102" fmla="*/ 53 w 132"/>
              <a:gd name="T103" fmla="*/ 82 h 136"/>
              <a:gd name="T104" fmla="*/ 56 w 132"/>
              <a:gd name="T105" fmla="*/ 73 h 136"/>
              <a:gd name="T106" fmla="*/ 65 w 132"/>
              <a:gd name="T107" fmla="*/ 70 h 136"/>
              <a:gd name="T108" fmla="*/ 73 w 132"/>
              <a:gd name="T109" fmla="*/ 73 h 136"/>
              <a:gd name="T110" fmla="*/ 76 w 132"/>
              <a:gd name="T111" fmla="*/ 81 h 136"/>
              <a:gd name="T112" fmla="*/ 74 w 132"/>
              <a:gd name="T113" fmla="*/ 89 h 136"/>
              <a:gd name="T114" fmla="*/ 71 w 132"/>
              <a:gd name="T115" fmla="*/ 93 h 136"/>
              <a:gd name="T116" fmla="*/ 67 w 132"/>
              <a:gd name="T117" fmla="*/ 98 h 136"/>
              <a:gd name="T118" fmla="*/ 71 w 132"/>
              <a:gd name="T119" fmla="*/ 97 h 136"/>
              <a:gd name="T120" fmla="*/ 75 w 132"/>
              <a:gd name="T121" fmla="*/ 97 h 136"/>
              <a:gd name="T122" fmla="*/ 75 w 132"/>
              <a:gd name="T123" fmla="*/ 10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2" h="136">
                <a:moveTo>
                  <a:pt x="0" y="37"/>
                </a:moveTo>
                <a:cubicBezTo>
                  <a:pt x="0" y="117"/>
                  <a:pt x="0" y="117"/>
                  <a:pt x="0" y="117"/>
                </a:cubicBezTo>
                <a:cubicBezTo>
                  <a:pt x="0" y="128"/>
                  <a:pt x="9" y="136"/>
                  <a:pt x="20" y="136"/>
                </a:cubicBezTo>
                <a:cubicBezTo>
                  <a:pt x="112" y="136"/>
                  <a:pt x="112" y="136"/>
                  <a:pt x="112" y="136"/>
                </a:cubicBezTo>
                <a:cubicBezTo>
                  <a:pt x="123" y="136"/>
                  <a:pt x="132" y="128"/>
                  <a:pt x="132" y="117"/>
                </a:cubicBezTo>
                <a:cubicBezTo>
                  <a:pt x="132" y="37"/>
                  <a:pt x="132" y="37"/>
                  <a:pt x="132" y="37"/>
                </a:cubicBezTo>
                <a:cubicBezTo>
                  <a:pt x="132" y="26"/>
                  <a:pt x="123" y="18"/>
                  <a:pt x="112" y="18"/>
                </a:cubicBezTo>
                <a:cubicBezTo>
                  <a:pt x="108" y="18"/>
                  <a:pt x="108" y="18"/>
                  <a:pt x="108" y="18"/>
                </a:cubicBezTo>
                <a:cubicBezTo>
                  <a:pt x="108" y="6"/>
                  <a:pt x="108" y="6"/>
                  <a:pt x="108" y="6"/>
                </a:cubicBezTo>
                <a:cubicBezTo>
                  <a:pt x="108" y="2"/>
                  <a:pt x="106" y="0"/>
                  <a:pt x="102" y="0"/>
                </a:cubicBezTo>
                <a:cubicBezTo>
                  <a:pt x="99" y="0"/>
                  <a:pt x="96" y="2"/>
                  <a:pt x="96" y="6"/>
                </a:cubicBezTo>
                <a:cubicBezTo>
                  <a:pt x="96" y="30"/>
                  <a:pt x="96" y="30"/>
                  <a:pt x="96" y="30"/>
                </a:cubicBezTo>
                <a:cubicBezTo>
                  <a:pt x="96" y="33"/>
                  <a:pt x="94" y="35"/>
                  <a:pt x="91" y="35"/>
                </a:cubicBezTo>
                <a:cubicBezTo>
                  <a:pt x="88" y="35"/>
                  <a:pt x="86" y="33"/>
                  <a:pt x="86" y="30"/>
                </a:cubicBezTo>
                <a:cubicBezTo>
                  <a:pt x="86" y="18"/>
                  <a:pt x="86" y="18"/>
                  <a:pt x="86" y="18"/>
                </a:cubicBezTo>
                <a:cubicBezTo>
                  <a:pt x="75" y="18"/>
                  <a:pt x="75" y="18"/>
                  <a:pt x="75" y="18"/>
                </a:cubicBezTo>
                <a:cubicBezTo>
                  <a:pt x="75" y="6"/>
                  <a:pt x="75" y="6"/>
                  <a:pt x="75" y="6"/>
                </a:cubicBezTo>
                <a:cubicBezTo>
                  <a:pt x="75" y="2"/>
                  <a:pt x="73" y="0"/>
                  <a:pt x="69" y="0"/>
                </a:cubicBezTo>
                <a:cubicBezTo>
                  <a:pt x="66" y="0"/>
                  <a:pt x="63" y="2"/>
                  <a:pt x="63" y="6"/>
                </a:cubicBezTo>
                <a:cubicBezTo>
                  <a:pt x="63" y="30"/>
                  <a:pt x="63" y="30"/>
                  <a:pt x="63" y="30"/>
                </a:cubicBezTo>
                <a:cubicBezTo>
                  <a:pt x="63" y="33"/>
                  <a:pt x="61" y="35"/>
                  <a:pt x="58" y="35"/>
                </a:cubicBezTo>
                <a:cubicBezTo>
                  <a:pt x="55" y="35"/>
                  <a:pt x="53" y="33"/>
                  <a:pt x="53" y="30"/>
                </a:cubicBezTo>
                <a:cubicBezTo>
                  <a:pt x="53" y="18"/>
                  <a:pt x="53" y="18"/>
                  <a:pt x="53" y="18"/>
                </a:cubicBezTo>
                <a:cubicBezTo>
                  <a:pt x="43" y="18"/>
                  <a:pt x="43" y="18"/>
                  <a:pt x="43" y="18"/>
                </a:cubicBezTo>
                <a:cubicBezTo>
                  <a:pt x="43" y="6"/>
                  <a:pt x="43" y="6"/>
                  <a:pt x="43" y="6"/>
                </a:cubicBezTo>
                <a:cubicBezTo>
                  <a:pt x="43" y="2"/>
                  <a:pt x="40" y="0"/>
                  <a:pt x="37" y="0"/>
                </a:cubicBezTo>
                <a:cubicBezTo>
                  <a:pt x="33" y="0"/>
                  <a:pt x="31" y="2"/>
                  <a:pt x="31" y="6"/>
                </a:cubicBezTo>
                <a:cubicBezTo>
                  <a:pt x="31" y="30"/>
                  <a:pt x="31" y="30"/>
                  <a:pt x="31" y="30"/>
                </a:cubicBezTo>
                <a:cubicBezTo>
                  <a:pt x="31" y="33"/>
                  <a:pt x="28" y="35"/>
                  <a:pt x="25" y="35"/>
                </a:cubicBezTo>
                <a:cubicBezTo>
                  <a:pt x="22" y="35"/>
                  <a:pt x="20" y="33"/>
                  <a:pt x="20" y="30"/>
                </a:cubicBezTo>
                <a:cubicBezTo>
                  <a:pt x="20" y="18"/>
                  <a:pt x="20" y="18"/>
                  <a:pt x="20" y="18"/>
                </a:cubicBezTo>
                <a:cubicBezTo>
                  <a:pt x="9" y="18"/>
                  <a:pt x="0" y="26"/>
                  <a:pt x="0" y="37"/>
                </a:cubicBezTo>
                <a:close/>
                <a:moveTo>
                  <a:pt x="118" y="114"/>
                </a:moveTo>
                <a:cubicBezTo>
                  <a:pt x="118" y="118"/>
                  <a:pt x="115" y="121"/>
                  <a:pt x="111" y="121"/>
                </a:cubicBezTo>
                <a:cubicBezTo>
                  <a:pt x="22" y="121"/>
                  <a:pt x="22" y="121"/>
                  <a:pt x="22" y="121"/>
                </a:cubicBezTo>
                <a:cubicBezTo>
                  <a:pt x="18" y="121"/>
                  <a:pt x="16" y="118"/>
                  <a:pt x="16" y="114"/>
                </a:cubicBezTo>
                <a:cubicBezTo>
                  <a:pt x="16" y="60"/>
                  <a:pt x="16" y="60"/>
                  <a:pt x="16" y="60"/>
                </a:cubicBezTo>
                <a:cubicBezTo>
                  <a:pt x="118" y="60"/>
                  <a:pt x="118" y="60"/>
                  <a:pt x="118" y="60"/>
                </a:cubicBezTo>
                <a:lnTo>
                  <a:pt x="118" y="114"/>
                </a:lnTo>
                <a:close/>
                <a:moveTo>
                  <a:pt x="75" y="105"/>
                </a:moveTo>
                <a:cubicBezTo>
                  <a:pt x="51" y="105"/>
                  <a:pt x="51" y="105"/>
                  <a:pt x="51" y="105"/>
                </a:cubicBezTo>
                <a:cubicBezTo>
                  <a:pt x="61" y="93"/>
                  <a:pt x="61" y="93"/>
                  <a:pt x="61" y="93"/>
                </a:cubicBezTo>
                <a:cubicBezTo>
                  <a:pt x="62" y="91"/>
                  <a:pt x="63" y="90"/>
                  <a:pt x="64" y="89"/>
                </a:cubicBezTo>
                <a:cubicBezTo>
                  <a:pt x="64" y="88"/>
                  <a:pt x="65" y="87"/>
                  <a:pt x="65" y="86"/>
                </a:cubicBezTo>
                <a:cubicBezTo>
                  <a:pt x="66" y="84"/>
                  <a:pt x="67" y="82"/>
                  <a:pt x="67" y="81"/>
                </a:cubicBezTo>
                <a:cubicBezTo>
                  <a:pt x="67" y="80"/>
                  <a:pt x="66" y="79"/>
                  <a:pt x="66" y="78"/>
                </a:cubicBezTo>
                <a:cubicBezTo>
                  <a:pt x="66" y="78"/>
                  <a:pt x="65" y="77"/>
                  <a:pt x="64" y="77"/>
                </a:cubicBezTo>
                <a:cubicBezTo>
                  <a:pt x="63" y="77"/>
                  <a:pt x="62" y="79"/>
                  <a:pt x="62" y="82"/>
                </a:cubicBezTo>
                <a:cubicBezTo>
                  <a:pt x="62" y="82"/>
                  <a:pt x="62" y="82"/>
                  <a:pt x="62" y="82"/>
                </a:cubicBezTo>
                <a:cubicBezTo>
                  <a:pt x="62" y="82"/>
                  <a:pt x="62" y="83"/>
                  <a:pt x="62" y="83"/>
                </a:cubicBezTo>
                <a:cubicBezTo>
                  <a:pt x="53" y="83"/>
                  <a:pt x="53" y="83"/>
                  <a:pt x="53" y="83"/>
                </a:cubicBezTo>
                <a:cubicBezTo>
                  <a:pt x="53" y="82"/>
                  <a:pt x="53" y="82"/>
                  <a:pt x="53" y="82"/>
                </a:cubicBezTo>
                <a:cubicBezTo>
                  <a:pt x="53" y="78"/>
                  <a:pt x="54" y="75"/>
                  <a:pt x="56" y="73"/>
                </a:cubicBezTo>
                <a:cubicBezTo>
                  <a:pt x="58" y="71"/>
                  <a:pt x="61" y="70"/>
                  <a:pt x="65" y="70"/>
                </a:cubicBezTo>
                <a:cubicBezTo>
                  <a:pt x="68" y="70"/>
                  <a:pt x="71" y="71"/>
                  <a:pt x="73" y="73"/>
                </a:cubicBezTo>
                <a:cubicBezTo>
                  <a:pt x="75" y="75"/>
                  <a:pt x="76" y="78"/>
                  <a:pt x="76" y="81"/>
                </a:cubicBezTo>
                <a:cubicBezTo>
                  <a:pt x="76" y="84"/>
                  <a:pt x="75" y="87"/>
                  <a:pt x="74" y="89"/>
                </a:cubicBezTo>
                <a:cubicBezTo>
                  <a:pt x="73" y="91"/>
                  <a:pt x="72" y="92"/>
                  <a:pt x="71" y="93"/>
                </a:cubicBezTo>
                <a:cubicBezTo>
                  <a:pt x="70" y="95"/>
                  <a:pt x="68" y="96"/>
                  <a:pt x="67" y="98"/>
                </a:cubicBezTo>
                <a:cubicBezTo>
                  <a:pt x="68" y="98"/>
                  <a:pt x="70" y="97"/>
                  <a:pt x="71" y="97"/>
                </a:cubicBezTo>
                <a:cubicBezTo>
                  <a:pt x="72" y="97"/>
                  <a:pt x="74" y="97"/>
                  <a:pt x="75" y="97"/>
                </a:cubicBezTo>
                <a:lnTo>
                  <a:pt x="75" y="105"/>
                </a:lnTo>
                <a:close/>
              </a:path>
            </a:pathLst>
          </a:custGeom>
          <a:solidFill>
            <a:schemeClr val="bg1"/>
          </a:solidFill>
          <a:ln>
            <a:noFill/>
          </a:ln>
          <a:extLst/>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519" y="1768130"/>
            <a:ext cx="3790192" cy="2102826"/>
          </a:xfrm>
          <a:prstGeom prst="rect">
            <a:avLst/>
          </a:prstGeom>
        </p:spPr>
      </p:pic>
      <p:sp>
        <p:nvSpPr>
          <p:cNvPr id="7" name="Rectangle 6"/>
          <p:cNvSpPr/>
          <p:nvPr/>
        </p:nvSpPr>
        <p:spPr bwMode="auto">
          <a:xfrm>
            <a:off x="1788267" y="2308841"/>
            <a:ext cx="2370367" cy="903662"/>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p:nvGrpSpPr>
        <p:grpSpPr>
          <a:xfrm>
            <a:off x="8528624" y="1610484"/>
            <a:ext cx="2761096" cy="2107974"/>
            <a:chOff x="8334245" y="1579049"/>
            <a:chExt cx="2871917" cy="2192581"/>
          </a:xfrm>
        </p:grpSpPr>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07309" y="1585387"/>
              <a:ext cx="1198853" cy="2179733"/>
            </a:xfrm>
            <a:prstGeom prst="rect">
              <a:avLst/>
            </a:prstGeom>
          </p:spPr>
        </p:pic>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34245" y="1579049"/>
              <a:ext cx="1198132" cy="2192581"/>
            </a:xfrm>
            <a:prstGeom prst="rect">
              <a:avLst/>
            </a:prstGeom>
          </p:spPr>
        </p:pic>
      </p:grpSp>
      <p:pic>
        <p:nvPicPr>
          <p:cNvPr id="5" name="Picture 4"/>
          <p:cNvPicPr>
            <a:picLocks noChangeAspect="1"/>
          </p:cNvPicPr>
          <p:nvPr/>
        </p:nvPicPr>
        <p:blipFill rotWithShape="1">
          <a:blip r:embed="rId9" cstate="print">
            <a:extLst>
              <a:ext uri="{28A0092B-C50C-407E-A947-70E740481C1C}">
                <a14:useLocalDpi xmlns:a14="http://schemas.microsoft.com/office/drawing/2010/main" val="0"/>
              </a:ext>
            </a:extLst>
          </a:blip>
          <a:srcRect l="630" t="1" b="1024"/>
          <a:stretch/>
        </p:blipFill>
        <p:spPr>
          <a:xfrm>
            <a:off x="4418605" y="1768130"/>
            <a:ext cx="3464869" cy="2081287"/>
          </a:xfrm>
          <a:prstGeom prst="rect">
            <a:avLst/>
          </a:prstGeom>
        </p:spPr>
      </p:pic>
      <p:sp>
        <p:nvSpPr>
          <p:cNvPr id="49" name="Rectangle 48"/>
          <p:cNvSpPr/>
          <p:nvPr/>
        </p:nvSpPr>
        <p:spPr bwMode="auto">
          <a:xfrm>
            <a:off x="7115219" y="2192266"/>
            <a:ext cx="735073" cy="1577006"/>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499931310"/>
      </p:ext>
    </p:extLst>
  </p:cSld>
  <p:clrMapOvr>
    <a:masterClrMapping/>
  </p:clrMapOvr>
  <p:transition>
    <p:fade/>
  </p:transition>
  <p:timing>
    <p:tnLst>
      <p:par>
        <p:cTn id="1" dur="indefinite" restart="never" nodeType="tmRoot">
          <p:childTnLst>
            <p:par>
              <p:cTn id="2"/>
            </p:par>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851360"/>
            <a:ext cx="11887200" cy="6300186"/>
          </a:xfrm>
        </p:spPr>
        <p:txBody>
          <a:bodyPr/>
          <a:lstStyle/>
          <a:p>
            <a:pPr marL="0" indent="0">
              <a:buNone/>
            </a:pPr>
            <a:r>
              <a:rPr lang="en-US" sz="2600" dirty="0" smtClean="0"/>
              <a:t>Step 1) Which Cloud is right for you?</a:t>
            </a:r>
          </a:p>
          <a:p>
            <a:pPr marL="0" indent="0">
              <a:buNone/>
            </a:pPr>
            <a:r>
              <a:rPr lang="en-US" sz="2600" dirty="0" smtClean="0"/>
              <a:t>Step 2) Identifying Gaps</a:t>
            </a:r>
          </a:p>
          <a:p>
            <a:pPr marL="0" indent="0">
              <a:buNone/>
            </a:pPr>
            <a:r>
              <a:rPr lang="en-US" sz="2600" dirty="0" smtClean="0"/>
              <a:t>Step 3) Understanding the Social Strategy</a:t>
            </a:r>
          </a:p>
          <a:p>
            <a:pPr marL="0" indent="0">
              <a:buNone/>
            </a:pPr>
            <a:r>
              <a:rPr lang="en-US" sz="2600" dirty="0" smtClean="0"/>
              <a:t>Step 4) BCS for Cloud</a:t>
            </a:r>
          </a:p>
          <a:p>
            <a:pPr marL="0" indent="0">
              <a:buNone/>
            </a:pPr>
            <a:r>
              <a:rPr lang="en-US" sz="2600" dirty="0" smtClean="0"/>
              <a:t>Step 5) Search for Navigation</a:t>
            </a:r>
          </a:p>
          <a:p>
            <a:pPr marL="0" indent="0">
              <a:buNone/>
            </a:pPr>
            <a:r>
              <a:rPr lang="en-US" sz="2600" smtClean="0"/>
              <a:t>Step 6) </a:t>
            </a:r>
            <a:r>
              <a:rPr lang="en-US" sz="2600" dirty="0" smtClean="0"/>
              <a:t>SkyDrive…err… OneDrive</a:t>
            </a:r>
          </a:p>
          <a:p>
            <a:pPr marL="0" indent="0">
              <a:buNone/>
            </a:pPr>
            <a:r>
              <a:rPr lang="en-US" sz="2600" dirty="0"/>
              <a:t>Step </a:t>
            </a:r>
            <a:r>
              <a:rPr lang="en-US" sz="2600" dirty="0" smtClean="0"/>
              <a:t>7) </a:t>
            </a:r>
            <a:r>
              <a:rPr lang="en-US" sz="2600" dirty="0"/>
              <a:t>BI Story</a:t>
            </a:r>
          </a:p>
          <a:p>
            <a:pPr marL="0" indent="0">
              <a:buNone/>
            </a:pPr>
            <a:r>
              <a:rPr lang="en-US" sz="2600" dirty="0" smtClean="0"/>
              <a:t>Step 8) Cloud Administration</a:t>
            </a:r>
          </a:p>
          <a:p>
            <a:pPr marL="0" indent="0">
              <a:buNone/>
            </a:pPr>
            <a:r>
              <a:rPr lang="en-US" sz="2600" dirty="0" smtClean="0"/>
              <a:t>Step 9) Understand Development Hurdles</a:t>
            </a:r>
          </a:p>
          <a:p>
            <a:pPr marL="0" indent="0">
              <a:buNone/>
            </a:pPr>
            <a:r>
              <a:rPr lang="en-US" sz="2600" dirty="0" smtClean="0"/>
              <a:t>Step 10) Hybrid/Private Cloud</a:t>
            </a:r>
          </a:p>
          <a:p>
            <a:pPr marL="0" indent="0">
              <a:buNone/>
            </a:pPr>
            <a:r>
              <a:rPr lang="en-US" sz="2600" dirty="0" smtClean="0"/>
              <a:t>Step 11) Bacon?</a:t>
            </a:r>
          </a:p>
          <a:p>
            <a:endParaRPr lang="en-US" dirty="0" smtClean="0"/>
          </a:p>
          <a:p>
            <a:endParaRPr lang="en-US" dirty="0" smtClean="0"/>
          </a:p>
        </p:txBody>
      </p:sp>
      <p:sp>
        <p:nvSpPr>
          <p:cNvPr id="2" name="Title 1"/>
          <p:cNvSpPr>
            <a:spLocks noGrp="1"/>
          </p:cNvSpPr>
          <p:nvPr>
            <p:ph type="title"/>
          </p:nvPr>
        </p:nvSpPr>
        <p:spPr/>
        <p:txBody>
          <a:bodyPr/>
          <a:lstStyle/>
          <a:p>
            <a:r>
              <a:rPr lang="en-US" dirty="0" smtClean="0"/>
              <a:t>Agenda, if you choose to accept it</a:t>
            </a:r>
            <a:br>
              <a:rPr lang="en-US" dirty="0" smtClean="0"/>
            </a:br>
            <a:r>
              <a:rPr lang="en-US" sz="3600" dirty="0" smtClean="0">
                <a:gradFill>
                  <a:gsLst>
                    <a:gs pos="1250">
                      <a:schemeClr val="tx2"/>
                    </a:gs>
                    <a:gs pos="99000">
                      <a:schemeClr val="tx2"/>
                    </a:gs>
                  </a:gsLst>
                  <a:lin ang="5400000" scaled="0"/>
                </a:gradFill>
              </a:rPr>
              <a:t>And you must</a:t>
            </a: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39159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bwMode="gray">
          <a:xfrm>
            <a:off x="1148233" y="553408"/>
            <a:ext cx="2115629" cy="2115629"/>
            <a:chOff x="2659018" y="0"/>
            <a:chExt cx="6669132" cy="6669132"/>
          </a:xfrm>
        </p:grpSpPr>
        <p:grpSp>
          <p:nvGrpSpPr>
            <p:cNvPr id="15" name="Group 14"/>
            <p:cNvGrpSpPr/>
            <p:nvPr/>
          </p:nvGrpSpPr>
          <p:grpSpPr bwMode="gray">
            <a:xfrm>
              <a:off x="2659018" y="0"/>
              <a:ext cx="6669132" cy="6669132"/>
              <a:chOff x="1353639" y="994954"/>
              <a:chExt cx="3657273" cy="3657273"/>
            </a:xfrm>
          </p:grpSpPr>
          <p:sp>
            <p:nvSpPr>
              <p:cNvPr id="17" name="Oval 16"/>
              <p:cNvSpPr/>
              <p:nvPr/>
            </p:nvSpPr>
            <p:spPr bwMode="gray">
              <a:xfrm>
                <a:off x="1353639" y="994954"/>
                <a:ext cx="3657273" cy="3657273"/>
              </a:xfrm>
              <a:prstGeom prst="ellipse">
                <a:avLst/>
              </a:prstGeom>
              <a:solidFill>
                <a:srgbClr val="375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sp>
            <p:nvSpPr>
              <p:cNvPr id="18" name="Oval 17"/>
              <p:cNvSpPr/>
              <p:nvPr/>
            </p:nvSpPr>
            <p:spPr bwMode="gray">
              <a:xfrm>
                <a:off x="1985971" y="1627286"/>
                <a:ext cx="2392609" cy="2392609"/>
              </a:xfrm>
              <a:prstGeom prst="ellipse">
                <a:avLst/>
              </a:prstGeom>
              <a:solidFill>
                <a:srgbClr val="3E6B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grpSp>
        <p:pic>
          <p:nvPicPr>
            <p:cNvPr id="16" name="Picture 15"/>
            <p:cNvPicPr>
              <a:picLocks noChangeAspect="1"/>
            </p:cNvPicPr>
            <p:nvPr/>
          </p:nvPicPr>
          <p:blipFill>
            <a:blip r:embed="rId3"/>
            <a:stretch>
              <a:fillRect/>
            </a:stretch>
          </p:blipFill>
          <p:spPr bwMode="gray">
            <a:xfrm>
              <a:off x="4265829" y="2127822"/>
              <a:ext cx="3421147" cy="2132019"/>
            </a:xfrm>
            <a:prstGeom prst="rect">
              <a:avLst/>
            </a:prstGeom>
          </p:spPr>
        </p:pic>
      </p:gr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gray">
          <a:xfrm>
            <a:off x="2321" y="2669038"/>
            <a:ext cx="4231818" cy="3221150"/>
          </a:xfrm>
          <a:prstGeom prst="rect">
            <a:avLst/>
          </a:prstGeom>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bwMode="gray">
          <a:xfrm>
            <a:off x="74934" y="3109936"/>
            <a:ext cx="4159205" cy="1513451"/>
          </a:xfrm>
          <a:prstGeom prst="rect">
            <a:avLst/>
          </a:prstGeom>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gray">
          <a:xfrm>
            <a:off x="136070" y="2746004"/>
            <a:ext cx="3636220" cy="1008812"/>
          </a:xfrm>
          <a:prstGeom prst="rect">
            <a:avLst/>
          </a:prstGeom>
        </p:spPr>
      </p:pic>
      <p:pic>
        <p:nvPicPr>
          <p:cNvPr id="6" name="Picture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bwMode="gray">
          <a:xfrm>
            <a:off x="136069" y="1909992"/>
            <a:ext cx="4118929" cy="1779854"/>
          </a:xfrm>
          <a:prstGeom prst="rect">
            <a:avLst/>
          </a:prstGeom>
        </p:spPr>
      </p:pic>
      <p:sp>
        <p:nvSpPr>
          <p:cNvPr id="23" name="TextBox 22"/>
          <p:cNvSpPr txBox="1"/>
          <p:nvPr/>
        </p:nvSpPr>
        <p:spPr>
          <a:xfrm>
            <a:off x="4846832" y="1257064"/>
            <a:ext cx="7299504" cy="5059199"/>
          </a:xfrm>
          <a:prstGeom prst="rect">
            <a:avLst/>
          </a:prstGeom>
          <a:noFill/>
        </p:spPr>
        <p:txBody>
          <a:bodyPr wrap="square" lIns="182854" tIns="146283" rIns="182854" bIns="182854" rtlCol="0" anchor="t">
            <a:noAutofit/>
          </a:bodyPr>
          <a:lstStyle/>
          <a:p>
            <a:pPr defTabSz="577881"/>
            <a:r>
              <a:rPr lang="en-US" sz="3999" dirty="0">
                <a:solidFill>
                  <a:srgbClr val="99CA53"/>
                </a:solidFill>
                <a:latin typeface="Segoe UI Light" panose="020B0502040204020203" pitchFamily="34" charset="0"/>
                <a:cs typeface="Segoe UI Light" panose="020B0502040204020203" pitchFamily="34" charset="0"/>
              </a:rPr>
              <a:t>Explore</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our new Preview APIs</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In-depth </a:t>
            </a:r>
            <a:r>
              <a:rPr lang="en-US" sz="2000" dirty="0">
                <a:gradFill>
                  <a:gsLst>
                    <a:gs pos="0">
                      <a:srgbClr val="FFFFFF"/>
                    </a:gs>
                    <a:gs pos="100000">
                      <a:srgbClr val="FFFFFF"/>
                    </a:gs>
                  </a:gsLst>
                  <a:lin ang="5400000" scaled="0"/>
                </a:gradFill>
                <a:cs typeface="Segoe UI" panose="020B0502040204020203" pitchFamily="34" charset="0"/>
                <a:hlinkClick r:id="rId8"/>
              </a:rPr>
              <a:t>articles</a:t>
            </a:r>
            <a:r>
              <a:rPr lang="en-US" sz="2000" dirty="0">
                <a:gradFill>
                  <a:gsLst>
                    <a:gs pos="0">
                      <a:srgbClr val="FFFFFF"/>
                    </a:gs>
                    <a:gs pos="100000">
                      <a:srgbClr val="FFFFFF"/>
                    </a:gs>
                  </a:gsLst>
                  <a:lin ang="5400000" scaled="0"/>
                </a:gradFill>
                <a:cs typeface="Segoe UI" panose="020B0502040204020203" pitchFamily="34" charset="0"/>
              </a:rPr>
              <a:t> on MSDN</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Subject to change; not for production use</a:t>
            </a:r>
            <a:endParaRPr lang="en-US" sz="3999" dirty="0">
              <a:gradFill>
                <a:gsLst>
                  <a:gs pos="0">
                    <a:srgbClr val="FFFFFF"/>
                  </a:gs>
                  <a:gs pos="100000">
                    <a:srgbClr val="FFFFFF"/>
                  </a:gs>
                </a:gsLst>
                <a:lin ang="5400000" scaled="0"/>
              </a:gra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dirty="0">
                <a:solidFill>
                  <a:srgbClr val="99CA53"/>
                </a:solidFill>
                <a:latin typeface="Segoe UI Light" panose="020B0502040204020203" pitchFamily="34" charset="0"/>
                <a:cs typeface="Segoe UI Light" panose="020B0502040204020203" pitchFamily="34" charset="0"/>
              </a:rPr>
              <a:t>Connect</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with the community</a:t>
            </a:r>
          </a:p>
          <a:p>
            <a:pPr marL="457112" defTabSz="577881"/>
            <a:r>
              <a:rPr lang="en-US" sz="2000" dirty="0">
                <a:gradFill>
                  <a:gsLst>
                    <a:gs pos="0">
                      <a:srgbClr val="FFFFFF"/>
                    </a:gs>
                    <a:gs pos="100000">
                      <a:srgbClr val="FFFFFF"/>
                    </a:gs>
                  </a:gsLst>
                  <a:lin ang="5400000" scaled="0"/>
                </a:gradFill>
                <a:cs typeface="Segoe UI" panose="020B0502040204020203" pitchFamily="34" charset="0"/>
              </a:rPr>
              <a:t>Speak your </a:t>
            </a:r>
            <a:r>
              <a:rPr lang="en-US" sz="2000" dirty="0">
                <a:gradFill>
                  <a:gsLst>
                    <a:gs pos="0">
                      <a:srgbClr val="FFFFFF"/>
                    </a:gs>
                    <a:gs pos="100000">
                      <a:srgbClr val="FFFFFF"/>
                    </a:gs>
                  </a:gsLst>
                  <a:lin ang="5400000" scaled="0"/>
                </a:gradFill>
                <a:cs typeface="Segoe UI Light" panose="020B0502040204020203" pitchFamily="34" charset="0"/>
              </a:rPr>
              <a:t>mind at </a:t>
            </a:r>
            <a:r>
              <a:rPr lang="en-US" sz="2040" dirty="0">
                <a:solidFill>
                  <a:srgbClr val="99CA53"/>
                </a:solidFill>
                <a:ea typeface="PMingLiU-ExtB" panose="02020500000000000000" pitchFamily="18" charset="-120"/>
                <a:cs typeface="Segoe UI Light" panose="020B0502040204020203" pitchFamily="34" charset="0"/>
                <a:hlinkClick r:id="rId9"/>
              </a:rPr>
              <a:t>OfficeSPDev.UserVoice.Com</a:t>
            </a:r>
            <a:endParaRPr lang="en-US" sz="2040" dirty="0">
              <a:solidFill>
                <a:srgbClr val="99CA53"/>
              </a:solidFill>
              <a:ea typeface="PMingLiU-ExtB" panose="02020500000000000000" pitchFamily="18" charset="-120"/>
              <a:cs typeface="Segoe UI Light" panose="020B0502040204020203" pitchFamily="34" charset="0"/>
            </a:endParaRPr>
          </a:p>
          <a:p>
            <a:pPr marL="466298" lvl="1" defTabSz="577881"/>
            <a:r>
              <a:rPr lang="en-US" sz="2000" dirty="0">
                <a:solidFill>
                  <a:srgbClr val="FFFFFF"/>
                </a:solidFill>
                <a:cs typeface="Segoe UI" panose="020B0502040204020203" pitchFamily="34" charset="0"/>
              </a:rPr>
              <a:t>Solve your roadblocks on </a:t>
            </a:r>
            <a:r>
              <a:rPr lang="en-US" sz="2040" dirty="0" err="1">
                <a:solidFill>
                  <a:srgbClr val="FFFFFF"/>
                </a:solidFill>
                <a:cs typeface="Segoe UI" panose="020B0502040204020203" pitchFamily="34" charset="0"/>
              </a:rPr>
              <a:t>StackOverflow</a:t>
            </a:r>
            <a:endParaRPr lang="en-US" sz="2040" dirty="0">
              <a:solidFill>
                <a:srgbClr val="FFFFFF"/>
              </a:solidFill>
              <a:cs typeface="Segoe UI" panose="020B0502040204020203" pitchFamily="34" charset="0"/>
            </a:endParaRPr>
          </a:p>
          <a:p>
            <a:pPr marL="466298" lvl="1" defTabSz="577881"/>
            <a:r>
              <a:rPr lang="en-US" sz="2040" dirty="0">
                <a:solidFill>
                  <a:srgbClr val="FFFFFF"/>
                </a:solidFill>
                <a:cs typeface="Segoe UI" panose="020B0502040204020203" pitchFamily="34" charset="0"/>
              </a:rPr>
              <a:t>		</a:t>
            </a:r>
            <a:r>
              <a:rPr lang="en-US" sz="2040" dirty="0">
                <a:solidFill>
                  <a:srgbClr val="FFFFFF"/>
                </a:solidFill>
                <a:cs typeface="Segoe UI" panose="020B0502040204020203" pitchFamily="34" charset="0"/>
                <a:hlinkClick r:id="rId10"/>
              </a:rPr>
              <a:t>[Office]</a:t>
            </a:r>
            <a:r>
              <a:rPr lang="en-US" sz="2040" dirty="0">
                <a:solidFill>
                  <a:srgbClr val="FFFFFF"/>
                </a:solidFill>
                <a:cs typeface="Segoe UI" panose="020B0502040204020203" pitchFamily="34" charset="0"/>
              </a:rPr>
              <a:t> and </a:t>
            </a:r>
            <a:r>
              <a:rPr lang="en-US" sz="2040" dirty="0">
                <a:solidFill>
                  <a:srgbClr val="FFFFFF"/>
                </a:solidFill>
                <a:cs typeface="Segoe UI" panose="020B0502040204020203" pitchFamily="34" charset="0"/>
                <a:hlinkClick r:id="rId11"/>
              </a:rPr>
              <a:t>[SharePoint]</a:t>
            </a:r>
            <a:endParaRPr lang="en-US" sz="2040" dirty="0">
              <a:solidFill>
                <a:srgbClr val="FFFFFF"/>
              </a:soli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a:solidFill>
                  <a:srgbClr val="99CA53"/>
                </a:solidFill>
                <a:latin typeface="Segoe UI Light" panose="020B0502040204020203" pitchFamily="34" charset="0"/>
                <a:cs typeface="Segoe UI Light" panose="020B0502040204020203" pitchFamily="34" charset="0"/>
              </a:rPr>
              <a:t>Build </a:t>
            </a:r>
            <a:r>
              <a:rPr lang="en-US" sz="3999">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using </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our tools</a:t>
            </a:r>
          </a:p>
          <a:p>
            <a:pPr marL="457112" defTabSz="577881"/>
            <a:r>
              <a:rPr lang="en-US" sz="2000" dirty="0">
                <a:gradFill>
                  <a:gsLst>
                    <a:gs pos="0">
                      <a:srgbClr val="FFFFFF"/>
                    </a:gs>
                    <a:gs pos="100000">
                      <a:srgbClr val="FFFFFF"/>
                    </a:gs>
                  </a:gsLst>
                  <a:lin ang="5400000" scaled="0"/>
                </a:gradFill>
                <a:cs typeface="Segoe UI" panose="020B0502040204020203" pitchFamily="34" charset="0"/>
              </a:rPr>
              <a:t>Unleash your development skills with </a:t>
            </a:r>
            <a:r>
              <a:rPr lang="en-US" sz="2040" dirty="0">
                <a:solidFill>
                  <a:srgbClr val="99CA53"/>
                </a:solidFill>
                <a:cs typeface="Segoe UI" panose="020B0502040204020203" pitchFamily="34" charset="0"/>
                <a:hlinkClick r:id="rId12"/>
              </a:rPr>
              <a:t>Office Dev Tools for Visual Studio 2013</a:t>
            </a:r>
            <a:r>
              <a:rPr lang="en-US" sz="2000" dirty="0">
                <a:solidFill>
                  <a:srgbClr val="99CA53"/>
                </a:solidFill>
                <a:latin typeface="Segoe UI Light" panose="020B0502040204020203" pitchFamily="34" charset="0"/>
                <a:cs typeface="Segoe UI Light" panose="020B0502040204020203" pitchFamily="34" charset="0"/>
              </a:rPr>
              <a:t> </a:t>
            </a:r>
            <a:r>
              <a:rPr lang="en-US" sz="2040" dirty="0">
                <a:solidFill>
                  <a:srgbClr val="FFFFFF"/>
                </a:solidFill>
                <a:cs typeface="Segoe UI" panose="020B0502040204020203" pitchFamily="34" charset="0"/>
              </a:rPr>
              <a:t>and </a:t>
            </a:r>
            <a:r>
              <a:rPr lang="en-US" sz="2040" dirty="0">
                <a:solidFill>
                  <a:srgbClr val="FFFFFF"/>
                </a:solidFill>
                <a:cs typeface="Segoe UI" panose="020B0502040204020203" pitchFamily="34" charset="0"/>
                <a:hlinkClick r:id="rId13"/>
              </a:rPr>
              <a:t>Office 365 API Tools for Visual Studio 2013</a:t>
            </a:r>
            <a:endParaRPr lang="en-US" sz="2040" dirty="0">
              <a:solidFill>
                <a:srgbClr val="FFFFFF"/>
              </a:solidFill>
              <a:cs typeface="Segoe UI" panose="020B0502040204020203" pitchFamily="34" charset="0"/>
            </a:endParaRPr>
          </a:p>
        </p:txBody>
      </p:sp>
      <p:sp>
        <p:nvSpPr>
          <p:cNvPr id="3" name="TextBox 2"/>
          <p:cNvSpPr txBox="1"/>
          <p:nvPr/>
        </p:nvSpPr>
        <p:spPr>
          <a:xfrm>
            <a:off x="4846832" y="453120"/>
            <a:ext cx="4520132" cy="1001707"/>
          </a:xfrm>
          <a:prstGeom prst="rect">
            <a:avLst/>
          </a:prstGeom>
          <a:noFill/>
        </p:spPr>
        <p:txBody>
          <a:bodyPr wrap="none" lIns="182854" tIns="146283" rIns="182854" bIns="146283" rtlCol="0">
            <a:spAutoFit/>
          </a:bodyPr>
          <a:lstStyle/>
          <a:p>
            <a:pPr defTabSz="932563">
              <a:lnSpc>
                <a:spcPct val="90000"/>
              </a:lnSpc>
              <a:spcAft>
                <a:spcPts val="600"/>
              </a:spcAft>
            </a:pPr>
            <a:r>
              <a:rPr lang="en-US" sz="5000" dirty="0">
                <a:gradFill>
                  <a:gsLst>
                    <a:gs pos="2917">
                      <a:srgbClr val="FFFFFF"/>
                    </a:gs>
                    <a:gs pos="30000">
                      <a:srgbClr val="FFFFFF"/>
                    </a:gs>
                  </a:gsLst>
                  <a:lin ang="5400000" scaled="0"/>
                </a:gradFill>
              </a:rPr>
              <a:t>Calls to Action</a:t>
            </a:r>
          </a:p>
        </p:txBody>
      </p:sp>
    </p:spTree>
    <p:extLst>
      <p:ext uri="{BB962C8B-B14F-4D97-AF65-F5344CB8AC3E}">
        <p14:creationId xmlns:p14="http://schemas.microsoft.com/office/powerpoint/2010/main" val="1682228867"/>
      </p:ext>
    </p:extLst>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0163" y="0"/>
            <a:ext cx="12466638" cy="699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bwMode="auto">
          <a:xfrm>
            <a:off x="274638" y="295274"/>
            <a:ext cx="4572000" cy="4575175"/>
          </a:xfrm>
          <a:prstGeom prst="rect">
            <a:avLst/>
          </a:prstGeom>
          <a:solidFill>
            <a:schemeClr val="accent2">
              <a:alpha val="95000"/>
            </a:schemeClr>
          </a:solidFill>
          <a:ln w="9525" cap="flat" cmpd="sng" algn="ctr">
            <a:noFill/>
            <a:prstDash val="solid"/>
            <a:headEnd type="none" w="med" len="med"/>
            <a:tailEnd type="none" w="med" len="med"/>
          </a:ln>
          <a:effectLst/>
        </p:spPr>
        <p:txBody>
          <a:bodyPr rot="0" spcFirstLastPara="0" vertOverflow="overflow" horzOverflow="overflow" vert="horz" wrap="square" lIns="46639" tIns="46639" rIns="46639" bIns="46639" numCol="1" spcCol="0" rtlCol="0" fromWordArt="0" anchor="b" anchorCtr="0" forceAA="0" compatLnSpc="1">
            <a:prstTxWarp prst="textNoShape">
              <a:avLst/>
            </a:prstTxWarp>
            <a:noAutofit/>
          </a:bodyPr>
          <a:lstStyle/>
          <a:p>
            <a:pPr defTabSz="932472" fontAlgn="base">
              <a:spcBef>
                <a:spcPct val="0"/>
              </a:spcBef>
              <a:spcAft>
                <a:spcPct val="0"/>
              </a:spcAft>
            </a:pPr>
            <a:endParaRPr lang="en-US" sz="1100" kern="0" spc="-71" dirty="0">
              <a:gradFill>
                <a:gsLst>
                  <a:gs pos="0">
                    <a:srgbClr val="FFFFFF"/>
                  </a:gs>
                  <a:gs pos="100000">
                    <a:srgbClr val="FFFFFF"/>
                  </a:gs>
                </a:gsLst>
                <a:lin ang="5400000" scaled="0"/>
              </a:gradFill>
              <a:ea typeface="Segoe UI" pitchFamily="34" charset="0"/>
              <a:cs typeface="Segoe UI" pitchFamily="34" charset="0"/>
            </a:endParaRPr>
          </a:p>
        </p:txBody>
      </p:sp>
      <p:sp>
        <p:nvSpPr>
          <p:cNvPr id="12" name="Title 1"/>
          <p:cNvSpPr txBox="1">
            <a:spLocks/>
          </p:cNvSpPr>
          <p:nvPr/>
        </p:nvSpPr>
        <p:spPr>
          <a:xfrm>
            <a:off x="279894" y="195941"/>
            <a:ext cx="11887702" cy="1684172"/>
          </a:xfrm>
          <a:prstGeom prst="rect">
            <a:avLst/>
          </a:prstGeom>
        </p:spPr>
        <p:txBody>
          <a:bodyPr vert="horz" wrap="square" lIns="130589" tIns="186556" rIns="130589" bIns="0" rtlCol="0" anchor="t">
            <a:spAutoFit/>
          </a:bodyPr>
          <a:lstStyle>
            <a:lvl1pPr algn="l" defTabSz="914363" rtl="0" eaLnBrk="1" latinLnBrk="0" hangingPunct="1">
              <a:lnSpc>
                <a:spcPct val="90000"/>
              </a:lnSpc>
              <a:spcBef>
                <a:spcPct val="0"/>
              </a:spcBef>
              <a:buNone/>
              <a:defRPr lang="en-US" sz="54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a:lstStyle>
          <a:p>
            <a:r>
              <a:rPr lang="en-US" dirty="0" smtClean="0">
                <a:gradFill>
                  <a:gsLst>
                    <a:gs pos="1299">
                      <a:srgbClr val="505050"/>
                    </a:gs>
                    <a:gs pos="100000">
                      <a:srgbClr val="505050"/>
                    </a:gs>
                  </a:gsLst>
                  <a:lin ang="5400000" scaled="0"/>
                </a:gradFill>
                <a:cs typeface="Segoe UI" pitchFamily="34" charset="0"/>
              </a:rPr>
              <a:t>Random child</a:t>
            </a:r>
          </a:p>
          <a:p>
            <a:r>
              <a:rPr lang="en-US" dirty="0" smtClean="0">
                <a:gradFill>
                  <a:gsLst>
                    <a:gs pos="1299">
                      <a:srgbClr val="505050"/>
                    </a:gs>
                    <a:gs pos="100000">
                      <a:srgbClr val="505050"/>
                    </a:gs>
                  </a:gsLst>
                  <a:lin ang="5400000" scaled="0"/>
                </a:gradFill>
                <a:cs typeface="Segoe UI" pitchFamily="34" charset="0"/>
              </a:rPr>
              <a:t>High fiving air.</a:t>
            </a:r>
            <a:endParaRPr dirty="0">
              <a:gradFill>
                <a:gsLst>
                  <a:gs pos="1299">
                    <a:srgbClr val="505050"/>
                  </a:gs>
                  <a:gs pos="100000">
                    <a:srgbClr val="505050"/>
                  </a:gs>
                </a:gsLst>
                <a:lin ang="5400000" scaled="0"/>
              </a:gradFill>
              <a:cs typeface="Segoe UI" pitchFamily="34" charset="0"/>
            </a:endParaRPr>
          </a:p>
        </p:txBody>
      </p:sp>
      <p:sp>
        <p:nvSpPr>
          <p:cNvPr id="2" name="TextBox 1"/>
          <p:cNvSpPr txBox="1"/>
          <p:nvPr/>
        </p:nvSpPr>
        <p:spPr>
          <a:xfrm>
            <a:off x="274639" y="3041650"/>
            <a:ext cx="4572000" cy="1828800"/>
          </a:xfrm>
          <a:prstGeom prst="rect">
            <a:avLst/>
          </a:prstGeom>
          <a:noFill/>
        </p:spPr>
        <p:txBody>
          <a:bodyPr wrap="square" lIns="182880" tIns="146304" rIns="182880" bIns="146304" rtlCol="0">
            <a:noAutofit/>
          </a:bodyPr>
          <a:lstStyle/>
          <a:p>
            <a:pPr>
              <a:lnSpc>
                <a:spcPct val="90000"/>
              </a:lnSpc>
              <a:spcBef>
                <a:spcPct val="20000"/>
              </a:spcBef>
              <a:buSzPct val="90000"/>
            </a:pPr>
            <a:r>
              <a:rPr lang="en-US" sz="2800" dirty="0" smtClean="0">
                <a:gradFill>
                  <a:gsLst>
                    <a:gs pos="100000">
                      <a:srgbClr val="505050"/>
                    </a:gs>
                    <a:gs pos="0">
                      <a:srgbClr val="505050"/>
                    </a:gs>
                  </a:gsLst>
                  <a:lin ang="5400000" scaled="0"/>
                </a:gradFill>
                <a:latin typeface="+mj-lt"/>
              </a:rPr>
              <a:t>Ok he’s just playing a video game.</a:t>
            </a:r>
            <a:endParaRPr lang="en-US" sz="2800" dirty="0">
              <a:gradFill>
                <a:gsLst>
                  <a:gs pos="100000">
                    <a:srgbClr val="505050"/>
                  </a:gs>
                  <a:gs pos="0">
                    <a:srgbClr val="505050"/>
                  </a:gs>
                </a:gsLst>
                <a:lin ang="5400000" scaled="0"/>
              </a:gradFill>
              <a:latin typeface="+mj-lt"/>
            </a:endParaRPr>
          </a:p>
        </p:txBody>
      </p:sp>
    </p:spTree>
    <p:extLst>
      <p:ext uri="{BB962C8B-B14F-4D97-AF65-F5344CB8AC3E}">
        <p14:creationId xmlns:p14="http://schemas.microsoft.com/office/powerpoint/2010/main" val="2154452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p:cNvGraphicFramePr/>
          <p:nvPr>
            <p:extLst>
              <p:ext uri="{D42A27DB-BD31-4B8C-83A1-F6EECF244321}">
                <p14:modId xmlns:p14="http://schemas.microsoft.com/office/powerpoint/2010/main" val="3523601605"/>
              </p:ext>
            </p:extLst>
          </p:nvPr>
        </p:nvGraphicFramePr>
        <p:xfrm>
          <a:off x="2486971" y="1196251"/>
          <a:ext cx="8254497" cy="5502998"/>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dirty="0" smtClean="0"/>
              <a:t>Foot in mouth syndrome</a:t>
            </a:r>
            <a:endParaRPr lang="en-US" dirty="0"/>
          </a:p>
        </p:txBody>
      </p:sp>
    </p:spTree>
    <p:extLst>
      <p:ext uri="{BB962C8B-B14F-4D97-AF65-F5344CB8AC3E}">
        <p14:creationId xmlns:p14="http://schemas.microsoft.com/office/powerpoint/2010/main" val="3689884110"/>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5731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s://hubb.blob.core.windows.net/a70c2f81-bd51-42ad-818d-43e2fc414102-profile/434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8211" y="2122514"/>
            <a:ext cx="3657600" cy="3657600"/>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p:nvSpPr>
        <p:spPr bwMode="auto">
          <a:xfrm>
            <a:off x="274640" y="3038493"/>
            <a:ext cx="36118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Date/Time: Thurs. 6</a:t>
            </a:r>
            <a:r>
              <a:rPr lang="en-US" b="1" baseline="30000" dirty="0" smtClean="0">
                <a:gradFill>
                  <a:gsLst>
                    <a:gs pos="0">
                      <a:srgbClr val="FFFFFF"/>
                    </a:gs>
                    <a:gs pos="100000">
                      <a:srgbClr val="FFFFFF"/>
                    </a:gs>
                  </a:gsLst>
                  <a:lin ang="5400000" scaled="0"/>
                </a:gradFill>
                <a:ea typeface="Segoe UI" pitchFamily="34" charset="0"/>
                <a:cs typeface="Segoe UI" pitchFamily="34" charset="0"/>
              </a:rPr>
              <a:t>th</a:t>
            </a:r>
            <a:r>
              <a:rPr lang="en-US" b="1" dirty="0" smtClean="0">
                <a:gradFill>
                  <a:gsLst>
                    <a:gs pos="0">
                      <a:srgbClr val="FFFFFF"/>
                    </a:gs>
                    <a:gs pos="100000">
                      <a:srgbClr val="FFFFFF"/>
                    </a:gs>
                  </a:gsLst>
                  <a:lin ang="5400000" scaled="0"/>
                </a:gradFill>
                <a:ea typeface="Segoe UI" pitchFamily="34" charset="0"/>
                <a:cs typeface="Segoe UI" pitchFamily="34" charset="0"/>
              </a:rPr>
              <a:t>, 10:30</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3" name="Rectangle 32"/>
          <p:cNvSpPr/>
          <p:nvPr/>
        </p:nvSpPr>
        <p:spPr bwMode="auto">
          <a:xfrm>
            <a:off x="274637" y="2122514"/>
            <a:ext cx="7543800"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ID: SPC293</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a:t>
            </a:r>
            <a:r>
              <a:rPr lang="en-US" dirty="0"/>
              <a:t>SharePoint in the clouds – select, mix, and deploy what’s right for you</a:t>
            </a:r>
            <a:r>
              <a:rPr lang="en-US" dirty="0" smtClean="0"/>
              <a:t>”</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274640" y="3954471"/>
            <a:ext cx="2648388"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Speaker: Christian Buckley</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274638" y="4870450"/>
            <a:ext cx="3037164" cy="9144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Quick Link</a:t>
            </a:r>
            <a:r>
              <a:rPr lang="en-US" b="1" dirty="0">
                <a:gradFill>
                  <a:gsLst>
                    <a:gs pos="0">
                      <a:srgbClr val="FFFFFF"/>
                    </a:gs>
                    <a:gs pos="100000">
                      <a:srgbClr val="FFFFFF"/>
                    </a:gs>
                  </a:gsLst>
                  <a:lin ang="5400000" scaled="0"/>
                </a:gradFill>
                <a:ea typeface="Segoe UI" pitchFamily="34" charset="0"/>
                <a:cs typeface="Segoe UI" pitchFamily="34" charset="0"/>
              </a:rPr>
              <a:t>: http://bit.ly/1eJAWAO</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For a </a:t>
            </a:r>
            <a:r>
              <a:rPr lang="en-US" u="sng" dirty="0" smtClean="0"/>
              <a:t>less</a:t>
            </a:r>
            <a:r>
              <a:rPr lang="en-US" dirty="0" smtClean="0"/>
              <a:t> technical session go to…</a:t>
            </a:r>
            <a:endParaRPr lang="en-US" dirty="0"/>
          </a:p>
        </p:txBody>
      </p:sp>
    </p:spTree>
    <p:extLst>
      <p:ext uri="{BB962C8B-B14F-4D97-AF65-F5344CB8AC3E}">
        <p14:creationId xmlns:p14="http://schemas.microsoft.com/office/powerpoint/2010/main" val="2707488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bwMode="auto">
          <a:xfrm>
            <a:off x="274640" y="3038493"/>
            <a:ext cx="36118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Date/Time: Tues. 4</a:t>
            </a:r>
            <a:r>
              <a:rPr lang="en-US" b="1" baseline="30000" dirty="0" smtClean="0">
                <a:gradFill>
                  <a:gsLst>
                    <a:gs pos="0">
                      <a:srgbClr val="FFFFFF"/>
                    </a:gs>
                    <a:gs pos="100000">
                      <a:srgbClr val="FFFFFF"/>
                    </a:gs>
                  </a:gsLst>
                  <a:lin ang="5400000" scaled="0"/>
                </a:gradFill>
                <a:ea typeface="Segoe UI" pitchFamily="34" charset="0"/>
                <a:cs typeface="Segoe UI" pitchFamily="34" charset="0"/>
              </a:rPr>
              <a:t>th</a:t>
            </a:r>
            <a:r>
              <a:rPr lang="en-US" b="1" dirty="0" smtClean="0">
                <a:gradFill>
                  <a:gsLst>
                    <a:gs pos="0">
                      <a:srgbClr val="FFFFFF"/>
                    </a:gs>
                    <a:gs pos="100000">
                      <a:srgbClr val="FFFFFF"/>
                    </a:gs>
                  </a:gsLst>
                  <a:lin ang="5400000" scaled="0"/>
                </a:gradFill>
                <a:ea typeface="Segoe UI" pitchFamily="34" charset="0"/>
                <a:cs typeface="Segoe UI" pitchFamily="34" charset="0"/>
              </a:rPr>
              <a:t>, 3:15</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3" name="Rectangle 32"/>
          <p:cNvSpPr/>
          <p:nvPr/>
        </p:nvSpPr>
        <p:spPr bwMode="auto">
          <a:xfrm>
            <a:off x="274637" y="2122514"/>
            <a:ext cx="579119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Session ID: SPC358</a:t>
            </a:r>
          </a:p>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a:t>
            </a:r>
            <a:r>
              <a:rPr lang="en-US" dirty="0"/>
              <a:t>Developing future-focused, on-premises </a:t>
            </a:r>
            <a:r>
              <a:rPr lang="en-US" dirty="0" smtClean="0"/>
              <a:t>solutions”</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274640" y="3954471"/>
            <a:ext cx="2648388"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Speaker: Bob German</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274638" y="4870450"/>
            <a:ext cx="3037164" cy="9144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Quick Link</a:t>
            </a:r>
            <a:r>
              <a:rPr lang="en-US" b="1" dirty="0">
                <a:gradFill>
                  <a:gsLst>
                    <a:gs pos="0">
                      <a:srgbClr val="FFFFFF"/>
                    </a:gs>
                    <a:gs pos="100000">
                      <a:srgbClr val="FFFFFF"/>
                    </a:gs>
                  </a:gsLst>
                  <a:lin ang="5400000" scaled="0"/>
                </a:gradFill>
                <a:ea typeface="Segoe UI" pitchFamily="34" charset="0"/>
                <a:cs typeface="Segoe UI" pitchFamily="34" charset="0"/>
              </a:rPr>
              <a:t>: http://bit.ly/1ftUhao</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For a </a:t>
            </a:r>
            <a:r>
              <a:rPr lang="en-US" u="sng" dirty="0" smtClean="0"/>
              <a:t>more</a:t>
            </a:r>
            <a:r>
              <a:rPr lang="en-US" dirty="0" smtClean="0"/>
              <a:t> technical session go to…</a:t>
            </a:r>
            <a:endParaRPr lang="en-US" dirty="0"/>
          </a:p>
        </p:txBody>
      </p:sp>
      <p:pic>
        <p:nvPicPr>
          <p:cNvPr id="3074" name="Picture 2" descr="https://hubb.blob.core.windows.net/a70c2f81-bd51-42ad-818d-43e2fc414102-profile/380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06603" y="2122514"/>
            <a:ext cx="3657600"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3969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a:t>
            </a:r>
            <a:br>
              <a:rPr lang="en-US" dirty="0" smtClean="0"/>
            </a:br>
            <a:r>
              <a:rPr lang="en-US" dirty="0" smtClean="0"/>
              <a:t>Pick your Poison</a:t>
            </a:r>
            <a:br>
              <a:rPr lang="en-US" dirty="0" smtClean="0"/>
            </a:br>
            <a:r>
              <a:rPr lang="en-US" sz="4400" dirty="0" smtClean="0"/>
              <a:t>Which Cloud is right for you?</a:t>
            </a:r>
            <a:endParaRPr lang="en-US" sz="4400" dirty="0"/>
          </a:p>
        </p:txBody>
      </p:sp>
    </p:spTree>
    <p:extLst>
      <p:ext uri="{BB962C8B-B14F-4D97-AF65-F5344CB8AC3E}">
        <p14:creationId xmlns:p14="http://schemas.microsoft.com/office/powerpoint/2010/main" val="418603723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Private Cloud </a:t>
            </a:r>
            <a:endParaRPr lang="en-US" dirty="0"/>
          </a:p>
        </p:txBody>
      </p:sp>
      <p:sp>
        <p:nvSpPr>
          <p:cNvPr id="6" name="Text Placeholder 5"/>
          <p:cNvSpPr>
            <a:spLocks noGrp="1"/>
          </p:cNvSpPr>
          <p:nvPr>
            <p:ph type="body" sz="quarter" idx="11"/>
          </p:nvPr>
        </p:nvSpPr>
        <p:spPr>
          <a:xfrm>
            <a:off x="274639" y="1212849"/>
            <a:ext cx="11889564" cy="4124206"/>
          </a:xfrm>
        </p:spPr>
        <p:txBody>
          <a:bodyPr/>
          <a:lstStyle/>
          <a:p>
            <a:r>
              <a:rPr lang="en-US" dirty="0" smtClean="0"/>
              <a:t>Full Access</a:t>
            </a:r>
          </a:p>
          <a:p>
            <a:pPr lvl="1"/>
            <a:r>
              <a:rPr lang="en-US" dirty="0" smtClean="0"/>
              <a:t>Farm Solutions</a:t>
            </a:r>
          </a:p>
          <a:p>
            <a:pPr lvl="1"/>
            <a:r>
              <a:rPr lang="en-US" dirty="0" smtClean="0"/>
              <a:t>Sandbox Solutions</a:t>
            </a:r>
          </a:p>
          <a:p>
            <a:r>
              <a:rPr lang="en-US" dirty="0" smtClean="0"/>
              <a:t>Price point</a:t>
            </a:r>
          </a:p>
          <a:p>
            <a:pPr lvl="1"/>
            <a:r>
              <a:rPr lang="en-US" dirty="0" smtClean="0"/>
              <a:t>Expensive to run</a:t>
            </a:r>
          </a:p>
          <a:p>
            <a:pPr lvl="1"/>
            <a:r>
              <a:rPr lang="en-US" dirty="0" smtClean="0"/>
              <a:t>Expensive to maintain</a:t>
            </a:r>
          </a:p>
          <a:p>
            <a:r>
              <a:rPr lang="en-US" dirty="0" smtClean="0"/>
              <a:t>Traditional</a:t>
            </a:r>
          </a:p>
          <a:p>
            <a:pPr lvl="1"/>
            <a:r>
              <a:rPr lang="en-US" dirty="0" smtClean="0"/>
              <a:t>We know what we know</a:t>
            </a:r>
          </a:p>
          <a:p>
            <a:pPr lvl="1"/>
            <a:r>
              <a:rPr lang="en-US" dirty="0" smtClean="0"/>
              <a:t>We expect innovation and great new features</a:t>
            </a:r>
            <a:endParaRPr lang="en-US" dirty="0"/>
          </a:p>
        </p:txBody>
      </p:sp>
    </p:spTree>
    <p:extLst>
      <p:ext uri="{BB962C8B-B14F-4D97-AF65-F5344CB8AC3E}">
        <p14:creationId xmlns:p14="http://schemas.microsoft.com/office/powerpoint/2010/main" val="2965049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3CEC72EA-3862-4FAE-8E59-14FEC61C09A5}" vid="{D22EE48B-31ED-4E29-97C6-F232FE185A9B}"/>
    </a:ext>
  </a:extLst>
</a:theme>
</file>

<file path=ppt/theme/theme2.xml><?xml version="1.0" encoding="utf-8"?>
<a:theme xmlns:a="http://schemas.openxmlformats.org/drawingml/2006/main" name="5-30055_Office365 Template 2012 - 16x9 - White Background">
  <a:themeElements>
    <a:clrScheme name="Office_Template_2012_Light">
      <a:dk1>
        <a:srgbClr val="000000"/>
      </a:dk1>
      <a:lt1>
        <a:srgbClr val="FFFFFF"/>
      </a:lt1>
      <a:dk2>
        <a:srgbClr val="EB3C00"/>
      </a:dk2>
      <a:lt2>
        <a:srgbClr val="797A7D"/>
      </a:lt2>
      <a:accent1>
        <a:srgbClr val="EB3C00"/>
      </a:accent1>
      <a:accent2>
        <a:srgbClr val="FF8C00"/>
      </a:accent2>
      <a:accent3>
        <a:srgbClr val="FFB900"/>
      </a:accent3>
      <a:accent4>
        <a:srgbClr val="007233"/>
      </a:accent4>
      <a:accent5>
        <a:srgbClr val="00188F"/>
      </a:accent5>
      <a:accent6>
        <a:srgbClr val="68217A"/>
      </a:accent6>
      <a:hlink>
        <a:srgbClr val="FF8C00"/>
      </a:hlink>
      <a:folHlink>
        <a:srgbClr val="EB3C00"/>
      </a:folHlink>
    </a:clrScheme>
    <a:fontScheme name="Custom 2">
      <a:majorFont>
        <a:latin typeface="Segoe Pro Light"/>
        <a:ea typeface=""/>
        <a:cs typeface=""/>
      </a:majorFont>
      <a:minorFont>
        <a:latin typeface="Segoe Pro"/>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400" spc="-70" dirty="0" smtClean="0">
            <a:gradFill>
              <a:gsLst>
                <a:gs pos="2917">
                  <a:schemeClr val="bg2"/>
                </a:gs>
                <a:gs pos="95000">
                  <a:schemeClr val="bg2"/>
                </a:gs>
              </a:gsLst>
              <a:lin ang="5400000" scaled="0"/>
            </a:gradFill>
          </a:defRPr>
        </a:defPPr>
      </a:lstStyle>
    </a:txDef>
  </a:objectDefaults>
  <a:extraClrSchemeLst/>
</a:theme>
</file>

<file path=ppt/theme/theme3.xml><?xml version="1.0" encoding="utf-8"?>
<a:theme xmlns:a="http://schemas.openxmlformats.org/drawingml/2006/main" name="2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3CEC72EA-3862-4FAE-8E59-14FEC61C09A5}" vid="{D22EE48B-31ED-4E29-97C6-F232FE185A9B}"/>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2536B07-272A-4EC4-98CC-598D0C3B7211}"/>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SharePoint_Conference_2014_Dev_Template</Template>
  <TotalTime>6096</TotalTime>
  <Words>7735</Words>
  <Application>Microsoft Office PowerPoint</Application>
  <PresentationFormat>Custom</PresentationFormat>
  <Paragraphs>487</Paragraphs>
  <Slides>53</Slides>
  <Notes>52</Notes>
  <HiddenSlides>0</HiddenSlides>
  <MMClips>1</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53</vt:i4>
      </vt:variant>
    </vt:vector>
  </HeadingPairs>
  <TitlesOfParts>
    <vt:vector size="65" baseType="lpstr">
      <vt:lpstr>PMingLiU-ExtB</vt:lpstr>
      <vt:lpstr>Arial</vt:lpstr>
      <vt:lpstr>Calibri</vt:lpstr>
      <vt:lpstr>Consolas</vt:lpstr>
      <vt:lpstr>Segoe Pro</vt:lpstr>
      <vt:lpstr>Segoe Pro Light</vt:lpstr>
      <vt:lpstr>Segoe UI</vt:lpstr>
      <vt:lpstr>Segoe UI Light</vt:lpstr>
      <vt:lpstr>Wingdings</vt:lpstr>
      <vt:lpstr>5-30499_SPC_2014_Dev_Template_16x9</vt:lpstr>
      <vt:lpstr>5-30055_Office365 Template 2012 - 16x9 - White Background</vt:lpstr>
      <vt:lpstr>2_5-30499_SPC_2014_Dev_Template_16x9</vt:lpstr>
      <vt:lpstr>PowerPoint Presentation</vt:lpstr>
      <vt:lpstr>10 Steps to a happier cloud app migration</vt:lpstr>
      <vt:lpstr>PowerPoint Presentation</vt:lpstr>
      <vt:lpstr>PowerPoint Presentation</vt:lpstr>
      <vt:lpstr>Agenda, if you choose to accept it And you must</vt:lpstr>
      <vt:lpstr>For a less technical session go to…</vt:lpstr>
      <vt:lpstr>For a more technical session go to…</vt:lpstr>
      <vt:lpstr>Step 1. Pick your Poison Which Cloud is right for you?</vt:lpstr>
      <vt:lpstr>Private Cloud </vt:lpstr>
      <vt:lpstr>Azure (rhymes with badger) </vt:lpstr>
      <vt:lpstr>SharePoint Online </vt:lpstr>
      <vt:lpstr>Demo</vt:lpstr>
      <vt:lpstr>Go to Speaker</vt:lpstr>
      <vt:lpstr>Step 2. Identifying SPO Gaps</vt:lpstr>
      <vt:lpstr>Where are the SPO gotchas</vt:lpstr>
      <vt:lpstr>Go to Speaker</vt:lpstr>
      <vt:lpstr>Step 3. Understanding your Social Strategy</vt:lpstr>
      <vt:lpstr>Social</vt:lpstr>
      <vt:lpstr>For more information go to…</vt:lpstr>
      <vt:lpstr>Step 4. BCS for the Cloud SEC!</vt:lpstr>
      <vt:lpstr>BCS</vt:lpstr>
      <vt:lpstr>For more information go to…</vt:lpstr>
      <vt:lpstr>Step 5. Search &amp; Navigation</vt:lpstr>
      <vt:lpstr>Search Navigation Web Part</vt:lpstr>
      <vt:lpstr>Demo</vt:lpstr>
      <vt:lpstr>For more information go to…</vt:lpstr>
      <vt:lpstr>Step 6. SkyDrive OneDrive</vt:lpstr>
      <vt:lpstr>OneDrive</vt:lpstr>
      <vt:lpstr>For more information go to…</vt:lpstr>
      <vt:lpstr>Step 7. BI?</vt:lpstr>
      <vt:lpstr>Business Intelligence</vt:lpstr>
      <vt:lpstr>PowerPoint Presentation</vt:lpstr>
      <vt:lpstr>For more information go to…</vt:lpstr>
      <vt:lpstr>Step 8. Cloud Administration</vt:lpstr>
      <vt:lpstr>Who do I need/Will I still be employed?</vt:lpstr>
      <vt:lpstr>Go to Speaker</vt:lpstr>
      <vt:lpstr>Step 9. Understand Development Hurdles</vt:lpstr>
      <vt:lpstr>Azure</vt:lpstr>
      <vt:lpstr>Office 365</vt:lpstr>
      <vt:lpstr>The App Model</vt:lpstr>
      <vt:lpstr>Start using Client Side Dev NOW</vt:lpstr>
      <vt:lpstr>Start using Client Side Dev NOW</vt:lpstr>
      <vt:lpstr>Demo</vt:lpstr>
      <vt:lpstr>For more information go to…</vt:lpstr>
      <vt:lpstr>Step 10. Hybrid/Private Cloud</vt:lpstr>
      <vt:lpstr>“This leaves just a third 33% [of total SharePoint Enterprises] with positive plans for cloud, of whom almost all 29% are planning a hybrid solution.” – AIIM 2013</vt:lpstr>
      <vt:lpstr>Hybrid</vt:lpstr>
      <vt:lpstr>For more information go to…</vt:lpstr>
      <vt:lpstr>Office 365 Platform </vt:lpstr>
      <vt:lpstr>PowerPoint Presentation</vt:lpstr>
      <vt:lpstr>PowerPoint Presentation</vt:lpstr>
      <vt:lpstr>Foot in mouth syndrome</vt:lpstr>
      <vt:lpstr>PowerPoint Presentation</vt:lpstr>
    </vt:vector>
  </TitlesOfParts>
  <Manager>&lt;Speech writer name goes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SharePoint Conference 2014 Executive</dc:subject>
  <dc:creator>Eric Harlan</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142</cp:revision>
  <dcterms:created xsi:type="dcterms:W3CDTF">2014-02-05T03:25:18Z</dcterms:created>
  <dcterms:modified xsi:type="dcterms:W3CDTF">2014-03-04T02:19:17Z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