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6.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7.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8.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9.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0.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1.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2" r:id="rId8"/>
    <p:sldMasterId id="2147484260" r:id="rId9"/>
    <p:sldMasterId id="2147484283" r:id="rId10"/>
    <p:sldMasterId id="2147484294" r:id="rId11"/>
    <p:sldMasterId id="2147484317" r:id="rId12"/>
    <p:sldMasterId id="2147484331" r:id="rId13"/>
    <p:sldMasterId id="2147484349" r:id="rId14"/>
    <p:sldMasterId id="2147484365" r:id="rId15"/>
  </p:sldMasterIdLst>
  <p:notesMasterIdLst>
    <p:notesMasterId r:id="rId60"/>
  </p:notesMasterIdLst>
  <p:handoutMasterIdLst>
    <p:handoutMasterId r:id="rId61"/>
  </p:handoutMasterIdLst>
  <p:sldIdLst>
    <p:sldId id="256" r:id="rId16"/>
    <p:sldId id="257" r:id="rId17"/>
    <p:sldId id="258" r:id="rId18"/>
    <p:sldId id="259" r:id="rId19"/>
    <p:sldId id="260" r:id="rId20"/>
    <p:sldId id="261" r:id="rId21"/>
    <p:sldId id="262" r:id="rId22"/>
    <p:sldId id="263" r:id="rId23"/>
    <p:sldId id="264" r:id="rId24"/>
    <p:sldId id="265" r:id="rId25"/>
    <p:sldId id="266" r:id="rId26"/>
    <p:sldId id="267" r:id="rId27"/>
    <p:sldId id="268" r:id="rId28"/>
    <p:sldId id="269" r:id="rId29"/>
    <p:sldId id="270" r:id="rId30"/>
    <p:sldId id="271" r:id="rId31"/>
    <p:sldId id="272" r:id="rId32"/>
    <p:sldId id="273" r:id="rId33"/>
    <p:sldId id="274"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0" r:id="rId50"/>
    <p:sldId id="291" r:id="rId51"/>
    <p:sldId id="292" r:id="rId52"/>
    <p:sldId id="294" r:id="rId53"/>
    <p:sldId id="295" r:id="rId54"/>
    <p:sldId id="296" r:id="rId55"/>
    <p:sldId id="297" r:id="rId56"/>
    <p:sldId id="298" r:id="rId57"/>
    <p:sldId id="299" r:id="rId58"/>
    <p:sldId id="300" r:id="rId59"/>
  </p:sldIdLst>
  <p:sldSz cx="12436475" cy="6994525"/>
  <p:notesSz cx="6858000" cy="9144000"/>
  <p:defaultText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39"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5" d="100"/>
        <a:sy n="25"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61" Type="http://schemas.openxmlformats.org/officeDocument/2006/relationships/handoutMaster" Target="handoutMasters/handoutMaster1.xml"/><Relationship Id="rId10" Type="http://schemas.openxmlformats.org/officeDocument/2006/relationships/slideMaster" Target="slideMasters/slideMaster7.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6.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325571263431695"/>
          <c:y val="5.3267623573723924E-4"/>
          <c:w val="0.66129033396656056"/>
          <c:h val="0.862587601362237"/>
        </c:manualLayout>
      </c:layout>
      <c:barChart>
        <c:barDir val="col"/>
        <c:grouping val="stacked"/>
        <c:varyColors val="0"/>
        <c:ser>
          <c:idx val="0"/>
          <c:order val="0"/>
          <c:tx>
            <c:strRef>
              <c:f>Sheet1!$B$1</c:f>
              <c:strCache>
                <c:ptCount val="1"/>
                <c:pt idx="0">
                  <c:v>Mrd. EUR</c:v>
                </c:pt>
              </c:strCache>
            </c:strRef>
          </c:tx>
          <c:spPr>
            <a:solidFill>
              <a:srgbClr val="409DAD"/>
            </a:solidFill>
            <a:ln w="3175">
              <a:solidFill>
                <a:srgbClr val="FFFFFF"/>
              </a:solidFill>
            </a:ln>
          </c:spPr>
          <c:invertIfNegative val="0"/>
          <c:dLbls>
            <c:dLbl>
              <c:idx val="0"/>
              <c:layout/>
              <c:tx>
                <c:rich>
                  <a:bodyPr/>
                  <a:lstStyle/>
                  <a:p>
                    <a:r>
                      <a:rPr lang="en-US" smtClean="0"/>
                      <a:t>11.66</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7.05</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4.00</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EMA</c:v>
                </c:pt>
                <c:pt idx="1">
                  <c:v>Americas</c:v>
                </c:pt>
                <c:pt idx="2">
                  <c:v>ASPAC</c:v>
                </c:pt>
              </c:strCache>
            </c:strRef>
          </c:cat>
          <c:val>
            <c:numRef>
              <c:f>Sheet1!$B$2:$B$4</c:f>
              <c:numCache>
                <c:formatCode>0.00</c:formatCode>
                <c:ptCount val="3"/>
                <c:pt idx="0">
                  <c:v>11.66</c:v>
                </c:pt>
                <c:pt idx="1">
                  <c:v>7.05</c:v>
                </c:pt>
                <c:pt idx="2">
                  <c:v>4</c:v>
                </c:pt>
              </c:numCache>
            </c:numRef>
          </c:val>
        </c:ser>
        <c:ser>
          <c:idx val="1"/>
          <c:order val="1"/>
          <c:tx>
            <c:strRef>
              <c:f>Sheet1!$C$1</c:f>
              <c:strCache>
                <c:ptCount val="1"/>
                <c:pt idx="0">
                  <c:v>Prozent</c:v>
                </c:pt>
              </c:strCache>
            </c:strRef>
          </c:tx>
          <c:spPr>
            <a:noFill/>
            <a:ln w="3175">
              <a:noFill/>
            </a:ln>
          </c:spPr>
          <c:invertIfNegative val="0"/>
          <c:dLbls>
            <c:dLbl>
              <c:idx val="0"/>
              <c:layout/>
              <c:tx>
                <c:rich>
                  <a:bodyPr/>
                  <a:lstStyle/>
                  <a:p>
                    <a:r>
                      <a:rPr lang="en-US" smtClean="0"/>
                      <a:t>51.3</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31.1</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17.6</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a:solidFill>
                      <a:schemeClr val="tx1">
                        <a:lumMod val="50000"/>
                        <a:lumOff val="50000"/>
                      </a:schemeClr>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EMA</c:v>
                </c:pt>
                <c:pt idx="1">
                  <c:v>Americas</c:v>
                </c:pt>
                <c:pt idx="2">
                  <c:v>ASPAC</c:v>
                </c:pt>
              </c:strCache>
            </c:strRef>
          </c:cat>
          <c:val>
            <c:numRef>
              <c:f>Sheet1!$C$2:$C$4</c:f>
              <c:numCache>
                <c:formatCode>0.0%</c:formatCode>
                <c:ptCount val="3"/>
                <c:pt idx="0">
                  <c:v>0.51300000000000001</c:v>
                </c:pt>
                <c:pt idx="1">
                  <c:v>0.311000000000002</c:v>
                </c:pt>
                <c:pt idx="2">
                  <c:v>0.17600000000000021</c:v>
                </c:pt>
              </c:numCache>
            </c:numRef>
          </c:val>
        </c:ser>
        <c:dLbls>
          <c:showLegendKey val="0"/>
          <c:showVal val="1"/>
          <c:showCatName val="0"/>
          <c:showSerName val="0"/>
          <c:showPercent val="0"/>
          <c:showBubbleSize val="0"/>
        </c:dLbls>
        <c:gapWidth val="60"/>
        <c:overlap val="100"/>
        <c:axId val="131463040"/>
        <c:axId val="131464576"/>
      </c:barChart>
      <c:catAx>
        <c:axId val="131463040"/>
        <c:scaling>
          <c:orientation val="minMax"/>
        </c:scaling>
        <c:delete val="0"/>
        <c:axPos val="b"/>
        <c:numFmt formatCode="General" sourceLinked="1"/>
        <c:majorTickMark val="out"/>
        <c:minorTickMark val="none"/>
        <c:tickLblPos val="nextTo"/>
        <c:spPr>
          <a:ln>
            <a:solidFill>
              <a:srgbClr val="747678"/>
            </a:solidFill>
          </a:ln>
        </c:spPr>
        <c:txPr>
          <a:bodyPr/>
          <a:lstStyle/>
          <a:p>
            <a:pPr>
              <a:defRPr sz="1200" b="1">
                <a:solidFill>
                  <a:srgbClr val="00338D"/>
                </a:solidFill>
              </a:defRPr>
            </a:pPr>
            <a:endParaRPr lang="en-US"/>
          </a:p>
        </c:txPr>
        <c:crossAx val="131464576"/>
        <c:crosses val="autoZero"/>
        <c:auto val="1"/>
        <c:lblAlgn val="ctr"/>
        <c:lblOffset val="100"/>
        <c:noMultiLvlLbl val="0"/>
      </c:catAx>
      <c:valAx>
        <c:axId val="131464576"/>
        <c:scaling>
          <c:orientation val="minMax"/>
        </c:scaling>
        <c:delete val="1"/>
        <c:axPos val="l"/>
        <c:numFmt formatCode="General" sourceLinked="0"/>
        <c:majorTickMark val="out"/>
        <c:minorTickMark val="none"/>
        <c:tickLblPos val="none"/>
        <c:crossAx val="131463040"/>
        <c:crosses val="autoZero"/>
        <c:crossBetween val="between"/>
      </c:valAx>
      <c:spPr>
        <a:noFill/>
      </c:spPr>
    </c:plotArea>
    <c:plotVisOnly val="1"/>
    <c:dispBlanksAs val="gap"/>
    <c:showDLblsOverMax val="0"/>
  </c:chart>
  <c:spPr>
    <a:noFill/>
    <a:ln>
      <a:noFill/>
    </a:ln>
  </c:spPr>
  <c:txPr>
    <a:bodyPr/>
    <a:lstStyle/>
    <a:p>
      <a:pPr>
        <a:defRPr sz="1100" b="0">
          <a:latin typeface="Arial" pitchFamily="34" charset="0"/>
          <a:cs typeface="Arial" pitchFamily="34"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325571263431695"/>
          <c:y val="0.10365620264831719"/>
          <c:w val="0.66129033396656034"/>
          <c:h val="0.75915942932943914"/>
        </c:manualLayout>
      </c:layout>
      <c:barChart>
        <c:barDir val="col"/>
        <c:grouping val="stacked"/>
        <c:varyColors val="0"/>
        <c:ser>
          <c:idx val="0"/>
          <c:order val="0"/>
          <c:tx>
            <c:strRef>
              <c:f>Sheet1!$B$1</c:f>
              <c:strCache>
                <c:ptCount val="1"/>
                <c:pt idx="0">
                  <c:v>Mitarbeiter</c:v>
                </c:pt>
              </c:strCache>
            </c:strRef>
          </c:tx>
          <c:spPr>
            <a:solidFill>
              <a:srgbClr val="409DAD"/>
            </a:solidFill>
            <a:ln w="3175">
              <a:solidFill>
                <a:srgbClr val="FFFFFF"/>
              </a:solidFill>
            </a:ln>
          </c:spPr>
          <c:invertIfNegative val="0"/>
          <c:dLbls>
            <c:dLbl>
              <c:idx val="0"/>
              <c:layout/>
              <c:tx>
                <c:rich>
                  <a:bodyPr/>
                  <a:lstStyle/>
                  <a:p>
                    <a:r>
                      <a:rPr lang="en-US" smtClean="0"/>
                      <a:t>74,394</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38,194</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32,089</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EMA</c:v>
                </c:pt>
                <c:pt idx="1">
                  <c:v>Americas</c:v>
                </c:pt>
                <c:pt idx="2">
                  <c:v>ASPAC</c:v>
                </c:pt>
              </c:strCache>
            </c:strRef>
          </c:cat>
          <c:val>
            <c:numRef>
              <c:f>Sheet1!$B$2:$B$4</c:f>
              <c:numCache>
                <c:formatCode>#,##0</c:formatCode>
                <c:ptCount val="3"/>
                <c:pt idx="0">
                  <c:v>74394</c:v>
                </c:pt>
                <c:pt idx="1">
                  <c:v>38194</c:v>
                </c:pt>
                <c:pt idx="2">
                  <c:v>32089</c:v>
                </c:pt>
              </c:numCache>
            </c:numRef>
          </c:val>
        </c:ser>
        <c:ser>
          <c:idx val="1"/>
          <c:order val="1"/>
          <c:tx>
            <c:strRef>
              <c:f>Sheet1!$C$1</c:f>
              <c:strCache>
                <c:ptCount val="1"/>
                <c:pt idx="0">
                  <c:v>Prozent</c:v>
                </c:pt>
              </c:strCache>
            </c:strRef>
          </c:tx>
          <c:spPr>
            <a:noFill/>
            <a:ln w="3175">
              <a:noFill/>
            </a:ln>
          </c:spPr>
          <c:invertIfNegative val="0"/>
          <c:dLbls>
            <c:dLbl>
              <c:idx val="0"/>
              <c:layout/>
              <c:tx>
                <c:rich>
                  <a:bodyPr/>
                  <a:lstStyle/>
                  <a:p>
                    <a:r>
                      <a:rPr lang="en-US" dirty="0" smtClean="0">
                        <a:solidFill>
                          <a:schemeClr val="tx1">
                            <a:lumMod val="50000"/>
                            <a:lumOff val="50000"/>
                          </a:schemeClr>
                        </a:solidFill>
                      </a:rPr>
                      <a:t>51.4</a:t>
                    </a:r>
                    <a:r>
                      <a:rPr lang="en-US" dirty="0">
                        <a:solidFill>
                          <a:schemeClr val="tx1">
                            <a:lumMod val="50000"/>
                            <a:lumOff val="50000"/>
                          </a:schemeClr>
                        </a:solidFill>
                      </a:rPr>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26.4</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22.2</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a:solidFill>
                      <a:schemeClr val="tx1">
                        <a:lumMod val="50000"/>
                        <a:lumOff val="50000"/>
                      </a:schemeClr>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EMA</c:v>
                </c:pt>
                <c:pt idx="1">
                  <c:v>Americas</c:v>
                </c:pt>
                <c:pt idx="2">
                  <c:v>ASPAC</c:v>
                </c:pt>
              </c:strCache>
            </c:strRef>
          </c:cat>
          <c:val>
            <c:numRef>
              <c:f>Sheet1!$C$2:$C$4</c:f>
              <c:numCache>
                <c:formatCode>0.0%</c:formatCode>
                <c:ptCount val="3"/>
                <c:pt idx="0">
                  <c:v>0.51400000000000001</c:v>
                </c:pt>
                <c:pt idx="1">
                  <c:v>0.26400000000000001</c:v>
                </c:pt>
                <c:pt idx="2">
                  <c:v>0.222</c:v>
                </c:pt>
              </c:numCache>
            </c:numRef>
          </c:val>
        </c:ser>
        <c:dLbls>
          <c:showLegendKey val="0"/>
          <c:showVal val="1"/>
          <c:showCatName val="0"/>
          <c:showSerName val="0"/>
          <c:showPercent val="0"/>
          <c:showBubbleSize val="0"/>
        </c:dLbls>
        <c:gapWidth val="60"/>
        <c:overlap val="100"/>
        <c:axId val="132149632"/>
        <c:axId val="132151168"/>
      </c:barChart>
      <c:catAx>
        <c:axId val="132149632"/>
        <c:scaling>
          <c:orientation val="minMax"/>
        </c:scaling>
        <c:delete val="0"/>
        <c:axPos val="b"/>
        <c:numFmt formatCode="General" sourceLinked="1"/>
        <c:majorTickMark val="out"/>
        <c:minorTickMark val="none"/>
        <c:tickLblPos val="nextTo"/>
        <c:spPr>
          <a:ln>
            <a:solidFill>
              <a:srgbClr val="747678"/>
            </a:solidFill>
          </a:ln>
        </c:spPr>
        <c:txPr>
          <a:bodyPr/>
          <a:lstStyle/>
          <a:p>
            <a:pPr>
              <a:defRPr sz="1200" b="1">
                <a:solidFill>
                  <a:srgbClr val="00338D"/>
                </a:solidFill>
              </a:defRPr>
            </a:pPr>
            <a:endParaRPr lang="en-US"/>
          </a:p>
        </c:txPr>
        <c:crossAx val="132151168"/>
        <c:crosses val="autoZero"/>
        <c:auto val="1"/>
        <c:lblAlgn val="ctr"/>
        <c:lblOffset val="100"/>
        <c:noMultiLvlLbl val="0"/>
      </c:catAx>
      <c:valAx>
        <c:axId val="132151168"/>
        <c:scaling>
          <c:orientation val="minMax"/>
        </c:scaling>
        <c:delete val="1"/>
        <c:axPos val="l"/>
        <c:numFmt formatCode="General" sourceLinked="0"/>
        <c:majorTickMark val="out"/>
        <c:minorTickMark val="none"/>
        <c:tickLblPos val="none"/>
        <c:crossAx val="132149632"/>
        <c:crosses val="autoZero"/>
        <c:crossBetween val="between"/>
      </c:valAx>
      <c:spPr>
        <a:noFill/>
      </c:spPr>
    </c:plotArea>
    <c:plotVisOnly val="1"/>
    <c:dispBlanksAs val="gap"/>
    <c:showDLblsOverMax val="0"/>
  </c:chart>
  <c:spPr>
    <a:noFill/>
    <a:ln>
      <a:noFill/>
    </a:ln>
  </c:spPr>
  <c:txPr>
    <a:bodyPr/>
    <a:lstStyle/>
    <a:p>
      <a:pPr>
        <a:defRPr sz="1100" b="0">
          <a:latin typeface="Arial" pitchFamily="34" charset="0"/>
          <a:cs typeface="Arial" pitchFamily="34" charset="0"/>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325571263431695"/>
          <c:y val="0.10137379371640699"/>
          <c:w val="0.66129033396656045"/>
          <c:h val="0.7565964892789685"/>
        </c:manualLayout>
      </c:layout>
      <c:barChart>
        <c:barDir val="col"/>
        <c:grouping val="stacked"/>
        <c:varyColors val="0"/>
        <c:ser>
          <c:idx val="0"/>
          <c:order val="0"/>
          <c:tx>
            <c:strRef>
              <c:f>Sheet1!$B$1</c:f>
              <c:strCache>
                <c:ptCount val="1"/>
                <c:pt idx="0">
                  <c:v>Mio. Euro</c:v>
                </c:pt>
              </c:strCache>
            </c:strRef>
          </c:tx>
          <c:spPr>
            <a:solidFill>
              <a:srgbClr val="409DAD"/>
            </a:solidFill>
            <a:ln w="3175">
              <a:solidFill>
                <a:srgbClr val="FFFFFF"/>
              </a:solidFill>
            </a:ln>
          </c:spPr>
          <c:invertIfNegative val="0"/>
          <c:dLbls>
            <c:dLbl>
              <c:idx val="0"/>
              <c:layout/>
              <c:tx>
                <c:rich>
                  <a:bodyPr/>
                  <a:lstStyle/>
                  <a:p>
                    <a:r>
                      <a:rPr lang="en-US" dirty="0" smtClean="0"/>
                      <a:t>552 m</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dirty="0" smtClean="0"/>
                      <a:t>330 m</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dirty="0" smtClean="0"/>
                      <a:t>319 m</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Audit</c:v>
                </c:pt>
                <c:pt idx="1">
                  <c:v>Tax</c:v>
                </c:pt>
                <c:pt idx="2">
                  <c:v>Advisory</c:v>
                </c:pt>
              </c:strCache>
            </c:strRef>
          </c:cat>
          <c:val>
            <c:numRef>
              <c:f>Sheet1!$B$2:$B$4</c:f>
              <c:numCache>
                <c:formatCode>0</c:formatCode>
                <c:ptCount val="3"/>
                <c:pt idx="0">
                  <c:v>552</c:v>
                </c:pt>
                <c:pt idx="1">
                  <c:v>330</c:v>
                </c:pt>
                <c:pt idx="2">
                  <c:v>319</c:v>
                </c:pt>
              </c:numCache>
            </c:numRef>
          </c:val>
        </c:ser>
        <c:ser>
          <c:idx val="1"/>
          <c:order val="1"/>
          <c:tx>
            <c:strRef>
              <c:f>Sheet1!$C$1</c:f>
              <c:strCache>
                <c:ptCount val="1"/>
                <c:pt idx="0">
                  <c:v>Prozent</c:v>
                </c:pt>
              </c:strCache>
            </c:strRef>
          </c:tx>
          <c:spPr>
            <a:noFill/>
            <a:ln w="3175">
              <a:noFill/>
            </a:ln>
          </c:spPr>
          <c:invertIfNegative val="0"/>
          <c:dLbls>
            <c:dLbl>
              <c:idx val="0"/>
              <c:layout/>
              <c:tx>
                <c:rich>
                  <a:bodyPr/>
                  <a:lstStyle/>
                  <a:p>
                    <a:r>
                      <a:rPr lang="en-US" smtClean="0"/>
                      <a:t>46.0</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27.5</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26.5</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a:solidFill>
                      <a:schemeClr val="tx1">
                        <a:lumMod val="50000"/>
                        <a:lumOff val="50000"/>
                      </a:schemeClr>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Audit</c:v>
                </c:pt>
                <c:pt idx="1">
                  <c:v>Tax</c:v>
                </c:pt>
                <c:pt idx="2">
                  <c:v>Advisory</c:v>
                </c:pt>
              </c:strCache>
            </c:strRef>
          </c:cat>
          <c:val>
            <c:numRef>
              <c:f>Sheet1!$C$2:$C$4</c:f>
              <c:numCache>
                <c:formatCode>0.0%</c:formatCode>
                <c:ptCount val="3"/>
                <c:pt idx="0">
                  <c:v>0.46</c:v>
                </c:pt>
                <c:pt idx="1">
                  <c:v>0.27500000000000002</c:v>
                </c:pt>
                <c:pt idx="2">
                  <c:v>0.26500000000000001</c:v>
                </c:pt>
              </c:numCache>
            </c:numRef>
          </c:val>
        </c:ser>
        <c:dLbls>
          <c:showLegendKey val="0"/>
          <c:showVal val="1"/>
          <c:showCatName val="0"/>
          <c:showSerName val="0"/>
          <c:showPercent val="0"/>
          <c:showBubbleSize val="0"/>
        </c:dLbls>
        <c:gapWidth val="60"/>
        <c:overlap val="100"/>
        <c:axId val="132753664"/>
        <c:axId val="132771840"/>
      </c:barChart>
      <c:catAx>
        <c:axId val="132753664"/>
        <c:scaling>
          <c:orientation val="minMax"/>
        </c:scaling>
        <c:delete val="0"/>
        <c:axPos val="b"/>
        <c:numFmt formatCode="General" sourceLinked="1"/>
        <c:majorTickMark val="out"/>
        <c:minorTickMark val="none"/>
        <c:tickLblPos val="nextTo"/>
        <c:spPr>
          <a:ln>
            <a:solidFill>
              <a:srgbClr val="747678"/>
            </a:solidFill>
          </a:ln>
        </c:spPr>
        <c:txPr>
          <a:bodyPr/>
          <a:lstStyle/>
          <a:p>
            <a:pPr>
              <a:defRPr sz="1200" b="1">
                <a:solidFill>
                  <a:srgbClr val="00338D"/>
                </a:solidFill>
              </a:defRPr>
            </a:pPr>
            <a:endParaRPr lang="en-US"/>
          </a:p>
        </c:txPr>
        <c:crossAx val="132771840"/>
        <c:crosses val="autoZero"/>
        <c:auto val="1"/>
        <c:lblAlgn val="ctr"/>
        <c:lblOffset val="100"/>
        <c:noMultiLvlLbl val="0"/>
      </c:catAx>
      <c:valAx>
        <c:axId val="132771840"/>
        <c:scaling>
          <c:orientation val="minMax"/>
        </c:scaling>
        <c:delete val="1"/>
        <c:axPos val="l"/>
        <c:numFmt formatCode="General" sourceLinked="0"/>
        <c:majorTickMark val="out"/>
        <c:minorTickMark val="none"/>
        <c:tickLblPos val="none"/>
        <c:crossAx val="132753664"/>
        <c:crosses val="autoZero"/>
        <c:crossBetween val="between"/>
      </c:valAx>
      <c:spPr>
        <a:noFill/>
      </c:spPr>
    </c:plotArea>
    <c:plotVisOnly val="1"/>
    <c:dispBlanksAs val="gap"/>
    <c:showDLblsOverMax val="0"/>
  </c:chart>
  <c:spPr>
    <a:noFill/>
    <a:ln>
      <a:noFill/>
    </a:ln>
  </c:spPr>
  <c:txPr>
    <a:bodyPr/>
    <a:lstStyle/>
    <a:p>
      <a:pPr>
        <a:defRPr sz="1100" b="0">
          <a:latin typeface="Arial" pitchFamily="34" charset="0"/>
          <a:cs typeface="Arial" pitchFamily="34" charset="0"/>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325571263431695"/>
          <c:y val="6.7262194651837623E-2"/>
          <c:w val="0.66129033396656112"/>
          <c:h val="0.79560546701969914"/>
        </c:manualLayout>
      </c:layout>
      <c:barChart>
        <c:barDir val="col"/>
        <c:grouping val="stacked"/>
        <c:varyColors val="0"/>
        <c:ser>
          <c:idx val="0"/>
          <c:order val="0"/>
          <c:tx>
            <c:strRef>
              <c:f>Sheet1!$B$1</c:f>
              <c:strCache>
                <c:ptCount val="1"/>
                <c:pt idx="0">
                  <c:v>Mrd. EUR</c:v>
                </c:pt>
              </c:strCache>
            </c:strRef>
          </c:tx>
          <c:spPr>
            <a:solidFill>
              <a:srgbClr val="409DAD"/>
            </a:solidFill>
            <a:ln w="3175">
              <a:solidFill>
                <a:srgbClr val="FFFFFF"/>
              </a:solidFill>
            </a:ln>
          </c:spPr>
          <c:invertIfNegative val="0"/>
          <c:dLbls>
            <c:dLbl>
              <c:idx val="0"/>
              <c:layout/>
              <c:tx>
                <c:rich>
                  <a:bodyPr/>
                  <a:lstStyle/>
                  <a:p>
                    <a:r>
                      <a:rPr lang="en-US" smtClean="0"/>
                      <a:t>3,008</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2,145</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1,894</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3"/>
              <c:layout/>
              <c:tx>
                <c:rich>
                  <a:bodyPr/>
                  <a:lstStyle/>
                  <a:p>
                    <a:r>
                      <a:rPr lang="en-US" smtClean="0"/>
                      <a:t>1,296</a:t>
                    </a:r>
                    <a:endParaRPr lang="en-US" dirty="0"/>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Audit</c:v>
                </c:pt>
                <c:pt idx="1">
                  <c:v>Tax</c:v>
                </c:pt>
                <c:pt idx="2">
                  <c:v>Advisory</c:v>
                </c:pt>
                <c:pt idx="3">
                  <c:v>Central Services</c:v>
                </c:pt>
              </c:strCache>
            </c:strRef>
          </c:cat>
          <c:val>
            <c:numRef>
              <c:f>Sheet1!$B$2:$B$5</c:f>
              <c:numCache>
                <c:formatCode>#,##0</c:formatCode>
                <c:ptCount val="4"/>
                <c:pt idx="0">
                  <c:v>3008</c:v>
                </c:pt>
                <c:pt idx="1">
                  <c:v>2145</c:v>
                </c:pt>
                <c:pt idx="2">
                  <c:v>1894</c:v>
                </c:pt>
                <c:pt idx="3">
                  <c:v>1296</c:v>
                </c:pt>
              </c:numCache>
            </c:numRef>
          </c:val>
        </c:ser>
        <c:ser>
          <c:idx val="1"/>
          <c:order val="1"/>
          <c:tx>
            <c:strRef>
              <c:f>Sheet1!$C$1</c:f>
              <c:strCache>
                <c:ptCount val="1"/>
                <c:pt idx="0">
                  <c:v>Prozent</c:v>
                </c:pt>
              </c:strCache>
            </c:strRef>
          </c:tx>
          <c:spPr>
            <a:noFill/>
            <a:ln w="3175">
              <a:noFill/>
            </a:ln>
          </c:spPr>
          <c:invertIfNegative val="0"/>
          <c:dLbls>
            <c:dLbl>
              <c:idx val="0"/>
              <c:layout/>
              <c:tx>
                <c:rich>
                  <a:bodyPr/>
                  <a:lstStyle/>
                  <a:p>
                    <a:r>
                      <a:rPr lang="en-US" smtClean="0"/>
                      <a:t>36.1</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dirty="0" smtClean="0"/>
                      <a:t>25.7</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22.7</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dLbl>
              <c:idx val="3"/>
              <c:layout/>
              <c:tx>
                <c:rich>
                  <a:bodyPr/>
                  <a:lstStyle/>
                  <a:p>
                    <a:r>
                      <a:rPr lang="en-US" smtClean="0"/>
                      <a:t>15.5</a:t>
                    </a:r>
                    <a:r>
                      <a:rPr lang="en-US" dirty="0"/>
                      <a:t>%</a:t>
                    </a:r>
                  </a:p>
                </c:rich>
              </c:tx>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a:solidFill>
                      <a:schemeClr val="bg2"/>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Audit</c:v>
                </c:pt>
                <c:pt idx="1">
                  <c:v>Tax</c:v>
                </c:pt>
                <c:pt idx="2">
                  <c:v>Advisory</c:v>
                </c:pt>
                <c:pt idx="3">
                  <c:v>Central Services</c:v>
                </c:pt>
              </c:strCache>
            </c:strRef>
          </c:cat>
          <c:val>
            <c:numRef>
              <c:f>Sheet1!$C$2:$C$5</c:f>
              <c:numCache>
                <c:formatCode>0.0%</c:formatCode>
                <c:ptCount val="4"/>
                <c:pt idx="0">
                  <c:v>0.36100000000000032</c:v>
                </c:pt>
                <c:pt idx="1">
                  <c:v>0.25700000000000001</c:v>
                </c:pt>
                <c:pt idx="2">
                  <c:v>0.22700000000000001</c:v>
                </c:pt>
                <c:pt idx="3">
                  <c:v>0.15500000000000044</c:v>
                </c:pt>
              </c:numCache>
            </c:numRef>
          </c:val>
        </c:ser>
        <c:dLbls>
          <c:showLegendKey val="0"/>
          <c:showVal val="1"/>
          <c:showCatName val="0"/>
          <c:showSerName val="0"/>
          <c:showPercent val="0"/>
          <c:showBubbleSize val="0"/>
        </c:dLbls>
        <c:gapWidth val="60"/>
        <c:overlap val="100"/>
        <c:axId val="132891392"/>
        <c:axId val="132892928"/>
      </c:barChart>
      <c:catAx>
        <c:axId val="132891392"/>
        <c:scaling>
          <c:orientation val="minMax"/>
        </c:scaling>
        <c:delete val="0"/>
        <c:axPos val="b"/>
        <c:numFmt formatCode="General" sourceLinked="1"/>
        <c:majorTickMark val="out"/>
        <c:minorTickMark val="none"/>
        <c:tickLblPos val="nextTo"/>
        <c:spPr>
          <a:ln>
            <a:solidFill>
              <a:srgbClr val="747678"/>
            </a:solidFill>
          </a:ln>
        </c:spPr>
        <c:txPr>
          <a:bodyPr/>
          <a:lstStyle/>
          <a:p>
            <a:pPr>
              <a:defRPr sz="1200" b="1">
                <a:solidFill>
                  <a:srgbClr val="00338D"/>
                </a:solidFill>
              </a:defRPr>
            </a:pPr>
            <a:endParaRPr lang="en-US"/>
          </a:p>
        </c:txPr>
        <c:crossAx val="132892928"/>
        <c:crosses val="autoZero"/>
        <c:auto val="1"/>
        <c:lblAlgn val="ctr"/>
        <c:lblOffset val="100"/>
        <c:noMultiLvlLbl val="0"/>
      </c:catAx>
      <c:valAx>
        <c:axId val="132892928"/>
        <c:scaling>
          <c:orientation val="minMax"/>
        </c:scaling>
        <c:delete val="1"/>
        <c:axPos val="l"/>
        <c:numFmt formatCode="General" sourceLinked="0"/>
        <c:majorTickMark val="out"/>
        <c:minorTickMark val="none"/>
        <c:tickLblPos val="none"/>
        <c:crossAx val="132891392"/>
        <c:crosses val="autoZero"/>
        <c:crossBetween val="between"/>
      </c:valAx>
      <c:spPr>
        <a:noFill/>
      </c:spPr>
    </c:plotArea>
    <c:plotVisOnly val="1"/>
    <c:dispBlanksAs val="gap"/>
    <c:showDLblsOverMax val="0"/>
  </c:chart>
  <c:spPr>
    <a:noFill/>
    <a:ln>
      <a:noFill/>
    </a:ln>
  </c:spPr>
  <c:txPr>
    <a:bodyPr/>
    <a:lstStyle/>
    <a:p>
      <a:pPr>
        <a:defRPr sz="1100" b="0">
          <a:latin typeface="Arial" pitchFamily="34" charset="0"/>
          <a:cs typeface="Arial" pitchFamily="34" charset="0"/>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C9D67F-A795-41AE-81EC-E4C784477D8D}"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de-DE"/>
        </a:p>
      </dgm:t>
    </dgm:pt>
    <dgm:pt modelId="{98F66799-E7A2-44EE-BA1E-064EF86AF62D}">
      <dgm:prSet phldrT="[Text]"/>
      <dgm:spPr/>
      <dgm:t>
        <a:bodyPr/>
        <a:lstStyle/>
        <a:p>
          <a:endParaRPr lang="de-DE" dirty="0" smtClean="0"/>
        </a:p>
        <a:p>
          <a:r>
            <a:rPr lang="de-DE" dirty="0" smtClean="0"/>
            <a:t>KPMG: A quick </a:t>
          </a:r>
          <a:r>
            <a:rPr lang="de-DE" dirty="0" err="1" smtClean="0"/>
            <a:t>Introduction</a:t>
          </a:r>
          <a:endParaRPr lang="de-DE" dirty="0" smtClean="0"/>
        </a:p>
        <a:p>
          <a:endParaRPr lang="de-DE" dirty="0" smtClean="0"/>
        </a:p>
      </dgm:t>
    </dgm:pt>
    <dgm:pt modelId="{56C2F052-0D92-482D-B5A4-A94C1C5116AE}" type="parTrans" cxnId="{1DD9BD3D-93A4-4F1E-8B18-FA9B46F03955}">
      <dgm:prSet/>
      <dgm:spPr/>
      <dgm:t>
        <a:bodyPr/>
        <a:lstStyle/>
        <a:p>
          <a:endParaRPr lang="de-DE"/>
        </a:p>
      </dgm:t>
    </dgm:pt>
    <dgm:pt modelId="{78543BB1-7E93-4016-9F95-F5DF69D0A0C7}" type="sibTrans" cxnId="{1DD9BD3D-93A4-4F1E-8B18-FA9B46F03955}">
      <dgm:prSet/>
      <dgm:spPr/>
      <dgm:t>
        <a:bodyPr/>
        <a:lstStyle/>
        <a:p>
          <a:endParaRPr lang="de-DE"/>
        </a:p>
      </dgm:t>
    </dgm:pt>
    <dgm:pt modelId="{B2FAF05E-A259-4E81-A6B0-DCBC5C80EAC8}">
      <dgm:prSet phldrT="[Text]"/>
      <dgm:spPr>
        <a:solidFill>
          <a:schemeClr val="accent6"/>
        </a:solidFill>
      </dgm:spPr>
      <dgm:t>
        <a:bodyPr/>
        <a:lstStyle/>
        <a:p>
          <a:r>
            <a:rPr lang="de-DE" dirty="0" smtClean="0"/>
            <a:t>Smart Information </a:t>
          </a:r>
          <a:r>
            <a:rPr lang="de-DE" dirty="0" err="1" smtClean="0"/>
            <a:t>Management@KPMG</a:t>
          </a:r>
          <a:r>
            <a:rPr lang="de-DE" dirty="0" smtClean="0"/>
            <a:t> </a:t>
          </a:r>
          <a:r>
            <a:rPr lang="de-DE" dirty="0" err="1" smtClean="0"/>
            <a:t>with</a:t>
          </a:r>
          <a:r>
            <a:rPr lang="de-DE" dirty="0" smtClean="0"/>
            <a:t> SharePoint 2013</a:t>
          </a:r>
          <a:endParaRPr lang="de-DE" dirty="0"/>
        </a:p>
      </dgm:t>
    </dgm:pt>
    <dgm:pt modelId="{A0E3772E-201F-48A8-994C-F3A59D45D88F}" type="parTrans" cxnId="{C2F73F48-1F8C-4E70-8A0A-B3FDE4DE90ED}">
      <dgm:prSet/>
      <dgm:spPr/>
      <dgm:t>
        <a:bodyPr/>
        <a:lstStyle/>
        <a:p>
          <a:endParaRPr lang="de-DE"/>
        </a:p>
      </dgm:t>
    </dgm:pt>
    <dgm:pt modelId="{08B7C31F-C8ED-491B-B05F-2D0BA1D2F03D}" type="sibTrans" cxnId="{C2F73F48-1F8C-4E70-8A0A-B3FDE4DE90ED}">
      <dgm:prSet/>
      <dgm:spPr/>
      <dgm:t>
        <a:bodyPr/>
        <a:lstStyle/>
        <a:p>
          <a:endParaRPr lang="de-DE"/>
        </a:p>
      </dgm:t>
    </dgm:pt>
    <dgm:pt modelId="{4C0D9FB2-70FC-4BAB-BF07-2A34022D2F1D}">
      <dgm:prSet phldrT="[Text]"/>
      <dgm:spPr>
        <a:solidFill>
          <a:schemeClr val="accent1"/>
        </a:solidFill>
      </dgm:spPr>
      <dgm:t>
        <a:bodyPr/>
        <a:lstStyle/>
        <a:p>
          <a:r>
            <a:rPr lang="en-US" dirty="0" smtClean="0"/>
            <a:t/>
          </a:r>
          <a:br>
            <a:rPr lang="en-US" dirty="0" smtClean="0"/>
          </a:br>
          <a:r>
            <a:rPr lang="en-US" dirty="0" smtClean="0"/>
            <a:t>IMPACT</a:t>
          </a:r>
          <a:br>
            <a:rPr lang="en-US" dirty="0" smtClean="0"/>
          </a:br>
          <a:r>
            <a:rPr lang="en-US" dirty="0" smtClean="0"/>
            <a:t>How to Bring SharePoint to Work and Unleash Information Worker Productivity </a:t>
          </a:r>
          <a:r>
            <a:rPr lang="de-DE" dirty="0" smtClean="0"/>
            <a:t/>
          </a:r>
          <a:br>
            <a:rPr lang="de-DE" dirty="0" smtClean="0"/>
          </a:br>
          <a:endParaRPr lang="de-DE" dirty="0"/>
        </a:p>
      </dgm:t>
    </dgm:pt>
    <dgm:pt modelId="{7AD8B091-C771-4A5B-9751-77CAE301D9CA}" type="parTrans" cxnId="{49FBCF88-ECC4-4EAB-841B-F7D3B8C95283}">
      <dgm:prSet/>
      <dgm:spPr/>
      <dgm:t>
        <a:bodyPr/>
        <a:lstStyle/>
        <a:p>
          <a:endParaRPr lang="de-DE"/>
        </a:p>
      </dgm:t>
    </dgm:pt>
    <dgm:pt modelId="{ED0927ED-0C6B-4888-9761-9732E47BAE7D}" type="sibTrans" cxnId="{49FBCF88-ECC4-4EAB-841B-F7D3B8C95283}">
      <dgm:prSet/>
      <dgm:spPr/>
      <dgm:t>
        <a:bodyPr/>
        <a:lstStyle/>
        <a:p>
          <a:endParaRPr lang="de-DE"/>
        </a:p>
      </dgm:t>
    </dgm:pt>
    <dgm:pt modelId="{3F9895C7-FDB1-45BE-A803-7AE14328E3E5}">
      <dgm:prSet phldrT="[Text]"/>
      <dgm:spPr>
        <a:solidFill>
          <a:schemeClr val="accent2"/>
        </a:solidFill>
      </dgm:spPr>
      <dgm:t>
        <a:bodyPr/>
        <a:lstStyle/>
        <a:p>
          <a:r>
            <a:rPr lang="de-DE" dirty="0" smtClean="0"/>
            <a:t>SharePoint: A Great </a:t>
          </a:r>
          <a:r>
            <a:rPr lang="de-DE" dirty="0" err="1" smtClean="0"/>
            <a:t>Opportunity</a:t>
          </a:r>
          <a:r>
            <a:rPr lang="de-DE" dirty="0" smtClean="0"/>
            <a:t> </a:t>
          </a:r>
          <a:r>
            <a:rPr lang="de-DE" dirty="0" err="1" smtClean="0"/>
            <a:t>for</a:t>
          </a:r>
          <a:r>
            <a:rPr lang="de-DE" dirty="0" smtClean="0"/>
            <a:t> Partners</a:t>
          </a:r>
          <a:endParaRPr lang="de-DE" dirty="0"/>
        </a:p>
      </dgm:t>
    </dgm:pt>
    <dgm:pt modelId="{CC89BFE2-CE23-41C9-B3D3-6D884C69AF83}" type="parTrans" cxnId="{F04DA884-F556-4866-81D4-820BF9A3D96F}">
      <dgm:prSet/>
      <dgm:spPr/>
      <dgm:t>
        <a:bodyPr/>
        <a:lstStyle/>
        <a:p>
          <a:endParaRPr lang="de-DE"/>
        </a:p>
      </dgm:t>
    </dgm:pt>
    <dgm:pt modelId="{F745DB0C-AF34-4B6E-8494-9CE81181F562}" type="sibTrans" cxnId="{F04DA884-F556-4866-81D4-820BF9A3D96F}">
      <dgm:prSet/>
      <dgm:spPr/>
      <dgm:t>
        <a:bodyPr/>
        <a:lstStyle/>
        <a:p>
          <a:endParaRPr lang="de-DE"/>
        </a:p>
      </dgm:t>
    </dgm:pt>
    <dgm:pt modelId="{E05A3D1A-4BCF-409B-9724-02E8ED19FFF9}" type="pres">
      <dgm:prSet presAssocID="{D5C9D67F-A795-41AE-81EC-E4C784477D8D}" presName="linear" presStyleCnt="0">
        <dgm:presLayoutVars>
          <dgm:animLvl val="lvl"/>
          <dgm:resizeHandles val="exact"/>
        </dgm:presLayoutVars>
      </dgm:prSet>
      <dgm:spPr/>
      <dgm:t>
        <a:bodyPr/>
        <a:lstStyle/>
        <a:p>
          <a:endParaRPr lang="de-DE"/>
        </a:p>
      </dgm:t>
    </dgm:pt>
    <dgm:pt modelId="{F44F689A-C83F-40F7-AECA-8BAD166C66B8}" type="pres">
      <dgm:prSet presAssocID="{98F66799-E7A2-44EE-BA1E-064EF86AF62D}" presName="parentText" presStyleLbl="node1" presStyleIdx="0" presStyleCnt="4">
        <dgm:presLayoutVars>
          <dgm:chMax val="0"/>
          <dgm:bulletEnabled val="1"/>
        </dgm:presLayoutVars>
      </dgm:prSet>
      <dgm:spPr>
        <a:prstGeom prst="rect">
          <a:avLst/>
        </a:prstGeom>
      </dgm:spPr>
      <dgm:t>
        <a:bodyPr/>
        <a:lstStyle/>
        <a:p>
          <a:endParaRPr lang="de-DE"/>
        </a:p>
      </dgm:t>
    </dgm:pt>
    <dgm:pt modelId="{69D7FE32-4771-45AC-BD4B-DCDD7064503B}" type="pres">
      <dgm:prSet presAssocID="{78543BB1-7E93-4016-9F95-F5DF69D0A0C7}" presName="spacer" presStyleCnt="0"/>
      <dgm:spPr/>
      <dgm:t>
        <a:bodyPr/>
        <a:lstStyle/>
        <a:p>
          <a:endParaRPr lang="de-DE"/>
        </a:p>
      </dgm:t>
    </dgm:pt>
    <dgm:pt modelId="{58D17408-5FFB-49F9-8F61-A9B33AC52D62}" type="pres">
      <dgm:prSet presAssocID="{B2FAF05E-A259-4E81-A6B0-DCBC5C80EAC8}" presName="parentText" presStyleLbl="node1" presStyleIdx="1" presStyleCnt="4">
        <dgm:presLayoutVars>
          <dgm:chMax val="0"/>
          <dgm:bulletEnabled val="1"/>
        </dgm:presLayoutVars>
      </dgm:prSet>
      <dgm:spPr>
        <a:prstGeom prst="rect">
          <a:avLst/>
        </a:prstGeom>
      </dgm:spPr>
      <dgm:t>
        <a:bodyPr/>
        <a:lstStyle/>
        <a:p>
          <a:endParaRPr lang="de-DE"/>
        </a:p>
      </dgm:t>
    </dgm:pt>
    <dgm:pt modelId="{92D428F4-7642-4248-8118-A04E10EFC1F4}" type="pres">
      <dgm:prSet presAssocID="{08B7C31F-C8ED-491B-B05F-2D0BA1D2F03D}" presName="spacer" presStyleCnt="0"/>
      <dgm:spPr/>
      <dgm:t>
        <a:bodyPr/>
        <a:lstStyle/>
        <a:p>
          <a:endParaRPr lang="de-DE"/>
        </a:p>
      </dgm:t>
    </dgm:pt>
    <dgm:pt modelId="{4F7C1349-A52B-4E5E-9359-46096D05F51E}" type="pres">
      <dgm:prSet presAssocID="{4C0D9FB2-70FC-4BAB-BF07-2A34022D2F1D}" presName="parentText" presStyleLbl="node1" presStyleIdx="2" presStyleCnt="4">
        <dgm:presLayoutVars>
          <dgm:chMax val="0"/>
          <dgm:bulletEnabled val="1"/>
        </dgm:presLayoutVars>
      </dgm:prSet>
      <dgm:spPr>
        <a:prstGeom prst="rect">
          <a:avLst/>
        </a:prstGeom>
      </dgm:spPr>
      <dgm:t>
        <a:bodyPr/>
        <a:lstStyle/>
        <a:p>
          <a:endParaRPr lang="de-DE"/>
        </a:p>
      </dgm:t>
    </dgm:pt>
    <dgm:pt modelId="{B33743B3-BC8C-4BE5-95FA-9DCB5194026E}" type="pres">
      <dgm:prSet presAssocID="{ED0927ED-0C6B-4888-9761-9732E47BAE7D}" presName="spacer" presStyleCnt="0"/>
      <dgm:spPr/>
      <dgm:t>
        <a:bodyPr/>
        <a:lstStyle/>
        <a:p>
          <a:endParaRPr lang="de-DE"/>
        </a:p>
      </dgm:t>
    </dgm:pt>
    <dgm:pt modelId="{FCA81E54-80E5-42ED-B47D-446258C35151}" type="pres">
      <dgm:prSet presAssocID="{3F9895C7-FDB1-45BE-A803-7AE14328E3E5}" presName="parentText" presStyleLbl="node1" presStyleIdx="3" presStyleCnt="4">
        <dgm:presLayoutVars>
          <dgm:chMax val="0"/>
          <dgm:bulletEnabled val="1"/>
        </dgm:presLayoutVars>
      </dgm:prSet>
      <dgm:spPr>
        <a:prstGeom prst="rect">
          <a:avLst/>
        </a:prstGeom>
      </dgm:spPr>
      <dgm:t>
        <a:bodyPr/>
        <a:lstStyle/>
        <a:p>
          <a:endParaRPr lang="de-DE"/>
        </a:p>
      </dgm:t>
    </dgm:pt>
  </dgm:ptLst>
  <dgm:cxnLst>
    <dgm:cxn modelId="{339E898E-B02E-4660-A3AA-E1B9A15C7220}" type="presOf" srcId="{3F9895C7-FDB1-45BE-A803-7AE14328E3E5}" destId="{FCA81E54-80E5-42ED-B47D-446258C35151}" srcOrd="0" destOrd="0" presId="urn:microsoft.com/office/officeart/2005/8/layout/vList2"/>
    <dgm:cxn modelId="{49FBCF88-ECC4-4EAB-841B-F7D3B8C95283}" srcId="{D5C9D67F-A795-41AE-81EC-E4C784477D8D}" destId="{4C0D9FB2-70FC-4BAB-BF07-2A34022D2F1D}" srcOrd="2" destOrd="0" parTransId="{7AD8B091-C771-4A5B-9751-77CAE301D9CA}" sibTransId="{ED0927ED-0C6B-4888-9761-9732E47BAE7D}"/>
    <dgm:cxn modelId="{D37F689E-E97A-43C7-A7B8-5C9A515D218B}" type="presOf" srcId="{B2FAF05E-A259-4E81-A6B0-DCBC5C80EAC8}" destId="{58D17408-5FFB-49F9-8F61-A9B33AC52D62}" srcOrd="0" destOrd="0" presId="urn:microsoft.com/office/officeart/2005/8/layout/vList2"/>
    <dgm:cxn modelId="{1DD9BD3D-93A4-4F1E-8B18-FA9B46F03955}" srcId="{D5C9D67F-A795-41AE-81EC-E4C784477D8D}" destId="{98F66799-E7A2-44EE-BA1E-064EF86AF62D}" srcOrd="0" destOrd="0" parTransId="{56C2F052-0D92-482D-B5A4-A94C1C5116AE}" sibTransId="{78543BB1-7E93-4016-9F95-F5DF69D0A0C7}"/>
    <dgm:cxn modelId="{E93EA319-7F8F-4832-A397-5ECE45086104}" type="presOf" srcId="{98F66799-E7A2-44EE-BA1E-064EF86AF62D}" destId="{F44F689A-C83F-40F7-AECA-8BAD166C66B8}" srcOrd="0" destOrd="0" presId="urn:microsoft.com/office/officeart/2005/8/layout/vList2"/>
    <dgm:cxn modelId="{A171EEDB-76E6-4548-8A0E-84B0780D0ED1}" type="presOf" srcId="{D5C9D67F-A795-41AE-81EC-E4C784477D8D}" destId="{E05A3D1A-4BCF-409B-9724-02E8ED19FFF9}" srcOrd="0" destOrd="0" presId="urn:microsoft.com/office/officeart/2005/8/layout/vList2"/>
    <dgm:cxn modelId="{C2F73F48-1F8C-4E70-8A0A-B3FDE4DE90ED}" srcId="{D5C9D67F-A795-41AE-81EC-E4C784477D8D}" destId="{B2FAF05E-A259-4E81-A6B0-DCBC5C80EAC8}" srcOrd="1" destOrd="0" parTransId="{A0E3772E-201F-48A8-994C-F3A59D45D88F}" sibTransId="{08B7C31F-C8ED-491B-B05F-2D0BA1D2F03D}"/>
    <dgm:cxn modelId="{D5CAB7DC-BFA8-4FD4-A33F-CE8FFAD516E0}" type="presOf" srcId="{4C0D9FB2-70FC-4BAB-BF07-2A34022D2F1D}" destId="{4F7C1349-A52B-4E5E-9359-46096D05F51E}" srcOrd="0" destOrd="0" presId="urn:microsoft.com/office/officeart/2005/8/layout/vList2"/>
    <dgm:cxn modelId="{F04DA884-F556-4866-81D4-820BF9A3D96F}" srcId="{D5C9D67F-A795-41AE-81EC-E4C784477D8D}" destId="{3F9895C7-FDB1-45BE-A803-7AE14328E3E5}" srcOrd="3" destOrd="0" parTransId="{CC89BFE2-CE23-41C9-B3D3-6D884C69AF83}" sibTransId="{F745DB0C-AF34-4B6E-8494-9CE81181F562}"/>
    <dgm:cxn modelId="{324774E3-56FB-4C8B-A89B-7AE20A2237ED}" type="presParOf" srcId="{E05A3D1A-4BCF-409B-9724-02E8ED19FFF9}" destId="{F44F689A-C83F-40F7-AECA-8BAD166C66B8}" srcOrd="0" destOrd="0" presId="urn:microsoft.com/office/officeart/2005/8/layout/vList2"/>
    <dgm:cxn modelId="{45615843-0151-4DC1-816C-B8916EC1E184}" type="presParOf" srcId="{E05A3D1A-4BCF-409B-9724-02E8ED19FFF9}" destId="{69D7FE32-4771-45AC-BD4B-DCDD7064503B}" srcOrd="1" destOrd="0" presId="urn:microsoft.com/office/officeart/2005/8/layout/vList2"/>
    <dgm:cxn modelId="{B4E0509D-1C50-4419-BFA1-5D55DE3266FF}" type="presParOf" srcId="{E05A3D1A-4BCF-409B-9724-02E8ED19FFF9}" destId="{58D17408-5FFB-49F9-8F61-A9B33AC52D62}" srcOrd="2" destOrd="0" presId="urn:microsoft.com/office/officeart/2005/8/layout/vList2"/>
    <dgm:cxn modelId="{9CD734BA-A566-4E59-84CE-2AC6E8E1F076}" type="presParOf" srcId="{E05A3D1A-4BCF-409B-9724-02E8ED19FFF9}" destId="{92D428F4-7642-4248-8118-A04E10EFC1F4}" srcOrd="3" destOrd="0" presId="urn:microsoft.com/office/officeart/2005/8/layout/vList2"/>
    <dgm:cxn modelId="{148583F7-E768-43EC-9378-2D437B990DA1}" type="presParOf" srcId="{E05A3D1A-4BCF-409B-9724-02E8ED19FFF9}" destId="{4F7C1349-A52B-4E5E-9359-46096D05F51E}" srcOrd="4" destOrd="0" presId="urn:microsoft.com/office/officeart/2005/8/layout/vList2"/>
    <dgm:cxn modelId="{C8C7F23B-49B5-4995-89CD-45FF523A1C10}" type="presParOf" srcId="{E05A3D1A-4BCF-409B-9724-02E8ED19FFF9}" destId="{B33743B3-BC8C-4BE5-95FA-9DCB5194026E}" srcOrd="5" destOrd="0" presId="urn:microsoft.com/office/officeart/2005/8/layout/vList2"/>
    <dgm:cxn modelId="{FD19AA41-8ECE-4C1B-BA14-2E4A6F1C9295}" type="presParOf" srcId="{E05A3D1A-4BCF-409B-9724-02E8ED19FFF9}" destId="{FCA81E54-80E5-42ED-B47D-446258C35151}"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14561E-4871-4019-A216-F4A2D77C7117}" type="doc">
      <dgm:prSet loTypeId="urn:microsoft.com/office/officeart/2005/8/layout/cycle6" loCatId="cycle" qsTypeId="urn:microsoft.com/office/officeart/2005/8/quickstyle/simple1" qsCatId="simple" csTypeId="urn:microsoft.com/office/officeart/2005/8/colors/colorful1#1" csCatId="colorful" phldr="1"/>
      <dgm:spPr/>
      <dgm:t>
        <a:bodyPr/>
        <a:lstStyle/>
        <a:p>
          <a:endParaRPr lang="de-DE"/>
        </a:p>
      </dgm:t>
    </dgm:pt>
    <dgm:pt modelId="{2CCB8980-C2EF-471D-9F35-E8229BCF4531}">
      <dgm:prSet phldrT="[Text]"/>
      <dgm:spPr/>
      <dgm:t>
        <a:bodyPr/>
        <a:lstStyle/>
        <a:p>
          <a:r>
            <a:rPr lang="de-DE" dirty="0" smtClean="0"/>
            <a:t>SAP</a:t>
          </a:r>
          <a:endParaRPr lang="de-DE" dirty="0"/>
        </a:p>
      </dgm:t>
    </dgm:pt>
    <dgm:pt modelId="{2A1C6903-734B-41A9-8F9B-F05415FC45B7}" type="parTrans" cxnId="{E0DA9E9D-801A-4963-9A42-F1B452973259}">
      <dgm:prSet/>
      <dgm:spPr/>
      <dgm:t>
        <a:bodyPr/>
        <a:lstStyle/>
        <a:p>
          <a:endParaRPr lang="de-DE"/>
        </a:p>
      </dgm:t>
    </dgm:pt>
    <dgm:pt modelId="{AF47EE7C-A28B-4BE5-88C8-F5B32A6F639E}" type="sibTrans" cxnId="{E0DA9E9D-801A-4963-9A42-F1B452973259}">
      <dgm:prSet/>
      <dgm:spPr/>
      <dgm:t>
        <a:bodyPr/>
        <a:lstStyle/>
        <a:p>
          <a:endParaRPr lang="de-DE"/>
        </a:p>
      </dgm:t>
    </dgm:pt>
    <dgm:pt modelId="{582DD9E0-284C-4470-8F4F-3F4492E025E6}">
      <dgm:prSet phldrT="[Text]"/>
      <dgm:spPr/>
      <dgm:t>
        <a:bodyPr/>
        <a:lstStyle/>
        <a:p>
          <a:r>
            <a:rPr lang="de-DE" dirty="0" smtClean="0"/>
            <a:t>email</a:t>
          </a:r>
          <a:endParaRPr lang="de-DE" dirty="0"/>
        </a:p>
      </dgm:t>
    </dgm:pt>
    <dgm:pt modelId="{1658020E-21C5-4724-A5A1-4A0D8A431C4D}" type="parTrans" cxnId="{EE9AAD31-7F9A-448D-931F-538C0F2D0DDB}">
      <dgm:prSet/>
      <dgm:spPr/>
      <dgm:t>
        <a:bodyPr/>
        <a:lstStyle/>
        <a:p>
          <a:endParaRPr lang="de-DE"/>
        </a:p>
      </dgm:t>
    </dgm:pt>
    <dgm:pt modelId="{3F858BC9-6249-487B-9ACB-2836915399E4}" type="sibTrans" cxnId="{EE9AAD31-7F9A-448D-931F-538C0F2D0DDB}">
      <dgm:prSet/>
      <dgm:spPr/>
      <dgm:t>
        <a:bodyPr/>
        <a:lstStyle/>
        <a:p>
          <a:endParaRPr lang="de-DE"/>
        </a:p>
      </dgm:t>
    </dgm:pt>
    <dgm:pt modelId="{DE2642A2-632D-4CD2-9FB8-B90EF2319D6A}">
      <dgm:prSet phldrT="[Text]"/>
      <dgm:spPr>
        <a:solidFill>
          <a:schemeClr val="accent1"/>
        </a:solidFill>
      </dgm:spPr>
      <dgm:t>
        <a:bodyPr/>
        <a:lstStyle/>
        <a:p>
          <a:r>
            <a:rPr lang="de-DE" dirty="0" err="1" smtClean="0"/>
            <a:t>projects</a:t>
          </a:r>
          <a:endParaRPr lang="de-DE" dirty="0"/>
        </a:p>
      </dgm:t>
    </dgm:pt>
    <dgm:pt modelId="{6684E7A5-B8BB-4D52-A8AD-A88EC9B56930}" type="parTrans" cxnId="{0C5DC194-1F51-454B-B6BD-48A004D5D1C6}">
      <dgm:prSet/>
      <dgm:spPr/>
      <dgm:t>
        <a:bodyPr/>
        <a:lstStyle/>
        <a:p>
          <a:endParaRPr lang="de-DE"/>
        </a:p>
      </dgm:t>
    </dgm:pt>
    <dgm:pt modelId="{F6C7BE4A-0218-4FBA-AAFD-0659A8C374BA}" type="sibTrans" cxnId="{0C5DC194-1F51-454B-B6BD-48A004D5D1C6}">
      <dgm:prSet/>
      <dgm:spPr/>
      <dgm:t>
        <a:bodyPr/>
        <a:lstStyle/>
        <a:p>
          <a:endParaRPr lang="de-DE"/>
        </a:p>
      </dgm:t>
    </dgm:pt>
    <dgm:pt modelId="{617075AF-C41A-42E7-A213-250782F8BD98}">
      <dgm:prSet phldrT="[Text]"/>
      <dgm:spPr/>
      <dgm:t>
        <a:bodyPr/>
        <a:lstStyle/>
        <a:p>
          <a:r>
            <a:rPr lang="de-DE" dirty="0" err="1" smtClean="0"/>
            <a:t>controlling</a:t>
          </a:r>
          <a:endParaRPr lang="de-DE" dirty="0"/>
        </a:p>
      </dgm:t>
    </dgm:pt>
    <dgm:pt modelId="{29CAF229-763B-4A2B-9453-51F3AE6495FD}" type="parTrans" cxnId="{5EDA94AE-7EF5-427A-B6E8-DB4AD4937B72}">
      <dgm:prSet/>
      <dgm:spPr/>
      <dgm:t>
        <a:bodyPr/>
        <a:lstStyle/>
        <a:p>
          <a:endParaRPr lang="de-DE"/>
        </a:p>
      </dgm:t>
    </dgm:pt>
    <dgm:pt modelId="{7FA74598-5BA2-4D67-A55E-FFF76616ACB4}" type="sibTrans" cxnId="{5EDA94AE-7EF5-427A-B6E8-DB4AD4937B72}">
      <dgm:prSet/>
      <dgm:spPr/>
      <dgm:t>
        <a:bodyPr/>
        <a:lstStyle/>
        <a:p>
          <a:endParaRPr lang="de-DE"/>
        </a:p>
      </dgm:t>
    </dgm:pt>
    <dgm:pt modelId="{106F3075-8978-44FF-8312-B65A0A13E34C}">
      <dgm:prSet phldrT="[Text]"/>
      <dgm:spPr/>
      <dgm:t>
        <a:bodyPr/>
        <a:lstStyle/>
        <a:p>
          <a:r>
            <a:rPr lang="de-DE" dirty="0" err="1" smtClean="0"/>
            <a:t>information</a:t>
          </a:r>
          <a:r>
            <a:rPr lang="de-DE" dirty="0" smtClean="0"/>
            <a:t> </a:t>
          </a:r>
          <a:r>
            <a:rPr lang="de-DE" dirty="0" err="1" smtClean="0"/>
            <a:t>management</a:t>
          </a:r>
          <a:endParaRPr lang="de-DE" dirty="0" smtClean="0"/>
        </a:p>
      </dgm:t>
    </dgm:pt>
    <dgm:pt modelId="{A5B71439-B190-477F-9E05-F5B68725914C}" type="parTrans" cxnId="{5FDCF5E1-6637-4CDA-856F-CF68792128E6}">
      <dgm:prSet/>
      <dgm:spPr/>
      <dgm:t>
        <a:bodyPr/>
        <a:lstStyle/>
        <a:p>
          <a:endParaRPr lang="de-DE"/>
        </a:p>
      </dgm:t>
    </dgm:pt>
    <dgm:pt modelId="{941051EF-0337-48B5-9FF6-6F57B5FF2F38}" type="sibTrans" cxnId="{5FDCF5E1-6637-4CDA-856F-CF68792128E6}">
      <dgm:prSet/>
      <dgm:spPr/>
      <dgm:t>
        <a:bodyPr/>
        <a:lstStyle/>
        <a:p>
          <a:endParaRPr lang="de-DE"/>
        </a:p>
      </dgm:t>
    </dgm:pt>
    <dgm:pt modelId="{6D42EB63-6C22-4810-9844-C00FD23A18EF}">
      <dgm:prSet phldrT="[Text]"/>
      <dgm:spPr>
        <a:solidFill>
          <a:schemeClr val="tx2"/>
        </a:solidFill>
      </dgm:spPr>
      <dgm:t>
        <a:bodyPr/>
        <a:lstStyle/>
        <a:p>
          <a:r>
            <a:rPr lang="de-DE" dirty="0" err="1" smtClean="0"/>
            <a:t>task</a:t>
          </a:r>
          <a:r>
            <a:rPr lang="de-DE" dirty="0" smtClean="0"/>
            <a:t> </a:t>
          </a:r>
          <a:r>
            <a:rPr lang="de-DE" dirty="0" err="1" smtClean="0"/>
            <a:t>and</a:t>
          </a:r>
          <a:r>
            <a:rPr lang="de-DE" dirty="0" smtClean="0"/>
            <a:t> time </a:t>
          </a:r>
          <a:r>
            <a:rPr lang="de-DE" dirty="0" err="1" smtClean="0"/>
            <a:t>management</a:t>
          </a:r>
          <a:endParaRPr lang="de-DE" dirty="0" smtClean="0"/>
        </a:p>
      </dgm:t>
    </dgm:pt>
    <dgm:pt modelId="{AB0FBD0B-C2D0-4DDA-A07F-02F6377F00DD}" type="parTrans" cxnId="{E96B6AC5-8110-4672-B5AD-1B7B93FE6C91}">
      <dgm:prSet/>
      <dgm:spPr/>
      <dgm:t>
        <a:bodyPr/>
        <a:lstStyle/>
        <a:p>
          <a:endParaRPr lang="de-DE"/>
        </a:p>
      </dgm:t>
    </dgm:pt>
    <dgm:pt modelId="{2802DE43-56F0-4D09-A209-1CA9CB46B5A0}" type="sibTrans" cxnId="{E96B6AC5-8110-4672-B5AD-1B7B93FE6C91}">
      <dgm:prSet/>
      <dgm:spPr/>
      <dgm:t>
        <a:bodyPr/>
        <a:lstStyle/>
        <a:p>
          <a:endParaRPr lang="de-DE"/>
        </a:p>
      </dgm:t>
    </dgm:pt>
    <dgm:pt modelId="{DAC0FD1A-25B5-40E4-AF6D-46D291556066}" type="pres">
      <dgm:prSet presAssocID="{4D14561E-4871-4019-A216-F4A2D77C7117}" presName="cycle" presStyleCnt="0">
        <dgm:presLayoutVars>
          <dgm:dir/>
          <dgm:resizeHandles val="exact"/>
        </dgm:presLayoutVars>
      </dgm:prSet>
      <dgm:spPr/>
      <dgm:t>
        <a:bodyPr/>
        <a:lstStyle/>
        <a:p>
          <a:endParaRPr lang="de-DE"/>
        </a:p>
      </dgm:t>
    </dgm:pt>
    <dgm:pt modelId="{F375D8C9-9A08-42C8-A28E-BABC287FB242}" type="pres">
      <dgm:prSet presAssocID="{2CCB8980-C2EF-471D-9F35-E8229BCF4531}" presName="node" presStyleLbl="node1" presStyleIdx="0" presStyleCnt="6">
        <dgm:presLayoutVars>
          <dgm:bulletEnabled val="1"/>
        </dgm:presLayoutVars>
      </dgm:prSet>
      <dgm:spPr>
        <a:prstGeom prst="rect">
          <a:avLst/>
        </a:prstGeom>
      </dgm:spPr>
      <dgm:t>
        <a:bodyPr/>
        <a:lstStyle/>
        <a:p>
          <a:endParaRPr lang="de-DE"/>
        </a:p>
      </dgm:t>
    </dgm:pt>
    <dgm:pt modelId="{CC208469-0132-4236-9373-3F768A10FD91}" type="pres">
      <dgm:prSet presAssocID="{2CCB8980-C2EF-471D-9F35-E8229BCF4531}" presName="spNode" presStyleCnt="0"/>
      <dgm:spPr/>
    </dgm:pt>
    <dgm:pt modelId="{118F0F66-329E-462D-931F-FB1F737B1177}" type="pres">
      <dgm:prSet presAssocID="{AF47EE7C-A28B-4BE5-88C8-F5B32A6F639E}" presName="sibTrans" presStyleLbl="sibTrans1D1" presStyleIdx="0" presStyleCnt="6"/>
      <dgm:spPr/>
      <dgm:t>
        <a:bodyPr/>
        <a:lstStyle/>
        <a:p>
          <a:endParaRPr lang="de-DE"/>
        </a:p>
      </dgm:t>
    </dgm:pt>
    <dgm:pt modelId="{DE52317F-DB09-4418-A103-721D7830883C}" type="pres">
      <dgm:prSet presAssocID="{582DD9E0-284C-4470-8F4F-3F4492E025E6}" presName="node" presStyleLbl="node1" presStyleIdx="1" presStyleCnt="6">
        <dgm:presLayoutVars>
          <dgm:bulletEnabled val="1"/>
        </dgm:presLayoutVars>
      </dgm:prSet>
      <dgm:spPr>
        <a:prstGeom prst="rect">
          <a:avLst/>
        </a:prstGeom>
      </dgm:spPr>
      <dgm:t>
        <a:bodyPr/>
        <a:lstStyle/>
        <a:p>
          <a:endParaRPr lang="de-DE"/>
        </a:p>
      </dgm:t>
    </dgm:pt>
    <dgm:pt modelId="{880D1127-6634-4A2A-A393-703416A1AC1B}" type="pres">
      <dgm:prSet presAssocID="{582DD9E0-284C-4470-8F4F-3F4492E025E6}" presName="spNode" presStyleCnt="0"/>
      <dgm:spPr/>
    </dgm:pt>
    <dgm:pt modelId="{4C4977EF-7BAC-4FDD-ADB1-079C7D18E5E3}" type="pres">
      <dgm:prSet presAssocID="{3F858BC9-6249-487B-9ACB-2836915399E4}" presName="sibTrans" presStyleLbl="sibTrans1D1" presStyleIdx="1" presStyleCnt="6"/>
      <dgm:spPr/>
      <dgm:t>
        <a:bodyPr/>
        <a:lstStyle/>
        <a:p>
          <a:endParaRPr lang="de-DE"/>
        </a:p>
      </dgm:t>
    </dgm:pt>
    <dgm:pt modelId="{B3084166-F712-4D80-BC40-6EA01CD91096}" type="pres">
      <dgm:prSet presAssocID="{DE2642A2-632D-4CD2-9FB8-B90EF2319D6A}" presName="node" presStyleLbl="node1" presStyleIdx="2" presStyleCnt="6">
        <dgm:presLayoutVars>
          <dgm:bulletEnabled val="1"/>
        </dgm:presLayoutVars>
      </dgm:prSet>
      <dgm:spPr>
        <a:prstGeom prst="rect">
          <a:avLst/>
        </a:prstGeom>
      </dgm:spPr>
      <dgm:t>
        <a:bodyPr/>
        <a:lstStyle/>
        <a:p>
          <a:endParaRPr lang="de-DE"/>
        </a:p>
      </dgm:t>
    </dgm:pt>
    <dgm:pt modelId="{D4CDD34A-2044-4739-BEF5-5B54DA436F8C}" type="pres">
      <dgm:prSet presAssocID="{DE2642A2-632D-4CD2-9FB8-B90EF2319D6A}" presName="spNode" presStyleCnt="0"/>
      <dgm:spPr/>
    </dgm:pt>
    <dgm:pt modelId="{31F4D580-E1D3-4619-8B47-10D97838272F}" type="pres">
      <dgm:prSet presAssocID="{F6C7BE4A-0218-4FBA-AAFD-0659A8C374BA}" presName="sibTrans" presStyleLbl="sibTrans1D1" presStyleIdx="2" presStyleCnt="6"/>
      <dgm:spPr/>
      <dgm:t>
        <a:bodyPr/>
        <a:lstStyle/>
        <a:p>
          <a:endParaRPr lang="de-DE"/>
        </a:p>
      </dgm:t>
    </dgm:pt>
    <dgm:pt modelId="{4DEF4E42-CB87-4621-86C7-2E695A134D25}" type="pres">
      <dgm:prSet presAssocID="{617075AF-C41A-42E7-A213-250782F8BD98}" presName="node" presStyleLbl="node1" presStyleIdx="3" presStyleCnt="6">
        <dgm:presLayoutVars>
          <dgm:bulletEnabled val="1"/>
        </dgm:presLayoutVars>
      </dgm:prSet>
      <dgm:spPr>
        <a:prstGeom prst="rect">
          <a:avLst/>
        </a:prstGeom>
      </dgm:spPr>
      <dgm:t>
        <a:bodyPr/>
        <a:lstStyle/>
        <a:p>
          <a:endParaRPr lang="de-DE"/>
        </a:p>
      </dgm:t>
    </dgm:pt>
    <dgm:pt modelId="{29E82DB7-59A3-4DF6-B579-CC56F0F37B11}" type="pres">
      <dgm:prSet presAssocID="{617075AF-C41A-42E7-A213-250782F8BD98}" presName="spNode" presStyleCnt="0"/>
      <dgm:spPr/>
    </dgm:pt>
    <dgm:pt modelId="{21900FA4-76C7-4553-A381-5476D4CDA958}" type="pres">
      <dgm:prSet presAssocID="{7FA74598-5BA2-4D67-A55E-FFF76616ACB4}" presName="sibTrans" presStyleLbl="sibTrans1D1" presStyleIdx="3" presStyleCnt="6"/>
      <dgm:spPr/>
      <dgm:t>
        <a:bodyPr/>
        <a:lstStyle/>
        <a:p>
          <a:endParaRPr lang="de-DE"/>
        </a:p>
      </dgm:t>
    </dgm:pt>
    <dgm:pt modelId="{A81CA985-582E-49AB-ABCE-561772E3FBA7}" type="pres">
      <dgm:prSet presAssocID="{106F3075-8978-44FF-8312-B65A0A13E34C}" presName="node" presStyleLbl="node1" presStyleIdx="4" presStyleCnt="6">
        <dgm:presLayoutVars>
          <dgm:bulletEnabled val="1"/>
        </dgm:presLayoutVars>
      </dgm:prSet>
      <dgm:spPr>
        <a:prstGeom prst="rect">
          <a:avLst/>
        </a:prstGeom>
      </dgm:spPr>
      <dgm:t>
        <a:bodyPr/>
        <a:lstStyle/>
        <a:p>
          <a:endParaRPr lang="de-DE"/>
        </a:p>
      </dgm:t>
    </dgm:pt>
    <dgm:pt modelId="{F9A74FF5-1095-46B9-BD24-355D308C2D58}" type="pres">
      <dgm:prSet presAssocID="{106F3075-8978-44FF-8312-B65A0A13E34C}" presName="spNode" presStyleCnt="0"/>
      <dgm:spPr/>
    </dgm:pt>
    <dgm:pt modelId="{0284E1A7-C3AA-41FB-8E56-7E93CE032297}" type="pres">
      <dgm:prSet presAssocID="{941051EF-0337-48B5-9FF6-6F57B5FF2F38}" presName="sibTrans" presStyleLbl="sibTrans1D1" presStyleIdx="4" presStyleCnt="6"/>
      <dgm:spPr/>
      <dgm:t>
        <a:bodyPr/>
        <a:lstStyle/>
        <a:p>
          <a:endParaRPr lang="de-DE"/>
        </a:p>
      </dgm:t>
    </dgm:pt>
    <dgm:pt modelId="{73371888-AF2D-4883-A15B-548510301E66}" type="pres">
      <dgm:prSet presAssocID="{6D42EB63-6C22-4810-9844-C00FD23A18EF}" presName="node" presStyleLbl="node1" presStyleIdx="5" presStyleCnt="6">
        <dgm:presLayoutVars>
          <dgm:bulletEnabled val="1"/>
        </dgm:presLayoutVars>
      </dgm:prSet>
      <dgm:spPr>
        <a:prstGeom prst="rect">
          <a:avLst/>
        </a:prstGeom>
      </dgm:spPr>
      <dgm:t>
        <a:bodyPr/>
        <a:lstStyle/>
        <a:p>
          <a:endParaRPr lang="de-DE"/>
        </a:p>
      </dgm:t>
    </dgm:pt>
    <dgm:pt modelId="{101AE616-A77A-40E8-BBBA-B92AFD8E696B}" type="pres">
      <dgm:prSet presAssocID="{6D42EB63-6C22-4810-9844-C00FD23A18EF}" presName="spNode" presStyleCnt="0"/>
      <dgm:spPr/>
    </dgm:pt>
    <dgm:pt modelId="{9D221A29-0D7C-44B3-B19F-C745F37A9ACB}" type="pres">
      <dgm:prSet presAssocID="{2802DE43-56F0-4D09-A209-1CA9CB46B5A0}" presName="sibTrans" presStyleLbl="sibTrans1D1" presStyleIdx="5" presStyleCnt="6"/>
      <dgm:spPr/>
      <dgm:t>
        <a:bodyPr/>
        <a:lstStyle/>
        <a:p>
          <a:endParaRPr lang="de-DE"/>
        </a:p>
      </dgm:t>
    </dgm:pt>
  </dgm:ptLst>
  <dgm:cxnLst>
    <dgm:cxn modelId="{715EAE32-41FF-4308-AA27-5C9391E2398C}" type="presOf" srcId="{582DD9E0-284C-4470-8F4F-3F4492E025E6}" destId="{DE52317F-DB09-4418-A103-721D7830883C}" srcOrd="0" destOrd="0" presId="urn:microsoft.com/office/officeart/2005/8/layout/cycle6"/>
    <dgm:cxn modelId="{E4756843-BC3E-4F0F-B746-454EB11BFB4B}" type="presOf" srcId="{106F3075-8978-44FF-8312-B65A0A13E34C}" destId="{A81CA985-582E-49AB-ABCE-561772E3FBA7}" srcOrd="0" destOrd="0" presId="urn:microsoft.com/office/officeart/2005/8/layout/cycle6"/>
    <dgm:cxn modelId="{0C5DC194-1F51-454B-B6BD-48A004D5D1C6}" srcId="{4D14561E-4871-4019-A216-F4A2D77C7117}" destId="{DE2642A2-632D-4CD2-9FB8-B90EF2319D6A}" srcOrd="2" destOrd="0" parTransId="{6684E7A5-B8BB-4D52-A8AD-A88EC9B56930}" sibTransId="{F6C7BE4A-0218-4FBA-AAFD-0659A8C374BA}"/>
    <dgm:cxn modelId="{63F027CD-A230-4D6E-8C4D-AFD587051EA2}" type="presOf" srcId="{4D14561E-4871-4019-A216-F4A2D77C7117}" destId="{DAC0FD1A-25B5-40E4-AF6D-46D291556066}" srcOrd="0" destOrd="0" presId="urn:microsoft.com/office/officeart/2005/8/layout/cycle6"/>
    <dgm:cxn modelId="{5C804236-F5F1-4F5B-8CE3-A5DCAD6EDE79}" type="presOf" srcId="{2CCB8980-C2EF-471D-9F35-E8229BCF4531}" destId="{F375D8C9-9A08-42C8-A28E-BABC287FB242}" srcOrd="0" destOrd="0" presId="urn:microsoft.com/office/officeart/2005/8/layout/cycle6"/>
    <dgm:cxn modelId="{5FDCF5E1-6637-4CDA-856F-CF68792128E6}" srcId="{4D14561E-4871-4019-A216-F4A2D77C7117}" destId="{106F3075-8978-44FF-8312-B65A0A13E34C}" srcOrd="4" destOrd="0" parTransId="{A5B71439-B190-477F-9E05-F5B68725914C}" sibTransId="{941051EF-0337-48B5-9FF6-6F57B5FF2F38}"/>
    <dgm:cxn modelId="{5EDA94AE-7EF5-427A-B6E8-DB4AD4937B72}" srcId="{4D14561E-4871-4019-A216-F4A2D77C7117}" destId="{617075AF-C41A-42E7-A213-250782F8BD98}" srcOrd="3" destOrd="0" parTransId="{29CAF229-763B-4A2B-9453-51F3AE6495FD}" sibTransId="{7FA74598-5BA2-4D67-A55E-FFF76616ACB4}"/>
    <dgm:cxn modelId="{E0DA9E9D-801A-4963-9A42-F1B452973259}" srcId="{4D14561E-4871-4019-A216-F4A2D77C7117}" destId="{2CCB8980-C2EF-471D-9F35-E8229BCF4531}" srcOrd="0" destOrd="0" parTransId="{2A1C6903-734B-41A9-8F9B-F05415FC45B7}" sibTransId="{AF47EE7C-A28B-4BE5-88C8-F5B32A6F639E}"/>
    <dgm:cxn modelId="{E0F0C557-F5D7-4DCB-B58D-EA57AAAD302D}" type="presOf" srcId="{DE2642A2-632D-4CD2-9FB8-B90EF2319D6A}" destId="{B3084166-F712-4D80-BC40-6EA01CD91096}" srcOrd="0" destOrd="0" presId="urn:microsoft.com/office/officeart/2005/8/layout/cycle6"/>
    <dgm:cxn modelId="{A3BDA32D-848F-49D3-8057-C1E46FA730D5}" type="presOf" srcId="{941051EF-0337-48B5-9FF6-6F57B5FF2F38}" destId="{0284E1A7-C3AA-41FB-8E56-7E93CE032297}" srcOrd="0" destOrd="0" presId="urn:microsoft.com/office/officeart/2005/8/layout/cycle6"/>
    <dgm:cxn modelId="{CC49C364-6E30-4D5A-A1AD-A0449C2A9AFA}" type="presOf" srcId="{6D42EB63-6C22-4810-9844-C00FD23A18EF}" destId="{73371888-AF2D-4883-A15B-548510301E66}" srcOrd="0" destOrd="0" presId="urn:microsoft.com/office/officeart/2005/8/layout/cycle6"/>
    <dgm:cxn modelId="{E96B6AC5-8110-4672-B5AD-1B7B93FE6C91}" srcId="{4D14561E-4871-4019-A216-F4A2D77C7117}" destId="{6D42EB63-6C22-4810-9844-C00FD23A18EF}" srcOrd="5" destOrd="0" parTransId="{AB0FBD0B-C2D0-4DDA-A07F-02F6377F00DD}" sibTransId="{2802DE43-56F0-4D09-A209-1CA9CB46B5A0}"/>
    <dgm:cxn modelId="{90BEC304-2015-4735-8492-954478DADDC6}" type="presOf" srcId="{F6C7BE4A-0218-4FBA-AAFD-0659A8C374BA}" destId="{31F4D580-E1D3-4619-8B47-10D97838272F}" srcOrd="0" destOrd="0" presId="urn:microsoft.com/office/officeart/2005/8/layout/cycle6"/>
    <dgm:cxn modelId="{B2EA9784-8D2E-4776-AD32-572ACB7FCF35}" type="presOf" srcId="{2802DE43-56F0-4D09-A209-1CA9CB46B5A0}" destId="{9D221A29-0D7C-44B3-B19F-C745F37A9ACB}" srcOrd="0" destOrd="0" presId="urn:microsoft.com/office/officeart/2005/8/layout/cycle6"/>
    <dgm:cxn modelId="{FBE78EC6-1558-4BE7-A6E2-76FA56E6CBEC}" type="presOf" srcId="{7FA74598-5BA2-4D67-A55E-FFF76616ACB4}" destId="{21900FA4-76C7-4553-A381-5476D4CDA958}" srcOrd="0" destOrd="0" presId="urn:microsoft.com/office/officeart/2005/8/layout/cycle6"/>
    <dgm:cxn modelId="{A7AC467B-1B5A-451C-8B4B-E8943412873F}" type="presOf" srcId="{3F858BC9-6249-487B-9ACB-2836915399E4}" destId="{4C4977EF-7BAC-4FDD-ADB1-079C7D18E5E3}" srcOrd="0" destOrd="0" presId="urn:microsoft.com/office/officeart/2005/8/layout/cycle6"/>
    <dgm:cxn modelId="{EE9AAD31-7F9A-448D-931F-538C0F2D0DDB}" srcId="{4D14561E-4871-4019-A216-F4A2D77C7117}" destId="{582DD9E0-284C-4470-8F4F-3F4492E025E6}" srcOrd="1" destOrd="0" parTransId="{1658020E-21C5-4724-A5A1-4A0D8A431C4D}" sibTransId="{3F858BC9-6249-487B-9ACB-2836915399E4}"/>
    <dgm:cxn modelId="{DF8969A3-B611-45C7-9D4E-1B461053EB0B}" type="presOf" srcId="{617075AF-C41A-42E7-A213-250782F8BD98}" destId="{4DEF4E42-CB87-4621-86C7-2E695A134D25}" srcOrd="0" destOrd="0" presId="urn:microsoft.com/office/officeart/2005/8/layout/cycle6"/>
    <dgm:cxn modelId="{13C647BC-A3A7-41C6-BD4F-0B5613E56D68}" type="presOf" srcId="{AF47EE7C-A28B-4BE5-88C8-F5B32A6F639E}" destId="{118F0F66-329E-462D-931F-FB1F737B1177}" srcOrd="0" destOrd="0" presId="urn:microsoft.com/office/officeart/2005/8/layout/cycle6"/>
    <dgm:cxn modelId="{1941AACC-242E-4404-9C71-C0AF50D5859C}" type="presParOf" srcId="{DAC0FD1A-25B5-40E4-AF6D-46D291556066}" destId="{F375D8C9-9A08-42C8-A28E-BABC287FB242}" srcOrd="0" destOrd="0" presId="urn:microsoft.com/office/officeart/2005/8/layout/cycle6"/>
    <dgm:cxn modelId="{2F862A6D-3450-4280-98F8-4EE901365F12}" type="presParOf" srcId="{DAC0FD1A-25B5-40E4-AF6D-46D291556066}" destId="{CC208469-0132-4236-9373-3F768A10FD91}" srcOrd="1" destOrd="0" presId="urn:microsoft.com/office/officeart/2005/8/layout/cycle6"/>
    <dgm:cxn modelId="{62E5DF4F-3985-4B03-B83C-05C703D1FCF9}" type="presParOf" srcId="{DAC0FD1A-25B5-40E4-AF6D-46D291556066}" destId="{118F0F66-329E-462D-931F-FB1F737B1177}" srcOrd="2" destOrd="0" presId="urn:microsoft.com/office/officeart/2005/8/layout/cycle6"/>
    <dgm:cxn modelId="{234B9142-445E-448A-8141-03781469118A}" type="presParOf" srcId="{DAC0FD1A-25B5-40E4-AF6D-46D291556066}" destId="{DE52317F-DB09-4418-A103-721D7830883C}" srcOrd="3" destOrd="0" presId="urn:microsoft.com/office/officeart/2005/8/layout/cycle6"/>
    <dgm:cxn modelId="{13E8C7A9-C39D-4DD2-9798-265BDA31760C}" type="presParOf" srcId="{DAC0FD1A-25B5-40E4-AF6D-46D291556066}" destId="{880D1127-6634-4A2A-A393-703416A1AC1B}" srcOrd="4" destOrd="0" presId="urn:microsoft.com/office/officeart/2005/8/layout/cycle6"/>
    <dgm:cxn modelId="{5D75BD4E-FCD2-4248-8AA7-9733AEDFB09C}" type="presParOf" srcId="{DAC0FD1A-25B5-40E4-AF6D-46D291556066}" destId="{4C4977EF-7BAC-4FDD-ADB1-079C7D18E5E3}" srcOrd="5" destOrd="0" presId="urn:microsoft.com/office/officeart/2005/8/layout/cycle6"/>
    <dgm:cxn modelId="{54A39B0C-9027-4B7B-BF73-496AD51A1662}" type="presParOf" srcId="{DAC0FD1A-25B5-40E4-AF6D-46D291556066}" destId="{B3084166-F712-4D80-BC40-6EA01CD91096}" srcOrd="6" destOrd="0" presId="urn:microsoft.com/office/officeart/2005/8/layout/cycle6"/>
    <dgm:cxn modelId="{C4614636-9D99-4323-B5C0-7DB5672EE7F6}" type="presParOf" srcId="{DAC0FD1A-25B5-40E4-AF6D-46D291556066}" destId="{D4CDD34A-2044-4739-BEF5-5B54DA436F8C}" srcOrd="7" destOrd="0" presId="urn:microsoft.com/office/officeart/2005/8/layout/cycle6"/>
    <dgm:cxn modelId="{9900C528-1ADB-4A9E-A62A-77D426955868}" type="presParOf" srcId="{DAC0FD1A-25B5-40E4-AF6D-46D291556066}" destId="{31F4D580-E1D3-4619-8B47-10D97838272F}" srcOrd="8" destOrd="0" presId="urn:microsoft.com/office/officeart/2005/8/layout/cycle6"/>
    <dgm:cxn modelId="{1957A424-E0E9-46A4-AAB0-4DACAAB1AC41}" type="presParOf" srcId="{DAC0FD1A-25B5-40E4-AF6D-46D291556066}" destId="{4DEF4E42-CB87-4621-86C7-2E695A134D25}" srcOrd="9" destOrd="0" presId="urn:microsoft.com/office/officeart/2005/8/layout/cycle6"/>
    <dgm:cxn modelId="{9F397944-0EED-4E45-8F5C-5B787353A562}" type="presParOf" srcId="{DAC0FD1A-25B5-40E4-AF6D-46D291556066}" destId="{29E82DB7-59A3-4DF6-B579-CC56F0F37B11}" srcOrd="10" destOrd="0" presId="urn:microsoft.com/office/officeart/2005/8/layout/cycle6"/>
    <dgm:cxn modelId="{60699E3E-D941-43C7-8DAF-35E4EBA2F926}" type="presParOf" srcId="{DAC0FD1A-25B5-40E4-AF6D-46D291556066}" destId="{21900FA4-76C7-4553-A381-5476D4CDA958}" srcOrd="11" destOrd="0" presId="urn:microsoft.com/office/officeart/2005/8/layout/cycle6"/>
    <dgm:cxn modelId="{61887C8B-B659-4502-A503-793050FD3B66}" type="presParOf" srcId="{DAC0FD1A-25B5-40E4-AF6D-46D291556066}" destId="{A81CA985-582E-49AB-ABCE-561772E3FBA7}" srcOrd="12" destOrd="0" presId="urn:microsoft.com/office/officeart/2005/8/layout/cycle6"/>
    <dgm:cxn modelId="{44E5B020-9FD0-4D83-9950-C8F30721A1F9}" type="presParOf" srcId="{DAC0FD1A-25B5-40E4-AF6D-46D291556066}" destId="{F9A74FF5-1095-46B9-BD24-355D308C2D58}" srcOrd="13" destOrd="0" presId="urn:microsoft.com/office/officeart/2005/8/layout/cycle6"/>
    <dgm:cxn modelId="{DA613C23-5D8C-48A4-8E00-9EC08EBFAFDC}" type="presParOf" srcId="{DAC0FD1A-25B5-40E4-AF6D-46D291556066}" destId="{0284E1A7-C3AA-41FB-8E56-7E93CE032297}" srcOrd="14" destOrd="0" presId="urn:microsoft.com/office/officeart/2005/8/layout/cycle6"/>
    <dgm:cxn modelId="{818350EE-369D-401D-887E-26FE088268F4}" type="presParOf" srcId="{DAC0FD1A-25B5-40E4-AF6D-46D291556066}" destId="{73371888-AF2D-4883-A15B-548510301E66}" srcOrd="15" destOrd="0" presId="urn:microsoft.com/office/officeart/2005/8/layout/cycle6"/>
    <dgm:cxn modelId="{D023FF19-D674-4A91-97F9-F4FD38BD2DFB}" type="presParOf" srcId="{DAC0FD1A-25B5-40E4-AF6D-46D291556066}" destId="{101AE616-A77A-40E8-BBBA-B92AFD8E696B}" srcOrd="16" destOrd="0" presId="urn:microsoft.com/office/officeart/2005/8/layout/cycle6"/>
    <dgm:cxn modelId="{768298CD-B66F-4B47-BF7A-CE74A40BC637}" type="presParOf" srcId="{DAC0FD1A-25B5-40E4-AF6D-46D291556066}" destId="{9D221A29-0D7C-44B3-B19F-C745F37A9ACB}"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10DACD-14EC-402B-B0F3-3B45B9F36140}" type="doc">
      <dgm:prSet loTypeId="urn:microsoft.com/office/officeart/2005/8/layout/arrow3" loCatId="relationship" qsTypeId="urn:microsoft.com/office/officeart/2005/8/quickstyle/simple1" qsCatId="simple" csTypeId="urn:microsoft.com/office/officeart/2005/8/colors/accent0_3" csCatId="mainScheme" phldr="1"/>
      <dgm:spPr/>
      <dgm:t>
        <a:bodyPr/>
        <a:lstStyle/>
        <a:p>
          <a:endParaRPr lang="de-DE"/>
        </a:p>
      </dgm:t>
    </dgm:pt>
    <dgm:pt modelId="{EAD62EBC-32A3-4B66-A109-E71E428C88A3}">
      <dgm:prSet phldrT="[Text]" custT="1"/>
      <dgm:spPr>
        <a:xfrm>
          <a:off x="810809" y="0"/>
          <a:ext cx="1061398" cy="399789"/>
        </a:xfrm>
        <a:noFill/>
        <a:ln>
          <a:noFill/>
        </a:ln>
        <a:effectLst/>
      </dgm:spPr>
      <dgm:t>
        <a:bodyPr/>
        <a:lstStyle/>
        <a:p>
          <a:r>
            <a:rPr lang="en-US" sz="1200" noProof="0" dirty="0" smtClean="0">
              <a:solidFill>
                <a:schemeClr val="bg2">
                  <a:lumMod val="75000"/>
                </a:schemeClr>
              </a:solidFill>
              <a:latin typeface="Calibri"/>
              <a:ea typeface="+mn-ea"/>
              <a:cs typeface="+mn-cs"/>
            </a:rPr>
            <a:t>Use Case Requirements</a:t>
          </a:r>
          <a:endParaRPr lang="en-US" sz="1200" noProof="0" dirty="0">
            <a:solidFill>
              <a:schemeClr val="bg2">
                <a:lumMod val="75000"/>
              </a:schemeClr>
            </a:solidFill>
            <a:latin typeface="Calibri"/>
            <a:ea typeface="+mn-ea"/>
            <a:cs typeface="+mn-cs"/>
          </a:endParaRPr>
        </a:p>
      </dgm:t>
    </dgm:pt>
    <dgm:pt modelId="{B35339E8-1C49-4121-8001-F57B51AED395}" type="parTrans" cxnId="{CFB1BC11-221E-4D0F-A858-3A4AD371CA84}">
      <dgm:prSet/>
      <dgm:spPr/>
      <dgm:t>
        <a:bodyPr/>
        <a:lstStyle/>
        <a:p>
          <a:endParaRPr lang="de-DE" sz="3200">
            <a:solidFill>
              <a:schemeClr val="bg2">
                <a:lumMod val="75000"/>
              </a:schemeClr>
            </a:solidFill>
          </a:endParaRPr>
        </a:p>
      </dgm:t>
    </dgm:pt>
    <dgm:pt modelId="{DFFA9D02-73E0-4663-A1C1-B469A9BFF207}" type="sibTrans" cxnId="{CFB1BC11-221E-4D0F-A858-3A4AD371CA84}">
      <dgm:prSet/>
      <dgm:spPr/>
      <dgm:t>
        <a:bodyPr/>
        <a:lstStyle/>
        <a:p>
          <a:endParaRPr lang="de-DE" sz="3200">
            <a:solidFill>
              <a:schemeClr val="bg2">
                <a:lumMod val="75000"/>
              </a:schemeClr>
            </a:solidFill>
          </a:endParaRPr>
        </a:p>
      </dgm:t>
    </dgm:pt>
    <dgm:pt modelId="{B6575DA2-40BC-4C6E-90FD-D3BEE65F5533}">
      <dgm:prSet phldrT="[Text]" custT="1"/>
      <dgm:spPr>
        <a:xfrm>
          <a:off x="72007" y="552090"/>
          <a:ext cx="1061398" cy="399789"/>
        </a:xfrm>
        <a:noFill/>
        <a:ln>
          <a:noFill/>
        </a:ln>
        <a:effectLst/>
      </dgm:spPr>
      <dgm:t>
        <a:bodyPr/>
        <a:lstStyle/>
        <a:p>
          <a:r>
            <a:rPr lang="en-US" sz="1200" noProof="0" dirty="0" smtClean="0">
              <a:solidFill>
                <a:schemeClr val="bg2">
                  <a:lumMod val="75000"/>
                </a:schemeClr>
              </a:solidFill>
              <a:latin typeface="Calibri"/>
              <a:ea typeface="+mn-ea"/>
              <a:cs typeface="+mn-cs"/>
            </a:rPr>
            <a:t>Capabilities available</a:t>
          </a:r>
          <a:endParaRPr lang="en-US" sz="1200" noProof="0" dirty="0">
            <a:solidFill>
              <a:schemeClr val="bg2">
                <a:lumMod val="75000"/>
              </a:schemeClr>
            </a:solidFill>
            <a:latin typeface="Calibri"/>
            <a:ea typeface="+mn-ea"/>
            <a:cs typeface="+mn-cs"/>
          </a:endParaRPr>
        </a:p>
      </dgm:t>
    </dgm:pt>
    <dgm:pt modelId="{8BF21DB5-23CB-400F-8699-D34FBB1147B2}" type="parTrans" cxnId="{D64744D7-FC7A-428A-A2CF-DBBFE98C5F72}">
      <dgm:prSet/>
      <dgm:spPr/>
      <dgm:t>
        <a:bodyPr/>
        <a:lstStyle/>
        <a:p>
          <a:endParaRPr lang="de-DE" sz="3200">
            <a:solidFill>
              <a:schemeClr val="bg2">
                <a:lumMod val="75000"/>
              </a:schemeClr>
            </a:solidFill>
          </a:endParaRPr>
        </a:p>
      </dgm:t>
    </dgm:pt>
    <dgm:pt modelId="{F3108818-3702-4CEE-AD06-E61645BD5F02}" type="sibTrans" cxnId="{D64744D7-FC7A-428A-A2CF-DBBFE98C5F72}">
      <dgm:prSet/>
      <dgm:spPr/>
      <dgm:t>
        <a:bodyPr/>
        <a:lstStyle/>
        <a:p>
          <a:endParaRPr lang="de-DE" sz="3200">
            <a:solidFill>
              <a:schemeClr val="bg2">
                <a:lumMod val="75000"/>
              </a:schemeClr>
            </a:solidFill>
          </a:endParaRPr>
        </a:p>
      </dgm:t>
    </dgm:pt>
    <dgm:pt modelId="{9ADEC829-AFD5-4FC7-A2C9-619DD2F81EFB}" type="pres">
      <dgm:prSet presAssocID="{1810DACD-14EC-402B-B0F3-3B45B9F36140}" presName="compositeShape" presStyleCnt="0">
        <dgm:presLayoutVars>
          <dgm:chMax val="2"/>
          <dgm:dir/>
          <dgm:resizeHandles val="exact"/>
        </dgm:presLayoutVars>
      </dgm:prSet>
      <dgm:spPr/>
      <dgm:t>
        <a:bodyPr/>
        <a:lstStyle/>
        <a:p>
          <a:endParaRPr lang="de-DE"/>
        </a:p>
      </dgm:t>
    </dgm:pt>
    <dgm:pt modelId="{2F09C620-EB22-42B0-A3E6-3A58EDF02BCC}" type="pres">
      <dgm:prSet presAssocID="{1810DACD-14EC-402B-B0F3-3B45B9F36140}" presName="divider" presStyleLbl="fgShp" presStyleIdx="0" presStyleCnt="1"/>
      <dgm:spPr>
        <a:xfrm rot="21300000">
          <a:off x="5608" y="369394"/>
          <a:ext cx="1932999" cy="213090"/>
        </a:xfrm>
        <a:prstGeom prst="mathMinus">
          <a:avLst/>
        </a:prstGeom>
        <a:solidFill>
          <a:srgbClr val="1F497D">
            <a:tint val="60000"/>
            <a:hueOff val="0"/>
            <a:satOff val="0"/>
            <a:lumOff val="0"/>
            <a:alphaOff val="0"/>
          </a:srgbClr>
        </a:solidFill>
        <a:ln w="25400" cap="flat" cmpd="sng" algn="ctr">
          <a:solidFill>
            <a:srgbClr val="EEECE1">
              <a:hueOff val="0"/>
              <a:satOff val="0"/>
              <a:lumOff val="0"/>
              <a:alphaOff val="0"/>
            </a:srgbClr>
          </a:solidFill>
          <a:prstDash val="solid"/>
        </a:ln>
        <a:effectLst/>
      </dgm:spPr>
    </dgm:pt>
    <dgm:pt modelId="{5156A0EE-C261-4E36-8C57-4FD1920C6BCF}" type="pres">
      <dgm:prSet presAssocID="{EAD62EBC-32A3-4B66-A109-E71E428C88A3}" presName="downArrow" presStyleLbl="node1" presStyleIdx="0" presStyleCnt="2"/>
      <dgm:spPr>
        <a:xfrm>
          <a:off x="233305" y="47594"/>
          <a:ext cx="583264" cy="380752"/>
        </a:xfrm>
        <a:prstGeom prst="downArrow">
          <a:avLst/>
        </a:prstGeom>
        <a:solidFill>
          <a:srgbClr val="8099C6"/>
        </a:solidFill>
        <a:ln w="25400" cap="flat" cmpd="sng" algn="ctr">
          <a:solidFill>
            <a:srgbClr val="EEECE1">
              <a:hueOff val="0"/>
              <a:satOff val="0"/>
              <a:lumOff val="0"/>
              <a:alphaOff val="0"/>
            </a:srgbClr>
          </a:solidFill>
          <a:prstDash val="solid"/>
        </a:ln>
        <a:effectLst/>
      </dgm:spPr>
      <dgm:t>
        <a:bodyPr/>
        <a:lstStyle/>
        <a:p>
          <a:endParaRPr lang="de-DE"/>
        </a:p>
      </dgm:t>
    </dgm:pt>
    <dgm:pt modelId="{D17D2468-22C0-4678-BA79-0C14351C1D8D}" type="pres">
      <dgm:prSet presAssocID="{EAD62EBC-32A3-4B66-A109-E71E428C88A3}" presName="downArrowText" presStyleLbl="revTx" presStyleIdx="0" presStyleCnt="2" custScaleX="170602">
        <dgm:presLayoutVars>
          <dgm:bulletEnabled val="1"/>
        </dgm:presLayoutVars>
      </dgm:prSet>
      <dgm:spPr>
        <a:prstGeom prst="rect">
          <a:avLst/>
        </a:prstGeom>
      </dgm:spPr>
      <dgm:t>
        <a:bodyPr/>
        <a:lstStyle/>
        <a:p>
          <a:endParaRPr lang="de-DE"/>
        </a:p>
      </dgm:t>
    </dgm:pt>
    <dgm:pt modelId="{FCD1D351-F1A9-4868-9CC6-92C3AB94C90C}" type="pres">
      <dgm:prSet presAssocID="{B6575DA2-40BC-4C6E-90FD-D3BEE65F5533}" presName="upArrow" presStyleLbl="node1" presStyleIdx="1" presStyleCnt="2"/>
      <dgm:spPr>
        <a:xfrm>
          <a:off x="1127645" y="523534"/>
          <a:ext cx="583264" cy="380752"/>
        </a:xfrm>
        <a:prstGeom prst="upArrow">
          <a:avLst/>
        </a:prstGeom>
        <a:solidFill>
          <a:srgbClr val="8099C6"/>
        </a:solidFill>
        <a:ln w="25400" cap="flat" cmpd="sng" algn="ctr">
          <a:solidFill>
            <a:srgbClr val="EEECE1">
              <a:hueOff val="0"/>
              <a:satOff val="0"/>
              <a:lumOff val="0"/>
              <a:alphaOff val="0"/>
            </a:srgbClr>
          </a:solidFill>
          <a:prstDash val="solid"/>
        </a:ln>
        <a:effectLst/>
      </dgm:spPr>
      <dgm:t>
        <a:bodyPr/>
        <a:lstStyle/>
        <a:p>
          <a:endParaRPr lang="de-DE"/>
        </a:p>
      </dgm:t>
    </dgm:pt>
    <dgm:pt modelId="{E3F5F256-C561-426C-9E65-343DC236FF24}" type="pres">
      <dgm:prSet presAssocID="{B6575DA2-40BC-4C6E-90FD-D3BEE65F5533}" presName="upArrowText" presStyleLbl="revTx" presStyleIdx="1" presStyleCnt="2" custScaleX="170602">
        <dgm:presLayoutVars>
          <dgm:bulletEnabled val="1"/>
        </dgm:presLayoutVars>
      </dgm:prSet>
      <dgm:spPr>
        <a:prstGeom prst="rect">
          <a:avLst/>
        </a:prstGeom>
      </dgm:spPr>
      <dgm:t>
        <a:bodyPr/>
        <a:lstStyle/>
        <a:p>
          <a:endParaRPr lang="de-DE"/>
        </a:p>
      </dgm:t>
    </dgm:pt>
  </dgm:ptLst>
  <dgm:cxnLst>
    <dgm:cxn modelId="{CFB1BC11-221E-4D0F-A858-3A4AD371CA84}" srcId="{1810DACD-14EC-402B-B0F3-3B45B9F36140}" destId="{EAD62EBC-32A3-4B66-A109-E71E428C88A3}" srcOrd="0" destOrd="0" parTransId="{B35339E8-1C49-4121-8001-F57B51AED395}" sibTransId="{DFFA9D02-73E0-4663-A1C1-B469A9BFF207}"/>
    <dgm:cxn modelId="{40FFCD61-9629-4735-BA07-9CC689E16937}" type="presOf" srcId="{EAD62EBC-32A3-4B66-A109-E71E428C88A3}" destId="{D17D2468-22C0-4678-BA79-0C14351C1D8D}" srcOrd="0" destOrd="0" presId="urn:microsoft.com/office/officeart/2005/8/layout/arrow3"/>
    <dgm:cxn modelId="{7ADDB2ED-27C1-4CD2-96B1-6EB1EA96FE1A}" type="presOf" srcId="{1810DACD-14EC-402B-B0F3-3B45B9F36140}" destId="{9ADEC829-AFD5-4FC7-A2C9-619DD2F81EFB}" srcOrd="0" destOrd="0" presId="urn:microsoft.com/office/officeart/2005/8/layout/arrow3"/>
    <dgm:cxn modelId="{3C6B72CB-0ACB-40AC-A91D-D3CE066CA997}" type="presOf" srcId="{B6575DA2-40BC-4C6E-90FD-D3BEE65F5533}" destId="{E3F5F256-C561-426C-9E65-343DC236FF24}" srcOrd="0" destOrd="0" presId="urn:microsoft.com/office/officeart/2005/8/layout/arrow3"/>
    <dgm:cxn modelId="{D64744D7-FC7A-428A-A2CF-DBBFE98C5F72}" srcId="{1810DACD-14EC-402B-B0F3-3B45B9F36140}" destId="{B6575DA2-40BC-4C6E-90FD-D3BEE65F5533}" srcOrd="1" destOrd="0" parTransId="{8BF21DB5-23CB-400F-8699-D34FBB1147B2}" sibTransId="{F3108818-3702-4CEE-AD06-E61645BD5F02}"/>
    <dgm:cxn modelId="{5F4E07CB-FBF3-4C92-A051-51A633913988}" type="presParOf" srcId="{9ADEC829-AFD5-4FC7-A2C9-619DD2F81EFB}" destId="{2F09C620-EB22-42B0-A3E6-3A58EDF02BCC}" srcOrd="0" destOrd="0" presId="urn:microsoft.com/office/officeart/2005/8/layout/arrow3"/>
    <dgm:cxn modelId="{5D2DF614-F6AC-4A63-B506-9A772CE69442}" type="presParOf" srcId="{9ADEC829-AFD5-4FC7-A2C9-619DD2F81EFB}" destId="{5156A0EE-C261-4E36-8C57-4FD1920C6BCF}" srcOrd="1" destOrd="0" presId="urn:microsoft.com/office/officeart/2005/8/layout/arrow3"/>
    <dgm:cxn modelId="{BD42D95C-2E39-431A-8485-73D34041DA0A}" type="presParOf" srcId="{9ADEC829-AFD5-4FC7-A2C9-619DD2F81EFB}" destId="{D17D2468-22C0-4678-BA79-0C14351C1D8D}" srcOrd="2" destOrd="0" presId="urn:microsoft.com/office/officeart/2005/8/layout/arrow3"/>
    <dgm:cxn modelId="{B5712BD9-190B-48F8-8F5D-1DF00EBF0C5E}" type="presParOf" srcId="{9ADEC829-AFD5-4FC7-A2C9-619DD2F81EFB}" destId="{FCD1D351-F1A9-4868-9CC6-92C3AB94C90C}" srcOrd="3" destOrd="0" presId="urn:microsoft.com/office/officeart/2005/8/layout/arrow3"/>
    <dgm:cxn modelId="{B7E914D9-1240-4F73-8075-CE27FFAF77F9}" type="presParOf" srcId="{9ADEC829-AFD5-4FC7-A2C9-619DD2F81EFB}" destId="{E3F5F256-C561-426C-9E65-343DC236FF24}"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49E1E0-BEB1-4554-9AB8-1A4EF080DB0B}" type="doc">
      <dgm:prSet loTypeId="urn:microsoft.com/office/officeart/2005/8/layout/equation2" loCatId="process" qsTypeId="urn:microsoft.com/office/officeart/2005/8/quickstyle/simple1" qsCatId="simple" csTypeId="urn:microsoft.com/office/officeart/2005/8/colors/accent2_3" csCatId="accent2" phldr="1"/>
      <dgm:spPr/>
    </dgm:pt>
    <dgm:pt modelId="{FF1533B7-1DC8-4EF6-B0C2-E4E4A33ED7BD}">
      <dgm:prSet phldrT="[Text]"/>
      <dgm:spPr>
        <a:solidFill>
          <a:schemeClr val="tx2"/>
        </a:solidFill>
      </dgm:spPr>
      <dgm:t>
        <a:bodyPr/>
        <a:lstStyle/>
        <a:p>
          <a:r>
            <a:rPr lang="de-DE" dirty="0" smtClean="0"/>
            <a:t>IT Advisory</a:t>
          </a:r>
          <a:endParaRPr lang="de-DE" dirty="0"/>
        </a:p>
      </dgm:t>
    </dgm:pt>
    <dgm:pt modelId="{1EF32A09-A722-4ED0-A655-FA21011F5B25}" type="parTrans" cxnId="{EE368921-EBBA-472E-8542-347481383C7F}">
      <dgm:prSet/>
      <dgm:spPr/>
      <dgm:t>
        <a:bodyPr/>
        <a:lstStyle/>
        <a:p>
          <a:endParaRPr lang="de-DE"/>
        </a:p>
      </dgm:t>
    </dgm:pt>
    <dgm:pt modelId="{27F62D1F-35FC-489D-B633-29A8F4D52B4C}" type="sibTrans" cxnId="{EE368921-EBBA-472E-8542-347481383C7F}">
      <dgm:prSet/>
      <dgm:spPr/>
      <dgm:t>
        <a:bodyPr/>
        <a:lstStyle/>
        <a:p>
          <a:endParaRPr lang="de-DE"/>
        </a:p>
      </dgm:t>
    </dgm:pt>
    <dgm:pt modelId="{740792C7-C093-45D1-8F6C-D75C05EC168A}">
      <dgm:prSet phldrT="[Text]"/>
      <dgm:spPr>
        <a:solidFill>
          <a:schemeClr val="accent1"/>
        </a:solidFill>
      </dgm:spPr>
      <dgm:t>
        <a:bodyPr/>
        <a:lstStyle/>
        <a:p>
          <a:r>
            <a:rPr lang="de-DE" dirty="0" err="1" smtClean="0"/>
            <a:t>Tax</a:t>
          </a:r>
          <a:r>
            <a:rPr lang="de-DE" dirty="0" smtClean="0"/>
            <a:t> / Audit</a:t>
          </a:r>
          <a:endParaRPr lang="de-DE" dirty="0"/>
        </a:p>
      </dgm:t>
    </dgm:pt>
    <dgm:pt modelId="{319C51C6-DBFB-4C30-9BB8-5BE603185281}" type="parTrans" cxnId="{1448D36C-5CB8-4BEC-8F2C-F40FFA5E8BE9}">
      <dgm:prSet/>
      <dgm:spPr/>
      <dgm:t>
        <a:bodyPr/>
        <a:lstStyle/>
        <a:p>
          <a:endParaRPr lang="de-DE"/>
        </a:p>
      </dgm:t>
    </dgm:pt>
    <dgm:pt modelId="{E3579E72-B24F-4C8C-B3F3-E43F8E28A109}" type="sibTrans" cxnId="{1448D36C-5CB8-4BEC-8F2C-F40FFA5E8BE9}">
      <dgm:prSet/>
      <dgm:spPr/>
      <dgm:t>
        <a:bodyPr/>
        <a:lstStyle/>
        <a:p>
          <a:endParaRPr lang="de-DE"/>
        </a:p>
      </dgm:t>
    </dgm:pt>
    <dgm:pt modelId="{4357D3CD-2057-4AA9-8276-ACBAD31E13C6}">
      <dgm:prSet phldrT="[Text]"/>
      <dgm:spPr>
        <a:solidFill>
          <a:schemeClr val="accent2"/>
        </a:solidFill>
      </dgm:spPr>
      <dgm:t>
        <a:bodyPr/>
        <a:lstStyle/>
        <a:p>
          <a:endParaRPr lang="de-DE" dirty="0" smtClean="0"/>
        </a:p>
        <a:p>
          <a:endParaRPr lang="de-DE" dirty="0" smtClean="0"/>
        </a:p>
        <a:p>
          <a:r>
            <a:rPr lang="de-DE" dirty="0" smtClean="0"/>
            <a:t>Microsoft Advisory Services</a:t>
          </a:r>
          <a:endParaRPr lang="de-DE" dirty="0"/>
        </a:p>
      </dgm:t>
    </dgm:pt>
    <dgm:pt modelId="{0B0124B6-00DE-402B-AD24-47A8495781D5}" type="parTrans" cxnId="{84B9D281-8E7B-445C-A469-FF0A62124230}">
      <dgm:prSet/>
      <dgm:spPr/>
      <dgm:t>
        <a:bodyPr/>
        <a:lstStyle/>
        <a:p>
          <a:endParaRPr lang="de-DE"/>
        </a:p>
      </dgm:t>
    </dgm:pt>
    <dgm:pt modelId="{01F365CA-F279-4BB6-B79B-66DA79415733}" type="sibTrans" cxnId="{84B9D281-8E7B-445C-A469-FF0A62124230}">
      <dgm:prSet/>
      <dgm:spPr/>
      <dgm:t>
        <a:bodyPr/>
        <a:lstStyle/>
        <a:p>
          <a:endParaRPr lang="de-DE"/>
        </a:p>
      </dgm:t>
    </dgm:pt>
    <dgm:pt modelId="{016A9FD9-EF43-440E-B531-15C13ED75242}">
      <dgm:prSet phldrT="[Text]"/>
      <dgm:spPr>
        <a:solidFill>
          <a:schemeClr val="accent6"/>
        </a:solidFill>
      </dgm:spPr>
      <dgm:t>
        <a:bodyPr/>
        <a:lstStyle/>
        <a:p>
          <a:r>
            <a:rPr lang="de-DE" dirty="0" smtClean="0"/>
            <a:t>Law</a:t>
          </a:r>
          <a:endParaRPr lang="de-DE" dirty="0"/>
        </a:p>
      </dgm:t>
    </dgm:pt>
    <dgm:pt modelId="{6B717585-3599-4872-92A9-2ED4FB3B55F6}" type="parTrans" cxnId="{EB2A7662-4C39-4133-B35B-0F4F39FD8B37}">
      <dgm:prSet/>
      <dgm:spPr/>
      <dgm:t>
        <a:bodyPr/>
        <a:lstStyle/>
        <a:p>
          <a:endParaRPr lang="de-DE"/>
        </a:p>
      </dgm:t>
    </dgm:pt>
    <dgm:pt modelId="{F52F7D1B-DB03-4947-8D1E-C764B8AE0D2C}" type="sibTrans" cxnId="{EB2A7662-4C39-4133-B35B-0F4F39FD8B37}">
      <dgm:prSet/>
      <dgm:spPr/>
      <dgm:t>
        <a:bodyPr/>
        <a:lstStyle/>
        <a:p>
          <a:endParaRPr lang="de-DE"/>
        </a:p>
      </dgm:t>
    </dgm:pt>
    <dgm:pt modelId="{447BDA12-9867-4AD3-B5AE-5B6A0CA38546}" type="pres">
      <dgm:prSet presAssocID="{3749E1E0-BEB1-4554-9AB8-1A4EF080DB0B}" presName="Name0" presStyleCnt="0">
        <dgm:presLayoutVars>
          <dgm:dir/>
          <dgm:resizeHandles val="exact"/>
        </dgm:presLayoutVars>
      </dgm:prSet>
      <dgm:spPr/>
    </dgm:pt>
    <dgm:pt modelId="{25D8AF5A-4963-4080-8573-87601BFE66B6}" type="pres">
      <dgm:prSet presAssocID="{3749E1E0-BEB1-4554-9AB8-1A4EF080DB0B}" presName="vNodes" presStyleCnt="0"/>
      <dgm:spPr/>
    </dgm:pt>
    <dgm:pt modelId="{EAC249BA-D2CF-4F3B-9D2C-13DA927519E2}" type="pres">
      <dgm:prSet presAssocID="{FF1533B7-1DC8-4EF6-B0C2-E4E4A33ED7BD}" presName="node" presStyleLbl="node1" presStyleIdx="0" presStyleCnt="4">
        <dgm:presLayoutVars>
          <dgm:bulletEnabled val="1"/>
        </dgm:presLayoutVars>
      </dgm:prSet>
      <dgm:spPr/>
      <dgm:t>
        <a:bodyPr/>
        <a:lstStyle/>
        <a:p>
          <a:endParaRPr lang="de-DE"/>
        </a:p>
      </dgm:t>
    </dgm:pt>
    <dgm:pt modelId="{08B4A1BE-9707-41E2-A07F-5AB65789D657}" type="pres">
      <dgm:prSet presAssocID="{27F62D1F-35FC-489D-B633-29A8F4D52B4C}" presName="spacerT" presStyleCnt="0"/>
      <dgm:spPr/>
    </dgm:pt>
    <dgm:pt modelId="{D1736D7A-B086-4B55-BC77-AFB20F23F134}" type="pres">
      <dgm:prSet presAssocID="{27F62D1F-35FC-489D-B633-29A8F4D52B4C}" presName="sibTrans" presStyleLbl="sibTrans2D1" presStyleIdx="0" presStyleCnt="3"/>
      <dgm:spPr/>
      <dgm:t>
        <a:bodyPr/>
        <a:lstStyle/>
        <a:p>
          <a:endParaRPr lang="de-DE"/>
        </a:p>
      </dgm:t>
    </dgm:pt>
    <dgm:pt modelId="{8756F07A-CD7F-47E2-AB19-E7CF255A22C9}" type="pres">
      <dgm:prSet presAssocID="{27F62D1F-35FC-489D-B633-29A8F4D52B4C}" presName="spacerB" presStyleCnt="0"/>
      <dgm:spPr/>
    </dgm:pt>
    <dgm:pt modelId="{E6BDB434-8517-4369-8D47-15E349D9A122}" type="pres">
      <dgm:prSet presAssocID="{740792C7-C093-45D1-8F6C-D75C05EC168A}" presName="node" presStyleLbl="node1" presStyleIdx="1" presStyleCnt="4">
        <dgm:presLayoutVars>
          <dgm:bulletEnabled val="1"/>
        </dgm:presLayoutVars>
      </dgm:prSet>
      <dgm:spPr/>
      <dgm:t>
        <a:bodyPr/>
        <a:lstStyle/>
        <a:p>
          <a:endParaRPr lang="de-DE"/>
        </a:p>
      </dgm:t>
    </dgm:pt>
    <dgm:pt modelId="{81234CF0-618B-4BEA-AD67-E0D2D32669BC}" type="pres">
      <dgm:prSet presAssocID="{E3579E72-B24F-4C8C-B3F3-E43F8E28A109}" presName="spacerT" presStyleCnt="0"/>
      <dgm:spPr/>
    </dgm:pt>
    <dgm:pt modelId="{B5846A90-70E3-46AE-B387-F321F84C873E}" type="pres">
      <dgm:prSet presAssocID="{E3579E72-B24F-4C8C-B3F3-E43F8E28A109}" presName="sibTrans" presStyleLbl="sibTrans2D1" presStyleIdx="1" presStyleCnt="3"/>
      <dgm:spPr/>
      <dgm:t>
        <a:bodyPr/>
        <a:lstStyle/>
        <a:p>
          <a:endParaRPr lang="de-DE"/>
        </a:p>
      </dgm:t>
    </dgm:pt>
    <dgm:pt modelId="{3F8D979A-6560-412C-BED3-AB6A4B71D09F}" type="pres">
      <dgm:prSet presAssocID="{E3579E72-B24F-4C8C-B3F3-E43F8E28A109}" presName="spacerB" presStyleCnt="0"/>
      <dgm:spPr/>
    </dgm:pt>
    <dgm:pt modelId="{0E278714-6B3F-4609-88CE-CCF38E8D2DEB}" type="pres">
      <dgm:prSet presAssocID="{016A9FD9-EF43-440E-B531-15C13ED75242}" presName="node" presStyleLbl="node1" presStyleIdx="2" presStyleCnt="4">
        <dgm:presLayoutVars>
          <dgm:bulletEnabled val="1"/>
        </dgm:presLayoutVars>
      </dgm:prSet>
      <dgm:spPr/>
      <dgm:t>
        <a:bodyPr/>
        <a:lstStyle/>
        <a:p>
          <a:endParaRPr lang="de-DE"/>
        </a:p>
      </dgm:t>
    </dgm:pt>
    <dgm:pt modelId="{C09838B5-7AA9-406B-A10E-D7ED959A3762}" type="pres">
      <dgm:prSet presAssocID="{3749E1E0-BEB1-4554-9AB8-1A4EF080DB0B}" presName="sibTransLast" presStyleLbl="sibTrans2D1" presStyleIdx="2" presStyleCnt="3"/>
      <dgm:spPr/>
      <dgm:t>
        <a:bodyPr/>
        <a:lstStyle/>
        <a:p>
          <a:endParaRPr lang="de-DE"/>
        </a:p>
      </dgm:t>
    </dgm:pt>
    <dgm:pt modelId="{649C9C3D-7AC1-47C2-ABAD-9863DC0629CC}" type="pres">
      <dgm:prSet presAssocID="{3749E1E0-BEB1-4554-9AB8-1A4EF080DB0B}" presName="connectorText" presStyleLbl="sibTrans2D1" presStyleIdx="2" presStyleCnt="3"/>
      <dgm:spPr/>
      <dgm:t>
        <a:bodyPr/>
        <a:lstStyle/>
        <a:p>
          <a:endParaRPr lang="de-DE"/>
        </a:p>
      </dgm:t>
    </dgm:pt>
    <dgm:pt modelId="{3678961C-6C71-4CD2-BE0A-9CDECBA69FB7}" type="pres">
      <dgm:prSet presAssocID="{3749E1E0-BEB1-4554-9AB8-1A4EF080DB0B}" presName="lastNode" presStyleLbl="node1" presStyleIdx="3" presStyleCnt="4">
        <dgm:presLayoutVars>
          <dgm:bulletEnabled val="1"/>
        </dgm:presLayoutVars>
      </dgm:prSet>
      <dgm:spPr/>
      <dgm:t>
        <a:bodyPr/>
        <a:lstStyle/>
        <a:p>
          <a:endParaRPr lang="de-DE"/>
        </a:p>
      </dgm:t>
    </dgm:pt>
  </dgm:ptLst>
  <dgm:cxnLst>
    <dgm:cxn modelId="{8D0F977B-3747-4319-BD5F-7082883993BB}" type="presOf" srcId="{FF1533B7-1DC8-4EF6-B0C2-E4E4A33ED7BD}" destId="{EAC249BA-D2CF-4F3B-9D2C-13DA927519E2}" srcOrd="0" destOrd="0" presId="urn:microsoft.com/office/officeart/2005/8/layout/equation2"/>
    <dgm:cxn modelId="{7A35C429-A001-4FE1-9901-1184F50033A4}" type="presOf" srcId="{F52F7D1B-DB03-4947-8D1E-C764B8AE0D2C}" destId="{C09838B5-7AA9-406B-A10E-D7ED959A3762}" srcOrd="0" destOrd="0" presId="urn:microsoft.com/office/officeart/2005/8/layout/equation2"/>
    <dgm:cxn modelId="{EE368921-EBBA-472E-8542-347481383C7F}" srcId="{3749E1E0-BEB1-4554-9AB8-1A4EF080DB0B}" destId="{FF1533B7-1DC8-4EF6-B0C2-E4E4A33ED7BD}" srcOrd="0" destOrd="0" parTransId="{1EF32A09-A722-4ED0-A655-FA21011F5B25}" sibTransId="{27F62D1F-35FC-489D-B633-29A8F4D52B4C}"/>
    <dgm:cxn modelId="{5EF00BDC-3A77-472F-8CE6-A167FF3B18CB}" type="presOf" srcId="{740792C7-C093-45D1-8F6C-D75C05EC168A}" destId="{E6BDB434-8517-4369-8D47-15E349D9A122}" srcOrd="0" destOrd="0" presId="urn:microsoft.com/office/officeart/2005/8/layout/equation2"/>
    <dgm:cxn modelId="{ED2FA92E-D66C-431E-BCA7-8488536B35C7}" type="presOf" srcId="{3749E1E0-BEB1-4554-9AB8-1A4EF080DB0B}" destId="{447BDA12-9867-4AD3-B5AE-5B6A0CA38546}" srcOrd="0" destOrd="0" presId="urn:microsoft.com/office/officeart/2005/8/layout/equation2"/>
    <dgm:cxn modelId="{6DFB9BF5-252F-4D83-831C-C62E50799C32}" type="presOf" srcId="{016A9FD9-EF43-440E-B531-15C13ED75242}" destId="{0E278714-6B3F-4609-88CE-CCF38E8D2DEB}" srcOrd="0" destOrd="0" presId="urn:microsoft.com/office/officeart/2005/8/layout/equation2"/>
    <dgm:cxn modelId="{E76D6129-F6B6-4CC3-AD79-693D4DE61B03}" type="presOf" srcId="{E3579E72-B24F-4C8C-B3F3-E43F8E28A109}" destId="{B5846A90-70E3-46AE-B387-F321F84C873E}" srcOrd="0" destOrd="0" presId="urn:microsoft.com/office/officeart/2005/8/layout/equation2"/>
    <dgm:cxn modelId="{88C3DB80-98E9-40B4-9BD4-DFA00849B19A}" type="presOf" srcId="{4357D3CD-2057-4AA9-8276-ACBAD31E13C6}" destId="{3678961C-6C71-4CD2-BE0A-9CDECBA69FB7}" srcOrd="0" destOrd="0" presId="urn:microsoft.com/office/officeart/2005/8/layout/equation2"/>
    <dgm:cxn modelId="{1448D36C-5CB8-4BEC-8F2C-F40FFA5E8BE9}" srcId="{3749E1E0-BEB1-4554-9AB8-1A4EF080DB0B}" destId="{740792C7-C093-45D1-8F6C-D75C05EC168A}" srcOrd="1" destOrd="0" parTransId="{319C51C6-DBFB-4C30-9BB8-5BE603185281}" sibTransId="{E3579E72-B24F-4C8C-B3F3-E43F8E28A109}"/>
    <dgm:cxn modelId="{5DDF948A-56C5-4510-B09A-4E2C63C7F7D0}" type="presOf" srcId="{F52F7D1B-DB03-4947-8D1E-C764B8AE0D2C}" destId="{649C9C3D-7AC1-47C2-ABAD-9863DC0629CC}" srcOrd="1" destOrd="0" presId="urn:microsoft.com/office/officeart/2005/8/layout/equation2"/>
    <dgm:cxn modelId="{84B9D281-8E7B-445C-A469-FF0A62124230}" srcId="{3749E1E0-BEB1-4554-9AB8-1A4EF080DB0B}" destId="{4357D3CD-2057-4AA9-8276-ACBAD31E13C6}" srcOrd="3" destOrd="0" parTransId="{0B0124B6-00DE-402B-AD24-47A8495781D5}" sibTransId="{01F365CA-F279-4BB6-B79B-66DA79415733}"/>
    <dgm:cxn modelId="{27B976C1-DB7B-42DB-9A08-9E05386922F2}" type="presOf" srcId="{27F62D1F-35FC-489D-B633-29A8F4D52B4C}" destId="{D1736D7A-B086-4B55-BC77-AFB20F23F134}" srcOrd="0" destOrd="0" presId="urn:microsoft.com/office/officeart/2005/8/layout/equation2"/>
    <dgm:cxn modelId="{EB2A7662-4C39-4133-B35B-0F4F39FD8B37}" srcId="{3749E1E0-BEB1-4554-9AB8-1A4EF080DB0B}" destId="{016A9FD9-EF43-440E-B531-15C13ED75242}" srcOrd="2" destOrd="0" parTransId="{6B717585-3599-4872-92A9-2ED4FB3B55F6}" sibTransId="{F52F7D1B-DB03-4947-8D1E-C764B8AE0D2C}"/>
    <dgm:cxn modelId="{BFAB59B9-FF32-4245-B902-2D06B485BBB6}" type="presParOf" srcId="{447BDA12-9867-4AD3-B5AE-5B6A0CA38546}" destId="{25D8AF5A-4963-4080-8573-87601BFE66B6}" srcOrd="0" destOrd="0" presId="urn:microsoft.com/office/officeart/2005/8/layout/equation2"/>
    <dgm:cxn modelId="{72D4140F-7318-49C5-BE4B-A58E6C8AC779}" type="presParOf" srcId="{25D8AF5A-4963-4080-8573-87601BFE66B6}" destId="{EAC249BA-D2CF-4F3B-9D2C-13DA927519E2}" srcOrd="0" destOrd="0" presId="urn:microsoft.com/office/officeart/2005/8/layout/equation2"/>
    <dgm:cxn modelId="{2E475D72-B5A1-4312-99C0-652BCA44106E}" type="presParOf" srcId="{25D8AF5A-4963-4080-8573-87601BFE66B6}" destId="{08B4A1BE-9707-41E2-A07F-5AB65789D657}" srcOrd="1" destOrd="0" presId="urn:microsoft.com/office/officeart/2005/8/layout/equation2"/>
    <dgm:cxn modelId="{0D1FE086-F2A1-47DA-A521-AAF9135AA4DF}" type="presParOf" srcId="{25D8AF5A-4963-4080-8573-87601BFE66B6}" destId="{D1736D7A-B086-4B55-BC77-AFB20F23F134}" srcOrd="2" destOrd="0" presId="urn:microsoft.com/office/officeart/2005/8/layout/equation2"/>
    <dgm:cxn modelId="{B47CDF19-3131-4464-A4F6-4FD1DE201335}" type="presParOf" srcId="{25D8AF5A-4963-4080-8573-87601BFE66B6}" destId="{8756F07A-CD7F-47E2-AB19-E7CF255A22C9}" srcOrd="3" destOrd="0" presId="urn:microsoft.com/office/officeart/2005/8/layout/equation2"/>
    <dgm:cxn modelId="{08501630-7C73-45AE-A850-807B57DFF646}" type="presParOf" srcId="{25D8AF5A-4963-4080-8573-87601BFE66B6}" destId="{E6BDB434-8517-4369-8D47-15E349D9A122}" srcOrd="4" destOrd="0" presId="urn:microsoft.com/office/officeart/2005/8/layout/equation2"/>
    <dgm:cxn modelId="{2955F87F-E37F-405C-81A3-3454B818A5DA}" type="presParOf" srcId="{25D8AF5A-4963-4080-8573-87601BFE66B6}" destId="{81234CF0-618B-4BEA-AD67-E0D2D32669BC}" srcOrd="5" destOrd="0" presId="urn:microsoft.com/office/officeart/2005/8/layout/equation2"/>
    <dgm:cxn modelId="{D216F361-C129-43DF-AE6A-B42101967524}" type="presParOf" srcId="{25D8AF5A-4963-4080-8573-87601BFE66B6}" destId="{B5846A90-70E3-46AE-B387-F321F84C873E}" srcOrd="6" destOrd="0" presId="urn:microsoft.com/office/officeart/2005/8/layout/equation2"/>
    <dgm:cxn modelId="{7F33EEED-1F52-4B11-9C64-FBB5D94C797F}" type="presParOf" srcId="{25D8AF5A-4963-4080-8573-87601BFE66B6}" destId="{3F8D979A-6560-412C-BED3-AB6A4B71D09F}" srcOrd="7" destOrd="0" presId="urn:microsoft.com/office/officeart/2005/8/layout/equation2"/>
    <dgm:cxn modelId="{130DA6E9-EBA5-4B54-8760-04CDC415D29C}" type="presParOf" srcId="{25D8AF5A-4963-4080-8573-87601BFE66B6}" destId="{0E278714-6B3F-4609-88CE-CCF38E8D2DEB}" srcOrd="8" destOrd="0" presId="urn:microsoft.com/office/officeart/2005/8/layout/equation2"/>
    <dgm:cxn modelId="{359C6313-6154-4EDC-B3DA-0E147F84F7F2}" type="presParOf" srcId="{447BDA12-9867-4AD3-B5AE-5B6A0CA38546}" destId="{C09838B5-7AA9-406B-A10E-D7ED959A3762}" srcOrd="1" destOrd="0" presId="urn:microsoft.com/office/officeart/2005/8/layout/equation2"/>
    <dgm:cxn modelId="{773424F0-ED64-4F88-BEE4-E73689C57524}" type="presParOf" srcId="{C09838B5-7AA9-406B-A10E-D7ED959A3762}" destId="{649C9C3D-7AC1-47C2-ABAD-9863DC0629CC}" srcOrd="0" destOrd="0" presId="urn:microsoft.com/office/officeart/2005/8/layout/equation2"/>
    <dgm:cxn modelId="{6B508635-0880-4662-8FCF-7AF7DFFDF4EF}" type="presParOf" srcId="{447BDA12-9867-4AD3-B5AE-5B6A0CA38546}" destId="{3678961C-6C71-4CD2-BE0A-9CDECBA69FB7}"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4F689A-C83F-40F7-AECA-8BAD166C66B8}">
      <dsp:nvSpPr>
        <dsp:cNvPr id="0" name=""/>
        <dsp:cNvSpPr/>
      </dsp:nvSpPr>
      <dsp:spPr>
        <a:xfrm>
          <a:off x="0" y="105179"/>
          <a:ext cx="5904656" cy="904995"/>
        </a:xfrm>
        <a:prstGeom prst="rect">
          <a:avLst/>
        </a:prstGeom>
        <a:solidFill>
          <a:schemeClr val="accent2">
            <a:shade val="8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endParaRPr lang="de-DE" sz="1300" kern="1200" dirty="0" smtClean="0"/>
        </a:p>
        <a:p>
          <a:pPr lvl="0" algn="l" defTabSz="577850">
            <a:lnSpc>
              <a:spcPct val="90000"/>
            </a:lnSpc>
            <a:spcBef>
              <a:spcPct val="0"/>
            </a:spcBef>
            <a:spcAft>
              <a:spcPct val="35000"/>
            </a:spcAft>
          </a:pPr>
          <a:r>
            <a:rPr lang="de-DE" sz="1300" kern="1200" dirty="0" smtClean="0"/>
            <a:t>KPMG: A quick </a:t>
          </a:r>
          <a:r>
            <a:rPr lang="de-DE" sz="1300" kern="1200" dirty="0" err="1" smtClean="0"/>
            <a:t>Introduction</a:t>
          </a:r>
          <a:endParaRPr lang="de-DE" sz="1300" kern="1200" dirty="0" smtClean="0"/>
        </a:p>
        <a:p>
          <a:pPr lvl="0" algn="l" defTabSz="577850">
            <a:lnSpc>
              <a:spcPct val="90000"/>
            </a:lnSpc>
            <a:spcBef>
              <a:spcPct val="0"/>
            </a:spcBef>
            <a:spcAft>
              <a:spcPct val="35000"/>
            </a:spcAft>
          </a:pPr>
          <a:endParaRPr lang="de-DE" sz="1300" kern="1200" dirty="0" smtClean="0"/>
        </a:p>
      </dsp:txBody>
      <dsp:txXfrm>
        <a:off x="0" y="105179"/>
        <a:ext cx="5904656" cy="904995"/>
      </dsp:txXfrm>
    </dsp:sp>
    <dsp:sp modelId="{58D17408-5FFB-49F9-8F61-A9B33AC52D62}">
      <dsp:nvSpPr>
        <dsp:cNvPr id="0" name=""/>
        <dsp:cNvSpPr/>
      </dsp:nvSpPr>
      <dsp:spPr>
        <a:xfrm>
          <a:off x="0" y="1047614"/>
          <a:ext cx="5904656" cy="904995"/>
        </a:xfrm>
        <a:prstGeom prst="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de-DE" sz="1300" kern="1200" dirty="0" smtClean="0"/>
            <a:t>Smart Information </a:t>
          </a:r>
          <a:r>
            <a:rPr lang="de-DE" sz="1300" kern="1200" dirty="0" err="1" smtClean="0"/>
            <a:t>Management@KPMG</a:t>
          </a:r>
          <a:r>
            <a:rPr lang="de-DE" sz="1300" kern="1200" dirty="0" smtClean="0"/>
            <a:t> </a:t>
          </a:r>
          <a:r>
            <a:rPr lang="de-DE" sz="1300" kern="1200" dirty="0" err="1" smtClean="0"/>
            <a:t>with</a:t>
          </a:r>
          <a:r>
            <a:rPr lang="de-DE" sz="1300" kern="1200" dirty="0" smtClean="0"/>
            <a:t> SharePoint 2013</a:t>
          </a:r>
          <a:endParaRPr lang="de-DE" sz="1300" kern="1200" dirty="0"/>
        </a:p>
      </dsp:txBody>
      <dsp:txXfrm>
        <a:off x="0" y="1047614"/>
        <a:ext cx="5904656" cy="904995"/>
      </dsp:txXfrm>
    </dsp:sp>
    <dsp:sp modelId="{4F7C1349-A52B-4E5E-9359-46096D05F51E}">
      <dsp:nvSpPr>
        <dsp:cNvPr id="0" name=""/>
        <dsp:cNvSpPr/>
      </dsp:nvSpPr>
      <dsp:spPr>
        <a:xfrm>
          <a:off x="0" y="1990049"/>
          <a:ext cx="5904656" cy="904995"/>
        </a:xfrm>
        <a:prstGeom prst="rect">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
          </a:r>
          <a:br>
            <a:rPr lang="en-US" sz="1300" kern="1200" dirty="0" smtClean="0"/>
          </a:br>
          <a:r>
            <a:rPr lang="en-US" sz="1300" kern="1200" dirty="0" smtClean="0"/>
            <a:t>IMPACT</a:t>
          </a:r>
          <a:br>
            <a:rPr lang="en-US" sz="1300" kern="1200" dirty="0" smtClean="0"/>
          </a:br>
          <a:r>
            <a:rPr lang="en-US" sz="1300" kern="1200" dirty="0" smtClean="0"/>
            <a:t>How to Bring SharePoint to Work and Unleash Information Worker Productivity </a:t>
          </a:r>
          <a:r>
            <a:rPr lang="de-DE" sz="1300" kern="1200" dirty="0" smtClean="0"/>
            <a:t/>
          </a:r>
          <a:br>
            <a:rPr lang="de-DE" sz="1300" kern="1200" dirty="0" smtClean="0"/>
          </a:br>
          <a:endParaRPr lang="de-DE" sz="1300" kern="1200" dirty="0"/>
        </a:p>
      </dsp:txBody>
      <dsp:txXfrm>
        <a:off x="0" y="1990049"/>
        <a:ext cx="5904656" cy="904995"/>
      </dsp:txXfrm>
    </dsp:sp>
    <dsp:sp modelId="{FCA81E54-80E5-42ED-B47D-446258C35151}">
      <dsp:nvSpPr>
        <dsp:cNvPr id="0" name=""/>
        <dsp:cNvSpPr/>
      </dsp:nvSpPr>
      <dsp:spPr>
        <a:xfrm>
          <a:off x="0" y="2932485"/>
          <a:ext cx="5904656" cy="904995"/>
        </a:xfrm>
        <a:prstGeom prst="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de-DE" sz="1300" kern="1200" dirty="0" smtClean="0"/>
            <a:t>SharePoint: A Great </a:t>
          </a:r>
          <a:r>
            <a:rPr lang="de-DE" sz="1300" kern="1200" dirty="0" err="1" smtClean="0"/>
            <a:t>Opportunity</a:t>
          </a:r>
          <a:r>
            <a:rPr lang="de-DE" sz="1300" kern="1200" dirty="0" smtClean="0"/>
            <a:t> </a:t>
          </a:r>
          <a:r>
            <a:rPr lang="de-DE" sz="1300" kern="1200" dirty="0" err="1" smtClean="0"/>
            <a:t>for</a:t>
          </a:r>
          <a:r>
            <a:rPr lang="de-DE" sz="1300" kern="1200" dirty="0" smtClean="0"/>
            <a:t> Partners</a:t>
          </a:r>
          <a:endParaRPr lang="de-DE" sz="1300" kern="1200" dirty="0"/>
        </a:p>
      </dsp:txBody>
      <dsp:txXfrm>
        <a:off x="0" y="2932485"/>
        <a:ext cx="5904656" cy="9049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75D8C9-9A08-42C8-A28E-BABC287FB242}">
      <dsp:nvSpPr>
        <dsp:cNvPr id="0" name=""/>
        <dsp:cNvSpPr/>
      </dsp:nvSpPr>
      <dsp:spPr>
        <a:xfrm>
          <a:off x="3288955" y="1512"/>
          <a:ext cx="1384004" cy="89960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SAP</a:t>
          </a:r>
          <a:endParaRPr lang="de-DE" sz="1600" kern="1200" dirty="0"/>
        </a:p>
      </dsp:txBody>
      <dsp:txXfrm>
        <a:off x="3288955" y="1512"/>
        <a:ext cx="1384004" cy="899603"/>
      </dsp:txXfrm>
    </dsp:sp>
    <dsp:sp modelId="{118F0F66-329E-462D-931F-FB1F737B1177}">
      <dsp:nvSpPr>
        <dsp:cNvPr id="0" name=""/>
        <dsp:cNvSpPr/>
      </dsp:nvSpPr>
      <dsp:spPr>
        <a:xfrm>
          <a:off x="1862308" y="451313"/>
          <a:ext cx="4237297" cy="4237297"/>
        </a:xfrm>
        <a:custGeom>
          <a:avLst/>
          <a:gdLst/>
          <a:ahLst/>
          <a:cxnLst/>
          <a:rect l="0" t="0" r="0" b="0"/>
          <a:pathLst>
            <a:path>
              <a:moveTo>
                <a:pt x="2819487" y="119274"/>
              </a:moveTo>
              <a:arcTo wR="2118648" hR="2118648" stAng="17359023" swAng="1500425"/>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E52317F-DB09-4418-A103-721D7830883C}">
      <dsp:nvSpPr>
        <dsp:cNvPr id="0" name=""/>
        <dsp:cNvSpPr/>
      </dsp:nvSpPr>
      <dsp:spPr>
        <a:xfrm>
          <a:off x="5123758" y="1060836"/>
          <a:ext cx="1384004" cy="899603"/>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email</a:t>
          </a:r>
          <a:endParaRPr lang="de-DE" sz="1600" kern="1200" dirty="0"/>
        </a:p>
      </dsp:txBody>
      <dsp:txXfrm>
        <a:off x="5123758" y="1060836"/>
        <a:ext cx="1384004" cy="899603"/>
      </dsp:txXfrm>
    </dsp:sp>
    <dsp:sp modelId="{4C4977EF-7BAC-4FDD-ADB1-079C7D18E5E3}">
      <dsp:nvSpPr>
        <dsp:cNvPr id="0" name=""/>
        <dsp:cNvSpPr/>
      </dsp:nvSpPr>
      <dsp:spPr>
        <a:xfrm>
          <a:off x="1862308" y="451313"/>
          <a:ext cx="4237297" cy="4237297"/>
        </a:xfrm>
        <a:custGeom>
          <a:avLst/>
          <a:gdLst/>
          <a:ahLst/>
          <a:cxnLst/>
          <a:rect l="0" t="0" r="0" b="0"/>
          <a:pathLst>
            <a:path>
              <a:moveTo>
                <a:pt x="4151199" y="1520810"/>
              </a:moveTo>
              <a:arcTo wR="2118648" hR="2118648" stAng="20616583" swAng="1966834"/>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3084166-F712-4D80-BC40-6EA01CD91096}">
      <dsp:nvSpPr>
        <dsp:cNvPr id="0" name=""/>
        <dsp:cNvSpPr/>
      </dsp:nvSpPr>
      <dsp:spPr>
        <a:xfrm>
          <a:off x="5123758" y="3179485"/>
          <a:ext cx="1384004" cy="899603"/>
        </a:xfrm>
        <a:prstGeom prst="rect">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err="1" smtClean="0"/>
            <a:t>projects</a:t>
          </a:r>
          <a:endParaRPr lang="de-DE" sz="1600" kern="1200" dirty="0"/>
        </a:p>
      </dsp:txBody>
      <dsp:txXfrm>
        <a:off x="5123758" y="3179485"/>
        <a:ext cx="1384004" cy="899603"/>
      </dsp:txXfrm>
    </dsp:sp>
    <dsp:sp modelId="{31F4D580-E1D3-4619-8B47-10D97838272F}">
      <dsp:nvSpPr>
        <dsp:cNvPr id="0" name=""/>
        <dsp:cNvSpPr/>
      </dsp:nvSpPr>
      <dsp:spPr>
        <a:xfrm>
          <a:off x="1862308" y="451313"/>
          <a:ext cx="4237297" cy="4237297"/>
        </a:xfrm>
        <a:custGeom>
          <a:avLst/>
          <a:gdLst/>
          <a:ahLst/>
          <a:cxnLst/>
          <a:rect l="0" t="0" r="0" b="0"/>
          <a:pathLst>
            <a:path>
              <a:moveTo>
                <a:pt x="3598983" y="3634326"/>
              </a:moveTo>
              <a:arcTo wR="2118648" hR="2118648" stAng="2740552" swAng="1500425"/>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DEF4E42-CB87-4621-86C7-2E695A134D25}">
      <dsp:nvSpPr>
        <dsp:cNvPr id="0" name=""/>
        <dsp:cNvSpPr/>
      </dsp:nvSpPr>
      <dsp:spPr>
        <a:xfrm>
          <a:off x="3288955" y="4238809"/>
          <a:ext cx="1384004" cy="899603"/>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err="1" smtClean="0"/>
            <a:t>controlling</a:t>
          </a:r>
          <a:endParaRPr lang="de-DE" sz="1600" kern="1200" dirty="0"/>
        </a:p>
      </dsp:txBody>
      <dsp:txXfrm>
        <a:off x="3288955" y="4238809"/>
        <a:ext cx="1384004" cy="899603"/>
      </dsp:txXfrm>
    </dsp:sp>
    <dsp:sp modelId="{21900FA4-76C7-4553-A381-5476D4CDA958}">
      <dsp:nvSpPr>
        <dsp:cNvPr id="0" name=""/>
        <dsp:cNvSpPr/>
      </dsp:nvSpPr>
      <dsp:spPr>
        <a:xfrm>
          <a:off x="1862308" y="451313"/>
          <a:ext cx="4237297" cy="4237297"/>
        </a:xfrm>
        <a:custGeom>
          <a:avLst/>
          <a:gdLst/>
          <a:ahLst/>
          <a:cxnLst/>
          <a:rect l="0" t="0" r="0" b="0"/>
          <a:pathLst>
            <a:path>
              <a:moveTo>
                <a:pt x="1417809" y="4118022"/>
              </a:moveTo>
              <a:arcTo wR="2118648" hR="2118648" stAng="6559023" swAng="1500425"/>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81CA985-582E-49AB-ABCE-561772E3FBA7}">
      <dsp:nvSpPr>
        <dsp:cNvPr id="0" name=""/>
        <dsp:cNvSpPr/>
      </dsp:nvSpPr>
      <dsp:spPr>
        <a:xfrm>
          <a:off x="1454151" y="3179485"/>
          <a:ext cx="1384004" cy="899603"/>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err="1" smtClean="0"/>
            <a:t>information</a:t>
          </a:r>
          <a:r>
            <a:rPr lang="de-DE" sz="1600" kern="1200" dirty="0" smtClean="0"/>
            <a:t> </a:t>
          </a:r>
          <a:r>
            <a:rPr lang="de-DE" sz="1600" kern="1200" dirty="0" err="1" smtClean="0"/>
            <a:t>management</a:t>
          </a:r>
          <a:endParaRPr lang="de-DE" sz="1600" kern="1200" dirty="0" smtClean="0"/>
        </a:p>
      </dsp:txBody>
      <dsp:txXfrm>
        <a:off x="1454151" y="3179485"/>
        <a:ext cx="1384004" cy="899603"/>
      </dsp:txXfrm>
    </dsp:sp>
    <dsp:sp modelId="{0284E1A7-C3AA-41FB-8E56-7E93CE032297}">
      <dsp:nvSpPr>
        <dsp:cNvPr id="0" name=""/>
        <dsp:cNvSpPr/>
      </dsp:nvSpPr>
      <dsp:spPr>
        <a:xfrm>
          <a:off x="1862308" y="451313"/>
          <a:ext cx="4237297" cy="4237297"/>
        </a:xfrm>
        <a:custGeom>
          <a:avLst/>
          <a:gdLst/>
          <a:ahLst/>
          <a:cxnLst/>
          <a:rect l="0" t="0" r="0" b="0"/>
          <a:pathLst>
            <a:path>
              <a:moveTo>
                <a:pt x="86097" y="2716486"/>
              </a:moveTo>
              <a:arcTo wR="2118648" hR="2118648" stAng="9816583" swAng="1966834"/>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3371888-AF2D-4883-A15B-548510301E66}">
      <dsp:nvSpPr>
        <dsp:cNvPr id="0" name=""/>
        <dsp:cNvSpPr/>
      </dsp:nvSpPr>
      <dsp:spPr>
        <a:xfrm>
          <a:off x="1454151" y="1060836"/>
          <a:ext cx="1384004" cy="899603"/>
        </a:xfrm>
        <a:prstGeom prst="rect">
          <a:avLst/>
        </a:prstGeom>
        <a:solidFill>
          <a:schemeClr val="tx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err="1" smtClean="0"/>
            <a:t>task</a:t>
          </a:r>
          <a:r>
            <a:rPr lang="de-DE" sz="1600" kern="1200" dirty="0" smtClean="0"/>
            <a:t> </a:t>
          </a:r>
          <a:r>
            <a:rPr lang="de-DE" sz="1600" kern="1200" dirty="0" err="1" smtClean="0"/>
            <a:t>and</a:t>
          </a:r>
          <a:r>
            <a:rPr lang="de-DE" sz="1600" kern="1200" dirty="0" smtClean="0"/>
            <a:t> time </a:t>
          </a:r>
          <a:r>
            <a:rPr lang="de-DE" sz="1600" kern="1200" dirty="0" err="1" smtClean="0"/>
            <a:t>management</a:t>
          </a:r>
          <a:endParaRPr lang="de-DE" sz="1600" kern="1200" dirty="0" smtClean="0"/>
        </a:p>
      </dsp:txBody>
      <dsp:txXfrm>
        <a:off x="1454151" y="1060836"/>
        <a:ext cx="1384004" cy="899603"/>
      </dsp:txXfrm>
    </dsp:sp>
    <dsp:sp modelId="{9D221A29-0D7C-44B3-B19F-C745F37A9ACB}">
      <dsp:nvSpPr>
        <dsp:cNvPr id="0" name=""/>
        <dsp:cNvSpPr/>
      </dsp:nvSpPr>
      <dsp:spPr>
        <a:xfrm>
          <a:off x="1862308" y="451313"/>
          <a:ext cx="4237297" cy="4237297"/>
        </a:xfrm>
        <a:custGeom>
          <a:avLst/>
          <a:gdLst/>
          <a:ahLst/>
          <a:cxnLst/>
          <a:rect l="0" t="0" r="0" b="0"/>
          <a:pathLst>
            <a:path>
              <a:moveTo>
                <a:pt x="638313" y="602970"/>
              </a:moveTo>
              <a:arcTo wR="2118648" hR="2118648" stAng="13540552" swAng="1500425"/>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9C620-EB22-42B0-A3E6-3A58EDF02BCC}">
      <dsp:nvSpPr>
        <dsp:cNvPr id="0" name=""/>
        <dsp:cNvSpPr/>
      </dsp:nvSpPr>
      <dsp:spPr>
        <a:xfrm rot="21300000">
          <a:off x="166441" y="453330"/>
          <a:ext cx="2603176" cy="227748"/>
        </a:xfrm>
        <a:prstGeom prst="mathMinus">
          <a:avLst/>
        </a:prstGeom>
        <a:solidFill>
          <a:srgbClr val="1F497D">
            <a:tint val="60000"/>
            <a:hueOff val="0"/>
            <a:satOff val="0"/>
            <a:lumOff val="0"/>
            <a:alphaOff val="0"/>
          </a:srgbClr>
        </a:solidFill>
        <a:ln w="25400" cap="flat" cmpd="sng" algn="ctr">
          <a:solidFill>
            <a:srgbClr val="EEECE1">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5156A0EE-C261-4E36-8C57-4FD1920C6BCF}">
      <dsp:nvSpPr>
        <dsp:cNvPr id="0" name=""/>
        <dsp:cNvSpPr/>
      </dsp:nvSpPr>
      <dsp:spPr>
        <a:xfrm>
          <a:off x="352327" y="56720"/>
          <a:ext cx="880818" cy="453763"/>
        </a:xfrm>
        <a:prstGeom prst="downArrow">
          <a:avLst/>
        </a:prstGeom>
        <a:solidFill>
          <a:srgbClr val="8099C6"/>
        </a:solidFill>
        <a:ln w="25400" cap="flat" cmpd="sng" algn="ctr">
          <a:solidFill>
            <a:srgbClr val="EEECE1">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D17D2468-22C0-4678-BA79-0C14351C1D8D}">
      <dsp:nvSpPr>
        <dsp:cNvPr id="0" name=""/>
        <dsp:cNvSpPr/>
      </dsp:nvSpPr>
      <dsp:spPr>
        <a:xfrm>
          <a:off x="1224445" y="0"/>
          <a:ext cx="1602872" cy="476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noProof="0" dirty="0" smtClean="0">
              <a:solidFill>
                <a:schemeClr val="bg2">
                  <a:lumMod val="75000"/>
                </a:schemeClr>
              </a:solidFill>
              <a:latin typeface="Calibri"/>
              <a:ea typeface="+mn-ea"/>
              <a:cs typeface="+mn-cs"/>
            </a:rPr>
            <a:t>Use Case Requirements</a:t>
          </a:r>
          <a:endParaRPr lang="en-US" sz="1200" kern="1200" noProof="0" dirty="0">
            <a:solidFill>
              <a:schemeClr val="bg2">
                <a:lumMod val="75000"/>
              </a:schemeClr>
            </a:solidFill>
            <a:latin typeface="Calibri"/>
            <a:ea typeface="+mn-ea"/>
            <a:cs typeface="+mn-cs"/>
          </a:endParaRPr>
        </a:p>
      </dsp:txBody>
      <dsp:txXfrm>
        <a:off x="1224445" y="0"/>
        <a:ext cx="1602872" cy="476451"/>
      </dsp:txXfrm>
    </dsp:sp>
    <dsp:sp modelId="{FCD1D351-F1A9-4868-9CC6-92C3AB94C90C}">
      <dsp:nvSpPr>
        <dsp:cNvPr id="0" name=""/>
        <dsp:cNvSpPr/>
      </dsp:nvSpPr>
      <dsp:spPr>
        <a:xfrm>
          <a:off x="1702914" y="623924"/>
          <a:ext cx="880818" cy="453763"/>
        </a:xfrm>
        <a:prstGeom prst="upArrow">
          <a:avLst/>
        </a:prstGeom>
        <a:solidFill>
          <a:srgbClr val="8099C6"/>
        </a:solidFill>
        <a:ln w="25400" cap="flat" cmpd="sng" algn="ctr">
          <a:solidFill>
            <a:srgbClr val="EEECE1">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E3F5F256-C561-426C-9E65-343DC236FF24}">
      <dsp:nvSpPr>
        <dsp:cNvPr id="0" name=""/>
        <dsp:cNvSpPr/>
      </dsp:nvSpPr>
      <dsp:spPr>
        <a:xfrm>
          <a:off x="108742" y="657957"/>
          <a:ext cx="1602872" cy="476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noProof="0" dirty="0" smtClean="0">
              <a:solidFill>
                <a:schemeClr val="bg2">
                  <a:lumMod val="75000"/>
                </a:schemeClr>
              </a:solidFill>
              <a:latin typeface="Calibri"/>
              <a:ea typeface="+mn-ea"/>
              <a:cs typeface="+mn-cs"/>
            </a:rPr>
            <a:t>Capabilities available</a:t>
          </a:r>
          <a:endParaRPr lang="en-US" sz="1200" kern="1200" noProof="0" dirty="0">
            <a:solidFill>
              <a:schemeClr val="bg2">
                <a:lumMod val="75000"/>
              </a:schemeClr>
            </a:solidFill>
            <a:latin typeface="Calibri"/>
            <a:ea typeface="+mn-ea"/>
            <a:cs typeface="+mn-cs"/>
          </a:endParaRPr>
        </a:p>
      </dsp:txBody>
      <dsp:txXfrm>
        <a:off x="108742" y="657957"/>
        <a:ext cx="1602872" cy="47645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68"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98" indent="-10792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66"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04" indent="-14974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13"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170" algn="l" defTabSz="932468" rtl="0" eaLnBrk="1" latinLnBrk="0" hangingPunct="1">
      <a:defRPr sz="1200" kern="1200">
        <a:solidFill>
          <a:schemeClr val="tx1"/>
        </a:solidFill>
        <a:latin typeface="+mn-lt"/>
        <a:ea typeface="+mn-ea"/>
        <a:cs typeface="+mn-cs"/>
      </a:defRPr>
    </a:lvl6pPr>
    <a:lvl7pPr marL="2797404" algn="l" defTabSz="932468" rtl="0" eaLnBrk="1" latinLnBrk="0" hangingPunct="1">
      <a:defRPr sz="1200" kern="1200">
        <a:solidFill>
          <a:schemeClr val="tx1"/>
        </a:solidFill>
        <a:latin typeface="+mn-lt"/>
        <a:ea typeface="+mn-ea"/>
        <a:cs typeface="+mn-cs"/>
      </a:defRPr>
    </a:lvl7pPr>
    <a:lvl8pPr marL="3263638" algn="l" defTabSz="932468" rtl="0" eaLnBrk="1" latinLnBrk="0" hangingPunct="1">
      <a:defRPr sz="1200" kern="1200">
        <a:solidFill>
          <a:schemeClr val="tx1"/>
        </a:solidFill>
        <a:latin typeface="+mn-lt"/>
        <a:ea typeface="+mn-ea"/>
        <a:cs typeface="+mn-cs"/>
      </a:defRPr>
    </a:lvl8pPr>
    <a:lvl9pPr marL="3729872" algn="l" defTabSz="93246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2588" y="685800"/>
            <a:ext cx="6094412" cy="3429000"/>
          </a:xfrm>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F531A66F-E3FE-43AB-853D-4E31C8C62DE1}" type="slidenum">
              <a:rPr lang="de-DE" smtClean="0">
                <a:solidFill>
                  <a:prstClr val="black"/>
                </a:solidFill>
              </a:rPr>
              <a:pPr/>
              <a:t>27</a:t>
            </a:fld>
            <a:endParaRPr lang="de-DE">
              <a:solidFill>
                <a:prstClr val="black"/>
              </a:solidFill>
            </a:endParaRPr>
          </a:p>
        </p:txBody>
      </p:sp>
    </p:spTree>
    <p:extLst>
      <p:ext uri="{BB962C8B-B14F-4D97-AF65-F5344CB8AC3E}">
        <p14:creationId xmlns:p14="http://schemas.microsoft.com/office/powerpoint/2010/main" val="1033075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2588" y="685800"/>
            <a:ext cx="6094412" cy="3429000"/>
          </a:xfrm>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F531A66F-E3FE-43AB-853D-4E31C8C62DE1}" type="slidenum">
              <a:rPr lang="de-DE" smtClean="0">
                <a:solidFill>
                  <a:prstClr val="black"/>
                </a:solidFill>
              </a:rPr>
              <a:pPr/>
              <a:t>28</a:t>
            </a:fld>
            <a:endParaRPr lang="de-DE">
              <a:solidFill>
                <a:prstClr val="black"/>
              </a:solidFill>
            </a:endParaRPr>
          </a:p>
        </p:txBody>
      </p:sp>
    </p:spTree>
    <p:extLst>
      <p:ext uri="{BB962C8B-B14F-4D97-AF65-F5344CB8AC3E}">
        <p14:creationId xmlns:p14="http://schemas.microsoft.com/office/powerpoint/2010/main" val="431976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2588" y="685800"/>
            <a:ext cx="6094412" cy="3429000"/>
          </a:xfrm>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F531A66F-E3FE-43AB-853D-4E31C8C62DE1}" type="slidenum">
              <a:rPr lang="de-DE" smtClean="0">
                <a:solidFill>
                  <a:prstClr val="black"/>
                </a:solidFill>
              </a:rPr>
              <a:pPr/>
              <a:t>29</a:t>
            </a:fld>
            <a:endParaRPr lang="de-DE">
              <a:solidFill>
                <a:prstClr val="black"/>
              </a:solidFill>
            </a:endParaRPr>
          </a:p>
        </p:txBody>
      </p:sp>
    </p:spTree>
    <p:extLst>
      <p:ext uri="{BB962C8B-B14F-4D97-AF65-F5344CB8AC3E}">
        <p14:creationId xmlns:p14="http://schemas.microsoft.com/office/powerpoint/2010/main" val="4078983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2588" y="685800"/>
            <a:ext cx="6094412" cy="3429000"/>
          </a:xfrm>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F531A66F-E3FE-43AB-853D-4E31C8C62DE1}" type="slidenum">
              <a:rPr lang="de-DE" smtClean="0">
                <a:solidFill>
                  <a:prstClr val="black"/>
                </a:solidFill>
              </a:rPr>
              <a:pPr/>
              <a:t>31</a:t>
            </a:fld>
            <a:endParaRPr lang="de-DE">
              <a:solidFill>
                <a:prstClr val="black"/>
              </a:solidFill>
            </a:endParaRPr>
          </a:p>
        </p:txBody>
      </p:sp>
    </p:spTree>
    <p:extLst>
      <p:ext uri="{BB962C8B-B14F-4D97-AF65-F5344CB8AC3E}">
        <p14:creationId xmlns:p14="http://schemas.microsoft.com/office/powerpoint/2010/main" val="2894845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2588" y="685800"/>
            <a:ext cx="6094412" cy="3429000"/>
          </a:xfrm>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F531A66F-E3FE-43AB-853D-4E31C8C62DE1}" type="slidenum">
              <a:rPr lang="de-DE" smtClean="0">
                <a:solidFill>
                  <a:prstClr val="black"/>
                </a:solidFill>
              </a:rPr>
              <a:pPr/>
              <a:t>32</a:t>
            </a:fld>
            <a:endParaRPr lang="de-DE">
              <a:solidFill>
                <a:prstClr val="black"/>
              </a:solidFill>
            </a:endParaRPr>
          </a:p>
        </p:txBody>
      </p:sp>
    </p:spTree>
    <p:extLst>
      <p:ext uri="{BB962C8B-B14F-4D97-AF65-F5344CB8AC3E}">
        <p14:creationId xmlns:p14="http://schemas.microsoft.com/office/powerpoint/2010/main" val="293576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906473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22663" y="228600"/>
            <a:ext cx="3187700" cy="17938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72462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8:43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636787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17913" y="233363"/>
            <a:ext cx="3243262" cy="1825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504337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21075" y="228600"/>
            <a:ext cx="3189288" cy="17938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184968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baseline="0" dirty="0" smtClean="0"/>
          </a:p>
        </p:txBody>
      </p:sp>
      <p:sp>
        <p:nvSpPr>
          <p:cNvPr id="4" name="Foliennummernplatzhalter 3"/>
          <p:cNvSpPr>
            <a:spLocks noGrp="1"/>
          </p:cNvSpPr>
          <p:nvPr>
            <p:ph type="sldNum" sz="quarter" idx="10"/>
          </p:nvPr>
        </p:nvSpPr>
        <p:spPr/>
        <p:txBody>
          <a:bodyPr/>
          <a:lstStyle/>
          <a:p>
            <a:fld id="{2BD81518-8AD5-49CC-B774-4D66F72228B3}" type="slidenum">
              <a:rPr lang="en-GB" smtClean="0">
                <a:solidFill>
                  <a:prstClr val="black"/>
                </a:solidFill>
              </a:rPr>
              <a:pPr/>
              <a:t>12</a:t>
            </a:fld>
            <a:endParaRPr lang="en-GB" dirty="0">
              <a:solidFill>
                <a:prstClr val="black"/>
              </a:solidFill>
            </a:endParaRPr>
          </a:p>
        </p:txBody>
      </p:sp>
    </p:spTree>
    <p:extLst>
      <p:ext uri="{BB962C8B-B14F-4D97-AF65-F5344CB8AC3E}">
        <p14:creationId xmlns:p14="http://schemas.microsoft.com/office/powerpoint/2010/main" val="521727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Kopfzeilenplatzhalt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ußzeilenplatzhalt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umsplatzhalter 5"/>
          <p:cNvSpPr>
            <a:spLocks noGrp="1"/>
          </p:cNvSpPr>
          <p:nvPr>
            <p:ph type="dt" idx="12"/>
          </p:nvPr>
        </p:nvSpPr>
        <p:spPr/>
        <p:txBody>
          <a:bodyPr/>
          <a:lstStyle/>
          <a:p>
            <a:fld id="{25F76F8F-9AB5-4114-9908-C70511AA0881}" type="datetime1">
              <a:rPr lang="en-US" smtClean="0">
                <a:solidFill>
                  <a:prstClr val="black"/>
                </a:solidFill>
              </a:rPr>
              <a:pPr/>
              <a:t>12/6/2012</a:t>
            </a:fld>
            <a:endParaRPr lang="en-US" dirty="0">
              <a:solidFill>
                <a:prstClr val="black"/>
              </a:solidFill>
            </a:endParaRPr>
          </a:p>
        </p:txBody>
      </p:sp>
      <p:sp>
        <p:nvSpPr>
          <p:cNvPr id="7" name="Foliennummernplatzhalt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158363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2BD81518-8AD5-49CC-B774-4D66F72228B3}" type="slidenum">
              <a:rPr lang="en-GB" smtClean="0">
                <a:solidFill>
                  <a:prstClr val="black"/>
                </a:solidFill>
              </a:rPr>
              <a:pPr/>
              <a:t>18</a:t>
            </a:fld>
            <a:endParaRPr lang="en-GB" dirty="0">
              <a:solidFill>
                <a:prstClr val="black"/>
              </a:solidFill>
            </a:endParaRPr>
          </a:p>
        </p:txBody>
      </p:sp>
    </p:spTree>
    <p:extLst>
      <p:ext uri="{BB962C8B-B14F-4D97-AF65-F5344CB8AC3E}">
        <p14:creationId xmlns:p14="http://schemas.microsoft.com/office/powerpoint/2010/main" val="3554051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ußzeilenplatzhalt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umsplatzhalter 5"/>
          <p:cNvSpPr>
            <a:spLocks noGrp="1"/>
          </p:cNvSpPr>
          <p:nvPr>
            <p:ph type="dt" idx="12"/>
          </p:nvPr>
        </p:nvSpPr>
        <p:spPr/>
        <p:txBody>
          <a:bodyPr/>
          <a:lstStyle/>
          <a:p>
            <a:fld id="{17F86475-E4D7-4A0E-BB6C-AA9C5F4E6ECE}" type="datetime1">
              <a:rPr lang="en-US" smtClean="0">
                <a:solidFill>
                  <a:prstClr val="black"/>
                </a:solidFill>
              </a:rPr>
              <a:pPr/>
              <a:t>12/6/2012</a:t>
            </a:fld>
            <a:endParaRPr lang="en-US" dirty="0">
              <a:solidFill>
                <a:prstClr val="black"/>
              </a:solidFill>
            </a:endParaRPr>
          </a:p>
        </p:txBody>
      </p:sp>
      <p:sp>
        <p:nvSpPr>
          <p:cNvPr id="7" name="Foliennummernplatzhalt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937057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702059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8.xml"/><Relationship Id="rId4" Type="http://schemas.openxmlformats.org/officeDocument/2006/relationships/image" Target="../media/image4.emf"/></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0.xml"/><Relationship Id="rId4" Type="http://schemas.openxmlformats.org/officeDocument/2006/relationships/image" Target="../media/image4.emf"/></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1.xml"/><Relationship Id="rId6" Type="http://schemas.openxmlformats.org/officeDocument/2006/relationships/image" Target="../media/image18.png"/><Relationship Id="rId5" Type="http://schemas.microsoft.com/office/2007/relationships/hdphoto" Target="../media/hdphoto2.wdp"/><Relationship Id="rId4" Type="http://schemas.openxmlformats.org/officeDocument/2006/relationships/image" Target="../media/image17.png"/></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e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6.xml"/><Relationship Id="rId6" Type="http://schemas.openxmlformats.org/officeDocument/2006/relationships/image" Target="../media/image18.png"/><Relationship Id="rId5" Type="http://schemas.microsoft.com/office/2007/relationships/hdphoto" Target="../media/hdphoto2.wdp"/><Relationship Id="rId4" Type="http://schemas.openxmlformats.org/officeDocument/2006/relationships/image" Target="../media/image17.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4" y="1028412"/>
            <a:ext cx="2103437" cy="467125"/>
          </a:xfrm>
        </p:spPr>
        <p:txBody>
          <a:bodyPr/>
          <a:lstStyle>
            <a:lvl1pPr marL="0" indent="0" algn="r" defTabSz="932468"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8362941"/>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730766"/>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5518692"/>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7815980"/>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99167067"/>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7923358"/>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213044"/>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4334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8748727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935410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736156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3283289"/>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8556065"/>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4025291"/>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0412783"/>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474922"/>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63857168"/>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21962509"/>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4993827"/>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402654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0078617"/>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1440345"/>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97486807"/>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2956316"/>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865390"/>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566906"/>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923803"/>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19605298"/>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88894733"/>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06261016"/>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1381437"/>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0539804"/>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01601701"/>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572908"/>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338156"/>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8720276"/>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7678191"/>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5113622"/>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19810342"/>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452447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Inhalt mit Text (blau)">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2"/>
            <a:ext cx="10633535" cy="691745"/>
          </a:xfrm>
        </p:spPr>
        <p:txBody>
          <a:bodyPr/>
          <a:lstStyle/>
          <a:p>
            <a:r>
              <a:rPr lang="de-DE" dirty="0" smtClean="0"/>
              <a:t>Titelmasterformat durch Klicken bearbeiten</a:t>
            </a:r>
            <a:endParaRPr lang="en-US" dirty="0"/>
          </a:p>
        </p:txBody>
      </p:sp>
      <p:sp>
        <p:nvSpPr>
          <p:cNvPr id="5" name="Text Placeholder 4"/>
          <p:cNvSpPr>
            <a:spLocks noGrp="1"/>
          </p:cNvSpPr>
          <p:nvPr>
            <p:ph type="body" sz="quarter" idx="10"/>
          </p:nvPr>
        </p:nvSpPr>
        <p:spPr>
          <a:xfrm>
            <a:off x="529662" y="1476627"/>
            <a:ext cx="11375536" cy="3776522"/>
          </a:xfrm>
        </p:spPr>
        <p:txBody>
          <a:bodyPr/>
          <a:lstStyle>
            <a:lvl1pPr marL="0" indent="0" algn="l" defTabSz="699699" rtl="0" eaLnBrk="1" latinLnBrk="0" hangingPunct="1">
              <a:lnSpc>
                <a:spcPct val="90000"/>
              </a:lnSpc>
              <a:spcBef>
                <a:spcPts val="0"/>
              </a:spcBef>
              <a:spcAft>
                <a:spcPts val="688"/>
              </a:spcAft>
              <a:buSzPct val="90000"/>
              <a:buFont typeface="Arial" pitchFamily="34" charset="0"/>
              <a:buNone/>
              <a:defRPr lang="en-US" sz="4080" kern="1200" spc="-102" baseline="0" dirty="0" smtClean="0">
                <a:solidFill>
                  <a:srgbClr val="0071BC"/>
                </a:solidFill>
                <a:latin typeface="Segoe UI Light" pitchFamily="34" charset="0"/>
                <a:ea typeface="+mn-ea"/>
                <a:cs typeface="+mn-cs"/>
              </a:defRPr>
            </a:lvl1pPr>
            <a:lvl2pPr marL="0" marR="0" indent="0" algn="l" defTabSz="699699" rtl="0" eaLnBrk="1" fontAlgn="auto" latinLnBrk="0" hangingPunct="1">
              <a:lnSpc>
                <a:spcPct val="90000"/>
              </a:lnSpc>
              <a:spcBef>
                <a:spcPts val="0"/>
              </a:spcBef>
              <a:spcAft>
                <a:spcPts val="306"/>
              </a:spcAft>
              <a:buClrTx/>
              <a:buSzPct val="90000"/>
              <a:buFont typeface="Arial" pitchFamily="34" charset="0"/>
              <a:buNone/>
              <a:tabLst>
                <a:tab pos="482278" algn="l"/>
              </a:tabLst>
              <a:defRPr sz="2040" spc="-51" baseline="0">
                <a:latin typeface="+mn-lt"/>
              </a:defRPr>
            </a:lvl2pPr>
            <a:lvl3pPr marL="0" indent="0">
              <a:spcBef>
                <a:spcPts val="0"/>
              </a:spcBef>
              <a:spcAft>
                <a:spcPts val="306"/>
              </a:spcAft>
              <a:buNone/>
              <a:defRPr sz="1530"/>
            </a:lvl3pPr>
            <a:lvl4pPr marL="0" indent="0">
              <a:spcBef>
                <a:spcPts val="0"/>
              </a:spcBef>
              <a:spcAft>
                <a:spcPts val="306"/>
              </a:spcAft>
              <a:buNone/>
              <a:defRPr/>
            </a:lvl4pPr>
            <a:lvl5pPr marL="0" indent="0">
              <a:spcBef>
                <a:spcPts val="0"/>
              </a:spcBef>
              <a:spcAft>
                <a:spcPts val="306"/>
              </a:spcAft>
              <a:buNone/>
              <a:defRPr/>
            </a:lvl5pPr>
          </a:lstStyle>
          <a:p>
            <a:pPr lvl="0"/>
            <a:r>
              <a:rPr lang="de-DE" dirty="0" smtClean="0"/>
              <a:t>Textmasterformat bearbeiten</a:t>
            </a:r>
          </a:p>
          <a:p>
            <a:pPr lvl="1"/>
            <a:r>
              <a:rPr lang="de-DE" dirty="0" smtClean="0"/>
              <a:t>Zweite Ebene</a:t>
            </a:r>
          </a:p>
          <a:p>
            <a:pPr marL="0" marR="0" lvl="1" indent="0" algn="l" defTabSz="699699" rtl="0" eaLnBrk="1" fontAlgn="auto" latinLnBrk="0" hangingPunct="1">
              <a:lnSpc>
                <a:spcPct val="90000"/>
              </a:lnSpc>
              <a:spcBef>
                <a:spcPts val="0"/>
              </a:spcBef>
              <a:spcAft>
                <a:spcPts val="306"/>
              </a:spcAft>
              <a:buClrTx/>
              <a:buSzPct val="90000"/>
              <a:buFont typeface="Arial" pitchFamily="34" charset="0"/>
              <a:buNone/>
              <a:tabLst>
                <a:tab pos="482278" algn="l"/>
              </a:tabLst>
              <a:defRPr/>
            </a:pPr>
            <a:r>
              <a:rPr lang="de-DE" dirty="0" smtClean="0"/>
              <a:t>Zweite Ebene</a:t>
            </a:r>
          </a:p>
          <a:p>
            <a:pPr lvl="1"/>
            <a:endParaRPr lang="de-DE" dirty="0" smtClean="0"/>
          </a:p>
          <a:p>
            <a:pPr lvl="0"/>
            <a:r>
              <a:rPr lang="de-DE" dirty="0" smtClean="0"/>
              <a:t>Textmasterformat bearbeiten</a:t>
            </a:r>
          </a:p>
          <a:p>
            <a:pPr lvl="1"/>
            <a:r>
              <a:rPr lang="de-DE" dirty="0" smtClean="0"/>
              <a:t>Zweite Ebene</a:t>
            </a:r>
          </a:p>
          <a:p>
            <a:pPr marL="0" marR="0" lvl="1" indent="0" algn="l" defTabSz="699699" rtl="0" eaLnBrk="1" fontAlgn="auto" latinLnBrk="0" hangingPunct="1">
              <a:lnSpc>
                <a:spcPct val="90000"/>
              </a:lnSpc>
              <a:spcBef>
                <a:spcPts val="0"/>
              </a:spcBef>
              <a:spcAft>
                <a:spcPts val="306"/>
              </a:spcAft>
              <a:buClrTx/>
              <a:buSzPct val="90000"/>
              <a:buFont typeface="Arial" pitchFamily="34" charset="0"/>
              <a:buNone/>
              <a:tabLst>
                <a:tab pos="482278" algn="l"/>
              </a:tabLst>
              <a:defRPr/>
            </a:pPr>
            <a:r>
              <a:rPr lang="de-DE" dirty="0" smtClean="0"/>
              <a:t>Zweite Ebene</a:t>
            </a:r>
          </a:p>
          <a:p>
            <a:pPr lvl="1"/>
            <a:endParaRPr lang="de-DE" dirty="0" smtClean="0"/>
          </a:p>
          <a:p>
            <a:pPr lvl="1"/>
            <a:endParaRPr lang="de-DE" dirty="0" smtClean="0"/>
          </a:p>
        </p:txBody>
      </p:sp>
      <p:sp>
        <p:nvSpPr>
          <p:cNvPr id="6" name="Slide Number Placeholder 2"/>
          <p:cNvSpPr>
            <a:spLocks noGrp="1"/>
          </p:cNvSpPr>
          <p:nvPr>
            <p:ph type="sldNum" sz="quarter" idx="4"/>
          </p:nvPr>
        </p:nvSpPr>
        <p:spPr>
          <a:xfrm>
            <a:off x="11314924" y="6535515"/>
            <a:ext cx="639734" cy="372394"/>
          </a:xfrm>
          <a:prstGeom prst="rect">
            <a:avLst/>
          </a:prstGeom>
        </p:spPr>
        <p:txBody>
          <a:bodyPr/>
          <a:lstStyle>
            <a:lvl1pPr algn="r">
              <a:defRPr sz="1224">
                <a:latin typeface="+mj-lt"/>
              </a:defRPr>
            </a:lvl1pPr>
          </a:lstStyle>
          <a:p>
            <a:pPr defTabSz="932742">
              <a:defRPr/>
            </a:pPr>
            <a:fld id="{464B7A22-D7A7-41A3-B805-AF4E316EF953}" type="slidenum">
              <a:rPr lang="de-DE" smtClean="0">
                <a:solidFill>
                  <a:srgbClr val="00338D"/>
                </a:solidFill>
              </a:rPr>
              <a:pPr defTabSz="932742">
                <a:defRPr/>
              </a:pPr>
              <a:t>‹#›</a:t>
            </a:fld>
            <a:endParaRPr lang="de-DE" dirty="0">
              <a:solidFill>
                <a:srgbClr val="00338D"/>
              </a:solidFill>
            </a:endParaRPr>
          </a:p>
        </p:txBody>
      </p:sp>
    </p:spTree>
    <p:extLst>
      <p:ext uri="{BB962C8B-B14F-4D97-AF65-F5344CB8AC3E}">
        <p14:creationId xmlns:p14="http://schemas.microsoft.com/office/powerpoint/2010/main" val="4171105659"/>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06578" y="1322808"/>
            <a:ext cx="5714003" cy="3673698"/>
          </a:xfrm>
        </p:spPr>
        <p:txBody>
          <a:bodyPr/>
          <a:lstStyle>
            <a:lvl1pPr marL="0" marR="0" indent="0" algn="l" defTabSz="860880" rtl="0" eaLnBrk="1" fontAlgn="base" latinLnBrk="0" hangingPunct="1">
              <a:lnSpc>
                <a:spcPct val="100000"/>
              </a:lnSpc>
              <a:spcBef>
                <a:spcPct val="40000"/>
              </a:spcBef>
              <a:spcAft>
                <a:spcPct val="0"/>
              </a:spcAft>
              <a:buClrTx/>
              <a:buSzTx/>
              <a:buFontTx/>
              <a:buNone/>
              <a:tabLst/>
              <a:defRPr sz="2636"/>
            </a:lvl1pPr>
            <a:lvl2pPr marL="1495" marR="0" indent="0" algn="l" defTabSz="860880" rtl="0" eaLnBrk="1" fontAlgn="base" latinLnBrk="0" hangingPunct="1">
              <a:lnSpc>
                <a:spcPct val="100000"/>
              </a:lnSpc>
              <a:spcBef>
                <a:spcPct val="40000"/>
              </a:spcBef>
              <a:spcAft>
                <a:spcPct val="0"/>
              </a:spcAft>
              <a:buClrTx/>
              <a:buSzTx/>
              <a:buFontTx/>
              <a:buNone/>
              <a:tabLst/>
              <a:defRPr sz="2259"/>
            </a:lvl2pPr>
            <a:lvl3pPr marL="168888" marR="0" indent="-165899" algn="l" defTabSz="860880" rtl="0" eaLnBrk="1" fontAlgn="base" latinLnBrk="0" hangingPunct="1">
              <a:lnSpc>
                <a:spcPct val="100000"/>
              </a:lnSpc>
              <a:spcBef>
                <a:spcPct val="40000"/>
              </a:spcBef>
              <a:spcAft>
                <a:spcPct val="0"/>
              </a:spcAft>
              <a:buClr>
                <a:srgbClr val="0C2D83"/>
              </a:buClr>
              <a:buSzTx/>
              <a:buFont typeface="Arial" charset="0"/>
              <a:buChar char="●"/>
              <a:tabLst/>
              <a:defRPr sz="1883"/>
            </a:lvl3pPr>
            <a:lvl4pPr marL="337776" marR="0" indent="-167393" algn="l" defTabSz="860880" rtl="0" eaLnBrk="1" fontAlgn="base" latinLnBrk="0" hangingPunct="1">
              <a:lnSpc>
                <a:spcPct val="100000"/>
              </a:lnSpc>
              <a:spcBef>
                <a:spcPct val="40000"/>
              </a:spcBef>
              <a:spcAft>
                <a:spcPct val="0"/>
              </a:spcAft>
              <a:buClr>
                <a:srgbClr val="0C2D83"/>
              </a:buClr>
              <a:buSzTx/>
              <a:buFont typeface="Arial" charset="0"/>
              <a:buChar char="–"/>
              <a:tabLst/>
              <a:defRPr sz="1695"/>
            </a:lvl4pPr>
            <a:lvl5pPr marL="508158" marR="0" indent="-168888" algn="l" defTabSz="860880" rtl="0" eaLnBrk="1" fontAlgn="base" latinLnBrk="0" hangingPunct="1">
              <a:lnSpc>
                <a:spcPct val="100000"/>
              </a:lnSpc>
              <a:spcBef>
                <a:spcPct val="40000"/>
              </a:spcBef>
              <a:spcAft>
                <a:spcPct val="0"/>
              </a:spcAft>
              <a:buClr>
                <a:srgbClr val="0C2D83"/>
              </a:buClr>
              <a:buSzTx/>
              <a:buFont typeface="Arial" charset="0"/>
              <a:buChar char="●"/>
              <a:tabLst/>
              <a:defRPr sz="1695"/>
            </a:lvl5pPr>
            <a:lvl6pPr marL="691993" marR="0" indent="-168888" algn="l" defTabSz="860880" rtl="0" eaLnBrk="1" fontAlgn="base" latinLnBrk="0" hangingPunct="1">
              <a:lnSpc>
                <a:spcPct val="100000"/>
              </a:lnSpc>
              <a:spcBef>
                <a:spcPct val="40000"/>
              </a:spcBef>
              <a:spcAft>
                <a:spcPct val="0"/>
              </a:spcAft>
              <a:buClr>
                <a:srgbClr val="0C2D83"/>
              </a:buClr>
              <a:buSzTx/>
              <a:buFont typeface="Arial" pitchFamily="34" charset="0"/>
              <a:buChar char="–"/>
              <a:tabLst/>
              <a:defRPr sz="1695"/>
            </a:lvl6pPr>
            <a:lvl7pPr marL="850418" marR="0" indent="-168888" algn="l" defTabSz="860880" rtl="0" eaLnBrk="1" fontAlgn="base" latinLnBrk="0" hangingPunct="1">
              <a:lnSpc>
                <a:spcPct val="100000"/>
              </a:lnSpc>
              <a:spcBef>
                <a:spcPct val="40000"/>
              </a:spcBef>
              <a:spcAft>
                <a:spcPct val="0"/>
              </a:spcAft>
              <a:buClr>
                <a:srgbClr val="0C2D83"/>
              </a:buClr>
              <a:buSzTx/>
              <a:buFont typeface="Arial" charset="0"/>
              <a:buChar char="●"/>
              <a:tabLst/>
              <a:defRPr sz="1695"/>
            </a:lvl7pPr>
            <a:lvl8pPr marL="1020801" marR="0" indent="-168888" algn="l" defTabSz="860880" rtl="0" eaLnBrk="1" fontAlgn="base" latinLnBrk="0" hangingPunct="1">
              <a:lnSpc>
                <a:spcPct val="100000"/>
              </a:lnSpc>
              <a:spcBef>
                <a:spcPct val="40000"/>
              </a:spcBef>
              <a:spcAft>
                <a:spcPct val="0"/>
              </a:spcAft>
              <a:buClr>
                <a:srgbClr val="0C2D83"/>
              </a:buClr>
              <a:buSzTx/>
              <a:buFont typeface="Arial" pitchFamily="34" charset="0"/>
              <a:buChar char="–"/>
              <a:tabLst/>
              <a:defRPr sz="1695"/>
            </a:lvl8pPr>
            <a:lvl9pPr marL="1191183" marR="0" indent="-168888" algn="l" defTabSz="860880" rtl="0" eaLnBrk="1" fontAlgn="base" latinLnBrk="0" hangingPunct="1">
              <a:lnSpc>
                <a:spcPct val="100000"/>
              </a:lnSpc>
              <a:spcBef>
                <a:spcPct val="40000"/>
              </a:spcBef>
              <a:spcAft>
                <a:spcPct val="0"/>
              </a:spcAft>
              <a:buClr>
                <a:srgbClr val="0C2D83"/>
              </a:buClr>
              <a:buSzTx/>
              <a:buFont typeface="Arial" pitchFamily="34" charset="0"/>
              <a:buChar char="●"/>
              <a:tabLst/>
              <a:defRPr sz="1695"/>
            </a:lvl9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a:p>
            <a:pPr lvl="6"/>
            <a:r>
              <a:rPr lang="en-US" noProof="0" dirty="0" smtClean="0"/>
              <a:t>Seventh level</a:t>
            </a:r>
          </a:p>
          <a:p>
            <a:pPr lvl="7"/>
            <a:r>
              <a:rPr lang="en-US" noProof="0" dirty="0" smtClean="0"/>
              <a:t>Eighth level</a:t>
            </a:r>
          </a:p>
          <a:p>
            <a:pPr lvl="8"/>
            <a:r>
              <a:rPr lang="en-US" noProof="0" dirty="0" smtClean="0"/>
              <a:t>Ninth level</a:t>
            </a:r>
          </a:p>
        </p:txBody>
      </p:sp>
      <p:sp>
        <p:nvSpPr>
          <p:cNvPr id="4" name="Content Placeholder 3"/>
          <p:cNvSpPr>
            <a:spLocks noGrp="1"/>
          </p:cNvSpPr>
          <p:nvPr>
            <p:ph sz="half" idx="2"/>
          </p:nvPr>
        </p:nvSpPr>
        <p:spPr>
          <a:xfrm>
            <a:off x="6311912" y="1322808"/>
            <a:ext cx="5714001" cy="3673698"/>
          </a:xfrm>
        </p:spPr>
        <p:txBody>
          <a:bodyPr/>
          <a:lstStyle>
            <a:lvl1pPr marL="0" marR="0" indent="0" algn="l" defTabSz="860880" rtl="0" eaLnBrk="1" fontAlgn="base" latinLnBrk="0" hangingPunct="1">
              <a:lnSpc>
                <a:spcPct val="100000"/>
              </a:lnSpc>
              <a:spcBef>
                <a:spcPct val="40000"/>
              </a:spcBef>
              <a:spcAft>
                <a:spcPct val="0"/>
              </a:spcAft>
              <a:buClrTx/>
              <a:buSzTx/>
              <a:buFontTx/>
              <a:buNone/>
              <a:tabLst/>
              <a:defRPr sz="2636"/>
            </a:lvl1pPr>
            <a:lvl2pPr marL="1495" marR="0" indent="0" algn="l" defTabSz="860880" rtl="0" eaLnBrk="1" fontAlgn="base" latinLnBrk="0" hangingPunct="1">
              <a:lnSpc>
                <a:spcPct val="100000"/>
              </a:lnSpc>
              <a:spcBef>
                <a:spcPct val="40000"/>
              </a:spcBef>
              <a:spcAft>
                <a:spcPct val="0"/>
              </a:spcAft>
              <a:buClrTx/>
              <a:buSzTx/>
              <a:buFontTx/>
              <a:buNone/>
              <a:tabLst/>
              <a:defRPr sz="2259"/>
            </a:lvl2pPr>
            <a:lvl3pPr marL="168888" marR="0" indent="-165899" algn="l" defTabSz="860880" rtl="0" eaLnBrk="1" fontAlgn="base" latinLnBrk="0" hangingPunct="1">
              <a:lnSpc>
                <a:spcPct val="100000"/>
              </a:lnSpc>
              <a:spcBef>
                <a:spcPct val="40000"/>
              </a:spcBef>
              <a:spcAft>
                <a:spcPct val="0"/>
              </a:spcAft>
              <a:buClr>
                <a:srgbClr val="0C2D83"/>
              </a:buClr>
              <a:buSzTx/>
              <a:buFont typeface="Arial" charset="0"/>
              <a:buChar char="●"/>
              <a:tabLst/>
              <a:defRPr sz="1883"/>
            </a:lvl3pPr>
            <a:lvl4pPr marL="337776" marR="0" indent="-167393" algn="l" defTabSz="860880" rtl="0" eaLnBrk="1" fontAlgn="base" latinLnBrk="0" hangingPunct="1">
              <a:lnSpc>
                <a:spcPct val="100000"/>
              </a:lnSpc>
              <a:spcBef>
                <a:spcPct val="40000"/>
              </a:spcBef>
              <a:spcAft>
                <a:spcPct val="0"/>
              </a:spcAft>
              <a:buClr>
                <a:srgbClr val="0C2D83"/>
              </a:buClr>
              <a:buSzTx/>
              <a:buFont typeface="Arial" charset="0"/>
              <a:buChar char="–"/>
              <a:tabLst/>
              <a:defRPr sz="1695"/>
            </a:lvl4pPr>
            <a:lvl5pPr marL="508158" marR="0" indent="-168888" algn="l" defTabSz="860880" rtl="0" eaLnBrk="1" fontAlgn="base" latinLnBrk="0" hangingPunct="1">
              <a:lnSpc>
                <a:spcPct val="100000"/>
              </a:lnSpc>
              <a:spcBef>
                <a:spcPct val="40000"/>
              </a:spcBef>
              <a:spcAft>
                <a:spcPct val="0"/>
              </a:spcAft>
              <a:buClr>
                <a:srgbClr val="0C2D83"/>
              </a:buClr>
              <a:buSzTx/>
              <a:buFont typeface="Arial" charset="0"/>
              <a:buChar char="●"/>
              <a:tabLst/>
              <a:defRPr sz="1695"/>
            </a:lvl5pPr>
            <a:lvl6pPr marL="691993" marR="0" indent="-168888" algn="l" defTabSz="860880" rtl="0" eaLnBrk="1" fontAlgn="base" latinLnBrk="0" hangingPunct="1">
              <a:lnSpc>
                <a:spcPct val="100000"/>
              </a:lnSpc>
              <a:spcBef>
                <a:spcPct val="40000"/>
              </a:spcBef>
              <a:spcAft>
                <a:spcPct val="0"/>
              </a:spcAft>
              <a:buClr>
                <a:srgbClr val="0C2D83"/>
              </a:buClr>
              <a:buSzTx/>
              <a:buFont typeface="Arial" pitchFamily="34" charset="0"/>
              <a:buChar char="–"/>
              <a:tabLst/>
              <a:defRPr sz="1695"/>
            </a:lvl6pPr>
            <a:lvl7pPr marL="850418" marR="0" indent="-168888" algn="l" defTabSz="860880" rtl="0" eaLnBrk="1" fontAlgn="base" latinLnBrk="0" hangingPunct="1">
              <a:lnSpc>
                <a:spcPct val="100000"/>
              </a:lnSpc>
              <a:spcBef>
                <a:spcPct val="40000"/>
              </a:spcBef>
              <a:spcAft>
                <a:spcPct val="0"/>
              </a:spcAft>
              <a:buClr>
                <a:srgbClr val="0C2D83"/>
              </a:buClr>
              <a:buSzTx/>
              <a:buFont typeface="Arial" charset="0"/>
              <a:buChar char="●"/>
              <a:tabLst/>
              <a:defRPr sz="1695"/>
            </a:lvl7pPr>
            <a:lvl8pPr marL="1020801" marR="0" indent="-168888" algn="l" defTabSz="860880" rtl="0" eaLnBrk="1" fontAlgn="base" latinLnBrk="0" hangingPunct="1">
              <a:lnSpc>
                <a:spcPct val="100000"/>
              </a:lnSpc>
              <a:spcBef>
                <a:spcPct val="40000"/>
              </a:spcBef>
              <a:spcAft>
                <a:spcPct val="0"/>
              </a:spcAft>
              <a:buClr>
                <a:srgbClr val="0C2D83"/>
              </a:buClr>
              <a:buSzTx/>
              <a:buFont typeface="Arial" pitchFamily="34" charset="0"/>
              <a:buChar char="–"/>
              <a:tabLst/>
              <a:defRPr sz="1695"/>
            </a:lvl8pPr>
            <a:lvl9pPr marL="1191183" marR="0" indent="-168888" algn="l" defTabSz="860880" rtl="0" eaLnBrk="1" fontAlgn="base" latinLnBrk="0" hangingPunct="1">
              <a:lnSpc>
                <a:spcPct val="100000"/>
              </a:lnSpc>
              <a:spcBef>
                <a:spcPct val="40000"/>
              </a:spcBef>
              <a:spcAft>
                <a:spcPct val="0"/>
              </a:spcAft>
              <a:buClr>
                <a:srgbClr val="0C2D83"/>
              </a:buClr>
              <a:buSzTx/>
              <a:buFont typeface="Arial" pitchFamily="34" charset="0"/>
              <a:buChar char="●"/>
              <a:tabLst/>
              <a:defRPr sz="1695"/>
            </a:lvl9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a:p>
            <a:pPr lvl="6"/>
            <a:r>
              <a:rPr lang="en-US" noProof="0" dirty="0" smtClean="0"/>
              <a:t>Seventh level</a:t>
            </a:r>
          </a:p>
          <a:p>
            <a:pPr lvl="7"/>
            <a:r>
              <a:rPr lang="en-US" noProof="0" dirty="0" smtClean="0"/>
              <a:t>Eighth level</a:t>
            </a:r>
          </a:p>
          <a:p>
            <a:pPr lvl="8"/>
            <a:r>
              <a:rPr lang="en-US" noProof="0" dirty="0" smtClean="0"/>
              <a:t>Ninth level</a:t>
            </a:r>
          </a:p>
        </p:txBody>
      </p:sp>
    </p:spTree>
    <p:extLst>
      <p:ext uri="{BB962C8B-B14F-4D97-AF65-F5344CB8AC3E}">
        <p14:creationId xmlns:p14="http://schemas.microsoft.com/office/powerpoint/2010/main" val="478866166"/>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28853568"/>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6932026"/>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0969419"/>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89618922"/>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738701"/>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8264490"/>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3525068"/>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18370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8006605"/>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3702625"/>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75205514"/>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6" name="Title 5"/>
          <p:cNvSpPr>
            <a:spLocks noGrp="1"/>
          </p:cNvSpPr>
          <p:nvPr>
            <p:ph type="title"/>
          </p:nvPr>
        </p:nvSpPr>
        <p:spPr bwMode="gray"/>
        <p:txBody>
          <a:bodyPr/>
          <a:lstStyle/>
          <a:p>
            <a:r>
              <a:rPr lang="en-US" smtClean="0"/>
              <a:t>Click to edit Master title style</a:t>
            </a:r>
            <a:endParaRPr lang="en-GB"/>
          </a:p>
        </p:txBody>
      </p:sp>
      <p:sp>
        <p:nvSpPr>
          <p:cNvPr id="7" name="Text Placeholder 6"/>
          <p:cNvSpPr>
            <a:spLocks noGrp="1"/>
          </p:cNvSpPr>
          <p:nvPr>
            <p:ph type="body" sz="quarter" idx="10"/>
          </p:nvPr>
        </p:nvSpPr>
        <p:spPr bwMode="gray">
          <a:xfrm>
            <a:off x="274640" y="1212851"/>
            <a:ext cx="11887198" cy="3570208"/>
          </a:xfrm>
        </p:spPr>
        <p:txBody>
          <a:bodyPr/>
          <a:lstStyle>
            <a:lvl5pPr>
              <a:defRPr/>
            </a:lvl5pPr>
            <a:lvl6pPr>
              <a:defRPr/>
            </a:lvl6pPr>
            <a:lvl7pPr>
              <a:defRPr/>
            </a:lvl7pPr>
            <a:lvl8pPr>
              <a:defRPr/>
            </a:lvl8pPr>
            <a:lvl9pP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lang="en-GB" dirty="0"/>
          </a:p>
        </p:txBody>
      </p:sp>
    </p:spTree>
    <p:extLst>
      <p:ext uri="{BB962C8B-B14F-4D97-AF65-F5344CB8AC3E}">
        <p14:creationId xmlns:p14="http://schemas.microsoft.com/office/powerpoint/2010/main" val="43676344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2"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635514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98137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Inhalt mit Text (blau)">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2"/>
            <a:ext cx="10633535" cy="691745"/>
          </a:xfrm>
        </p:spPr>
        <p:txBody>
          <a:bodyPr/>
          <a:lstStyle/>
          <a:p>
            <a:r>
              <a:rPr lang="de-DE" dirty="0" smtClean="0"/>
              <a:t>Titelmasterformat durch Klicken bearbeiten</a:t>
            </a:r>
            <a:endParaRPr lang="en-US" dirty="0"/>
          </a:p>
        </p:txBody>
      </p:sp>
      <p:sp>
        <p:nvSpPr>
          <p:cNvPr id="5" name="Text Placeholder 4"/>
          <p:cNvSpPr>
            <a:spLocks noGrp="1"/>
          </p:cNvSpPr>
          <p:nvPr>
            <p:ph type="body" sz="quarter" idx="10"/>
          </p:nvPr>
        </p:nvSpPr>
        <p:spPr>
          <a:xfrm>
            <a:off x="529662" y="1476627"/>
            <a:ext cx="11375536" cy="3776522"/>
          </a:xfrm>
        </p:spPr>
        <p:txBody>
          <a:bodyPr/>
          <a:lstStyle>
            <a:lvl1pPr marL="0" indent="0" algn="l" defTabSz="699699" rtl="0" eaLnBrk="1" latinLnBrk="0" hangingPunct="1">
              <a:lnSpc>
                <a:spcPct val="90000"/>
              </a:lnSpc>
              <a:spcBef>
                <a:spcPts val="0"/>
              </a:spcBef>
              <a:spcAft>
                <a:spcPts val="688"/>
              </a:spcAft>
              <a:buSzPct val="90000"/>
              <a:buFont typeface="Arial" pitchFamily="34" charset="0"/>
              <a:buNone/>
              <a:defRPr lang="en-US" sz="4080" kern="1200" spc="-102" baseline="0" dirty="0" smtClean="0">
                <a:solidFill>
                  <a:srgbClr val="0071BC"/>
                </a:solidFill>
                <a:latin typeface="Segoe UI Light" pitchFamily="34" charset="0"/>
                <a:ea typeface="+mn-ea"/>
                <a:cs typeface="+mn-cs"/>
              </a:defRPr>
            </a:lvl1pPr>
            <a:lvl2pPr marL="0" marR="0" indent="0" algn="l" defTabSz="699699" rtl="0" eaLnBrk="1" fontAlgn="auto" latinLnBrk="0" hangingPunct="1">
              <a:lnSpc>
                <a:spcPct val="90000"/>
              </a:lnSpc>
              <a:spcBef>
                <a:spcPts val="0"/>
              </a:spcBef>
              <a:spcAft>
                <a:spcPts val="306"/>
              </a:spcAft>
              <a:buClrTx/>
              <a:buSzPct val="90000"/>
              <a:buFont typeface="Arial" pitchFamily="34" charset="0"/>
              <a:buNone/>
              <a:tabLst>
                <a:tab pos="482278" algn="l"/>
              </a:tabLst>
              <a:defRPr sz="2040" spc="-51" baseline="0">
                <a:latin typeface="+mn-lt"/>
              </a:defRPr>
            </a:lvl2pPr>
            <a:lvl3pPr marL="0" indent="0">
              <a:spcBef>
                <a:spcPts val="0"/>
              </a:spcBef>
              <a:spcAft>
                <a:spcPts val="306"/>
              </a:spcAft>
              <a:buNone/>
              <a:defRPr sz="1530"/>
            </a:lvl3pPr>
            <a:lvl4pPr marL="0" indent="0">
              <a:spcBef>
                <a:spcPts val="0"/>
              </a:spcBef>
              <a:spcAft>
                <a:spcPts val="306"/>
              </a:spcAft>
              <a:buNone/>
              <a:defRPr/>
            </a:lvl4pPr>
            <a:lvl5pPr marL="0" indent="0">
              <a:spcBef>
                <a:spcPts val="0"/>
              </a:spcBef>
              <a:spcAft>
                <a:spcPts val="306"/>
              </a:spcAft>
              <a:buNone/>
              <a:defRPr/>
            </a:lvl5pPr>
          </a:lstStyle>
          <a:p>
            <a:pPr lvl="0"/>
            <a:r>
              <a:rPr lang="de-DE" dirty="0" smtClean="0"/>
              <a:t>Textmasterformat bearbeiten</a:t>
            </a:r>
          </a:p>
          <a:p>
            <a:pPr lvl="1"/>
            <a:r>
              <a:rPr lang="de-DE" dirty="0" smtClean="0"/>
              <a:t>Zweite Ebene</a:t>
            </a:r>
          </a:p>
          <a:p>
            <a:pPr marL="0" marR="0" lvl="1" indent="0" algn="l" defTabSz="699699" rtl="0" eaLnBrk="1" fontAlgn="auto" latinLnBrk="0" hangingPunct="1">
              <a:lnSpc>
                <a:spcPct val="90000"/>
              </a:lnSpc>
              <a:spcBef>
                <a:spcPts val="0"/>
              </a:spcBef>
              <a:spcAft>
                <a:spcPts val="306"/>
              </a:spcAft>
              <a:buClrTx/>
              <a:buSzPct val="90000"/>
              <a:buFont typeface="Arial" pitchFamily="34" charset="0"/>
              <a:buNone/>
              <a:tabLst>
                <a:tab pos="482278" algn="l"/>
              </a:tabLst>
              <a:defRPr/>
            </a:pPr>
            <a:r>
              <a:rPr lang="de-DE" dirty="0" smtClean="0"/>
              <a:t>Zweite Ebene</a:t>
            </a:r>
          </a:p>
          <a:p>
            <a:pPr lvl="1"/>
            <a:endParaRPr lang="de-DE" dirty="0" smtClean="0"/>
          </a:p>
          <a:p>
            <a:pPr lvl="0"/>
            <a:r>
              <a:rPr lang="de-DE" dirty="0" smtClean="0"/>
              <a:t>Textmasterformat bearbeiten</a:t>
            </a:r>
          </a:p>
          <a:p>
            <a:pPr lvl="1"/>
            <a:r>
              <a:rPr lang="de-DE" dirty="0" smtClean="0"/>
              <a:t>Zweite Ebene</a:t>
            </a:r>
          </a:p>
          <a:p>
            <a:pPr marL="0" marR="0" lvl="1" indent="0" algn="l" defTabSz="699699" rtl="0" eaLnBrk="1" fontAlgn="auto" latinLnBrk="0" hangingPunct="1">
              <a:lnSpc>
                <a:spcPct val="90000"/>
              </a:lnSpc>
              <a:spcBef>
                <a:spcPts val="0"/>
              </a:spcBef>
              <a:spcAft>
                <a:spcPts val="306"/>
              </a:spcAft>
              <a:buClrTx/>
              <a:buSzPct val="90000"/>
              <a:buFont typeface="Arial" pitchFamily="34" charset="0"/>
              <a:buNone/>
              <a:tabLst>
                <a:tab pos="482278" algn="l"/>
              </a:tabLst>
              <a:defRPr/>
            </a:pPr>
            <a:r>
              <a:rPr lang="de-DE" dirty="0" smtClean="0"/>
              <a:t>Zweite Ebene</a:t>
            </a:r>
          </a:p>
          <a:p>
            <a:pPr lvl="1"/>
            <a:endParaRPr lang="de-DE" dirty="0" smtClean="0"/>
          </a:p>
          <a:p>
            <a:pPr lvl="1"/>
            <a:endParaRPr lang="de-DE" dirty="0" smtClean="0"/>
          </a:p>
        </p:txBody>
      </p:sp>
      <p:sp>
        <p:nvSpPr>
          <p:cNvPr id="6" name="Slide Number Placeholder 2"/>
          <p:cNvSpPr>
            <a:spLocks noGrp="1"/>
          </p:cNvSpPr>
          <p:nvPr>
            <p:ph type="sldNum" sz="quarter" idx="4"/>
          </p:nvPr>
        </p:nvSpPr>
        <p:spPr>
          <a:xfrm>
            <a:off x="11314924" y="6535515"/>
            <a:ext cx="639734" cy="372394"/>
          </a:xfrm>
          <a:prstGeom prst="rect">
            <a:avLst/>
          </a:prstGeom>
        </p:spPr>
        <p:txBody>
          <a:bodyPr/>
          <a:lstStyle>
            <a:lvl1pPr algn="r">
              <a:defRPr sz="1224">
                <a:latin typeface="+mj-lt"/>
              </a:defRPr>
            </a:lvl1pPr>
          </a:lstStyle>
          <a:p>
            <a:pPr defTabSz="932742">
              <a:defRPr/>
            </a:pPr>
            <a:fld id="{464B7A22-D7A7-41A3-B805-AF4E316EF953}" type="slidenum">
              <a:rPr lang="de-DE" smtClean="0">
                <a:solidFill>
                  <a:srgbClr val="505050"/>
                </a:solidFill>
              </a:rPr>
              <a:pPr defTabSz="932742">
                <a:defRPr/>
              </a:pPr>
              <a:t>‹#›</a:t>
            </a:fld>
            <a:endParaRPr lang="de-DE" dirty="0">
              <a:solidFill>
                <a:srgbClr val="505050"/>
              </a:solidFill>
            </a:endParaRPr>
          </a:p>
        </p:txBody>
      </p:sp>
    </p:spTree>
    <p:extLst>
      <p:ext uri="{BB962C8B-B14F-4D97-AF65-F5344CB8AC3E}">
        <p14:creationId xmlns:p14="http://schemas.microsoft.com/office/powerpoint/2010/main" val="3739243581"/>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cSld name="Content Page (White)">
    <p:spTree>
      <p:nvGrpSpPr>
        <p:cNvPr id="1" name=""/>
        <p:cNvGrpSpPr/>
        <p:nvPr/>
      </p:nvGrpSpPr>
      <p:grpSpPr>
        <a:xfrm>
          <a:off x="0" y="0"/>
          <a:ext cx="0" cy="0"/>
          <a:chOff x="0" y="0"/>
          <a:chExt cx="0" cy="0"/>
        </a:xfrm>
      </p:grpSpPr>
      <p:sp>
        <p:nvSpPr>
          <p:cNvPr id="19" name="Content Placeholder 2"/>
          <p:cNvSpPr>
            <a:spLocks noGrp="1"/>
          </p:cNvSpPr>
          <p:nvPr>
            <p:ph idx="15"/>
          </p:nvPr>
        </p:nvSpPr>
        <p:spPr>
          <a:xfrm>
            <a:off x="882334" y="1492166"/>
            <a:ext cx="10778278" cy="1349087"/>
          </a:xfrm>
        </p:spPr>
        <p:txBody>
          <a:bodyPr/>
          <a:lstStyle>
            <a:lvl1pPr marL="279779" indent="-279779">
              <a:buClr>
                <a:srgbClr val="5191CD"/>
              </a:buClr>
              <a:buFontTx/>
              <a:buBlip>
                <a:blip r:embed="rId2"/>
              </a:buBlip>
              <a:defRPr sz="1428">
                <a:solidFill>
                  <a:schemeClr val="tx1"/>
                </a:solidFill>
                <a:latin typeface="+mn-lt"/>
              </a:defRPr>
            </a:lvl1pPr>
            <a:lvl2pPr marL="559558" indent="-279779">
              <a:buClr>
                <a:srgbClr val="5191CD"/>
              </a:buClr>
              <a:buSzPct val="75000"/>
              <a:buFontTx/>
              <a:buBlip>
                <a:blip r:embed="rId2"/>
              </a:buBlip>
              <a:defRPr sz="1428">
                <a:solidFill>
                  <a:schemeClr val="tx1"/>
                </a:solidFill>
                <a:latin typeface="+mn-lt"/>
              </a:defRPr>
            </a:lvl2pPr>
            <a:lvl3pPr marL="839337" indent="-279779">
              <a:buClr>
                <a:srgbClr val="5191CD"/>
              </a:buClr>
              <a:buFont typeface="Segoe" charset="0"/>
              <a:buChar char="–"/>
              <a:defRPr sz="1428">
                <a:solidFill>
                  <a:schemeClr val="tx1"/>
                </a:solidFill>
                <a:latin typeface="+mn-lt"/>
              </a:defRPr>
            </a:lvl3pPr>
            <a:lvl4pPr marL="1119116" indent="-279779">
              <a:buClr>
                <a:srgbClr val="5191CD"/>
              </a:buClr>
              <a:buFont typeface="Segoe" charset="0"/>
              <a:buChar char="–"/>
              <a:defRPr sz="1428">
                <a:solidFill>
                  <a:schemeClr val="tx1"/>
                </a:solidFill>
                <a:latin typeface="+mn-lt"/>
              </a:defRPr>
            </a:lvl4pPr>
            <a:lvl5pPr marL="1398895" indent="-279779">
              <a:buClr>
                <a:srgbClr val="5191CD"/>
              </a:buClr>
              <a:buFont typeface="Segoe" charset="0"/>
              <a:buChar char="–"/>
              <a:defRPr sz="1428">
                <a:solidFill>
                  <a:schemeClr val="tx1"/>
                </a:solidFill>
                <a:latin typeface="+mn-l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6541367"/>
            <a:ext cx="12436604" cy="466302"/>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83116" y="3458404"/>
            <a:ext cx="2270248" cy="77717"/>
          </a:xfrm>
          <a:prstGeom prst="rect">
            <a:avLst/>
          </a:prstGeom>
        </p:spPr>
      </p:pic>
      <p:sp>
        <p:nvSpPr>
          <p:cNvPr id="17" name="TextBox 16"/>
          <p:cNvSpPr txBox="1"/>
          <p:nvPr/>
        </p:nvSpPr>
        <p:spPr>
          <a:xfrm>
            <a:off x="5903714" y="6647839"/>
            <a:ext cx="629180" cy="254262"/>
          </a:xfrm>
          <a:prstGeom prst="rect">
            <a:avLst/>
          </a:prstGeom>
          <a:noFill/>
        </p:spPr>
        <p:txBody>
          <a:bodyPr wrap="square" rtlCol="0">
            <a:spAutoFit/>
          </a:bodyPr>
          <a:lstStyle/>
          <a:p>
            <a:pPr algn="ctr" defTabSz="932742"/>
            <a:fld id="{0462CC3E-48DD-4274-8616-D549FD7B2C15}" type="slidenum">
              <a:rPr lang="en-US" sz="1020" smtClean="0">
                <a:solidFill>
                  <a:srgbClr val="000000"/>
                </a:solidFill>
                <a:ea typeface="Verdana" pitchFamily="34" charset="0"/>
                <a:cs typeface="Verdana" pitchFamily="34" charset="0"/>
              </a:rPr>
              <a:pPr algn="ctr" defTabSz="932742"/>
              <a:t>‹#›</a:t>
            </a:fld>
            <a:endParaRPr lang="en-US" sz="1020" dirty="0">
              <a:solidFill>
                <a:srgbClr val="000000"/>
              </a:solidFill>
              <a:ea typeface="Verdana" pitchFamily="34" charset="0"/>
              <a:cs typeface="Verdana" pitchFamily="34" charset="0"/>
            </a:endParaRPr>
          </a:p>
        </p:txBody>
      </p:sp>
      <p:pic>
        <p:nvPicPr>
          <p:cNvPr id="23" name="Picture 2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2619" y="6713989"/>
            <a:ext cx="2959881" cy="77338"/>
          </a:xfrm>
          <a:prstGeom prst="rect">
            <a:avLst/>
          </a:prstGeom>
        </p:spPr>
      </p:pic>
      <p:sp>
        <p:nvSpPr>
          <p:cNvPr id="25" name="TextBox 24"/>
          <p:cNvSpPr txBox="1"/>
          <p:nvPr/>
        </p:nvSpPr>
        <p:spPr>
          <a:xfrm>
            <a:off x="9978050" y="135975"/>
            <a:ext cx="2043317" cy="238240"/>
          </a:xfrm>
          <a:prstGeom prst="rect">
            <a:avLst/>
          </a:prstGeom>
          <a:noFill/>
        </p:spPr>
        <p:txBody>
          <a:bodyPr wrap="square" rtlCol="0">
            <a:spAutoFit/>
          </a:bodyPr>
          <a:lstStyle/>
          <a:p>
            <a:pPr algn="r" defTabSz="932742"/>
            <a:r>
              <a:rPr lang="en-US" sz="918" dirty="0" smtClean="0">
                <a:solidFill>
                  <a:srgbClr val="505050"/>
                </a:solidFill>
                <a:ea typeface="Verdana" pitchFamily="34" charset="0"/>
                <a:cs typeface="Verdana" pitchFamily="34" charset="0"/>
              </a:rPr>
              <a:t>Microsoft Confidential</a:t>
            </a:r>
            <a:endParaRPr lang="en-US" sz="918" dirty="0">
              <a:solidFill>
                <a:srgbClr val="505050"/>
              </a:solidFill>
              <a:ea typeface="Verdana" pitchFamily="34" charset="0"/>
              <a:cs typeface="Verdana" pitchFamily="34" charset="0"/>
            </a:endParaRPr>
          </a:p>
        </p:txBody>
      </p:sp>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19507" y="6636322"/>
            <a:ext cx="1865467" cy="232675"/>
          </a:xfrm>
          <a:prstGeom prst="rect">
            <a:avLst/>
          </a:prstGeom>
        </p:spPr>
      </p:pic>
      <p:sp>
        <p:nvSpPr>
          <p:cNvPr id="30" name="Title 1"/>
          <p:cNvSpPr>
            <a:spLocks noGrp="1"/>
          </p:cNvSpPr>
          <p:nvPr>
            <p:ph type="title" hasCustomPrompt="1"/>
          </p:nvPr>
        </p:nvSpPr>
        <p:spPr>
          <a:xfrm>
            <a:off x="529660" y="367577"/>
            <a:ext cx="11375537" cy="519307"/>
          </a:xfrm>
        </p:spPr>
        <p:txBody>
          <a:bodyPr anchor="t"/>
          <a:lstStyle>
            <a:lvl1pPr>
              <a:defRPr sz="3264" b="0">
                <a:solidFill>
                  <a:schemeClr val="tx1"/>
                </a:solidFill>
                <a:latin typeface="+mj-lt"/>
              </a:defRPr>
            </a:lvl1pPr>
          </a:lstStyle>
          <a:p>
            <a:r>
              <a:rPr lang="en-US" dirty="0" smtClean="0"/>
              <a:t>Click to edit Master title style </a:t>
            </a:r>
            <a:endParaRPr lang="en-US" dirty="0"/>
          </a:p>
        </p:txBody>
      </p:sp>
      <p:sp>
        <p:nvSpPr>
          <p:cNvPr id="31" name="Text Placeholder 2"/>
          <p:cNvSpPr>
            <a:spLocks noGrp="1"/>
          </p:cNvSpPr>
          <p:nvPr>
            <p:ph type="body" idx="16"/>
          </p:nvPr>
        </p:nvSpPr>
        <p:spPr>
          <a:xfrm>
            <a:off x="529986" y="730495"/>
            <a:ext cx="11356100" cy="438903"/>
          </a:xfrm>
        </p:spPr>
        <p:txBody>
          <a:bodyPr anchor="b"/>
          <a:lstStyle>
            <a:lvl1pPr marL="0" indent="0">
              <a:buNone/>
              <a:tabLst>
                <a:tab pos="641160" algn="l"/>
              </a:tabLst>
              <a:defRPr sz="1836" b="0">
                <a:solidFill>
                  <a:srgbClr val="949699"/>
                </a:solidFill>
                <a:latin typeface="+mj-lt"/>
                <a:ea typeface="Verdana" pitchFamily="34" charset="0"/>
                <a:cs typeface="Verdana" pitchFamily="34" charset="0"/>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de-DE" smtClean="0"/>
              <a:t>Textmasterformat bearbeiten</a:t>
            </a:r>
          </a:p>
        </p:txBody>
      </p:sp>
    </p:spTree>
    <p:extLst>
      <p:ext uri="{BB962C8B-B14F-4D97-AF65-F5344CB8AC3E}">
        <p14:creationId xmlns:p14="http://schemas.microsoft.com/office/powerpoint/2010/main" val="3572923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7" cy="579152"/>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7" cy="980781"/>
          </a:xfrm>
        </p:spPr>
        <p:txBody>
          <a:bodyPr/>
          <a:lstStyle>
            <a:lvl1pPr marL="0" indent="0">
              <a:spcBef>
                <a:spcPts val="0"/>
              </a:spcBef>
              <a:spcAft>
                <a:spcPts val="688"/>
              </a:spcAft>
              <a:buNone/>
              <a:defRPr sz="3264" spc="-102" baseline="0">
                <a:latin typeface="Segoe UI Light" pitchFamily="34" charset="0"/>
              </a:defRPr>
            </a:lvl1pPr>
            <a:lvl2pPr marL="0" indent="0">
              <a:spcBef>
                <a:spcPts val="0"/>
              </a:spcBef>
              <a:spcAft>
                <a:spcPts val="306"/>
              </a:spcAft>
              <a:buNone/>
              <a:defRPr sz="1836" spc="-51" baseline="0"/>
            </a:lvl2pPr>
            <a:lvl3pPr marL="0" indent="0">
              <a:spcBef>
                <a:spcPts val="0"/>
              </a:spcBef>
              <a:spcAft>
                <a:spcPts val="306"/>
              </a:spcAft>
              <a:buNone/>
              <a:defRPr sz="1530"/>
            </a:lvl3pPr>
            <a:lvl4pPr marL="0" indent="0">
              <a:spcBef>
                <a:spcPts val="0"/>
              </a:spcBef>
              <a:spcAft>
                <a:spcPts val="306"/>
              </a:spcAft>
              <a:buNone/>
              <a:defRPr/>
            </a:lvl4pPr>
            <a:lvl5pPr marL="0" indent="0">
              <a:spcBef>
                <a:spcPts val="0"/>
              </a:spcBef>
              <a:spcAft>
                <a:spcPts val="306"/>
              </a:spcAft>
              <a:buNone/>
              <a:defRPr/>
            </a:lvl5pPr>
          </a:lstStyle>
          <a:p>
            <a:pPr lvl="0"/>
            <a:r>
              <a:rPr lang="en-US" dirty="0" smtClean="0"/>
              <a:t>Click to edit Master text styles</a:t>
            </a:r>
          </a:p>
          <a:p>
            <a:pPr lvl="1"/>
            <a:r>
              <a:rPr lang="en-US" dirty="0" smtClean="0"/>
              <a:t>Second level</a:t>
            </a:r>
          </a:p>
        </p:txBody>
      </p:sp>
      <p:sp>
        <p:nvSpPr>
          <p:cNvPr id="4" name="Slide Number Placeholder 3"/>
          <p:cNvSpPr>
            <a:spLocks noGrp="1"/>
          </p:cNvSpPr>
          <p:nvPr>
            <p:ph type="sldNum" sz="quarter" idx="4"/>
          </p:nvPr>
        </p:nvSpPr>
        <p:spPr>
          <a:xfrm>
            <a:off x="11564147" y="6628226"/>
            <a:ext cx="573389"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742"/>
            <a:fld id="{3E6BE8AB-449D-47C8-9347-0E7173B73FD1}" type="slidenum">
              <a:rPr lang="en-US" smtClean="0">
                <a:solidFill>
                  <a:srgbClr val="505050">
                    <a:tint val="75000"/>
                  </a:srgbClr>
                </a:solidFill>
              </a:rPr>
              <a:pPr defTabSz="932742"/>
              <a:t>‹#›</a:t>
            </a:fld>
            <a:endParaRPr lang="en-US" dirty="0">
              <a:solidFill>
                <a:srgbClr val="505050">
                  <a:tint val="75000"/>
                </a:srgbClr>
              </a:solidFill>
            </a:endParaRPr>
          </a:p>
        </p:txBody>
      </p:sp>
    </p:spTree>
    <p:extLst>
      <p:ext uri="{BB962C8B-B14F-4D97-AF65-F5344CB8AC3E}">
        <p14:creationId xmlns:p14="http://schemas.microsoft.com/office/powerpoint/2010/main" val="1694474508"/>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33151"/>
            <a:ext cx="11375536" cy="762786"/>
          </a:xfrm>
        </p:spPr>
        <p:txBody>
          <a:bodyPr/>
          <a:lstStyle>
            <a:lvl1pPr>
              <a:defRPr sz="5507"/>
            </a:lvl1pPr>
          </a:lstStyle>
          <a:p>
            <a:r>
              <a:rPr lang="de-DE" dirty="0" smtClean="0"/>
              <a:t>Slide Title</a:t>
            </a:r>
            <a:endParaRPr lang="en-US" dirty="0"/>
          </a:p>
        </p:txBody>
      </p:sp>
      <p:sp>
        <p:nvSpPr>
          <p:cNvPr id="5" name="Text Placeholder 4"/>
          <p:cNvSpPr>
            <a:spLocks noGrp="1"/>
          </p:cNvSpPr>
          <p:nvPr>
            <p:ph type="body" sz="quarter" idx="10" hasCustomPrompt="1"/>
          </p:nvPr>
        </p:nvSpPr>
        <p:spPr>
          <a:xfrm>
            <a:off x="529660" y="1476621"/>
            <a:ext cx="11375536" cy="1300084"/>
          </a:xfrm>
        </p:spPr>
        <p:txBody>
          <a:bodyPr/>
          <a:lstStyle>
            <a:lvl1pPr marL="0" indent="0">
              <a:spcBef>
                <a:spcPts val="0"/>
              </a:spcBef>
              <a:spcAft>
                <a:spcPts val="918"/>
              </a:spcAft>
              <a:buNone/>
              <a:defRPr sz="4080" spc="-102" baseline="0">
                <a:solidFill>
                  <a:srgbClr val="EE8200"/>
                </a:solidFill>
                <a:latin typeface="Segoe UI Light" pitchFamily="34" charset="0"/>
              </a:defRPr>
            </a:lvl1pPr>
            <a:lvl2pPr marL="0" indent="0">
              <a:spcBef>
                <a:spcPts val="0"/>
              </a:spcBef>
              <a:spcAft>
                <a:spcPts val="408"/>
              </a:spcAft>
              <a:buNone/>
              <a:defRPr sz="2040" spc="-51" baseline="0"/>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de-DE" dirty="0" smtClean="0"/>
              <a:t>Title</a:t>
            </a:r>
          </a:p>
          <a:p>
            <a:pPr lvl="1"/>
            <a:r>
              <a:rPr lang="de-DE" dirty="0" smtClean="0"/>
              <a:t>First </a:t>
            </a:r>
            <a:r>
              <a:rPr lang="de-DE" dirty="0" err="1" smtClean="0"/>
              <a:t>level</a:t>
            </a:r>
            <a:endParaRPr lang="de-DE" dirty="0" smtClean="0"/>
          </a:p>
          <a:p>
            <a:pPr lvl="1"/>
            <a:endParaRPr lang="de-DE" dirty="0" smtClean="0"/>
          </a:p>
        </p:txBody>
      </p:sp>
    </p:spTree>
    <p:extLst>
      <p:ext uri="{BB962C8B-B14F-4D97-AF65-F5344CB8AC3E}">
        <p14:creationId xmlns:p14="http://schemas.microsoft.com/office/powerpoint/2010/main" val="60875401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33151"/>
            <a:ext cx="11375536" cy="762786"/>
          </a:xfrm>
        </p:spPr>
        <p:txBody>
          <a:bodyPr/>
          <a:lstStyle>
            <a:lvl1pPr>
              <a:defRPr sz="5507"/>
            </a:lvl1pPr>
          </a:lstStyle>
          <a:p>
            <a:r>
              <a:rPr lang="de-DE" dirty="0" smtClean="0"/>
              <a:t>Slide Title</a:t>
            </a:r>
            <a:endParaRPr lang="en-US" dirty="0"/>
          </a:p>
        </p:txBody>
      </p:sp>
      <p:sp>
        <p:nvSpPr>
          <p:cNvPr id="3" name="Content Placeholder 2"/>
          <p:cNvSpPr>
            <a:spLocks noGrp="1"/>
          </p:cNvSpPr>
          <p:nvPr>
            <p:ph idx="1" hasCustomPrompt="1"/>
          </p:nvPr>
        </p:nvSpPr>
        <p:spPr>
          <a:xfrm>
            <a:off x="529660" y="1476621"/>
            <a:ext cx="11375536" cy="2040374"/>
          </a:xfrm>
        </p:spPr>
        <p:txBody>
          <a:bodyPr/>
          <a:lstStyle>
            <a:lvl1pPr>
              <a:lnSpc>
                <a:spcPct val="90000"/>
              </a:lnSpc>
              <a:defRPr/>
            </a:lvl1pPr>
            <a:lvl2pPr>
              <a:lnSpc>
                <a:spcPct val="90000"/>
              </a:lnSpc>
              <a:defRPr/>
            </a:lvl2pPr>
            <a:lvl3pPr>
              <a:lnSpc>
                <a:spcPct val="90000"/>
              </a:lnSpc>
              <a:defRPr baseline="0"/>
            </a:lvl3pPr>
            <a:lvl4pPr>
              <a:lnSpc>
                <a:spcPct val="90000"/>
              </a:lnSpc>
              <a:defRPr/>
            </a:lvl4pPr>
            <a:lvl5pPr>
              <a:lnSpc>
                <a:spcPct val="90000"/>
              </a:lnSpc>
              <a:defRPr/>
            </a:lvl5pPr>
          </a:lstStyle>
          <a:p>
            <a:pPr lvl="0"/>
            <a:r>
              <a:rPr lang="de-DE" dirty="0" smtClean="0"/>
              <a:t>Title</a:t>
            </a:r>
          </a:p>
          <a:p>
            <a:pPr lvl="1"/>
            <a:r>
              <a:rPr lang="de-DE" dirty="0" smtClean="0"/>
              <a:t>First level</a:t>
            </a:r>
          </a:p>
          <a:p>
            <a:pPr lvl="2"/>
            <a:r>
              <a:rPr lang="de-DE" dirty="0" smtClean="0"/>
              <a:t>Second level</a:t>
            </a:r>
          </a:p>
          <a:p>
            <a:pPr lvl="3"/>
            <a:r>
              <a:rPr lang="de-DE" dirty="0" smtClean="0"/>
              <a:t>Third level</a:t>
            </a:r>
          </a:p>
          <a:p>
            <a:pPr lvl="4"/>
            <a:r>
              <a:rPr lang="de-DE" dirty="0" smtClean="0"/>
              <a:t>Fourth level</a:t>
            </a:r>
            <a:endParaRPr lang="en-US" dirty="0"/>
          </a:p>
        </p:txBody>
      </p:sp>
    </p:spTree>
    <p:extLst>
      <p:ext uri="{BB962C8B-B14F-4D97-AF65-F5344CB8AC3E}">
        <p14:creationId xmlns:p14="http://schemas.microsoft.com/office/powerpoint/2010/main" val="1985178159"/>
      </p:ext>
    </p:extLst>
  </p:cSld>
  <p:clrMapOvr>
    <a:masterClrMapping/>
  </p:clrMapOvr>
  <p:transition>
    <p:fade/>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Rectangle 3"/>
          <p:cNvSpPr/>
          <p:nvPr userDrawn="1"/>
        </p:nvSpPr>
        <p:spPr bwMode="auto">
          <a:xfrm>
            <a:off x="2"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682" tIns="38842" rIns="77682" bIns="38842" numCol="1" rtlCol="0" anchor="ctr" anchorCtr="0" compatLnSpc="1">
            <a:prstTxWarp prst="textNoShape">
              <a:avLst/>
            </a:prstTxWarp>
          </a:bodyPr>
          <a:lstStyle/>
          <a:p>
            <a:pPr algn="ctr" defTabSz="776603"/>
            <a:endParaRPr lang="en-US" sz="1836"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05111510"/>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userDrawn="1">
  <p:cSld name="PlanB Title">
    <p:bg>
      <p:bgPr>
        <a:solidFill>
          <a:schemeClr val="bg1"/>
        </a:solidFill>
        <a:effectLst/>
      </p:bgPr>
    </p:bg>
    <p:spTree>
      <p:nvGrpSpPr>
        <p:cNvPr id="1" name=""/>
        <p:cNvGrpSpPr/>
        <p:nvPr/>
      </p:nvGrpSpPr>
      <p:grpSpPr>
        <a:xfrm>
          <a:off x="0" y="0"/>
          <a:ext cx="0" cy="0"/>
          <a:chOff x="0" y="0"/>
          <a:chExt cx="0" cy="0"/>
        </a:xfrm>
      </p:grpSpPr>
      <p:sp>
        <p:nvSpPr>
          <p:cNvPr id="2" name="TextBox 1"/>
          <p:cNvSpPr txBox="1"/>
          <p:nvPr userDrawn="1"/>
        </p:nvSpPr>
        <p:spPr>
          <a:xfrm>
            <a:off x="-636920" y="-1099854"/>
            <a:ext cx="12194087" cy="10798341"/>
          </a:xfrm>
          <a:prstGeom prst="rect">
            <a:avLst/>
          </a:prstGeom>
          <a:noFill/>
        </p:spPr>
        <p:txBody>
          <a:bodyPr wrap="square" lIns="0" tIns="0" rIns="0" bIns="0" rtlCol="0">
            <a:spAutoFit/>
          </a:bodyPr>
          <a:lstStyle/>
          <a:p>
            <a:pPr defTabSz="932559"/>
            <a:r>
              <a:rPr lang="en-AU" sz="35085" dirty="0" err="1" smtClean="0">
                <a:solidFill>
                  <a:srgbClr val="FFFFFF">
                    <a:lumMod val="95000"/>
                  </a:srgbClr>
                </a:solidFill>
              </a:rPr>
              <a:t>planB</a:t>
            </a:r>
            <a:r>
              <a:rPr lang="en-AU" sz="35085" dirty="0" smtClean="0">
                <a:solidFill>
                  <a:srgbClr val="FFFFFF">
                    <a:lumMod val="95000"/>
                  </a:srgbClr>
                </a:solidFill>
              </a:rPr>
              <a:t>.</a:t>
            </a:r>
          </a:p>
          <a:p>
            <a:pPr defTabSz="932559"/>
            <a:endParaRPr lang="en-AU" sz="35085" dirty="0" smtClean="0">
              <a:solidFill>
                <a:srgbClr val="FFFFFF">
                  <a:lumMod val="95000"/>
                </a:srgbClr>
              </a:solidFill>
            </a:endParaRPr>
          </a:p>
        </p:txBody>
      </p:sp>
    </p:spTree>
    <p:extLst>
      <p:ext uri="{BB962C8B-B14F-4D97-AF65-F5344CB8AC3E}">
        <p14:creationId xmlns:p14="http://schemas.microsoft.com/office/powerpoint/2010/main" val="3375912093"/>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6" name="Rectangle 3"/>
          <p:cNvPicPr>
            <a:picLocks noChangeAspect="1" noChangeArrowheads="1"/>
          </p:cNvPicPr>
          <p:nvPr userDrawn="1"/>
        </p:nvPicPr>
        <p:blipFill>
          <a:blip r:embed="rId2" cstate="print"/>
          <a:stretch>
            <a:fillRect/>
          </a:stretch>
        </p:blipFill>
        <p:spPr bwMode="auto">
          <a:xfrm>
            <a:off x="11349759" y="6499219"/>
            <a:ext cx="882765" cy="369899"/>
          </a:xfrm>
          <a:prstGeom prst="rect">
            <a:avLst/>
          </a:prstGeom>
          <a:noFill/>
          <a:ln w="9525">
            <a:noFill/>
            <a:miter lim="800000"/>
            <a:headEnd/>
            <a:tailEnd/>
          </a:ln>
        </p:spPr>
      </p:pic>
      <p:sp>
        <p:nvSpPr>
          <p:cNvPr id="2" name="TextBox 1"/>
          <p:cNvSpPr txBox="1"/>
          <p:nvPr userDrawn="1"/>
        </p:nvSpPr>
        <p:spPr>
          <a:xfrm>
            <a:off x="-1033838" y="-1201460"/>
            <a:ext cx="13795465" cy="5506653"/>
          </a:xfrm>
          <a:prstGeom prst="rect">
            <a:avLst/>
          </a:prstGeom>
          <a:noFill/>
        </p:spPr>
        <p:txBody>
          <a:bodyPr wrap="none" lIns="0" tIns="0" rIns="0" bIns="0" rtlCol="0">
            <a:spAutoFit/>
          </a:bodyPr>
          <a:lstStyle/>
          <a:p>
            <a:pPr defTabSz="932559"/>
            <a:r>
              <a:rPr lang="en-AU" sz="35085" spc="-1632" dirty="0" smtClean="0">
                <a:solidFill>
                  <a:srgbClr val="FFFFFF">
                    <a:lumMod val="95000"/>
                  </a:srgbClr>
                </a:solidFill>
                <a:ea typeface="Segoe UI" pitchFamily="34" charset="0"/>
                <a:cs typeface="Segoe UI" pitchFamily="34" charset="0"/>
              </a:rPr>
              <a:t>agenda</a:t>
            </a:r>
          </a:p>
        </p:txBody>
      </p:sp>
    </p:spTree>
    <p:extLst>
      <p:ext uri="{BB962C8B-B14F-4D97-AF65-F5344CB8AC3E}">
        <p14:creationId xmlns:p14="http://schemas.microsoft.com/office/powerpoint/2010/main" val="324750726"/>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pic>
        <p:nvPicPr>
          <p:cNvPr id="2052" name="Picture 4" descr="C:\Users\sigurdg\Desktop\Picture4.jpg"/>
          <p:cNvPicPr>
            <a:picLocks noChangeAspect="1" noChangeArrowheads="1"/>
          </p:cNvPicPr>
          <p:nvPr userDrawn="1"/>
        </p:nvPicPr>
        <p:blipFill>
          <a:blip r:embed="rId2" cstate="screen"/>
          <a:srcRect/>
          <a:stretch>
            <a:fillRect/>
          </a:stretch>
        </p:blipFill>
        <p:spPr bwMode="auto">
          <a:xfrm>
            <a:off x="1" y="-5034"/>
            <a:ext cx="12436475" cy="6994525"/>
          </a:xfrm>
          <a:prstGeom prst="rect">
            <a:avLst/>
          </a:prstGeom>
          <a:noFill/>
        </p:spPr>
      </p:pic>
      <p:sp>
        <p:nvSpPr>
          <p:cNvPr id="9" name="Title 2"/>
          <p:cNvSpPr txBox="1">
            <a:spLocks/>
          </p:cNvSpPr>
          <p:nvPr userDrawn="1"/>
        </p:nvSpPr>
        <p:spPr>
          <a:xfrm>
            <a:off x="538997" y="3841955"/>
            <a:ext cx="6017217" cy="720409"/>
          </a:xfrm>
          <a:prstGeom prst="rect">
            <a:avLst/>
          </a:prstGeom>
        </p:spPr>
        <p:txBody>
          <a:bodyPr vert="horz" wrap="square" lIns="0" tIns="0" rIns="0" bIns="0" rtlCol="0" anchor="t">
            <a:spAutoFit/>
          </a:bodyPr>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r>
              <a:rPr sz="5100">
                <a:solidFill>
                  <a:srgbClr val="595959">
                    <a:alpha val="99000"/>
                  </a:srgbClr>
                </a:solidFill>
              </a:rPr>
              <a:t>Demo</a:t>
            </a:r>
          </a:p>
        </p:txBody>
      </p:sp>
      <p:pic>
        <p:nvPicPr>
          <p:cNvPr id="6" name="Rectangle 3"/>
          <p:cNvPicPr>
            <a:picLocks noChangeAspect="1" noChangeArrowheads="1"/>
          </p:cNvPicPr>
          <p:nvPr userDrawn="1"/>
        </p:nvPicPr>
        <p:blipFill>
          <a:blip r:embed="rId3" cstate="print"/>
          <a:stretch>
            <a:fillRect/>
          </a:stretch>
        </p:blipFill>
        <p:spPr bwMode="auto">
          <a:xfrm>
            <a:off x="11349759" y="6499219"/>
            <a:ext cx="882765" cy="369899"/>
          </a:xfrm>
          <a:prstGeom prst="rect">
            <a:avLst/>
          </a:prstGeom>
          <a:noFill/>
          <a:ln w="9525">
            <a:noFill/>
            <a:miter lim="800000"/>
            <a:headEnd/>
            <a:tailEnd/>
          </a:ln>
        </p:spPr>
      </p:pic>
    </p:spTree>
    <p:extLst>
      <p:ext uri="{BB962C8B-B14F-4D97-AF65-F5344CB8AC3E}">
        <p14:creationId xmlns:p14="http://schemas.microsoft.com/office/powerpoint/2010/main" val="2114335969"/>
      </p:ext>
    </p:extLst>
  </p:cSld>
  <p:clrMapOvr>
    <a:masterClrMapping/>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4098" name="Picture 2" descr="C:\Users\sigurdg\Desktop\Picture5.jpg"/>
          <p:cNvPicPr>
            <a:picLocks noChangeAspect="1" noChangeArrowheads="1"/>
          </p:cNvPicPr>
          <p:nvPr userDrawn="1"/>
        </p:nvPicPr>
        <p:blipFill>
          <a:blip r:embed="rId2" cstate="screen"/>
          <a:srcRect/>
          <a:stretch>
            <a:fillRect/>
          </a:stretch>
        </p:blipFill>
        <p:spPr bwMode="auto">
          <a:xfrm>
            <a:off x="2" y="0"/>
            <a:ext cx="12436475" cy="6994525"/>
          </a:xfrm>
          <a:prstGeom prst="rect">
            <a:avLst/>
          </a:prstGeom>
          <a:noFill/>
        </p:spPr>
      </p:pic>
      <p:sp>
        <p:nvSpPr>
          <p:cNvPr id="7" name="Title 2"/>
          <p:cNvSpPr txBox="1">
            <a:spLocks/>
          </p:cNvSpPr>
          <p:nvPr userDrawn="1"/>
        </p:nvSpPr>
        <p:spPr>
          <a:xfrm>
            <a:off x="538997" y="3850227"/>
            <a:ext cx="6017217" cy="720409"/>
          </a:xfrm>
          <a:prstGeom prst="rect">
            <a:avLst/>
          </a:prstGeom>
        </p:spPr>
        <p:txBody>
          <a:bodyPr vert="horz" wrap="square" lIns="0" tIns="0" rIns="0" bIns="0" rtlCol="0" anchor="t">
            <a:spAutoFit/>
          </a:bodyPr>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r>
              <a:rPr sz="5100">
                <a:solidFill>
                  <a:srgbClr val="595959">
                    <a:alpha val="99000"/>
                  </a:srgbClr>
                </a:solidFill>
              </a:rPr>
              <a:t>Video</a:t>
            </a:r>
          </a:p>
        </p:txBody>
      </p:sp>
      <p:pic>
        <p:nvPicPr>
          <p:cNvPr id="6" name="Rectangle 3"/>
          <p:cNvPicPr>
            <a:picLocks noChangeAspect="1" noChangeArrowheads="1"/>
          </p:cNvPicPr>
          <p:nvPr userDrawn="1"/>
        </p:nvPicPr>
        <p:blipFill>
          <a:blip r:embed="rId3" cstate="print"/>
          <a:stretch>
            <a:fillRect/>
          </a:stretch>
        </p:blipFill>
        <p:spPr bwMode="auto">
          <a:xfrm>
            <a:off x="11349759" y="6499219"/>
            <a:ext cx="882765" cy="369899"/>
          </a:xfrm>
          <a:prstGeom prst="rect">
            <a:avLst/>
          </a:prstGeom>
          <a:noFill/>
          <a:ln w="9525">
            <a:noFill/>
            <a:miter lim="800000"/>
            <a:headEnd/>
            <a:tailEnd/>
          </a:ln>
        </p:spPr>
      </p:pic>
    </p:spTree>
    <p:extLst>
      <p:ext uri="{BB962C8B-B14F-4D97-AF65-F5344CB8AC3E}">
        <p14:creationId xmlns:p14="http://schemas.microsoft.com/office/powerpoint/2010/main" val="3668952150"/>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Rectangle 4"/>
          <p:cNvSpPr/>
          <p:nvPr userDrawn="1"/>
        </p:nvSpPr>
        <p:spPr bwMode="auto">
          <a:xfrm>
            <a:off x="762905" y="2109692"/>
            <a:ext cx="8112054" cy="3471357"/>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smtClean="0">
              <a:gradFill>
                <a:gsLst>
                  <a:gs pos="0">
                    <a:srgbClr val="FFFFFF"/>
                  </a:gs>
                  <a:gs pos="100000">
                    <a:srgbClr val="FFFFFF"/>
                  </a:gs>
                </a:gsLst>
                <a:lin ang="5400000" scaled="0"/>
              </a:gradFill>
            </a:endParaRPr>
          </a:p>
        </p:txBody>
      </p:sp>
      <p:sp>
        <p:nvSpPr>
          <p:cNvPr id="5" name="Picture Placeholder 26"/>
          <p:cNvSpPr>
            <a:spLocks noGrp="1"/>
          </p:cNvSpPr>
          <p:nvPr>
            <p:ph type="pic" sz="quarter" idx="17"/>
          </p:nvPr>
        </p:nvSpPr>
        <p:spPr>
          <a:xfrm>
            <a:off x="9114359" y="3619315"/>
            <a:ext cx="2559212" cy="452111"/>
          </a:xfrm>
          <a:solidFill>
            <a:schemeClr val="bg1">
              <a:lumMod val="95000"/>
            </a:schemeClr>
          </a:solidFill>
        </p:spPr>
        <p:txBody>
          <a:bodyPr anchor="ctr"/>
          <a:lstStyle>
            <a:lvl1pPr marL="0" indent="0" algn="ctr">
              <a:buNone/>
              <a:defRPr/>
            </a:lvl1pPr>
          </a:lstStyle>
          <a:p>
            <a:endParaRPr lang="en-US" dirty="0"/>
          </a:p>
        </p:txBody>
      </p:sp>
      <p:sp>
        <p:nvSpPr>
          <p:cNvPr id="6" name="Text Placeholder 8"/>
          <p:cNvSpPr>
            <a:spLocks noGrp="1"/>
          </p:cNvSpPr>
          <p:nvPr>
            <p:ph type="body" sz="quarter" idx="18" hasCustomPrompt="1"/>
          </p:nvPr>
        </p:nvSpPr>
        <p:spPr>
          <a:xfrm>
            <a:off x="762905" y="4537889"/>
            <a:ext cx="7995432" cy="395518"/>
          </a:xfrm>
        </p:spPr>
        <p:txBody>
          <a:bodyPr anchor="b"/>
          <a:lstStyle>
            <a:lvl1pPr marL="0" indent="0" algn="r">
              <a:buNone/>
              <a:defRPr sz="285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a:t>
            </a:r>
          </a:p>
        </p:txBody>
      </p:sp>
    </p:spTree>
    <p:extLst>
      <p:ext uri="{BB962C8B-B14F-4D97-AF65-F5344CB8AC3E}">
        <p14:creationId xmlns:p14="http://schemas.microsoft.com/office/powerpoint/2010/main" val="4082951511"/>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ext and two pictures_red">
    <p:spTree>
      <p:nvGrpSpPr>
        <p:cNvPr id="1" name=""/>
        <p:cNvGrpSpPr/>
        <p:nvPr/>
      </p:nvGrpSpPr>
      <p:grpSpPr>
        <a:xfrm>
          <a:off x="0" y="0"/>
          <a:ext cx="0" cy="0"/>
          <a:chOff x="0" y="0"/>
          <a:chExt cx="0" cy="0"/>
        </a:xfrm>
      </p:grpSpPr>
      <p:sp>
        <p:nvSpPr>
          <p:cNvPr id="2" name="Titel 1"/>
          <p:cNvSpPr>
            <a:spLocks noGrp="1"/>
          </p:cNvSpPr>
          <p:nvPr>
            <p:ph type="title"/>
          </p:nvPr>
        </p:nvSpPr>
        <p:spPr>
          <a:xfrm>
            <a:off x="529660" y="233151"/>
            <a:ext cx="11375536" cy="1525418"/>
          </a:xfrm>
        </p:spPr>
        <p:txBody>
          <a:bodyPr/>
          <a:lstStyle/>
          <a:p>
            <a:r>
              <a:rPr lang="de-DE" smtClean="0"/>
              <a:t>Titelmasterformat durch Klicken bearbeiten</a:t>
            </a:r>
            <a:endParaRPr lang="de-DE"/>
          </a:p>
        </p:txBody>
      </p:sp>
      <p:sp>
        <p:nvSpPr>
          <p:cNvPr id="3" name="Rectangle 4"/>
          <p:cNvSpPr/>
          <p:nvPr userDrawn="1"/>
        </p:nvSpPr>
        <p:spPr bwMode="auto">
          <a:xfrm>
            <a:off x="762905" y="2109692"/>
            <a:ext cx="5455333" cy="3471357"/>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smtClean="0">
              <a:gradFill>
                <a:gsLst>
                  <a:gs pos="0">
                    <a:srgbClr val="FFFFFF"/>
                  </a:gs>
                  <a:gs pos="100000">
                    <a:srgbClr val="FFFFFF"/>
                  </a:gs>
                </a:gsLst>
                <a:lin ang="5400000" scaled="0"/>
              </a:gradFill>
            </a:endParaRPr>
          </a:p>
        </p:txBody>
      </p:sp>
      <p:sp>
        <p:nvSpPr>
          <p:cNvPr id="4" name="Picture Placeholder 23"/>
          <p:cNvSpPr>
            <a:spLocks noGrp="1"/>
          </p:cNvSpPr>
          <p:nvPr>
            <p:ph type="pic" sz="quarter" idx="16"/>
          </p:nvPr>
        </p:nvSpPr>
        <p:spPr>
          <a:xfrm>
            <a:off x="6404834" y="3619315"/>
            <a:ext cx="2523098" cy="452111"/>
          </a:xfrm>
          <a:solidFill>
            <a:schemeClr val="bg1">
              <a:lumMod val="95000"/>
            </a:schemeClr>
          </a:solidFill>
          <a:ln>
            <a:noFill/>
          </a:ln>
        </p:spPr>
        <p:txBody>
          <a:bodyPr anchor="ctr"/>
          <a:lstStyle>
            <a:lvl1pPr marL="0" indent="0" algn="ctr">
              <a:buNone/>
              <a:defRPr/>
            </a:lvl1pPr>
          </a:lstStyle>
          <a:p>
            <a:endParaRPr lang="en-US" dirty="0"/>
          </a:p>
        </p:txBody>
      </p:sp>
      <p:sp>
        <p:nvSpPr>
          <p:cNvPr id="5" name="Picture Placeholder 26"/>
          <p:cNvSpPr>
            <a:spLocks noGrp="1"/>
          </p:cNvSpPr>
          <p:nvPr>
            <p:ph type="pic" sz="quarter" idx="17"/>
          </p:nvPr>
        </p:nvSpPr>
        <p:spPr>
          <a:xfrm>
            <a:off x="9114359" y="3619315"/>
            <a:ext cx="2559212" cy="452111"/>
          </a:xfrm>
          <a:solidFill>
            <a:schemeClr val="bg1">
              <a:lumMod val="95000"/>
            </a:schemeClr>
          </a:solidFill>
        </p:spPr>
        <p:txBody>
          <a:bodyPr anchor="ctr"/>
          <a:lstStyle>
            <a:lvl1pPr marL="0" indent="0" algn="ctr">
              <a:buNone/>
              <a:defRPr/>
            </a:lvl1pPr>
          </a:lstStyle>
          <a:p>
            <a:endParaRPr lang="en-US" dirty="0"/>
          </a:p>
        </p:txBody>
      </p:sp>
      <p:sp>
        <p:nvSpPr>
          <p:cNvPr id="6" name="Text Placeholder 8"/>
          <p:cNvSpPr>
            <a:spLocks noGrp="1"/>
          </p:cNvSpPr>
          <p:nvPr>
            <p:ph type="body" sz="quarter" idx="18" hasCustomPrompt="1"/>
          </p:nvPr>
        </p:nvSpPr>
        <p:spPr>
          <a:xfrm>
            <a:off x="762905" y="4537850"/>
            <a:ext cx="5249624" cy="395558"/>
          </a:xfrm>
        </p:spPr>
        <p:txBody>
          <a:bodyPr anchor="b"/>
          <a:lstStyle>
            <a:lvl1pPr marL="0" indent="0" algn="r">
              <a:buNone/>
              <a:defRPr sz="285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3796926603"/>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6 Text and picture">
    <p:spTree>
      <p:nvGrpSpPr>
        <p:cNvPr id="1" name=""/>
        <p:cNvGrpSpPr/>
        <p:nvPr/>
      </p:nvGrpSpPr>
      <p:grpSpPr>
        <a:xfrm>
          <a:off x="0" y="0"/>
          <a:ext cx="0" cy="0"/>
          <a:chOff x="0" y="0"/>
          <a:chExt cx="0" cy="0"/>
        </a:xfrm>
      </p:grpSpPr>
      <p:sp>
        <p:nvSpPr>
          <p:cNvPr id="2" name="Titel 1"/>
          <p:cNvSpPr>
            <a:spLocks noGrp="1"/>
          </p:cNvSpPr>
          <p:nvPr>
            <p:ph type="title"/>
          </p:nvPr>
        </p:nvSpPr>
        <p:spPr>
          <a:xfrm>
            <a:off x="529660" y="233151"/>
            <a:ext cx="11375536" cy="1525418"/>
          </a:xfrm>
        </p:spPr>
        <p:txBody>
          <a:bodyPr/>
          <a:lstStyle/>
          <a:p>
            <a:r>
              <a:rPr lang="de-DE" dirty="0" smtClean="0"/>
              <a:t>Titelmasterformat durch Klicken bearbeiten</a:t>
            </a:r>
            <a:endParaRPr lang="de-DE" dirty="0"/>
          </a:p>
        </p:txBody>
      </p:sp>
      <p:grpSp>
        <p:nvGrpSpPr>
          <p:cNvPr id="4" name="Group 22"/>
          <p:cNvGrpSpPr/>
          <p:nvPr userDrawn="1"/>
        </p:nvGrpSpPr>
        <p:grpSpPr>
          <a:xfrm>
            <a:off x="1237567" y="2112475"/>
            <a:ext cx="1917768" cy="3944439"/>
            <a:chOff x="868207" y="1772940"/>
            <a:chExt cx="1879579" cy="3867448"/>
          </a:xfrm>
          <a:solidFill>
            <a:schemeClr val="accent1"/>
          </a:solidFill>
        </p:grpSpPr>
        <p:sp>
          <p:nvSpPr>
            <p:cNvPr id="5" name="Rectangle 35"/>
            <p:cNvSpPr/>
            <p:nvPr/>
          </p:nvSpPr>
          <p:spPr bwMode="auto">
            <a:xfrm>
              <a:off x="868207" y="3760808"/>
              <a:ext cx="1879579" cy="18795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36"/>
            <p:cNvSpPr/>
            <p:nvPr/>
          </p:nvSpPr>
          <p:spPr bwMode="auto">
            <a:xfrm>
              <a:off x="868207" y="1772940"/>
              <a:ext cx="1879579" cy="18795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smtClean="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1836"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 name="Group 21"/>
          <p:cNvGrpSpPr/>
          <p:nvPr userDrawn="1"/>
        </p:nvGrpSpPr>
        <p:grpSpPr>
          <a:xfrm>
            <a:off x="7308269" y="2111196"/>
            <a:ext cx="3937947" cy="3941907"/>
            <a:chOff x="7162738" y="1771686"/>
            <a:chExt cx="3859530" cy="3864966"/>
          </a:xfrm>
          <a:solidFill>
            <a:schemeClr val="accent5"/>
          </a:solidFill>
        </p:grpSpPr>
        <p:sp>
          <p:nvSpPr>
            <p:cNvPr id="9" name="Rectangle 5"/>
            <p:cNvSpPr/>
            <p:nvPr userDrawn="1"/>
          </p:nvSpPr>
          <p:spPr bwMode="auto">
            <a:xfrm>
              <a:off x="9143894" y="3758277"/>
              <a:ext cx="1878374" cy="187837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6"/>
            <p:cNvSpPr/>
            <p:nvPr/>
          </p:nvSpPr>
          <p:spPr bwMode="auto">
            <a:xfrm>
              <a:off x="7162738" y="1771686"/>
              <a:ext cx="1878374" cy="187837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7"/>
            <p:cNvSpPr/>
            <p:nvPr/>
          </p:nvSpPr>
          <p:spPr bwMode="auto">
            <a:xfrm>
              <a:off x="7162738" y="3758278"/>
              <a:ext cx="1878374" cy="187837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7" name="Picture 2" descr="C:\Users\chrisw\Desktop\Cloud Services 3.png"/>
          <p:cNvPicPr>
            <a:picLocks noChangeAspect="1" noChangeArrowheads="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9561151" y="2415437"/>
            <a:ext cx="469802" cy="3238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625601" y="2334709"/>
            <a:ext cx="252721" cy="485348"/>
          </a:xfrm>
          <a:prstGeom prst="rect">
            <a:avLst/>
          </a:prstGeom>
        </p:spPr>
      </p:pic>
      <p:pic>
        <p:nvPicPr>
          <p:cNvPr id="19" name="Picture 4" descr="C:\Users\chrisw\Desktop\microphone.png"/>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9683771" y="3329951"/>
            <a:ext cx="224308" cy="46704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0"/>
          <p:cNvPicPr>
            <a:picLocks noChangeAspect="1" noChangeArrowheads="1"/>
          </p:cNvPicPr>
          <p:nvPr userDrawn="1"/>
        </p:nvPicPr>
        <p:blipFill>
          <a:blip r:embed="rId7" cstate="screen">
            <a:lum bright="100000"/>
            <a:extLst>
              <a:ext uri="{28A0092B-C50C-407E-A947-70E740481C1C}">
                <a14:useLocalDpi xmlns:a14="http://schemas.microsoft.com/office/drawing/2010/main"/>
              </a:ext>
            </a:extLst>
          </a:blip>
          <a:srcRect/>
          <a:stretch>
            <a:fillRect/>
          </a:stretch>
        </p:blipFill>
        <p:spPr bwMode="auto">
          <a:xfrm>
            <a:off x="10561254" y="3399434"/>
            <a:ext cx="437174" cy="328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Picture Placeholder 23"/>
          <p:cNvSpPr>
            <a:spLocks noGrp="1"/>
          </p:cNvSpPr>
          <p:nvPr>
            <p:ph type="pic" sz="quarter" idx="16"/>
          </p:nvPr>
        </p:nvSpPr>
        <p:spPr>
          <a:xfrm>
            <a:off x="3257650" y="3873262"/>
            <a:ext cx="3919108" cy="452111"/>
          </a:xfrm>
          <a:solidFill>
            <a:schemeClr val="bg1">
              <a:lumMod val="95000"/>
            </a:schemeClr>
          </a:solidFill>
          <a:ln>
            <a:noFill/>
          </a:ln>
        </p:spPr>
        <p:txBody>
          <a:bodyPr anchor="ctr"/>
          <a:lstStyle>
            <a:lvl1pPr marL="0" indent="0" algn="ctr">
              <a:buNone/>
              <a:defRPr/>
            </a:lvl1pPr>
          </a:lstStyle>
          <a:p>
            <a:endParaRPr lang="en-US" dirty="0"/>
          </a:p>
        </p:txBody>
      </p:sp>
      <p:sp>
        <p:nvSpPr>
          <p:cNvPr id="22" name="Text Placeholder 8"/>
          <p:cNvSpPr>
            <a:spLocks noGrp="1"/>
          </p:cNvSpPr>
          <p:nvPr>
            <p:ph type="body" sz="quarter" idx="18" hasCustomPrompt="1"/>
          </p:nvPr>
        </p:nvSpPr>
        <p:spPr>
          <a:xfrm>
            <a:off x="1304442" y="3529791"/>
            <a:ext cx="1824976" cy="508473"/>
          </a:xfrm>
        </p:spPr>
        <p:txBody>
          <a:bodyPr anchor="b"/>
          <a:lstStyle>
            <a:lvl1pPr marL="0" indent="0" algn="r">
              <a:buNone/>
              <a:defRPr sz="183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23" name="Text Placeholder 8"/>
          <p:cNvSpPr>
            <a:spLocks noGrp="1"/>
          </p:cNvSpPr>
          <p:nvPr>
            <p:ph type="body" sz="quarter" idx="19" hasCustomPrompt="1"/>
          </p:nvPr>
        </p:nvSpPr>
        <p:spPr>
          <a:xfrm>
            <a:off x="1295797" y="5550505"/>
            <a:ext cx="1824976" cy="508473"/>
          </a:xfrm>
        </p:spPr>
        <p:txBody>
          <a:bodyPr anchor="b"/>
          <a:lstStyle>
            <a:lvl1pPr marL="0" indent="0" algn="r">
              <a:buNone/>
              <a:defRPr sz="183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24" name="Text Placeholder 8"/>
          <p:cNvSpPr>
            <a:spLocks noGrp="1"/>
          </p:cNvSpPr>
          <p:nvPr>
            <p:ph type="body" sz="quarter" idx="20" hasCustomPrompt="1"/>
          </p:nvPr>
        </p:nvSpPr>
        <p:spPr>
          <a:xfrm>
            <a:off x="7322081" y="3528843"/>
            <a:ext cx="1824976" cy="508473"/>
          </a:xfrm>
        </p:spPr>
        <p:txBody>
          <a:bodyPr anchor="b"/>
          <a:lstStyle>
            <a:lvl1pPr marL="0" indent="0" algn="l">
              <a:buNone/>
              <a:defRPr sz="183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25" name="Text Placeholder 8"/>
          <p:cNvSpPr>
            <a:spLocks noGrp="1"/>
          </p:cNvSpPr>
          <p:nvPr>
            <p:ph type="body" sz="quarter" idx="21" hasCustomPrompt="1"/>
          </p:nvPr>
        </p:nvSpPr>
        <p:spPr>
          <a:xfrm>
            <a:off x="7304796" y="5558193"/>
            <a:ext cx="1824976" cy="508473"/>
          </a:xfrm>
        </p:spPr>
        <p:txBody>
          <a:bodyPr anchor="b"/>
          <a:lstStyle>
            <a:lvl1pPr marL="0" indent="0" algn="l">
              <a:buNone/>
              <a:defRPr sz="183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27" name="Text Placeholder 8"/>
          <p:cNvSpPr>
            <a:spLocks noGrp="1"/>
          </p:cNvSpPr>
          <p:nvPr>
            <p:ph type="body" sz="quarter" idx="22" hasCustomPrompt="1"/>
          </p:nvPr>
        </p:nvSpPr>
        <p:spPr>
          <a:xfrm>
            <a:off x="9369407" y="5558199"/>
            <a:ext cx="1824976" cy="508473"/>
          </a:xfrm>
        </p:spPr>
        <p:txBody>
          <a:bodyPr anchor="b"/>
          <a:lstStyle>
            <a:lvl1pPr marL="0" indent="0" algn="r">
              <a:buNone/>
              <a:defRPr sz="183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29" name="Rectangle 5"/>
          <p:cNvSpPr/>
          <p:nvPr userDrawn="1"/>
        </p:nvSpPr>
        <p:spPr bwMode="auto">
          <a:xfrm>
            <a:off x="9343370" y="2123744"/>
            <a:ext cx="1916538" cy="191576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 Placeholder 8"/>
          <p:cNvSpPr>
            <a:spLocks noGrp="1"/>
          </p:cNvSpPr>
          <p:nvPr>
            <p:ph type="body" sz="quarter" idx="23" hasCustomPrompt="1"/>
          </p:nvPr>
        </p:nvSpPr>
        <p:spPr>
          <a:xfrm>
            <a:off x="9383100" y="3527255"/>
            <a:ext cx="1824976" cy="508473"/>
          </a:xfrm>
        </p:spPr>
        <p:txBody>
          <a:bodyPr anchor="b"/>
          <a:lstStyle>
            <a:lvl1pPr marL="0" indent="0" algn="r">
              <a:buNone/>
              <a:defRPr sz="1836"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2781119435"/>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29660" y="233151"/>
            <a:ext cx="11375536" cy="1525418"/>
          </a:xfrm>
        </p:spPr>
        <p:txBody>
          <a:bodyPr/>
          <a:lstStyle/>
          <a:p>
            <a:r>
              <a:rPr lang="de-DE" dirty="0" smtClean="0"/>
              <a:t>Titelmasterformat durch Klicken bearbeiten</a:t>
            </a:r>
            <a:endParaRPr lang="de-DE" dirty="0"/>
          </a:p>
        </p:txBody>
      </p:sp>
      <p:sp>
        <p:nvSpPr>
          <p:cNvPr id="3" name="white gradient"/>
          <p:cNvSpPr/>
          <p:nvPr userDrawn="1"/>
        </p:nvSpPr>
        <p:spPr>
          <a:xfrm>
            <a:off x="745793" y="1663483"/>
            <a:ext cx="8148662" cy="2555333"/>
          </a:xfrm>
          <a:prstGeom prst="rect">
            <a:avLst/>
          </a:prstGeom>
          <a:solidFill>
            <a:schemeClr val="tx2"/>
          </a:solidFill>
          <a:ln w="3175">
            <a:noFill/>
          </a:ln>
          <a:effectLst/>
        </p:spPr>
        <p:txBody>
          <a:bodyPr vert="horz" wrap="square" lIns="186521" tIns="186521" rIns="186521" bIns="186521" rtlCol="0" anchor="b" anchorCtr="0">
            <a:noAutofit/>
          </a:bodyPr>
          <a:lstStyle/>
          <a:p>
            <a:pPr defTabSz="932559">
              <a:lnSpc>
                <a:spcPct val="90000"/>
              </a:lnSpc>
              <a:spcBef>
                <a:spcPct val="0"/>
              </a:spcBef>
            </a:pPr>
            <a:endParaRPr lang="en-US" sz="2448" dirty="0">
              <a:ln w="3175">
                <a:noFill/>
              </a:ln>
              <a:solidFill>
                <a:srgbClr val="FFFFFF"/>
              </a:solidFill>
              <a:latin typeface="Segoe UI Light" pitchFamily="34" charset="0"/>
              <a:cs typeface="Arial" charset="0"/>
            </a:endParaRPr>
          </a:p>
        </p:txBody>
      </p:sp>
      <p:sp>
        <p:nvSpPr>
          <p:cNvPr id="4" name="white gradient"/>
          <p:cNvSpPr/>
          <p:nvPr userDrawn="1"/>
        </p:nvSpPr>
        <p:spPr>
          <a:xfrm>
            <a:off x="9091222" y="4406215"/>
            <a:ext cx="2593680" cy="2555333"/>
          </a:xfrm>
          <a:prstGeom prst="rect">
            <a:avLst/>
          </a:prstGeom>
          <a:solidFill>
            <a:schemeClr val="accent4"/>
          </a:solidFill>
          <a:ln w="3175">
            <a:noFill/>
          </a:ln>
          <a:effectLst/>
        </p:spPr>
        <p:txBody>
          <a:bodyPr vert="horz" wrap="square" lIns="186521" tIns="93260" rIns="186521" bIns="93260" rtlCol="0" anchor="ctr" anchorCtr="0">
            <a:noAutofit/>
          </a:bodyPr>
          <a:lstStyle/>
          <a:p>
            <a:pPr algn="ctr" defTabSz="932559">
              <a:lnSpc>
                <a:spcPct val="90000"/>
              </a:lnSpc>
              <a:spcBef>
                <a:spcPct val="0"/>
              </a:spcBef>
            </a:pPr>
            <a:endParaRPr lang="en-US" sz="2040" dirty="0">
              <a:ln w="3175">
                <a:noFill/>
              </a:ln>
              <a:solidFill>
                <a:srgbClr val="FFFFFF"/>
              </a:solidFill>
              <a:ea typeface="Segoe UI" pitchFamily="34" charset="0"/>
              <a:cs typeface="Segoe UI" pitchFamily="34" charset="0"/>
            </a:endParaRPr>
          </a:p>
        </p:txBody>
      </p:sp>
      <p:sp>
        <p:nvSpPr>
          <p:cNvPr id="5" name="white gradient"/>
          <p:cNvSpPr/>
          <p:nvPr userDrawn="1"/>
        </p:nvSpPr>
        <p:spPr>
          <a:xfrm>
            <a:off x="6309413" y="4406215"/>
            <a:ext cx="2593680" cy="2555333"/>
          </a:xfrm>
          <a:prstGeom prst="rect">
            <a:avLst/>
          </a:prstGeom>
          <a:solidFill>
            <a:schemeClr val="accent3"/>
          </a:solidFill>
          <a:ln w="3175">
            <a:noFill/>
          </a:ln>
          <a:effectLst/>
        </p:spPr>
        <p:txBody>
          <a:bodyPr vert="horz" wrap="square" lIns="186521" tIns="93260" rIns="186521" bIns="93260" rtlCol="0" anchor="ctr" anchorCtr="0">
            <a:noAutofit/>
          </a:bodyPr>
          <a:lstStyle/>
          <a:p>
            <a:pPr algn="ctr" defTabSz="932559">
              <a:lnSpc>
                <a:spcPct val="90000"/>
              </a:lnSpc>
              <a:spcBef>
                <a:spcPct val="0"/>
              </a:spcBef>
            </a:pPr>
            <a:endParaRPr lang="en-US" sz="2040" dirty="0">
              <a:ln w="3175">
                <a:noFill/>
              </a:ln>
              <a:solidFill>
                <a:srgbClr val="FFFFFF"/>
              </a:solidFill>
              <a:ea typeface="Segoe UI" pitchFamily="34" charset="0"/>
              <a:cs typeface="Segoe UI" pitchFamily="34" charset="0"/>
            </a:endParaRPr>
          </a:p>
        </p:txBody>
      </p:sp>
      <p:sp>
        <p:nvSpPr>
          <p:cNvPr id="6" name="white gradient"/>
          <p:cNvSpPr/>
          <p:nvPr userDrawn="1"/>
        </p:nvSpPr>
        <p:spPr>
          <a:xfrm>
            <a:off x="3527603" y="4406215"/>
            <a:ext cx="2593680" cy="2555333"/>
          </a:xfrm>
          <a:prstGeom prst="rect">
            <a:avLst/>
          </a:prstGeom>
          <a:solidFill>
            <a:schemeClr val="accent2"/>
          </a:solidFill>
          <a:ln w="3175">
            <a:noFill/>
          </a:ln>
          <a:effectLst/>
        </p:spPr>
        <p:txBody>
          <a:bodyPr vert="horz" wrap="square" lIns="186521" tIns="93260" rIns="186521" bIns="93260" rtlCol="0" anchor="ctr" anchorCtr="0">
            <a:noAutofit/>
          </a:bodyPr>
          <a:lstStyle/>
          <a:p>
            <a:pPr algn="ctr" defTabSz="932559">
              <a:lnSpc>
                <a:spcPct val="90000"/>
              </a:lnSpc>
              <a:spcBef>
                <a:spcPct val="0"/>
              </a:spcBef>
            </a:pPr>
            <a:endParaRPr lang="en-US" sz="2040" dirty="0">
              <a:ln w="3175">
                <a:noFill/>
              </a:ln>
              <a:solidFill>
                <a:srgbClr val="FFFFFF"/>
              </a:solidFill>
              <a:ea typeface="Segoe UI" pitchFamily="34" charset="0"/>
              <a:cs typeface="Segoe UI" pitchFamily="34" charset="0"/>
            </a:endParaRPr>
          </a:p>
        </p:txBody>
      </p:sp>
      <p:sp>
        <p:nvSpPr>
          <p:cNvPr id="10" name="white gradient"/>
          <p:cNvSpPr/>
          <p:nvPr userDrawn="1"/>
        </p:nvSpPr>
        <p:spPr>
          <a:xfrm>
            <a:off x="745793" y="4406215"/>
            <a:ext cx="2593680" cy="2555333"/>
          </a:xfrm>
          <a:prstGeom prst="rect">
            <a:avLst/>
          </a:prstGeom>
          <a:solidFill>
            <a:schemeClr val="accent1"/>
          </a:solidFill>
          <a:ln w="3175">
            <a:noFill/>
          </a:ln>
          <a:effectLst/>
        </p:spPr>
        <p:txBody>
          <a:bodyPr vert="horz" wrap="square" lIns="186521" tIns="93260" rIns="186521" bIns="93260" rtlCol="0" anchor="ctr" anchorCtr="0">
            <a:noAutofit/>
          </a:bodyPr>
          <a:lstStyle/>
          <a:p>
            <a:pPr algn="ctr" defTabSz="932559">
              <a:lnSpc>
                <a:spcPct val="90000"/>
              </a:lnSpc>
              <a:spcBef>
                <a:spcPct val="0"/>
              </a:spcBef>
            </a:pPr>
            <a:endParaRPr lang="en-US" sz="2040" dirty="0">
              <a:ln w="3175">
                <a:noFill/>
              </a:ln>
              <a:solidFill>
                <a:srgbClr val="FFFFFF"/>
              </a:solidFill>
              <a:ea typeface="Segoe UI" pitchFamily="34" charset="0"/>
              <a:cs typeface="Segoe UI" pitchFamily="34" charset="0"/>
            </a:endParaRPr>
          </a:p>
        </p:txBody>
      </p:sp>
      <p:sp useBgFill="1">
        <p:nvSpPr>
          <p:cNvPr id="11" name="Rectangle 61"/>
          <p:cNvSpPr/>
          <p:nvPr userDrawn="1"/>
        </p:nvSpPr>
        <p:spPr bwMode="auto">
          <a:xfrm>
            <a:off x="11687921" y="1295283"/>
            <a:ext cx="748554" cy="5701259"/>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4" name="Text Placeholder 8"/>
          <p:cNvSpPr>
            <a:spLocks noGrp="1"/>
          </p:cNvSpPr>
          <p:nvPr>
            <p:ph type="body" sz="quarter" idx="19" hasCustomPrompt="1"/>
          </p:nvPr>
        </p:nvSpPr>
        <p:spPr>
          <a:xfrm>
            <a:off x="787137" y="3052556"/>
            <a:ext cx="4378801" cy="1130181"/>
          </a:xfrm>
        </p:spPr>
        <p:txBody>
          <a:bodyPr anchor="b"/>
          <a:lstStyle>
            <a:lvl1pPr marL="0" indent="0" algn="l">
              <a:lnSpc>
                <a:spcPct val="100000"/>
              </a:lnSpc>
              <a:buNone/>
              <a:defRPr sz="3672"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15" name="Text Placeholder 8"/>
          <p:cNvSpPr>
            <a:spLocks noGrp="1"/>
          </p:cNvSpPr>
          <p:nvPr>
            <p:ph type="body" sz="quarter" idx="21" hasCustomPrompt="1"/>
          </p:nvPr>
        </p:nvSpPr>
        <p:spPr>
          <a:xfrm>
            <a:off x="898424" y="5507713"/>
            <a:ext cx="2320104" cy="565026"/>
          </a:xfrm>
        </p:spPr>
        <p:txBody>
          <a:bodyPr anchor="b"/>
          <a:lstStyle>
            <a:lvl1pPr marL="0" indent="0" algn="ctr">
              <a:buNone/>
              <a:defRPr sz="2040"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16" name="Text Placeholder 8"/>
          <p:cNvSpPr>
            <a:spLocks noGrp="1"/>
          </p:cNvSpPr>
          <p:nvPr>
            <p:ph type="body" sz="quarter" idx="22" hasCustomPrompt="1"/>
          </p:nvPr>
        </p:nvSpPr>
        <p:spPr>
          <a:xfrm>
            <a:off x="3664391" y="5500782"/>
            <a:ext cx="2320104" cy="565026"/>
          </a:xfrm>
        </p:spPr>
        <p:txBody>
          <a:bodyPr anchor="b"/>
          <a:lstStyle>
            <a:lvl1pPr marL="0" indent="0" algn="ctr">
              <a:buNone/>
              <a:defRPr sz="2040"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18" name="Text Placeholder 8"/>
          <p:cNvSpPr>
            <a:spLocks noGrp="1"/>
          </p:cNvSpPr>
          <p:nvPr>
            <p:ph type="body" sz="quarter" idx="24" hasCustomPrompt="1"/>
          </p:nvPr>
        </p:nvSpPr>
        <p:spPr>
          <a:xfrm>
            <a:off x="6446201" y="5500782"/>
            <a:ext cx="2320104" cy="565026"/>
          </a:xfrm>
        </p:spPr>
        <p:txBody>
          <a:bodyPr anchor="b"/>
          <a:lstStyle>
            <a:lvl1pPr marL="0" indent="0" algn="ctr">
              <a:buNone/>
              <a:defRPr sz="2040"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19" name="Text Placeholder 8"/>
          <p:cNvSpPr>
            <a:spLocks noGrp="1"/>
          </p:cNvSpPr>
          <p:nvPr>
            <p:ph type="body" sz="quarter" idx="25" hasCustomPrompt="1"/>
          </p:nvPr>
        </p:nvSpPr>
        <p:spPr>
          <a:xfrm>
            <a:off x="9228010" y="5500782"/>
            <a:ext cx="2320104" cy="565026"/>
          </a:xfrm>
        </p:spPr>
        <p:txBody>
          <a:bodyPr anchor="b"/>
          <a:lstStyle>
            <a:lvl1pPr marL="0" indent="0" algn="ctr">
              <a:buNone/>
              <a:defRPr sz="2040"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20" name="Picture Placeholder 23"/>
          <p:cNvSpPr>
            <a:spLocks noGrp="1"/>
          </p:cNvSpPr>
          <p:nvPr>
            <p:ph type="pic" sz="quarter" idx="26"/>
          </p:nvPr>
        </p:nvSpPr>
        <p:spPr>
          <a:xfrm>
            <a:off x="9100897" y="2721244"/>
            <a:ext cx="2574329" cy="452111"/>
          </a:xfrm>
          <a:solidFill>
            <a:schemeClr val="bg1">
              <a:lumMod val="95000"/>
            </a:schemeClr>
          </a:solidFill>
          <a:ln>
            <a:noFill/>
          </a:ln>
        </p:spPr>
        <p:txBody>
          <a:bodyPr anchor="ctr"/>
          <a:lstStyle>
            <a:lvl1pPr marL="0" indent="0" algn="ctr">
              <a:buNone/>
              <a:defRPr/>
            </a:lvl1pPr>
          </a:lstStyle>
          <a:p>
            <a:endParaRPr lang="en-US" dirty="0"/>
          </a:p>
        </p:txBody>
      </p:sp>
    </p:spTree>
    <p:extLst>
      <p:ext uri="{BB962C8B-B14F-4D97-AF65-F5344CB8AC3E}">
        <p14:creationId xmlns:p14="http://schemas.microsoft.com/office/powerpoint/2010/main" val="20682928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ppt_x"/>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4 boxes text">
    <p:spTree>
      <p:nvGrpSpPr>
        <p:cNvPr id="1" name=""/>
        <p:cNvGrpSpPr/>
        <p:nvPr/>
      </p:nvGrpSpPr>
      <p:grpSpPr>
        <a:xfrm>
          <a:off x="0" y="0"/>
          <a:ext cx="0" cy="0"/>
          <a:chOff x="0" y="0"/>
          <a:chExt cx="0" cy="0"/>
        </a:xfrm>
      </p:grpSpPr>
      <p:sp>
        <p:nvSpPr>
          <p:cNvPr id="2" name="Titel 1"/>
          <p:cNvSpPr>
            <a:spLocks noGrp="1"/>
          </p:cNvSpPr>
          <p:nvPr>
            <p:ph type="title"/>
          </p:nvPr>
        </p:nvSpPr>
        <p:spPr>
          <a:xfrm>
            <a:off x="529660" y="233151"/>
            <a:ext cx="11375536" cy="1525418"/>
          </a:xfrm>
        </p:spPr>
        <p:txBody>
          <a:bodyPr/>
          <a:lstStyle/>
          <a:p>
            <a:r>
              <a:rPr lang="de-DE" dirty="0" smtClean="0"/>
              <a:t>Titelmasterformat durch Klicken bearbeiten</a:t>
            </a:r>
            <a:endParaRPr lang="de-DE" dirty="0"/>
          </a:p>
        </p:txBody>
      </p:sp>
      <p:sp>
        <p:nvSpPr>
          <p:cNvPr id="3" name="Rectangle 21"/>
          <p:cNvSpPr/>
          <p:nvPr userDrawn="1"/>
        </p:nvSpPr>
        <p:spPr bwMode="auto">
          <a:xfrm>
            <a:off x="764524" y="2374684"/>
            <a:ext cx="2584351" cy="344027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93260" rIns="93256" bIns="93260" numCol="1" rtlCol="0" anchor="ctr" anchorCtr="0" compatLnSpc="1">
            <a:prstTxWarp prst="textNoShape">
              <a:avLst/>
            </a:prstTxWarp>
          </a:bodyPr>
          <a:lstStyle/>
          <a:p>
            <a:pPr defTabSz="932290" fontAlgn="base">
              <a:spcBef>
                <a:spcPct val="0"/>
              </a:spcBef>
              <a:spcAft>
                <a:spcPct val="0"/>
              </a:spcAft>
            </a:pPr>
            <a:endParaRPr lang="en-US" sz="1632" dirty="0" smtClean="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a:p>
            <a:pPr defTabSz="932290" fontAlgn="base">
              <a:spcBef>
                <a:spcPct val="0"/>
              </a:spcBef>
              <a:spcAft>
                <a:spcPct val="0"/>
              </a:spcAft>
            </a:pPr>
            <a:endParaRPr lang="en-US" sz="1632" dirty="0" smtClean="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a:p>
            <a:pPr defTabSz="932290" fontAlgn="base">
              <a:spcBef>
                <a:spcPct val="0"/>
              </a:spcBef>
              <a:spcAft>
                <a:spcPct val="0"/>
              </a:spcAft>
            </a:pPr>
            <a:endParaRPr lang="en-US" sz="1632" dirty="0" smtClean="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p:nvSpPr>
          <p:cNvPr id="4" name="Rectangle 23"/>
          <p:cNvSpPr/>
          <p:nvPr userDrawn="1"/>
        </p:nvSpPr>
        <p:spPr bwMode="auto">
          <a:xfrm>
            <a:off x="3545210" y="2383320"/>
            <a:ext cx="2584351" cy="3440270"/>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93260" rIns="93256" bIns="93260" numCol="1" rtlCol="0" anchor="ctr" anchorCtr="0" compatLnSpc="1">
            <a:prstTxWarp prst="textNoShape">
              <a:avLst/>
            </a:prstTxWarp>
          </a:bodyPr>
          <a:lstStyle/>
          <a:p>
            <a:pPr defTabSz="932290" fontAlgn="base">
              <a:spcBef>
                <a:spcPct val="0"/>
              </a:spcBef>
              <a:spcAft>
                <a:spcPct val="0"/>
              </a:spcAft>
            </a:pPr>
            <a:endParaRPr lang="en-US" sz="1632"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p:nvSpPr>
          <p:cNvPr id="5" name="Rectangle 25"/>
          <p:cNvSpPr/>
          <p:nvPr userDrawn="1"/>
        </p:nvSpPr>
        <p:spPr bwMode="auto">
          <a:xfrm>
            <a:off x="6334536" y="2383320"/>
            <a:ext cx="2584351" cy="3440270"/>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93260" rIns="93256" bIns="93260" numCol="1" rtlCol="0" anchor="ctr" anchorCtr="0" compatLnSpc="1">
            <a:prstTxWarp prst="textNoShape">
              <a:avLst/>
            </a:prstTxWarp>
          </a:bodyPr>
          <a:lstStyle/>
          <a:p>
            <a:pPr defTabSz="932290" fontAlgn="base">
              <a:spcBef>
                <a:spcPct val="0"/>
              </a:spcBef>
              <a:spcAft>
                <a:spcPct val="0"/>
              </a:spcAft>
            </a:pPr>
            <a:r>
              <a:rPr lang="en-US" sz="1632"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t/>
            </a:r>
            <a:br>
              <a:rPr lang="en-US" sz="1632"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br>
            <a:endParaRPr lang="en-US" sz="1632"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p:nvSpPr>
          <p:cNvPr id="6" name="Rectangle 26"/>
          <p:cNvSpPr/>
          <p:nvPr userDrawn="1"/>
        </p:nvSpPr>
        <p:spPr bwMode="auto">
          <a:xfrm>
            <a:off x="9106582" y="2383320"/>
            <a:ext cx="2584351" cy="344027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93260" rIns="93256" bIns="93260" numCol="1" rtlCol="0" anchor="ctr" anchorCtr="0" compatLnSpc="1">
            <a:prstTxWarp prst="textNoShape">
              <a:avLst/>
            </a:prstTxWarp>
          </a:bodyPr>
          <a:lstStyle/>
          <a:p>
            <a:pPr defTabSz="932290" fontAlgn="base">
              <a:spcBef>
                <a:spcPct val="0"/>
              </a:spcBef>
              <a:spcAft>
                <a:spcPct val="0"/>
              </a:spcAft>
            </a:pPr>
            <a:r>
              <a:rPr lang="en-US" sz="1632"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t/>
            </a:r>
            <a:br>
              <a:rPr lang="en-US" sz="1632"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br>
            <a:endParaRPr lang="en-US" sz="1632"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useBgFill="1">
        <p:nvSpPr>
          <p:cNvPr id="26" name="Rectangle 18"/>
          <p:cNvSpPr/>
          <p:nvPr userDrawn="1"/>
        </p:nvSpPr>
        <p:spPr bwMode="auto">
          <a:xfrm>
            <a:off x="1" y="6761374"/>
            <a:ext cx="12436475" cy="233151"/>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30" name="Text Placeholder 8"/>
          <p:cNvSpPr>
            <a:spLocks noGrp="1"/>
          </p:cNvSpPr>
          <p:nvPr>
            <p:ph type="body" sz="quarter" idx="21" hasCustomPrompt="1"/>
          </p:nvPr>
        </p:nvSpPr>
        <p:spPr>
          <a:xfrm>
            <a:off x="799081" y="2973267"/>
            <a:ext cx="2509539" cy="753369"/>
          </a:xfrm>
        </p:spPr>
        <p:txBody>
          <a:bodyPr anchor="b"/>
          <a:lstStyle>
            <a:lvl1pPr marL="0" indent="0" algn="l">
              <a:lnSpc>
                <a:spcPct val="100000"/>
              </a:lnSpc>
              <a:buNone/>
              <a:defRPr sz="2448" spc="-153">
                <a:solidFill>
                  <a:schemeClr val="bg1"/>
                </a:solidFill>
                <a:latin typeface="Segoe UI"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p:nvSpPr>
          <p:cNvPr id="31" name="Text Placeholder 8"/>
          <p:cNvSpPr>
            <a:spLocks noGrp="1"/>
          </p:cNvSpPr>
          <p:nvPr>
            <p:ph type="body" sz="quarter" idx="22" hasCustomPrompt="1"/>
          </p:nvPr>
        </p:nvSpPr>
        <p:spPr>
          <a:xfrm>
            <a:off x="3582616" y="2973267"/>
            <a:ext cx="2509539" cy="753369"/>
          </a:xfrm>
        </p:spPr>
        <p:txBody>
          <a:bodyPr anchor="b"/>
          <a:lstStyle>
            <a:lvl1pPr marL="0" indent="0" algn="l">
              <a:lnSpc>
                <a:spcPct val="100000"/>
              </a:lnSpc>
              <a:buNone/>
              <a:defRPr sz="2448" spc="-153">
                <a:solidFill>
                  <a:schemeClr val="bg1"/>
                </a:solidFill>
                <a:latin typeface="Segoe UI"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p:nvSpPr>
          <p:cNvPr id="32" name="Text Placeholder 8"/>
          <p:cNvSpPr>
            <a:spLocks noGrp="1"/>
          </p:cNvSpPr>
          <p:nvPr>
            <p:ph type="body" sz="quarter" idx="23" hasCustomPrompt="1"/>
          </p:nvPr>
        </p:nvSpPr>
        <p:spPr>
          <a:xfrm>
            <a:off x="6363303" y="2981902"/>
            <a:ext cx="2509539" cy="753369"/>
          </a:xfrm>
        </p:spPr>
        <p:txBody>
          <a:bodyPr anchor="b"/>
          <a:lstStyle>
            <a:lvl1pPr marL="0" indent="0" algn="l">
              <a:lnSpc>
                <a:spcPct val="100000"/>
              </a:lnSpc>
              <a:buNone/>
              <a:defRPr sz="2448" spc="-153">
                <a:solidFill>
                  <a:schemeClr val="bg1"/>
                </a:solidFill>
                <a:latin typeface="Segoe UI"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p:nvSpPr>
          <p:cNvPr id="33" name="Text Placeholder 8"/>
          <p:cNvSpPr>
            <a:spLocks noGrp="1"/>
          </p:cNvSpPr>
          <p:nvPr>
            <p:ph type="body" sz="quarter" idx="24" hasCustomPrompt="1"/>
          </p:nvPr>
        </p:nvSpPr>
        <p:spPr>
          <a:xfrm>
            <a:off x="9161104" y="2958696"/>
            <a:ext cx="2509539" cy="753369"/>
          </a:xfrm>
        </p:spPr>
        <p:txBody>
          <a:bodyPr anchor="b"/>
          <a:lstStyle>
            <a:lvl1pPr marL="0" indent="0" algn="l">
              <a:lnSpc>
                <a:spcPct val="100000"/>
              </a:lnSpc>
              <a:buNone/>
              <a:defRPr sz="2448" spc="-153">
                <a:solidFill>
                  <a:schemeClr val="bg1"/>
                </a:solidFill>
                <a:latin typeface="Segoe UI"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p:nvSpPr>
          <p:cNvPr id="35" name="Text Placeholder 8"/>
          <p:cNvSpPr>
            <a:spLocks noGrp="1"/>
          </p:cNvSpPr>
          <p:nvPr>
            <p:ph type="body" sz="quarter" idx="25" hasCustomPrompt="1"/>
          </p:nvPr>
        </p:nvSpPr>
        <p:spPr>
          <a:xfrm>
            <a:off x="801930" y="3846804"/>
            <a:ext cx="2509539" cy="251123"/>
          </a:xfrm>
        </p:spPr>
        <p:txBody>
          <a:bodyPr anchor="t" anchorCtr="0"/>
          <a:lstStyle>
            <a:lvl1pPr marL="0" indent="0" algn="l">
              <a:lnSpc>
                <a:spcPct val="100000"/>
              </a:lnSpc>
              <a:buNone/>
              <a:defRPr sz="1632" spc="-153">
                <a:solidFill>
                  <a:schemeClr val="bg1"/>
                </a:solidFill>
                <a:latin typeface="Segoe UI Light"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p:nvSpPr>
          <p:cNvPr id="36" name="Text Placeholder 8"/>
          <p:cNvSpPr>
            <a:spLocks noGrp="1"/>
          </p:cNvSpPr>
          <p:nvPr>
            <p:ph type="body" sz="quarter" idx="26" hasCustomPrompt="1"/>
          </p:nvPr>
        </p:nvSpPr>
        <p:spPr>
          <a:xfrm>
            <a:off x="3592331" y="3846798"/>
            <a:ext cx="2509539" cy="251123"/>
          </a:xfrm>
        </p:spPr>
        <p:txBody>
          <a:bodyPr anchor="t" anchorCtr="0"/>
          <a:lstStyle>
            <a:lvl1pPr marL="0" indent="0" algn="l">
              <a:lnSpc>
                <a:spcPct val="100000"/>
              </a:lnSpc>
              <a:buNone/>
              <a:defRPr sz="1632" spc="-153">
                <a:solidFill>
                  <a:schemeClr val="bg1"/>
                </a:solidFill>
                <a:latin typeface="Segoe UI Light"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p:nvSpPr>
          <p:cNvPr id="37" name="Text Placeholder 8"/>
          <p:cNvSpPr>
            <a:spLocks noGrp="1"/>
          </p:cNvSpPr>
          <p:nvPr>
            <p:ph type="body" sz="quarter" idx="27" hasCustomPrompt="1"/>
          </p:nvPr>
        </p:nvSpPr>
        <p:spPr>
          <a:xfrm>
            <a:off x="6374791" y="3831089"/>
            <a:ext cx="2509539" cy="251123"/>
          </a:xfrm>
        </p:spPr>
        <p:txBody>
          <a:bodyPr anchor="t" anchorCtr="0"/>
          <a:lstStyle>
            <a:lvl1pPr marL="0" indent="0" algn="l">
              <a:lnSpc>
                <a:spcPct val="100000"/>
              </a:lnSpc>
              <a:buNone/>
              <a:defRPr sz="1632" spc="-153">
                <a:solidFill>
                  <a:schemeClr val="bg1"/>
                </a:solidFill>
                <a:latin typeface="Segoe UI Light"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p:nvSpPr>
          <p:cNvPr id="38" name="Text Placeholder 8"/>
          <p:cNvSpPr>
            <a:spLocks noGrp="1"/>
          </p:cNvSpPr>
          <p:nvPr>
            <p:ph type="body" sz="quarter" idx="28" hasCustomPrompt="1"/>
          </p:nvPr>
        </p:nvSpPr>
        <p:spPr>
          <a:xfrm>
            <a:off x="9143988" y="3839724"/>
            <a:ext cx="2509539" cy="251123"/>
          </a:xfrm>
        </p:spPr>
        <p:txBody>
          <a:bodyPr anchor="t" anchorCtr="0"/>
          <a:lstStyle>
            <a:lvl1pPr marL="0" indent="0" algn="l">
              <a:lnSpc>
                <a:spcPct val="100000"/>
              </a:lnSpc>
              <a:buNone/>
              <a:defRPr sz="1632" spc="-153">
                <a:solidFill>
                  <a:schemeClr val="bg1"/>
                </a:solidFill>
                <a:latin typeface="Segoe UI Light" pitchFamily="34" charset="0"/>
                <a:ea typeface="Segoe UI" pitchFamily="34" charset="0"/>
                <a:cs typeface="Segoe UI"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a:t>
            </a:r>
          </a:p>
        </p:txBody>
      </p:sp>
      <p:sp useBgFill="1">
        <p:nvSpPr>
          <p:cNvPr id="76" name="Rectangle 21"/>
          <p:cNvSpPr/>
          <p:nvPr userDrawn="1"/>
        </p:nvSpPr>
        <p:spPr bwMode="auto">
          <a:xfrm>
            <a:off x="1" y="6761374"/>
            <a:ext cx="12436475" cy="233151"/>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21627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value proposition">
    <p:spTree>
      <p:nvGrpSpPr>
        <p:cNvPr id="1" name=""/>
        <p:cNvGrpSpPr/>
        <p:nvPr/>
      </p:nvGrpSpPr>
      <p:grpSpPr>
        <a:xfrm>
          <a:off x="0" y="0"/>
          <a:ext cx="0" cy="0"/>
          <a:chOff x="0" y="0"/>
          <a:chExt cx="0" cy="0"/>
        </a:xfrm>
      </p:grpSpPr>
      <p:sp>
        <p:nvSpPr>
          <p:cNvPr id="2" name="Titel 1"/>
          <p:cNvSpPr>
            <a:spLocks noGrp="1"/>
          </p:cNvSpPr>
          <p:nvPr>
            <p:ph type="title"/>
          </p:nvPr>
        </p:nvSpPr>
        <p:spPr>
          <a:xfrm>
            <a:off x="529660" y="233151"/>
            <a:ext cx="11375536" cy="1525418"/>
          </a:xfrm>
        </p:spPr>
        <p:txBody>
          <a:bodyPr/>
          <a:lstStyle/>
          <a:p>
            <a:r>
              <a:rPr lang="de-DE" dirty="0" smtClean="0"/>
              <a:t>Titelmasterformat durch Klicken bearbeiten</a:t>
            </a:r>
            <a:endParaRPr lang="de-DE" dirty="0"/>
          </a:p>
        </p:txBody>
      </p:sp>
      <p:sp>
        <p:nvSpPr>
          <p:cNvPr id="13" name="Rectangle 35"/>
          <p:cNvSpPr/>
          <p:nvPr userDrawn="1"/>
        </p:nvSpPr>
        <p:spPr bwMode="auto">
          <a:xfrm>
            <a:off x="0" y="3826560"/>
            <a:ext cx="5631391" cy="64764"/>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836" dirty="0">
              <a:gradFill>
                <a:gsLst>
                  <a:gs pos="0">
                    <a:srgbClr val="FFFFFF"/>
                  </a:gs>
                  <a:gs pos="100000">
                    <a:srgbClr val="FFFFFF"/>
                  </a:gs>
                </a:gsLst>
                <a:lin ang="5400000" scaled="0"/>
              </a:gradFill>
            </a:endParaRPr>
          </a:p>
        </p:txBody>
      </p:sp>
      <p:sp>
        <p:nvSpPr>
          <p:cNvPr id="18" name="Rectangle 54"/>
          <p:cNvSpPr/>
          <p:nvPr userDrawn="1"/>
        </p:nvSpPr>
        <p:spPr bwMode="auto">
          <a:xfrm>
            <a:off x="6805084" y="3826560"/>
            <a:ext cx="5631391" cy="64764"/>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836" dirty="0">
              <a:gradFill>
                <a:gsLst>
                  <a:gs pos="0">
                    <a:srgbClr val="FFFFFF"/>
                  </a:gs>
                  <a:gs pos="100000">
                    <a:srgbClr val="FFFFFF"/>
                  </a:gs>
                </a:gsLst>
                <a:lin ang="5400000" scaled="0"/>
              </a:gradFill>
            </a:endParaRPr>
          </a:p>
        </p:txBody>
      </p:sp>
      <p:sp>
        <p:nvSpPr>
          <p:cNvPr id="20" name="Textplatzhalter 19"/>
          <p:cNvSpPr>
            <a:spLocks noGrp="1"/>
          </p:cNvSpPr>
          <p:nvPr>
            <p:ph type="body" sz="quarter" idx="10"/>
          </p:nvPr>
        </p:nvSpPr>
        <p:spPr>
          <a:xfrm>
            <a:off x="531280" y="4240007"/>
            <a:ext cx="5226624" cy="1633084"/>
          </a:xfrm>
        </p:spPr>
        <p:txBody>
          <a:bodyPr anchor="t"/>
          <a:lstStyle>
            <a:lvl1pPr marL="0" marR="0" indent="0" algn="l" defTabSz="932559" rtl="0" eaLnBrk="1" fontAlgn="auto" latinLnBrk="0" hangingPunct="1">
              <a:lnSpc>
                <a:spcPct val="150000"/>
              </a:lnSpc>
              <a:spcBef>
                <a:spcPts val="0"/>
              </a:spcBef>
              <a:spcAft>
                <a:spcPts val="0"/>
              </a:spcAft>
              <a:buClrTx/>
              <a:buSzPct val="90000"/>
              <a:buFont typeface="Arial" pitchFamily="34" charset="0"/>
              <a:buNone/>
              <a:tabLst/>
              <a:defRPr lang="de-DE" sz="1734"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benefits</a:t>
            </a:r>
            <a:endParaRPr lang="de-DE" dirty="0" smtClean="0"/>
          </a:p>
          <a:p>
            <a:pPr marL="0" marR="0" lvl="0" indent="0" algn="l" defTabSz="932559" rtl="0" eaLnBrk="1" fontAlgn="auto" latinLnBrk="0" hangingPunct="1">
              <a:lnSpc>
                <a:spcPct val="150000"/>
              </a:lnSpc>
              <a:spcBef>
                <a:spcPts val="0"/>
              </a:spcBef>
              <a:spcAft>
                <a:spcPts val="0"/>
              </a:spcAft>
              <a:buClrTx/>
              <a:buSzPct val="90000"/>
              <a:buFont typeface="Arial" pitchFamily="34" charset="0"/>
              <a:buNone/>
              <a:tabLst/>
              <a:defRPr/>
            </a:pPr>
            <a:r>
              <a:rPr lang="de-DE" dirty="0" smtClean="0"/>
              <a:t>Highlight </a:t>
            </a:r>
            <a:r>
              <a:rPr lang="de-DE" dirty="0" err="1" smtClean="0"/>
              <a:t>important</a:t>
            </a:r>
            <a:r>
              <a:rPr lang="de-DE" dirty="0" smtClean="0"/>
              <a:t> </a:t>
            </a:r>
            <a:r>
              <a:rPr lang="de-DE" dirty="0" err="1" smtClean="0"/>
              <a:t>facts</a:t>
            </a:r>
            <a:r>
              <a:rPr lang="de-DE" dirty="0" smtClean="0"/>
              <a:t> in orange</a:t>
            </a:r>
          </a:p>
          <a:p>
            <a:pPr lvl="0"/>
            <a:endParaRPr lang="de-DE" dirty="0" smtClean="0"/>
          </a:p>
        </p:txBody>
      </p:sp>
      <p:sp>
        <p:nvSpPr>
          <p:cNvPr id="21" name="Textplatzhalter 19"/>
          <p:cNvSpPr>
            <a:spLocks noGrp="1"/>
          </p:cNvSpPr>
          <p:nvPr>
            <p:ph type="body" sz="quarter" idx="11"/>
          </p:nvPr>
        </p:nvSpPr>
        <p:spPr>
          <a:xfrm>
            <a:off x="525277" y="2353574"/>
            <a:ext cx="5226624" cy="1200681"/>
          </a:xfrm>
        </p:spPr>
        <p:txBody>
          <a:bodyPr anchor="b"/>
          <a:lstStyle>
            <a:lvl1pPr marL="0" indent="0">
              <a:lnSpc>
                <a:spcPct val="150000"/>
              </a:lnSpc>
              <a:spcBef>
                <a:spcPts val="0"/>
              </a:spcBef>
              <a:buNone/>
              <a:defRPr lang="de-DE" sz="1734"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benefits</a:t>
            </a:r>
            <a:endParaRPr lang="de-DE" dirty="0" smtClean="0"/>
          </a:p>
          <a:p>
            <a:pPr lvl="0"/>
            <a:r>
              <a:rPr lang="de-DE" dirty="0" smtClean="0"/>
              <a:t>Highlight </a:t>
            </a:r>
            <a:r>
              <a:rPr lang="de-DE" dirty="0" err="1" smtClean="0"/>
              <a:t>important</a:t>
            </a:r>
            <a:r>
              <a:rPr lang="de-DE" dirty="0" smtClean="0"/>
              <a:t> </a:t>
            </a:r>
            <a:r>
              <a:rPr lang="de-DE" dirty="0" err="1" smtClean="0"/>
              <a:t>facts</a:t>
            </a:r>
            <a:r>
              <a:rPr lang="de-DE" dirty="0" smtClean="0"/>
              <a:t> in orange</a:t>
            </a:r>
          </a:p>
        </p:txBody>
      </p:sp>
      <p:sp>
        <p:nvSpPr>
          <p:cNvPr id="22" name="Textplatzhalter 19"/>
          <p:cNvSpPr>
            <a:spLocks noGrp="1"/>
          </p:cNvSpPr>
          <p:nvPr>
            <p:ph type="body" sz="quarter" idx="12"/>
          </p:nvPr>
        </p:nvSpPr>
        <p:spPr>
          <a:xfrm>
            <a:off x="6674433" y="4232235"/>
            <a:ext cx="5226624" cy="1600908"/>
          </a:xfrm>
        </p:spPr>
        <p:txBody>
          <a:bodyPr anchor="t"/>
          <a:lstStyle>
            <a:lvl1pPr marL="0" marR="0" indent="0" algn="r" defTabSz="932559" rtl="0" eaLnBrk="1" fontAlgn="auto" latinLnBrk="0" hangingPunct="1">
              <a:lnSpc>
                <a:spcPct val="150000"/>
              </a:lnSpc>
              <a:spcBef>
                <a:spcPts val="0"/>
              </a:spcBef>
              <a:spcAft>
                <a:spcPts val="0"/>
              </a:spcAft>
              <a:buClrTx/>
              <a:buSzPct val="90000"/>
              <a:buFont typeface="Arial" pitchFamily="34" charset="0"/>
              <a:buNone/>
              <a:tabLst/>
              <a:defRPr lang="de-DE" sz="1734"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benefis</a:t>
            </a:r>
            <a:endParaRPr lang="de-DE" dirty="0" smtClean="0"/>
          </a:p>
          <a:p>
            <a:pPr lvl="0"/>
            <a:r>
              <a:rPr lang="de-DE" dirty="0" smtClean="0"/>
              <a:t>Highlight </a:t>
            </a:r>
            <a:r>
              <a:rPr lang="de-DE" dirty="0" err="1" smtClean="0"/>
              <a:t>important</a:t>
            </a:r>
            <a:r>
              <a:rPr lang="de-DE" dirty="0" smtClean="0"/>
              <a:t> </a:t>
            </a:r>
            <a:r>
              <a:rPr lang="de-DE" dirty="0" err="1" smtClean="0"/>
              <a:t>facts</a:t>
            </a:r>
            <a:r>
              <a:rPr lang="de-DE" dirty="0" smtClean="0"/>
              <a:t> in orange</a:t>
            </a:r>
          </a:p>
          <a:p>
            <a:pPr lvl="0"/>
            <a:endParaRPr lang="de-DE" dirty="0" smtClean="0"/>
          </a:p>
        </p:txBody>
      </p:sp>
      <p:sp>
        <p:nvSpPr>
          <p:cNvPr id="23" name="Textplatzhalter 19"/>
          <p:cNvSpPr>
            <a:spLocks noGrp="1"/>
          </p:cNvSpPr>
          <p:nvPr>
            <p:ph type="body" sz="quarter" idx="13"/>
          </p:nvPr>
        </p:nvSpPr>
        <p:spPr>
          <a:xfrm>
            <a:off x="6688462" y="2349689"/>
            <a:ext cx="5226624" cy="1200681"/>
          </a:xfrm>
        </p:spPr>
        <p:txBody>
          <a:bodyPr anchor="b"/>
          <a:lstStyle>
            <a:lvl1pPr marL="0" indent="0" algn="r">
              <a:lnSpc>
                <a:spcPct val="150000"/>
              </a:lnSpc>
              <a:spcBef>
                <a:spcPts val="0"/>
              </a:spcBef>
              <a:buNone/>
              <a:defRPr lang="de-DE" sz="1734"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benefits</a:t>
            </a:r>
            <a:endParaRPr lang="de-DE" dirty="0" smtClean="0"/>
          </a:p>
          <a:p>
            <a:pPr lvl="0"/>
            <a:r>
              <a:rPr lang="de-DE" dirty="0" smtClean="0"/>
              <a:t>Highlight </a:t>
            </a:r>
            <a:r>
              <a:rPr lang="de-DE" dirty="0" err="1" smtClean="0"/>
              <a:t>important</a:t>
            </a:r>
            <a:r>
              <a:rPr lang="de-DE" dirty="0" smtClean="0"/>
              <a:t> </a:t>
            </a:r>
            <a:r>
              <a:rPr lang="de-DE" dirty="0" err="1" smtClean="0"/>
              <a:t>facts</a:t>
            </a:r>
            <a:r>
              <a:rPr lang="de-DE" dirty="0" smtClean="0"/>
              <a:t> in orange</a:t>
            </a:r>
          </a:p>
        </p:txBody>
      </p:sp>
    </p:spTree>
    <p:extLst>
      <p:ext uri="{BB962C8B-B14F-4D97-AF65-F5344CB8AC3E}">
        <p14:creationId xmlns:p14="http://schemas.microsoft.com/office/powerpoint/2010/main" val="715220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customer evidence">
    <p:spTree>
      <p:nvGrpSpPr>
        <p:cNvPr id="1" name=""/>
        <p:cNvGrpSpPr/>
        <p:nvPr/>
      </p:nvGrpSpPr>
      <p:grpSpPr>
        <a:xfrm>
          <a:off x="0" y="0"/>
          <a:ext cx="0" cy="0"/>
          <a:chOff x="0" y="0"/>
          <a:chExt cx="0" cy="0"/>
        </a:xfrm>
      </p:grpSpPr>
      <p:sp>
        <p:nvSpPr>
          <p:cNvPr id="2" name="Titel 1"/>
          <p:cNvSpPr>
            <a:spLocks noGrp="1"/>
          </p:cNvSpPr>
          <p:nvPr>
            <p:ph type="title"/>
          </p:nvPr>
        </p:nvSpPr>
        <p:spPr>
          <a:xfrm>
            <a:off x="529660" y="233151"/>
            <a:ext cx="11375536" cy="762786"/>
          </a:xfrm>
        </p:spPr>
        <p:txBody>
          <a:bodyPr/>
          <a:lstStyle>
            <a:lvl1pPr>
              <a:defRPr baseline="0"/>
            </a:lvl1pPr>
          </a:lstStyle>
          <a:p>
            <a:r>
              <a:rPr lang="de-DE" dirty="0" smtClean="0"/>
              <a:t>Titelmasterformat durch Klicken</a:t>
            </a:r>
            <a:endParaRPr lang="de-DE" dirty="0"/>
          </a:p>
        </p:txBody>
      </p:sp>
      <p:sp>
        <p:nvSpPr>
          <p:cNvPr id="15" name="Rectangle 2"/>
          <p:cNvSpPr/>
          <p:nvPr userDrawn="1"/>
        </p:nvSpPr>
        <p:spPr bwMode="auto">
          <a:xfrm>
            <a:off x="48917" y="4269857"/>
            <a:ext cx="3949024" cy="77717"/>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smtClean="0">
              <a:gradFill>
                <a:gsLst>
                  <a:gs pos="0">
                    <a:srgbClr val="FFFFFF"/>
                  </a:gs>
                  <a:gs pos="100000">
                    <a:srgbClr val="FFFFFF"/>
                  </a:gs>
                </a:gsLst>
                <a:lin ang="5400000" scaled="0"/>
              </a:gradFill>
            </a:endParaRPr>
          </a:p>
        </p:txBody>
      </p:sp>
      <p:sp>
        <p:nvSpPr>
          <p:cNvPr id="16" name="Rectangle 3"/>
          <p:cNvSpPr/>
          <p:nvPr userDrawn="1"/>
        </p:nvSpPr>
        <p:spPr bwMode="auto">
          <a:xfrm>
            <a:off x="4301096" y="4269857"/>
            <a:ext cx="3949024" cy="77717"/>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smtClean="0">
              <a:gradFill>
                <a:gsLst>
                  <a:gs pos="0">
                    <a:srgbClr val="FFFFFF"/>
                  </a:gs>
                  <a:gs pos="100000">
                    <a:srgbClr val="FFFFFF"/>
                  </a:gs>
                </a:gsLst>
                <a:lin ang="5400000" scaled="0"/>
              </a:gradFill>
            </a:endParaRPr>
          </a:p>
        </p:txBody>
      </p:sp>
      <p:sp>
        <p:nvSpPr>
          <p:cNvPr id="17" name="Rectangle 4"/>
          <p:cNvSpPr/>
          <p:nvPr userDrawn="1"/>
        </p:nvSpPr>
        <p:spPr bwMode="auto">
          <a:xfrm>
            <a:off x="8518289" y="4269857"/>
            <a:ext cx="3949024" cy="77717"/>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smtClean="0">
              <a:gradFill>
                <a:gsLst>
                  <a:gs pos="0">
                    <a:srgbClr val="FFFFFF"/>
                  </a:gs>
                  <a:gs pos="100000">
                    <a:srgbClr val="FFFFFF"/>
                  </a:gs>
                </a:gsLst>
                <a:lin ang="5400000" scaled="0"/>
              </a:gradFill>
            </a:endParaRPr>
          </a:p>
        </p:txBody>
      </p:sp>
      <p:sp>
        <p:nvSpPr>
          <p:cNvPr id="21" name="Rectangle 12"/>
          <p:cNvSpPr/>
          <p:nvPr userDrawn="1"/>
        </p:nvSpPr>
        <p:spPr bwMode="auto">
          <a:xfrm>
            <a:off x="531280" y="4901174"/>
            <a:ext cx="10952946" cy="2342197"/>
          </a:xfrm>
          <a:prstGeom prst="rect">
            <a:avLst/>
          </a:prstGeom>
          <a:noFill/>
          <a:ln w="12700" cap="rnd">
            <a:noFill/>
            <a:prstDash val="solid"/>
            <a:headEnd type="oval"/>
          </a:ln>
          <a:effectLst/>
        </p:spPr>
        <p:style>
          <a:lnRef idx="1">
            <a:schemeClr val="accent1"/>
          </a:lnRef>
          <a:fillRef idx="0">
            <a:schemeClr val="accent1"/>
          </a:fillRef>
          <a:effectRef idx="0">
            <a:schemeClr val="accent1"/>
          </a:effectRef>
          <a:fontRef idx="minor">
            <a:schemeClr val="tx1"/>
          </a:fontRef>
        </p:style>
        <p:txBody>
          <a:bodyPr lIns="0" tIns="0" rIns="0" bIns="0" rtlCol="0" anchor="t" anchorCtr="0"/>
          <a:lstStyle/>
          <a:p>
            <a:pPr defTabSz="932559">
              <a:spcAft>
                <a:spcPts val="1224"/>
              </a:spcAft>
            </a:pPr>
            <a:endParaRPr lang="en-US" sz="2040" dirty="0" smtClean="0">
              <a:gradFill>
                <a:gsLst>
                  <a:gs pos="0">
                    <a:srgbClr val="000000">
                      <a:lumMod val="75000"/>
                      <a:lumOff val="25000"/>
                    </a:srgbClr>
                  </a:gs>
                  <a:gs pos="100000">
                    <a:srgbClr val="000000">
                      <a:lumMod val="75000"/>
                      <a:lumOff val="25000"/>
                    </a:srgbClr>
                  </a:gs>
                </a:gsLst>
                <a:lin ang="5400000" scaled="0"/>
              </a:gradFill>
            </a:endParaRPr>
          </a:p>
          <a:p>
            <a:pPr defTabSz="932559">
              <a:spcAft>
                <a:spcPts val="1224"/>
              </a:spcAft>
            </a:pPr>
            <a:endParaRPr lang="en-US" sz="2040" dirty="0" smtClean="0">
              <a:gradFill>
                <a:gsLst>
                  <a:gs pos="0">
                    <a:srgbClr val="000000">
                      <a:lumMod val="75000"/>
                      <a:lumOff val="25000"/>
                    </a:srgbClr>
                  </a:gs>
                  <a:gs pos="100000">
                    <a:srgbClr val="000000">
                      <a:lumMod val="75000"/>
                      <a:lumOff val="25000"/>
                    </a:srgbClr>
                  </a:gs>
                </a:gsLst>
                <a:lin ang="5400000" scaled="0"/>
              </a:gradFill>
            </a:endParaRPr>
          </a:p>
        </p:txBody>
      </p:sp>
      <p:sp>
        <p:nvSpPr>
          <p:cNvPr id="25" name="Text Placeholder 8"/>
          <p:cNvSpPr>
            <a:spLocks noGrp="1"/>
          </p:cNvSpPr>
          <p:nvPr>
            <p:ph type="body" sz="quarter" idx="19" hasCustomPrompt="1"/>
          </p:nvPr>
        </p:nvSpPr>
        <p:spPr>
          <a:xfrm>
            <a:off x="531280" y="5088136"/>
            <a:ext cx="9195022" cy="313904"/>
          </a:xfrm>
        </p:spPr>
        <p:txBody>
          <a:bodyPr anchor="t" anchorCtr="0"/>
          <a:lstStyle>
            <a:lvl1pPr marL="0" indent="0" algn="l">
              <a:lnSpc>
                <a:spcPct val="100000"/>
              </a:lnSpc>
              <a:buNone/>
              <a:defRPr lang="en-US" sz="2040" i="1" kern="1200" baseline="0" dirty="0" smtClean="0">
                <a:gradFill>
                  <a:gsLst>
                    <a:gs pos="0">
                      <a:schemeClr val="tx1">
                        <a:lumMod val="75000"/>
                        <a:lumOff val="25000"/>
                      </a:schemeClr>
                    </a:gs>
                    <a:gs pos="100000">
                      <a:schemeClr val="tx1">
                        <a:lumMod val="75000"/>
                        <a:lumOff val="25000"/>
                      </a:schemeClr>
                    </a:gs>
                  </a:gsLst>
                  <a:lin ang="5400000" scaled="0"/>
                </a:gradFill>
                <a:latin typeface="+mn-lt"/>
                <a:ea typeface="+mn-ea"/>
                <a:cs typeface="+mn-cs"/>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 – customer quote</a:t>
            </a:r>
          </a:p>
        </p:txBody>
      </p:sp>
      <p:sp>
        <p:nvSpPr>
          <p:cNvPr id="26" name="Text Placeholder 8"/>
          <p:cNvSpPr>
            <a:spLocks noGrp="1"/>
          </p:cNvSpPr>
          <p:nvPr>
            <p:ph type="body" sz="quarter" idx="20" hasCustomPrompt="1"/>
          </p:nvPr>
        </p:nvSpPr>
        <p:spPr>
          <a:xfrm>
            <a:off x="500829" y="6122679"/>
            <a:ext cx="9202149" cy="313904"/>
          </a:xfrm>
        </p:spPr>
        <p:txBody>
          <a:bodyPr anchor="b"/>
          <a:lstStyle>
            <a:lvl1pPr marL="0" indent="0" algn="l">
              <a:lnSpc>
                <a:spcPct val="100000"/>
              </a:lnSpc>
              <a:buNone/>
              <a:defRPr lang="en-US" sz="2040" i="0" kern="1200" baseline="0" dirty="0" smtClean="0">
                <a:solidFill>
                  <a:schemeClr val="accent1"/>
                </a:solidFill>
                <a:latin typeface="+mn-lt"/>
                <a:ea typeface="+mn-ea"/>
                <a:cs typeface="+mn-cs"/>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Name and Title of person</a:t>
            </a:r>
          </a:p>
        </p:txBody>
      </p:sp>
      <p:sp>
        <p:nvSpPr>
          <p:cNvPr id="6" name="Bildplatzhalter 5"/>
          <p:cNvSpPr>
            <a:spLocks noGrp="1"/>
          </p:cNvSpPr>
          <p:nvPr>
            <p:ph type="pic" sz="quarter" idx="21"/>
          </p:nvPr>
        </p:nvSpPr>
        <p:spPr>
          <a:xfrm>
            <a:off x="48918" y="1999008"/>
            <a:ext cx="3955440" cy="452111"/>
          </a:xfrm>
        </p:spPr>
        <p:txBody>
          <a:bodyPr/>
          <a:lstStyle/>
          <a:p>
            <a:endParaRPr lang="de-DE"/>
          </a:p>
        </p:txBody>
      </p:sp>
      <p:sp>
        <p:nvSpPr>
          <p:cNvPr id="27" name="Bildplatzhalter 5"/>
          <p:cNvSpPr>
            <a:spLocks noGrp="1"/>
          </p:cNvSpPr>
          <p:nvPr>
            <p:ph type="pic" sz="quarter" idx="22"/>
          </p:nvPr>
        </p:nvSpPr>
        <p:spPr>
          <a:xfrm>
            <a:off x="4297888" y="2003866"/>
            <a:ext cx="3952233" cy="452111"/>
          </a:xfrm>
        </p:spPr>
        <p:txBody>
          <a:bodyPr/>
          <a:lstStyle/>
          <a:p>
            <a:endParaRPr lang="de-DE"/>
          </a:p>
        </p:txBody>
      </p:sp>
      <p:sp>
        <p:nvSpPr>
          <p:cNvPr id="28" name="Bildplatzhalter 5"/>
          <p:cNvSpPr>
            <a:spLocks noGrp="1"/>
          </p:cNvSpPr>
          <p:nvPr>
            <p:ph type="pic" sz="quarter" idx="23"/>
          </p:nvPr>
        </p:nvSpPr>
        <p:spPr>
          <a:xfrm>
            <a:off x="8518290" y="2022542"/>
            <a:ext cx="3918186" cy="452111"/>
          </a:xfrm>
        </p:spPr>
        <p:txBody>
          <a:bodyPr/>
          <a:lstStyle/>
          <a:p>
            <a:endParaRPr lang="de-DE"/>
          </a:p>
        </p:txBody>
      </p:sp>
      <p:sp>
        <p:nvSpPr>
          <p:cNvPr id="8" name="Textplatzhalter 7"/>
          <p:cNvSpPr>
            <a:spLocks noGrp="1"/>
          </p:cNvSpPr>
          <p:nvPr>
            <p:ph type="body" sz="quarter" idx="24" hasCustomPrompt="1"/>
          </p:nvPr>
        </p:nvSpPr>
        <p:spPr>
          <a:xfrm>
            <a:off x="153878" y="4390319"/>
            <a:ext cx="3729646" cy="508524"/>
          </a:xfrm>
        </p:spPr>
        <p:txBody>
          <a:bodyPr/>
          <a:lstStyle>
            <a:lvl1pPr marL="0" indent="0">
              <a:buNone/>
              <a:defRPr sz="1836" baseline="0">
                <a:solidFill>
                  <a:schemeClr val="accent1"/>
                </a:solidFill>
              </a:defRPr>
            </a:lvl1pPr>
          </a:lstStyle>
          <a:p>
            <a:pPr lvl="0"/>
            <a:r>
              <a:rPr lang="de-DE" dirty="0" smtClean="0"/>
              <a:t>Textmasterformat bearbeiten – </a:t>
            </a:r>
            <a:r>
              <a:rPr lang="de-DE" dirty="0" err="1" smtClean="0"/>
              <a:t>Benefit</a:t>
            </a:r>
            <a:r>
              <a:rPr lang="de-DE" dirty="0" smtClean="0"/>
              <a:t> 1  </a:t>
            </a:r>
          </a:p>
        </p:txBody>
      </p:sp>
      <p:sp>
        <p:nvSpPr>
          <p:cNvPr id="29" name="Textplatzhalter 7"/>
          <p:cNvSpPr>
            <a:spLocks noGrp="1"/>
          </p:cNvSpPr>
          <p:nvPr>
            <p:ph type="body" sz="quarter" idx="25" hasCustomPrompt="1"/>
          </p:nvPr>
        </p:nvSpPr>
        <p:spPr>
          <a:xfrm>
            <a:off x="4346643" y="4417520"/>
            <a:ext cx="3857931" cy="508524"/>
          </a:xfrm>
        </p:spPr>
        <p:txBody>
          <a:bodyPr/>
          <a:lstStyle>
            <a:lvl1pPr marL="0" indent="0">
              <a:buNone/>
              <a:defRPr sz="1836" baseline="0">
                <a:solidFill>
                  <a:schemeClr val="accent1"/>
                </a:solidFill>
              </a:defRPr>
            </a:lvl1pPr>
          </a:lstStyle>
          <a:p>
            <a:pPr lvl="0"/>
            <a:r>
              <a:rPr lang="de-DE" dirty="0" smtClean="0"/>
              <a:t>Textmasterformat bearbeiten – </a:t>
            </a:r>
            <a:r>
              <a:rPr lang="de-DE" dirty="0" err="1" smtClean="0"/>
              <a:t>Benefit</a:t>
            </a:r>
            <a:r>
              <a:rPr lang="de-DE" dirty="0" smtClean="0"/>
              <a:t> 2  </a:t>
            </a:r>
          </a:p>
        </p:txBody>
      </p:sp>
      <p:sp>
        <p:nvSpPr>
          <p:cNvPr id="30" name="Textplatzhalter 7"/>
          <p:cNvSpPr>
            <a:spLocks noGrp="1"/>
          </p:cNvSpPr>
          <p:nvPr>
            <p:ph type="body" sz="quarter" idx="26" hasCustomPrompt="1"/>
          </p:nvPr>
        </p:nvSpPr>
        <p:spPr>
          <a:xfrm>
            <a:off x="8518290" y="4421406"/>
            <a:ext cx="3857931" cy="565027"/>
          </a:xfrm>
        </p:spPr>
        <p:txBody>
          <a:bodyPr/>
          <a:lstStyle>
            <a:lvl1pPr marL="0" indent="0">
              <a:buNone/>
              <a:defRPr sz="1836" baseline="0">
                <a:solidFill>
                  <a:schemeClr val="accent1"/>
                </a:solidFill>
              </a:defRPr>
            </a:lvl1pPr>
          </a:lstStyle>
          <a:p>
            <a:pPr lvl="0"/>
            <a:r>
              <a:rPr lang="de-DE" dirty="0" smtClean="0"/>
              <a:t>Textmasterformat bearbeiten –</a:t>
            </a:r>
          </a:p>
          <a:p>
            <a:pPr lvl="0"/>
            <a:r>
              <a:rPr lang="de-DE" dirty="0" err="1" smtClean="0"/>
              <a:t>Benefit</a:t>
            </a:r>
            <a:r>
              <a:rPr lang="de-DE" dirty="0" smtClean="0"/>
              <a:t> 3 </a:t>
            </a:r>
          </a:p>
        </p:txBody>
      </p:sp>
      <p:sp>
        <p:nvSpPr>
          <p:cNvPr id="31" name="Bildplatzhalter 5"/>
          <p:cNvSpPr>
            <a:spLocks noGrp="1"/>
          </p:cNvSpPr>
          <p:nvPr>
            <p:ph type="pic" sz="quarter" idx="27" hasCustomPrompt="1"/>
          </p:nvPr>
        </p:nvSpPr>
        <p:spPr>
          <a:xfrm>
            <a:off x="10574437" y="5397590"/>
            <a:ext cx="1620079" cy="1092384"/>
          </a:xfrm>
        </p:spPr>
        <p:txBody>
          <a:bodyPr/>
          <a:lstStyle>
            <a:lvl1pPr marL="0" indent="0">
              <a:buNone/>
              <a:defRPr sz="2448" baseline="0"/>
            </a:lvl1pPr>
          </a:lstStyle>
          <a:p>
            <a:r>
              <a:rPr lang="de-DE" dirty="0" smtClean="0"/>
              <a:t>Customer Logo</a:t>
            </a:r>
          </a:p>
          <a:p>
            <a:endParaRPr lang="de-DE" dirty="0"/>
          </a:p>
        </p:txBody>
      </p:sp>
    </p:spTree>
    <p:extLst>
      <p:ext uri="{BB962C8B-B14F-4D97-AF65-F5344CB8AC3E}">
        <p14:creationId xmlns:p14="http://schemas.microsoft.com/office/powerpoint/2010/main" val="2033132808"/>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cSld name="4_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2905" y="234187"/>
            <a:ext cx="10910667" cy="762709"/>
          </a:xfrm>
        </p:spPr>
        <p:txBody>
          <a:bodyPr/>
          <a:lstStyle>
            <a:lvl1pPr>
              <a:defRPr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1157095836"/>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Rectangle 11"/>
          <p:cNvSpPr/>
          <p:nvPr userDrawn="1"/>
        </p:nvSpPr>
        <p:spPr bwMode="auto">
          <a:xfrm>
            <a:off x="5695057" y="5061316"/>
            <a:ext cx="5978514" cy="757741"/>
          </a:xfrm>
          <a:prstGeom prst="rect">
            <a:avLst/>
          </a:prstGeom>
          <a:solidFill>
            <a:srgbClr val="007660">
              <a:alpha val="90000"/>
            </a:srgb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3" name="Picture 2" descr="C:\Users\v-sacars\Documents\Microsoft\Product logos\ms-logo_bL.png"/>
          <p:cNvPicPr>
            <a:picLocks noChangeAspect="1" noChangeArrowheads="1"/>
          </p:cNvPicPr>
          <p:nvPr userDrawn="1"/>
        </p:nvPicPr>
        <p:blipFill>
          <a:blip r:embed="rId3" cstate="screen">
            <a:lum bright="70000" contrast="-70000"/>
            <a:extLst>
              <a:ext uri="{28A0092B-C50C-407E-A947-70E740481C1C}">
                <a14:useLocalDpi xmlns:a14="http://schemas.microsoft.com/office/drawing/2010/main"/>
              </a:ext>
            </a:extLst>
          </a:blip>
          <a:srcRect/>
          <a:stretch>
            <a:fillRect/>
          </a:stretch>
        </p:blipFill>
        <p:spPr bwMode="auto">
          <a:xfrm>
            <a:off x="628922" y="6384717"/>
            <a:ext cx="1180344" cy="19211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userDrawn="1"/>
        </p:nvSpPr>
        <p:spPr bwMode="auto">
          <a:xfrm>
            <a:off x="5695057" y="1107466"/>
            <a:ext cx="5978514" cy="3827560"/>
          </a:xfrm>
          <a:prstGeom prst="rect">
            <a:avLst/>
          </a:prstGeom>
          <a:solidFill>
            <a:schemeClr val="accent1">
              <a:alpha val="90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 name="Text Placeholder 8"/>
          <p:cNvSpPr>
            <a:spLocks noGrp="1"/>
          </p:cNvSpPr>
          <p:nvPr>
            <p:ph type="body" sz="quarter" idx="10"/>
          </p:nvPr>
        </p:nvSpPr>
        <p:spPr>
          <a:xfrm>
            <a:off x="6078940" y="3445524"/>
            <a:ext cx="4966167" cy="1243161"/>
          </a:xfrm>
        </p:spPr>
        <p:txBody>
          <a:bodyPr anchor="b"/>
          <a:lstStyle>
            <a:lvl1pPr marL="0" indent="0" algn="l">
              <a:buNone/>
              <a:defRPr sz="4488" spc="-153">
                <a:solidFill>
                  <a:schemeClr val="bg1"/>
                </a:solidFill>
                <a:latin typeface="Segoe UI Light" pitchFamily="34" charset="0"/>
              </a:defRPr>
            </a:lvl1pPr>
            <a:lvl2pPr marL="310866" indent="0">
              <a:buNone/>
              <a:defRPr sz="3264">
                <a:solidFill>
                  <a:schemeClr val="bg1"/>
                </a:solidFill>
                <a:latin typeface="Segoe UI Light" pitchFamily="34" charset="0"/>
              </a:defRPr>
            </a:lvl2pPr>
            <a:lvl3pPr marL="612016" indent="0">
              <a:buNone/>
              <a:defRPr sz="2856">
                <a:solidFill>
                  <a:schemeClr val="bg1"/>
                </a:solidFill>
                <a:latin typeface="Segoe UI Light" pitchFamily="34" charset="0"/>
              </a:defRPr>
            </a:lvl3pPr>
            <a:lvl4pPr marL="871071" indent="0">
              <a:buNone/>
              <a:defRPr sz="2448">
                <a:solidFill>
                  <a:schemeClr val="bg1"/>
                </a:solidFill>
                <a:latin typeface="Segoe UI Light" pitchFamily="34" charset="0"/>
              </a:defRPr>
            </a:lvl4pPr>
            <a:lvl5pPr marL="1170602" indent="0">
              <a:buNone/>
              <a:defRPr sz="2448">
                <a:solidFill>
                  <a:schemeClr val="bg1"/>
                </a:solidFill>
                <a:latin typeface="Segoe UI Light" pitchFamily="34" charset="0"/>
              </a:defRPr>
            </a:lvl5pPr>
          </a:lstStyle>
          <a:p>
            <a:pPr lvl="0"/>
            <a:r>
              <a:rPr lang="en-US" dirty="0" smtClean="0"/>
              <a:t>Click to edit Master text styles</a:t>
            </a:r>
          </a:p>
        </p:txBody>
      </p:sp>
      <p:sp>
        <p:nvSpPr>
          <p:cNvPr id="15" name="Text Placeholder 14"/>
          <p:cNvSpPr>
            <a:spLocks noGrp="1"/>
          </p:cNvSpPr>
          <p:nvPr>
            <p:ph type="body" sz="quarter" idx="12" hasCustomPrompt="1"/>
          </p:nvPr>
        </p:nvSpPr>
        <p:spPr>
          <a:xfrm>
            <a:off x="6078940" y="5103412"/>
            <a:ext cx="4747499" cy="320182"/>
          </a:xfrm>
        </p:spPr>
        <p:txBody>
          <a:bodyPr lIns="91440" tIns="45720" rIns="91440" bIns="45720"/>
          <a:lstStyle>
            <a:lvl1pPr marL="0" indent="0" algn="l" defTabSz="932597" rtl="0" eaLnBrk="1" latinLnBrk="0" hangingPunct="1">
              <a:spcBef>
                <a:spcPct val="20000"/>
              </a:spcBef>
              <a:buClr>
                <a:srgbClr val="397FBB"/>
              </a:buClr>
              <a:buSzPct val="105000"/>
              <a:buFontTx/>
              <a:buNone/>
              <a:defRPr lang="en-US" sz="1632" b="0" kern="1200" baseline="0" dirty="0" smtClean="0">
                <a:ln w="3175">
                  <a:noFill/>
                </a:ln>
                <a:solidFill>
                  <a:schemeClr val="bg1"/>
                </a:solidFill>
                <a:latin typeface="Segoe UI Light" pitchFamily="34" charset="0"/>
                <a:ea typeface="Segoe UI" pitchFamily="34" charset="0"/>
                <a:cs typeface="Arial" charset="0"/>
              </a:defRPr>
            </a:lvl1pPr>
            <a:lvl2pPr marL="0" indent="0" algn="l" defTabSz="932597" rtl="0" eaLnBrk="1" latinLnBrk="0" hangingPunct="1">
              <a:spcBef>
                <a:spcPct val="20000"/>
              </a:spcBef>
              <a:buClr>
                <a:srgbClr val="397FBB"/>
              </a:buClr>
              <a:buSzPct val="105000"/>
              <a:buFontTx/>
              <a:buNone/>
              <a:defRPr lang="en-US" sz="1632"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2pPr>
            <a:lvl3pPr marL="0" indent="0" algn="l" defTabSz="932597" rtl="0" eaLnBrk="1" latinLnBrk="0" hangingPunct="1">
              <a:spcBef>
                <a:spcPct val="20000"/>
              </a:spcBef>
              <a:buClr>
                <a:srgbClr val="397FBB"/>
              </a:buClr>
              <a:buSzPct val="105000"/>
              <a:buFontTx/>
              <a:buNone/>
              <a:defRPr lang="en-US" sz="1632"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3pPr>
            <a:lvl4pPr marL="0" indent="0" algn="l" defTabSz="932597" rtl="0" eaLnBrk="1" latinLnBrk="0" hangingPunct="1">
              <a:spcBef>
                <a:spcPct val="20000"/>
              </a:spcBef>
              <a:buClr>
                <a:srgbClr val="397FBB"/>
              </a:buClr>
              <a:buSzPct val="105000"/>
              <a:buFontTx/>
              <a:buNone/>
              <a:defRPr lang="en-US" sz="1632"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4pPr>
            <a:lvl5pPr marL="0" indent="0" algn="l" defTabSz="932597" rtl="0" eaLnBrk="1" latinLnBrk="0" hangingPunct="1">
              <a:spcBef>
                <a:spcPct val="20000"/>
              </a:spcBef>
              <a:buClr>
                <a:srgbClr val="397FBB"/>
              </a:buClr>
              <a:buSzPct val="105000"/>
              <a:buFontTx/>
              <a:buNone/>
              <a:defRPr lang="en-US" sz="1632" b="1" kern="1200" dirty="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5pPr>
          </a:lstStyle>
          <a:p>
            <a:pPr lvl="0"/>
            <a:r>
              <a:rPr lang="en-US" dirty="0" smtClean="0"/>
              <a:t>&lt;PRESENTER NAME&gt;</a:t>
            </a:r>
          </a:p>
        </p:txBody>
      </p:sp>
      <p:sp>
        <p:nvSpPr>
          <p:cNvPr id="19" name="Text Placeholder 18"/>
          <p:cNvSpPr>
            <a:spLocks noGrp="1"/>
          </p:cNvSpPr>
          <p:nvPr>
            <p:ph type="body" sz="quarter" idx="15" hasCustomPrompt="1"/>
          </p:nvPr>
        </p:nvSpPr>
        <p:spPr>
          <a:xfrm>
            <a:off x="6078940" y="5458245"/>
            <a:ext cx="4747499" cy="324695"/>
          </a:xfrm>
        </p:spPr>
        <p:txBody>
          <a:bodyPr lIns="91440" tIns="45720" rIns="91440" bIns="45720"/>
          <a:lstStyle>
            <a:lvl1pPr marL="296294" indent="-296294">
              <a:buNone/>
              <a:defRPr lang="en-US" sz="1632" b="0" kern="1200" baseline="0" dirty="0" smtClean="0">
                <a:ln w="3175">
                  <a:noFill/>
                </a:ln>
                <a:solidFill>
                  <a:schemeClr val="bg1"/>
                </a:solidFill>
                <a:latin typeface="Segoe UI Light" pitchFamily="34" charset="0"/>
                <a:ea typeface="Segoe UI" pitchFamily="34" charset="0"/>
                <a:cs typeface="Arial" charset="0"/>
              </a:defRPr>
            </a:lvl1pPr>
          </a:lstStyle>
          <a:p>
            <a:pPr marL="0" lvl="0" indent="0" algn="l" defTabSz="932597" rtl="0" eaLnBrk="1" latinLnBrk="0" hangingPunct="1">
              <a:lnSpc>
                <a:spcPct val="90000"/>
              </a:lnSpc>
              <a:spcBef>
                <a:spcPct val="20000"/>
              </a:spcBef>
              <a:buClr>
                <a:srgbClr val="397FBB"/>
              </a:buClr>
              <a:buSzPct val="105000"/>
            </a:pPr>
            <a:r>
              <a:rPr lang="en-US" dirty="0" smtClean="0"/>
              <a:t>&lt;PRESENTER ROLE&gt;</a:t>
            </a:r>
            <a:endParaRPr lang="en-US" dirty="0"/>
          </a:p>
        </p:txBody>
      </p:sp>
    </p:spTree>
    <p:extLst>
      <p:ext uri="{BB962C8B-B14F-4D97-AF65-F5344CB8AC3E}">
        <p14:creationId xmlns:p14="http://schemas.microsoft.com/office/powerpoint/2010/main" val="1609174172"/>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762905" y="0"/>
            <a:ext cx="10910666" cy="1463669"/>
          </a:xfrm>
        </p:spPr>
        <p:txBody>
          <a:bodyPr/>
          <a:lstStyle>
            <a:lvl1pPr>
              <a:defRPr>
                <a:solidFill>
                  <a:schemeClr val="tx1"/>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753186" y="1456889"/>
            <a:ext cx="10910666" cy="1698218"/>
          </a:xfrm>
        </p:spPr>
        <p:txBody>
          <a:bodyPr wrap="square">
            <a:spAutoFit/>
          </a:bodyPr>
          <a:lstStyle>
            <a:lvl1pPr marL="0" indent="0">
              <a:buNone/>
              <a:defRPr sz="2856">
                <a:solidFill>
                  <a:schemeClr val="tx1"/>
                </a:solidFill>
                <a:latin typeface="Segoe UI Light" pitchFamily="34" charset="0"/>
              </a:defRPr>
            </a:lvl1pPr>
            <a:lvl2pPr marL="600683" indent="-289818">
              <a:spcBef>
                <a:spcPts val="612"/>
              </a:spcBef>
              <a:buFont typeface="Segoe UI" pitchFamily="34" charset="0"/>
              <a:buChar char="►"/>
              <a:defRPr>
                <a:solidFill>
                  <a:schemeClr val="tx1"/>
                </a:solidFill>
              </a:defRPr>
            </a:lvl2pPr>
            <a:lvl3pPr>
              <a:spcBef>
                <a:spcPts val="612"/>
              </a:spcBef>
              <a:defRPr>
                <a:solidFill>
                  <a:schemeClr val="tx1"/>
                </a:solidFill>
              </a:defRPr>
            </a:lvl3pPr>
            <a:lvl4pPr>
              <a:spcBef>
                <a:spcPts val="612"/>
              </a:spcBef>
              <a:defRPr>
                <a:solidFill>
                  <a:schemeClr val="tx1"/>
                </a:solidFill>
              </a:defRPr>
            </a:lvl4pPr>
            <a:lvl5pPr>
              <a:spcBef>
                <a:spcPts val="612"/>
              </a:spcBef>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63485700"/>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2905" y="0"/>
            <a:ext cx="10910667" cy="1463669"/>
          </a:xfrm>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137429114"/>
      </p:ext>
    </p:extLst>
  </p:cSld>
  <p:clrMapOvr>
    <a:masterClrMapping/>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tx2"/>
        </a:solidFill>
        <a:effectLst/>
      </p:bgPr>
    </p:bg>
    <p:spTree>
      <p:nvGrpSpPr>
        <p:cNvPr id="1" name=""/>
        <p:cNvGrpSpPr/>
        <p:nvPr/>
      </p:nvGrpSpPr>
      <p:grpSpPr>
        <a:xfrm>
          <a:off x="0" y="0"/>
          <a:ext cx="0" cy="0"/>
          <a:chOff x="0" y="0"/>
          <a:chExt cx="0" cy="0"/>
        </a:xfrm>
      </p:grpSpPr>
      <p:sp>
        <p:nvSpPr>
          <p:cNvPr id="3" name="Rectangle 2"/>
          <p:cNvSpPr/>
          <p:nvPr/>
        </p:nvSpPr>
        <p:spPr bwMode="auto">
          <a:xfrm>
            <a:off x="762905" y="1463670"/>
            <a:ext cx="5455333" cy="3972720"/>
          </a:xfrm>
          <a:prstGeom prst="rect">
            <a:avLst/>
          </a:prstGeom>
          <a:solidFill>
            <a:schemeClr val="bg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a:xfrm>
            <a:off x="1030164" y="2724914"/>
            <a:ext cx="4917574" cy="2245733"/>
          </a:xfrm>
        </p:spPr>
        <p:txBody>
          <a:bodyPr anchor="b"/>
          <a:lstStyle>
            <a:lvl1pPr algn="r">
              <a:defRPr baseline="0">
                <a:solidFill>
                  <a:schemeClr val="bg1"/>
                </a:solidFill>
              </a:defRPr>
            </a:lvl1pPr>
          </a:lstStyle>
          <a:p>
            <a:r>
              <a:rPr lang="en-US" dirty="0" smtClean="0"/>
              <a:t>Sample Section Divider Slide</a:t>
            </a:r>
            <a:endParaRPr lang="en-US" dirty="0"/>
          </a:p>
        </p:txBody>
      </p:sp>
      <p:sp>
        <p:nvSpPr>
          <p:cNvPr id="4" name="Picture Placeholder 23"/>
          <p:cNvSpPr>
            <a:spLocks noGrp="1"/>
          </p:cNvSpPr>
          <p:nvPr>
            <p:ph type="pic" sz="quarter" idx="16"/>
          </p:nvPr>
        </p:nvSpPr>
        <p:spPr>
          <a:xfrm>
            <a:off x="6310564" y="3054472"/>
            <a:ext cx="2627242" cy="791114"/>
          </a:xfrm>
          <a:solidFill>
            <a:schemeClr val="bg1">
              <a:lumMod val="95000"/>
            </a:schemeClr>
          </a:solidFill>
          <a:ln>
            <a:noFill/>
          </a:ln>
        </p:spPr>
        <p:txBody>
          <a:bodyPr anchor="ctr"/>
          <a:lstStyle>
            <a:lvl1pPr marL="0" indent="0" algn="ctr">
              <a:buNone/>
              <a:defRPr/>
            </a:lvl1pPr>
          </a:lstStyle>
          <a:p>
            <a:r>
              <a:rPr lang="en-US" smtClean="0"/>
              <a:t>Click icon to add picture</a:t>
            </a:r>
            <a:endParaRPr lang="en-US" dirty="0"/>
          </a:p>
        </p:txBody>
      </p:sp>
    </p:spTree>
    <p:extLst>
      <p:ext uri="{BB962C8B-B14F-4D97-AF65-F5344CB8AC3E}">
        <p14:creationId xmlns:p14="http://schemas.microsoft.com/office/powerpoint/2010/main" val="4111734169"/>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21828"/>
      </p:ext>
    </p:extLst>
  </p:cSld>
  <p:clrMapOvr>
    <a:masterClrMapping/>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Final slide">
    <p:spTree>
      <p:nvGrpSpPr>
        <p:cNvPr id="1" name=""/>
        <p:cNvGrpSpPr/>
        <p:nvPr/>
      </p:nvGrpSpPr>
      <p:grpSpPr>
        <a:xfrm>
          <a:off x="0" y="0"/>
          <a:ext cx="0" cy="0"/>
          <a:chOff x="0" y="0"/>
          <a:chExt cx="0" cy="0"/>
        </a:xfrm>
      </p:grpSpPr>
      <p:pic>
        <p:nvPicPr>
          <p:cNvPr id="2" name="Picture 1" descr="C:\Users\v-sacars\Documents\Microsoft\Product logos\ms-logo_bL.png"/>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728443" y="3063250"/>
            <a:ext cx="2979587" cy="48495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v-sacars\Documents\Microsoft\Product logos\ms-logo_bL.png"/>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4728443" y="3063250"/>
            <a:ext cx="2979587" cy="484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9714506"/>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199"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13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06711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132">
                <a:defRPr/>
              </a:pPr>
              <a:endParaRPr lang="en-US" kern="0" smtClean="0">
                <a:solidFill>
                  <a:sysClr val="windowText" lastClr="000000"/>
                </a:solidFill>
              </a:endParaRPr>
            </a:p>
          </p:txBody>
        </p:sp>
      </p:grpSp>
    </p:spTree>
    <p:extLst>
      <p:ext uri="{BB962C8B-B14F-4D97-AF65-F5344CB8AC3E}">
        <p14:creationId xmlns:p14="http://schemas.microsoft.com/office/powerpoint/2010/main" val="1464755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086949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065933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771465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8538545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3520304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424069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339488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8943644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629986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930986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709725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187096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229368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1377464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514821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589154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571219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72647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049691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2906730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613876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0587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443005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761249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323408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1806138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074746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0794033"/>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4529759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81016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827557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2273030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103611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216643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9845189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619833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5016626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9634886"/>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1480106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6015555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97421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0823346"/>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2"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132">
                <a:defRPr/>
              </a:pPr>
              <a:endParaRPr lang="en-US" kern="0" smtClean="0">
                <a:solidFill>
                  <a:sysClr val="windowText" lastClr="000000"/>
                </a:solidFill>
              </a:endParaRPr>
            </a:p>
          </p:txBody>
        </p:sp>
      </p:grpSp>
    </p:spTree>
    <p:extLst>
      <p:ext uri="{BB962C8B-B14F-4D97-AF65-F5344CB8AC3E}">
        <p14:creationId xmlns:p14="http://schemas.microsoft.com/office/powerpoint/2010/main" val="20422504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34849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Inhalt mit Text (blau)">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5"/>
            <a:ext cx="10633535" cy="691745"/>
          </a:xfrm>
        </p:spPr>
        <p:txBody>
          <a:bodyPr/>
          <a:lstStyle/>
          <a:p>
            <a:r>
              <a:rPr lang="de-DE" dirty="0" smtClean="0"/>
              <a:t>Titelmasterformat durch Klicken bearbeiten</a:t>
            </a:r>
            <a:endParaRPr lang="en-US" dirty="0"/>
          </a:p>
        </p:txBody>
      </p:sp>
      <p:sp>
        <p:nvSpPr>
          <p:cNvPr id="5" name="Text Placeholder 4"/>
          <p:cNvSpPr>
            <a:spLocks noGrp="1"/>
          </p:cNvSpPr>
          <p:nvPr>
            <p:ph type="body" sz="quarter" idx="10"/>
          </p:nvPr>
        </p:nvSpPr>
        <p:spPr>
          <a:xfrm>
            <a:off x="529665" y="1476630"/>
            <a:ext cx="11375536" cy="3776522"/>
          </a:xfrm>
        </p:spPr>
        <p:txBody>
          <a:bodyPr/>
          <a:lstStyle>
            <a:lvl1pPr marL="0" indent="0" algn="l" defTabSz="699493" rtl="0" eaLnBrk="1" latinLnBrk="0" hangingPunct="1">
              <a:lnSpc>
                <a:spcPct val="90000"/>
              </a:lnSpc>
              <a:spcBef>
                <a:spcPts val="0"/>
              </a:spcBef>
              <a:spcAft>
                <a:spcPts val="688"/>
              </a:spcAft>
              <a:buSzPct val="90000"/>
              <a:buFont typeface="Arial" pitchFamily="34" charset="0"/>
              <a:buNone/>
              <a:defRPr lang="en-US" sz="4100" kern="1200" spc="-102" baseline="0" dirty="0" smtClean="0">
                <a:solidFill>
                  <a:srgbClr val="0071BC"/>
                </a:solidFill>
                <a:latin typeface="Segoe UI Light" pitchFamily="34" charset="0"/>
                <a:ea typeface="+mn-ea"/>
                <a:cs typeface="+mn-cs"/>
              </a:defRPr>
            </a:lvl1pPr>
            <a:lvl2pPr marL="0" marR="0" indent="0" algn="l" defTabSz="699493" rtl="0" eaLnBrk="1" fontAlgn="auto" latinLnBrk="0" hangingPunct="1">
              <a:lnSpc>
                <a:spcPct val="90000"/>
              </a:lnSpc>
              <a:spcBef>
                <a:spcPts val="0"/>
              </a:spcBef>
              <a:spcAft>
                <a:spcPts val="306"/>
              </a:spcAft>
              <a:buClrTx/>
              <a:buSzPct val="90000"/>
              <a:buFont typeface="Arial" pitchFamily="34" charset="0"/>
              <a:buNone/>
              <a:tabLst>
                <a:tab pos="482137" algn="l"/>
              </a:tabLst>
              <a:defRPr sz="2000" spc="-51" baseline="0">
                <a:latin typeface="+mn-lt"/>
              </a:defRPr>
            </a:lvl2pPr>
            <a:lvl3pPr marL="0" indent="0">
              <a:spcBef>
                <a:spcPts val="0"/>
              </a:spcBef>
              <a:spcAft>
                <a:spcPts val="306"/>
              </a:spcAft>
              <a:buNone/>
              <a:defRPr sz="1500"/>
            </a:lvl3pPr>
            <a:lvl4pPr marL="0" indent="0">
              <a:spcBef>
                <a:spcPts val="0"/>
              </a:spcBef>
              <a:spcAft>
                <a:spcPts val="306"/>
              </a:spcAft>
              <a:buNone/>
              <a:defRPr/>
            </a:lvl4pPr>
            <a:lvl5pPr marL="0" indent="0">
              <a:spcBef>
                <a:spcPts val="0"/>
              </a:spcBef>
              <a:spcAft>
                <a:spcPts val="306"/>
              </a:spcAft>
              <a:buNone/>
              <a:defRPr/>
            </a:lvl5pPr>
          </a:lstStyle>
          <a:p>
            <a:pPr lvl="0"/>
            <a:r>
              <a:rPr lang="de-DE" dirty="0" smtClean="0"/>
              <a:t>Textmasterformat bearbeiten</a:t>
            </a:r>
          </a:p>
          <a:p>
            <a:pPr lvl="1"/>
            <a:r>
              <a:rPr lang="de-DE" dirty="0" smtClean="0"/>
              <a:t>Zweite Ebene</a:t>
            </a:r>
          </a:p>
          <a:p>
            <a:pPr marL="0" marR="0" lvl="1" indent="0" algn="l" defTabSz="699493" rtl="0" eaLnBrk="1" fontAlgn="auto" latinLnBrk="0" hangingPunct="1">
              <a:lnSpc>
                <a:spcPct val="90000"/>
              </a:lnSpc>
              <a:spcBef>
                <a:spcPts val="0"/>
              </a:spcBef>
              <a:spcAft>
                <a:spcPts val="306"/>
              </a:spcAft>
              <a:buClrTx/>
              <a:buSzPct val="90000"/>
              <a:buFont typeface="Arial" pitchFamily="34" charset="0"/>
              <a:buNone/>
              <a:tabLst>
                <a:tab pos="482137" algn="l"/>
              </a:tabLst>
              <a:defRPr/>
            </a:pPr>
            <a:r>
              <a:rPr lang="de-DE" dirty="0" smtClean="0"/>
              <a:t>Zweite Ebene</a:t>
            </a:r>
          </a:p>
          <a:p>
            <a:pPr lvl="1"/>
            <a:endParaRPr lang="de-DE" dirty="0" smtClean="0"/>
          </a:p>
          <a:p>
            <a:pPr lvl="0"/>
            <a:r>
              <a:rPr lang="de-DE" dirty="0" smtClean="0"/>
              <a:t>Textmasterformat bearbeiten</a:t>
            </a:r>
          </a:p>
          <a:p>
            <a:pPr lvl="1"/>
            <a:r>
              <a:rPr lang="de-DE" dirty="0" smtClean="0"/>
              <a:t>Zweite Ebene</a:t>
            </a:r>
          </a:p>
          <a:p>
            <a:pPr marL="0" marR="0" lvl="1" indent="0" algn="l" defTabSz="699493" rtl="0" eaLnBrk="1" fontAlgn="auto" latinLnBrk="0" hangingPunct="1">
              <a:lnSpc>
                <a:spcPct val="90000"/>
              </a:lnSpc>
              <a:spcBef>
                <a:spcPts val="0"/>
              </a:spcBef>
              <a:spcAft>
                <a:spcPts val="306"/>
              </a:spcAft>
              <a:buClrTx/>
              <a:buSzPct val="90000"/>
              <a:buFont typeface="Arial" pitchFamily="34" charset="0"/>
              <a:buNone/>
              <a:tabLst>
                <a:tab pos="482137" algn="l"/>
              </a:tabLst>
              <a:defRPr/>
            </a:pPr>
            <a:r>
              <a:rPr lang="de-DE" dirty="0" smtClean="0"/>
              <a:t>Zweite Ebene</a:t>
            </a:r>
          </a:p>
          <a:p>
            <a:pPr lvl="1"/>
            <a:endParaRPr lang="de-DE" dirty="0" smtClean="0"/>
          </a:p>
          <a:p>
            <a:pPr lvl="1"/>
            <a:endParaRPr lang="de-DE" dirty="0" smtClean="0"/>
          </a:p>
        </p:txBody>
      </p:sp>
      <p:sp>
        <p:nvSpPr>
          <p:cNvPr id="6" name="Slide Number Placeholder 2"/>
          <p:cNvSpPr>
            <a:spLocks noGrp="1"/>
          </p:cNvSpPr>
          <p:nvPr>
            <p:ph type="sldNum" sz="quarter" idx="4"/>
          </p:nvPr>
        </p:nvSpPr>
        <p:spPr>
          <a:xfrm>
            <a:off x="11314927" y="6535515"/>
            <a:ext cx="639734" cy="372394"/>
          </a:xfrm>
          <a:prstGeom prst="rect">
            <a:avLst/>
          </a:prstGeom>
        </p:spPr>
        <p:txBody>
          <a:bodyPr lIns="91413" tIns="45708" rIns="91413" bIns="45708"/>
          <a:lstStyle>
            <a:lvl1pPr algn="r">
              <a:defRPr sz="1200">
                <a:latin typeface="+mj-lt"/>
              </a:defRPr>
            </a:lvl1pPr>
          </a:lstStyle>
          <a:p>
            <a:pPr>
              <a:defRPr/>
            </a:pPr>
            <a:fld id="{464B7A22-D7A7-41A3-B805-AF4E316EF953}" type="slidenum">
              <a:rPr lang="de-DE" smtClean="0">
                <a:solidFill>
                  <a:srgbClr val="505050"/>
                </a:solidFill>
              </a:rPr>
              <a:pPr>
                <a:defRPr/>
              </a:pPr>
              <a:t>‹#›</a:t>
            </a:fld>
            <a:endParaRPr lang="de-DE" dirty="0">
              <a:solidFill>
                <a:srgbClr val="505050"/>
              </a:solidFill>
            </a:endParaRPr>
          </a:p>
        </p:txBody>
      </p:sp>
    </p:spTree>
    <p:extLst>
      <p:ext uri="{BB962C8B-B14F-4D97-AF65-F5344CB8AC3E}">
        <p14:creationId xmlns:p14="http://schemas.microsoft.com/office/powerpoint/2010/main" val="371223115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Content Page (White)">
    <p:spTree>
      <p:nvGrpSpPr>
        <p:cNvPr id="1" name=""/>
        <p:cNvGrpSpPr/>
        <p:nvPr/>
      </p:nvGrpSpPr>
      <p:grpSpPr>
        <a:xfrm>
          <a:off x="0" y="0"/>
          <a:ext cx="0" cy="0"/>
          <a:chOff x="0" y="0"/>
          <a:chExt cx="0" cy="0"/>
        </a:xfrm>
      </p:grpSpPr>
      <p:sp>
        <p:nvSpPr>
          <p:cNvPr id="19" name="Content Placeholder 2"/>
          <p:cNvSpPr>
            <a:spLocks noGrp="1"/>
          </p:cNvSpPr>
          <p:nvPr>
            <p:ph idx="15"/>
          </p:nvPr>
        </p:nvSpPr>
        <p:spPr>
          <a:xfrm>
            <a:off x="882334" y="1492166"/>
            <a:ext cx="10778278" cy="1349087"/>
          </a:xfrm>
        </p:spPr>
        <p:txBody>
          <a:bodyPr/>
          <a:lstStyle>
            <a:lvl1pPr marL="279696" indent="-279696">
              <a:buClr>
                <a:srgbClr val="5191CD"/>
              </a:buClr>
              <a:buFontTx/>
              <a:buBlip>
                <a:blip r:embed="rId2"/>
              </a:buBlip>
              <a:defRPr sz="1400">
                <a:solidFill>
                  <a:schemeClr val="tx1"/>
                </a:solidFill>
                <a:latin typeface="+mn-lt"/>
              </a:defRPr>
            </a:lvl1pPr>
            <a:lvl2pPr marL="559393" indent="-279696">
              <a:buClr>
                <a:srgbClr val="5191CD"/>
              </a:buClr>
              <a:buSzPct val="75000"/>
              <a:buFontTx/>
              <a:buBlip>
                <a:blip r:embed="rId2"/>
              </a:buBlip>
              <a:defRPr sz="1400">
                <a:solidFill>
                  <a:schemeClr val="tx1"/>
                </a:solidFill>
                <a:latin typeface="+mn-lt"/>
              </a:defRPr>
            </a:lvl2pPr>
            <a:lvl3pPr marL="839090" indent="-279696">
              <a:buClr>
                <a:srgbClr val="5191CD"/>
              </a:buClr>
              <a:buFont typeface="Segoe" charset="0"/>
              <a:buChar char="–"/>
              <a:defRPr sz="1400">
                <a:solidFill>
                  <a:schemeClr val="tx1"/>
                </a:solidFill>
                <a:latin typeface="+mn-lt"/>
              </a:defRPr>
            </a:lvl3pPr>
            <a:lvl4pPr marL="1118789" indent="-279696">
              <a:buClr>
                <a:srgbClr val="5191CD"/>
              </a:buClr>
              <a:buFont typeface="Segoe" charset="0"/>
              <a:buChar char="–"/>
              <a:defRPr sz="1400">
                <a:solidFill>
                  <a:schemeClr val="tx1"/>
                </a:solidFill>
                <a:latin typeface="+mn-lt"/>
              </a:defRPr>
            </a:lvl4pPr>
            <a:lvl5pPr marL="1398484" indent="-279696">
              <a:buClr>
                <a:srgbClr val="5191CD"/>
              </a:buClr>
              <a:buFont typeface="Segoe" charset="0"/>
              <a:buChar char="–"/>
              <a:defRPr sz="1400">
                <a:solidFill>
                  <a:schemeClr val="tx1"/>
                </a:solidFill>
                <a:latin typeface="+mn-l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6541367"/>
            <a:ext cx="12436604" cy="466302"/>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83116" y="3458404"/>
            <a:ext cx="2270248" cy="77717"/>
          </a:xfrm>
          <a:prstGeom prst="rect">
            <a:avLst/>
          </a:prstGeom>
        </p:spPr>
      </p:pic>
      <p:sp>
        <p:nvSpPr>
          <p:cNvPr id="17" name="TextBox 16"/>
          <p:cNvSpPr txBox="1"/>
          <p:nvPr/>
        </p:nvSpPr>
        <p:spPr>
          <a:xfrm>
            <a:off x="5903714" y="6647842"/>
            <a:ext cx="629180" cy="254262"/>
          </a:xfrm>
          <a:prstGeom prst="rect">
            <a:avLst/>
          </a:prstGeom>
          <a:noFill/>
        </p:spPr>
        <p:txBody>
          <a:bodyPr wrap="square" lIns="91413" tIns="45708" rIns="91413" bIns="45708" rtlCol="0">
            <a:spAutoFit/>
          </a:bodyPr>
          <a:lstStyle/>
          <a:p>
            <a:pPr algn="ctr"/>
            <a:fld id="{0462CC3E-48DD-4274-8616-D549FD7B2C15}" type="slidenum">
              <a:rPr lang="en-US" sz="1000" smtClean="0">
                <a:solidFill>
                  <a:srgbClr val="000000"/>
                </a:solidFill>
                <a:ea typeface="Verdana" pitchFamily="34" charset="0"/>
                <a:cs typeface="Verdana" pitchFamily="34" charset="0"/>
              </a:rPr>
              <a:pPr algn="ctr"/>
              <a:t>‹#›</a:t>
            </a:fld>
            <a:endParaRPr lang="en-US" sz="1000" dirty="0">
              <a:solidFill>
                <a:srgbClr val="000000"/>
              </a:solidFill>
              <a:ea typeface="Verdana" pitchFamily="34" charset="0"/>
              <a:cs typeface="Verdana" pitchFamily="34" charset="0"/>
            </a:endParaRPr>
          </a:p>
        </p:txBody>
      </p:sp>
      <p:pic>
        <p:nvPicPr>
          <p:cNvPr id="23" name="Picture 2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2619" y="6713989"/>
            <a:ext cx="2959881" cy="77338"/>
          </a:xfrm>
          <a:prstGeom prst="rect">
            <a:avLst/>
          </a:prstGeom>
        </p:spPr>
      </p:pic>
      <p:sp>
        <p:nvSpPr>
          <p:cNvPr id="25" name="TextBox 24"/>
          <p:cNvSpPr txBox="1"/>
          <p:nvPr/>
        </p:nvSpPr>
        <p:spPr>
          <a:xfrm>
            <a:off x="9978053" y="135975"/>
            <a:ext cx="2043317" cy="238240"/>
          </a:xfrm>
          <a:prstGeom prst="rect">
            <a:avLst/>
          </a:prstGeom>
          <a:noFill/>
        </p:spPr>
        <p:txBody>
          <a:bodyPr wrap="square" lIns="91413" tIns="45708" rIns="91413" bIns="45708" rtlCol="0">
            <a:spAutoFit/>
          </a:bodyPr>
          <a:lstStyle/>
          <a:p>
            <a:pPr algn="r"/>
            <a:r>
              <a:rPr lang="en-US" sz="900" dirty="0" smtClean="0">
                <a:solidFill>
                  <a:srgbClr val="505050"/>
                </a:solidFill>
                <a:ea typeface="Verdana" pitchFamily="34" charset="0"/>
                <a:cs typeface="Verdana" pitchFamily="34" charset="0"/>
              </a:rPr>
              <a:t>Microsoft Confidential</a:t>
            </a:r>
            <a:endParaRPr lang="en-US" sz="900" dirty="0">
              <a:solidFill>
                <a:srgbClr val="505050"/>
              </a:solidFill>
              <a:ea typeface="Verdana" pitchFamily="34" charset="0"/>
              <a:cs typeface="Verdana" pitchFamily="34" charset="0"/>
            </a:endParaRPr>
          </a:p>
        </p:txBody>
      </p:sp>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19510" y="6636325"/>
            <a:ext cx="1865467" cy="232675"/>
          </a:xfrm>
          <a:prstGeom prst="rect">
            <a:avLst/>
          </a:prstGeom>
        </p:spPr>
      </p:pic>
      <p:sp>
        <p:nvSpPr>
          <p:cNvPr id="30" name="Title 1"/>
          <p:cNvSpPr>
            <a:spLocks noGrp="1"/>
          </p:cNvSpPr>
          <p:nvPr>
            <p:ph type="title" hasCustomPrompt="1"/>
          </p:nvPr>
        </p:nvSpPr>
        <p:spPr>
          <a:xfrm>
            <a:off x="529660" y="367580"/>
            <a:ext cx="11375537" cy="519307"/>
          </a:xfrm>
        </p:spPr>
        <p:txBody>
          <a:bodyPr anchor="t"/>
          <a:lstStyle>
            <a:lvl1pPr>
              <a:defRPr sz="3300" b="0">
                <a:solidFill>
                  <a:schemeClr val="tx1"/>
                </a:solidFill>
                <a:latin typeface="+mj-lt"/>
              </a:defRPr>
            </a:lvl1pPr>
          </a:lstStyle>
          <a:p>
            <a:r>
              <a:rPr lang="en-US" dirty="0" smtClean="0"/>
              <a:t>Click to edit Master title style </a:t>
            </a:r>
            <a:endParaRPr lang="en-US" dirty="0"/>
          </a:p>
        </p:txBody>
      </p:sp>
      <p:sp>
        <p:nvSpPr>
          <p:cNvPr id="31" name="Text Placeholder 2"/>
          <p:cNvSpPr>
            <a:spLocks noGrp="1"/>
          </p:cNvSpPr>
          <p:nvPr>
            <p:ph type="body" idx="16"/>
          </p:nvPr>
        </p:nvSpPr>
        <p:spPr>
          <a:xfrm>
            <a:off x="529986" y="730495"/>
            <a:ext cx="11356100" cy="438903"/>
          </a:xfrm>
        </p:spPr>
        <p:txBody>
          <a:bodyPr anchor="b"/>
          <a:lstStyle>
            <a:lvl1pPr marL="0" indent="0">
              <a:buNone/>
              <a:tabLst>
                <a:tab pos="640972" algn="l"/>
              </a:tabLst>
              <a:defRPr sz="1800" b="0">
                <a:solidFill>
                  <a:srgbClr val="949699"/>
                </a:solidFill>
                <a:latin typeface="+mj-lt"/>
                <a:ea typeface="Verdana" pitchFamily="34" charset="0"/>
                <a:cs typeface="Verdana" pitchFamily="34" charset="0"/>
              </a:defRPr>
            </a:lvl1pPr>
            <a:lvl2pPr marL="466160" indent="0">
              <a:buNone/>
              <a:defRPr sz="2000" b="1"/>
            </a:lvl2pPr>
            <a:lvl3pPr marL="932322" indent="0">
              <a:buNone/>
              <a:defRPr sz="1800" b="1"/>
            </a:lvl3pPr>
            <a:lvl4pPr marL="1398484" indent="0">
              <a:buNone/>
              <a:defRPr sz="1600" b="1"/>
            </a:lvl4pPr>
            <a:lvl5pPr marL="1864644" indent="0">
              <a:buNone/>
              <a:defRPr sz="1600" b="1"/>
            </a:lvl5pPr>
            <a:lvl6pPr marL="2330806" indent="0">
              <a:buNone/>
              <a:defRPr sz="1600" b="1"/>
            </a:lvl6pPr>
            <a:lvl7pPr marL="2796968" indent="0">
              <a:buNone/>
              <a:defRPr sz="1600" b="1"/>
            </a:lvl7pPr>
            <a:lvl8pPr marL="3263129" indent="0">
              <a:buNone/>
              <a:defRPr sz="1600" b="1"/>
            </a:lvl8pPr>
            <a:lvl9pPr marL="3729290" indent="0">
              <a:buNone/>
              <a:defRPr sz="1600" b="1"/>
            </a:lvl9pPr>
          </a:lstStyle>
          <a:p>
            <a:pPr lvl="0"/>
            <a:r>
              <a:rPr lang="de-DE" smtClean="0"/>
              <a:t>Textmasterformat bearbeiten</a:t>
            </a:r>
          </a:p>
        </p:txBody>
      </p:sp>
    </p:spTree>
    <p:extLst>
      <p:ext uri="{BB962C8B-B14F-4D97-AF65-F5344CB8AC3E}">
        <p14:creationId xmlns:p14="http://schemas.microsoft.com/office/powerpoint/2010/main" val="2586410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7" cy="579152"/>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5"/>
            <a:ext cx="11375537" cy="980781"/>
          </a:xfrm>
        </p:spPr>
        <p:txBody>
          <a:bodyPr/>
          <a:lstStyle>
            <a:lvl1pPr marL="0" indent="0">
              <a:spcBef>
                <a:spcPts val="0"/>
              </a:spcBef>
              <a:spcAft>
                <a:spcPts val="688"/>
              </a:spcAft>
              <a:buNone/>
              <a:defRPr sz="3300" spc="-102" baseline="0">
                <a:latin typeface="Segoe UI Light" pitchFamily="34" charset="0"/>
              </a:defRPr>
            </a:lvl1pPr>
            <a:lvl2pPr marL="0" indent="0">
              <a:spcBef>
                <a:spcPts val="0"/>
              </a:spcBef>
              <a:spcAft>
                <a:spcPts val="306"/>
              </a:spcAft>
              <a:buNone/>
              <a:defRPr sz="1800" spc="-51" baseline="0"/>
            </a:lvl2pPr>
            <a:lvl3pPr marL="0" indent="0">
              <a:spcBef>
                <a:spcPts val="0"/>
              </a:spcBef>
              <a:spcAft>
                <a:spcPts val="306"/>
              </a:spcAft>
              <a:buNone/>
              <a:defRPr sz="1500"/>
            </a:lvl3pPr>
            <a:lvl4pPr marL="0" indent="0">
              <a:spcBef>
                <a:spcPts val="0"/>
              </a:spcBef>
              <a:spcAft>
                <a:spcPts val="306"/>
              </a:spcAft>
              <a:buNone/>
              <a:defRPr/>
            </a:lvl4pPr>
            <a:lvl5pPr marL="0" indent="0">
              <a:spcBef>
                <a:spcPts val="0"/>
              </a:spcBef>
              <a:spcAft>
                <a:spcPts val="306"/>
              </a:spcAft>
              <a:buNone/>
              <a:defRPr/>
            </a:lvl5pPr>
          </a:lstStyle>
          <a:p>
            <a:pPr lvl="0"/>
            <a:r>
              <a:rPr lang="en-US" dirty="0" smtClean="0"/>
              <a:t>Click to edit Master text styles</a:t>
            </a:r>
          </a:p>
          <a:p>
            <a:pPr lvl="1"/>
            <a:r>
              <a:rPr lang="en-US" dirty="0" smtClean="0"/>
              <a:t>Second level</a:t>
            </a:r>
          </a:p>
        </p:txBody>
      </p:sp>
      <p:sp>
        <p:nvSpPr>
          <p:cNvPr id="4" name="Slide Number Placeholder 3"/>
          <p:cNvSpPr>
            <a:spLocks noGrp="1"/>
          </p:cNvSpPr>
          <p:nvPr>
            <p:ph type="sldNum" sz="quarter" idx="4"/>
          </p:nvPr>
        </p:nvSpPr>
        <p:spPr>
          <a:xfrm>
            <a:off x="11564150" y="6628229"/>
            <a:ext cx="573389" cy="372394"/>
          </a:xfrm>
          <a:prstGeom prst="rect">
            <a:avLst/>
          </a:prstGeom>
        </p:spPr>
        <p:txBody>
          <a:bodyPr vert="horz" lIns="91413" tIns="45708" rIns="91413" bIns="45708" rtlCol="0" anchor="ctr"/>
          <a:lstStyle>
            <a:lvl1pPr algn="r">
              <a:defRPr sz="1200">
                <a:solidFill>
                  <a:schemeClr val="tx1">
                    <a:tint val="75000"/>
                  </a:schemeClr>
                </a:solidFill>
              </a:defRPr>
            </a:lvl1pPr>
          </a:lstStyle>
          <a:p>
            <a:fld id="{3E6BE8AB-449D-47C8-9347-0E7173B73FD1}" type="slidenum">
              <a:rPr lang="en-US" smtClean="0">
                <a:solidFill>
                  <a:srgbClr val="505050">
                    <a:tint val="75000"/>
                  </a:srgbClr>
                </a:solidFill>
              </a:rPr>
              <a:pPr/>
              <a:t>‹#›</a:t>
            </a:fld>
            <a:endParaRPr lang="en-US" dirty="0">
              <a:solidFill>
                <a:srgbClr val="505050">
                  <a:tint val="75000"/>
                </a:srgbClr>
              </a:solidFill>
            </a:endParaRPr>
          </a:p>
        </p:txBody>
      </p:sp>
    </p:spTree>
    <p:extLst>
      <p:ext uri="{BB962C8B-B14F-4D97-AF65-F5344CB8AC3E}">
        <p14:creationId xmlns:p14="http://schemas.microsoft.com/office/powerpoint/2010/main" val="2294688866"/>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3" y="233151"/>
            <a:ext cx="11375536" cy="762786"/>
          </a:xfrm>
        </p:spPr>
        <p:txBody>
          <a:bodyPr/>
          <a:lstStyle>
            <a:lvl1pPr>
              <a:defRPr sz="5500"/>
            </a:lvl1pPr>
          </a:lstStyle>
          <a:p>
            <a:r>
              <a:rPr lang="de-DE" dirty="0" smtClean="0"/>
              <a:t>Slide Title</a:t>
            </a:r>
            <a:endParaRPr lang="en-US" dirty="0"/>
          </a:p>
        </p:txBody>
      </p:sp>
      <p:sp>
        <p:nvSpPr>
          <p:cNvPr id="5" name="Text Placeholder 4"/>
          <p:cNvSpPr>
            <a:spLocks noGrp="1"/>
          </p:cNvSpPr>
          <p:nvPr>
            <p:ph type="body" sz="quarter" idx="10" hasCustomPrompt="1"/>
          </p:nvPr>
        </p:nvSpPr>
        <p:spPr>
          <a:xfrm>
            <a:off x="529663" y="1476621"/>
            <a:ext cx="11375536" cy="1300084"/>
          </a:xfrm>
        </p:spPr>
        <p:txBody>
          <a:bodyPr/>
          <a:lstStyle>
            <a:lvl1pPr marL="0" indent="0">
              <a:spcBef>
                <a:spcPts val="0"/>
              </a:spcBef>
              <a:spcAft>
                <a:spcPts val="918"/>
              </a:spcAft>
              <a:buNone/>
              <a:defRPr sz="4100" spc="-102" baseline="0">
                <a:solidFill>
                  <a:srgbClr val="EE8200"/>
                </a:solidFill>
                <a:latin typeface="Segoe UI Light" pitchFamily="34" charset="0"/>
              </a:defRPr>
            </a:lvl1pPr>
            <a:lvl2pPr marL="0" indent="0">
              <a:spcBef>
                <a:spcPts val="0"/>
              </a:spcBef>
              <a:spcAft>
                <a:spcPts val="408"/>
              </a:spcAft>
              <a:buNone/>
              <a:defRPr sz="2000" spc="-51" baseline="0"/>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de-DE" dirty="0" smtClean="0"/>
              <a:t>Title</a:t>
            </a:r>
          </a:p>
          <a:p>
            <a:pPr lvl="1"/>
            <a:r>
              <a:rPr lang="de-DE" dirty="0" smtClean="0"/>
              <a:t>First </a:t>
            </a:r>
            <a:r>
              <a:rPr lang="de-DE" dirty="0" err="1" smtClean="0"/>
              <a:t>level</a:t>
            </a:r>
            <a:endParaRPr lang="de-DE" dirty="0" smtClean="0"/>
          </a:p>
          <a:p>
            <a:pPr lvl="1"/>
            <a:endParaRPr lang="de-DE" dirty="0" smtClean="0"/>
          </a:p>
        </p:txBody>
      </p:sp>
    </p:spTree>
    <p:extLst>
      <p:ext uri="{BB962C8B-B14F-4D97-AF65-F5344CB8AC3E}">
        <p14:creationId xmlns:p14="http://schemas.microsoft.com/office/powerpoint/2010/main" val="277557800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3" y="233151"/>
            <a:ext cx="11375536" cy="762786"/>
          </a:xfrm>
        </p:spPr>
        <p:txBody>
          <a:bodyPr/>
          <a:lstStyle>
            <a:lvl1pPr>
              <a:defRPr sz="5500"/>
            </a:lvl1pPr>
          </a:lstStyle>
          <a:p>
            <a:r>
              <a:rPr lang="de-DE" dirty="0" smtClean="0"/>
              <a:t>Slide Title</a:t>
            </a:r>
            <a:endParaRPr lang="en-US" dirty="0"/>
          </a:p>
        </p:txBody>
      </p:sp>
      <p:sp>
        <p:nvSpPr>
          <p:cNvPr id="3" name="Content Placeholder 2"/>
          <p:cNvSpPr>
            <a:spLocks noGrp="1"/>
          </p:cNvSpPr>
          <p:nvPr>
            <p:ph idx="1" hasCustomPrompt="1"/>
          </p:nvPr>
        </p:nvSpPr>
        <p:spPr>
          <a:xfrm>
            <a:off x="529663" y="1476621"/>
            <a:ext cx="11375536" cy="2040374"/>
          </a:xfrm>
        </p:spPr>
        <p:txBody>
          <a:bodyPr/>
          <a:lstStyle>
            <a:lvl1pPr>
              <a:lnSpc>
                <a:spcPct val="90000"/>
              </a:lnSpc>
              <a:defRPr/>
            </a:lvl1pPr>
            <a:lvl2pPr>
              <a:lnSpc>
                <a:spcPct val="90000"/>
              </a:lnSpc>
              <a:defRPr/>
            </a:lvl2pPr>
            <a:lvl3pPr>
              <a:lnSpc>
                <a:spcPct val="90000"/>
              </a:lnSpc>
              <a:defRPr baseline="0"/>
            </a:lvl3pPr>
            <a:lvl4pPr>
              <a:lnSpc>
                <a:spcPct val="90000"/>
              </a:lnSpc>
              <a:defRPr/>
            </a:lvl4pPr>
            <a:lvl5pPr>
              <a:lnSpc>
                <a:spcPct val="90000"/>
              </a:lnSpc>
              <a:defRPr/>
            </a:lvl5pPr>
          </a:lstStyle>
          <a:p>
            <a:pPr lvl="0"/>
            <a:r>
              <a:rPr lang="de-DE" dirty="0" smtClean="0"/>
              <a:t>Title</a:t>
            </a:r>
          </a:p>
          <a:p>
            <a:pPr lvl="1"/>
            <a:r>
              <a:rPr lang="de-DE" dirty="0" smtClean="0"/>
              <a:t>First level</a:t>
            </a:r>
          </a:p>
          <a:p>
            <a:pPr lvl="2"/>
            <a:r>
              <a:rPr lang="de-DE" dirty="0" smtClean="0"/>
              <a:t>Second level</a:t>
            </a:r>
          </a:p>
          <a:p>
            <a:pPr lvl="3"/>
            <a:r>
              <a:rPr lang="de-DE" dirty="0" smtClean="0"/>
              <a:t>Third level</a:t>
            </a:r>
          </a:p>
          <a:p>
            <a:pPr lvl="4"/>
            <a:r>
              <a:rPr lang="de-DE" dirty="0" smtClean="0"/>
              <a:t>Fourth level</a:t>
            </a:r>
            <a:endParaRPr lang="en-US" dirty="0"/>
          </a:p>
        </p:txBody>
      </p:sp>
    </p:spTree>
    <p:extLst>
      <p:ext uri="{BB962C8B-B14F-4D97-AF65-F5344CB8AC3E}">
        <p14:creationId xmlns:p14="http://schemas.microsoft.com/office/powerpoint/2010/main" val="166412809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Rectangle 3"/>
          <p:cNvSpPr/>
          <p:nvPr userDrawn="1"/>
        </p:nvSpPr>
        <p:spPr bwMode="auto">
          <a:xfrm>
            <a:off x="5"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658" tIns="38830" rIns="77658" bIns="38830" numCol="1" rtlCol="0" anchor="ctr" anchorCtr="0" compatLnSpc="1">
            <a:prstTxWarp prst="textNoShape">
              <a:avLst/>
            </a:prstTxWarp>
          </a:bodyPr>
          <a:lstStyle/>
          <a:p>
            <a:pPr algn="ctr" defTabSz="776375"/>
            <a:endParaRPr lang="en-US" sz="18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75347945"/>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PlanB Title">
    <p:bg>
      <p:bgPr>
        <a:solidFill>
          <a:schemeClr val="bg1"/>
        </a:solidFill>
        <a:effectLst/>
      </p:bgPr>
    </p:bg>
    <p:spTree>
      <p:nvGrpSpPr>
        <p:cNvPr id="1" name=""/>
        <p:cNvGrpSpPr/>
        <p:nvPr/>
      </p:nvGrpSpPr>
      <p:grpSpPr>
        <a:xfrm>
          <a:off x="0" y="0"/>
          <a:ext cx="0" cy="0"/>
          <a:chOff x="0" y="0"/>
          <a:chExt cx="0" cy="0"/>
        </a:xfrm>
      </p:grpSpPr>
      <p:sp>
        <p:nvSpPr>
          <p:cNvPr id="2" name="TextBox 1"/>
          <p:cNvSpPr txBox="1"/>
          <p:nvPr userDrawn="1"/>
        </p:nvSpPr>
        <p:spPr>
          <a:xfrm>
            <a:off x="-636920" y="-1099854"/>
            <a:ext cx="12194087" cy="10798341"/>
          </a:xfrm>
          <a:prstGeom prst="rect">
            <a:avLst/>
          </a:prstGeom>
          <a:noFill/>
        </p:spPr>
        <p:txBody>
          <a:bodyPr wrap="square" lIns="0" tIns="0" rIns="0" bIns="0" rtlCol="0">
            <a:spAutoFit/>
          </a:bodyPr>
          <a:lstStyle/>
          <a:p>
            <a:pPr defTabSz="932284"/>
            <a:r>
              <a:rPr lang="en-AU" sz="35100" dirty="0" err="1" smtClean="0">
                <a:solidFill>
                  <a:srgbClr val="FFFFFF">
                    <a:lumMod val="95000"/>
                  </a:srgbClr>
                </a:solidFill>
              </a:rPr>
              <a:t>planB</a:t>
            </a:r>
            <a:r>
              <a:rPr lang="en-AU" sz="35100" dirty="0" smtClean="0">
                <a:solidFill>
                  <a:srgbClr val="FFFFFF">
                    <a:lumMod val="95000"/>
                  </a:srgbClr>
                </a:solidFill>
              </a:rPr>
              <a:t>.</a:t>
            </a:r>
          </a:p>
          <a:p>
            <a:pPr defTabSz="932284"/>
            <a:endParaRPr lang="en-AU" sz="35100" dirty="0" smtClean="0">
              <a:solidFill>
                <a:srgbClr val="FFFFFF">
                  <a:lumMod val="95000"/>
                </a:srgbClr>
              </a:solidFill>
            </a:endParaRPr>
          </a:p>
        </p:txBody>
      </p:sp>
    </p:spTree>
    <p:extLst>
      <p:ext uri="{BB962C8B-B14F-4D97-AF65-F5344CB8AC3E}">
        <p14:creationId xmlns:p14="http://schemas.microsoft.com/office/powerpoint/2010/main" val="1376744447"/>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6" name="Rectangle 3"/>
          <p:cNvPicPr>
            <a:picLocks noChangeAspect="1" noChangeArrowheads="1"/>
          </p:cNvPicPr>
          <p:nvPr userDrawn="1"/>
        </p:nvPicPr>
        <p:blipFill>
          <a:blip r:embed="rId2" cstate="print"/>
          <a:stretch>
            <a:fillRect/>
          </a:stretch>
        </p:blipFill>
        <p:spPr bwMode="auto">
          <a:xfrm>
            <a:off x="11349762" y="6499222"/>
            <a:ext cx="882765" cy="369899"/>
          </a:xfrm>
          <a:prstGeom prst="rect">
            <a:avLst/>
          </a:prstGeom>
          <a:noFill/>
          <a:ln w="9525">
            <a:noFill/>
            <a:miter lim="800000"/>
            <a:headEnd/>
            <a:tailEnd/>
          </a:ln>
        </p:spPr>
      </p:pic>
      <p:sp>
        <p:nvSpPr>
          <p:cNvPr id="2" name="TextBox 1"/>
          <p:cNvSpPr txBox="1"/>
          <p:nvPr userDrawn="1"/>
        </p:nvSpPr>
        <p:spPr>
          <a:xfrm>
            <a:off x="-1033835" y="-1201460"/>
            <a:ext cx="13795465" cy="5506653"/>
          </a:xfrm>
          <a:prstGeom prst="rect">
            <a:avLst/>
          </a:prstGeom>
          <a:noFill/>
        </p:spPr>
        <p:txBody>
          <a:bodyPr wrap="none" lIns="0" tIns="0" rIns="0" bIns="0" rtlCol="0">
            <a:spAutoFit/>
          </a:bodyPr>
          <a:lstStyle/>
          <a:p>
            <a:pPr defTabSz="932284"/>
            <a:r>
              <a:rPr lang="en-AU" sz="35100" spc="-1632" dirty="0" smtClean="0">
                <a:solidFill>
                  <a:srgbClr val="FFFFFF">
                    <a:lumMod val="95000"/>
                  </a:srgbClr>
                </a:solidFill>
                <a:ea typeface="Segoe UI" pitchFamily="34" charset="0"/>
                <a:cs typeface="Segoe UI" pitchFamily="34" charset="0"/>
              </a:rPr>
              <a:t>agenda</a:t>
            </a:r>
          </a:p>
        </p:txBody>
      </p:sp>
    </p:spTree>
    <p:extLst>
      <p:ext uri="{BB962C8B-B14F-4D97-AF65-F5344CB8AC3E}">
        <p14:creationId xmlns:p14="http://schemas.microsoft.com/office/powerpoint/2010/main" val="1808370472"/>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pic>
        <p:nvPicPr>
          <p:cNvPr id="2052" name="Picture 4" descr="C:\Users\sigurdg\Desktop\Picture4.jpg"/>
          <p:cNvPicPr>
            <a:picLocks noChangeAspect="1" noChangeArrowheads="1"/>
          </p:cNvPicPr>
          <p:nvPr userDrawn="1"/>
        </p:nvPicPr>
        <p:blipFill>
          <a:blip r:embed="rId2" cstate="screen"/>
          <a:srcRect/>
          <a:stretch>
            <a:fillRect/>
          </a:stretch>
        </p:blipFill>
        <p:spPr bwMode="auto">
          <a:xfrm>
            <a:off x="4" y="-5031"/>
            <a:ext cx="12436475" cy="6994525"/>
          </a:xfrm>
          <a:prstGeom prst="rect">
            <a:avLst/>
          </a:prstGeom>
          <a:noFill/>
        </p:spPr>
      </p:pic>
      <p:sp>
        <p:nvSpPr>
          <p:cNvPr id="9" name="Title 2"/>
          <p:cNvSpPr txBox="1">
            <a:spLocks/>
          </p:cNvSpPr>
          <p:nvPr userDrawn="1"/>
        </p:nvSpPr>
        <p:spPr>
          <a:xfrm>
            <a:off x="539000" y="3841958"/>
            <a:ext cx="6017217" cy="720409"/>
          </a:xfrm>
          <a:prstGeom prst="rect">
            <a:avLst/>
          </a:prstGeom>
        </p:spPr>
        <p:txBody>
          <a:bodyPr vert="horz" wrap="square" lIns="0" tIns="0" rIns="0" bIns="0" rtlCol="0" anchor="t">
            <a:spAutoFit/>
          </a:bodyPr>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r>
              <a:rPr sz="5100">
                <a:solidFill>
                  <a:srgbClr val="595959">
                    <a:alpha val="99000"/>
                  </a:srgbClr>
                </a:solidFill>
              </a:rPr>
              <a:t>Demo</a:t>
            </a:r>
          </a:p>
        </p:txBody>
      </p:sp>
      <p:pic>
        <p:nvPicPr>
          <p:cNvPr id="6" name="Rectangle 3"/>
          <p:cNvPicPr>
            <a:picLocks noChangeAspect="1" noChangeArrowheads="1"/>
          </p:cNvPicPr>
          <p:nvPr userDrawn="1"/>
        </p:nvPicPr>
        <p:blipFill>
          <a:blip r:embed="rId3" cstate="print"/>
          <a:stretch>
            <a:fillRect/>
          </a:stretch>
        </p:blipFill>
        <p:spPr bwMode="auto">
          <a:xfrm>
            <a:off x="11349762" y="6499222"/>
            <a:ext cx="882765" cy="369899"/>
          </a:xfrm>
          <a:prstGeom prst="rect">
            <a:avLst/>
          </a:prstGeom>
          <a:noFill/>
          <a:ln w="9525">
            <a:noFill/>
            <a:miter lim="800000"/>
            <a:headEnd/>
            <a:tailEnd/>
          </a:ln>
        </p:spPr>
      </p:pic>
    </p:spTree>
    <p:extLst>
      <p:ext uri="{BB962C8B-B14F-4D97-AF65-F5344CB8AC3E}">
        <p14:creationId xmlns:p14="http://schemas.microsoft.com/office/powerpoint/2010/main" val="1613546591"/>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4098" name="Picture 2" descr="C:\Users\sigurdg\Desktop\Picture5.jpg"/>
          <p:cNvPicPr>
            <a:picLocks noChangeAspect="1" noChangeArrowheads="1"/>
          </p:cNvPicPr>
          <p:nvPr userDrawn="1"/>
        </p:nvPicPr>
        <p:blipFill>
          <a:blip r:embed="rId2" cstate="screen"/>
          <a:srcRect/>
          <a:stretch>
            <a:fillRect/>
          </a:stretch>
        </p:blipFill>
        <p:spPr bwMode="auto">
          <a:xfrm>
            <a:off x="5" y="0"/>
            <a:ext cx="12436475" cy="6994525"/>
          </a:xfrm>
          <a:prstGeom prst="rect">
            <a:avLst/>
          </a:prstGeom>
          <a:noFill/>
        </p:spPr>
      </p:pic>
      <p:sp>
        <p:nvSpPr>
          <p:cNvPr id="7" name="Title 2"/>
          <p:cNvSpPr txBox="1">
            <a:spLocks/>
          </p:cNvSpPr>
          <p:nvPr userDrawn="1"/>
        </p:nvSpPr>
        <p:spPr>
          <a:xfrm>
            <a:off x="539000" y="3850230"/>
            <a:ext cx="6017217" cy="720409"/>
          </a:xfrm>
          <a:prstGeom prst="rect">
            <a:avLst/>
          </a:prstGeom>
        </p:spPr>
        <p:txBody>
          <a:bodyPr vert="horz" wrap="square" lIns="0" tIns="0" rIns="0" bIns="0" rtlCol="0" anchor="t">
            <a:spAutoFit/>
          </a:bodyPr>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r>
              <a:rPr sz="5100">
                <a:solidFill>
                  <a:srgbClr val="595959">
                    <a:alpha val="99000"/>
                  </a:srgbClr>
                </a:solidFill>
              </a:rPr>
              <a:t>Video</a:t>
            </a:r>
          </a:p>
        </p:txBody>
      </p:sp>
      <p:pic>
        <p:nvPicPr>
          <p:cNvPr id="6" name="Rectangle 3"/>
          <p:cNvPicPr>
            <a:picLocks noChangeAspect="1" noChangeArrowheads="1"/>
          </p:cNvPicPr>
          <p:nvPr userDrawn="1"/>
        </p:nvPicPr>
        <p:blipFill>
          <a:blip r:embed="rId3" cstate="print"/>
          <a:stretch>
            <a:fillRect/>
          </a:stretch>
        </p:blipFill>
        <p:spPr bwMode="auto">
          <a:xfrm>
            <a:off x="11349762" y="6499222"/>
            <a:ext cx="882765" cy="369899"/>
          </a:xfrm>
          <a:prstGeom prst="rect">
            <a:avLst/>
          </a:prstGeom>
          <a:noFill/>
          <a:ln w="9525">
            <a:noFill/>
            <a:miter lim="800000"/>
            <a:headEnd/>
            <a:tailEnd/>
          </a:ln>
        </p:spPr>
      </p:pic>
    </p:spTree>
    <p:extLst>
      <p:ext uri="{BB962C8B-B14F-4D97-AF65-F5344CB8AC3E}">
        <p14:creationId xmlns:p14="http://schemas.microsoft.com/office/powerpoint/2010/main" val="98829759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Rectangle 4"/>
          <p:cNvSpPr/>
          <p:nvPr userDrawn="1"/>
        </p:nvSpPr>
        <p:spPr bwMode="auto">
          <a:xfrm>
            <a:off x="762905" y="2109695"/>
            <a:ext cx="8112054" cy="3471357"/>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9" tIns="46616" rIns="93229" bIns="46616" numCol="1" rtlCol="0" anchor="ctr" anchorCtr="0" compatLnSpc="1">
            <a:prstTxWarp prst="textNoShape">
              <a:avLst/>
            </a:prstTxWarp>
          </a:bodyPr>
          <a:lstStyle/>
          <a:p>
            <a:pPr algn="ctr" defTabSz="932015" fontAlgn="base">
              <a:spcBef>
                <a:spcPct val="0"/>
              </a:spcBef>
              <a:spcAft>
                <a:spcPct val="0"/>
              </a:spcAft>
            </a:pPr>
            <a:endParaRPr lang="en-US" sz="2200" dirty="0" err="1" smtClean="0">
              <a:gradFill>
                <a:gsLst>
                  <a:gs pos="0">
                    <a:srgbClr val="FFFFFF"/>
                  </a:gs>
                  <a:gs pos="100000">
                    <a:srgbClr val="FFFFFF"/>
                  </a:gs>
                </a:gsLst>
                <a:lin ang="5400000" scaled="0"/>
              </a:gradFill>
            </a:endParaRPr>
          </a:p>
        </p:txBody>
      </p:sp>
      <p:sp>
        <p:nvSpPr>
          <p:cNvPr id="5" name="Picture Placeholder 26"/>
          <p:cNvSpPr>
            <a:spLocks noGrp="1"/>
          </p:cNvSpPr>
          <p:nvPr>
            <p:ph type="pic" sz="quarter" idx="17"/>
          </p:nvPr>
        </p:nvSpPr>
        <p:spPr>
          <a:xfrm>
            <a:off x="9114359" y="3616848"/>
            <a:ext cx="2559212" cy="457048"/>
          </a:xfrm>
          <a:solidFill>
            <a:schemeClr val="bg1">
              <a:lumMod val="95000"/>
            </a:schemeClr>
          </a:solidFill>
        </p:spPr>
        <p:txBody>
          <a:bodyPr anchor="ctr"/>
          <a:lstStyle>
            <a:lvl1pPr marL="0" indent="0" algn="ctr">
              <a:buNone/>
              <a:defRPr/>
            </a:lvl1pPr>
          </a:lstStyle>
          <a:p>
            <a:endParaRPr lang="en-US" dirty="0"/>
          </a:p>
        </p:txBody>
      </p:sp>
      <p:sp>
        <p:nvSpPr>
          <p:cNvPr id="6" name="Text Placeholder 8"/>
          <p:cNvSpPr>
            <a:spLocks noGrp="1"/>
          </p:cNvSpPr>
          <p:nvPr>
            <p:ph type="body" sz="quarter" idx="18" hasCustomPrompt="1"/>
          </p:nvPr>
        </p:nvSpPr>
        <p:spPr>
          <a:xfrm>
            <a:off x="762905" y="4531759"/>
            <a:ext cx="7995432" cy="401648"/>
          </a:xfrm>
        </p:spPr>
        <p:txBody>
          <a:bodyPr anchor="b"/>
          <a:lstStyle>
            <a:lvl1pPr marL="0" indent="0" algn="r">
              <a:buNone/>
              <a:defRPr sz="29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a:t>
            </a:r>
          </a:p>
        </p:txBody>
      </p:sp>
    </p:spTree>
    <p:extLst>
      <p:ext uri="{BB962C8B-B14F-4D97-AF65-F5344CB8AC3E}">
        <p14:creationId xmlns:p14="http://schemas.microsoft.com/office/powerpoint/2010/main" val="2236892969"/>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xt and two pictures_red">
    <p:spTree>
      <p:nvGrpSpPr>
        <p:cNvPr id="1" name=""/>
        <p:cNvGrpSpPr/>
        <p:nvPr/>
      </p:nvGrpSpPr>
      <p:grpSpPr>
        <a:xfrm>
          <a:off x="0" y="0"/>
          <a:ext cx="0" cy="0"/>
          <a:chOff x="0" y="0"/>
          <a:chExt cx="0" cy="0"/>
        </a:xfrm>
      </p:grpSpPr>
      <p:sp>
        <p:nvSpPr>
          <p:cNvPr id="2" name="Titel 1"/>
          <p:cNvSpPr>
            <a:spLocks noGrp="1"/>
          </p:cNvSpPr>
          <p:nvPr>
            <p:ph type="title"/>
          </p:nvPr>
        </p:nvSpPr>
        <p:spPr>
          <a:xfrm>
            <a:off x="529663" y="233151"/>
            <a:ext cx="11375536" cy="1525418"/>
          </a:xfrm>
        </p:spPr>
        <p:txBody>
          <a:bodyPr/>
          <a:lstStyle/>
          <a:p>
            <a:r>
              <a:rPr lang="de-DE" smtClean="0"/>
              <a:t>Titelmasterformat durch Klicken bearbeiten</a:t>
            </a:r>
            <a:endParaRPr lang="de-DE"/>
          </a:p>
        </p:txBody>
      </p:sp>
      <p:sp>
        <p:nvSpPr>
          <p:cNvPr id="3" name="Rectangle 4"/>
          <p:cNvSpPr/>
          <p:nvPr userDrawn="1"/>
        </p:nvSpPr>
        <p:spPr bwMode="auto">
          <a:xfrm>
            <a:off x="762908" y="2109695"/>
            <a:ext cx="5455333" cy="3471357"/>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9" tIns="46616" rIns="93229" bIns="46616" numCol="1" rtlCol="0" anchor="ctr" anchorCtr="0" compatLnSpc="1">
            <a:prstTxWarp prst="textNoShape">
              <a:avLst/>
            </a:prstTxWarp>
          </a:bodyPr>
          <a:lstStyle/>
          <a:p>
            <a:pPr algn="ctr" defTabSz="932015" fontAlgn="base">
              <a:spcBef>
                <a:spcPct val="0"/>
              </a:spcBef>
              <a:spcAft>
                <a:spcPct val="0"/>
              </a:spcAft>
            </a:pPr>
            <a:endParaRPr lang="en-US" sz="2200" dirty="0" err="1" smtClean="0">
              <a:gradFill>
                <a:gsLst>
                  <a:gs pos="0">
                    <a:srgbClr val="FFFFFF"/>
                  </a:gs>
                  <a:gs pos="100000">
                    <a:srgbClr val="FFFFFF"/>
                  </a:gs>
                </a:gsLst>
                <a:lin ang="5400000" scaled="0"/>
              </a:gradFill>
            </a:endParaRPr>
          </a:p>
        </p:txBody>
      </p:sp>
      <p:sp>
        <p:nvSpPr>
          <p:cNvPr id="4" name="Picture Placeholder 23"/>
          <p:cNvSpPr>
            <a:spLocks noGrp="1"/>
          </p:cNvSpPr>
          <p:nvPr>
            <p:ph type="pic" sz="quarter" idx="16"/>
          </p:nvPr>
        </p:nvSpPr>
        <p:spPr>
          <a:xfrm>
            <a:off x="6404834" y="3616848"/>
            <a:ext cx="2523098" cy="457048"/>
          </a:xfrm>
          <a:solidFill>
            <a:schemeClr val="bg1">
              <a:lumMod val="95000"/>
            </a:schemeClr>
          </a:solidFill>
          <a:ln>
            <a:noFill/>
          </a:ln>
        </p:spPr>
        <p:txBody>
          <a:bodyPr anchor="ctr"/>
          <a:lstStyle>
            <a:lvl1pPr marL="0" indent="0" algn="ctr">
              <a:buNone/>
              <a:defRPr/>
            </a:lvl1pPr>
          </a:lstStyle>
          <a:p>
            <a:endParaRPr lang="en-US" dirty="0"/>
          </a:p>
        </p:txBody>
      </p:sp>
      <p:sp>
        <p:nvSpPr>
          <p:cNvPr id="5" name="Picture Placeholder 26"/>
          <p:cNvSpPr>
            <a:spLocks noGrp="1"/>
          </p:cNvSpPr>
          <p:nvPr>
            <p:ph type="pic" sz="quarter" idx="17"/>
          </p:nvPr>
        </p:nvSpPr>
        <p:spPr>
          <a:xfrm>
            <a:off x="9114359" y="3616848"/>
            <a:ext cx="2559212" cy="457048"/>
          </a:xfrm>
          <a:solidFill>
            <a:schemeClr val="bg1">
              <a:lumMod val="95000"/>
            </a:schemeClr>
          </a:solidFill>
        </p:spPr>
        <p:txBody>
          <a:bodyPr anchor="ctr"/>
          <a:lstStyle>
            <a:lvl1pPr marL="0" indent="0" algn="ctr">
              <a:buNone/>
              <a:defRPr/>
            </a:lvl1pPr>
          </a:lstStyle>
          <a:p>
            <a:endParaRPr lang="en-US" dirty="0"/>
          </a:p>
        </p:txBody>
      </p:sp>
      <p:sp>
        <p:nvSpPr>
          <p:cNvPr id="6" name="Text Placeholder 8"/>
          <p:cNvSpPr>
            <a:spLocks noGrp="1"/>
          </p:cNvSpPr>
          <p:nvPr>
            <p:ph type="body" sz="quarter" idx="18" hasCustomPrompt="1"/>
          </p:nvPr>
        </p:nvSpPr>
        <p:spPr>
          <a:xfrm>
            <a:off x="762905" y="4531761"/>
            <a:ext cx="5249624" cy="401648"/>
          </a:xfrm>
        </p:spPr>
        <p:txBody>
          <a:bodyPr anchor="b"/>
          <a:lstStyle>
            <a:lvl1pPr marL="0" indent="0" algn="r">
              <a:buNone/>
              <a:defRPr sz="29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1180264410"/>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6 Text and picture">
    <p:spTree>
      <p:nvGrpSpPr>
        <p:cNvPr id="1" name=""/>
        <p:cNvGrpSpPr/>
        <p:nvPr/>
      </p:nvGrpSpPr>
      <p:grpSpPr>
        <a:xfrm>
          <a:off x="0" y="0"/>
          <a:ext cx="0" cy="0"/>
          <a:chOff x="0" y="0"/>
          <a:chExt cx="0" cy="0"/>
        </a:xfrm>
      </p:grpSpPr>
      <p:sp>
        <p:nvSpPr>
          <p:cNvPr id="2" name="Titel 1"/>
          <p:cNvSpPr>
            <a:spLocks noGrp="1"/>
          </p:cNvSpPr>
          <p:nvPr>
            <p:ph type="title"/>
          </p:nvPr>
        </p:nvSpPr>
        <p:spPr>
          <a:xfrm>
            <a:off x="529663" y="233151"/>
            <a:ext cx="11375536" cy="1525418"/>
          </a:xfrm>
        </p:spPr>
        <p:txBody>
          <a:bodyPr/>
          <a:lstStyle/>
          <a:p>
            <a:r>
              <a:rPr lang="de-DE" dirty="0" smtClean="0"/>
              <a:t>Titelmasterformat durch Klicken bearbeiten</a:t>
            </a:r>
            <a:endParaRPr lang="de-DE" dirty="0"/>
          </a:p>
        </p:txBody>
      </p:sp>
      <p:grpSp>
        <p:nvGrpSpPr>
          <p:cNvPr id="4" name="Group 22"/>
          <p:cNvGrpSpPr/>
          <p:nvPr userDrawn="1"/>
        </p:nvGrpSpPr>
        <p:grpSpPr>
          <a:xfrm>
            <a:off x="1237567" y="2112476"/>
            <a:ext cx="1917768" cy="3944439"/>
            <a:chOff x="868207" y="1772940"/>
            <a:chExt cx="1879579" cy="3867448"/>
          </a:xfrm>
          <a:solidFill>
            <a:schemeClr val="accent1"/>
          </a:solidFill>
        </p:grpSpPr>
        <p:sp>
          <p:nvSpPr>
            <p:cNvPr id="5" name="Rectangle 35"/>
            <p:cNvSpPr/>
            <p:nvPr/>
          </p:nvSpPr>
          <p:spPr bwMode="auto">
            <a:xfrm>
              <a:off x="868207" y="3760808"/>
              <a:ext cx="1879579" cy="18795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015" fontAlgn="base">
                <a:spcBef>
                  <a:spcPct val="0"/>
                </a:spcBef>
                <a:spcAft>
                  <a:spcPct val="0"/>
                </a:spcAft>
              </a:pPr>
              <a:endParaRPr lang="en-US" sz="1800" spc="-51"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36"/>
            <p:cNvSpPr/>
            <p:nvPr/>
          </p:nvSpPr>
          <p:spPr bwMode="auto">
            <a:xfrm>
              <a:off x="868207" y="1772940"/>
              <a:ext cx="1879579" cy="18795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015" fontAlgn="base">
                <a:spcBef>
                  <a:spcPct val="0"/>
                </a:spcBef>
                <a:spcAft>
                  <a:spcPct val="0"/>
                </a:spcAft>
              </a:pPr>
              <a:endParaRPr lang="en-US" sz="1800" spc="-51" dirty="0" smtClean="0">
                <a:gradFill>
                  <a:gsLst>
                    <a:gs pos="0">
                      <a:srgbClr val="FFFFFF"/>
                    </a:gs>
                    <a:gs pos="100000">
                      <a:srgbClr val="FFFFFF"/>
                    </a:gs>
                  </a:gsLst>
                  <a:lin ang="5400000" scaled="0"/>
                </a:gradFill>
                <a:ea typeface="Segoe UI" pitchFamily="34" charset="0"/>
                <a:cs typeface="Segoe UI" pitchFamily="34" charset="0"/>
              </a:endParaRPr>
            </a:p>
            <a:p>
              <a:pPr defTabSz="932015" fontAlgn="base">
                <a:spcBef>
                  <a:spcPct val="0"/>
                </a:spcBef>
                <a:spcAft>
                  <a:spcPct val="0"/>
                </a:spcAft>
              </a:pPr>
              <a:endParaRPr lang="en-US" sz="180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 name="Group 21"/>
          <p:cNvGrpSpPr/>
          <p:nvPr userDrawn="1"/>
        </p:nvGrpSpPr>
        <p:grpSpPr>
          <a:xfrm>
            <a:off x="7308269" y="2111196"/>
            <a:ext cx="3937947" cy="3941907"/>
            <a:chOff x="7162738" y="1771686"/>
            <a:chExt cx="3859530" cy="3864966"/>
          </a:xfrm>
          <a:solidFill>
            <a:schemeClr val="accent5"/>
          </a:solidFill>
        </p:grpSpPr>
        <p:sp>
          <p:nvSpPr>
            <p:cNvPr id="9" name="Rectangle 5"/>
            <p:cNvSpPr/>
            <p:nvPr userDrawn="1"/>
          </p:nvSpPr>
          <p:spPr bwMode="auto">
            <a:xfrm>
              <a:off x="9143894" y="3758277"/>
              <a:ext cx="1878374" cy="187837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015" fontAlgn="base">
                <a:spcBef>
                  <a:spcPct val="0"/>
                </a:spcBef>
                <a:spcAft>
                  <a:spcPct val="0"/>
                </a:spcAft>
              </a:pPr>
              <a:endParaRPr lang="en-US" sz="1800" spc="-51"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6"/>
            <p:cNvSpPr/>
            <p:nvPr/>
          </p:nvSpPr>
          <p:spPr bwMode="auto">
            <a:xfrm>
              <a:off x="7162738" y="1771686"/>
              <a:ext cx="1878374" cy="187837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015" fontAlgn="base">
                <a:spcBef>
                  <a:spcPct val="0"/>
                </a:spcBef>
                <a:spcAft>
                  <a:spcPct val="0"/>
                </a:spcAft>
              </a:pPr>
              <a:endParaRPr lang="en-US" sz="1800" spc="-5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7"/>
            <p:cNvSpPr/>
            <p:nvPr/>
          </p:nvSpPr>
          <p:spPr bwMode="auto">
            <a:xfrm>
              <a:off x="7162738" y="3758278"/>
              <a:ext cx="1878374" cy="187837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015" fontAlgn="base">
                <a:spcBef>
                  <a:spcPct val="0"/>
                </a:spcBef>
                <a:spcAft>
                  <a:spcPct val="0"/>
                </a:spcAft>
              </a:pPr>
              <a:endParaRPr lang="en-US" sz="1800" spc="-51"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7" name="Picture 2" descr="C:\Users\chrisw\Desktop\Cloud Services 3.png"/>
          <p:cNvPicPr>
            <a:picLocks noChangeAspect="1" noChangeArrowheads="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9561154" y="2415440"/>
            <a:ext cx="469802" cy="3238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625605" y="2334712"/>
            <a:ext cx="252721" cy="485348"/>
          </a:xfrm>
          <a:prstGeom prst="rect">
            <a:avLst/>
          </a:prstGeom>
        </p:spPr>
      </p:pic>
      <p:pic>
        <p:nvPicPr>
          <p:cNvPr id="19" name="Picture 4" descr="C:\Users\chrisw\Desktop\microphone.png"/>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9683771" y="3329954"/>
            <a:ext cx="224308" cy="46704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0"/>
          <p:cNvPicPr>
            <a:picLocks noChangeAspect="1" noChangeArrowheads="1"/>
          </p:cNvPicPr>
          <p:nvPr userDrawn="1"/>
        </p:nvPicPr>
        <p:blipFill>
          <a:blip r:embed="rId7" cstate="screen">
            <a:lum bright="100000"/>
            <a:extLst>
              <a:ext uri="{28A0092B-C50C-407E-A947-70E740481C1C}">
                <a14:useLocalDpi xmlns:a14="http://schemas.microsoft.com/office/drawing/2010/main"/>
              </a:ext>
            </a:extLst>
          </a:blip>
          <a:srcRect/>
          <a:stretch>
            <a:fillRect/>
          </a:stretch>
        </p:blipFill>
        <p:spPr bwMode="auto">
          <a:xfrm>
            <a:off x="10561254" y="3399437"/>
            <a:ext cx="437174" cy="328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Picture Placeholder 23"/>
          <p:cNvSpPr>
            <a:spLocks noGrp="1"/>
          </p:cNvSpPr>
          <p:nvPr>
            <p:ph type="pic" sz="quarter" idx="16"/>
          </p:nvPr>
        </p:nvSpPr>
        <p:spPr>
          <a:xfrm>
            <a:off x="3257650" y="3870796"/>
            <a:ext cx="3919108" cy="457048"/>
          </a:xfrm>
          <a:solidFill>
            <a:schemeClr val="bg1">
              <a:lumMod val="95000"/>
            </a:schemeClr>
          </a:solidFill>
          <a:ln>
            <a:noFill/>
          </a:ln>
        </p:spPr>
        <p:txBody>
          <a:bodyPr anchor="ctr"/>
          <a:lstStyle>
            <a:lvl1pPr marL="0" indent="0" algn="ctr">
              <a:buNone/>
              <a:defRPr/>
            </a:lvl1pPr>
          </a:lstStyle>
          <a:p>
            <a:endParaRPr lang="en-US" dirty="0"/>
          </a:p>
        </p:txBody>
      </p:sp>
      <p:sp>
        <p:nvSpPr>
          <p:cNvPr id="22" name="Text Placeholder 8"/>
          <p:cNvSpPr>
            <a:spLocks noGrp="1"/>
          </p:cNvSpPr>
          <p:nvPr>
            <p:ph type="body" sz="quarter" idx="18" hasCustomPrompt="1"/>
          </p:nvPr>
        </p:nvSpPr>
        <p:spPr>
          <a:xfrm>
            <a:off x="1304442" y="3529791"/>
            <a:ext cx="1824976" cy="508473"/>
          </a:xfrm>
        </p:spPr>
        <p:txBody>
          <a:bodyPr anchor="b"/>
          <a:lstStyle>
            <a:lvl1pPr marL="0" indent="0" algn="r">
              <a:buNone/>
              <a:defRPr sz="18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23" name="Text Placeholder 8"/>
          <p:cNvSpPr>
            <a:spLocks noGrp="1"/>
          </p:cNvSpPr>
          <p:nvPr>
            <p:ph type="body" sz="quarter" idx="19" hasCustomPrompt="1"/>
          </p:nvPr>
        </p:nvSpPr>
        <p:spPr>
          <a:xfrm>
            <a:off x="1295797" y="5550505"/>
            <a:ext cx="1824976" cy="508473"/>
          </a:xfrm>
        </p:spPr>
        <p:txBody>
          <a:bodyPr anchor="b"/>
          <a:lstStyle>
            <a:lvl1pPr marL="0" indent="0" algn="r">
              <a:buNone/>
              <a:defRPr sz="18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24" name="Text Placeholder 8"/>
          <p:cNvSpPr>
            <a:spLocks noGrp="1"/>
          </p:cNvSpPr>
          <p:nvPr>
            <p:ph type="body" sz="quarter" idx="20" hasCustomPrompt="1"/>
          </p:nvPr>
        </p:nvSpPr>
        <p:spPr>
          <a:xfrm>
            <a:off x="7322084" y="3528846"/>
            <a:ext cx="1824976" cy="508473"/>
          </a:xfrm>
        </p:spPr>
        <p:txBody>
          <a:bodyPr anchor="b"/>
          <a:lstStyle>
            <a:lvl1pPr marL="0" indent="0" algn="l">
              <a:buNone/>
              <a:defRPr sz="18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25" name="Text Placeholder 8"/>
          <p:cNvSpPr>
            <a:spLocks noGrp="1"/>
          </p:cNvSpPr>
          <p:nvPr>
            <p:ph type="body" sz="quarter" idx="21" hasCustomPrompt="1"/>
          </p:nvPr>
        </p:nvSpPr>
        <p:spPr>
          <a:xfrm>
            <a:off x="7304796" y="5558193"/>
            <a:ext cx="1824976" cy="508473"/>
          </a:xfrm>
        </p:spPr>
        <p:txBody>
          <a:bodyPr anchor="b"/>
          <a:lstStyle>
            <a:lvl1pPr marL="0" indent="0" algn="l">
              <a:buNone/>
              <a:defRPr sz="18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27" name="Text Placeholder 8"/>
          <p:cNvSpPr>
            <a:spLocks noGrp="1"/>
          </p:cNvSpPr>
          <p:nvPr>
            <p:ph type="body" sz="quarter" idx="22" hasCustomPrompt="1"/>
          </p:nvPr>
        </p:nvSpPr>
        <p:spPr>
          <a:xfrm>
            <a:off x="9369407" y="5558199"/>
            <a:ext cx="1824976" cy="508473"/>
          </a:xfrm>
        </p:spPr>
        <p:txBody>
          <a:bodyPr anchor="b"/>
          <a:lstStyle>
            <a:lvl1pPr marL="0" indent="0" algn="r">
              <a:buNone/>
              <a:defRPr sz="18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29" name="Rectangle 5"/>
          <p:cNvSpPr/>
          <p:nvPr userDrawn="1"/>
        </p:nvSpPr>
        <p:spPr bwMode="auto">
          <a:xfrm>
            <a:off x="9343370" y="2123744"/>
            <a:ext cx="1916538" cy="191576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2" tIns="46618" rIns="46618" bIns="93232" numCol="1" spcCol="0" rtlCol="0" fromWordArt="0" anchor="b" anchorCtr="0" forceAA="0" compatLnSpc="1">
            <a:prstTxWarp prst="textNoShape">
              <a:avLst/>
            </a:prstTxWarp>
            <a:noAutofit/>
          </a:bodyPr>
          <a:lstStyle/>
          <a:p>
            <a:pPr defTabSz="932015" fontAlgn="base">
              <a:spcBef>
                <a:spcPct val="0"/>
              </a:spcBef>
              <a:spcAft>
                <a:spcPct val="0"/>
              </a:spcAft>
            </a:pPr>
            <a:endParaRPr lang="en-US" sz="1800" spc="-51"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 Placeholder 8"/>
          <p:cNvSpPr>
            <a:spLocks noGrp="1"/>
          </p:cNvSpPr>
          <p:nvPr>
            <p:ph type="body" sz="quarter" idx="23" hasCustomPrompt="1"/>
          </p:nvPr>
        </p:nvSpPr>
        <p:spPr>
          <a:xfrm>
            <a:off x="9383100" y="3527258"/>
            <a:ext cx="1824976" cy="508473"/>
          </a:xfrm>
        </p:spPr>
        <p:txBody>
          <a:bodyPr anchor="b"/>
          <a:lstStyle>
            <a:lvl1pPr marL="0" indent="0" algn="r">
              <a:buNone/>
              <a:defRPr sz="18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4233758810"/>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29663" y="233151"/>
            <a:ext cx="11375536" cy="1525418"/>
          </a:xfrm>
        </p:spPr>
        <p:txBody>
          <a:bodyPr/>
          <a:lstStyle/>
          <a:p>
            <a:r>
              <a:rPr lang="de-DE" dirty="0" smtClean="0"/>
              <a:t>Titelmasterformat durch Klicken bearbeiten</a:t>
            </a:r>
            <a:endParaRPr lang="de-DE" dirty="0"/>
          </a:p>
        </p:txBody>
      </p:sp>
      <p:sp>
        <p:nvSpPr>
          <p:cNvPr id="3" name="white gradient"/>
          <p:cNvSpPr/>
          <p:nvPr userDrawn="1"/>
        </p:nvSpPr>
        <p:spPr>
          <a:xfrm>
            <a:off x="745793" y="1663483"/>
            <a:ext cx="8148662" cy="2555333"/>
          </a:xfrm>
          <a:prstGeom prst="rect">
            <a:avLst/>
          </a:prstGeom>
          <a:solidFill>
            <a:schemeClr val="tx2"/>
          </a:solidFill>
          <a:ln w="3175">
            <a:noFill/>
          </a:ln>
          <a:effectLst/>
        </p:spPr>
        <p:txBody>
          <a:bodyPr vert="horz" wrap="square" lIns="186466" tIns="186466" rIns="186466" bIns="186466" rtlCol="0" anchor="b" anchorCtr="0">
            <a:noAutofit/>
          </a:bodyPr>
          <a:lstStyle/>
          <a:p>
            <a:pPr defTabSz="932284">
              <a:lnSpc>
                <a:spcPct val="90000"/>
              </a:lnSpc>
              <a:spcBef>
                <a:spcPct val="0"/>
              </a:spcBef>
            </a:pPr>
            <a:endParaRPr lang="en-US" sz="2400" dirty="0">
              <a:ln w="3175">
                <a:noFill/>
              </a:ln>
              <a:solidFill>
                <a:srgbClr val="FFFFFF"/>
              </a:solidFill>
              <a:latin typeface="Segoe UI Light" pitchFamily="34" charset="0"/>
              <a:cs typeface="Arial" charset="0"/>
            </a:endParaRPr>
          </a:p>
        </p:txBody>
      </p:sp>
      <p:sp>
        <p:nvSpPr>
          <p:cNvPr id="4" name="white gradient"/>
          <p:cNvSpPr/>
          <p:nvPr userDrawn="1"/>
        </p:nvSpPr>
        <p:spPr>
          <a:xfrm>
            <a:off x="9091222" y="4406215"/>
            <a:ext cx="2593680" cy="2555333"/>
          </a:xfrm>
          <a:prstGeom prst="rect">
            <a:avLst/>
          </a:prstGeom>
          <a:solidFill>
            <a:schemeClr val="accent4"/>
          </a:solidFill>
          <a:ln w="3175">
            <a:noFill/>
          </a:ln>
          <a:effectLst/>
        </p:spPr>
        <p:txBody>
          <a:bodyPr vert="horz" wrap="square" lIns="186466" tIns="93232" rIns="186466" bIns="93232" rtlCol="0" anchor="ctr" anchorCtr="0">
            <a:noAutofit/>
          </a:bodyPr>
          <a:lstStyle/>
          <a:p>
            <a:pPr algn="ctr" defTabSz="932284">
              <a:lnSpc>
                <a:spcPct val="90000"/>
              </a:lnSpc>
              <a:spcBef>
                <a:spcPct val="0"/>
              </a:spcBef>
            </a:pPr>
            <a:endParaRPr lang="en-US" sz="2000" dirty="0">
              <a:ln w="3175">
                <a:noFill/>
              </a:ln>
              <a:solidFill>
                <a:srgbClr val="FFFFFF"/>
              </a:solidFill>
              <a:ea typeface="Segoe UI" pitchFamily="34" charset="0"/>
              <a:cs typeface="Segoe UI" pitchFamily="34" charset="0"/>
            </a:endParaRPr>
          </a:p>
        </p:txBody>
      </p:sp>
      <p:sp>
        <p:nvSpPr>
          <p:cNvPr id="5" name="white gradient"/>
          <p:cNvSpPr/>
          <p:nvPr userDrawn="1"/>
        </p:nvSpPr>
        <p:spPr>
          <a:xfrm>
            <a:off x="6309413" y="4406215"/>
            <a:ext cx="2593680" cy="2555333"/>
          </a:xfrm>
          <a:prstGeom prst="rect">
            <a:avLst/>
          </a:prstGeom>
          <a:solidFill>
            <a:schemeClr val="accent3"/>
          </a:solidFill>
          <a:ln w="3175">
            <a:noFill/>
          </a:ln>
          <a:effectLst/>
        </p:spPr>
        <p:txBody>
          <a:bodyPr vert="horz" wrap="square" lIns="186466" tIns="93232" rIns="186466" bIns="93232" rtlCol="0" anchor="ctr" anchorCtr="0">
            <a:noAutofit/>
          </a:bodyPr>
          <a:lstStyle/>
          <a:p>
            <a:pPr algn="ctr" defTabSz="932284">
              <a:lnSpc>
                <a:spcPct val="90000"/>
              </a:lnSpc>
              <a:spcBef>
                <a:spcPct val="0"/>
              </a:spcBef>
            </a:pPr>
            <a:endParaRPr lang="en-US" sz="2000" dirty="0">
              <a:ln w="3175">
                <a:noFill/>
              </a:ln>
              <a:solidFill>
                <a:srgbClr val="FFFFFF"/>
              </a:solidFill>
              <a:ea typeface="Segoe UI" pitchFamily="34" charset="0"/>
              <a:cs typeface="Segoe UI" pitchFamily="34" charset="0"/>
            </a:endParaRPr>
          </a:p>
        </p:txBody>
      </p:sp>
      <p:sp>
        <p:nvSpPr>
          <p:cNvPr id="6" name="white gradient"/>
          <p:cNvSpPr/>
          <p:nvPr userDrawn="1"/>
        </p:nvSpPr>
        <p:spPr>
          <a:xfrm>
            <a:off x="3527603" y="4406215"/>
            <a:ext cx="2593680" cy="2555333"/>
          </a:xfrm>
          <a:prstGeom prst="rect">
            <a:avLst/>
          </a:prstGeom>
          <a:solidFill>
            <a:schemeClr val="accent2"/>
          </a:solidFill>
          <a:ln w="3175">
            <a:noFill/>
          </a:ln>
          <a:effectLst/>
        </p:spPr>
        <p:txBody>
          <a:bodyPr vert="horz" wrap="square" lIns="186466" tIns="93232" rIns="186466" bIns="93232" rtlCol="0" anchor="ctr" anchorCtr="0">
            <a:noAutofit/>
          </a:bodyPr>
          <a:lstStyle/>
          <a:p>
            <a:pPr algn="ctr" defTabSz="932284">
              <a:lnSpc>
                <a:spcPct val="90000"/>
              </a:lnSpc>
              <a:spcBef>
                <a:spcPct val="0"/>
              </a:spcBef>
            </a:pPr>
            <a:endParaRPr lang="en-US" sz="2000" dirty="0">
              <a:ln w="3175">
                <a:noFill/>
              </a:ln>
              <a:solidFill>
                <a:srgbClr val="FFFFFF"/>
              </a:solidFill>
              <a:ea typeface="Segoe UI" pitchFamily="34" charset="0"/>
              <a:cs typeface="Segoe UI" pitchFamily="34" charset="0"/>
            </a:endParaRPr>
          </a:p>
        </p:txBody>
      </p:sp>
      <p:sp>
        <p:nvSpPr>
          <p:cNvPr id="10" name="white gradient"/>
          <p:cNvSpPr/>
          <p:nvPr userDrawn="1"/>
        </p:nvSpPr>
        <p:spPr>
          <a:xfrm>
            <a:off x="745793" y="4406215"/>
            <a:ext cx="2593680" cy="2555333"/>
          </a:xfrm>
          <a:prstGeom prst="rect">
            <a:avLst/>
          </a:prstGeom>
          <a:solidFill>
            <a:schemeClr val="accent1"/>
          </a:solidFill>
          <a:ln w="3175">
            <a:noFill/>
          </a:ln>
          <a:effectLst/>
        </p:spPr>
        <p:txBody>
          <a:bodyPr vert="horz" wrap="square" lIns="186466" tIns="93232" rIns="186466" bIns="93232" rtlCol="0" anchor="ctr" anchorCtr="0">
            <a:noAutofit/>
          </a:bodyPr>
          <a:lstStyle/>
          <a:p>
            <a:pPr algn="ctr" defTabSz="932284">
              <a:lnSpc>
                <a:spcPct val="90000"/>
              </a:lnSpc>
              <a:spcBef>
                <a:spcPct val="0"/>
              </a:spcBef>
            </a:pPr>
            <a:endParaRPr lang="en-US" sz="2000" dirty="0">
              <a:ln w="3175">
                <a:noFill/>
              </a:ln>
              <a:solidFill>
                <a:srgbClr val="FFFFFF"/>
              </a:solidFill>
              <a:ea typeface="Segoe UI" pitchFamily="34" charset="0"/>
              <a:cs typeface="Segoe UI" pitchFamily="34" charset="0"/>
            </a:endParaRPr>
          </a:p>
        </p:txBody>
      </p:sp>
      <p:sp useBgFill="1">
        <p:nvSpPr>
          <p:cNvPr id="11" name="Rectangle 61"/>
          <p:cNvSpPr/>
          <p:nvPr userDrawn="1"/>
        </p:nvSpPr>
        <p:spPr bwMode="auto">
          <a:xfrm>
            <a:off x="11687921" y="1295286"/>
            <a:ext cx="748554" cy="5701259"/>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29" tIns="46616" rIns="93229" bIns="46616" numCol="1" rtlCol="0" anchor="ctr" anchorCtr="0" compatLnSpc="1">
            <a:prstTxWarp prst="textNoShape">
              <a:avLst/>
            </a:prstTxWarp>
          </a:bodyPr>
          <a:lstStyle/>
          <a:p>
            <a:pPr algn="ctr" defTabSz="932015"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Text Placeholder 8"/>
          <p:cNvSpPr>
            <a:spLocks noGrp="1"/>
          </p:cNvSpPr>
          <p:nvPr>
            <p:ph type="body" sz="quarter" idx="19" hasCustomPrompt="1"/>
          </p:nvPr>
        </p:nvSpPr>
        <p:spPr>
          <a:xfrm>
            <a:off x="787140" y="3052559"/>
            <a:ext cx="4378801" cy="1130181"/>
          </a:xfrm>
        </p:spPr>
        <p:txBody>
          <a:bodyPr anchor="b"/>
          <a:lstStyle>
            <a:lvl1pPr marL="0" indent="0" algn="l">
              <a:lnSpc>
                <a:spcPct val="100000"/>
              </a:lnSpc>
              <a:buNone/>
              <a:defRPr sz="37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15" name="Text Placeholder 8"/>
          <p:cNvSpPr>
            <a:spLocks noGrp="1"/>
          </p:cNvSpPr>
          <p:nvPr>
            <p:ph type="body" sz="quarter" idx="21" hasCustomPrompt="1"/>
          </p:nvPr>
        </p:nvSpPr>
        <p:spPr>
          <a:xfrm>
            <a:off x="898427" y="5507713"/>
            <a:ext cx="2320104" cy="565026"/>
          </a:xfrm>
        </p:spPr>
        <p:txBody>
          <a:bodyPr anchor="b"/>
          <a:lstStyle>
            <a:lvl1pPr marL="0" indent="0" algn="ctr">
              <a:buNone/>
              <a:defRPr sz="20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16" name="Text Placeholder 8"/>
          <p:cNvSpPr>
            <a:spLocks noGrp="1"/>
          </p:cNvSpPr>
          <p:nvPr>
            <p:ph type="body" sz="quarter" idx="22" hasCustomPrompt="1"/>
          </p:nvPr>
        </p:nvSpPr>
        <p:spPr>
          <a:xfrm>
            <a:off x="3664391" y="5500782"/>
            <a:ext cx="2320104" cy="565026"/>
          </a:xfrm>
        </p:spPr>
        <p:txBody>
          <a:bodyPr anchor="b"/>
          <a:lstStyle>
            <a:lvl1pPr marL="0" indent="0" algn="ctr">
              <a:buNone/>
              <a:defRPr sz="20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18" name="Text Placeholder 8"/>
          <p:cNvSpPr>
            <a:spLocks noGrp="1"/>
          </p:cNvSpPr>
          <p:nvPr>
            <p:ph type="body" sz="quarter" idx="24" hasCustomPrompt="1"/>
          </p:nvPr>
        </p:nvSpPr>
        <p:spPr>
          <a:xfrm>
            <a:off x="6446204" y="5500782"/>
            <a:ext cx="2320104" cy="565026"/>
          </a:xfrm>
        </p:spPr>
        <p:txBody>
          <a:bodyPr anchor="b"/>
          <a:lstStyle>
            <a:lvl1pPr marL="0" indent="0" algn="ctr">
              <a:buNone/>
              <a:defRPr sz="20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19" name="Text Placeholder 8"/>
          <p:cNvSpPr>
            <a:spLocks noGrp="1"/>
          </p:cNvSpPr>
          <p:nvPr>
            <p:ph type="body" sz="quarter" idx="25" hasCustomPrompt="1"/>
          </p:nvPr>
        </p:nvSpPr>
        <p:spPr>
          <a:xfrm>
            <a:off x="9228013" y="5500782"/>
            <a:ext cx="2320104" cy="565026"/>
          </a:xfrm>
        </p:spPr>
        <p:txBody>
          <a:bodyPr anchor="b"/>
          <a:lstStyle>
            <a:lvl1pPr marL="0" indent="0" algn="ctr">
              <a:buNone/>
              <a:defRPr sz="2000" spc="-153">
                <a:solidFill>
                  <a:schemeClr val="bg1"/>
                </a:solidFill>
                <a:latin typeface="Segoe UI Light"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a:t>
            </a:r>
          </a:p>
        </p:txBody>
      </p:sp>
      <p:sp>
        <p:nvSpPr>
          <p:cNvPr id="20" name="Picture Placeholder 23"/>
          <p:cNvSpPr>
            <a:spLocks noGrp="1"/>
          </p:cNvSpPr>
          <p:nvPr>
            <p:ph type="pic" sz="quarter" idx="26"/>
          </p:nvPr>
        </p:nvSpPr>
        <p:spPr>
          <a:xfrm>
            <a:off x="9100897" y="2718778"/>
            <a:ext cx="2574329" cy="457048"/>
          </a:xfrm>
          <a:solidFill>
            <a:schemeClr val="bg1">
              <a:lumMod val="95000"/>
            </a:schemeClr>
          </a:solidFill>
          <a:ln>
            <a:noFill/>
          </a:ln>
        </p:spPr>
        <p:txBody>
          <a:bodyPr anchor="ctr"/>
          <a:lstStyle>
            <a:lvl1pPr marL="0" indent="0" algn="ctr">
              <a:buNone/>
              <a:defRPr/>
            </a:lvl1pPr>
          </a:lstStyle>
          <a:p>
            <a:endParaRPr lang="en-US" dirty="0"/>
          </a:p>
        </p:txBody>
      </p:sp>
    </p:spTree>
    <p:extLst>
      <p:ext uri="{BB962C8B-B14F-4D97-AF65-F5344CB8AC3E}">
        <p14:creationId xmlns:p14="http://schemas.microsoft.com/office/powerpoint/2010/main" val="29067074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ppt_x"/>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4 boxes text">
    <p:spTree>
      <p:nvGrpSpPr>
        <p:cNvPr id="1" name=""/>
        <p:cNvGrpSpPr/>
        <p:nvPr/>
      </p:nvGrpSpPr>
      <p:grpSpPr>
        <a:xfrm>
          <a:off x="0" y="0"/>
          <a:ext cx="0" cy="0"/>
          <a:chOff x="0" y="0"/>
          <a:chExt cx="0" cy="0"/>
        </a:xfrm>
      </p:grpSpPr>
      <p:sp>
        <p:nvSpPr>
          <p:cNvPr id="2" name="Titel 1"/>
          <p:cNvSpPr>
            <a:spLocks noGrp="1"/>
          </p:cNvSpPr>
          <p:nvPr>
            <p:ph type="title"/>
          </p:nvPr>
        </p:nvSpPr>
        <p:spPr>
          <a:xfrm>
            <a:off x="529663" y="233151"/>
            <a:ext cx="11375536" cy="1525418"/>
          </a:xfrm>
        </p:spPr>
        <p:txBody>
          <a:bodyPr/>
          <a:lstStyle/>
          <a:p>
            <a:r>
              <a:rPr lang="de-DE" dirty="0" smtClean="0"/>
              <a:t>Titelmasterformat durch Klicken bearbeiten</a:t>
            </a:r>
            <a:endParaRPr lang="de-DE" dirty="0"/>
          </a:p>
        </p:txBody>
      </p:sp>
      <p:sp>
        <p:nvSpPr>
          <p:cNvPr id="3" name="Rectangle 21"/>
          <p:cNvSpPr/>
          <p:nvPr userDrawn="1"/>
        </p:nvSpPr>
        <p:spPr bwMode="auto">
          <a:xfrm>
            <a:off x="764526" y="2374684"/>
            <a:ext cx="2584351" cy="344027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466" tIns="93232" rIns="93229" bIns="93232" numCol="1" rtlCol="0" anchor="ctr" anchorCtr="0" compatLnSpc="1">
            <a:prstTxWarp prst="textNoShape">
              <a:avLst/>
            </a:prstTxWarp>
          </a:bodyPr>
          <a:lstStyle/>
          <a:p>
            <a:pPr defTabSz="932015" fontAlgn="base">
              <a:spcBef>
                <a:spcPct val="0"/>
              </a:spcBef>
              <a:spcAft>
                <a:spcPct val="0"/>
              </a:spcAft>
            </a:pPr>
            <a:endParaRPr lang="en-US" sz="1600" dirty="0" smtClean="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a:p>
            <a:pPr defTabSz="932015" fontAlgn="base">
              <a:spcBef>
                <a:spcPct val="0"/>
              </a:spcBef>
              <a:spcAft>
                <a:spcPct val="0"/>
              </a:spcAft>
            </a:pPr>
            <a:endParaRPr lang="en-US" sz="1600" dirty="0" smtClean="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a:p>
            <a:pPr defTabSz="932015" fontAlgn="base">
              <a:spcBef>
                <a:spcPct val="0"/>
              </a:spcBef>
              <a:spcAft>
                <a:spcPct val="0"/>
              </a:spcAft>
            </a:pPr>
            <a:endParaRPr lang="en-US" sz="1600" dirty="0" smtClean="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p:nvSpPr>
          <p:cNvPr id="4" name="Rectangle 23"/>
          <p:cNvSpPr/>
          <p:nvPr userDrawn="1"/>
        </p:nvSpPr>
        <p:spPr bwMode="auto">
          <a:xfrm>
            <a:off x="3545210" y="2383320"/>
            <a:ext cx="2584351" cy="3440270"/>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466" tIns="93232" rIns="93229" bIns="93232" numCol="1" rtlCol="0" anchor="ctr" anchorCtr="0" compatLnSpc="1">
            <a:prstTxWarp prst="textNoShape">
              <a:avLst/>
            </a:prstTxWarp>
          </a:bodyPr>
          <a:lstStyle/>
          <a:p>
            <a:pPr defTabSz="932015" fontAlgn="base">
              <a:spcBef>
                <a:spcPct val="0"/>
              </a:spcBef>
              <a:spcAft>
                <a:spcPct val="0"/>
              </a:spcAft>
            </a:pPr>
            <a:endParaRPr lang="en-US" sz="1600"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p:nvSpPr>
          <p:cNvPr id="5" name="Rectangle 25"/>
          <p:cNvSpPr/>
          <p:nvPr userDrawn="1"/>
        </p:nvSpPr>
        <p:spPr bwMode="auto">
          <a:xfrm>
            <a:off x="6334539" y="2383320"/>
            <a:ext cx="2584351" cy="3440270"/>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466" tIns="93232" rIns="93229" bIns="93232" numCol="1" rtlCol="0" anchor="ctr" anchorCtr="0" compatLnSpc="1">
            <a:prstTxWarp prst="textNoShape">
              <a:avLst/>
            </a:prstTxWarp>
          </a:bodyPr>
          <a:lstStyle/>
          <a:p>
            <a:pPr defTabSz="932015" fontAlgn="base">
              <a:spcBef>
                <a:spcPct val="0"/>
              </a:spcBef>
              <a:spcAft>
                <a:spcPct val="0"/>
              </a:spcAft>
            </a:pPr>
            <a:r>
              <a:rPr lang="en-US" sz="1600"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t/>
            </a:r>
            <a:br>
              <a:rPr lang="en-US" sz="1600"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br>
            <a:endParaRPr lang="en-US" sz="1600"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p:nvSpPr>
          <p:cNvPr id="6" name="Rectangle 26"/>
          <p:cNvSpPr/>
          <p:nvPr userDrawn="1"/>
        </p:nvSpPr>
        <p:spPr bwMode="auto">
          <a:xfrm>
            <a:off x="9106582" y="2383320"/>
            <a:ext cx="2584351" cy="344027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466" tIns="93232" rIns="93229" bIns="93232" numCol="1" rtlCol="0" anchor="ctr" anchorCtr="0" compatLnSpc="1">
            <a:prstTxWarp prst="textNoShape">
              <a:avLst/>
            </a:prstTxWarp>
          </a:bodyPr>
          <a:lstStyle/>
          <a:p>
            <a:pPr defTabSz="932015" fontAlgn="base">
              <a:spcBef>
                <a:spcPct val="0"/>
              </a:spcBef>
              <a:spcAft>
                <a:spcPct val="0"/>
              </a:spcAft>
            </a:pPr>
            <a:r>
              <a:rPr lang="en-US" sz="1600"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t/>
            </a:r>
            <a:br>
              <a:rPr lang="en-US" sz="1600"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br>
            <a:endParaRPr lang="en-US" sz="1600"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useBgFill="1">
        <p:nvSpPr>
          <p:cNvPr id="26" name="Rectangle 18"/>
          <p:cNvSpPr/>
          <p:nvPr userDrawn="1"/>
        </p:nvSpPr>
        <p:spPr bwMode="auto">
          <a:xfrm>
            <a:off x="4" y="6761374"/>
            <a:ext cx="12436475" cy="233151"/>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29" tIns="46616" rIns="93229" bIns="46616" numCol="1" rtlCol="0" anchor="ctr" anchorCtr="0" compatLnSpc="1">
            <a:prstTxWarp prst="textNoShape">
              <a:avLst/>
            </a:prstTxWarp>
          </a:bodyPr>
          <a:lstStyle/>
          <a:p>
            <a:pPr algn="ctr" defTabSz="932015"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Text Placeholder 8"/>
          <p:cNvSpPr>
            <a:spLocks noGrp="1"/>
          </p:cNvSpPr>
          <p:nvPr>
            <p:ph type="body" sz="quarter" idx="21" hasCustomPrompt="1"/>
          </p:nvPr>
        </p:nvSpPr>
        <p:spPr>
          <a:xfrm>
            <a:off x="799081" y="2973270"/>
            <a:ext cx="2509539" cy="753369"/>
          </a:xfrm>
        </p:spPr>
        <p:txBody>
          <a:bodyPr anchor="b"/>
          <a:lstStyle>
            <a:lvl1pPr marL="0" indent="0" algn="l">
              <a:lnSpc>
                <a:spcPct val="100000"/>
              </a:lnSpc>
              <a:buNone/>
              <a:defRPr sz="2400" spc="-153">
                <a:solidFill>
                  <a:schemeClr val="bg1"/>
                </a:solidFill>
                <a:latin typeface="Segoe UI"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p:nvSpPr>
          <p:cNvPr id="31" name="Text Placeholder 8"/>
          <p:cNvSpPr>
            <a:spLocks noGrp="1"/>
          </p:cNvSpPr>
          <p:nvPr>
            <p:ph type="body" sz="quarter" idx="22" hasCustomPrompt="1"/>
          </p:nvPr>
        </p:nvSpPr>
        <p:spPr>
          <a:xfrm>
            <a:off x="3582616" y="2973270"/>
            <a:ext cx="2509539" cy="753369"/>
          </a:xfrm>
        </p:spPr>
        <p:txBody>
          <a:bodyPr anchor="b"/>
          <a:lstStyle>
            <a:lvl1pPr marL="0" indent="0" algn="l">
              <a:lnSpc>
                <a:spcPct val="100000"/>
              </a:lnSpc>
              <a:buNone/>
              <a:defRPr sz="2400" spc="-153">
                <a:solidFill>
                  <a:schemeClr val="bg1"/>
                </a:solidFill>
                <a:latin typeface="Segoe UI"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p:nvSpPr>
          <p:cNvPr id="32" name="Text Placeholder 8"/>
          <p:cNvSpPr>
            <a:spLocks noGrp="1"/>
          </p:cNvSpPr>
          <p:nvPr>
            <p:ph type="body" sz="quarter" idx="23" hasCustomPrompt="1"/>
          </p:nvPr>
        </p:nvSpPr>
        <p:spPr>
          <a:xfrm>
            <a:off x="6363306" y="2981902"/>
            <a:ext cx="2509539" cy="753369"/>
          </a:xfrm>
        </p:spPr>
        <p:txBody>
          <a:bodyPr anchor="b"/>
          <a:lstStyle>
            <a:lvl1pPr marL="0" indent="0" algn="l">
              <a:lnSpc>
                <a:spcPct val="100000"/>
              </a:lnSpc>
              <a:buNone/>
              <a:defRPr sz="2400" spc="-153">
                <a:solidFill>
                  <a:schemeClr val="bg1"/>
                </a:solidFill>
                <a:latin typeface="Segoe UI"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p:nvSpPr>
          <p:cNvPr id="33" name="Text Placeholder 8"/>
          <p:cNvSpPr>
            <a:spLocks noGrp="1"/>
          </p:cNvSpPr>
          <p:nvPr>
            <p:ph type="body" sz="quarter" idx="24" hasCustomPrompt="1"/>
          </p:nvPr>
        </p:nvSpPr>
        <p:spPr>
          <a:xfrm>
            <a:off x="9161107" y="2958696"/>
            <a:ext cx="2509539" cy="753369"/>
          </a:xfrm>
        </p:spPr>
        <p:txBody>
          <a:bodyPr anchor="b"/>
          <a:lstStyle>
            <a:lvl1pPr marL="0" indent="0" algn="l">
              <a:lnSpc>
                <a:spcPct val="100000"/>
              </a:lnSpc>
              <a:buNone/>
              <a:defRPr sz="2400" spc="-153">
                <a:solidFill>
                  <a:schemeClr val="bg1"/>
                </a:solidFill>
                <a:latin typeface="Segoe UI"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p:nvSpPr>
          <p:cNvPr id="35" name="Text Placeholder 8"/>
          <p:cNvSpPr>
            <a:spLocks noGrp="1"/>
          </p:cNvSpPr>
          <p:nvPr>
            <p:ph type="body" sz="quarter" idx="25" hasCustomPrompt="1"/>
          </p:nvPr>
        </p:nvSpPr>
        <p:spPr>
          <a:xfrm>
            <a:off x="801932" y="3846808"/>
            <a:ext cx="2509539" cy="251123"/>
          </a:xfrm>
        </p:spPr>
        <p:txBody>
          <a:bodyPr anchor="t" anchorCtr="0"/>
          <a:lstStyle>
            <a:lvl1pPr marL="0" indent="0" algn="l">
              <a:lnSpc>
                <a:spcPct val="100000"/>
              </a:lnSpc>
              <a:buNone/>
              <a:defRPr sz="1600" spc="-153">
                <a:solidFill>
                  <a:schemeClr val="bg1"/>
                </a:solidFill>
                <a:latin typeface="Segoe UI Light"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p:nvSpPr>
          <p:cNvPr id="36" name="Text Placeholder 8"/>
          <p:cNvSpPr>
            <a:spLocks noGrp="1"/>
          </p:cNvSpPr>
          <p:nvPr>
            <p:ph type="body" sz="quarter" idx="26" hasCustomPrompt="1"/>
          </p:nvPr>
        </p:nvSpPr>
        <p:spPr>
          <a:xfrm>
            <a:off x="3592334" y="3846801"/>
            <a:ext cx="2509539" cy="251123"/>
          </a:xfrm>
        </p:spPr>
        <p:txBody>
          <a:bodyPr anchor="t" anchorCtr="0"/>
          <a:lstStyle>
            <a:lvl1pPr marL="0" indent="0" algn="l">
              <a:lnSpc>
                <a:spcPct val="100000"/>
              </a:lnSpc>
              <a:buNone/>
              <a:defRPr sz="1600" spc="-153">
                <a:solidFill>
                  <a:schemeClr val="bg1"/>
                </a:solidFill>
                <a:latin typeface="Segoe UI Light"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p:nvSpPr>
          <p:cNvPr id="37" name="Text Placeholder 8"/>
          <p:cNvSpPr>
            <a:spLocks noGrp="1"/>
          </p:cNvSpPr>
          <p:nvPr>
            <p:ph type="body" sz="quarter" idx="27" hasCustomPrompt="1"/>
          </p:nvPr>
        </p:nvSpPr>
        <p:spPr>
          <a:xfrm>
            <a:off x="6374791" y="3831092"/>
            <a:ext cx="2509539" cy="251123"/>
          </a:xfrm>
        </p:spPr>
        <p:txBody>
          <a:bodyPr anchor="t" anchorCtr="0"/>
          <a:lstStyle>
            <a:lvl1pPr marL="0" indent="0" algn="l">
              <a:lnSpc>
                <a:spcPct val="100000"/>
              </a:lnSpc>
              <a:buNone/>
              <a:defRPr sz="1600" spc="-153">
                <a:solidFill>
                  <a:schemeClr val="bg1"/>
                </a:solidFill>
                <a:latin typeface="Segoe UI Light"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p:nvSpPr>
          <p:cNvPr id="38" name="Text Placeholder 8"/>
          <p:cNvSpPr>
            <a:spLocks noGrp="1"/>
          </p:cNvSpPr>
          <p:nvPr>
            <p:ph type="body" sz="quarter" idx="28" hasCustomPrompt="1"/>
          </p:nvPr>
        </p:nvSpPr>
        <p:spPr>
          <a:xfrm>
            <a:off x="9143988" y="3839727"/>
            <a:ext cx="2509539" cy="251123"/>
          </a:xfrm>
        </p:spPr>
        <p:txBody>
          <a:bodyPr anchor="t" anchorCtr="0"/>
          <a:lstStyle>
            <a:lvl1pPr marL="0" indent="0" algn="l">
              <a:lnSpc>
                <a:spcPct val="100000"/>
              </a:lnSpc>
              <a:buNone/>
              <a:defRPr sz="1600" spc="-153">
                <a:solidFill>
                  <a:schemeClr val="bg1"/>
                </a:solidFill>
                <a:latin typeface="Segoe UI Light" pitchFamily="34" charset="0"/>
                <a:ea typeface="Segoe UI" pitchFamily="34" charset="0"/>
                <a:cs typeface="Segoe UI" pitchFamily="34" charset="0"/>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a:t>
            </a:r>
          </a:p>
        </p:txBody>
      </p:sp>
      <p:sp useBgFill="1">
        <p:nvSpPr>
          <p:cNvPr id="76" name="Rectangle 21"/>
          <p:cNvSpPr/>
          <p:nvPr userDrawn="1"/>
        </p:nvSpPr>
        <p:spPr bwMode="auto">
          <a:xfrm>
            <a:off x="4" y="6761374"/>
            <a:ext cx="12436475" cy="233151"/>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29" tIns="46616" rIns="93229" bIns="46616" numCol="1" rtlCol="0" anchor="ctr" anchorCtr="0" compatLnSpc="1">
            <a:prstTxWarp prst="textNoShape">
              <a:avLst/>
            </a:prstTxWarp>
          </a:bodyPr>
          <a:lstStyle/>
          <a:p>
            <a:pPr algn="ctr" defTabSz="932015"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135449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value proposition">
    <p:spTree>
      <p:nvGrpSpPr>
        <p:cNvPr id="1" name=""/>
        <p:cNvGrpSpPr/>
        <p:nvPr/>
      </p:nvGrpSpPr>
      <p:grpSpPr>
        <a:xfrm>
          <a:off x="0" y="0"/>
          <a:ext cx="0" cy="0"/>
          <a:chOff x="0" y="0"/>
          <a:chExt cx="0" cy="0"/>
        </a:xfrm>
      </p:grpSpPr>
      <p:sp>
        <p:nvSpPr>
          <p:cNvPr id="2" name="Titel 1"/>
          <p:cNvSpPr>
            <a:spLocks noGrp="1"/>
          </p:cNvSpPr>
          <p:nvPr>
            <p:ph type="title"/>
          </p:nvPr>
        </p:nvSpPr>
        <p:spPr>
          <a:xfrm>
            <a:off x="529663" y="233151"/>
            <a:ext cx="11375536" cy="1525418"/>
          </a:xfrm>
        </p:spPr>
        <p:txBody>
          <a:bodyPr/>
          <a:lstStyle/>
          <a:p>
            <a:r>
              <a:rPr lang="de-DE" dirty="0" smtClean="0"/>
              <a:t>Titelmasterformat durch Klicken bearbeiten</a:t>
            </a:r>
            <a:endParaRPr lang="de-DE" dirty="0"/>
          </a:p>
        </p:txBody>
      </p:sp>
      <p:sp>
        <p:nvSpPr>
          <p:cNvPr id="13" name="Rectangle 35"/>
          <p:cNvSpPr/>
          <p:nvPr userDrawn="1"/>
        </p:nvSpPr>
        <p:spPr bwMode="auto">
          <a:xfrm>
            <a:off x="0" y="3826560"/>
            <a:ext cx="5631391" cy="64764"/>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69" tIns="38834" rIns="77669" bIns="38834" numCol="1" rtlCol="0" anchor="ctr" anchorCtr="0" compatLnSpc="1">
            <a:prstTxWarp prst="textNoShape">
              <a:avLst/>
            </a:prstTxWarp>
          </a:bodyPr>
          <a:lstStyle/>
          <a:p>
            <a:pPr algn="ctr" defTabSz="776463"/>
            <a:endParaRPr lang="en-US" sz="1800" dirty="0">
              <a:gradFill>
                <a:gsLst>
                  <a:gs pos="0">
                    <a:srgbClr val="FFFFFF"/>
                  </a:gs>
                  <a:gs pos="100000">
                    <a:srgbClr val="FFFFFF"/>
                  </a:gs>
                </a:gsLst>
                <a:lin ang="5400000" scaled="0"/>
              </a:gradFill>
            </a:endParaRPr>
          </a:p>
        </p:txBody>
      </p:sp>
      <p:sp>
        <p:nvSpPr>
          <p:cNvPr id="18" name="Rectangle 54"/>
          <p:cNvSpPr/>
          <p:nvPr userDrawn="1"/>
        </p:nvSpPr>
        <p:spPr bwMode="auto">
          <a:xfrm>
            <a:off x="6805084" y="3826560"/>
            <a:ext cx="5631391" cy="64764"/>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69" tIns="38834" rIns="77669" bIns="38834" numCol="1" rtlCol="0" anchor="ctr" anchorCtr="0" compatLnSpc="1">
            <a:prstTxWarp prst="textNoShape">
              <a:avLst/>
            </a:prstTxWarp>
          </a:bodyPr>
          <a:lstStyle/>
          <a:p>
            <a:pPr algn="ctr" defTabSz="776463"/>
            <a:endParaRPr lang="en-US" sz="1800" dirty="0">
              <a:gradFill>
                <a:gsLst>
                  <a:gs pos="0">
                    <a:srgbClr val="FFFFFF"/>
                  </a:gs>
                  <a:gs pos="100000">
                    <a:srgbClr val="FFFFFF"/>
                  </a:gs>
                </a:gsLst>
                <a:lin ang="5400000" scaled="0"/>
              </a:gradFill>
            </a:endParaRPr>
          </a:p>
        </p:txBody>
      </p:sp>
      <p:sp>
        <p:nvSpPr>
          <p:cNvPr id="20" name="Textplatzhalter 19"/>
          <p:cNvSpPr>
            <a:spLocks noGrp="1"/>
          </p:cNvSpPr>
          <p:nvPr>
            <p:ph type="body" sz="quarter" idx="10"/>
          </p:nvPr>
        </p:nvSpPr>
        <p:spPr>
          <a:xfrm>
            <a:off x="531283" y="4240007"/>
            <a:ext cx="5226624" cy="1600908"/>
          </a:xfrm>
        </p:spPr>
        <p:txBody>
          <a:bodyPr anchor="t"/>
          <a:lstStyle>
            <a:lvl1pPr marL="0" marR="0" indent="0" algn="l" defTabSz="932284" rtl="0" eaLnBrk="1" fontAlgn="auto" latinLnBrk="0" hangingPunct="1">
              <a:lnSpc>
                <a:spcPct val="150000"/>
              </a:lnSpc>
              <a:spcBef>
                <a:spcPts val="0"/>
              </a:spcBef>
              <a:spcAft>
                <a:spcPts val="0"/>
              </a:spcAft>
              <a:buClrTx/>
              <a:buSzPct val="90000"/>
              <a:buFont typeface="Arial" pitchFamily="34" charset="0"/>
              <a:buNone/>
              <a:tabLst/>
              <a:defRPr lang="de-DE" sz="1700"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benefits</a:t>
            </a:r>
            <a:endParaRPr lang="de-DE" dirty="0" smtClean="0"/>
          </a:p>
          <a:p>
            <a:pPr marL="0" marR="0" lvl="0" indent="0" algn="l" defTabSz="932284" rtl="0" eaLnBrk="1" fontAlgn="auto" latinLnBrk="0" hangingPunct="1">
              <a:lnSpc>
                <a:spcPct val="150000"/>
              </a:lnSpc>
              <a:spcBef>
                <a:spcPts val="0"/>
              </a:spcBef>
              <a:spcAft>
                <a:spcPts val="0"/>
              </a:spcAft>
              <a:buClrTx/>
              <a:buSzPct val="90000"/>
              <a:buFont typeface="Arial" pitchFamily="34" charset="0"/>
              <a:buNone/>
              <a:tabLst/>
              <a:defRPr/>
            </a:pPr>
            <a:r>
              <a:rPr lang="de-DE" dirty="0" smtClean="0"/>
              <a:t>Highlight </a:t>
            </a:r>
            <a:r>
              <a:rPr lang="de-DE" dirty="0" err="1" smtClean="0"/>
              <a:t>important</a:t>
            </a:r>
            <a:r>
              <a:rPr lang="de-DE" dirty="0" smtClean="0"/>
              <a:t> </a:t>
            </a:r>
            <a:r>
              <a:rPr lang="de-DE" dirty="0" err="1" smtClean="0"/>
              <a:t>facts</a:t>
            </a:r>
            <a:r>
              <a:rPr lang="de-DE" dirty="0" smtClean="0"/>
              <a:t> in orange</a:t>
            </a:r>
          </a:p>
          <a:p>
            <a:pPr lvl="0"/>
            <a:endParaRPr lang="de-DE" dirty="0" smtClean="0"/>
          </a:p>
        </p:txBody>
      </p:sp>
      <p:sp>
        <p:nvSpPr>
          <p:cNvPr id="21" name="Textplatzhalter 19"/>
          <p:cNvSpPr>
            <a:spLocks noGrp="1"/>
          </p:cNvSpPr>
          <p:nvPr>
            <p:ph type="body" sz="quarter" idx="11"/>
          </p:nvPr>
        </p:nvSpPr>
        <p:spPr>
          <a:xfrm>
            <a:off x="525277" y="2353578"/>
            <a:ext cx="5226624" cy="1200681"/>
          </a:xfrm>
        </p:spPr>
        <p:txBody>
          <a:bodyPr anchor="b"/>
          <a:lstStyle>
            <a:lvl1pPr marL="0" indent="0">
              <a:lnSpc>
                <a:spcPct val="150000"/>
              </a:lnSpc>
              <a:spcBef>
                <a:spcPts val="0"/>
              </a:spcBef>
              <a:buNone/>
              <a:defRPr lang="de-DE" sz="1700"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benefits</a:t>
            </a:r>
            <a:endParaRPr lang="de-DE" dirty="0" smtClean="0"/>
          </a:p>
          <a:p>
            <a:pPr lvl="0"/>
            <a:r>
              <a:rPr lang="de-DE" dirty="0" smtClean="0"/>
              <a:t>Highlight </a:t>
            </a:r>
            <a:r>
              <a:rPr lang="de-DE" dirty="0" err="1" smtClean="0"/>
              <a:t>important</a:t>
            </a:r>
            <a:r>
              <a:rPr lang="de-DE" dirty="0" smtClean="0"/>
              <a:t> </a:t>
            </a:r>
            <a:r>
              <a:rPr lang="de-DE" dirty="0" err="1" smtClean="0"/>
              <a:t>facts</a:t>
            </a:r>
            <a:r>
              <a:rPr lang="de-DE" dirty="0" smtClean="0"/>
              <a:t> in orange</a:t>
            </a:r>
          </a:p>
        </p:txBody>
      </p:sp>
      <p:sp>
        <p:nvSpPr>
          <p:cNvPr id="22" name="Textplatzhalter 19"/>
          <p:cNvSpPr>
            <a:spLocks noGrp="1"/>
          </p:cNvSpPr>
          <p:nvPr>
            <p:ph type="body" sz="quarter" idx="12"/>
          </p:nvPr>
        </p:nvSpPr>
        <p:spPr>
          <a:xfrm>
            <a:off x="6674436" y="4232235"/>
            <a:ext cx="5226624" cy="1600908"/>
          </a:xfrm>
        </p:spPr>
        <p:txBody>
          <a:bodyPr anchor="t"/>
          <a:lstStyle>
            <a:lvl1pPr marL="0" marR="0" indent="0" algn="r" defTabSz="932284" rtl="0" eaLnBrk="1" fontAlgn="auto" latinLnBrk="0" hangingPunct="1">
              <a:lnSpc>
                <a:spcPct val="150000"/>
              </a:lnSpc>
              <a:spcBef>
                <a:spcPts val="0"/>
              </a:spcBef>
              <a:spcAft>
                <a:spcPts val="0"/>
              </a:spcAft>
              <a:buClrTx/>
              <a:buSzPct val="90000"/>
              <a:buFont typeface="Arial" pitchFamily="34" charset="0"/>
              <a:buNone/>
              <a:tabLst/>
              <a:defRPr lang="de-DE" sz="1700"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benefis</a:t>
            </a:r>
            <a:endParaRPr lang="de-DE" dirty="0" smtClean="0"/>
          </a:p>
          <a:p>
            <a:pPr lvl="0"/>
            <a:r>
              <a:rPr lang="de-DE" dirty="0" smtClean="0"/>
              <a:t>Highlight </a:t>
            </a:r>
            <a:r>
              <a:rPr lang="de-DE" dirty="0" err="1" smtClean="0"/>
              <a:t>important</a:t>
            </a:r>
            <a:r>
              <a:rPr lang="de-DE" dirty="0" smtClean="0"/>
              <a:t> </a:t>
            </a:r>
            <a:r>
              <a:rPr lang="de-DE" dirty="0" err="1" smtClean="0"/>
              <a:t>facts</a:t>
            </a:r>
            <a:r>
              <a:rPr lang="de-DE" dirty="0" smtClean="0"/>
              <a:t> in orange</a:t>
            </a:r>
          </a:p>
          <a:p>
            <a:pPr lvl="0"/>
            <a:endParaRPr lang="de-DE" dirty="0" smtClean="0"/>
          </a:p>
        </p:txBody>
      </p:sp>
      <p:sp>
        <p:nvSpPr>
          <p:cNvPr id="23" name="Textplatzhalter 19"/>
          <p:cNvSpPr>
            <a:spLocks noGrp="1"/>
          </p:cNvSpPr>
          <p:nvPr>
            <p:ph type="body" sz="quarter" idx="13"/>
          </p:nvPr>
        </p:nvSpPr>
        <p:spPr>
          <a:xfrm>
            <a:off x="6688462" y="2349692"/>
            <a:ext cx="5226624" cy="1200681"/>
          </a:xfrm>
        </p:spPr>
        <p:txBody>
          <a:bodyPr anchor="b"/>
          <a:lstStyle>
            <a:lvl1pPr marL="0" indent="0" algn="r">
              <a:lnSpc>
                <a:spcPct val="150000"/>
              </a:lnSpc>
              <a:spcBef>
                <a:spcPts val="0"/>
              </a:spcBef>
              <a:buNone/>
              <a:defRPr lang="de-DE" sz="1700" kern="1200" baseline="0" dirty="0" smtClean="0">
                <a:solidFill>
                  <a:srgbClr val="4D4D4D">
                    <a:alpha val="99000"/>
                  </a:srgbClr>
                </a:solidFill>
                <a:latin typeface="Segoe UI" pitchFamily="34" charset="0"/>
                <a:ea typeface="Segoe UI" pitchFamily="34" charset="0"/>
                <a:cs typeface="Segoe UI" pitchFamily="34" charset="0"/>
              </a:defRPr>
            </a:lvl1pPr>
          </a:lstStyle>
          <a:p>
            <a:pPr lvl="0"/>
            <a:r>
              <a:rPr lang="de-DE" dirty="0" smtClean="0"/>
              <a:t>Textmasterformat bearbeiten</a:t>
            </a:r>
          </a:p>
          <a:p>
            <a:pPr lvl="0"/>
            <a:r>
              <a:rPr lang="de-DE" dirty="0" err="1" smtClean="0"/>
              <a:t>Describe</a:t>
            </a:r>
            <a:r>
              <a:rPr lang="de-DE" dirty="0" smtClean="0"/>
              <a:t> </a:t>
            </a:r>
            <a:r>
              <a:rPr lang="de-DE" dirty="0" err="1" smtClean="0"/>
              <a:t>solution</a:t>
            </a:r>
            <a:r>
              <a:rPr lang="de-DE" dirty="0" smtClean="0"/>
              <a:t> </a:t>
            </a:r>
            <a:r>
              <a:rPr lang="de-DE" dirty="0" err="1" smtClean="0"/>
              <a:t>and</a:t>
            </a:r>
            <a:r>
              <a:rPr lang="de-DE" dirty="0" smtClean="0"/>
              <a:t> </a:t>
            </a:r>
            <a:r>
              <a:rPr lang="de-DE" dirty="0" err="1" smtClean="0"/>
              <a:t>give</a:t>
            </a:r>
            <a:r>
              <a:rPr lang="de-DE" dirty="0" smtClean="0"/>
              <a:t> </a:t>
            </a:r>
            <a:r>
              <a:rPr lang="de-DE" dirty="0" err="1" smtClean="0"/>
              <a:t>benefits</a:t>
            </a:r>
            <a:endParaRPr lang="de-DE" dirty="0" smtClean="0"/>
          </a:p>
          <a:p>
            <a:pPr lvl="0"/>
            <a:r>
              <a:rPr lang="de-DE" dirty="0" smtClean="0"/>
              <a:t>Highlight </a:t>
            </a:r>
            <a:r>
              <a:rPr lang="de-DE" dirty="0" err="1" smtClean="0"/>
              <a:t>important</a:t>
            </a:r>
            <a:r>
              <a:rPr lang="de-DE" dirty="0" smtClean="0"/>
              <a:t> </a:t>
            </a:r>
            <a:r>
              <a:rPr lang="de-DE" dirty="0" err="1" smtClean="0"/>
              <a:t>facts</a:t>
            </a:r>
            <a:r>
              <a:rPr lang="de-DE" dirty="0" smtClean="0"/>
              <a:t> in orange</a:t>
            </a:r>
          </a:p>
        </p:txBody>
      </p:sp>
    </p:spTree>
    <p:extLst>
      <p:ext uri="{BB962C8B-B14F-4D97-AF65-F5344CB8AC3E}">
        <p14:creationId xmlns:p14="http://schemas.microsoft.com/office/powerpoint/2010/main" val="56222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ustomer evidence">
    <p:spTree>
      <p:nvGrpSpPr>
        <p:cNvPr id="1" name=""/>
        <p:cNvGrpSpPr/>
        <p:nvPr/>
      </p:nvGrpSpPr>
      <p:grpSpPr>
        <a:xfrm>
          <a:off x="0" y="0"/>
          <a:ext cx="0" cy="0"/>
          <a:chOff x="0" y="0"/>
          <a:chExt cx="0" cy="0"/>
        </a:xfrm>
      </p:grpSpPr>
      <p:sp>
        <p:nvSpPr>
          <p:cNvPr id="2" name="Titel 1"/>
          <p:cNvSpPr>
            <a:spLocks noGrp="1"/>
          </p:cNvSpPr>
          <p:nvPr>
            <p:ph type="title"/>
          </p:nvPr>
        </p:nvSpPr>
        <p:spPr>
          <a:xfrm>
            <a:off x="529663" y="233151"/>
            <a:ext cx="11375536" cy="762786"/>
          </a:xfrm>
        </p:spPr>
        <p:txBody>
          <a:bodyPr/>
          <a:lstStyle>
            <a:lvl1pPr>
              <a:defRPr baseline="0"/>
            </a:lvl1pPr>
          </a:lstStyle>
          <a:p>
            <a:r>
              <a:rPr lang="de-DE" dirty="0" smtClean="0"/>
              <a:t>Titelmasterformat durch Klicken</a:t>
            </a:r>
            <a:endParaRPr lang="de-DE" dirty="0"/>
          </a:p>
        </p:txBody>
      </p:sp>
      <p:sp>
        <p:nvSpPr>
          <p:cNvPr id="15" name="Rectangle 2"/>
          <p:cNvSpPr/>
          <p:nvPr userDrawn="1"/>
        </p:nvSpPr>
        <p:spPr bwMode="auto">
          <a:xfrm>
            <a:off x="48917" y="4269860"/>
            <a:ext cx="3949024" cy="77717"/>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9" tIns="46616" rIns="93229" bIns="46616" numCol="1" rtlCol="0" anchor="ctr" anchorCtr="0" compatLnSpc="1">
            <a:prstTxWarp prst="textNoShape">
              <a:avLst/>
            </a:prstTxWarp>
          </a:bodyPr>
          <a:lstStyle/>
          <a:p>
            <a:pPr algn="ctr" defTabSz="932015"/>
            <a:endParaRPr lang="en-US" sz="2200" dirty="0" smtClean="0">
              <a:gradFill>
                <a:gsLst>
                  <a:gs pos="0">
                    <a:srgbClr val="FFFFFF"/>
                  </a:gs>
                  <a:gs pos="100000">
                    <a:srgbClr val="FFFFFF"/>
                  </a:gs>
                </a:gsLst>
                <a:lin ang="5400000" scaled="0"/>
              </a:gradFill>
            </a:endParaRPr>
          </a:p>
        </p:txBody>
      </p:sp>
      <p:sp>
        <p:nvSpPr>
          <p:cNvPr id="16" name="Rectangle 3"/>
          <p:cNvSpPr/>
          <p:nvPr userDrawn="1"/>
        </p:nvSpPr>
        <p:spPr bwMode="auto">
          <a:xfrm>
            <a:off x="4301096" y="4269860"/>
            <a:ext cx="3949024" cy="77717"/>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9" tIns="46616" rIns="93229" bIns="46616" numCol="1" rtlCol="0" anchor="ctr" anchorCtr="0" compatLnSpc="1">
            <a:prstTxWarp prst="textNoShape">
              <a:avLst/>
            </a:prstTxWarp>
          </a:bodyPr>
          <a:lstStyle/>
          <a:p>
            <a:pPr algn="ctr" defTabSz="932015"/>
            <a:endParaRPr lang="en-US" sz="2200" dirty="0" smtClean="0">
              <a:gradFill>
                <a:gsLst>
                  <a:gs pos="0">
                    <a:srgbClr val="FFFFFF"/>
                  </a:gs>
                  <a:gs pos="100000">
                    <a:srgbClr val="FFFFFF"/>
                  </a:gs>
                </a:gsLst>
                <a:lin ang="5400000" scaled="0"/>
              </a:gradFill>
            </a:endParaRPr>
          </a:p>
        </p:txBody>
      </p:sp>
      <p:sp>
        <p:nvSpPr>
          <p:cNvPr id="17" name="Rectangle 4"/>
          <p:cNvSpPr/>
          <p:nvPr userDrawn="1"/>
        </p:nvSpPr>
        <p:spPr bwMode="auto">
          <a:xfrm>
            <a:off x="8518289" y="4269860"/>
            <a:ext cx="3949024" cy="77717"/>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29" tIns="46616" rIns="93229" bIns="46616" numCol="1" rtlCol="0" anchor="ctr" anchorCtr="0" compatLnSpc="1">
            <a:prstTxWarp prst="textNoShape">
              <a:avLst/>
            </a:prstTxWarp>
          </a:bodyPr>
          <a:lstStyle/>
          <a:p>
            <a:pPr algn="ctr" defTabSz="932015"/>
            <a:endParaRPr lang="en-US" sz="2200" dirty="0" smtClean="0">
              <a:gradFill>
                <a:gsLst>
                  <a:gs pos="0">
                    <a:srgbClr val="FFFFFF"/>
                  </a:gs>
                  <a:gs pos="100000">
                    <a:srgbClr val="FFFFFF"/>
                  </a:gs>
                </a:gsLst>
                <a:lin ang="5400000" scaled="0"/>
              </a:gradFill>
            </a:endParaRPr>
          </a:p>
        </p:txBody>
      </p:sp>
      <p:sp>
        <p:nvSpPr>
          <p:cNvPr id="21" name="Rectangle 12"/>
          <p:cNvSpPr/>
          <p:nvPr userDrawn="1"/>
        </p:nvSpPr>
        <p:spPr bwMode="auto">
          <a:xfrm>
            <a:off x="531280" y="4901174"/>
            <a:ext cx="10952946" cy="2342197"/>
          </a:xfrm>
          <a:prstGeom prst="rect">
            <a:avLst/>
          </a:prstGeom>
          <a:noFill/>
          <a:ln w="12700" cap="rnd">
            <a:noFill/>
            <a:prstDash val="solid"/>
            <a:headEnd type="oval"/>
          </a:ln>
          <a:effectLst/>
        </p:spPr>
        <p:style>
          <a:lnRef idx="1">
            <a:schemeClr val="accent1"/>
          </a:lnRef>
          <a:fillRef idx="0">
            <a:schemeClr val="accent1"/>
          </a:fillRef>
          <a:effectRef idx="0">
            <a:schemeClr val="accent1"/>
          </a:effectRef>
          <a:fontRef idx="minor">
            <a:schemeClr val="tx1"/>
          </a:fontRef>
        </p:style>
        <p:txBody>
          <a:bodyPr lIns="0" tIns="0" rIns="0" bIns="0" rtlCol="0" anchor="t" anchorCtr="0"/>
          <a:lstStyle/>
          <a:p>
            <a:pPr defTabSz="932284">
              <a:spcAft>
                <a:spcPts val="1224"/>
              </a:spcAft>
            </a:pPr>
            <a:endParaRPr lang="en-US" sz="2000" dirty="0" smtClean="0">
              <a:gradFill>
                <a:gsLst>
                  <a:gs pos="0">
                    <a:srgbClr val="000000">
                      <a:lumMod val="75000"/>
                      <a:lumOff val="25000"/>
                    </a:srgbClr>
                  </a:gs>
                  <a:gs pos="100000">
                    <a:srgbClr val="000000">
                      <a:lumMod val="75000"/>
                      <a:lumOff val="25000"/>
                    </a:srgbClr>
                  </a:gs>
                </a:gsLst>
                <a:lin ang="5400000" scaled="0"/>
              </a:gradFill>
            </a:endParaRPr>
          </a:p>
          <a:p>
            <a:pPr defTabSz="932284">
              <a:spcAft>
                <a:spcPts val="1224"/>
              </a:spcAft>
            </a:pPr>
            <a:endParaRPr lang="en-US" sz="2000" dirty="0" smtClean="0">
              <a:gradFill>
                <a:gsLst>
                  <a:gs pos="0">
                    <a:srgbClr val="000000">
                      <a:lumMod val="75000"/>
                      <a:lumOff val="25000"/>
                    </a:srgbClr>
                  </a:gs>
                  <a:gs pos="100000">
                    <a:srgbClr val="000000">
                      <a:lumMod val="75000"/>
                      <a:lumOff val="25000"/>
                    </a:srgbClr>
                  </a:gs>
                </a:gsLst>
                <a:lin ang="5400000" scaled="0"/>
              </a:gradFill>
            </a:endParaRPr>
          </a:p>
        </p:txBody>
      </p:sp>
      <p:sp>
        <p:nvSpPr>
          <p:cNvPr id="25" name="Text Placeholder 8"/>
          <p:cNvSpPr>
            <a:spLocks noGrp="1"/>
          </p:cNvSpPr>
          <p:nvPr>
            <p:ph type="body" sz="quarter" idx="19" hasCustomPrompt="1"/>
          </p:nvPr>
        </p:nvSpPr>
        <p:spPr>
          <a:xfrm>
            <a:off x="531280" y="5088136"/>
            <a:ext cx="9195022" cy="313904"/>
          </a:xfrm>
        </p:spPr>
        <p:txBody>
          <a:bodyPr anchor="t" anchorCtr="0"/>
          <a:lstStyle>
            <a:lvl1pPr marL="0" indent="0" algn="l">
              <a:lnSpc>
                <a:spcPct val="100000"/>
              </a:lnSpc>
              <a:buNone/>
              <a:defRPr lang="en-US" sz="2000" i="1" kern="1200" baseline="0" dirty="0" smtClean="0">
                <a:gradFill>
                  <a:gsLst>
                    <a:gs pos="0">
                      <a:schemeClr val="tx1">
                        <a:lumMod val="75000"/>
                        <a:lumOff val="25000"/>
                      </a:schemeClr>
                    </a:gs>
                    <a:gs pos="100000">
                      <a:schemeClr val="tx1">
                        <a:lumMod val="75000"/>
                        <a:lumOff val="25000"/>
                      </a:schemeClr>
                    </a:gs>
                  </a:gsLst>
                  <a:lin ang="5400000" scaled="0"/>
                </a:gradFill>
                <a:latin typeface="+mn-lt"/>
                <a:ea typeface="+mn-ea"/>
                <a:cs typeface="+mn-cs"/>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Click to edit Master text styles – customer quote</a:t>
            </a:r>
          </a:p>
        </p:txBody>
      </p:sp>
      <p:sp>
        <p:nvSpPr>
          <p:cNvPr id="26" name="Text Placeholder 8"/>
          <p:cNvSpPr>
            <a:spLocks noGrp="1"/>
          </p:cNvSpPr>
          <p:nvPr>
            <p:ph type="body" sz="quarter" idx="20" hasCustomPrompt="1"/>
          </p:nvPr>
        </p:nvSpPr>
        <p:spPr>
          <a:xfrm>
            <a:off x="500832" y="6122679"/>
            <a:ext cx="9202149" cy="313904"/>
          </a:xfrm>
        </p:spPr>
        <p:txBody>
          <a:bodyPr anchor="b"/>
          <a:lstStyle>
            <a:lvl1pPr marL="0" indent="0" algn="l">
              <a:lnSpc>
                <a:spcPct val="100000"/>
              </a:lnSpc>
              <a:buNone/>
              <a:defRPr lang="en-US" sz="2000" i="0" kern="1200" baseline="0" dirty="0" smtClean="0">
                <a:solidFill>
                  <a:schemeClr val="accent1"/>
                </a:solidFill>
                <a:latin typeface="+mn-lt"/>
                <a:ea typeface="+mn-ea"/>
                <a:cs typeface="+mn-cs"/>
              </a:defRPr>
            </a:lvl1pPr>
            <a:lvl2pPr marL="310774" indent="0">
              <a:buNone/>
              <a:defRPr sz="3300">
                <a:solidFill>
                  <a:schemeClr val="bg1"/>
                </a:solidFill>
                <a:latin typeface="Segoe UI Light" pitchFamily="34" charset="0"/>
              </a:defRPr>
            </a:lvl2pPr>
            <a:lvl3pPr marL="611836" indent="0">
              <a:buNone/>
              <a:defRPr sz="2900">
                <a:solidFill>
                  <a:schemeClr val="bg1"/>
                </a:solidFill>
                <a:latin typeface="Segoe UI Light" pitchFamily="34" charset="0"/>
              </a:defRPr>
            </a:lvl3pPr>
            <a:lvl4pPr marL="870814" indent="0">
              <a:buNone/>
              <a:defRPr sz="2400">
                <a:solidFill>
                  <a:schemeClr val="bg1"/>
                </a:solidFill>
                <a:latin typeface="Segoe UI Light" pitchFamily="34" charset="0"/>
              </a:defRPr>
            </a:lvl4pPr>
            <a:lvl5pPr marL="1170258" indent="0">
              <a:buNone/>
              <a:defRPr sz="2400">
                <a:solidFill>
                  <a:schemeClr val="bg1"/>
                </a:solidFill>
                <a:latin typeface="Segoe UI Light" pitchFamily="34" charset="0"/>
              </a:defRPr>
            </a:lvl5pPr>
          </a:lstStyle>
          <a:p>
            <a:pPr lvl="0"/>
            <a:r>
              <a:rPr lang="en-US" dirty="0" smtClean="0"/>
              <a:t>Name and Title of person</a:t>
            </a:r>
          </a:p>
        </p:txBody>
      </p:sp>
      <p:sp>
        <p:nvSpPr>
          <p:cNvPr id="6" name="Bildplatzhalter 5"/>
          <p:cNvSpPr>
            <a:spLocks noGrp="1"/>
          </p:cNvSpPr>
          <p:nvPr>
            <p:ph type="pic" sz="quarter" idx="21"/>
          </p:nvPr>
        </p:nvSpPr>
        <p:spPr>
          <a:xfrm>
            <a:off x="48921" y="1999010"/>
            <a:ext cx="3955440" cy="457048"/>
          </a:xfrm>
        </p:spPr>
        <p:txBody>
          <a:bodyPr/>
          <a:lstStyle/>
          <a:p>
            <a:endParaRPr lang="de-DE"/>
          </a:p>
        </p:txBody>
      </p:sp>
      <p:sp>
        <p:nvSpPr>
          <p:cNvPr id="27" name="Bildplatzhalter 5"/>
          <p:cNvSpPr>
            <a:spLocks noGrp="1"/>
          </p:cNvSpPr>
          <p:nvPr>
            <p:ph type="pic" sz="quarter" idx="22"/>
          </p:nvPr>
        </p:nvSpPr>
        <p:spPr>
          <a:xfrm>
            <a:off x="4297891" y="2003869"/>
            <a:ext cx="3952233" cy="457048"/>
          </a:xfrm>
        </p:spPr>
        <p:txBody>
          <a:bodyPr/>
          <a:lstStyle/>
          <a:p>
            <a:endParaRPr lang="de-DE"/>
          </a:p>
        </p:txBody>
      </p:sp>
      <p:sp>
        <p:nvSpPr>
          <p:cNvPr id="28" name="Bildplatzhalter 5"/>
          <p:cNvSpPr>
            <a:spLocks noGrp="1"/>
          </p:cNvSpPr>
          <p:nvPr>
            <p:ph type="pic" sz="quarter" idx="23"/>
          </p:nvPr>
        </p:nvSpPr>
        <p:spPr>
          <a:xfrm>
            <a:off x="8518290" y="2022543"/>
            <a:ext cx="3918186" cy="457048"/>
          </a:xfrm>
        </p:spPr>
        <p:txBody>
          <a:bodyPr/>
          <a:lstStyle/>
          <a:p>
            <a:endParaRPr lang="de-DE"/>
          </a:p>
        </p:txBody>
      </p:sp>
      <p:sp>
        <p:nvSpPr>
          <p:cNvPr id="8" name="Textplatzhalter 7"/>
          <p:cNvSpPr>
            <a:spLocks noGrp="1"/>
          </p:cNvSpPr>
          <p:nvPr>
            <p:ph type="body" sz="quarter" idx="24" hasCustomPrompt="1"/>
          </p:nvPr>
        </p:nvSpPr>
        <p:spPr>
          <a:xfrm>
            <a:off x="153881" y="4390319"/>
            <a:ext cx="3729646" cy="508524"/>
          </a:xfrm>
        </p:spPr>
        <p:txBody>
          <a:bodyPr/>
          <a:lstStyle>
            <a:lvl1pPr marL="0" indent="0">
              <a:buNone/>
              <a:defRPr sz="1800" baseline="0">
                <a:solidFill>
                  <a:schemeClr val="accent1"/>
                </a:solidFill>
              </a:defRPr>
            </a:lvl1pPr>
          </a:lstStyle>
          <a:p>
            <a:pPr lvl="0"/>
            <a:r>
              <a:rPr lang="de-DE" dirty="0" smtClean="0"/>
              <a:t>Textmasterformat bearbeiten – </a:t>
            </a:r>
            <a:r>
              <a:rPr lang="de-DE" dirty="0" err="1" smtClean="0"/>
              <a:t>Benefit</a:t>
            </a:r>
            <a:r>
              <a:rPr lang="de-DE" dirty="0" smtClean="0"/>
              <a:t> 1  </a:t>
            </a:r>
          </a:p>
        </p:txBody>
      </p:sp>
      <p:sp>
        <p:nvSpPr>
          <p:cNvPr id="29" name="Textplatzhalter 7"/>
          <p:cNvSpPr>
            <a:spLocks noGrp="1"/>
          </p:cNvSpPr>
          <p:nvPr>
            <p:ph type="body" sz="quarter" idx="25" hasCustomPrompt="1"/>
          </p:nvPr>
        </p:nvSpPr>
        <p:spPr>
          <a:xfrm>
            <a:off x="4346646" y="4417520"/>
            <a:ext cx="3857931" cy="508524"/>
          </a:xfrm>
        </p:spPr>
        <p:txBody>
          <a:bodyPr/>
          <a:lstStyle>
            <a:lvl1pPr marL="0" indent="0">
              <a:buNone/>
              <a:defRPr sz="1800" baseline="0">
                <a:solidFill>
                  <a:schemeClr val="accent1"/>
                </a:solidFill>
              </a:defRPr>
            </a:lvl1pPr>
          </a:lstStyle>
          <a:p>
            <a:pPr lvl="0"/>
            <a:r>
              <a:rPr lang="de-DE" dirty="0" smtClean="0"/>
              <a:t>Textmasterformat bearbeiten – </a:t>
            </a:r>
            <a:r>
              <a:rPr lang="de-DE" dirty="0" err="1" smtClean="0"/>
              <a:t>Benefit</a:t>
            </a:r>
            <a:r>
              <a:rPr lang="de-DE" dirty="0" smtClean="0"/>
              <a:t> 2  </a:t>
            </a:r>
          </a:p>
        </p:txBody>
      </p:sp>
      <p:sp>
        <p:nvSpPr>
          <p:cNvPr id="30" name="Textplatzhalter 7"/>
          <p:cNvSpPr>
            <a:spLocks noGrp="1"/>
          </p:cNvSpPr>
          <p:nvPr>
            <p:ph type="body" sz="quarter" idx="26" hasCustomPrompt="1"/>
          </p:nvPr>
        </p:nvSpPr>
        <p:spPr>
          <a:xfrm>
            <a:off x="8518293" y="4421409"/>
            <a:ext cx="3857931" cy="565027"/>
          </a:xfrm>
        </p:spPr>
        <p:txBody>
          <a:bodyPr/>
          <a:lstStyle>
            <a:lvl1pPr marL="0" indent="0">
              <a:buNone/>
              <a:defRPr sz="1800" baseline="0">
                <a:solidFill>
                  <a:schemeClr val="accent1"/>
                </a:solidFill>
              </a:defRPr>
            </a:lvl1pPr>
          </a:lstStyle>
          <a:p>
            <a:pPr lvl="0"/>
            <a:r>
              <a:rPr lang="de-DE" dirty="0" smtClean="0"/>
              <a:t>Textmasterformat bearbeiten –</a:t>
            </a:r>
          </a:p>
          <a:p>
            <a:pPr lvl="0"/>
            <a:r>
              <a:rPr lang="de-DE" dirty="0" err="1" smtClean="0"/>
              <a:t>Benefit</a:t>
            </a:r>
            <a:r>
              <a:rPr lang="de-DE" dirty="0" smtClean="0"/>
              <a:t> 3 </a:t>
            </a:r>
          </a:p>
        </p:txBody>
      </p:sp>
      <p:sp>
        <p:nvSpPr>
          <p:cNvPr id="31" name="Bildplatzhalter 5"/>
          <p:cNvSpPr>
            <a:spLocks noGrp="1"/>
          </p:cNvSpPr>
          <p:nvPr>
            <p:ph type="pic" sz="quarter" idx="27" hasCustomPrompt="1"/>
          </p:nvPr>
        </p:nvSpPr>
        <p:spPr>
          <a:xfrm>
            <a:off x="10574440" y="5397590"/>
            <a:ext cx="1620079" cy="1092384"/>
          </a:xfrm>
        </p:spPr>
        <p:txBody>
          <a:bodyPr/>
          <a:lstStyle>
            <a:lvl1pPr marL="0" indent="0">
              <a:buNone/>
              <a:defRPr sz="2400" baseline="0"/>
            </a:lvl1pPr>
          </a:lstStyle>
          <a:p>
            <a:r>
              <a:rPr lang="de-DE" dirty="0" smtClean="0"/>
              <a:t>Customer Logo</a:t>
            </a:r>
          </a:p>
          <a:p>
            <a:endParaRPr lang="de-DE" dirty="0"/>
          </a:p>
        </p:txBody>
      </p:sp>
    </p:spTree>
    <p:extLst>
      <p:ext uri="{BB962C8B-B14F-4D97-AF65-F5344CB8AC3E}">
        <p14:creationId xmlns:p14="http://schemas.microsoft.com/office/powerpoint/2010/main" val="1606344741"/>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87978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3274635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511485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theme" Target="../theme/theme10.xml"/><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10" Type="http://schemas.openxmlformats.org/officeDocument/2006/relationships/slideLayout" Target="../slideLayouts/slideLayout151.xml"/><Relationship Id="rId19" Type="http://schemas.openxmlformats.org/officeDocument/2006/relationships/image" Target="../media/image7.png"/><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2" Type="http://schemas.openxmlformats.org/officeDocument/2006/relationships/slideLayout" Target="../slideLayouts/slideLayout160.xml"/><Relationship Id="rId16" Type="http://schemas.openxmlformats.org/officeDocument/2006/relationships/theme" Target="../theme/theme11.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slideLayout" Target="../slideLayouts/slideLayout173.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176.xml"/><Relationship Id="rId7" Type="http://schemas.openxmlformats.org/officeDocument/2006/relationships/theme" Target="../theme/theme12.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5" Type="http://schemas.openxmlformats.org/officeDocument/2006/relationships/slideLayout" Target="../slideLayouts/slideLayout178.xml"/><Relationship Id="rId4" Type="http://schemas.openxmlformats.org/officeDocument/2006/relationships/slideLayout" Target="../slideLayouts/slideLayout17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image" Target="../media/image7.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theme" Target="../theme/theme5.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theme" Target="../theme/theme6.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4.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image" Target="../media/image7.png"/><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theme" Target="../theme/theme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3" Type="http://schemas.openxmlformats.org/officeDocument/2006/relationships/slideLayout" Target="../slideLayouts/slideLayout109.xml"/><Relationship Id="rId21" Type="http://schemas.openxmlformats.org/officeDocument/2006/relationships/slideLayout" Target="../slideLayouts/slideLayout127.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0" Type="http://schemas.openxmlformats.org/officeDocument/2006/relationships/slideLayout" Target="../slideLayouts/slideLayout126.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theme" Target="../theme/theme8.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slideLayout" Target="../slideLayouts/slideLayout141.xml"/><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slideLayout" Target="../slideLayouts/slideLayout140.xml"/><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5" Type="http://schemas.openxmlformats.org/officeDocument/2006/relationships/image" Target="../media/image7.png"/><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7504297"/>
      </p:ext>
    </p:extLst>
  </p:cSld>
  <p:clrMap bg1="lt1" tx1="dk1" bg2="lt2" tx2="dk2" accent1="accent1" accent2="accent2" accent3="accent3" accent4="accent4" accent5="accent5" accent6="accent6" hlink="hlink" folHlink="folHlink"/>
  <p:sldLayoutIdLst>
    <p:sldLayoutId id="2147484332" r:id="rId1"/>
    <p:sldLayoutId id="2147484333" r:id="rId2"/>
    <p:sldLayoutId id="2147484334" r:id="rId3"/>
    <p:sldLayoutId id="2147484335" r:id="rId4"/>
    <p:sldLayoutId id="2147484336" r:id="rId5"/>
    <p:sldLayoutId id="2147484337" r:id="rId6"/>
    <p:sldLayoutId id="2147484338" r:id="rId7"/>
    <p:sldLayoutId id="2147484339" r:id="rId8"/>
    <p:sldLayoutId id="2147484340" r:id="rId9"/>
    <p:sldLayoutId id="2147484341" r:id="rId10"/>
    <p:sldLayoutId id="2147484342" r:id="rId11"/>
    <p:sldLayoutId id="2147484343" r:id="rId12"/>
    <p:sldLayoutId id="2147484344" r:id="rId13"/>
    <p:sldLayoutId id="2147484345" r:id="rId14"/>
    <p:sldLayoutId id="2147484346" r:id="rId15"/>
    <p:sldLayoutId id="2147484347" r:id="rId16"/>
    <p:sldLayoutId id="2147484348" r:id="rId1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spAutoFit/>
          </a:bodyPr>
          <a:lstStyle/>
          <a:p>
            <a:r>
              <a:rPr lang="de-DE" dirty="0" smtClean="0"/>
              <a:t>Slide Title</a:t>
            </a:r>
            <a:endParaRPr lang="en-US" dirty="0"/>
          </a:p>
        </p:txBody>
      </p:sp>
      <p:sp>
        <p:nvSpPr>
          <p:cNvPr id="3" name="Text Placeholder 2"/>
          <p:cNvSpPr>
            <a:spLocks noGrp="1"/>
          </p:cNvSpPr>
          <p:nvPr>
            <p:ph type="body" idx="1"/>
          </p:nvPr>
        </p:nvSpPr>
        <p:spPr>
          <a:xfrm>
            <a:off x="529660" y="1476622"/>
            <a:ext cx="11375535" cy="2040374"/>
          </a:xfrm>
          <a:prstGeom prst="rect">
            <a:avLst/>
          </a:prstGeom>
        </p:spPr>
        <p:txBody>
          <a:bodyPr vert="horz" wrap="square" lIns="0" tIns="0" rIns="0" bIns="0" rtlCol="0">
            <a:spAutoFit/>
          </a:bodyPr>
          <a:lstStyle/>
          <a:p>
            <a:pPr lvl="0"/>
            <a:r>
              <a:rPr lang="de-DE" dirty="0" smtClean="0"/>
              <a:t>Title</a:t>
            </a:r>
          </a:p>
          <a:p>
            <a:pPr lvl="1"/>
            <a:r>
              <a:rPr lang="de-DE" dirty="0" smtClean="0"/>
              <a:t>First Level</a:t>
            </a:r>
          </a:p>
          <a:p>
            <a:pPr lvl="2"/>
            <a:r>
              <a:rPr lang="de-DE" dirty="0" smtClean="0"/>
              <a:t>Second level</a:t>
            </a:r>
          </a:p>
          <a:p>
            <a:pPr lvl="3"/>
            <a:r>
              <a:rPr lang="de-DE" dirty="0" smtClean="0"/>
              <a:t>Third level</a:t>
            </a:r>
          </a:p>
          <a:p>
            <a:pPr lvl="4"/>
            <a:r>
              <a:rPr lang="de-DE" dirty="0" smtClean="0"/>
              <a:t>Fourth level</a:t>
            </a:r>
            <a:endParaRPr lang="en-US" dirty="0"/>
          </a:p>
        </p:txBody>
      </p:sp>
    </p:spTree>
    <p:extLst>
      <p:ext uri="{BB962C8B-B14F-4D97-AF65-F5344CB8AC3E}">
        <p14:creationId xmlns:p14="http://schemas.microsoft.com/office/powerpoint/2010/main" val="3168815078"/>
      </p:ext>
    </p:extLst>
  </p:cSld>
  <p:clrMap bg1="lt1" tx1="dk1" bg2="lt2" tx2="dk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0" r:id="rId11"/>
    <p:sldLayoutId id="2147484361" r:id="rId12"/>
    <p:sldLayoutId id="2147484362" r:id="rId13"/>
    <p:sldLayoutId id="2147484363" r:id="rId14"/>
    <p:sldLayoutId id="2147484364" r:id="rId15"/>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52962" indent="-352962" algn="l" defTabSz="932559" rtl="0" eaLnBrk="1" latinLnBrk="0" hangingPunct="1">
        <a:lnSpc>
          <a:spcPct val="90000"/>
        </a:lnSpc>
        <a:spcBef>
          <a:spcPct val="20000"/>
        </a:spcBef>
        <a:buSzPct val="90000"/>
        <a:buFont typeface="Arial" pitchFamily="34" charset="0"/>
        <a:buChar char="•"/>
        <a:defRPr sz="3264"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42780" indent="-289818" algn="l" defTabSz="932559" rtl="0" eaLnBrk="1" latinLnBrk="0" hangingPunct="1">
        <a:lnSpc>
          <a:spcPct val="90000"/>
        </a:lnSpc>
        <a:spcBef>
          <a:spcPct val="20000"/>
        </a:spcBef>
        <a:buSzPct val="90000"/>
        <a:buFont typeface="Arial" pitchFamily="34" charset="0"/>
        <a:buChar char="•"/>
        <a:tabLst>
          <a:tab pos="642780" algn="l"/>
        </a:tabLst>
        <a:defRPr sz="2856"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32597" indent="-289818" algn="l" defTabSz="932559" rtl="0" eaLnBrk="1" latinLnBrk="0" hangingPunct="1">
        <a:lnSpc>
          <a:spcPct val="90000"/>
        </a:lnSpc>
        <a:spcBef>
          <a:spcPct val="20000"/>
        </a:spcBef>
        <a:buSzPct val="90000"/>
        <a:buFont typeface="Arial" pitchFamily="34" charset="0"/>
        <a:buChar char="•"/>
        <a:defRPr sz="2448"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512231" indent="-228292" algn="l" defTabSz="932559" rtl="0" eaLnBrk="1" latinLnBrk="0" hangingPunct="1">
        <a:lnSpc>
          <a:spcPct val="90000"/>
        </a:lnSpc>
        <a:spcBef>
          <a:spcPct val="20000"/>
        </a:spcBef>
        <a:buSzPct val="90000"/>
        <a:buFont typeface="Arial" pitchFamily="34" charset="0"/>
        <a:buChar char="•"/>
        <a:tabLst>
          <a:tab pos="932597" algn="l"/>
        </a:tabLst>
        <a:defRPr sz="204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47000" indent="-234769" algn="l" defTabSz="932559" rtl="0" eaLnBrk="1" latinLnBrk="0" hangingPunct="1">
        <a:lnSpc>
          <a:spcPct val="90000"/>
        </a:lnSpc>
        <a:spcBef>
          <a:spcPct val="20000"/>
        </a:spcBef>
        <a:buSzPct val="90000"/>
        <a:buFont typeface="Arial" pitchFamily="34" charset="0"/>
        <a:buChar char="•"/>
        <a:defRPr sz="204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1">
                <a:lumMod val="10000"/>
                <a:lumOff val="90000"/>
              </a:schemeClr>
            </a:gs>
            <a:gs pos="75000">
              <a:schemeClr val="bg1"/>
            </a:gs>
            <a:gs pos="25000">
              <a:schemeClr val="bg1"/>
            </a:gs>
            <a:gs pos="100000">
              <a:schemeClr val="bg1">
                <a:lumMod val="85000"/>
              </a:schemeClr>
            </a:gs>
          </a:gsLst>
          <a:lin ang="5400000" scaled="0"/>
          <a:tileRect/>
        </a:gradFill>
        <a:effectLst/>
      </p:bgPr>
    </p:bg>
    <p:spTree>
      <p:nvGrpSpPr>
        <p:cNvPr id="1" name=""/>
        <p:cNvGrpSpPr/>
        <p:nvPr/>
      </p:nvGrpSpPr>
      <p:grpSpPr>
        <a:xfrm>
          <a:off x="0" y="0"/>
          <a:ext cx="0" cy="0"/>
          <a:chOff x="0" y="0"/>
          <a:chExt cx="0" cy="0"/>
        </a:xfrm>
      </p:grpSpPr>
      <p:grpSp>
        <p:nvGrpSpPr>
          <p:cNvPr id="1118" name=".5&quot; x .5&quot; GRID" hidden="1"/>
          <p:cNvGrpSpPr/>
          <p:nvPr/>
        </p:nvGrpSpPr>
        <p:grpSpPr>
          <a:xfrm>
            <a:off x="-312613" y="-233151"/>
            <a:ext cx="13063733" cy="7460827"/>
            <a:chOff x="-306388" y="-228600"/>
            <a:chExt cx="12803592" cy="7315200"/>
          </a:xfrm>
        </p:grpSpPr>
        <p:grpSp>
          <p:nvGrpSpPr>
            <p:cNvPr id="641" name=".5&quot; x .5&quot; grid"/>
            <p:cNvGrpSpPr/>
            <p:nvPr userDrawn="1"/>
          </p:nvGrpSpPr>
          <p:grpSpPr>
            <a:xfrm>
              <a:off x="-306388" y="-228600"/>
              <a:ext cx="12801600" cy="7315200"/>
              <a:chOff x="-306388" y="-155448"/>
              <a:chExt cx="12801600" cy="7315200"/>
            </a:xfrm>
          </p:grpSpPr>
          <p:sp>
            <p:nvSpPr>
              <p:cNvPr id="642" name="Rectangle 641"/>
              <p:cNvSpPr/>
              <p:nvPr/>
            </p:nvSpPr>
            <p:spPr bwMode="auto">
              <a:xfrm>
                <a:off x="-306388"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43" name="Rectangle 642"/>
              <p:cNvSpPr/>
              <p:nvPr userDrawn="1"/>
            </p:nvSpPr>
            <p:spPr bwMode="auto">
              <a:xfrm>
                <a:off x="1508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44" name="Rectangle 643"/>
              <p:cNvSpPr/>
              <p:nvPr userDrawn="1"/>
            </p:nvSpPr>
            <p:spPr bwMode="auto">
              <a:xfrm>
                <a:off x="6080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45" name="Rectangle 644"/>
              <p:cNvSpPr/>
              <p:nvPr userDrawn="1"/>
            </p:nvSpPr>
            <p:spPr bwMode="auto">
              <a:xfrm>
                <a:off x="10652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46" name="Rectangle 645"/>
              <p:cNvSpPr/>
              <p:nvPr userDrawn="1"/>
            </p:nvSpPr>
            <p:spPr bwMode="auto">
              <a:xfrm>
                <a:off x="15224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47" name="Rectangle 646"/>
              <p:cNvSpPr/>
              <p:nvPr userDrawn="1"/>
            </p:nvSpPr>
            <p:spPr bwMode="auto">
              <a:xfrm>
                <a:off x="19796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48" name="Rectangle 647"/>
              <p:cNvSpPr/>
              <p:nvPr userDrawn="1"/>
            </p:nvSpPr>
            <p:spPr bwMode="auto">
              <a:xfrm>
                <a:off x="24368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49" name="Rectangle 648"/>
              <p:cNvSpPr/>
              <p:nvPr/>
            </p:nvSpPr>
            <p:spPr bwMode="auto">
              <a:xfrm>
                <a:off x="28940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0" name="Rectangle 649"/>
              <p:cNvSpPr/>
              <p:nvPr userDrawn="1"/>
            </p:nvSpPr>
            <p:spPr bwMode="auto">
              <a:xfrm>
                <a:off x="33512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1" name="Rectangle 650"/>
              <p:cNvSpPr/>
              <p:nvPr userDrawn="1"/>
            </p:nvSpPr>
            <p:spPr bwMode="auto">
              <a:xfrm>
                <a:off x="38084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2" name="Rectangle 651"/>
              <p:cNvSpPr/>
              <p:nvPr userDrawn="1"/>
            </p:nvSpPr>
            <p:spPr bwMode="auto">
              <a:xfrm>
                <a:off x="42656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3" name="Rectangle 652"/>
              <p:cNvSpPr/>
              <p:nvPr userDrawn="1"/>
            </p:nvSpPr>
            <p:spPr bwMode="auto">
              <a:xfrm>
                <a:off x="47228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4" name="Rectangle 653"/>
              <p:cNvSpPr/>
              <p:nvPr userDrawn="1"/>
            </p:nvSpPr>
            <p:spPr bwMode="auto">
              <a:xfrm>
                <a:off x="51800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5" name="Rectangle 654"/>
              <p:cNvSpPr/>
              <p:nvPr userDrawn="1"/>
            </p:nvSpPr>
            <p:spPr bwMode="auto">
              <a:xfrm>
                <a:off x="56372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6" name="Rectangle 655"/>
              <p:cNvSpPr/>
              <p:nvPr/>
            </p:nvSpPr>
            <p:spPr bwMode="auto">
              <a:xfrm>
                <a:off x="60944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7" name="Rectangle 656"/>
              <p:cNvSpPr/>
              <p:nvPr userDrawn="1"/>
            </p:nvSpPr>
            <p:spPr bwMode="auto">
              <a:xfrm>
                <a:off x="65516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8" name="Rectangle 657"/>
              <p:cNvSpPr/>
              <p:nvPr userDrawn="1"/>
            </p:nvSpPr>
            <p:spPr bwMode="auto">
              <a:xfrm>
                <a:off x="70088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59" name="Rectangle 658"/>
              <p:cNvSpPr/>
              <p:nvPr userDrawn="1"/>
            </p:nvSpPr>
            <p:spPr bwMode="auto">
              <a:xfrm>
                <a:off x="74660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0" name="Rectangle 659"/>
              <p:cNvSpPr/>
              <p:nvPr userDrawn="1"/>
            </p:nvSpPr>
            <p:spPr bwMode="auto">
              <a:xfrm>
                <a:off x="79232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1" name="Rectangle 660"/>
              <p:cNvSpPr/>
              <p:nvPr userDrawn="1"/>
            </p:nvSpPr>
            <p:spPr bwMode="auto">
              <a:xfrm>
                <a:off x="83804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2" name="Rectangle 661"/>
              <p:cNvSpPr/>
              <p:nvPr userDrawn="1"/>
            </p:nvSpPr>
            <p:spPr bwMode="auto">
              <a:xfrm>
                <a:off x="88376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3" name="Rectangle 662"/>
              <p:cNvSpPr/>
              <p:nvPr/>
            </p:nvSpPr>
            <p:spPr bwMode="auto">
              <a:xfrm>
                <a:off x="92948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4" name="Rectangle 663"/>
              <p:cNvSpPr/>
              <p:nvPr userDrawn="1"/>
            </p:nvSpPr>
            <p:spPr bwMode="auto">
              <a:xfrm>
                <a:off x="97520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5" name="Rectangle 664"/>
              <p:cNvSpPr/>
              <p:nvPr userDrawn="1"/>
            </p:nvSpPr>
            <p:spPr bwMode="auto">
              <a:xfrm>
                <a:off x="102092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6" name="Rectangle 665"/>
              <p:cNvSpPr/>
              <p:nvPr userDrawn="1"/>
            </p:nvSpPr>
            <p:spPr bwMode="auto">
              <a:xfrm>
                <a:off x="106664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7" name="Rectangle 666"/>
              <p:cNvSpPr/>
              <p:nvPr userDrawn="1"/>
            </p:nvSpPr>
            <p:spPr bwMode="auto">
              <a:xfrm>
                <a:off x="111236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8" name="Rectangle 667"/>
              <p:cNvSpPr/>
              <p:nvPr userDrawn="1"/>
            </p:nvSpPr>
            <p:spPr bwMode="auto">
              <a:xfrm>
                <a:off x="115808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69" name="Rectangle 668"/>
              <p:cNvSpPr/>
              <p:nvPr userDrawn="1"/>
            </p:nvSpPr>
            <p:spPr bwMode="auto">
              <a:xfrm>
                <a:off x="12038012" y="-155448"/>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0" name="Rectangle 669"/>
              <p:cNvSpPr/>
              <p:nvPr/>
            </p:nvSpPr>
            <p:spPr bwMode="auto">
              <a:xfrm>
                <a:off x="-306388"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1" name="Rectangle 670"/>
              <p:cNvSpPr/>
              <p:nvPr userDrawn="1"/>
            </p:nvSpPr>
            <p:spPr bwMode="auto">
              <a:xfrm>
                <a:off x="1508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2" name="Rectangle 671"/>
              <p:cNvSpPr/>
              <p:nvPr userDrawn="1"/>
            </p:nvSpPr>
            <p:spPr bwMode="auto">
              <a:xfrm>
                <a:off x="6080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3" name="Rectangle 672"/>
              <p:cNvSpPr/>
              <p:nvPr userDrawn="1"/>
            </p:nvSpPr>
            <p:spPr bwMode="auto">
              <a:xfrm>
                <a:off x="10652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4" name="Rectangle 673"/>
              <p:cNvSpPr/>
              <p:nvPr userDrawn="1"/>
            </p:nvSpPr>
            <p:spPr bwMode="auto">
              <a:xfrm>
                <a:off x="15224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5" name="Rectangle 674"/>
              <p:cNvSpPr/>
              <p:nvPr userDrawn="1"/>
            </p:nvSpPr>
            <p:spPr bwMode="auto">
              <a:xfrm>
                <a:off x="19796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6" name="Rectangle 675"/>
              <p:cNvSpPr/>
              <p:nvPr userDrawn="1"/>
            </p:nvSpPr>
            <p:spPr bwMode="auto">
              <a:xfrm>
                <a:off x="24368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7" name="Rectangle 676"/>
              <p:cNvSpPr/>
              <p:nvPr/>
            </p:nvSpPr>
            <p:spPr bwMode="auto">
              <a:xfrm>
                <a:off x="28940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8" name="Rectangle 677"/>
              <p:cNvSpPr/>
              <p:nvPr userDrawn="1"/>
            </p:nvSpPr>
            <p:spPr bwMode="auto">
              <a:xfrm>
                <a:off x="33512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79" name="Rectangle 678"/>
              <p:cNvSpPr/>
              <p:nvPr userDrawn="1"/>
            </p:nvSpPr>
            <p:spPr bwMode="auto">
              <a:xfrm>
                <a:off x="38084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0" name="Rectangle 679"/>
              <p:cNvSpPr/>
              <p:nvPr userDrawn="1"/>
            </p:nvSpPr>
            <p:spPr bwMode="auto">
              <a:xfrm>
                <a:off x="42656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1" name="Rectangle 680"/>
              <p:cNvSpPr/>
              <p:nvPr userDrawn="1"/>
            </p:nvSpPr>
            <p:spPr bwMode="auto">
              <a:xfrm>
                <a:off x="47228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2" name="Rectangle 681"/>
              <p:cNvSpPr/>
              <p:nvPr userDrawn="1"/>
            </p:nvSpPr>
            <p:spPr bwMode="auto">
              <a:xfrm>
                <a:off x="51800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3" name="Rectangle 682"/>
              <p:cNvSpPr/>
              <p:nvPr userDrawn="1"/>
            </p:nvSpPr>
            <p:spPr bwMode="auto">
              <a:xfrm>
                <a:off x="56372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4" name="Rectangle 683"/>
              <p:cNvSpPr/>
              <p:nvPr/>
            </p:nvSpPr>
            <p:spPr bwMode="auto">
              <a:xfrm>
                <a:off x="60944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5" name="Rectangle 684"/>
              <p:cNvSpPr/>
              <p:nvPr userDrawn="1"/>
            </p:nvSpPr>
            <p:spPr bwMode="auto">
              <a:xfrm>
                <a:off x="65516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6" name="Rectangle 685"/>
              <p:cNvSpPr/>
              <p:nvPr userDrawn="1"/>
            </p:nvSpPr>
            <p:spPr bwMode="auto">
              <a:xfrm>
                <a:off x="70088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7" name="Rectangle 686"/>
              <p:cNvSpPr/>
              <p:nvPr userDrawn="1"/>
            </p:nvSpPr>
            <p:spPr bwMode="auto">
              <a:xfrm>
                <a:off x="74660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8" name="Rectangle 687"/>
              <p:cNvSpPr/>
              <p:nvPr userDrawn="1"/>
            </p:nvSpPr>
            <p:spPr bwMode="auto">
              <a:xfrm>
                <a:off x="79232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89" name="Rectangle 688"/>
              <p:cNvSpPr/>
              <p:nvPr userDrawn="1"/>
            </p:nvSpPr>
            <p:spPr bwMode="auto">
              <a:xfrm>
                <a:off x="83804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0" name="Rectangle 689"/>
              <p:cNvSpPr/>
              <p:nvPr userDrawn="1"/>
            </p:nvSpPr>
            <p:spPr bwMode="auto">
              <a:xfrm>
                <a:off x="88376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1" name="Rectangle 690"/>
              <p:cNvSpPr/>
              <p:nvPr/>
            </p:nvSpPr>
            <p:spPr bwMode="auto">
              <a:xfrm>
                <a:off x="92948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2" name="Rectangle 691"/>
              <p:cNvSpPr/>
              <p:nvPr userDrawn="1"/>
            </p:nvSpPr>
            <p:spPr bwMode="auto">
              <a:xfrm>
                <a:off x="97520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3" name="Rectangle 692"/>
              <p:cNvSpPr/>
              <p:nvPr userDrawn="1"/>
            </p:nvSpPr>
            <p:spPr bwMode="auto">
              <a:xfrm>
                <a:off x="102092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4" name="Rectangle 693"/>
              <p:cNvSpPr/>
              <p:nvPr userDrawn="1"/>
            </p:nvSpPr>
            <p:spPr bwMode="auto">
              <a:xfrm>
                <a:off x="106664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5" name="Rectangle 694"/>
              <p:cNvSpPr/>
              <p:nvPr userDrawn="1"/>
            </p:nvSpPr>
            <p:spPr bwMode="auto">
              <a:xfrm>
                <a:off x="111236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6" name="Rectangle 695"/>
              <p:cNvSpPr/>
              <p:nvPr userDrawn="1"/>
            </p:nvSpPr>
            <p:spPr bwMode="auto">
              <a:xfrm>
                <a:off x="115808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7" name="Rectangle 696"/>
              <p:cNvSpPr/>
              <p:nvPr userDrawn="1"/>
            </p:nvSpPr>
            <p:spPr bwMode="auto">
              <a:xfrm>
                <a:off x="12038012" y="301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8" name="Rectangle 697"/>
              <p:cNvSpPr/>
              <p:nvPr/>
            </p:nvSpPr>
            <p:spPr bwMode="auto">
              <a:xfrm>
                <a:off x="-306388"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99" name="Rectangle 698"/>
              <p:cNvSpPr/>
              <p:nvPr userDrawn="1"/>
            </p:nvSpPr>
            <p:spPr bwMode="auto">
              <a:xfrm>
                <a:off x="1508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0" name="Rectangle 699"/>
              <p:cNvSpPr/>
              <p:nvPr userDrawn="1"/>
            </p:nvSpPr>
            <p:spPr bwMode="auto">
              <a:xfrm>
                <a:off x="6080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1" name="Rectangle 700"/>
              <p:cNvSpPr/>
              <p:nvPr userDrawn="1"/>
            </p:nvSpPr>
            <p:spPr bwMode="auto">
              <a:xfrm>
                <a:off x="10652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2" name="Rectangle 701"/>
              <p:cNvSpPr/>
              <p:nvPr userDrawn="1"/>
            </p:nvSpPr>
            <p:spPr bwMode="auto">
              <a:xfrm>
                <a:off x="15224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3" name="Rectangle 702"/>
              <p:cNvSpPr/>
              <p:nvPr userDrawn="1"/>
            </p:nvSpPr>
            <p:spPr bwMode="auto">
              <a:xfrm>
                <a:off x="19796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4" name="Rectangle 703"/>
              <p:cNvSpPr/>
              <p:nvPr userDrawn="1"/>
            </p:nvSpPr>
            <p:spPr bwMode="auto">
              <a:xfrm>
                <a:off x="24368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5" name="Rectangle 704"/>
              <p:cNvSpPr/>
              <p:nvPr/>
            </p:nvSpPr>
            <p:spPr bwMode="auto">
              <a:xfrm>
                <a:off x="28940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6" name="Rectangle 705"/>
              <p:cNvSpPr/>
              <p:nvPr userDrawn="1"/>
            </p:nvSpPr>
            <p:spPr bwMode="auto">
              <a:xfrm>
                <a:off x="33512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7" name="Rectangle 706"/>
              <p:cNvSpPr/>
              <p:nvPr userDrawn="1"/>
            </p:nvSpPr>
            <p:spPr bwMode="auto">
              <a:xfrm>
                <a:off x="38084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8" name="Rectangle 707"/>
              <p:cNvSpPr/>
              <p:nvPr userDrawn="1"/>
            </p:nvSpPr>
            <p:spPr bwMode="auto">
              <a:xfrm>
                <a:off x="42656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09" name="Rectangle 708"/>
              <p:cNvSpPr/>
              <p:nvPr userDrawn="1"/>
            </p:nvSpPr>
            <p:spPr bwMode="auto">
              <a:xfrm>
                <a:off x="47228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0" name="Rectangle 709"/>
              <p:cNvSpPr/>
              <p:nvPr userDrawn="1"/>
            </p:nvSpPr>
            <p:spPr bwMode="auto">
              <a:xfrm>
                <a:off x="51800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1" name="Rectangle 710"/>
              <p:cNvSpPr/>
              <p:nvPr userDrawn="1"/>
            </p:nvSpPr>
            <p:spPr bwMode="auto">
              <a:xfrm>
                <a:off x="56372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2" name="Rectangle 711"/>
              <p:cNvSpPr/>
              <p:nvPr/>
            </p:nvSpPr>
            <p:spPr bwMode="auto">
              <a:xfrm>
                <a:off x="60944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3" name="Rectangle 712"/>
              <p:cNvSpPr/>
              <p:nvPr userDrawn="1"/>
            </p:nvSpPr>
            <p:spPr bwMode="auto">
              <a:xfrm>
                <a:off x="65516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4" name="Rectangle 713"/>
              <p:cNvSpPr/>
              <p:nvPr userDrawn="1"/>
            </p:nvSpPr>
            <p:spPr bwMode="auto">
              <a:xfrm>
                <a:off x="70088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5" name="Rectangle 714"/>
              <p:cNvSpPr/>
              <p:nvPr userDrawn="1"/>
            </p:nvSpPr>
            <p:spPr bwMode="auto">
              <a:xfrm>
                <a:off x="74660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6" name="Rectangle 715"/>
              <p:cNvSpPr/>
              <p:nvPr userDrawn="1"/>
            </p:nvSpPr>
            <p:spPr bwMode="auto">
              <a:xfrm>
                <a:off x="79232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7" name="Rectangle 716"/>
              <p:cNvSpPr/>
              <p:nvPr userDrawn="1"/>
            </p:nvSpPr>
            <p:spPr bwMode="auto">
              <a:xfrm>
                <a:off x="83804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8" name="Rectangle 717"/>
              <p:cNvSpPr/>
              <p:nvPr userDrawn="1"/>
            </p:nvSpPr>
            <p:spPr bwMode="auto">
              <a:xfrm>
                <a:off x="88376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19" name="Rectangle 718"/>
              <p:cNvSpPr/>
              <p:nvPr/>
            </p:nvSpPr>
            <p:spPr bwMode="auto">
              <a:xfrm>
                <a:off x="92948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0" name="Rectangle 719"/>
              <p:cNvSpPr/>
              <p:nvPr userDrawn="1"/>
            </p:nvSpPr>
            <p:spPr bwMode="auto">
              <a:xfrm>
                <a:off x="97520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1" name="Rectangle 720"/>
              <p:cNvSpPr/>
              <p:nvPr userDrawn="1"/>
            </p:nvSpPr>
            <p:spPr bwMode="auto">
              <a:xfrm>
                <a:off x="102092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2" name="Rectangle 721"/>
              <p:cNvSpPr/>
              <p:nvPr userDrawn="1"/>
            </p:nvSpPr>
            <p:spPr bwMode="auto">
              <a:xfrm>
                <a:off x="106664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3" name="Rectangle 722"/>
              <p:cNvSpPr/>
              <p:nvPr userDrawn="1"/>
            </p:nvSpPr>
            <p:spPr bwMode="auto">
              <a:xfrm>
                <a:off x="111236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4" name="Rectangle 723"/>
              <p:cNvSpPr/>
              <p:nvPr userDrawn="1"/>
            </p:nvSpPr>
            <p:spPr bwMode="auto">
              <a:xfrm>
                <a:off x="115808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5" name="Rectangle 724"/>
              <p:cNvSpPr/>
              <p:nvPr userDrawn="1"/>
            </p:nvSpPr>
            <p:spPr bwMode="auto">
              <a:xfrm>
                <a:off x="12038012" y="758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6" name="Rectangle 725"/>
              <p:cNvSpPr/>
              <p:nvPr/>
            </p:nvSpPr>
            <p:spPr bwMode="auto">
              <a:xfrm>
                <a:off x="-306388"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7" name="Rectangle 726"/>
              <p:cNvSpPr/>
              <p:nvPr userDrawn="1"/>
            </p:nvSpPr>
            <p:spPr bwMode="auto">
              <a:xfrm>
                <a:off x="1508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8" name="Rectangle 727"/>
              <p:cNvSpPr/>
              <p:nvPr userDrawn="1"/>
            </p:nvSpPr>
            <p:spPr bwMode="auto">
              <a:xfrm>
                <a:off x="6080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29" name="Rectangle 728"/>
              <p:cNvSpPr/>
              <p:nvPr userDrawn="1"/>
            </p:nvSpPr>
            <p:spPr bwMode="auto">
              <a:xfrm>
                <a:off x="10652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0" name="Rectangle 729"/>
              <p:cNvSpPr/>
              <p:nvPr userDrawn="1"/>
            </p:nvSpPr>
            <p:spPr bwMode="auto">
              <a:xfrm>
                <a:off x="15224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1" name="Rectangle 730"/>
              <p:cNvSpPr/>
              <p:nvPr userDrawn="1"/>
            </p:nvSpPr>
            <p:spPr bwMode="auto">
              <a:xfrm>
                <a:off x="19796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2" name="Rectangle 731"/>
              <p:cNvSpPr/>
              <p:nvPr userDrawn="1"/>
            </p:nvSpPr>
            <p:spPr bwMode="auto">
              <a:xfrm>
                <a:off x="24368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3" name="Rectangle 732"/>
              <p:cNvSpPr/>
              <p:nvPr/>
            </p:nvSpPr>
            <p:spPr bwMode="auto">
              <a:xfrm>
                <a:off x="28940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4" name="Rectangle 733"/>
              <p:cNvSpPr/>
              <p:nvPr userDrawn="1"/>
            </p:nvSpPr>
            <p:spPr bwMode="auto">
              <a:xfrm>
                <a:off x="33512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5" name="Rectangle 734"/>
              <p:cNvSpPr/>
              <p:nvPr userDrawn="1"/>
            </p:nvSpPr>
            <p:spPr bwMode="auto">
              <a:xfrm>
                <a:off x="38084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6" name="Rectangle 735"/>
              <p:cNvSpPr/>
              <p:nvPr userDrawn="1"/>
            </p:nvSpPr>
            <p:spPr bwMode="auto">
              <a:xfrm>
                <a:off x="42656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7" name="Rectangle 736"/>
              <p:cNvSpPr/>
              <p:nvPr userDrawn="1"/>
            </p:nvSpPr>
            <p:spPr bwMode="auto">
              <a:xfrm>
                <a:off x="47228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8" name="Rectangle 737"/>
              <p:cNvSpPr/>
              <p:nvPr userDrawn="1"/>
            </p:nvSpPr>
            <p:spPr bwMode="auto">
              <a:xfrm>
                <a:off x="51800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39" name="Rectangle 738"/>
              <p:cNvSpPr/>
              <p:nvPr userDrawn="1"/>
            </p:nvSpPr>
            <p:spPr bwMode="auto">
              <a:xfrm>
                <a:off x="56372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0" name="Rectangle 739"/>
              <p:cNvSpPr/>
              <p:nvPr/>
            </p:nvSpPr>
            <p:spPr bwMode="auto">
              <a:xfrm>
                <a:off x="60944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1" name="Rectangle 740"/>
              <p:cNvSpPr/>
              <p:nvPr userDrawn="1"/>
            </p:nvSpPr>
            <p:spPr bwMode="auto">
              <a:xfrm>
                <a:off x="65516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2" name="Rectangle 741"/>
              <p:cNvSpPr/>
              <p:nvPr userDrawn="1"/>
            </p:nvSpPr>
            <p:spPr bwMode="auto">
              <a:xfrm>
                <a:off x="70088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3" name="Rectangle 742"/>
              <p:cNvSpPr/>
              <p:nvPr userDrawn="1"/>
            </p:nvSpPr>
            <p:spPr bwMode="auto">
              <a:xfrm>
                <a:off x="74660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4" name="Rectangle 743"/>
              <p:cNvSpPr/>
              <p:nvPr userDrawn="1"/>
            </p:nvSpPr>
            <p:spPr bwMode="auto">
              <a:xfrm>
                <a:off x="79232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5" name="Rectangle 744"/>
              <p:cNvSpPr/>
              <p:nvPr userDrawn="1"/>
            </p:nvSpPr>
            <p:spPr bwMode="auto">
              <a:xfrm>
                <a:off x="83804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6" name="Rectangle 745"/>
              <p:cNvSpPr/>
              <p:nvPr userDrawn="1"/>
            </p:nvSpPr>
            <p:spPr bwMode="auto">
              <a:xfrm>
                <a:off x="88376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7" name="Rectangle 746"/>
              <p:cNvSpPr/>
              <p:nvPr/>
            </p:nvSpPr>
            <p:spPr bwMode="auto">
              <a:xfrm>
                <a:off x="92948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8" name="Rectangle 747"/>
              <p:cNvSpPr/>
              <p:nvPr userDrawn="1"/>
            </p:nvSpPr>
            <p:spPr bwMode="auto">
              <a:xfrm>
                <a:off x="97520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49" name="Rectangle 748"/>
              <p:cNvSpPr/>
              <p:nvPr userDrawn="1"/>
            </p:nvSpPr>
            <p:spPr bwMode="auto">
              <a:xfrm>
                <a:off x="102092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0" name="Rectangle 749"/>
              <p:cNvSpPr/>
              <p:nvPr userDrawn="1"/>
            </p:nvSpPr>
            <p:spPr bwMode="auto">
              <a:xfrm>
                <a:off x="106664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1" name="Rectangle 750"/>
              <p:cNvSpPr/>
              <p:nvPr userDrawn="1"/>
            </p:nvSpPr>
            <p:spPr bwMode="auto">
              <a:xfrm>
                <a:off x="111236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2" name="Rectangle 751"/>
              <p:cNvSpPr/>
              <p:nvPr userDrawn="1"/>
            </p:nvSpPr>
            <p:spPr bwMode="auto">
              <a:xfrm>
                <a:off x="115808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3" name="Rectangle 752"/>
              <p:cNvSpPr/>
              <p:nvPr userDrawn="1"/>
            </p:nvSpPr>
            <p:spPr bwMode="auto">
              <a:xfrm>
                <a:off x="12038012" y="1216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4" name="Rectangle 753"/>
              <p:cNvSpPr/>
              <p:nvPr/>
            </p:nvSpPr>
            <p:spPr bwMode="auto">
              <a:xfrm>
                <a:off x="-306388"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5" name="Rectangle 754"/>
              <p:cNvSpPr/>
              <p:nvPr userDrawn="1"/>
            </p:nvSpPr>
            <p:spPr bwMode="auto">
              <a:xfrm>
                <a:off x="1508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6" name="Rectangle 755"/>
              <p:cNvSpPr/>
              <p:nvPr userDrawn="1"/>
            </p:nvSpPr>
            <p:spPr bwMode="auto">
              <a:xfrm>
                <a:off x="6080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7" name="Rectangle 756"/>
              <p:cNvSpPr/>
              <p:nvPr userDrawn="1"/>
            </p:nvSpPr>
            <p:spPr bwMode="auto">
              <a:xfrm>
                <a:off x="10652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8" name="Rectangle 757"/>
              <p:cNvSpPr/>
              <p:nvPr userDrawn="1"/>
            </p:nvSpPr>
            <p:spPr bwMode="auto">
              <a:xfrm>
                <a:off x="15224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59" name="Rectangle 758"/>
              <p:cNvSpPr/>
              <p:nvPr userDrawn="1"/>
            </p:nvSpPr>
            <p:spPr bwMode="auto">
              <a:xfrm>
                <a:off x="19796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0" name="Rectangle 759"/>
              <p:cNvSpPr/>
              <p:nvPr userDrawn="1"/>
            </p:nvSpPr>
            <p:spPr bwMode="auto">
              <a:xfrm>
                <a:off x="24368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1" name="Rectangle 760"/>
              <p:cNvSpPr/>
              <p:nvPr/>
            </p:nvSpPr>
            <p:spPr bwMode="auto">
              <a:xfrm>
                <a:off x="28940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2" name="Rectangle 761"/>
              <p:cNvSpPr/>
              <p:nvPr userDrawn="1"/>
            </p:nvSpPr>
            <p:spPr bwMode="auto">
              <a:xfrm>
                <a:off x="33512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3" name="Rectangle 762"/>
              <p:cNvSpPr/>
              <p:nvPr userDrawn="1"/>
            </p:nvSpPr>
            <p:spPr bwMode="auto">
              <a:xfrm>
                <a:off x="38084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4" name="Rectangle 763"/>
              <p:cNvSpPr/>
              <p:nvPr userDrawn="1"/>
            </p:nvSpPr>
            <p:spPr bwMode="auto">
              <a:xfrm>
                <a:off x="42656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5" name="Rectangle 764"/>
              <p:cNvSpPr/>
              <p:nvPr userDrawn="1"/>
            </p:nvSpPr>
            <p:spPr bwMode="auto">
              <a:xfrm>
                <a:off x="47228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6" name="Rectangle 765"/>
              <p:cNvSpPr/>
              <p:nvPr userDrawn="1"/>
            </p:nvSpPr>
            <p:spPr bwMode="auto">
              <a:xfrm>
                <a:off x="51800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7" name="Rectangle 766"/>
              <p:cNvSpPr/>
              <p:nvPr userDrawn="1"/>
            </p:nvSpPr>
            <p:spPr bwMode="auto">
              <a:xfrm>
                <a:off x="56372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8" name="Rectangle 767"/>
              <p:cNvSpPr/>
              <p:nvPr/>
            </p:nvSpPr>
            <p:spPr bwMode="auto">
              <a:xfrm>
                <a:off x="60944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69" name="Rectangle 768"/>
              <p:cNvSpPr/>
              <p:nvPr userDrawn="1"/>
            </p:nvSpPr>
            <p:spPr bwMode="auto">
              <a:xfrm>
                <a:off x="65516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0" name="Rectangle 769"/>
              <p:cNvSpPr/>
              <p:nvPr userDrawn="1"/>
            </p:nvSpPr>
            <p:spPr bwMode="auto">
              <a:xfrm>
                <a:off x="70088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1" name="Rectangle 770"/>
              <p:cNvSpPr/>
              <p:nvPr userDrawn="1"/>
            </p:nvSpPr>
            <p:spPr bwMode="auto">
              <a:xfrm>
                <a:off x="74660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2" name="Rectangle 771"/>
              <p:cNvSpPr/>
              <p:nvPr userDrawn="1"/>
            </p:nvSpPr>
            <p:spPr bwMode="auto">
              <a:xfrm>
                <a:off x="79232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3" name="Rectangle 772"/>
              <p:cNvSpPr/>
              <p:nvPr userDrawn="1"/>
            </p:nvSpPr>
            <p:spPr bwMode="auto">
              <a:xfrm>
                <a:off x="83804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4" name="Rectangle 773"/>
              <p:cNvSpPr/>
              <p:nvPr userDrawn="1"/>
            </p:nvSpPr>
            <p:spPr bwMode="auto">
              <a:xfrm>
                <a:off x="88376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5" name="Rectangle 774"/>
              <p:cNvSpPr/>
              <p:nvPr/>
            </p:nvSpPr>
            <p:spPr bwMode="auto">
              <a:xfrm>
                <a:off x="92948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6" name="Rectangle 775"/>
              <p:cNvSpPr/>
              <p:nvPr userDrawn="1"/>
            </p:nvSpPr>
            <p:spPr bwMode="auto">
              <a:xfrm>
                <a:off x="97520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7" name="Rectangle 776"/>
              <p:cNvSpPr/>
              <p:nvPr userDrawn="1"/>
            </p:nvSpPr>
            <p:spPr bwMode="auto">
              <a:xfrm>
                <a:off x="102092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8" name="Rectangle 777"/>
              <p:cNvSpPr/>
              <p:nvPr userDrawn="1"/>
            </p:nvSpPr>
            <p:spPr bwMode="auto">
              <a:xfrm>
                <a:off x="106664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79" name="Rectangle 778"/>
              <p:cNvSpPr/>
              <p:nvPr userDrawn="1"/>
            </p:nvSpPr>
            <p:spPr bwMode="auto">
              <a:xfrm>
                <a:off x="111236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0" name="Rectangle 779"/>
              <p:cNvSpPr/>
              <p:nvPr userDrawn="1"/>
            </p:nvSpPr>
            <p:spPr bwMode="auto">
              <a:xfrm>
                <a:off x="115808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1" name="Rectangle 780"/>
              <p:cNvSpPr/>
              <p:nvPr userDrawn="1"/>
            </p:nvSpPr>
            <p:spPr bwMode="auto">
              <a:xfrm>
                <a:off x="12038012" y="1673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2" name="Rectangle 781"/>
              <p:cNvSpPr/>
              <p:nvPr/>
            </p:nvSpPr>
            <p:spPr bwMode="auto">
              <a:xfrm>
                <a:off x="-306388"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3" name="Rectangle 782"/>
              <p:cNvSpPr/>
              <p:nvPr userDrawn="1"/>
            </p:nvSpPr>
            <p:spPr bwMode="auto">
              <a:xfrm>
                <a:off x="1508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4" name="Rectangle 783"/>
              <p:cNvSpPr/>
              <p:nvPr userDrawn="1"/>
            </p:nvSpPr>
            <p:spPr bwMode="auto">
              <a:xfrm>
                <a:off x="6080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5" name="Rectangle 784"/>
              <p:cNvSpPr/>
              <p:nvPr userDrawn="1"/>
            </p:nvSpPr>
            <p:spPr bwMode="auto">
              <a:xfrm>
                <a:off x="10652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6" name="Rectangle 785"/>
              <p:cNvSpPr/>
              <p:nvPr userDrawn="1"/>
            </p:nvSpPr>
            <p:spPr bwMode="auto">
              <a:xfrm>
                <a:off x="15224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7" name="Rectangle 786"/>
              <p:cNvSpPr/>
              <p:nvPr userDrawn="1"/>
            </p:nvSpPr>
            <p:spPr bwMode="auto">
              <a:xfrm>
                <a:off x="19796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8" name="Rectangle 787"/>
              <p:cNvSpPr/>
              <p:nvPr userDrawn="1"/>
            </p:nvSpPr>
            <p:spPr bwMode="auto">
              <a:xfrm>
                <a:off x="24368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89" name="Rectangle 788"/>
              <p:cNvSpPr/>
              <p:nvPr/>
            </p:nvSpPr>
            <p:spPr bwMode="auto">
              <a:xfrm>
                <a:off x="28940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0" name="Rectangle 789"/>
              <p:cNvSpPr/>
              <p:nvPr userDrawn="1"/>
            </p:nvSpPr>
            <p:spPr bwMode="auto">
              <a:xfrm>
                <a:off x="33512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1" name="Rectangle 790"/>
              <p:cNvSpPr/>
              <p:nvPr userDrawn="1"/>
            </p:nvSpPr>
            <p:spPr bwMode="auto">
              <a:xfrm>
                <a:off x="38084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2" name="Rectangle 791"/>
              <p:cNvSpPr/>
              <p:nvPr userDrawn="1"/>
            </p:nvSpPr>
            <p:spPr bwMode="auto">
              <a:xfrm>
                <a:off x="42656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3" name="Rectangle 792"/>
              <p:cNvSpPr/>
              <p:nvPr userDrawn="1"/>
            </p:nvSpPr>
            <p:spPr bwMode="auto">
              <a:xfrm>
                <a:off x="47228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4" name="Rectangle 793"/>
              <p:cNvSpPr/>
              <p:nvPr userDrawn="1"/>
            </p:nvSpPr>
            <p:spPr bwMode="auto">
              <a:xfrm>
                <a:off x="51800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5" name="Rectangle 794"/>
              <p:cNvSpPr/>
              <p:nvPr userDrawn="1"/>
            </p:nvSpPr>
            <p:spPr bwMode="auto">
              <a:xfrm>
                <a:off x="56372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6" name="Rectangle 795"/>
              <p:cNvSpPr/>
              <p:nvPr/>
            </p:nvSpPr>
            <p:spPr bwMode="auto">
              <a:xfrm>
                <a:off x="60944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7" name="Rectangle 796"/>
              <p:cNvSpPr/>
              <p:nvPr userDrawn="1"/>
            </p:nvSpPr>
            <p:spPr bwMode="auto">
              <a:xfrm>
                <a:off x="65516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8" name="Rectangle 797"/>
              <p:cNvSpPr/>
              <p:nvPr userDrawn="1"/>
            </p:nvSpPr>
            <p:spPr bwMode="auto">
              <a:xfrm>
                <a:off x="70088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799" name="Rectangle 798"/>
              <p:cNvSpPr/>
              <p:nvPr userDrawn="1"/>
            </p:nvSpPr>
            <p:spPr bwMode="auto">
              <a:xfrm>
                <a:off x="74660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0" name="Rectangle 799"/>
              <p:cNvSpPr/>
              <p:nvPr userDrawn="1"/>
            </p:nvSpPr>
            <p:spPr bwMode="auto">
              <a:xfrm>
                <a:off x="79232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1" name="Rectangle 800"/>
              <p:cNvSpPr/>
              <p:nvPr userDrawn="1"/>
            </p:nvSpPr>
            <p:spPr bwMode="auto">
              <a:xfrm>
                <a:off x="83804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2" name="Rectangle 801"/>
              <p:cNvSpPr/>
              <p:nvPr userDrawn="1"/>
            </p:nvSpPr>
            <p:spPr bwMode="auto">
              <a:xfrm>
                <a:off x="88376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3" name="Rectangle 802"/>
              <p:cNvSpPr/>
              <p:nvPr/>
            </p:nvSpPr>
            <p:spPr bwMode="auto">
              <a:xfrm>
                <a:off x="92948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4" name="Rectangle 803"/>
              <p:cNvSpPr/>
              <p:nvPr userDrawn="1"/>
            </p:nvSpPr>
            <p:spPr bwMode="auto">
              <a:xfrm>
                <a:off x="97520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5" name="Rectangle 804"/>
              <p:cNvSpPr/>
              <p:nvPr userDrawn="1"/>
            </p:nvSpPr>
            <p:spPr bwMode="auto">
              <a:xfrm>
                <a:off x="102092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6" name="Rectangle 805"/>
              <p:cNvSpPr/>
              <p:nvPr userDrawn="1"/>
            </p:nvSpPr>
            <p:spPr bwMode="auto">
              <a:xfrm>
                <a:off x="106664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7" name="Rectangle 806"/>
              <p:cNvSpPr/>
              <p:nvPr userDrawn="1"/>
            </p:nvSpPr>
            <p:spPr bwMode="auto">
              <a:xfrm>
                <a:off x="111236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8" name="Rectangle 807"/>
              <p:cNvSpPr/>
              <p:nvPr userDrawn="1"/>
            </p:nvSpPr>
            <p:spPr bwMode="auto">
              <a:xfrm>
                <a:off x="115808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09" name="Rectangle 808"/>
              <p:cNvSpPr/>
              <p:nvPr userDrawn="1"/>
            </p:nvSpPr>
            <p:spPr bwMode="auto">
              <a:xfrm>
                <a:off x="12038012" y="2130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0" name="Rectangle 809"/>
              <p:cNvSpPr/>
              <p:nvPr/>
            </p:nvSpPr>
            <p:spPr bwMode="auto">
              <a:xfrm>
                <a:off x="-306388"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1" name="Rectangle 810"/>
              <p:cNvSpPr/>
              <p:nvPr userDrawn="1"/>
            </p:nvSpPr>
            <p:spPr bwMode="auto">
              <a:xfrm>
                <a:off x="1508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2" name="Rectangle 811"/>
              <p:cNvSpPr/>
              <p:nvPr userDrawn="1"/>
            </p:nvSpPr>
            <p:spPr bwMode="auto">
              <a:xfrm>
                <a:off x="6080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3" name="Rectangle 812"/>
              <p:cNvSpPr/>
              <p:nvPr userDrawn="1"/>
            </p:nvSpPr>
            <p:spPr bwMode="auto">
              <a:xfrm>
                <a:off x="10652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4" name="Rectangle 813"/>
              <p:cNvSpPr/>
              <p:nvPr userDrawn="1"/>
            </p:nvSpPr>
            <p:spPr bwMode="auto">
              <a:xfrm>
                <a:off x="15224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5" name="Rectangle 814"/>
              <p:cNvSpPr/>
              <p:nvPr userDrawn="1"/>
            </p:nvSpPr>
            <p:spPr bwMode="auto">
              <a:xfrm>
                <a:off x="19796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6" name="Rectangle 815"/>
              <p:cNvSpPr/>
              <p:nvPr userDrawn="1"/>
            </p:nvSpPr>
            <p:spPr bwMode="auto">
              <a:xfrm>
                <a:off x="24368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7" name="Rectangle 816"/>
              <p:cNvSpPr/>
              <p:nvPr/>
            </p:nvSpPr>
            <p:spPr bwMode="auto">
              <a:xfrm>
                <a:off x="28940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8" name="Rectangle 817"/>
              <p:cNvSpPr/>
              <p:nvPr userDrawn="1"/>
            </p:nvSpPr>
            <p:spPr bwMode="auto">
              <a:xfrm>
                <a:off x="33512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19" name="Rectangle 818"/>
              <p:cNvSpPr/>
              <p:nvPr userDrawn="1"/>
            </p:nvSpPr>
            <p:spPr bwMode="auto">
              <a:xfrm>
                <a:off x="38084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0" name="Rectangle 819"/>
              <p:cNvSpPr/>
              <p:nvPr userDrawn="1"/>
            </p:nvSpPr>
            <p:spPr bwMode="auto">
              <a:xfrm>
                <a:off x="42656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1" name="Rectangle 820"/>
              <p:cNvSpPr/>
              <p:nvPr userDrawn="1"/>
            </p:nvSpPr>
            <p:spPr bwMode="auto">
              <a:xfrm>
                <a:off x="47228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2" name="Rectangle 821"/>
              <p:cNvSpPr/>
              <p:nvPr userDrawn="1"/>
            </p:nvSpPr>
            <p:spPr bwMode="auto">
              <a:xfrm>
                <a:off x="51800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3" name="Rectangle 822"/>
              <p:cNvSpPr/>
              <p:nvPr userDrawn="1"/>
            </p:nvSpPr>
            <p:spPr bwMode="auto">
              <a:xfrm>
                <a:off x="56372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4" name="Rectangle 823"/>
              <p:cNvSpPr/>
              <p:nvPr/>
            </p:nvSpPr>
            <p:spPr bwMode="auto">
              <a:xfrm>
                <a:off x="60944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5" name="Rectangle 824"/>
              <p:cNvSpPr/>
              <p:nvPr userDrawn="1"/>
            </p:nvSpPr>
            <p:spPr bwMode="auto">
              <a:xfrm>
                <a:off x="65516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6" name="Rectangle 825"/>
              <p:cNvSpPr/>
              <p:nvPr userDrawn="1"/>
            </p:nvSpPr>
            <p:spPr bwMode="auto">
              <a:xfrm>
                <a:off x="70088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7" name="Rectangle 826"/>
              <p:cNvSpPr/>
              <p:nvPr userDrawn="1"/>
            </p:nvSpPr>
            <p:spPr bwMode="auto">
              <a:xfrm>
                <a:off x="74660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8" name="Rectangle 827"/>
              <p:cNvSpPr/>
              <p:nvPr userDrawn="1"/>
            </p:nvSpPr>
            <p:spPr bwMode="auto">
              <a:xfrm>
                <a:off x="79232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29" name="Rectangle 828"/>
              <p:cNvSpPr/>
              <p:nvPr userDrawn="1"/>
            </p:nvSpPr>
            <p:spPr bwMode="auto">
              <a:xfrm>
                <a:off x="83804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0" name="Rectangle 829"/>
              <p:cNvSpPr/>
              <p:nvPr userDrawn="1"/>
            </p:nvSpPr>
            <p:spPr bwMode="auto">
              <a:xfrm>
                <a:off x="88376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1" name="Rectangle 830"/>
              <p:cNvSpPr/>
              <p:nvPr/>
            </p:nvSpPr>
            <p:spPr bwMode="auto">
              <a:xfrm>
                <a:off x="92948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2" name="Rectangle 831"/>
              <p:cNvSpPr/>
              <p:nvPr userDrawn="1"/>
            </p:nvSpPr>
            <p:spPr bwMode="auto">
              <a:xfrm>
                <a:off x="97520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3" name="Rectangle 832"/>
              <p:cNvSpPr/>
              <p:nvPr userDrawn="1"/>
            </p:nvSpPr>
            <p:spPr bwMode="auto">
              <a:xfrm>
                <a:off x="102092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4" name="Rectangle 833"/>
              <p:cNvSpPr/>
              <p:nvPr userDrawn="1"/>
            </p:nvSpPr>
            <p:spPr bwMode="auto">
              <a:xfrm>
                <a:off x="106664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5" name="Rectangle 834"/>
              <p:cNvSpPr/>
              <p:nvPr userDrawn="1"/>
            </p:nvSpPr>
            <p:spPr bwMode="auto">
              <a:xfrm>
                <a:off x="111236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6" name="Rectangle 835"/>
              <p:cNvSpPr/>
              <p:nvPr userDrawn="1"/>
            </p:nvSpPr>
            <p:spPr bwMode="auto">
              <a:xfrm>
                <a:off x="115808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7" name="Rectangle 836"/>
              <p:cNvSpPr/>
              <p:nvPr userDrawn="1"/>
            </p:nvSpPr>
            <p:spPr bwMode="auto">
              <a:xfrm>
                <a:off x="12038012" y="2587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8" name="Rectangle 837"/>
              <p:cNvSpPr/>
              <p:nvPr/>
            </p:nvSpPr>
            <p:spPr bwMode="auto">
              <a:xfrm>
                <a:off x="-306388"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39" name="Rectangle 838"/>
              <p:cNvSpPr/>
              <p:nvPr userDrawn="1"/>
            </p:nvSpPr>
            <p:spPr bwMode="auto">
              <a:xfrm>
                <a:off x="1508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0" name="Rectangle 839"/>
              <p:cNvSpPr/>
              <p:nvPr userDrawn="1"/>
            </p:nvSpPr>
            <p:spPr bwMode="auto">
              <a:xfrm>
                <a:off x="6080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1" name="Rectangle 840"/>
              <p:cNvSpPr/>
              <p:nvPr userDrawn="1"/>
            </p:nvSpPr>
            <p:spPr bwMode="auto">
              <a:xfrm>
                <a:off x="10652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2" name="Rectangle 841"/>
              <p:cNvSpPr/>
              <p:nvPr userDrawn="1"/>
            </p:nvSpPr>
            <p:spPr bwMode="auto">
              <a:xfrm>
                <a:off x="15224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3" name="Rectangle 842"/>
              <p:cNvSpPr/>
              <p:nvPr userDrawn="1"/>
            </p:nvSpPr>
            <p:spPr bwMode="auto">
              <a:xfrm>
                <a:off x="19796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4" name="Rectangle 843"/>
              <p:cNvSpPr/>
              <p:nvPr userDrawn="1"/>
            </p:nvSpPr>
            <p:spPr bwMode="auto">
              <a:xfrm>
                <a:off x="24368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5" name="Rectangle 844"/>
              <p:cNvSpPr/>
              <p:nvPr/>
            </p:nvSpPr>
            <p:spPr bwMode="auto">
              <a:xfrm>
                <a:off x="28940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6" name="Rectangle 845"/>
              <p:cNvSpPr/>
              <p:nvPr userDrawn="1"/>
            </p:nvSpPr>
            <p:spPr bwMode="auto">
              <a:xfrm>
                <a:off x="33512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7" name="Rectangle 846"/>
              <p:cNvSpPr/>
              <p:nvPr userDrawn="1"/>
            </p:nvSpPr>
            <p:spPr bwMode="auto">
              <a:xfrm>
                <a:off x="38084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8" name="Rectangle 847"/>
              <p:cNvSpPr/>
              <p:nvPr userDrawn="1"/>
            </p:nvSpPr>
            <p:spPr bwMode="auto">
              <a:xfrm>
                <a:off x="42656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49" name="Rectangle 848"/>
              <p:cNvSpPr/>
              <p:nvPr userDrawn="1"/>
            </p:nvSpPr>
            <p:spPr bwMode="auto">
              <a:xfrm>
                <a:off x="47228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0" name="Rectangle 849"/>
              <p:cNvSpPr/>
              <p:nvPr userDrawn="1"/>
            </p:nvSpPr>
            <p:spPr bwMode="auto">
              <a:xfrm>
                <a:off x="51800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1" name="Rectangle 850"/>
              <p:cNvSpPr/>
              <p:nvPr userDrawn="1"/>
            </p:nvSpPr>
            <p:spPr bwMode="auto">
              <a:xfrm>
                <a:off x="56372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2" name="Rectangle 851"/>
              <p:cNvSpPr/>
              <p:nvPr/>
            </p:nvSpPr>
            <p:spPr bwMode="auto">
              <a:xfrm>
                <a:off x="60944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3" name="Rectangle 852"/>
              <p:cNvSpPr/>
              <p:nvPr userDrawn="1"/>
            </p:nvSpPr>
            <p:spPr bwMode="auto">
              <a:xfrm>
                <a:off x="65516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4" name="Rectangle 853"/>
              <p:cNvSpPr/>
              <p:nvPr userDrawn="1"/>
            </p:nvSpPr>
            <p:spPr bwMode="auto">
              <a:xfrm>
                <a:off x="70088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5" name="Rectangle 854"/>
              <p:cNvSpPr/>
              <p:nvPr userDrawn="1"/>
            </p:nvSpPr>
            <p:spPr bwMode="auto">
              <a:xfrm>
                <a:off x="74660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6" name="Rectangle 855"/>
              <p:cNvSpPr/>
              <p:nvPr userDrawn="1"/>
            </p:nvSpPr>
            <p:spPr bwMode="auto">
              <a:xfrm>
                <a:off x="79232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7" name="Rectangle 856"/>
              <p:cNvSpPr/>
              <p:nvPr userDrawn="1"/>
            </p:nvSpPr>
            <p:spPr bwMode="auto">
              <a:xfrm>
                <a:off x="83804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8" name="Rectangle 857"/>
              <p:cNvSpPr/>
              <p:nvPr userDrawn="1"/>
            </p:nvSpPr>
            <p:spPr bwMode="auto">
              <a:xfrm>
                <a:off x="88376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59" name="Rectangle 858"/>
              <p:cNvSpPr/>
              <p:nvPr/>
            </p:nvSpPr>
            <p:spPr bwMode="auto">
              <a:xfrm>
                <a:off x="92948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0" name="Rectangle 859"/>
              <p:cNvSpPr/>
              <p:nvPr userDrawn="1"/>
            </p:nvSpPr>
            <p:spPr bwMode="auto">
              <a:xfrm>
                <a:off x="97520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1" name="Rectangle 860"/>
              <p:cNvSpPr/>
              <p:nvPr userDrawn="1"/>
            </p:nvSpPr>
            <p:spPr bwMode="auto">
              <a:xfrm>
                <a:off x="102092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2" name="Rectangle 861"/>
              <p:cNvSpPr/>
              <p:nvPr userDrawn="1"/>
            </p:nvSpPr>
            <p:spPr bwMode="auto">
              <a:xfrm>
                <a:off x="106664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3" name="Rectangle 862"/>
              <p:cNvSpPr/>
              <p:nvPr userDrawn="1"/>
            </p:nvSpPr>
            <p:spPr bwMode="auto">
              <a:xfrm>
                <a:off x="111236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4" name="Rectangle 863"/>
              <p:cNvSpPr/>
              <p:nvPr userDrawn="1"/>
            </p:nvSpPr>
            <p:spPr bwMode="auto">
              <a:xfrm>
                <a:off x="115808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5" name="Rectangle 864"/>
              <p:cNvSpPr/>
              <p:nvPr userDrawn="1"/>
            </p:nvSpPr>
            <p:spPr bwMode="auto">
              <a:xfrm>
                <a:off x="12038012" y="3044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6" name="Rectangle 865"/>
              <p:cNvSpPr/>
              <p:nvPr/>
            </p:nvSpPr>
            <p:spPr bwMode="auto">
              <a:xfrm>
                <a:off x="-306388"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7" name="Rectangle 866"/>
              <p:cNvSpPr/>
              <p:nvPr userDrawn="1"/>
            </p:nvSpPr>
            <p:spPr bwMode="auto">
              <a:xfrm>
                <a:off x="1508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8" name="Rectangle 867"/>
              <p:cNvSpPr/>
              <p:nvPr userDrawn="1"/>
            </p:nvSpPr>
            <p:spPr bwMode="auto">
              <a:xfrm>
                <a:off x="6080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69" name="Rectangle 868"/>
              <p:cNvSpPr/>
              <p:nvPr userDrawn="1"/>
            </p:nvSpPr>
            <p:spPr bwMode="auto">
              <a:xfrm>
                <a:off x="10652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0" name="Rectangle 869"/>
              <p:cNvSpPr/>
              <p:nvPr userDrawn="1"/>
            </p:nvSpPr>
            <p:spPr bwMode="auto">
              <a:xfrm>
                <a:off x="15224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1" name="Rectangle 870"/>
              <p:cNvSpPr/>
              <p:nvPr userDrawn="1"/>
            </p:nvSpPr>
            <p:spPr bwMode="auto">
              <a:xfrm>
                <a:off x="19796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2" name="Rectangle 871"/>
              <p:cNvSpPr/>
              <p:nvPr userDrawn="1"/>
            </p:nvSpPr>
            <p:spPr bwMode="auto">
              <a:xfrm>
                <a:off x="24368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3" name="Rectangle 872"/>
              <p:cNvSpPr/>
              <p:nvPr/>
            </p:nvSpPr>
            <p:spPr bwMode="auto">
              <a:xfrm>
                <a:off x="28940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4" name="Rectangle 873"/>
              <p:cNvSpPr/>
              <p:nvPr userDrawn="1"/>
            </p:nvSpPr>
            <p:spPr bwMode="auto">
              <a:xfrm>
                <a:off x="33512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5" name="Rectangle 874"/>
              <p:cNvSpPr/>
              <p:nvPr userDrawn="1"/>
            </p:nvSpPr>
            <p:spPr bwMode="auto">
              <a:xfrm>
                <a:off x="38084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6" name="Rectangle 875"/>
              <p:cNvSpPr/>
              <p:nvPr userDrawn="1"/>
            </p:nvSpPr>
            <p:spPr bwMode="auto">
              <a:xfrm>
                <a:off x="42656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7" name="Rectangle 876"/>
              <p:cNvSpPr/>
              <p:nvPr userDrawn="1"/>
            </p:nvSpPr>
            <p:spPr bwMode="auto">
              <a:xfrm>
                <a:off x="47228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8" name="Rectangle 877"/>
              <p:cNvSpPr/>
              <p:nvPr userDrawn="1"/>
            </p:nvSpPr>
            <p:spPr bwMode="auto">
              <a:xfrm>
                <a:off x="51800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79" name="Rectangle 878"/>
              <p:cNvSpPr/>
              <p:nvPr userDrawn="1"/>
            </p:nvSpPr>
            <p:spPr bwMode="auto">
              <a:xfrm>
                <a:off x="56372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0" name="Rectangle 879"/>
              <p:cNvSpPr/>
              <p:nvPr/>
            </p:nvSpPr>
            <p:spPr bwMode="auto">
              <a:xfrm>
                <a:off x="60944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1" name="Rectangle 880"/>
              <p:cNvSpPr/>
              <p:nvPr userDrawn="1"/>
            </p:nvSpPr>
            <p:spPr bwMode="auto">
              <a:xfrm>
                <a:off x="65516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2" name="Rectangle 881"/>
              <p:cNvSpPr/>
              <p:nvPr userDrawn="1"/>
            </p:nvSpPr>
            <p:spPr bwMode="auto">
              <a:xfrm>
                <a:off x="70088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3" name="Rectangle 882"/>
              <p:cNvSpPr/>
              <p:nvPr userDrawn="1"/>
            </p:nvSpPr>
            <p:spPr bwMode="auto">
              <a:xfrm>
                <a:off x="74660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4" name="Rectangle 883"/>
              <p:cNvSpPr/>
              <p:nvPr userDrawn="1"/>
            </p:nvSpPr>
            <p:spPr bwMode="auto">
              <a:xfrm>
                <a:off x="79232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5" name="Rectangle 884"/>
              <p:cNvSpPr/>
              <p:nvPr userDrawn="1"/>
            </p:nvSpPr>
            <p:spPr bwMode="auto">
              <a:xfrm>
                <a:off x="83804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6" name="Rectangle 885"/>
              <p:cNvSpPr/>
              <p:nvPr userDrawn="1"/>
            </p:nvSpPr>
            <p:spPr bwMode="auto">
              <a:xfrm>
                <a:off x="88376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7" name="Rectangle 886"/>
              <p:cNvSpPr/>
              <p:nvPr/>
            </p:nvSpPr>
            <p:spPr bwMode="auto">
              <a:xfrm>
                <a:off x="92948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8" name="Rectangle 887"/>
              <p:cNvSpPr/>
              <p:nvPr userDrawn="1"/>
            </p:nvSpPr>
            <p:spPr bwMode="auto">
              <a:xfrm>
                <a:off x="97520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89" name="Rectangle 888"/>
              <p:cNvSpPr/>
              <p:nvPr userDrawn="1"/>
            </p:nvSpPr>
            <p:spPr bwMode="auto">
              <a:xfrm>
                <a:off x="102092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0" name="Rectangle 889"/>
              <p:cNvSpPr/>
              <p:nvPr userDrawn="1"/>
            </p:nvSpPr>
            <p:spPr bwMode="auto">
              <a:xfrm>
                <a:off x="106664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1" name="Rectangle 890"/>
              <p:cNvSpPr/>
              <p:nvPr userDrawn="1"/>
            </p:nvSpPr>
            <p:spPr bwMode="auto">
              <a:xfrm>
                <a:off x="111236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2" name="Rectangle 891"/>
              <p:cNvSpPr/>
              <p:nvPr userDrawn="1"/>
            </p:nvSpPr>
            <p:spPr bwMode="auto">
              <a:xfrm>
                <a:off x="115808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3" name="Rectangle 892"/>
              <p:cNvSpPr/>
              <p:nvPr userDrawn="1"/>
            </p:nvSpPr>
            <p:spPr bwMode="auto">
              <a:xfrm>
                <a:off x="12038012" y="3502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4" name="Rectangle 893"/>
              <p:cNvSpPr/>
              <p:nvPr/>
            </p:nvSpPr>
            <p:spPr bwMode="auto">
              <a:xfrm>
                <a:off x="-306388"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5" name="Rectangle 894"/>
              <p:cNvSpPr/>
              <p:nvPr userDrawn="1"/>
            </p:nvSpPr>
            <p:spPr bwMode="auto">
              <a:xfrm>
                <a:off x="1508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6" name="Rectangle 895"/>
              <p:cNvSpPr/>
              <p:nvPr userDrawn="1"/>
            </p:nvSpPr>
            <p:spPr bwMode="auto">
              <a:xfrm>
                <a:off x="6080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7" name="Rectangle 896"/>
              <p:cNvSpPr/>
              <p:nvPr userDrawn="1"/>
            </p:nvSpPr>
            <p:spPr bwMode="auto">
              <a:xfrm>
                <a:off x="10652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8" name="Rectangle 897"/>
              <p:cNvSpPr/>
              <p:nvPr userDrawn="1"/>
            </p:nvSpPr>
            <p:spPr bwMode="auto">
              <a:xfrm>
                <a:off x="15224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899" name="Rectangle 898"/>
              <p:cNvSpPr/>
              <p:nvPr userDrawn="1"/>
            </p:nvSpPr>
            <p:spPr bwMode="auto">
              <a:xfrm>
                <a:off x="19796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0" name="Rectangle 899"/>
              <p:cNvSpPr/>
              <p:nvPr userDrawn="1"/>
            </p:nvSpPr>
            <p:spPr bwMode="auto">
              <a:xfrm>
                <a:off x="24368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1" name="Rectangle 900"/>
              <p:cNvSpPr/>
              <p:nvPr/>
            </p:nvSpPr>
            <p:spPr bwMode="auto">
              <a:xfrm>
                <a:off x="28940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2" name="Rectangle 901"/>
              <p:cNvSpPr/>
              <p:nvPr userDrawn="1"/>
            </p:nvSpPr>
            <p:spPr bwMode="auto">
              <a:xfrm>
                <a:off x="33512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3" name="Rectangle 902"/>
              <p:cNvSpPr/>
              <p:nvPr userDrawn="1"/>
            </p:nvSpPr>
            <p:spPr bwMode="auto">
              <a:xfrm>
                <a:off x="38084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4" name="Rectangle 903"/>
              <p:cNvSpPr/>
              <p:nvPr userDrawn="1"/>
            </p:nvSpPr>
            <p:spPr bwMode="auto">
              <a:xfrm>
                <a:off x="42656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5" name="Rectangle 904"/>
              <p:cNvSpPr/>
              <p:nvPr userDrawn="1"/>
            </p:nvSpPr>
            <p:spPr bwMode="auto">
              <a:xfrm>
                <a:off x="47228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6" name="Rectangle 905"/>
              <p:cNvSpPr/>
              <p:nvPr userDrawn="1"/>
            </p:nvSpPr>
            <p:spPr bwMode="auto">
              <a:xfrm>
                <a:off x="51800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7" name="Rectangle 906"/>
              <p:cNvSpPr/>
              <p:nvPr userDrawn="1"/>
            </p:nvSpPr>
            <p:spPr bwMode="auto">
              <a:xfrm>
                <a:off x="56372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8" name="Rectangle 907"/>
              <p:cNvSpPr/>
              <p:nvPr/>
            </p:nvSpPr>
            <p:spPr bwMode="auto">
              <a:xfrm>
                <a:off x="60944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09" name="Rectangle 908"/>
              <p:cNvSpPr/>
              <p:nvPr userDrawn="1"/>
            </p:nvSpPr>
            <p:spPr bwMode="auto">
              <a:xfrm>
                <a:off x="65516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0" name="Rectangle 909"/>
              <p:cNvSpPr/>
              <p:nvPr userDrawn="1"/>
            </p:nvSpPr>
            <p:spPr bwMode="auto">
              <a:xfrm>
                <a:off x="70088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1" name="Rectangle 910"/>
              <p:cNvSpPr/>
              <p:nvPr userDrawn="1"/>
            </p:nvSpPr>
            <p:spPr bwMode="auto">
              <a:xfrm>
                <a:off x="74660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2" name="Rectangle 911"/>
              <p:cNvSpPr/>
              <p:nvPr userDrawn="1"/>
            </p:nvSpPr>
            <p:spPr bwMode="auto">
              <a:xfrm>
                <a:off x="79232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3" name="Rectangle 912"/>
              <p:cNvSpPr/>
              <p:nvPr userDrawn="1"/>
            </p:nvSpPr>
            <p:spPr bwMode="auto">
              <a:xfrm>
                <a:off x="83804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4" name="Rectangle 913"/>
              <p:cNvSpPr/>
              <p:nvPr userDrawn="1"/>
            </p:nvSpPr>
            <p:spPr bwMode="auto">
              <a:xfrm>
                <a:off x="88376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5" name="Rectangle 914"/>
              <p:cNvSpPr/>
              <p:nvPr/>
            </p:nvSpPr>
            <p:spPr bwMode="auto">
              <a:xfrm>
                <a:off x="92948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6" name="Rectangle 915"/>
              <p:cNvSpPr/>
              <p:nvPr userDrawn="1"/>
            </p:nvSpPr>
            <p:spPr bwMode="auto">
              <a:xfrm>
                <a:off x="97520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7" name="Rectangle 916"/>
              <p:cNvSpPr/>
              <p:nvPr userDrawn="1"/>
            </p:nvSpPr>
            <p:spPr bwMode="auto">
              <a:xfrm>
                <a:off x="102092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8" name="Rectangle 917"/>
              <p:cNvSpPr/>
              <p:nvPr userDrawn="1"/>
            </p:nvSpPr>
            <p:spPr bwMode="auto">
              <a:xfrm>
                <a:off x="106664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19" name="Rectangle 918"/>
              <p:cNvSpPr/>
              <p:nvPr userDrawn="1"/>
            </p:nvSpPr>
            <p:spPr bwMode="auto">
              <a:xfrm>
                <a:off x="111236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0" name="Rectangle 919"/>
              <p:cNvSpPr/>
              <p:nvPr userDrawn="1"/>
            </p:nvSpPr>
            <p:spPr bwMode="auto">
              <a:xfrm>
                <a:off x="115808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1" name="Rectangle 920"/>
              <p:cNvSpPr/>
              <p:nvPr userDrawn="1"/>
            </p:nvSpPr>
            <p:spPr bwMode="auto">
              <a:xfrm>
                <a:off x="12038012" y="3959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2" name="Rectangle 921"/>
              <p:cNvSpPr/>
              <p:nvPr/>
            </p:nvSpPr>
            <p:spPr bwMode="auto">
              <a:xfrm>
                <a:off x="-306388"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3" name="Rectangle 922"/>
              <p:cNvSpPr/>
              <p:nvPr userDrawn="1"/>
            </p:nvSpPr>
            <p:spPr bwMode="auto">
              <a:xfrm>
                <a:off x="1508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4" name="Rectangle 923"/>
              <p:cNvSpPr/>
              <p:nvPr userDrawn="1"/>
            </p:nvSpPr>
            <p:spPr bwMode="auto">
              <a:xfrm>
                <a:off x="6080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5" name="Rectangle 924"/>
              <p:cNvSpPr/>
              <p:nvPr userDrawn="1"/>
            </p:nvSpPr>
            <p:spPr bwMode="auto">
              <a:xfrm>
                <a:off x="10652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6" name="Rectangle 925"/>
              <p:cNvSpPr/>
              <p:nvPr userDrawn="1"/>
            </p:nvSpPr>
            <p:spPr bwMode="auto">
              <a:xfrm>
                <a:off x="15224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7" name="Rectangle 926"/>
              <p:cNvSpPr/>
              <p:nvPr userDrawn="1"/>
            </p:nvSpPr>
            <p:spPr bwMode="auto">
              <a:xfrm>
                <a:off x="19796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8" name="Rectangle 927"/>
              <p:cNvSpPr/>
              <p:nvPr userDrawn="1"/>
            </p:nvSpPr>
            <p:spPr bwMode="auto">
              <a:xfrm>
                <a:off x="24368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29" name="Rectangle 928"/>
              <p:cNvSpPr/>
              <p:nvPr/>
            </p:nvSpPr>
            <p:spPr bwMode="auto">
              <a:xfrm>
                <a:off x="28940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0" name="Rectangle 929"/>
              <p:cNvSpPr/>
              <p:nvPr userDrawn="1"/>
            </p:nvSpPr>
            <p:spPr bwMode="auto">
              <a:xfrm>
                <a:off x="33512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1" name="Rectangle 930"/>
              <p:cNvSpPr/>
              <p:nvPr userDrawn="1"/>
            </p:nvSpPr>
            <p:spPr bwMode="auto">
              <a:xfrm>
                <a:off x="38084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2" name="Rectangle 931"/>
              <p:cNvSpPr/>
              <p:nvPr userDrawn="1"/>
            </p:nvSpPr>
            <p:spPr bwMode="auto">
              <a:xfrm>
                <a:off x="42656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3" name="Rectangle 932"/>
              <p:cNvSpPr/>
              <p:nvPr userDrawn="1"/>
            </p:nvSpPr>
            <p:spPr bwMode="auto">
              <a:xfrm>
                <a:off x="47228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4" name="Rectangle 933"/>
              <p:cNvSpPr/>
              <p:nvPr userDrawn="1"/>
            </p:nvSpPr>
            <p:spPr bwMode="auto">
              <a:xfrm>
                <a:off x="51800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5" name="Rectangle 934"/>
              <p:cNvSpPr/>
              <p:nvPr userDrawn="1"/>
            </p:nvSpPr>
            <p:spPr bwMode="auto">
              <a:xfrm>
                <a:off x="56372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6" name="Rectangle 935"/>
              <p:cNvSpPr/>
              <p:nvPr/>
            </p:nvSpPr>
            <p:spPr bwMode="auto">
              <a:xfrm>
                <a:off x="60944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7" name="Rectangle 936"/>
              <p:cNvSpPr/>
              <p:nvPr userDrawn="1"/>
            </p:nvSpPr>
            <p:spPr bwMode="auto">
              <a:xfrm>
                <a:off x="65516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8" name="Rectangle 937"/>
              <p:cNvSpPr/>
              <p:nvPr userDrawn="1"/>
            </p:nvSpPr>
            <p:spPr bwMode="auto">
              <a:xfrm>
                <a:off x="70088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39" name="Rectangle 938"/>
              <p:cNvSpPr/>
              <p:nvPr userDrawn="1"/>
            </p:nvSpPr>
            <p:spPr bwMode="auto">
              <a:xfrm>
                <a:off x="74660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0" name="Rectangle 939"/>
              <p:cNvSpPr/>
              <p:nvPr userDrawn="1"/>
            </p:nvSpPr>
            <p:spPr bwMode="auto">
              <a:xfrm>
                <a:off x="79232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1" name="Rectangle 940"/>
              <p:cNvSpPr/>
              <p:nvPr userDrawn="1"/>
            </p:nvSpPr>
            <p:spPr bwMode="auto">
              <a:xfrm>
                <a:off x="83804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2" name="Rectangle 941"/>
              <p:cNvSpPr/>
              <p:nvPr userDrawn="1"/>
            </p:nvSpPr>
            <p:spPr bwMode="auto">
              <a:xfrm>
                <a:off x="88376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3" name="Rectangle 942"/>
              <p:cNvSpPr/>
              <p:nvPr/>
            </p:nvSpPr>
            <p:spPr bwMode="auto">
              <a:xfrm>
                <a:off x="92948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4" name="Rectangle 943"/>
              <p:cNvSpPr/>
              <p:nvPr userDrawn="1"/>
            </p:nvSpPr>
            <p:spPr bwMode="auto">
              <a:xfrm>
                <a:off x="97520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5" name="Rectangle 944"/>
              <p:cNvSpPr/>
              <p:nvPr userDrawn="1"/>
            </p:nvSpPr>
            <p:spPr bwMode="auto">
              <a:xfrm>
                <a:off x="102092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6" name="Rectangle 945"/>
              <p:cNvSpPr/>
              <p:nvPr userDrawn="1"/>
            </p:nvSpPr>
            <p:spPr bwMode="auto">
              <a:xfrm>
                <a:off x="106664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7" name="Rectangle 946"/>
              <p:cNvSpPr/>
              <p:nvPr userDrawn="1"/>
            </p:nvSpPr>
            <p:spPr bwMode="auto">
              <a:xfrm>
                <a:off x="111236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8" name="Rectangle 947"/>
              <p:cNvSpPr/>
              <p:nvPr userDrawn="1"/>
            </p:nvSpPr>
            <p:spPr bwMode="auto">
              <a:xfrm>
                <a:off x="115808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49" name="Rectangle 948"/>
              <p:cNvSpPr/>
              <p:nvPr userDrawn="1"/>
            </p:nvSpPr>
            <p:spPr bwMode="auto">
              <a:xfrm>
                <a:off x="12038012" y="4416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0" name="Rectangle 949"/>
              <p:cNvSpPr/>
              <p:nvPr/>
            </p:nvSpPr>
            <p:spPr bwMode="auto">
              <a:xfrm>
                <a:off x="-306388"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1" name="Rectangle 950"/>
              <p:cNvSpPr/>
              <p:nvPr userDrawn="1"/>
            </p:nvSpPr>
            <p:spPr bwMode="auto">
              <a:xfrm>
                <a:off x="1508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2" name="Rectangle 951"/>
              <p:cNvSpPr/>
              <p:nvPr userDrawn="1"/>
            </p:nvSpPr>
            <p:spPr bwMode="auto">
              <a:xfrm>
                <a:off x="6080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3" name="Rectangle 952"/>
              <p:cNvSpPr/>
              <p:nvPr userDrawn="1"/>
            </p:nvSpPr>
            <p:spPr bwMode="auto">
              <a:xfrm>
                <a:off x="10652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4" name="Rectangle 953"/>
              <p:cNvSpPr/>
              <p:nvPr userDrawn="1"/>
            </p:nvSpPr>
            <p:spPr bwMode="auto">
              <a:xfrm>
                <a:off x="15224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5" name="Rectangle 954"/>
              <p:cNvSpPr/>
              <p:nvPr userDrawn="1"/>
            </p:nvSpPr>
            <p:spPr bwMode="auto">
              <a:xfrm>
                <a:off x="19796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6" name="Rectangle 955"/>
              <p:cNvSpPr/>
              <p:nvPr userDrawn="1"/>
            </p:nvSpPr>
            <p:spPr bwMode="auto">
              <a:xfrm>
                <a:off x="24368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7" name="Rectangle 956"/>
              <p:cNvSpPr/>
              <p:nvPr/>
            </p:nvSpPr>
            <p:spPr bwMode="auto">
              <a:xfrm>
                <a:off x="28940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8" name="Rectangle 957"/>
              <p:cNvSpPr/>
              <p:nvPr userDrawn="1"/>
            </p:nvSpPr>
            <p:spPr bwMode="auto">
              <a:xfrm>
                <a:off x="33512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59" name="Rectangle 958"/>
              <p:cNvSpPr/>
              <p:nvPr userDrawn="1"/>
            </p:nvSpPr>
            <p:spPr bwMode="auto">
              <a:xfrm>
                <a:off x="38084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0" name="Rectangle 959"/>
              <p:cNvSpPr/>
              <p:nvPr userDrawn="1"/>
            </p:nvSpPr>
            <p:spPr bwMode="auto">
              <a:xfrm>
                <a:off x="42656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1" name="Rectangle 960"/>
              <p:cNvSpPr/>
              <p:nvPr userDrawn="1"/>
            </p:nvSpPr>
            <p:spPr bwMode="auto">
              <a:xfrm>
                <a:off x="47228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2" name="Rectangle 961"/>
              <p:cNvSpPr/>
              <p:nvPr userDrawn="1"/>
            </p:nvSpPr>
            <p:spPr bwMode="auto">
              <a:xfrm>
                <a:off x="51800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3" name="Rectangle 962"/>
              <p:cNvSpPr/>
              <p:nvPr userDrawn="1"/>
            </p:nvSpPr>
            <p:spPr bwMode="auto">
              <a:xfrm>
                <a:off x="56372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4" name="Rectangle 963"/>
              <p:cNvSpPr/>
              <p:nvPr/>
            </p:nvSpPr>
            <p:spPr bwMode="auto">
              <a:xfrm>
                <a:off x="60944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5" name="Rectangle 964"/>
              <p:cNvSpPr/>
              <p:nvPr userDrawn="1"/>
            </p:nvSpPr>
            <p:spPr bwMode="auto">
              <a:xfrm>
                <a:off x="65516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6" name="Rectangle 965"/>
              <p:cNvSpPr/>
              <p:nvPr userDrawn="1"/>
            </p:nvSpPr>
            <p:spPr bwMode="auto">
              <a:xfrm>
                <a:off x="70088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7" name="Rectangle 966"/>
              <p:cNvSpPr/>
              <p:nvPr userDrawn="1"/>
            </p:nvSpPr>
            <p:spPr bwMode="auto">
              <a:xfrm>
                <a:off x="74660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8" name="Rectangle 967"/>
              <p:cNvSpPr/>
              <p:nvPr userDrawn="1"/>
            </p:nvSpPr>
            <p:spPr bwMode="auto">
              <a:xfrm>
                <a:off x="79232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69" name="Rectangle 968"/>
              <p:cNvSpPr/>
              <p:nvPr userDrawn="1"/>
            </p:nvSpPr>
            <p:spPr bwMode="auto">
              <a:xfrm>
                <a:off x="83804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0" name="Rectangle 969"/>
              <p:cNvSpPr/>
              <p:nvPr userDrawn="1"/>
            </p:nvSpPr>
            <p:spPr bwMode="auto">
              <a:xfrm>
                <a:off x="88376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1" name="Rectangle 970"/>
              <p:cNvSpPr/>
              <p:nvPr/>
            </p:nvSpPr>
            <p:spPr bwMode="auto">
              <a:xfrm>
                <a:off x="92948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2" name="Rectangle 971"/>
              <p:cNvSpPr/>
              <p:nvPr userDrawn="1"/>
            </p:nvSpPr>
            <p:spPr bwMode="auto">
              <a:xfrm>
                <a:off x="97520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3" name="Rectangle 972"/>
              <p:cNvSpPr/>
              <p:nvPr userDrawn="1"/>
            </p:nvSpPr>
            <p:spPr bwMode="auto">
              <a:xfrm>
                <a:off x="102092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4" name="Rectangle 973"/>
              <p:cNvSpPr/>
              <p:nvPr userDrawn="1"/>
            </p:nvSpPr>
            <p:spPr bwMode="auto">
              <a:xfrm>
                <a:off x="106664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5" name="Rectangle 974"/>
              <p:cNvSpPr/>
              <p:nvPr userDrawn="1"/>
            </p:nvSpPr>
            <p:spPr bwMode="auto">
              <a:xfrm>
                <a:off x="111236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6" name="Rectangle 975"/>
              <p:cNvSpPr/>
              <p:nvPr userDrawn="1"/>
            </p:nvSpPr>
            <p:spPr bwMode="auto">
              <a:xfrm>
                <a:off x="115808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7" name="Rectangle 976"/>
              <p:cNvSpPr/>
              <p:nvPr userDrawn="1"/>
            </p:nvSpPr>
            <p:spPr bwMode="auto">
              <a:xfrm>
                <a:off x="12038012" y="48737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8" name="Rectangle 977"/>
              <p:cNvSpPr/>
              <p:nvPr/>
            </p:nvSpPr>
            <p:spPr bwMode="auto">
              <a:xfrm>
                <a:off x="-306388"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79" name="Rectangle 978"/>
              <p:cNvSpPr/>
              <p:nvPr userDrawn="1"/>
            </p:nvSpPr>
            <p:spPr bwMode="auto">
              <a:xfrm>
                <a:off x="1508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0" name="Rectangle 979"/>
              <p:cNvSpPr/>
              <p:nvPr userDrawn="1"/>
            </p:nvSpPr>
            <p:spPr bwMode="auto">
              <a:xfrm>
                <a:off x="6080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1" name="Rectangle 980"/>
              <p:cNvSpPr/>
              <p:nvPr userDrawn="1"/>
            </p:nvSpPr>
            <p:spPr bwMode="auto">
              <a:xfrm>
                <a:off x="10652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2" name="Rectangle 981"/>
              <p:cNvSpPr/>
              <p:nvPr userDrawn="1"/>
            </p:nvSpPr>
            <p:spPr bwMode="auto">
              <a:xfrm>
                <a:off x="15224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3" name="Rectangle 982"/>
              <p:cNvSpPr/>
              <p:nvPr userDrawn="1"/>
            </p:nvSpPr>
            <p:spPr bwMode="auto">
              <a:xfrm>
                <a:off x="19796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4" name="Rectangle 983"/>
              <p:cNvSpPr/>
              <p:nvPr userDrawn="1"/>
            </p:nvSpPr>
            <p:spPr bwMode="auto">
              <a:xfrm>
                <a:off x="24368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5" name="Rectangle 984"/>
              <p:cNvSpPr/>
              <p:nvPr/>
            </p:nvSpPr>
            <p:spPr bwMode="auto">
              <a:xfrm>
                <a:off x="28940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6" name="Rectangle 985"/>
              <p:cNvSpPr/>
              <p:nvPr userDrawn="1"/>
            </p:nvSpPr>
            <p:spPr bwMode="auto">
              <a:xfrm>
                <a:off x="33512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7" name="Rectangle 986"/>
              <p:cNvSpPr/>
              <p:nvPr userDrawn="1"/>
            </p:nvSpPr>
            <p:spPr bwMode="auto">
              <a:xfrm>
                <a:off x="38084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8" name="Rectangle 987"/>
              <p:cNvSpPr/>
              <p:nvPr userDrawn="1"/>
            </p:nvSpPr>
            <p:spPr bwMode="auto">
              <a:xfrm>
                <a:off x="42656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89" name="Rectangle 988"/>
              <p:cNvSpPr/>
              <p:nvPr userDrawn="1"/>
            </p:nvSpPr>
            <p:spPr bwMode="auto">
              <a:xfrm>
                <a:off x="47228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0" name="Rectangle 989"/>
              <p:cNvSpPr/>
              <p:nvPr userDrawn="1"/>
            </p:nvSpPr>
            <p:spPr bwMode="auto">
              <a:xfrm>
                <a:off x="51800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1" name="Rectangle 990"/>
              <p:cNvSpPr/>
              <p:nvPr userDrawn="1"/>
            </p:nvSpPr>
            <p:spPr bwMode="auto">
              <a:xfrm>
                <a:off x="56372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2" name="Rectangle 991"/>
              <p:cNvSpPr/>
              <p:nvPr/>
            </p:nvSpPr>
            <p:spPr bwMode="auto">
              <a:xfrm>
                <a:off x="60944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3" name="Rectangle 992"/>
              <p:cNvSpPr/>
              <p:nvPr userDrawn="1"/>
            </p:nvSpPr>
            <p:spPr bwMode="auto">
              <a:xfrm>
                <a:off x="65516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4" name="Rectangle 993"/>
              <p:cNvSpPr/>
              <p:nvPr userDrawn="1"/>
            </p:nvSpPr>
            <p:spPr bwMode="auto">
              <a:xfrm>
                <a:off x="70088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5" name="Rectangle 994"/>
              <p:cNvSpPr/>
              <p:nvPr userDrawn="1"/>
            </p:nvSpPr>
            <p:spPr bwMode="auto">
              <a:xfrm>
                <a:off x="74660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6" name="Rectangle 995"/>
              <p:cNvSpPr/>
              <p:nvPr userDrawn="1"/>
            </p:nvSpPr>
            <p:spPr bwMode="auto">
              <a:xfrm>
                <a:off x="79232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7" name="Rectangle 996"/>
              <p:cNvSpPr/>
              <p:nvPr userDrawn="1"/>
            </p:nvSpPr>
            <p:spPr bwMode="auto">
              <a:xfrm>
                <a:off x="83804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8" name="Rectangle 997"/>
              <p:cNvSpPr/>
              <p:nvPr userDrawn="1"/>
            </p:nvSpPr>
            <p:spPr bwMode="auto">
              <a:xfrm>
                <a:off x="88376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999" name="Rectangle 998"/>
              <p:cNvSpPr/>
              <p:nvPr/>
            </p:nvSpPr>
            <p:spPr bwMode="auto">
              <a:xfrm>
                <a:off x="92948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0" name="Rectangle 999"/>
              <p:cNvSpPr/>
              <p:nvPr userDrawn="1"/>
            </p:nvSpPr>
            <p:spPr bwMode="auto">
              <a:xfrm>
                <a:off x="97520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1" name="Rectangle 1000"/>
              <p:cNvSpPr/>
              <p:nvPr userDrawn="1"/>
            </p:nvSpPr>
            <p:spPr bwMode="auto">
              <a:xfrm>
                <a:off x="102092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2" name="Rectangle 1001"/>
              <p:cNvSpPr/>
              <p:nvPr userDrawn="1"/>
            </p:nvSpPr>
            <p:spPr bwMode="auto">
              <a:xfrm>
                <a:off x="106664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3" name="Rectangle 1002"/>
              <p:cNvSpPr/>
              <p:nvPr userDrawn="1"/>
            </p:nvSpPr>
            <p:spPr bwMode="auto">
              <a:xfrm>
                <a:off x="111236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4" name="Rectangle 1003"/>
              <p:cNvSpPr/>
              <p:nvPr userDrawn="1"/>
            </p:nvSpPr>
            <p:spPr bwMode="auto">
              <a:xfrm>
                <a:off x="115808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5" name="Rectangle 1004"/>
              <p:cNvSpPr/>
              <p:nvPr userDrawn="1"/>
            </p:nvSpPr>
            <p:spPr bwMode="auto">
              <a:xfrm>
                <a:off x="12038012" y="53309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6" name="Rectangle 1005"/>
              <p:cNvSpPr/>
              <p:nvPr/>
            </p:nvSpPr>
            <p:spPr bwMode="auto">
              <a:xfrm>
                <a:off x="-306388"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7" name="Rectangle 1006"/>
              <p:cNvSpPr/>
              <p:nvPr userDrawn="1"/>
            </p:nvSpPr>
            <p:spPr bwMode="auto">
              <a:xfrm>
                <a:off x="1508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8" name="Rectangle 1007"/>
              <p:cNvSpPr/>
              <p:nvPr userDrawn="1"/>
            </p:nvSpPr>
            <p:spPr bwMode="auto">
              <a:xfrm>
                <a:off x="6080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09" name="Rectangle 1008"/>
              <p:cNvSpPr/>
              <p:nvPr userDrawn="1"/>
            </p:nvSpPr>
            <p:spPr bwMode="auto">
              <a:xfrm>
                <a:off x="10652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0" name="Rectangle 1009"/>
              <p:cNvSpPr/>
              <p:nvPr userDrawn="1"/>
            </p:nvSpPr>
            <p:spPr bwMode="auto">
              <a:xfrm>
                <a:off x="15224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1" name="Rectangle 1010"/>
              <p:cNvSpPr/>
              <p:nvPr userDrawn="1"/>
            </p:nvSpPr>
            <p:spPr bwMode="auto">
              <a:xfrm>
                <a:off x="19796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2" name="Rectangle 1011"/>
              <p:cNvSpPr/>
              <p:nvPr userDrawn="1"/>
            </p:nvSpPr>
            <p:spPr bwMode="auto">
              <a:xfrm>
                <a:off x="24368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3" name="Rectangle 1012"/>
              <p:cNvSpPr/>
              <p:nvPr/>
            </p:nvSpPr>
            <p:spPr bwMode="auto">
              <a:xfrm>
                <a:off x="28940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4" name="Rectangle 1013"/>
              <p:cNvSpPr/>
              <p:nvPr userDrawn="1"/>
            </p:nvSpPr>
            <p:spPr bwMode="auto">
              <a:xfrm>
                <a:off x="33512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5" name="Rectangle 1014"/>
              <p:cNvSpPr/>
              <p:nvPr userDrawn="1"/>
            </p:nvSpPr>
            <p:spPr bwMode="auto">
              <a:xfrm>
                <a:off x="38084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6" name="Rectangle 1015"/>
              <p:cNvSpPr/>
              <p:nvPr userDrawn="1"/>
            </p:nvSpPr>
            <p:spPr bwMode="auto">
              <a:xfrm>
                <a:off x="42656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7" name="Rectangle 1016"/>
              <p:cNvSpPr/>
              <p:nvPr userDrawn="1"/>
            </p:nvSpPr>
            <p:spPr bwMode="auto">
              <a:xfrm>
                <a:off x="47228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8" name="Rectangle 1017"/>
              <p:cNvSpPr/>
              <p:nvPr userDrawn="1"/>
            </p:nvSpPr>
            <p:spPr bwMode="auto">
              <a:xfrm>
                <a:off x="51800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19" name="Rectangle 1018"/>
              <p:cNvSpPr/>
              <p:nvPr userDrawn="1"/>
            </p:nvSpPr>
            <p:spPr bwMode="auto">
              <a:xfrm>
                <a:off x="56372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0" name="Rectangle 1019"/>
              <p:cNvSpPr/>
              <p:nvPr/>
            </p:nvSpPr>
            <p:spPr bwMode="auto">
              <a:xfrm>
                <a:off x="60944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1" name="Rectangle 1020"/>
              <p:cNvSpPr/>
              <p:nvPr userDrawn="1"/>
            </p:nvSpPr>
            <p:spPr bwMode="auto">
              <a:xfrm>
                <a:off x="65516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2" name="Rectangle 1021"/>
              <p:cNvSpPr/>
              <p:nvPr userDrawn="1"/>
            </p:nvSpPr>
            <p:spPr bwMode="auto">
              <a:xfrm>
                <a:off x="70088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3" name="Rectangle 1022"/>
              <p:cNvSpPr/>
              <p:nvPr userDrawn="1"/>
            </p:nvSpPr>
            <p:spPr bwMode="auto">
              <a:xfrm>
                <a:off x="74660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4" name="Rectangle 1023"/>
              <p:cNvSpPr/>
              <p:nvPr userDrawn="1"/>
            </p:nvSpPr>
            <p:spPr bwMode="auto">
              <a:xfrm>
                <a:off x="79232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5" name="Rectangle 1024"/>
              <p:cNvSpPr/>
              <p:nvPr userDrawn="1"/>
            </p:nvSpPr>
            <p:spPr bwMode="auto">
              <a:xfrm>
                <a:off x="83804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6" name="Rectangle 1025"/>
              <p:cNvSpPr/>
              <p:nvPr userDrawn="1"/>
            </p:nvSpPr>
            <p:spPr bwMode="auto">
              <a:xfrm>
                <a:off x="88376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7" name="Rectangle 1026"/>
              <p:cNvSpPr/>
              <p:nvPr/>
            </p:nvSpPr>
            <p:spPr bwMode="auto">
              <a:xfrm>
                <a:off x="92948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8" name="Rectangle 1027"/>
              <p:cNvSpPr/>
              <p:nvPr userDrawn="1"/>
            </p:nvSpPr>
            <p:spPr bwMode="auto">
              <a:xfrm>
                <a:off x="97520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29" name="Rectangle 1028"/>
              <p:cNvSpPr/>
              <p:nvPr userDrawn="1"/>
            </p:nvSpPr>
            <p:spPr bwMode="auto">
              <a:xfrm>
                <a:off x="102092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0" name="Rectangle 1029"/>
              <p:cNvSpPr/>
              <p:nvPr userDrawn="1"/>
            </p:nvSpPr>
            <p:spPr bwMode="auto">
              <a:xfrm>
                <a:off x="106664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1" name="Rectangle 1030"/>
              <p:cNvSpPr/>
              <p:nvPr userDrawn="1"/>
            </p:nvSpPr>
            <p:spPr bwMode="auto">
              <a:xfrm>
                <a:off x="111236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2" name="Rectangle 1031"/>
              <p:cNvSpPr/>
              <p:nvPr userDrawn="1"/>
            </p:nvSpPr>
            <p:spPr bwMode="auto">
              <a:xfrm>
                <a:off x="115808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3" name="Rectangle 1032"/>
              <p:cNvSpPr/>
              <p:nvPr userDrawn="1"/>
            </p:nvSpPr>
            <p:spPr bwMode="auto">
              <a:xfrm>
                <a:off x="12038012" y="57881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4" name="Rectangle 1033"/>
              <p:cNvSpPr/>
              <p:nvPr/>
            </p:nvSpPr>
            <p:spPr bwMode="auto">
              <a:xfrm>
                <a:off x="-306388"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5" name="Rectangle 1034"/>
              <p:cNvSpPr/>
              <p:nvPr userDrawn="1"/>
            </p:nvSpPr>
            <p:spPr bwMode="auto">
              <a:xfrm>
                <a:off x="1508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6" name="Rectangle 1035"/>
              <p:cNvSpPr/>
              <p:nvPr userDrawn="1"/>
            </p:nvSpPr>
            <p:spPr bwMode="auto">
              <a:xfrm>
                <a:off x="6080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7" name="Rectangle 1036"/>
              <p:cNvSpPr/>
              <p:nvPr userDrawn="1"/>
            </p:nvSpPr>
            <p:spPr bwMode="auto">
              <a:xfrm>
                <a:off x="10652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8" name="Rectangle 1037"/>
              <p:cNvSpPr/>
              <p:nvPr userDrawn="1"/>
            </p:nvSpPr>
            <p:spPr bwMode="auto">
              <a:xfrm>
                <a:off x="15224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39" name="Rectangle 1038"/>
              <p:cNvSpPr/>
              <p:nvPr userDrawn="1"/>
            </p:nvSpPr>
            <p:spPr bwMode="auto">
              <a:xfrm>
                <a:off x="19796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0" name="Rectangle 1039"/>
              <p:cNvSpPr/>
              <p:nvPr userDrawn="1"/>
            </p:nvSpPr>
            <p:spPr bwMode="auto">
              <a:xfrm>
                <a:off x="24368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1" name="Rectangle 1040"/>
              <p:cNvSpPr/>
              <p:nvPr/>
            </p:nvSpPr>
            <p:spPr bwMode="auto">
              <a:xfrm>
                <a:off x="28940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2" name="Rectangle 1041"/>
              <p:cNvSpPr/>
              <p:nvPr userDrawn="1"/>
            </p:nvSpPr>
            <p:spPr bwMode="auto">
              <a:xfrm>
                <a:off x="33512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3" name="Rectangle 1042"/>
              <p:cNvSpPr/>
              <p:nvPr userDrawn="1"/>
            </p:nvSpPr>
            <p:spPr bwMode="auto">
              <a:xfrm>
                <a:off x="38084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4" name="Rectangle 1043"/>
              <p:cNvSpPr/>
              <p:nvPr userDrawn="1"/>
            </p:nvSpPr>
            <p:spPr bwMode="auto">
              <a:xfrm>
                <a:off x="42656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5" name="Rectangle 1044"/>
              <p:cNvSpPr/>
              <p:nvPr userDrawn="1"/>
            </p:nvSpPr>
            <p:spPr bwMode="auto">
              <a:xfrm>
                <a:off x="47228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6" name="Rectangle 1045"/>
              <p:cNvSpPr/>
              <p:nvPr userDrawn="1"/>
            </p:nvSpPr>
            <p:spPr bwMode="auto">
              <a:xfrm>
                <a:off x="51800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7" name="Rectangle 1046"/>
              <p:cNvSpPr/>
              <p:nvPr userDrawn="1"/>
            </p:nvSpPr>
            <p:spPr bwMode="auto">
              <a:xfrm>
                <a:off x="56372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8" name="Rectangle 1047"/>
              <p:cNvSpPr/>
              <p:nvPr/>
            </p:nvSpPr>
            <p:spPr bwMode="auto">
              <a:xfrm>
                <a:off x="60944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49" name="Rectangle 1048"/>
              <p:cNvSpPr/>
              <p:nvPr userDrawn="1"/>
            </p:nvSpPr>
            <p:spPr bwMode="auto">
              <a:xfrm>
                <a:off x="65516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0" name="Rectangle 1049"/>
              <p:cNvSpPr/>
              <p:nvPr userDrawn="1"/>
            </p:nvSpPr>
            <p:spPr bwMode="auto">
              <a:xfrm>
                <a:off x="70088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1" name="Rectangle 1050"/>
              <p:cNvSpPr/>
              <p:nvPr userDrawn="1"/>
            </p:nvSpPr>
            <p:spPr bwMode="auto">
              <a:xfrm>
                <a:off x="74660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2" name="Rectangle 1051"/>
              <p:cNvSpPr/>
              <p:nvPr userDrawn="1"/>
            </p:nvSpPr>
            <p:spPr bwMode="auto">
              <a:xfrm>
                <a:off x="79232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3" name="Rectangle 1052"/>
              <p:cNvSpPr/>
              <p:nvPr userDrawn="1"/>
            </p:nvSpPr>
            <p:spPr bwMode="auto">
              <a:xfrm>
                <a:off x="83804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4" name="Rectangle 1053"/>
              <p:cNvSpPr/>
              <p:nvPr userDrawn="1"/>
            </p:nvSpPr>
            <p:spPr bwMode="auto">
              <a:xfrm>
                <a:off x="88376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5" name="Rectangle 1054"/>
              <p:cNvSpPr/>
              <p:nvPr/>
            </p:nvSpPr>
            <p:spPr bwMode="auto">
              <a:xfrm>
                <a:off x="92948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6" name="Rectangle 1055"/>
              <p:cNvSpPr/>
              <p:nvPr userDrawn="1"/>
            </p:nvSpPr>
            <p:spPr bwMode="auto">
              <a:xfrm>
                <a:off x="97520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7" name="Rectangle 1056"/>
              <p:cNvSpPr/>
              <p:nvPr userDrawn="1"/>
            </p:nvSpPr>
            <p:spPr bwMode="auto">
              <a:xfrm>
                <a:off x="102092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8" name="Rectangle 1057"/>
              <p:cNvSpPr/>
              <p:nvPr userDrawn="1"/>
            </p:nvSpPr>
            <p:spPr bwMode="auto">
              <a:xfrm>
                <a:off x="106664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59" name="Rectangle 1058"/>
              <p:cNvSpPr/>
              <p:nvPr userDrawn="1"/>
            </p:nvSpPr>
            <p:spPr bwMode="auto">
              <a:xfrm>
                <a:off x="111236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0" name="Rectangle 1059"/>
              <p:cNvSpPr/>
              <p:nvPr userDrawn="1"/>
            </p:nvSpPr>
            <p:spPr bwMode="auto">
              <a:xfrm>
                <a:off x="115808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1" name="Rectangle 1060"/>
              <p:cNvSpPr/>
              <p:nvPr userDrawn="1"/>
            </p:nvSpPr>
            <p:spPr bwMode="auto">
              <a:xfrm>
                <a:off x="12038012" y="62453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2" name="Rectangle 1061"/>
              <p:cNvSpPr/>
              <p:nvPr/>
            </p:nvSpPr>
            <p:spPr bwMode="auto">
              <a:xfrm>
                <a:off x="-306388"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3" name="Rectangle 1062"/>
              <p:cNvSpPr/>
              <p:nvPr userDrawn="1"/>
            </p:nvSpPr>
            <p:spPr bwMode="auto">
              <a:xfrm>
                <a:off x="1508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4" name="Rectangle 1063"/>
              <p:cNvSpPr/>
              <p:nvPr userDrawn="1"/>
            </p:nvSpPr>
            <p:spPr bwMode="auto">
              <a:xfrm>
                <a:off x="6080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5" name="Rectangle 1064"/>
              <p:cNvSpPr/>
              <p:nvPr userDrawn="1"/>
            </p:nvSpPr>
            <p:spPr bwMode="auto">
              <a:xfrm>
                <a:off x="10652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6" name="Rectangle 1065"/>
              <p:cNvSpPr/>
              <p:nvPr userDrawn="1"/>
            </p:nvSpPr>
            <p:spPr bwMode="auto">
              <a:xfrm>
                <a:off x="15224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7" name="Rectangle 1066"/>
              <p:cNvSpPr/>
              <p:nvPr userDrawn="1"/>
            </p:nvSpPr>
            <p:spPr bwMode="auto">
              <a:xfrm>
                <a:off x="19796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8" name="Rectangle 1067"/>
              <p:cNvSpPr/>
              <p:nvPr userDrawn="1"/>
            </p:nvSpPr>
            <p:spPr bwMode="auto">
              <a:xfrm>
                <a:off x="24368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69" name="Rectangle 1068"/>
              <p:cNvSpPr/>
              <p:nvPr/>
            </p:nvSpPr>
            <p:spPr bwMode="auto">
              <a:xfrm>
                <a:off x="28940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0" name="Rectangle 1069"/>
              <p:cNvSpPr/>
              <p:nvPr userDrawn="1"/>
            </p:nvSpPr>
            <p:spPr bwMode="auto">
              <a:xfrm>
                <a:off x="33512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1" name="Rectangle 1070"/>
              <p:cNvSpPr/>
              <p:nvPr userDrawn="1"/>
            </p:nvSpPr>
            <p:spPr bwMode="auto">
              <a:xfrm>
                <a:off x="38084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2" name="Rectangle 1071"/>
              <p:cNvSpPr/>
              <p:nvPr userDrawn="1"/>
            </p:nvSpPr>
            <p:spPr bwMode="auto">
              <a:xfrm>
                <a:off x="42656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3" name="Rectangle 1072"/>
              <p:cNvSpPr/>
              <p:nvPr userDrawn="1"/>
            </p:nvSpPr>
            <p:spPr bwMode="auto">
              <a:xfrm>
                <a:off x="47228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4" name="Rectangle 1073"/>
              <p:cNvSpPr/>
              <p:nvPr userDrawn="1"/>
            </p:nvSpPr>
            <p:spPr bwMode="auto">
              <a:xfrm>
                <a:off x="51800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5" name="Rectangle 1074"/>
              <p:cNvSpPr/>
              <p:nvPr userDrawn="1"/>
            </p:nvSpPr>
            <p:spPr bwMode="auto">
              <a:xfrm>
                <a:off x="56372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6" name="Rectangle 1075"/>
              <p:cNvSpPr/>
              <p:nvPr/>
            </p:nvSpPr>
            <p:spPr bwMode="auto">
              <a:xfrm>
                <a:off x="60944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7" name="Rectangle 1076"/>
              <p:cNvSpPr/>
              <p:nvPr userDrawn="1"/>
            </p:nvSpPr>
            <p:spPr bwMode="auto">
              <a:xfrm>
                <a:off x="65516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8" name="Rectangle 1077"/>
              <p:cNvSpPr/>
              <p:nvPr userDrawn="1"/>
            </p:nvSpPr>
            <p:spPr bwMode="auto">
              <a:xfrm>
                <a:off x="70088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79" name="Rectangle 1078"/>
              <p:cNvSpPr/>
              <p:nvPr userDrawn="1"/>
            </p:nvSpPr>
            <p:spPr bwMode="auto">
              <a:xfrm>
                <a:off x="74660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0" name="Rectangle 1079"/>
              <p:cNvSpPr/>
              <p:nvPr userDrawn="1"/>
            </p:nvSpPr>
            <p:spPr bwMode="auto">
              <a:xfrm>
                <a:off x="79232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1" name="Rectangle 1080"/>
              <p:cNvSpPr/>
              <p:nvPr userDrawn="1"/>
            </p:nvSpPr>
            <p:spPr bwMode="auto">
              <a:xfrm>
                <a:off x="83804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2" name="Rectangle 1081"/>
              <p:cNvSpPr/>
              <p:nvPr userDrawn="1"/>
            </p:nvSpPr>
            <p:spPr bwMode="auto">
              <a:xfrm>
                <a:off x="88376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3" name="Rectangle 1082"/>
              <p:cNvSpPr/>
              <p:nvPr/>
            </p:nvSpPr>
            <p:spPr bwMode="auto">
              <a:xfrm>
                <a:off x="92948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4" name="Rectangle 1083"/>
              <p:cNvSpPr/>
              <p:nvPr userDrawn="1"/>
            </p:nvSpPr>
            <p:spPr bwMode="auto">
              <a:xfrm>
                <a:off x="97520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5" name="Rectangle 1084"/>
              <p:cNvSpPr/>
              <p:nvPr userDrawn="1"/>
            </p:nvSpPr>
            <p:spPr bwMode="auto">
              <a:xfrm>
                <a:off x="102092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6" name="Rectangle 1085"/>
              <p:cNvSpPr/>
              <p:nvPr userDrawn="1"/>
            </p:nvSpPr>
            <p:spPr bwMode="auto">
              <a:xfrm>
                <a:off x="106664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7" name="Rectangle 1086"/>
              <p:cNvSpPr/>
              <p:nvPr userDrawn="1"/>
            </p:nvSpPr>
            <p:spPr bwMode="auto">
              <a:xfrm>
                <a:off x="111236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8" name="Rectangle 1087"/>
              <p:cNvSpPr/>
              <p:nvPr userDrawn="1"/>
            </p:nvSpPr>
            <p:spPr bwMode="auto">
              <a:xfrm>
                <a:off x="115808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089" name="Rectangle 1088"/>
              <p:cNvSpPr/>
              <p:nvPr userDrawn="1"/>
            </p:nvSpPr>
            <p:spPr bwMode="auto">
              <a:xfrm>
                <a:off x="12038012" y="6702552"/>
                <a:ext cx="457200" cy="457200"/>
              </a:xfrm>
              <a:prstGeom prst="rect">
                <a:avLst/>
              </a:prstGeom>
              <a:noFill/>
              <a:ln w="3175">
                <a:solidFill>
                  <a:srgbClr val="292929">
                    <a:alpha val="7000"/>
                  </a:srgbClr>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grpSp>
        <p:grpSp>
          <p:nvGrpSpPr>
            <p:cNvPr id="1114" name="grid lines - 1&quot; - horizontal"/>
            <p:cNvGrpSpPr/>
            <p:nvPr userDrawn="1"/>
          </p:nvGrpSpPr>
          <p:grpSpPr>
            <a:xfrm>
              <a:off x="-304396" y="-228600"/>
              <a:ext cx="12801600" cy="7315200"/>
              <a:chOff x="-304396" y="-228600"/>
              <a:chExt cx="12801600" cy="7315200"/>
            </a:xfrm>
          </p:grpSpPr>
          <p:cxnSp>
            <p:nvCxnSpPr>
              <p:cNvPr id="1105" name="Straight Connector 1104"/>
              <p:cNvCxnSpPr/>
              <p:nvPr userDrawn="1"/>
            </p:nvCxnSpPr>
            <p:spPr>
              <a:xfrm rot="16200000" flipV="1">
                <a:off x="6096404" y="-2971800"/>
                <a:ext cx="0" cy="12801600"/>
              </a:xfrm>
              <a:prstGeom prst="line">
                <a:avLst/>
              </a:prstGeom>
              <a:ln>
                <a:solidFill>
                  <a:srgbClr val="292929">
                    <a:alpha val="59000"/>
                  </a:srgbClr>
                </a:solidFill>
              </a:ln>
            </p:spPr>
            <p:style>
              <a:lnRef idx="1">
                <a:schemeClr val="accent1"/>
              </a:lnRef>
              <a:fillRef idx="0">
                <a:schemeClr val="accent1"/>
              </a:fillRef>
              <a:effectRef idx="0">
                <a:schemeClr val="accent1"/>
              </a:effectRef>
              <a:fontRef idx="minor">
                <a:schemeClr val="tx1"/>
              </a:fontRef>
            </p:style>
          </p:cxnSp>
          <p:cxnSp>
            <p:nvCxnSpPr>
              <p:cNvPr id="1106" name="Straight Connector 1105"/>
              <p:cNvCxnSpPr/>
              <p:nvPr userDrawn="1"/>
            </p:nvCxnSpPr>
            <p:spPr>
              <a:xfrm rot="16200000" flipV="1">
                <a:off x="6096404" y="-20574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7" name="Straight Connector 1106"/>
              <p:cNvCxnSpPr/>
              <p:nvPr userDrawn="1"/>
            </p:nvCxnSpPr>
            <p:spPr>
              <a:xfrm rot="16200000" flipV="1">
                <a:off x="6096404" y="-11430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8" name="Straight Connector 1107"/>
              <p:cNvCxnSpPr/>
              <p:nvPr userDrawn="1"/>
            </p:nvCxnSpPr>
            <p:spPr>
              <a:xfrm rot="16200000" flipV="1">
                <a:off x="6096404" y="-2286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9" name="Straight Connector 1108"/>
              <p:cNvCxnSpPr/>
              <p:nvPr userDrawn="1"/>
            </p:nvCxnSpPr>
            <p:spPr>
              <a:xfrm rot="16200000" flipV="1">
                <a:off x="6096404" y="6858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10" name="Straight Connector 1109"/>
              <p:cNvCxnSpPr/>
              <p:nvPr userDrawn="1"/>
            </p:nvCxnSpPr>
            <p:spPr>
              <a:xfrm rot="16200000" flipV="1">
                <a:off x="6096404" y="-38862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11" name="Straight Connector 1110"/>
              <p:cNvCxnSpPr/>
              <p:nvPr userDrawn="1"/>
            </p:nvCxnSpPr>
            <p:spPr>
              <a:xfrm rot="16200000" flipV="1">
                <a:off x="6096404" y="-48006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12" name="Straight Connector 1111"/>
              <p:cNvCxnSpPr/>
              <p:nvPr userDrawn="1"/>
            </p:nvCxnSpPr>
            <p:spPr>
              <a:xfrm rot="16200000" flipV="1">
                <a:off x="6096404" y="-57150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13" name="Straight Connector 1112"/>
              <p:cNvCxnSpPr/>
              <p:nvPr userDrawn="1"/>
            </p:nvCxnSpPr>
            <p:spPr>
              <a:xfrm rot="16200000" flipV="1">
                <a:off x="6096404" y="-6629400"/>
                <a:ext cx="0" cy="128016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1117" name="grid lines - 1&quot; - vertical"/>
            <p:cNvGrpSpPr/>
            <p:nvPr userDrawn="1"/>
          </p:nvGrpSpPr>
          <p:grpSpPr>
            <a:xfrm>
              <a:off x="-304396" y="-228600"/>
              <a:ext cx="12799608" cy="7315200"/>
              <a:chOff x="-304396" y="-228600"/>
              <a:chExt cx="12799608" cy="7315200"/>
            </a:xfrm>
          </p:grpSpPr>
          <p:cxnSp>
            <p:nvCxnSpPr>
              <p:cNvPr id="1091" name="Straight Connector 1090"/>
              <p:cNvCxnSpPr/>
              <p:nvPr userDrawn="1"/>
            </p:nvCxnSpPr>
            <p:spPr>
              <a:xfrm>
                <a:off x="6096404" y="-228600"/>
                <a:ext cx="0" cy="7315200"/>
              </a:xfrm>
              <a:prstGeom prst="line">
                <a:avLst/>
              </a:prstGeom>
              <a:ln>
                <a:solidFill>
                  <a:srgbClr val="292929">
                    <a:alpha val="59000"/>
                  </a:srgbClr>
                </a:solidFill>
              </a:ln>
            </p:spPr>
            <p:style>
              <a:lnRef idx="1">
                <a:schemeClr val="accent1"/>
              </a:lnRef>
              <a:fillRef idx="0">
                <a:schemeClr val="accent1"/>
              </a:fillRef>
              <a:effectRef idx="0">
                <a:schemeClr val="accent1"/>
              </a:effectRef>
              <a:fontRef idx="minor">
                <a:schemeClr val="tx1"/>
              </a:fontRef>
            </p:style>
          </p:cxnSp>
          <p:cxnSp>
            <p:nvCxnSpPr>
              <p:cNvPr id="1093" name="Straight Connector 1092"/>
              <p:cNvCxnSpPr/>
              <p:nvPr userDrawn="1"/>
            </p:nvCxnSpPr>
            <p:spPr>
              <a:xfrm>
                <a:off x="8840600"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094" name="Straight Connector 1093"/>
              <p:cNvCxnSpPr/>
              <p:nvPr userDrawn="1"/>
            </p:nvCxnSpPr>
            <p:spPr>
              <a:xfrm>
                <a:off x="7011136"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095" name="Straight Connector 1094"/>
              <p:cNvCxnSpPr/>
              <p:nvPr userDrawn="1"/>
            </p:nvCxnSpPr>
            <p:spPr>
              <a:xfrm>
                <a:off x="7925868"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096" name="Straight Connector 1095"/>
              <p:cNvCxnSpPr/>
              <p:nvPr userDrawn="1"/>
            </p:nvCxnSpPr>
            <p:spPr>
              <a:xfrm>
                <a:off x="9755332"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097" name="Straight Connector 1096"/>
              <p:cNvCxnSpPr/>
              <p:nvPr userDrawn="1"/>
            </p:nvCxnSpPr>
            <p:spPr>
              <a:xfrm>
                <a:off x="10670064"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098" name="Straight Connector 1097"/>
              <p:cNvCxnSpPr/>
              <p:nvPr userDrawn="1"/>
            </p:nvCxnSpPr>
            <p:spPr>
              <a:xfrm>
                <a:off x="11584794"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099" name="Straight Connector 1098"/>
              <p:cNvCxnSpPr/>
              <p:nvPr userDrawn="1"/>
            </p:nvCxnSpPr>
            <p:spPr>
              <a:xfrm>
                <a:off x="5181672"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0" name="Straight Connector 1099"/>
              <p:cNvCxnSpPr/>
              <p:nvPr userDrawn="1"/>
            </p:nvCxnSpPr>
            <p:spPr>
              <a:xfrm>
                <a:off x="4266940"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1" name="Straight Connector 1100"/>
              <p:cNvCxnSpPr/>
              <p:nvPr userDrawn="1"/>
            </p:nvCxnSpPr>
            <p:spPr>
              <a:xfrm>
                <a:off x="3352208"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2" name="Straight Connector 1101"/>
              <p:cNvCxnSpPr/>
              <p:nvPr userDrawn="1"/>
            </p:nvCxnSpPr>
            <p:spPr>
              <a:xfrm>
                <a:off x="2437476"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3" name="Straight Connector 1102"/>
              <p:cNvCxnSpPr/>
              <p:nvPr userDrawn="1"/>
            </p:nvCxnSpPr>
            <p:spPr>
              <a:xfrm>
                <a:off x="1522744"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04" name="Straight Connector 1103"/>
              <p:cNvCxnSpPr/>
              <p:nvPr userDrawn="1"/>
            </p:nvCxnSpPr>
            <p:spPr>
              <a:xfrm>
                <a:off x="608012"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15" name="Straight Connector 1114"/>
              <p:cNvCxnSpPr/>
              <p:nvPr userDrawn="1"/>
            </p:nvCxnSpPr>
            <p:spPr>
              <a:xfrm>
                <a:off x="-304396"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cxnSp>
            <p:nvCxnSpPr>
              <p:cNvPr id="1116" name="Straight Connector 1115"/>
              <p:cNvCxnSpPr/>
              <p:nvPr userDrawn="1"/>
            </p:nvCxnSpPr>
            <p:spPr>
              <a:xfrm>
                <a:off x="12495212" y="-228600"/>
                <a:ext cx="0" cy="7315200"/>
              </a:xfrm>
              <a:prstGeom prst="line">
                <a:avLst/>
              </a:prstGeom>
              <a:ln>
                <a:solidFill>
                  <a:srgbClr val="292929">
                    <a:alpha val="20000"/>
                  </a:srgbClr>
                </a:solidFill>
              </a:ln>
            </p:spPr>
            <p:style>
              <a:lnRef idx="1">
                <a:schemeClr val="accent1"/>
              </a:lnRef>
              <a:fillRef idx="0">
                <a:schemeClr val="accent1"/>
              </a:fillRef>
              <a:effectRef idx="0">
                <a:schemeClr val="accent1"/>
              </a:effectRef>
              <a:fontRef idx="minor">
                <a:schemeClr val="tx1"/>
              </a:fontRef>
            </p:style>
          </p:cxnSp>
        </p:grpSp>
      </p:grpSp>
      <p:sp>
        <p:nvSpPr>
          <p:cNvPr id="543" name="Text Placeholder"/>
          <p:cNvSpPr>
            <a:spLocks noGrp="1"/>
          </p:cNvSpPr>
          <p:nvPr>
            <p:ph type="body" idx="1"/>
          </p:nvPr>
        </p:nvSpPr>
        <p:spPr>
          <a:xfrm>
            <a:off x="761284" y="1456888"/>
            <a:ext cx="10912287" cy="1638577"/>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p:cNvSpPr>
            <a:spLocks noGrp="1"/>
          </p:cNvSpPr>
          <p:nvPr>
            <p:ph type="title"/>
          </p:nvPr>
        </p:nvSpPr>
        <p:spPr>
          <a:xfrm>
            <a:off x="762907" y="0"/>
            <a:ext cx="10910664" cy="1463669"/>
          </a:xfrm>
          <a:prstGeom prst="rect">
            <a:avLst/>
          </a:prstGeom>
        </p:spPr>
        <p:txBody>
          <a:bodyPr vert="horz" wrap="square" lIns="0" tIns="0" rIns="0" bIns="0" rtlCol="0" anchor="ctr">
            <a:noAutofit/>
          </a:bodyPr>
          <a:lstStyle/>
          <a:p>
            <a:r>
              <a:rPr lang="en-US" smtClean="0"/>
              <a:t>Click to edit Master title style</a:t>
            </a:r>
            <a:endParaRPr lang="en-US" dirty="0"/>
          </a:p>
        </p:txBody>
      </p:sp>
    </p:spTree>
    <p:extLst>
      <p:ext uri="{BB962C8B-B14F-4D97-AF65-F5344CB8AC3E}">
        <p14:creationId xmlns:p14="http://schemas.microsoft.com/office/powerpoint/2010/main" val="1933427124"/>
      </p:ext>
    </p:extLst>
  </p:cSld>
  <p:clrMap bg1="lt1" tx1="dk1" bg2="lt2" tx2="dk2" accent1="accent1" accent2="accent2" accent3="accent3" accent4="accent4" accent5="accent5" accent6="accent6" hlink="hlink" folHlink="folHlink"/>
  <p:sldLayoutIdLst>
    <p:sldLayoutId id="2147484366" r:id="rId1"/>
    <p:sldLayoutId id="2147484367" r:id="rId2"/>
    <p:sldLayoutId id="2147484368" r:id="rId3"/>
    <p:sldLayoutId id="2147484369" r:id="rId4"/>
    <p:sldLayoutId id="2147484370" r:id="rId5"/>
    <p:sldLayoutId id="2147484371" r:id="rId6"/>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4488" b="0" kern="1200" cap="none" spc="-153" baseline="0" dirty="0" smtClean="0">
          <a:ln w="3175">
            <a:noFill/>
          </a:ln>
          <a:solidFill>
            <a:schemeClr val="tx1"/>
          </a:solidFill>
          <a:effectLst/>
          <a:latin typeface="Segoe UI Light" pitchFamily="34" charset="0"/>
          <a:ea typeface="+mn-ea"/>
          <a:cs typeface="Arial" charset="0"/>
        </a:defRPr>
      </a:lvl1pPr>
    </p:titleStyle>
    <p:bodyStyle>
      <a:lvl1pPr marL="0" indent="0" algn="l" defTabSz="932559" rtl="0" eaLnBrk="1" latinLnBrk="0" hangingPunct="1">
        <a:lnSpc>
          <a:spcPct val="90000"/>
        </a:lnSpc>
        <a:spcBef>
          <a:spcPct val="20000"/>
        </a:spcBef>
        <a:buClrTx/>
        <a:buSzPct val="90000"/>
        <a:buFont typeface="Arial" pitchFamily="34" charset="0"/>
        <a:buNone/>
        <a:defRPr sz="2856" kern="1200">
          <a:solidFill>
            <a:schemeClr val="tx1"/>
          </a:solidFill>
          <a:latin typeface="Segoe UI Light" pitchFamily="34" charset="0"/>
          <a:ea typeface="+mn-ea"/>
          <a:cs typeface="+mn-cs"/>
        </a:defRPr>
      </a:lvl1pPr>
      <a:lvl2pPr marL="600683" indent="-289818" algn="l" defTabSz="932559" rtl="0" eaLnBrk="1" latinLnBrk="0" hangingPunct="1">
        <a:lnSpc>
          <a:spcPct val="90000"/>
        </a:lnSpc>
        <a:spcBef>
          <a:spcPct val="20000"/>
        </a:spcBef>
        <a:buClr>
          <a:schemeClr val="bg2"/>
        </a:buClr>
        <a:buSzPct val="100000"/>
        <a:buFont typeface="Segoe UI" pitchFamily="34" charset="0"/>
        <a:buChar char="►"/>
        <a:defRPr sz="2040" kern="1200">
          <a:solidFill>
            <a:schemeClr val="tx1"/>
          </a:solidFill>
          <a:latin typeface="Segoe UI" pitchFamily="34" charset="0"/>
          <a:ea typeface="+mn-ea"/>
          <a:cs typeface="+mn-cs"/>
        </a:defRPr>
      </a:lvl2pPr>
      <a:lvl3pPr marL="816022" indent="-174862" algn="l" defTabSz="932559" rtl="0" eaLnBrk="1" latinLnBrk="0" hangingPunct="1">
        <a:lnSpc>
          <a:spcPct val="90000"/>
        </a:lnSpc>
        <a:spcBef>
          <a:spcPct val="20000"/>
        </a:spcBef>
        <a:buClr>
          <a:schemeClr val="bg2"/>
        </a:buClr>
        <a:buSzPct val="100000"/>
        <a:buFont typeface="Arial" pitchFamily="34" charset="0"/>
        <a:buChar char="•"/>
        <a:defRPr lang="en-US" sz="1836" kern="1200" dirty="0">
          <a:solidFill>
            <a:schemeClr val="tx1"/>
          </a:solidFill>
          <a:latin typeface="Segoe UI" pitchFamily="34" charset="0"/>
          <a:ea typeface="+mn-ea"/>
          <a:cs typeface="+mn-cs"/>
        </a:defRPr>
      </a:lvl3pPr>
      <a:lvl4pPr marL="1049171" indent="-174862" algn="l" defTabSz="932559" rtl="0" eaLnBrk="1" latinLnBrk="0" hangingPunct="1">
        <a:lnSpc>
          <a:spcPct val="90000"/>
        </a:lnSpc>
        <a:spcBef>
          <a:spcPct val="20000"/>
        </a:spcBef>
        <a:buClr>
          <a:schemeClr val="bg2"/>
        </a:buClr>
        <a:buSzPct val="100000"/>
        <a:buFont typeface="Segoe UI" pitchFamily="34" charset="0"/>
        <a:buChar char="-"/>
        <a:defRPr sz="1632" kern="1200">
          <a:solidFill>
            <a:schemeClr val="tx1"/>
          </a:solidFill>
          <a:latin typeface="Segoe UI" pitchFamily="34" charset="0"/>
          <a:ea typeface="+mn-ea"/>
          <a:cs typeface="+mn-cs"/>
        </a:defRPr>
      </a:lvl4pPr>
      <a:lvl5pPr marL="1282320" indent="-174862" algn="l" defTabSz="932559" rtl="0" eaLnBrk="1" latinLnBrk="0" hangingPunct="1">
        <a:lnSpc>
          <a:spcPct val="90000"/>
        </a:lnSpc>
        <a:spcBef>
          <a:spcPct val="20000"/>
        </a:spcBef>
        <a:buClr>
          <a:schemeClr val="bg2"/>
        </a:buClr>
        <a:buSzPct val="100000"/>
        <a:buFont typeface="Segoe UI" pitchFamily="34" charset="0"/>
        <a:buChar char="-"/>
        <a:defRPr sz="1632" kern="1200">
          <a:solidFill>
            <a:schemeClr val="tx1"/>
          </a:solidFill>
          <a:latin typeface="Segoe UI" pitchFamily="34" charset="0"/>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114150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8508329"/>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012352"/>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5" r:id="rId12"/>
    <p:sldLayoutId id="2147484256" r:id="rId13"/>
    <p:sldLayoutId id="2147484257" r:id="rId14"/>
    <p:sldLayoutId id="2147484258" r:id="rId15"/>
    <p:sldLayoutId id="2147484259" r:id="rId16"/>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3" y="233151"/>
            <a:ext cx="11375536" cy="762786"/>
          </a:xfrm>
          <a:prstGeom prst="rect">
            <a:avLst/>
          </a:prstGeom>
        </p:spPr>
        <p:txBody>
          <a:bodyPr vert="horz" wrap="square" lIns="0" tIns="0" rIns="0" bIns="0" rtlCol="0" anchor="t">
            <a:spAutoFit/>
          </a:bodyPr>
          <a:lstStyle/>
          <a:p>
            <a:r>
              <a:rPr lang="de-DE" dirty="0" smtClean="0"/>
              <a:t>Slide Title</a:t>
            </a:r>
            <a:endParaRPr lang="en-US" dirty="0"/>
          </a:p>
        </p:txBody>
      </p:sp>
      <p:sp>
        <p:nvSpPr>
          <p:cNvPr id="3" name="Text Placeholder 2"/>
          <p:cNvSpPr>
            <a:spLocks noGrp="1"/>
          </p:cNvSpPr>
          <p:nvPr>
            <p:ph type="body" idx="1"/>
          </p:nvPr>
        </p:nvSpPr>
        <p:spPr>
          <a:xfrm>
            <a:off x="529660" y="1476622"/>
            <a:ext cx="11375535" cy="2040374"/>
          </a:xfrm>
          <a:prstGeom prst="rect">
            <a:avLst/>
          </a:prstGeom>
        </p:spPr>
        <p:txBody>
          <a:bodyPr vert="horz" wrap="square" lIns="0" tIns="0" rIns="0" bIns="0" rtlCol="0">
            <a:spAutoFit/>
          </a:bodyPr>
          <a:lstStyle/>
          <a:p>
            <a:pPr lvl="0"/>
            <a:r>
              <a:rPr lang="de-DE" dirty="0" smtClean="0"/>
              <a:t>Title</a:t>
            </a:r>
          </a:p>
          <a:p>
            <a:pPr lvl="1"/>
            <a:r>
              <a:rPr lang="de-DE" dirty="0" smtClean="0"/>
              <a:t>First Level</a:t>
            </a:r>
          </a:p>
          <a:p>
            <a:pPr lvl="2"/>
            <a:r>
              <a:rPr lang="de-DE" dirty="0" smtClean="0"/>
              <a:t>Second level</a:t>
            </a:r>
          </a:p>
          <a:p>
            <a:pPr lvl="3"/>
            <a:r>
              <a:rPr lang="de-DE" dirty="0" smtClean="0"/>
              <a:t>Third level</a:t>
            </a:r>
          </a:p>
          <a:p>
            <a:pPr lvl="4"/>
            <a:r>
              <a:rPr lang="de-DE" dirty="0" smtClean="0"/>
              <a:t>Fourth level</a:t>
            </a:r>
            <a:endParaRPr lang="en-US" dirty="0"/>
          </a:p>
        </p:txBody>
      </p:sp>
    </p:spTree>
    <p:extLst>
      <p:ext uri="{BB962C8B-B14F-4D97-AF65-F5344CB8AC3E}">
        <p14:creationId xmlns:p14="http://schemas.microsoft.com/office/powerpoint/2010/main" val="3238216339"/>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 id="2147484272" r:id="rId12"/>
    <p:sldLayoutId id="2147484273" r:id="rId13"/>
    <p:sldLayoutId id="2147484274" r:id="rId14"/>
  </p:sldLayoutIdLst>
  <p:transition>
    <p:fade/>
  </p:transition>
  <p:timing>
    <p:tnLst>
      <p:par>
        <p:cTn id="1" dur="indefinite" restart="never" nodeType="tmRoot"/>
      </p:par>
    </p:tnLst>
  </p:timing>
  <p:txStyles>
    <p:titleStyle>
      <a:lvl1pPr algn="l" defTabSz="932284" rtl="0" eaLnBrk="1" latinLnBrk="0" hangingPunct="1">
        <a:lnSpc>
          <a:spcPct val="90000"/>
        </a:lnSpc>
        <a:spcBef>
          <a:spcPct val="0"/>
        </a:spcBef>
        <a:buNone/>
        <a:defRPr lang="en-US" sz="5500" b="0" kern="12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52858" indent="-352858" algn="l" defTabSz="932284" rtl="0" eaLnBrk="1" latinLnBrk="0" hangingPunct="1">
        <a:lnSpc>
          <a:spcPct val="90000"/>
        </a:lnSpc>
        <a:spcBef>
          <a:spcPct val="20000"/>
        </a:spcBef>
        <a:buSzPct val="90000"/>
        <a:buFont typeface="Arial" pitchFamily="34" charset="0"/>
        <a:buChar char="•"/>
        <a:defRPr sz="33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42591" indent="-289733" algn="l" defTabSz="932284" rtl="0" eaLnBrk="1" latinLnBrk="0" hangingPunct="1">
        <a:lnSpc>
          <a:spcPct val="90000"/>
        </a:lnSpc>
        <a:spcBef>
          <a:spcPct val="20000"/>
        </a:spcBef>
        <a:buSzPct val="90000"/>
        <a:buFont typeface="Arial" pitchFamily="34" charset="0"/>
        <a:buChar char="•"/>
        <a:tabLst>
          <a:tab pos="642591" algn="l"/>
        </a:tabLst>
        <a:defRPr sz="2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32322" indent="-289733" algn="l" defTabSz="932284"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511787" indent="-228225" algn="l" defTabSz="932284" rtl="0" eaLnBrk="1" latinLnBrk="0" hangingPunct="1">
        <a:lnSpc>
          <a:spcPct val="90000"/>
        </a:lnSpc>
        <a:spcBef>
          <a:spcPct val="20000"/>
        </a:spcBef>
        <a:buSzPct val="90000"/>
        <a:buFont typeface="Arial" pitchFamily="34" charset="0"/>
        <a:buChar char="•"/>
        <a:tabLst>
          <a:tab pos="932322"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46486" indent="-234700" algn="l" defTabSz="932284"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63785" indent="-233071" algn="l" defTabSz="9322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7" indent="-233071" algn="l" defTabSz="9322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8" indent="-233071" algn="l" defTabSz="9322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4" rtl="0" eaLnBrk="1" latinLnBrk="0" hangingPunct="1">
        <a:defRPr sz="1800" kern="1200">
          <a:solidFill>
            <a:schemeClr val="tx1"/>
          </a:solidFill>
          <a:latin typeface="+mn-lt"/>
          <a:ea typeface="+mn-ea"/>
          <a:cs typeface="+mn-cs"/>
        </a:defRPr>
      </a:lvl1pPr>
      <a:lvl2pPr marL="466144" algn="l" defTabSz="932284" rtl="0" eaLnBrk="1" latinLnBrk="0" hangingPunct="1">
        <a:defRPr sz="1800" kern="1200">
          <a:solidFill>
            <a:schemeClr val="tx1"/>
          </a:solidFill>
          <a:latin typeface="+mn-lt"/>
          <a:ea typeface="+mn-ea"/>
          <a:cs typeface="+mn-cs"/>
        </a:defRPr>
      </a:lvl2pPr>
      <a:lvl3pPr marL="932284" algn="l" defTabSz="932284" rtl="0" eaLnBrk="1" latinLnBrk="0" hangingPunct="1">
        <a:defRPr sz="1800" kern="1200">
          <a:solidFill>
            <a:schemeClr val="tx1"/>
          </a:solidFill>
          <a:latin typeface="+mn-lt"/>
          <a:ea typeface="+mn-ea"/>
          <a:cs typeface="+mn-cs"/>
        </a:defRPr>
      </a:lvl3pPr>
      <a:lvl4pPr marL="1398428" algn="l" defTabSz="932284" rtl="0" eaLnBrk="1" latinLnBrk="0" hangingPunct="1">
        <a:defRPr sz="1800" kern="1200">
          <a:solidFill>
            <a:schemeClr val="tx1"/>
          </a:solidFill>
          <a:latin typeface="+mn-lt"/>
          <a:ea typeface="+mn-ea"/>
          <a:cs typeface="+mn-cs"/>
        </a:defRPr>
      </a:lvl4pPr>
      <a:lvl5pPr marL="1864571" algn="l" defTabSz="932284" rtl="0" eaLnBrk="1" latinLnBrk="0" hangingPunct="1">
        <a:defRPr sz="1800" kern="1200">
          <a:solidFill>
            <a:schemeClr val="tx1"/>
          </a:solidFill>
          <a:latin typeface="+mn-lt"/>
          <a:ea typeface="+mn-ea"/>
          <a:cs typeface="+mn-cs"/>
        </a:defRPr>
      </a:lvl5pPr>
      <a:lvl6pPr marL="2330713" algn="l" defTabSz="932284" rtl="0" eaLnBrk="1" latinLnBrk="0" hangingPunct="1">
        <a:defRPr sz="1800" kern="1200">
          <a:solidFill>
            <a:schemeClr val="tx1"/>
          </a:solidFill>
          <a:latin typeface="+mn-lt"/>
          <a:ea typeface="+mn-ea"/>
          <a:cs typeface="+mn-cs"/>
        </a:defRPr>
      </a:lvl6pPr>
      <a:lvl7pPr marL="2796854" algn="l" defTabSz="932284" rtl="0" eaLnBrk="1" latinLnBrk="0" hangingPunct="1">
        <a:defRPr sz="1800" kern="1200">
          <a:solidFill>
            <a:schemeClr val="tx1"/>
          </a:solidFill>
          <a:latin typeface="+mn-lt"/>
          <a:ea typeface="+mn-ea"/>
          <a:cs typeface="+mn-cs"/>
        </a:defRPr>
      </a:lvl7pPr>
      <a:lvl8pPr marL="3262998" algn="l" defTabSz="932284" rtl="0" eaLnBrk="1" latinLnBrk="0" hangingPunct="1">
        <a:defRPr sz="1800" kern="1200">
          <a:solidFill>
            <a:schemeClr val="tx1"/>
          </a:solidFill>
          <a:latin typeface="+mn-lt"/>
          <a:ea typeface="+mn-ea"/>
          <a:cs typeface="+mn-cs"/>
        </a:defRPr>
      </a:lvl8pPr>
      <a:lvl9pPr marL="3729141" algn="l" defTabSz="932284"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2336091"/>
      </p:ext>
    </p:extLst>
  </p:cSld>
  <p:clrMap bg1="lt1" tx1="dk1" bg2="lt2" tx2="dk2" accent1="accent1" accent2="accent2" accent3="accent3" accent4="accent4" accent5="accent5" accent6="accent6" hlink="hlink" folHlink="folHlink"/>
  <p:sldLayoutIdLst>
    <p:sldLayoutId id="2147484284" r:id="rId1"/>
    <p:sldLayoutId id="2147484285" r:id="rId2"/>
    <p:sldLayoutId id="2147484286" r:id="rId3"/>
    <p:sldLayoutId id="2147484287" r:id="rId4"/>
    <p:sldLayoutId id="2147484288" r:id="rId5"/>
    <p:sldLayoutId id="2147484289" r:id="rId6"/>
    <p:sldLayoutId id="2147484290" r:id="rId7"/>
    <p:sldLayoutId id="2147484291" r:id="rId8"/>
    <p:sldLayoutId id="2147484292" r:id="rId9"/>
    <p:sldLayoutId id="214748429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8766600"/>
      </p:ext>
    </p:extLst>
  </p:cSld>
  <p:clrMap bg1="dk1" tx1="lt1" bg2="dk2" tx2="lt2" accent1="accent1" accent2="accent2" accent3="accent3" accent4="accent4" accent5="accent5" accent6="accent6" hlink="hlink" folHlink="folHlink"/>
  <p:sldLayoutIdLst>
    <p:sldLayoutId id="2147484295" r:id="rId1"/>
    <p:sldLayoutId id="2147484296" r:id="rId2"/>
    <p:sldLayoutId id="2147484297" r:id="rId3"/>
    <p:sldLayoutId id="2147484298" r:id="rId4"/>
    <p:sldLayoutId id="2147484299" r:id="rId5"/>
    <p:sldLayoutId id="2147484300" r:id="rId6"/>
    <p:sldLayoutId id="2147484301" r:id="rId7"/>
    <p:sldLayoutId id="2147484302" r:id="rId8"/>
    <p:sldLayoutId id="2147484303" r:id="rId9"/>
    <p:sldLayoutId id="2147484304" r:id="rId10"/>
    <p:sldLayoutId id="2147484305" r:id="rId11"/>
    <p:sldLayoutId id="2147484306" r:id="rId12"/>
    <p:sldLayoutId id="2147484307" r:id="rId13"/>
    <p:sldLayoutId id="2147484308" r:id="rId14"/>
    <p:sldLayoutId id="2147484309" r:id="rId15"/>
    <p:sldLayoutId id="2147484310" r:id="rId16"/>
    <p:sldLayoutId id="2147484311" r:id="rId17"/>
    <p:sldLayoutId id="2147484312" r:id="rId18"/>
    <p:sldLayoutId id="2147484313" r:id="rId19"/>
    <p:sldLayoutId id="2147484314" r:id="rId20"/>
    <p:sldLayoutId id="2147484315" r:id="rId21"/>
    <p:sldLayoutId id="214748431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9926733"/>
      </p:ext>
    </p:extLst>
  </p:cSld>
  <p:clrMap bg1="lt1" tx1="dk1" bg2="lt2" tx2="dk2" accent1="accent1" accent2="accent2" accent3="accent3" accent4="accent4" accent5="accent5" accent6="accent6" hlink="hlink" folHlink="folHlink"/>
  <p:sldLayoutIdLst>
    <p:sldLayoutId id="2147484318" r:id="rId1"/>
    <p:sldLayoutId id="2147484319" r:id="rId2"/>
    <p:sldLayoutId id="2147484320" r:id="rId3"/>
    <p:sldLayoutId id="2147484321" r:id="rId4"/>
    <p:sldLayoutId id="2147484322" r:id="rId5"/>
    <p:sldLayoutId id="2147484323" r:id="rId6"/>
    <p:sldLayoutId id="2147484324" r:id="rId7"/>
    <p:sldLayoutId id="2147484325" r:id="rId8"/>
    <p:sldLayoutId id="2147484326" r:id="rId9"/>
    <p:sldLayoutId id="2147484327" r:id="rId10"/>
    <p:sldLayoutId id="2147484328" r:id="rId11"/>
    <p:sldLayoutId id="2147484329" r:id="rId12"/>
    <p:sldLayoutId id="2147484330"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8.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173.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7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143.xml"/><Relationship Id="rId1" Type="http://schemas.openxmlformats.org/officeDocument/2006/relationships/tags" Target="../tags/tag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153.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43.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43.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3.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53.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21.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47.jpeg"/><Relationship Id="rId1" Type="http://schemas.openxmlformats.org/officeDocument/2006/relationships/slideLayout" Target="../slideLayouts/slideLayout140.xml"/><Relationship Id="rId5" Type="http://schemas.openxmlformats.org/officeDocument/2006/relationships/image" Target="../media/image23.emf"/><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8" Type="http://schemas.openxmlformats.org/officeDocument/2006/relationships/hyperlink" Target="http://www.tellspiele.ch/" TargetMode="External"/><Relationship Id="rId13" Type="http://schemas.openxmlformats.org/officeDocument/2006/relationships/image" Target="../media/image56.png"/><Relationship Id="rId3" Type="http://schemas.openxmlformats.org/officeDocument/2006/relationships/image" Target="../media/image49.png"/><Relationship Id="rId7" Type="http://schemas.openxmlformats.org/officeDocument/2006/relationships/image" Target="../media/image51.jpeg"/><Relationship Id="rId12" Type="http://schemas.openxmlformats.org/officeDocument/2006/relationships/image" Target="../media/image55.png"/><Relationship Id="rId2" Type="http://schemas.openxmlformats.org/officeDocument/2006/relationships/hyperlink" Target="http://www.ringier.ch/" TargetMode="External"/><Relationship Id="rId1" Type="http://schemas.openxmlformats.org/officeDocument/2006/relationships/slideLayout" Target="../slideLayouts/slideLayout130.xml"/><Relationship Id="rId6" Type="http://schemas.openxmlformats.org/officeDocument/2006/relationships/hyperlink" Target="http://www.migros.ch/DE/Ueber_die_Migros/Das_Unternehmen/Migros_Gruppe/Genossenschaften/Seiten/MGB.aspx" TargetMode="External"/><Relationship Id="rId11" Type="http://schemas.openxmlformats.org/officeDocument/2006/relationships/image" Target="../media/image54.png"/><Relationship Id="rId5" Type="http://schemas.openxmlformats.org/officeDocument/2006/relationships/image" Target="../media/image50.png"/><Relationship Id="rId10" Type="http://schemas.openxmlformats.org/officeDocument/2006/relationships/image" Target="../media/image53.png"/><Relationship Id="rId4" Type="http://schemas.openxmlformats.org/officeDocument/2006/relationships/hyperlink" Target="http://www.hypovereinsbank.de/" TargetMode="External"/><Relationship Id="rId9" Type="http://schemas.openxmlformats.org/officeDocument/2006/relationships/image" Target="../media/image5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0.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9.xml"/><Relationship Id="rId1" Type="http://schemas.openxmlformats.org/officeDocument/2006/relationships/slideLayout" Target="../slideLayouts/slideLayout140.xml"/><Relationship Id="rId5" Type="http://schemas.openxmlformats.org/officeDocument/2006/relationships/image" Target="../media/image59.wmf"/><Relationship Id="rId4" Type="http://schemas.openxmlformats.org/officeDocument/2006/relationships/image" Target="../media/image58.wmf"/></Relationships>
</file>

<file path=ppt/slides/_rels/slide25.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png"/><Relationship Id="rId1" Type="http://schemas.openxmlformats.org/officeDocument/2006/relationships/slideLayout" Target="../slideLayouts/slideLayout140.xml"/></Relationships>
</file>

<file path=ppt/slides/_rels/slide26.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slideLayout" Target="../slideLayouts/slideLayout140.xml"/><Relationship Id="rId5" Type="http://schemas.openxmlformats.org/officeDocument/2006/relationships/image" Target="../media/image65.wmf"/><Relationship Id="rId4" Type="http://schemas.openxmlformats.org/officeDocument/2006/relationships/image" Target="../media/image64.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0.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0.xml"/><Relationship Id="rId1" Type="http://schemas.openxmlformats.org/officeDocument/2006/relationships/tags" Target="../tags/tag9.xml"/><Relationship Id="rId5" Type="http://schemas.microsoft.com/office/2007/relationships/hdphoto" Target="../media/hdphoto3.wdp"/><Relationship Id="rId4" Type="http://schemas.openxmlformats.org/officeDocument/2006/relationships/image" Target="../media/image6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0.xml"/><Relationship Id="rId1" Type="http://schemas.openxmlformats.org/officeDocument/2006/relationships/tags" Target="../tags/tag10.xml"/><Relationship Id="rId5" Type="http://schemas.microsoft.com/office/2007/relationships/hdphoto" Target="../media/hdphoto3.wdp"/><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diagramLayout" Target="../diagrams/layout1.xml"/><Relationship Id="rId7" Type="http://schemas.openxmlformats.org/officeDocument/2006/relationships/image" Target="../media/image25.jpeg"/><Relationship Id="rId2" Type="http://schemas.openxmlformats.org/officeDocument/2006/relationships/diagramData" Target="../diagrams/data1.xml"/><Relationship Id="rId1" Type="http://schemas.openxmlformats.org/officeDocument/2006/relationships/slideLayout" Target="../slideLayouts/slideLayout1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7.jpeg"/></Relationships>
</file>

<file path=ppt/slides/_rels/slide3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67.png"/><Relationship Id="rId1" Type="http://schemas.openxmlformats.org/officeDocument/2006/relationships/slideLayout" Target="../slideLayouts/slideLayout1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0.xml"/><Relationship Id="rId1" Type="http://schemas.openxmlformats.org/officeDocument/2006/relationships/tags" Target="../tags/tag11.xml"/><Relationship Id="rId5" Type="http://schemas.microsoft.com/office/2007/relationships/hdphoto" Target="../media/hdphoto3.wdp"/><Relationship Id="rId4"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69.png"/><Relationship Id="rId2" Type="http://schemas.openxmlformats.org/officeDocument/2006/relationships/slideLayout" Target="../slideLayouts/slideLayout130.xml"/><Relationship Id="rId1" Type="http://schemas.openxmlformats.org/officeDocument/2006/relationships/tags" Target="../tags/tag12.xml"/><Relationship Id="rId6" Type="http://schemas.openxmlformats.org/officeDocument/2006/relationships/image" Target="../media/image68.png"/><Relationship Id="rId5" Type="http://schemas.microsoft.com/office/2007/relationships/hdphoto" Target="../media/hdphoto3.wdp"/><Relationship Id="rId4" Type="http://schemas.openxmlformats.org/officeDocument/2006/relationships/image" Target="../media/image66.pn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137.xml"/><Relationship Id="rId5" Type="http://schemas.openxmlformats.org/officeDocument/2006/relationships/image" Target="../media/image71.jpeg"/><Relationship Id="rId4" Type="http://schemas.openxmlformats.org/officeDocument/2006/relationships/image" Target="../media/image70.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5.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72.jpeg"/><Relationship Id="rId1" Type="http://schemas.openxmlformats.org/officeDocument/2006/relationships/slideLayout" Target="../slideLayouts/slideLayout13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79.emf"/><Relationship Id="rId2" Type="http://schemas.openxmlformats.org/officeDocument/2006/relationships/diagramData" Target="../diagrams/data4.xml"/><Relationship Id="rId1" Type="http://schemas.openxmlformats.org/officeDocument/2006/relationships/slideLayout" Target="../slideLayouts/slideLayout13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131.xml"/></Relationships>
</file>

<file path=ppt/slides/_rels/slide39.xml.rels><?xml version="1.0" encoding="UTF-8" standalone="yes"?>
<Relationships xmlns="http://schemas.openxmlformats.org/package/2006/relationships"><Relationship Id="rId3" Type="http://schemas.openxmlformats.org/officeDocument/2006/relationships/hyperlink" Target="mailto:alex.flade@microsoft.com" TargetMode="External"/><Relationship Id="rId2" Type="http://schemas.openxmlformats.org/officeDocument/2006/relationships/hyperlink" Target="mailto:jrassloff@kpmg.com" TargetMode="External"/><Relationship Id="rId1" Type="http://schemas.openxmlformats.org/officeDocument/2006/relationships/slideLayout" Target="../slideLayouts/slideLayout138.xml"/><Relationship Id="rId4" Type="http://schemas.openxmlformats.org/officeDocument/2006/relationships/hyperlink" Target="mailto:themker@kpmg.com" TargetMode="External"/></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slideLayout" Target="../slideLayouts/slideLayout141.xml"/></Relationships>
</file>

<file path=ppt/slides/_rels/slide40.xml.rels><?xml version="1.0" encoding="UTF-8" standalone="yes"?>
<Relationships xmlns="http://schemas.openxmlformats.org/package/2006/relationships"><Relationship Id="rId3" Type="http://schemas.openxmlformats.org/officeDocument/2006/relationships/hyperlink" Target="mailto:alex.flade@microsoft.com" TargetMode="External"/><Relationship Id="rId2" Type="http://schemas.openxmlformats.org/officeDocument/2006/relationships/hyperlink" Target="mailto:jrassloff@kpmg.com" TargetMode="External"/><Relationship Id="rId1" Type="http://schemas.openxmlformats.org/officeDocument/2006/relationships/slideLayout" Target="../slideLayouts/slideLayout138.xml"/><Relationship Id="rId4" Type="http://schemas.openxmlformats.org/officeDocument/2006/relationships/hyperlink" Target="mailto:themker@kpmg.com"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mailto:alex.flade@microsoft.com" TargetMode="External"/><Relationship Id="rId2" Type="http://schemas.openxmlformats.org/officeDocument/2006/relationships/hyperlink" Target="mailto:jrassloff@kpmg.com" TargetMode="External"/><Relationship Id="rId1" Type="http://schemas.openxmlformats.org/officeDocument/2006/relationships/slideLayout" Target="../slideLayouts/slideLayout138.xml"/><Relationship Id="rId4" Type="http://schemas.openxmlformats.org/officeDocument/2006/relationships/hyperlink" Target="mailto:themker@kpmg.com"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myspc.sharepointconference.com/" TargetMode="External"/><Relationship Id="rId1" Type="http://schemas.openxmlformats.org/officeDocument/2006/relationships/slideLayout" Target="../slideLayouts/slideLayout10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9.emf"/><Relationship Id="rId1" Type="http://schemas.openxmlformats.org/officeDocument/2006/relationships/slideLayout" Target="../slideLayouts/slideLayout17.xml"/><Relationship Id="rId4" Type="http://schemas.openxmlformats.org/officeDocument/2006/relationships/image" Target="../media/image84.png"/></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29.xml"/><Relationship Id="rId5" Type="http://schemas.openxmlformats.org/officeDocument/2006/relationships/image" Target="../media/image31.jpeg"/><Relationship Id="rId4" Type="http://schemas.openxmlformats.org/officeDocument/2006/relationships/image" Target="../media/image3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2.jpeg"/><Relationship Id="rId2" Type="http://schemas.openxmlformats.org/officeDocument/2006/relationships/diagramData" Target="../diagrams/data2.xml"/><Relationship Id="rId1" Type="http://schemas.openxmlformats.org/officeDocument/2006/relationships/slideLayout" Target="../slideLayouts/slideLayout13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4756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white gradient"/>
          <p:cNvSpPr/>
          <p:nvPr/>
        </p:nvSpPr>
        <p:spPr>
          <a:xfrm>
            <a:off x="747994" y="1985094"/>
            <a:ext cx="6278782" cy="2035544"/>
          </a:xfrm>
          <a:prstGeom prst="rect">
            <a:avLst/>
          </a:prstGeom>
          <a:solidFill>
            <a:srgbClr val="002050"/>
          </a:solidFill>
          <a:ln w="3175">
            <a:noFill/>
          </a:ln>
          <a:effectLst/>
        </p:spPr>
        <p:txBody>
          <a:bodyPr vert="horz" wrap="square" lIns="186521" tIns="186521" rIns="186521" bIns="186521" rtlCol="0" anchor="b" anchorCtr="0">
            <a:noAutofit/>
          </a:bodyPr>
          <a:lstStyle/>
          <a:p>
            <a:pPr defTabSz="932559">
              <a:lnSpc>
                <a:spcPct val="90000"/>
              </a:lnSpc>
              <a:spcBef>
                <a:spcPct val="0"/>
              </a:spcBef>
            </a:pPr>
            <a:r>
              <a:rPr lang="en-US" sz="2856" dirty="0">
                <a:ln w="3175">
                  <a:noFill/>
                </a:ln>
                <a:solidFill>
                  <a:srgbClr val="FFFFFF"/>
                </a:solidFill>
                <a:latin typeface="Segoe UI Light" pitchFamily="34" charset="0"/>
                <a:cs typeface="Arial" charset="0"/>
              </a:rPr>
              <a:t>C</a:t>
            </a:r>
            <a:r>
              <a:rPr lang="en-US" sz="2856" dirty="0" smtClean="0">
                <a:ln w="3175">
                  <a:noFill/>
                </a:ln>
                <a:solidFill>
                  <a:srgbClr val="FFFFFF"/>
                </a:solidFill>
                <a:latin typeface="Segoe UI Light" pitchFamily="34" charset="0"/>
                <a:cs typeface="Arial" charset="0"/>
              </a:rPr>
              <a:t>ommon </a:t>
            </a:r>
            <a:r>
              <a:rPr lang="en-US" sz="2856" dirty="0">
                <a:ln w="3175">
                  <a:noFill/>
                </a:ln>
                <a:solidFill>
                  <a:srgbClr val="FFFFFF"/>
                </a:solidFill>
                <a:latin typeface="Segoe UI Light" pitchFamily="34" charset="0"/>
                <a:cs typeface="Arial" charset="0"/>
              </a:rPr>
              <a:t>C</a:t>
            </a:r>
            <a:r>
              <a:rPr lang="en-US" sz="2856" dirty="0" smtClean="0">
                <a:ln w="3175">
                  <a:noFill/>
                </a:ln>
                <a:solidFill>
                  <a:srgbClr val="FFFFFF"/>
                </a:solidFill>
                <a:latin typeface="Segoe UI Light" pitchFamily="34" charset="0"/>
                <a:cs typeface="Arial" charset="0"/>
              </a:rPr>
              <a:t>hallenges</a:t>
            </a:r>
            <a:endParaRPr lang="en-US" sz="2856" dirty="0">
              <a:ln w="3175">
                <a:noFill/>
              </a:ln>
              <a:solidFill>
                <a:srgbClr val="FFFFFF"/>
              </a:solidFill>
              <a:latin typeface="Segoe UI Light" pitchFamily="34" charset="0"/>
              <a:cs typeface="Arial" charset="0"/>
            </a:endParaRPr>
          </a:p>
        </p:txBody>
      </p:sp>
      <p:sp>
        <p:nvSpPr>
          <p:cNvPr id="70" name="white gradient"/>
          <p:cNvSpPr/>
          <p:nvPr/>
        </p:nvSpPr>
        <p:spPr>
          <a:xfrm>
            <a:off x="747994" y="4208037"/>
            <a:ext cx="1987999" cy="2555333"/>
          </a:xfrm>
          <a:prstGeom prst="rect">
            <a:avLst/>
          </a:prstGeom>
          <a:solidFill>
            <a:srgbClr val="00338D"/>
          </a:solidFill>
          <a:ln w="3175">
            <a:noFill/>
          </a:ln>
          <a:effectLst/>
        </p:spPr>
        <p:txBody>
          <a:bodyPr vert="horz" wrap="square" lIns="186521" tIns="93260" rIns="186521" bIns="93260" rtlCol="0" anchor="ctr" anchorCtr="0">
            <a:noAutofit/>
          </a:bodyPr>
          <a:lstStyle/>
          <a:p>
            <a:pPr algn="ctr" defTabSz="932559">
              <a:lnSpc>
                <a:spcPct val="90000"/>
              </a:lnSpc>
              <a:spcBef>
                <a:spcPct val="0"/>
              </a:spcBef>
            </a:pPr>
            <a:r>
              <a:rPr lang="de-DE" sz="2040" dirty="0">
                <a:ln w="3175">
                  <a:noFill/>
                </a:ln>
                <a:solidFill>
                  <a:srgbClr val="FFFFFF"/>
                </a:solidFill>
                <a:ea typeface="Segoe UI" pitchFamily="34" charset="0"/>
                <a:cs typeface="Segoe UI" pitchFamily="34" charset="0"/>
              </a:rPr>
              <a:t>SharePoint </a:t>
            </a:r>
            <a:r>
              <a:rPr lang="de-DE" sz="2040" dirty="0" err="1">
                <a:ln w="3175">
                  <a:noFill/>
                </a:ln>
                <a:solidFill>
                  <a:srgbClr val="FFFFFF"/>
                </a:solidFill>
                <a:ea typeface="Segoe UI" pitchFamily="34" charset="0"/>
                <a:cs typeface="Segoe UI" pitchFamily="34" charset="0"/>
              </a:rPr>
              <a:t>as</a:t>
            </a:r>
            <a:r>
              <a:rPr lang="de-DE" sz="2040" dirty="0">
                <a:ln w="3175">
                  <a:noFill/>
                </a:ln>
                <a:solidFill>
                  <a:srgbClr val="FFFFFF"/>
                </a:solidFill>
                <a:ea typeface="Segoe UI" pitchFamily="34" charset="0"/>
                <a:cs typeface="Segoe UI" pitchFamily="34" charset="0"/>
              </a:rPr>
              <a:t> an IT </a:t>
            </a:r>
            <a:r>
              <a:rPr lang="de-DE" sz="2040" dirty="0" smtClean="0">
                <a:ln w="3175">
                  <a:noFill/>
                </a:ln>
                <a:solidFill>
                  <a:srgbClr val="FFFFFF"/>
                </a:solidFill>
                <a:ea typeface="Segoe UI" pitchFamily="34" charset="0"/>
                <a:cs typeface="Segoe UI" pitchFamily="34" charset="0"/>
              </a:rPr>
              <a:t>Project</a:t>
            </a:r>
            <a:endParaRPr lang="de-DE" sz="2040" dirty="0">
              <a:ln w="3175">
                <a:noFill/>
              </a:ln>
              <a:solidFill>
                <a:srgbClr val="FFFFFF"/>
              </a:solidFill>
              <a:ea typeface="Segoe UI" pitchFamily="34" charset="0"/>
              <a:cs typeface="Segoe UI" pitchFamily="34" charset="0"/>
            </a:endParaRPr>
          </a:p>
        </p:txBody>
      </p:sp>
      <p:sp useBgFill="1">
        <p:nvSpPr>
          <p:cNvPr id="63" name="Rectangle 62"/>
          <p:cNvSpPr/>
          <p:nvPr/>
        </p:nvSpPr>
        <p:spPr bwMode="auto">
          <a:xfrm>
            <a:off x="2502" y="6761374"/>
            <a:ext cx="12431473" cy="233151"/>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useBgFill="1">
        <p:nvSpPr>
          <p:cNvPr id="64" name="Rectangle 63"/>
          <p:cNvSpPr/>
          <p:nvPr/>
        </p:nvSpPr>
        <p:spPr bwMode="auto">
          <a:xfrm>
            <a:off x="2501" y="1295282"/>
            <a:ext cx="748253" cy="5701259"/>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6" name="white gradient"/>
          <p:cNvSpPr/>
          <p:nvPr/>
        </p:nvSpPr>
        <p:spPr>
          <a:xfrm>
            <a:off x="2885908" y="4204024"/>
            <a:ext cx="1987999" cy="2555333"/>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559" fontAlgn="base">
              <a:lnSpc>
                <a:spcPct val="90000"/>
              </a:lnSpc>
              <a:spcBef>
                <a:spcPct val="0"/>
              </a:spcBef>
              <a:spcAft>
                <a:spcPct val="0"/>
              </a:spcAft>
            </a:pPr>
            <a:r>
              <a:rPr lang="de-DE" sz="2040" dirty="0" smtClean="0">
                <a:ln w="3175">
                  <a:noFill/>
                </a:ln>
                <a:solidFill>
                  <a:srgbClr val="FFFFFF"/>
                </a:solidFill>
                <a:ea typeface="Segoe UI" pitchFamily="34" charset="0"/>
                <a:cs typeface="Segoe UI" pitchFamily="34" charset="0"/>
              </a:rPr>
              <a:t>Poor Change Management</a:t>
            </a:r>
            <a:endParaRPr lang="de-DE" sz="2040" dirty="0">
              <a:ln w="3175">
                <a:noFill/>
              </a:ln>
              <a:solidFill>
                <a:srgbClr val="FFFFFF"/>
              </a:solidFill>
              <a:ea typeface="Segoe UI" pitchFamily="34" charset="0"/>
              <a:cs typeface="Segoe UI" pitchFamily="34" charset="0"/>
            </a:endParaRPr>
          </a:p>
        </p:txBody>
      </p:sp>
      <p:sp>
        <p:nvSpPr>
          <p:cNvPr id="18" name="white gradient"/>
          <p:cNvSpPr/>
          <p:nvPr/>
        </p:nvSpPr>
        <p:spPr>
          <a:xfrm>
            <a:off x="7154877" y="4204024"/>
            <a:ext cx="1987999" cy="2555333"/>
          </a:xfrm>
          <a:prstGeom prst="rect">
            <a:avLst/>
          </a:prstGeom>
          <a:solidFill>
            <a:srgbClr val="00338D"/>
          </a:solidFill>
          <a:ln w="3175">
            <a:noFill/>
          </a:ln>
          <a:effectLst/>
        </p:spPr>
        <p:txBody>
          <a:bodyPr vert="horz" wrap="square" lIns="186521" tIns="93260" rIns="186521" bIns="93260" rtlCol="0" anchor="ctr" anchorCtr="0">
            <a:noAutofit/>
          </a:bodyPr>
          <a:lstStyle/>
          <a:p>
            <a:pPr algn="ctr" defTabSz="932559">
              <a:lnSpc>
                <a:spcPct val="90000"/>
              </a:lnSpc>
              <a:spcBef>
                <a:spcPct val="0"/>
              </a:spcBef>
            </a:pPr>
            <a:r>
              <a:rPr lang="de-DE" sz="2040" dirty="0" err="1">
                <a:ln w="3175">
                  <a:noFill/>
                </a:ln>
                <a:solidFill>
                  <a:srgbClr val="FFFFFF"/>
                </a:solidFill>
                <a:ea typeface="Segoe UI" pitchFamily="34" charset="0"/>
                <a:cs typeface="Segoe UI" pitchFamily="34" charset="0"/>
              </a:rPr>
              <a:t>Incomplete</a:t>
            </a:r>
            <a:r>
              <a:rPr lang="de-DE" sz="2040" dirty="0">
                <a:ln w="3175">
                  <a:noFill/>
                </a:ln>
                <a:solidFill>
                  <a:srgbClr val="FFFFFF"/>
                </a:solidFill>
                <a:ea typeface="Segoe UI" pitchFamily="34" charset="0"/>
                <a:cs typeface="Segoe UI" pitchFamily="34" charset="0"/>
              </a:rPr>
              <a:t> </a:t>
            </a:r>
            <a:r>
              <a:rPr lang="de-DE" sz="2040" dirty="0" err="1">
                <a:ln w="3175">
                  <a:noFill/>
                </a:ln>
                <a:solidFill>
                  <a:srgbClr val="FFFFFF"/>
                </a:solidFill>
                <a:ea typeface="Segoe UI" pitchFamily="34" charset="0"/>
                <a:cs typeface="Segoe UI" pitchFamily="34" charset="0"/>
              </a:rPr>
              <a:t>L</a:t>
            </a:r>
            <a:r>
              <a:rPr lang="de-DE" sz="2040" dirty="0" err="1" smtClean="0">
                <a:ln w="3175">
                  <a:noFill/>
                </a:ln>
                <a:solidFill>
                  <a:srgbClr val="FFFFFF"/>
                </a:solidFill>
                <a:ea typeface="Segoe UI" pitchFamily="34" charset="0"/>
                <a:cs typeface="Segoe UI" pitchFamily="34" charset="0"/>
              </a:rPr>
              <a:t>ifecycle</a:t>
            </a:r>
            <a:r>
              <a:rPr lang="de-DE" sz="2040" dirty="0" smtClean="0">
                <a:ln w="3175">
                  <a:noFill/>
                </a:ln>
                <a:solidFill>
                  <a:srgbClr val="FFFFFF"/>
                </a:solidFill>
                <a:ea typeface="Segoe UI" pitchFamily="34" charset="0"/>
                <a:cs typeface="Segoe UI" pitchFamily="34" charset="0"/>
              </a:rPr>
              <a:t> </a:t>
            </a:r>
            <a:r>
              <a:rPr lang="de-DE" sz="2040" dirty="0">
                <a:ln w="3175">
                  <a:noFill/>
                </a:ln>
                <a:solidFill>
                  <a:srgbClr val="FFFFFF"/>
                </a:solidFill>
                <a:ea typeface="Segoe UI" pitchFamily="34" charset="0"/>
                <a:cs typeface="Segoe UI" pitchFamily="34" charset="0"/>
              </a:rPr>
              <a:t>M</a:t>
            </a:r>
            <a:r>
              <a:rPr lang="de-DE" sz="2040" dirty="0" smtClean="0">
                <a:ln w="3175">
                  <a:noFill/>
                </a:ln>
                <a:solidFill>
                  <a:srgbClr val="FFFFFF"/>
                </a:solidFill>
                <a:ea typeface="Segoe UI" pitchFamily="34" charset="0"/>
                <a:cs typeface="Segoe UI" pitchFamily="34" charset="0"/>
              </a:rPr>
              <a:t>anagement</a:t>
            </a:r>
            <a:endParaRPr lang="de-DE" sz="2040" dirty="0">
              <a:ln w="3175">
                <a:noFill/>
              </a:ln>
              <a:solidFill>
                <a:srgbClr val="FFFFFF"/>
              </a:solidFill>
              <a:ea typeface="Segoe UI" pitchFamily="34" charset="0"/>
              <a:cs typeface="Segoe UI" pitchFamily="34" charset="0"/>
            </a:endParaRPr>
          </a:p>
          <a:p>
            <a:pPr algn="ctr" defTabSz="932559">
              <a:lnSpc>
                <a:spcPct val="90000"/>
              </a:lnSpc>
              <a:spcBef>
                <a:spcPct val="0"/>
              </a:spcBef>
            </a:pPr>
            <a:endParaRPr lang="en-US" sz="2040" dirty="0">
              <a:ln w="3175">
                <a:noFill/>
              </a:ln>
              <a:solidFill>
                <a:srgbClr val="FFFFFF"/>
              </a:solidFill>
              <a:ea typeface="Segoe UI" pitchFamily="34" charset="0"/>
              <a:cs typeface="Segoe UI" pitchFamily="34" charset="0"/>
            </a:endParaRPr>
          </a:p>
        </p:txBody>
      </p:sp>
      <p:sp>
        <p:nvSpPr>
          <p:cNvPr id="19" name="white gradient"/>
          <p:cNvSpPr/>
          <p:nvPr/>
        </p:nvSpPr>
        <p:spPr>
          <a:xfrm>
            <a:off x="5038777" y="4204024"/>
            <a:ext cx="1987999" cy="2555333"/>
          </a:xfrm>
          <a:prstGeom prst="rect">
            <a:avLst/>
          </a:prstGeom>
          <a:solidFill>
            <a:srgbClr val="00338D"/>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defTabSz="932742"/>
            <a:r>
              <a:rPr lang="de-DE" sz="2040" dirty="0" err="1">
                <a:ln w="3175">
                  <a:noFill/>
                </a:ln>
                <a:solidFill>
                  <a:srgbClr val="FFFFFF"/>
                </a:solidFill>
                <a:ea typeface="Segoe UI" pitchFamily="34" charset="0"/>
                <a:cs typeface="Segoe UI" pitchFamily="34" charset="0"/>
              </a:rPr>
              <a:t>Restricted</a:t>
            </a:r>
            <a:r>
              <a:rPr lang="de-DE" sz="2040" dirty="0">
                <a:ln w="3175">
                  <a:noFill/>
                </a:ln>
                <a:solidFill>
                  <a:srgbClr val="FFFFFF"/>
                </a:solidFill>
                <a:ea typeface="Segoe UI" pitchFamily="34" charset="0"/>
                <a:cs typeface="Segoe UI" pitchFamily="34" charset="0"/>
              </a:rPr>
              <a:t> </a:t>
            </a:r>
            <a:r>
              <a:rPr lang="de-DE" sz="2040" dirty="0" err="1">
                <a:ln w="3175">
                  <a:noFill/>
                </a:ln>
                <a:solidFill>
                  <a:srgbClr val="FFFFFF"/>
                </a:solidFill>
                <a:ea typeface="Segoe UI" pitchFamily="34" charset="0"/>
                <a:cs typeface="Segoe UI" pitchFamily="34" charset="0"/>
              </a:rPr>
              <a:t>P</a:t>
            </a:r>
            <a:r>
              <a:rPr lang="de-DE" sz="2040" dirty="0" err="1" smtClean="0">
                <a:ln w="3175">
                  <a:noFill/>
                </a:ln>
                <a:solidFill>
                  <a:srgbClr val="FFFFFF"/>
                </a:solidFill>
                <a:ea typeface="Segoe UI" pitchFamily="34" charset="0"/>
                <a:cs typeface="Segoe UI" pitchFamily="34" charset="0"/>
              </a:rPr>
              <a:t>rovisioning</a:t>
            </a:r>
            <a:r>
              <a:rPr lang="de-DE" sz="2040" dirty="0" smtClean="0">
                <a:ln w="3175">
                  <a:noFill/>
                </a:ln>
                <a:solidFill>
                  <a:srgbClr val="FFFFFF"/>
                </a:solidFill>
                <a:ea typeface="Segoe UI" pitchFamily="34" charset="0"/>
                <a:cs typeface="Segoe UI" pitchFamily="34" charset="0"/>
              </a:rPr>
              <a:t> </a:t>
            </a:r>
            <a:endParaRPr lang="de-DE" sz="2040" dirty="0">
              <a:ln w="3175">
                <a:noFill/>
              </a:ln>
              <a:solidFill>
                <a:srgbClr val="FFFFFF"/>
              </a:solidFill>
              <a:ea typeface="Segoe UI" pitchFamily="34" charset="0"/>
              <a:cs typeface="Segoe UI" pitchFamily="34" charset="0"/>
            </a:endParaRPr>
          </a:p>
        </p:txBody>
      </p:sp>
      <p:sp>
        <p:nvSpPr>
          <p:cNvPr id="20" name="white gradient"/>
          <p:cNvSpPr/>
          <p:nvPr/>
        </p:nvSpPr>
        <p:spPr>
          <a:xfrm>
            <a:off x="9319833" y="4204024"/>
            <a:ext cx="1987999" cy="2555333"/>
          </a:xfrm>
          <a:prstGeom prst="rect">
            <a:avLst/>
          </a:prstGeom>
          <a:solidFill>
            <a:srgbClr val="00338D"/>
          </a:solidFill>
          <a:ln w="3175">
            <a:noFill/>
          </a:ln>
          <a:effectLst/>
        </p:spPr>
        <p:txBody>
          <a:bodyPr vert="horz" wrap="square" lIns="186521" tIns="93260" rIns="186521" bIns="93260" rtlCol="0" anchor="ctr" anchorCtr="0">
            <a:noAutofit/>
          </a:bodyPr>
          <a:lstStyle/>
          <a:p>
            <a:pPr algn="ctr" defTabSz="932559">
              <a:lnSpc>
                <a:spcPct val="90000"/>
              </a:lnSpc>
              <a:spcBef>
                <a:spcPct val="0"/>
              </a:spcBef>
            </a:pPr>
            <a:r>
              <a:rPr lang="de-DE" sz="2040" dirty="0" err="1">
                <a:ln w="3175">
                  <a:noFill/>
                </a:ln>
                <a:solidFill>
                  <a:srgbClr val="FFFFFF"/>
                </a:solidFill>
                <a:ea typeface="Segoe UI" pitchFamily="34" charset="0"/>
                <a:cs typeface="Segoe UI" pitchFamily="34" charset="0"/>
              </a:rPr>
              <a:t>Governance</a:t>
            </a:r>
            <a:r>
              <a:rPr lang="de-DE" sz="2040" dirty="0">
                <a:ln w="3175">
                  <a:noFill/>
                </a:ln>
                <a:solidFill>
                  <a:srgbClr val="FFFFFF"/>
                </a:solidFill>
                <a:ea typeface="Segoe UI" pitchFamily="34" charset="0"/>
                <a:cs typeface="Segoe UI" pitchFamily="34" charset="0"/>
              </a:rPr>
              <a:t> </a:t>
            </a:r>
            <a:r>
              <a:rPr lang="de-DE" sz="2040" dirty="0" err="1">
                <a:ln w="3175">
                  <a:noFill/>
                </a:ln>
                <a:solidFill>
                  <a:srgbClr val="FFFFFF"/>
                </a:solidFill>
                <a:ea typeface="Segoe UI" pitchFamily="34" charset="0"/>
                <a:cs typeface="Segoe UI" pitchFamily="34" charset="0"/>
              </a:rPr>
              <a:t>and</a:t>
            </a:r>
            <a:r>
              <a:rPr lang="de-DE" sz="2040" dirty="0">
                <a:ln w="3175">
                  <a:noFill/>
                </a:ln>
                <a:solidFill>
                  <a:srgbClr val="FFFFFF"/>
                </a:solidFill>
                <a:ea typeface="Segoe UI" pitchFamily="34" charset="0"/>
                <a:cs typeface="Segoe UI" pitchFamily="34" charset="0"/>
              </a:rPr>
              <a:t> C</a:t>
            </a:r>
            <a:r>
              <a:rPr lang="de-DE" sz="2040" dirty="0" smtClean="0">
                <a:ln w="3175">
                  <a:noFill/>
                </a:ln>
                <a:solidFill>
                  <a:srgbClr val="FFFFFF"/>
                </a:solidFill>
                <a:ea typeface="Segoe UI" pitchFamily="34" charset="0"/>
                <a:cs typeface="Segoe UI" pitchFamily="34" charset="0"/>
              </a:rPr>
              <a:t>ompliance </a:t>
            </a:r>
            <a:r>
              <a:rPr lang="de-DE" sz="2040" dirty="0" err="1">
                <a:ln w="3175">
                  <a:noFill/>
                </a:ln>
                <a:solidFill>
                  <a:srgbClr val="FFFFFF"/>
                </a:solidFill>
                <a:ea typeface="Segoe UI" pitchFamily="34" charset="0"/>
                <a:cs typeface="Segoe UI" pitchFamily="34" charset="0"/>
              </a:rPr>
              <a:t>D</a:t>
            </a:r>
            <a:r>
              <a:rPr lang="de-DE" sz="2040" dirty="0" err="1" smtClean="0">
                <a:ln w="3175">
                  <a:noFill/>
                </a:ln>
                <a:solidFill>
                  <a:srgbClr val="FFFFFF"/>
                </a:solidFill>
                <a:ea typeface="Segoe UI" pitchFamily="34" charset="0"/>
                <a:cs typeface="Segoe UI" pitchFamily="34" charset="0"/>
              </a:rPr>
              <a:t>eficiencies</a:t>
            </a:r>
            <a:endParaRPr lang="de-DE" sz="2040" dirty="0">
              <a:ln w="3175">
                <a:noFill/>
              </a:ln>
              <a:solidFill>
                <a:srgbClr val="FFFFFF"/>
              </a:solidFill>
              <a:ea typeface="Segoe UI" pitchFamily="34" charset="0"/>
              <a:cs typeface="Segoe UI" pitchFamily="34" charset="0"/>
            </a:endParaRPr>
          </a:p>
          <a:p>
            <a:pPr algn="ctr" defTabSz="932559">
              <a:lnSpc>
                <a:spcPct val="90000"/>
              </a:lnSpc>
              <a:spcBef>
                <a:spcPct val="0"/>
              </a:spcBef>
            </a:pPr>
            <a:endParaRPr lang="en-US" sz="2040" dirty="0">
              <a:ln w="3175">
                <a:noFill/>
              </a:ln>
              <a:solidFill>
                <a:srgbClr val="FFFFFF"/>
              </a:solidFill>
              <a:ea typeface="Segoe UI" pitchFamily="34" charset="0"/>
              <a:cs typeface="Segoe UI" pitchFamily="34"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43" t="11619" r="-743" b="7043"/>
          <a:stretch/>
        </p:blipFill>
        <p:spPr>
          <a:xfrm>
            <a:off x="7185386" y="2004414"/>
            <a:ext cx="4084158" cy="2016224"/>
          </a:xfrm>
          <a:prstGeom prst="rect">
            <a:avLst/>
          </a:prstGeom>
        </p:spPr>
      </p:pic>
      <p:sp>
        <p:nvSpPr>
          <p:cNvPr id="13" name="Titel 1"/>
          <p:cNvSpPr txBox="1">
            <a:spLocks/>
          </p:cNvSpPr>
          <p:nvPr/>
        </p:nvSpPr>
        <p:spPr>
          <a:xfrm>
            <a:off x="274639" y="295274"/>
            <a:ext cx="11889564" cy="1316707"/>
          </a:xfrm>
          <a:prstGeom prst="rect">
            <a:avLst/>
          </a:prstGeom>
        </p:spPr>
        <p:txBody>
          <a:bodyPr vert="horz" wrap="square" lIns="0" tIns="0" rIns="0" bIns="0" rtlCol="0" anchor="t">
            <a:spAutoFit/>
          </a:bodyPr>
          <a:lstStyle>
            <a:lvl1pPr algn="l" defTabSz="932559" rtl="0" eaLnBrk="1" latinLnBrk="0" hangingPunct="1">
              <a:lnSpc>
                <a:spcPct val="90000"/>
              </a:lnSpc>
              <a:spcBef>
                <a:spcPct val="0"/>
              </a:spcBef>
              <a:buNone/>
              <a:defRPr lang="en-US" sz="5507" b="0" kern="1200" cap="none" spc="-102" baseline="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de-DE" sz="5400" dirty="0" err="1" smtClean="0">
                <a:solidFill>
                  <a:srgbClr val="00338D"/>
                </a:solidFill>
              </a:rPr>
              <a:t>Our</a:t>
            </a:r>
            <a:r>
              <a:rPr lang="de-DE" sz="5400" dirty="0" smtClean="0">
                <a:solidFill>
                  <a:srgbClr val="00338D"/>
                </a:solidFill>
              </a:rPr>
              <a:t> </a:t>
            </a:r>
            <a:r>
              <a:rPr lang="de-DE" sz="5400" dirty="0" err="1" smtClean="0">
                <a:solidFill>
                  <a:srgbClr val="00338D"/>
                </a:solidFill>
              </a:rPr>
              <a:t>Learnings</a:t>
            </a:r>
            <a:r>
              <a:rPr lang="de-DE" dirty="0" smtClean="0">
                <a:gradFill flip="none" rotWithShape="1">
                  <a:gsLst>
                    <a:gs pos="0">
                      <a:srgbClr val="000000">
                        <a:lumMod val="65000"/>
                        <a:lumOff val="35000"/>
                      </a:srgbClr>
                    </a:gs>
                    <a:gs pos="86000">
                      <a:srgbClr val="000000">
                        <a:lumMod val="65000"/>
                        <a:lumOff val="35000"/>
                      </a:srgbClr>
                    </a:gs>
                  </a:gsLst>
                  <a:lin ang="5400000" scaled="0"/>
                  <a:tileRect/>
                </a:gradFill>
              </a:rPr>
              <a:t/>
            </a:r>
            <a:br>
              <a:rPr lang="de-DE" dirty="0" smtClean="0">
                <a:gradFill flip="none" rotWithShape="1">
                  <a:gsLst>
                    <a:gs pos="0">
                      <a:srgbClr val="000000">
                        <a:lumMod val="65000"/>
                        <a:lumOff val="35000"/>
                      </a:srgbClr>
                    </a:gs>
                    <a:gs pos="86000">
                      <a:srgbClr val="000000">
                        <a:lumMod val="65000"/>
                        <a:lumOff val="35000"/>
                      </a:srgbClr>
                    </a:gs>
                  </a:gsLst>
                  <a:lin ang="5400000" scaled="0"/>
                  <a:tileRect/>
                </a:gradFill>
              </a:rPr>
            </a:br>
            <a:r>
              <a:rPr lang="de-DE" sz="4000" spc="0" dirty="0" err="1" smtClean="0">
                <a:gradFill>
                  <a:gsLst>
                    <a:gs pos="1250">
                      <a:srgbClr val="3F3F3F"/>
                    </a:gs>
                    <a:gs pos="99000">
                      <a:srgbClr val="3F3F3F"/>
                    </a:gs>
                  </a:gsLst>
                  <a:lin ang="5400000" scaled="0"/>
                </a:gradFill>
              </a:rPr>
              <a:t>From</a:t>
            </a:r>
            <a:r>
              <a:rPr lang="de-DE" sz="4000" spc="0" dirty="0" smtClean="0">
                <a:gradFill>
                  <a:gsLst>
                    <a:gs pos="1250">
                      <a:srgbClr val="3F3F3F"/>
                    </a:gs>
                    <a:gs pos="99000">
                      <a:srgbClr val="3F3F3F"/>
                    </a:gs>
                  </a:gsLst>
                  <a:lin ang="5400000" scaled="0"/>
                </a:gradFill>
              </a:rPr>
              <a:t> </a:t>
            </a:r>
            <a:r>
              <a:rPr lang="de-DE" sz="4000" spc="0" dirty="0" err="1" smtClean="0">
                <a:gradFill>
                  <a:gsLst>
                    <a:gs pos="1250">
                      <a:srgbClr val="3F3F3F"/>
                    </a:gs>
                    <a:gs pos="99000">
                      <a:srgbClr val="3F3F3F"/>
                    </a:gs>
                  </a:gsLst>
                  <a:lin ang="5400000" scaled="0"/>
                </a:gradFill>
              </a:rPr>
              <a:t>the</a:t>
            </a:r>
            <a:r>
              <a:rPr lang="de-DE" sz="4000" spc="0" dirty="0" smtClean="0">
                <a:gradFill>
                  <a:gsLst>
                    <a:gs pos="1250">
                      <a:srgbClr val="3F3F3F"/>
                    </a:gs>
                    <a:gs pos="99000">
                      <a:srgbClr val="3F3F3F"/>
                    </a:gs>
                  </a:gsLst>
                  <a:lin ang="5400000" scaled="0"/>
                </a:gradFill>
              </a:rPr>
              <a:t> Field</a:t>
            </a:r>
            <a:endParaRPr lang="de-DE" sz="4000" spc="0" dirty="0">
              <a:gradFill>
                <a:gsLst>
                  <a:gs pos="1250">
                    <a:srgbClr val="3F3F3F"/>
                  </a:gs>
                  <a:gs pos="99000">
                    <a:srgbClr val="3F3F3F"/>
                  </a:gs>
                </a:gsLst>
                <a:lin ang="5400000" scaled="0"/>
              </a:gradFill>
            </a:endParaRPr>
          </a:p>
        </p:txBody>
      </p:sp>
    </p:spTree>
    <p:extLst>
      <p:ext uri="{BB962C8B-B14F-4D97-AF65-F5344CB8AC3E}">
        <p14:creationId xmlns:p14="http://schemas.microsoft.com/office/powerpoint/2010/main" val="2900208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1000" fill="hold"/>
                                        <p:tgtEl>
                                          <p:spTgt spid="56"/>
                                        </p:tgtEl>
                                        <p:attrNameLst>
                                          <p:attrName>ppt_x</p:attrName>
                                        </p:attrNameLst>
                                      </p:cBhvr>
                                      <p:tavLst>
                                        <p:tav tm="0">
                                          <p:val>
                                            <p:strVal val="0-#ppt_w/2"/>
                                          </p:val>
                                        </p:tav>
                                        <p:tav tm="100000">
                                          <p:val>
                                            <p:strVal val="#ppt_x"/>
                                          </p:val>
                                        </p:tav>
                                      </p:tavLst>
                                    </p:anim>
                                    <p:anim calcmode="lin" valueType="num">
                                      <p:cBhvr additive="base">
                                        <p:cTn id="8" dur="10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1000" fill="hold"/>
                                        <p:tgtEl>
                                          <p:spTgt spid="70"/>
                                        </p:tgtEl>
                                        <p:attrNameLst>
                                          <p:attrName>ppt_x</p:attrName>
                                        </p:attrNameLst>
                                      </p:cBhvr>
                                      <p:tavLst>
                                        <p:tav tm="0">
                                          <p:val>
                                            <p:strVal val="#ppt_x"/>
                                          </p:val>
                                        </p:tav>
                                        <p:tav tm="100000">
                                          <p:val>
                                            <p:strVal val="#ppt_x"/>
                                          </p:val>
                                        </p:tav>
                                      </p:tavLst>
                                    </p:anim>
                                    <p:anim calcmode="lin" valueType="num">
                                      <p:cBhvr additive="base">
                                        <p:cTn id="12" dur="1000" fill="hold"/>
                                        <p:tgtEl>
                                          <p:spTgt spid="7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ppt_x"/>
                                          </p:val>
                                        </p:tav>
                                        <p:tav tm="100000">
                                          <p:val>
                                            <p:strVal val="#ppt_x"/>
                                          </p:val>
                                        </p:tav>
                                      </p:tavLst>
                                    </p:anim>
                                    <p:anim calcmode="lin" valueType="num">
                                      <p:cBhvr additive="base">
                                        <p:cTn id="16" dur="1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ppt_x"/>
                                          </p:val>
                                        </p:tav>
                                        <p:tav tm="100000">
                                          <p:val>
                                            <p:strVal val="#ppt_x"/>
                                          </p:val>
                                        </p:tav>
                                      </p:tavLst>
                                    </p:anim>
                                    <p:anim calcmode="lin" valueType="num">
                                      <p:cBhvr additive="base">
                                        <p:cTn id="20" dur="10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ppt_x"/>
                                          </p:val>
                                        </p:tav>
                                        <p:tav tm="100000">
                                          <p:val>
                                            <p:strVal val="#ppt_x"/>
                                          </p:val>
                                        </p:tav>
                                      </p:tavLst>
                                    </p:anim>
                                    <p:anim calcmode="lin" valueType="num">
                                      <p:cBhvr additive="base">
                                        <p:cTn id="2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70" grpId="0" animBg="1"/>
      <p:bldP spid="16" grpId="0" animBg="1"/>
      <p:bldP spid="18"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useBgFill="1">
        <p:nvSpPr>
          <p:cNvPr id="2" name="Rectangle 1"/>
          <p:cNvSpPr/>
          <p:nvPr/>
        </p:nvSpPr>
        <p:spPr bwMode="auto">
          <a:xfrm>
            <a:off x="2502" y="0"/>
            <a:ext cx="386965" cy="6994524"/>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ndParaRPr>
          </a:p>
        </p:txBody>
      </p:sp>
      <p:sp>
        <p:nvSpPr>
          <p:cNvPr id="34" name="Rectangle 9"/>
          <p:cNvSpPr/>
          <p:nvPr/>
        </p:nvSpPr>
        <p:spPr bwMode="auto">
          <a:xfrm>
            <a:off x="-14527" y="2129110"/>
            <a:ext cx="12961440" cy="18795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3600" dirty="0">
                <a:solidFill>
                  <a:prstClr val="white"/>
                </a:solidFill>
                <a:latin typeface="Segoe UI Light"/>
              </a:rPr>
              <a:t>Catching Up</a:t>
            </a:r>
            <a:br>
              <a:rPr lang="en-US" sz="3600" dirty="0">
                <a:solidFill>
                  <a:prstClr val="white"/>
                </a:solidFill>
                <a:latin typeface="Segoe UI Light"/>
              </a:rPr>
            </a:br>
            <a:r>
              <a:rPr lang="en-US" sz="3600" dirty="0">
                <a:solidFill>
                  <a:prstClr val="white"/>
                </a:solidFill>
                <a:latin typeface="Segoe UI Light"/>
              </a:rPr>
              <a:t>KPMG is taking the Fast Track to Wave </a:t>
            </a:r>
            <a:r>
              <a:rPr lang="en-US" sz="3600" dirty="0" smtClean="0">
                <a:solidFill>
                  <a:prstClr val="white"/>
                </a:solidFill>
                <a:latin typeface="Segoe UI Light"/>
              </a:rPr>
              <a:t>15</a:t>
            </a:r>
            <a:endParaRPr lang="en-US" sz="3600" spc="-7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63231313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00338D"/>
                </a:solidFill>
              </a:rPr>
              <a:t>Change of Work</a:t>
            </a:r>
            <a:endParaRPr lang="de-DE" dirty="0">
              <a:solidFill>
                <a:srgbClr val="00338D"/>
              </a:solidFill>
            </a:endParaRPr>
          </a:p>
        </p:txBody>
      </p:sp>
      <p:sp>
        <p:nvSpPr>
          <p:cNvPr id="4" name="Text Placeholder 7"/>
          <p:cNvSpPr txBox="1">
            <a:spLocks/>
          </p:cNvSpPr>
          <p:nvPr/>
        </p:nvSpPr>
        <p:spPr bwMode="gray">
          <a:xfrm>
            <a:off x="251682" y="1265014"/>
            <a:ext cx="11752474" cy="5022216"/>
          </a:xfrm>
          <a:prstGeom prst="rect">
            <a:avLst/>
          </a:prstGeom>
        </p:spPr>
        <p:txBody>
          <a:bodyPr vert="horz" lIns="0" tIns="0" rIns="0" bIns="0" rtlCol="0">
            <a:noAutofit/>
          </a:bodyPr>
          <a:lstStyle/>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endParaRPr lang="en-US" dirty="0" smtClean="0">
              <a:solidFill>
                <a:srgbClr val="00338D"/>
              </a:solidFill>
              <a:sym typeface="Wingdings" pitchFamily="2" charset="2"/>
            </a:endParaRP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r>
              <a:rPr lang="en-US" dirty="0" smtClean="0">
                <a:solidFill>
                  <a:srgbClr val="00338D"/>
                </a:solidFill>
                <a:sym typeface="Wingdings" pitchFamily="2" charset="2"/>
              </a:rPr>
              <a:t>We </a:t>
            </a:r>
            <a:r>
              <a:rPr lang="en-US" dirty="0">
                <a:solidFill>
                  <a:srgbClr val="00338D"/>
                </a:solidFill>
                <a:sym typeface="Wingdings" pitchFamily="2" charset="2"/>
              </a:rPr>
              <a:t>did SAP optimization for the last 10 years:</a:t>
            </a:r>
            <a:br>
              <a:rPr lang="en-US" dirty="0">
                <a:solidFill>
                  <a:srgbClr val="00338D"/>
                </a:solidFill>
                <a:sym typeface="Wingdings" pitchFamily="2" charset="2"/>
              </a:rPr>
            </a:br>
            <a:r>
              <a:rPr lang="en-US" dirty="0">
                <a:solidFill>
                  <a:srgbClr val="00338D"/>
                </a:solidFill>
                <a:sym typeface="Wingdings" pitchFamily="2" charset="2"/>
              </a:rPr>
              <a:t/>
            </a:r>
            <a:br>
              <a:rPr lang="en-US" dirty="0">
                <a:solidFill>
                  <a:srgbClr val="00338D"/>
                </a:solidFill>
                <a:sym typeface="Wingdings" pitchFamily="2" charset="2"/>
              </a:rPr>
            </a:br>
            <a:endParaRPr lang="en-US" dirty="0">
              <a:solidFill>
                <a:srgbClr val="00338D"/>
              </a:solidFill>
              <a:sym typeface="Wingdings" pitchFamily="2" charset="2"/>
            </a:endParaRP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endParaRPr lang="en-US" dirty="0" smtClean="0">
              <a:solidFill>
                <a:srgbClr val="00338D"/>
              </a:solidFill>
              <a:sym typeface="Wingdings" pitchFamily="2" charset="2"/>
            </a:endParaRP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r>
              <a:rPr lang="en-US" dirty="0" smtClean="0">
                <a:solidFill>
                  <a:srgbClr val="00338D"/>
                </a:solidFill>
                <a:sym typeface="Wingdings" pitchFamily="2" charset="2"/>
              </a:rPr>
              <a:t>Now </a:t>
            </a:r>
            <a:r>
              <a:rPr lang="en-US" dirty="0">
                <a:solidFill>
                  <a:srgbClr val="00338D"/>
                </a:solidFill>
                <a:sym typeface="Wingdings" pitchFamily="2" charset="2"/>
              </a:rPr>
              <a:t>we want to manage the mass of unstructured information most </a:t>
            </a:r>
            <a:r>
              <a:rPr lang="en-US" dirty="0" smtClean="0">
                <a:solidFill>
                  <a:srgbClr val="00338D"/>
                </a:solidFill>
                <a:sym typeface="Wingdings" pitchFamily="2" charset="2"/>
              </a:rPr>
              <a:t>efficiently</a:t>
            </a:r>
            <a:endParaRPr lang="en-US" dirty="0">
              <a:solidFill>
                <a:srgbClr val="00338D"/>
              </a:solidFill>
              <a:sym typeface="Wingdings" pitchFamily="2" charset="2"/>
            </a:endParaRP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r>
              <a:rPr lang="en-US" dirty="0">
                <a:solidFill>
                  <a:srgbClr val="00338D"/>
                </a:solidFill>
                <a:sym typeface="Wingdings" pitchFamily="2" charset="2"/>
              </a:rPr>
              <a:t>SharePoint 2007 is in use globally  (~145.000 Users), SharePoint 2010 partially</a:t>
            </a: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endParaRPr lang="en-US" sz="3200" dirty="0">
              <a:solidFill>
                <a:srgbClr val="00338D"/>
              </a:solidFill>
              <a:latin typeface="Segoe UI Light"/>
              <a:sym typeface="Wingdings" pitchFamily="2" charset="2"/>
            </a:endParaRPr>
          </a:p>
          <a:p>
            <a:pPr marL="329987" lvl="1" defTabSz="932742" eaLnBrk="0" fontAlgn="base" hangingPunct="0">
              <a:lnSpc>
                <a:spcPct val="90000"/>
              </a:lnSpc>
              <a:spcBef>
                <a:spcPct val="40000"/>
              </a:spcBef>
              <a:spcAft>
                <a:spcPct val="0"/>
              </a:spcAft>
              <a:buClr>
                <a:srgbClr val="415299"/>
              </a:buClr>
              <a:buSzPct val="90000"/>
              <a:defRPr/>
            </a:pPr>
            <a:r>
              <a:rPr lang="en-US" sz="3200" dirty="0">
                <a:solidFill>
                  <a:srgbClr val="00338D"/>
                </a:solidFill>
                <a:latin typeface="Segoe UI Light"/>
                <a:sym typeface="Wingdings" pitchFamily="2" charset="2"/>
              </a:rPr>
              <a:t>Wave 15 - KPMG </a:t>
            </a:r>
            <a:r>
              <a:rPr lang="en-US" sz="3200" dirty="0" smtClean="0">
                <a:solidFill>
                  <a:srgbClr val="00338D"/>
                </a:solidFill>
                <a:latin typeface="Segoe UI Light"/>
                <a:sym typeface="Wingdings" pitchFamily="2" charset="2"/>
              </a:rPr>
              <a:t>AG made </a:t>
            </a:r>
            <a:r>
              <a:rPr lang="en-US" sz="3200" dirty="0">
                <a:solidFill>
                  <a:srgbClr val="00338D"/>
                </a:solidFill>
                <a:latin typeface="Segoe UI Light"/>
                <a:sym typeface="Wingdings" pitchFamily="2" charset="2"/>
              </a:rPr>
              <a:t>a strategic decision</a:t>
            </a:r>
          </a:p>
          <a:p>
            <a:pPr marL="621423" lvl="1" indent="-291436" defTabSz="932742" eaLnBrk="0" hangingPunct="0">
              <a:lnSpc>
                <a:spcPct val="90000"/>
              </a:lnSpc>
              <a:spcBef>
                <a:spcPct val="40000"/>
              </a:spcBef>
              <a:buClr>
                <a:srgbClr val="415299"/>
              </a:buClr>
              <a:buSzPct val="90000"/>
              <a:buFont typeface="Arial" pitchFamily="34" charset="0"/>
              <a:buChar char="•"/>
              <a:defRPr/>
            </a:pPr>
            <a:r>
              <a:rPr lang="en-US" dirty="0">
                <a:solidFill>
                  <a:srgbClr val="00338D"/>
                </a:solidFill>
                <a:sym typeface="Wingdings" pitchFamily="2" charset="2"/>
              </a:rPr>
              <a:t>From Late Majority to Early Adopter again: </a:t>
            </a:r>
            <a:r>
              <a:rPr lang="en-US" dirty="0" smtClean="0">
                <a:solidFill>
                  <a:srgbClr val="00338D"/>
                </a:solidFill>
                <a:sym typeface="Wingdings" pitchFamily="2" charset="2"/>
              </a:rPr>
              <a:t>Windows8/Phone</a:t>
            </a:r>
            <a:r>
              <a:rPr lang="en-US" dirty="0">
                <a:solidFill>
                  <a:srgbClr val="00338D"/>
                </a:solidFill>
                <a:sym typeface="Wingdings" pitchFamily="2" charset="2"/>
              </a:rPr>
              <a:t>, Windows Server 2012, Exchange 2013, Lync 2013 and SharePoint 2013</a:t>
            </a:r>
          </a:p>
          <a:p>
            <a:pPr marL="621423" lvl="1" indent="-291436" defTabSz="932742" eaLnBrk="0" hangingPunct="0">
              <a:lnSpc>
                <a:spcPct val="90000"/>
              </a:lnSpc>
              <a:spcBef>
                <a:spcPct val="40000"/>
              </a:spcBef>
              <a:buClr>
                <a:srgbClr val="415299"/>
              </a:buClr>
              <a:buSzPct val="90000"/>
              <a:buFont typeface="Arial" pitchFamily="34" charset="0"/>
              <a:buChar char="•"/>
              <a:defRPr/>
            </a:pPr>
            <a:r>
              <a:rPr lang="en-US" dirty="0">
                <a:solidFill>
                  <a:srgbClr val="00338D"/>
                </a:solidFill>
                <a:sym typeface="Wingdings" pitchFamily="2" charset="2"/>
              </a:rPr>
              <a:t>SharePoint 2013 is the primary platform for unstructured information</a:t>
            </a:r>
          </a:p>
          <a:p>
            <a:pPr marL="621423" lvl="1" indent="-291436" defTabSz="932742" eaLnBrk="0" hangingPunct="0">
              <a:lnSpc>
                <a:spcPct val="90000"/>
              </a:lnSpc>
              <a:spcBef>
                <a:spcPct val="40000"/>
              </a:spcBef>
              <a:buClr>
                <a:srgbClr val="415299"/>
              </a:buClr>
              <a:buSzPct val="90000"/>
              <a:buFont typeface="Arial" pitchFamily="34" charset="0"/>
              <a:buChar char="•"/>
              <a:defRPr/>
            </a:pPr>
            <a:r>
              <a:rPr lang="en-US" dirty="0">
                <a:solidFill>
                  <a:srgbClr val="00338D"/>
                </a:solidFill>
                <a:sym typeface="Wingdings" pitchFamily="2" charset="2"/>
              </a:rPr>
              <a:t>Connected Experiences: Aggregating content, search, social computing, generic and business applications, integrated</a:t>
            </a:r>
          </a:p>
          <a:p>
            <a:pPr marL="621423" lvl="1" indent="-291436" defTabSz="932742" eaLnBrk="0" hangingPunct="0">
              <a:lnSpc>
                <a:spcPct val="90000"/>
              </a:lnSpc>
              <a:spcBef>
                <a:spcPct val="40000"/>
              </a:spcBef>
              <a:buClr>
                <a:srgbClr val="415299"/>
              </a:buClr>
              <a:buSzPct val="90000"/>
              <a:buFont typeface="Arial" pitchFamily="34" charset="0"/>
              <a:buChar char="•"/>
              <a:defRPr/>
            </a:pPr>
            <a:endParaRPr lang="en-US" dirty="0">
              <a:solidFill>
                <a:srgbClr val="00338D"/>
              </a:solidFill>
              <a:sym typeface="Wingdings" pitchFamily="2" charset="2"/>
            </a:endParaRPr>
          </a:p>
          <a:p>
            <a:pPr marL="621423" lvl="1" indent="-291436" defTabSz="932742" eaLnBrk="0" hangingPunct="0">
              <a:lnSpc>
                <a:spcPct val="90000"/>
              </a:lnSpc>
              <a:spcBef>
                <a:spcPct val="40000"/>
              </a:spcBef>
              <a:buClr>
                <a:srgbClr val="415299"/>
              </a:buClr>
              <a:buSzPct val="90000"/>
              <a:buFont typeface="Arial" pitchFamily="34" charset="0"/>
              <a:buChar char="•"/>
              <a:defRPr/>
            </a:pPr>
            <a:endParaRPr lang="en-US" dirty="0">
              <a:solidFill>
                <a:srgbClr val="00338D"/>
              </a:solidFill>
              <a:sym typeface="Wingdings" pitchFamily="2" charset="2"/>
            </a:endParaRPr>
          </a:p>
          <a:p>
            <a:pPr marL="316465" lvl="2" indent="-316465" defTabSz="932742">
              <a:spcBef>
                <a:spcPts val="1391"/>
              </a:spcBef>
              <a:buClr>
                <a:srgbClr val="97989A"/>
              </a:buClr>
              <a:buFont typeface="Arial" pitchFamily="34" charset="0"/>
              <a:buChar char="■"/>
              <a:defRPr/>
            </a:pPr>
            <a:endParaRPr lang="en-US" sz="1900" dirty="0" smtClean="0">
              <a:solidFill>
                <a:srgbClr val="000000"/>
              </a:solidFill>
              <a:cs typeface="Arial" pitchFamily="34" charset="0"/>
            </a:endParaRPr>
          </a:p>
        </p:txBody>
      </p:sp>
      <p:sp>
        <p:nvSpPr>
          <p:cNvPr id="7" name="AutoShape 15"/>
          <p:cNvSpPr>
            <a:spLocks noChangeAspect="1" noChangeArrowheads="1"/>
          </p:cNvSpPr>
          <p:nvPr/>
        </p:nvSpPr>
        <p:spPr bwMode="gray">
          <a:xfrm>
            <a:off x="6056391" y="1960580"/>
            <a:ext cx="4842366" cy="625092"/>
          </a:xfrm>
          <a:prstGeom prst="chevron">
            <a:avLst>
              <a:gd name="adj" fmla="val 33393"/>
            </a:avLst>
          </a:prstGeom>
          <a:solidFill>
            <a:srgbClr val="00338D"/>
          </a:solidFill>
          <a:ln w="6350" algn="ctr">
            <a:solidFill>
              <a:srgbClr val="8AA5CB"/>
            </a:solidFill>
            <a:miter lim="800000"/>
            <a:headEnd/>
            <a:tailEnd/>
          </a:ln>
        </p:spPr>
        <p:txBody>
          <a:bodyPr wrap="none" lIns="104310" tIns="54241" rIns="0" bIns="54241" anchor="ctr"/>
          <a:lstStyle/>
          <a:p>
            <a:pPr defTabSz="932742"/>
            <a:r>
              <a:rPr lang="de-DE" b="1" dirty="0" err="1" smtClean="0">
                <a:solidFill>
                  <a:srgbClr val="FFFFFF"/>
                </a:solidFill>
              </a:rPr>
              <a:t>Unstructured</a:t>
            </a:r>
            <a:r>
              <a:rPr lang="de-DE" b="1" dirty="0" smtClean="0">
                <a:solidFill>
                  <a:srgbClr val="FFFFFF"/>
                </a:solidFill>
              </a:rPr>
              <a:t> Data</a:t>
            </a:r>
          </a:p>
          <a:p>
            <a:pPr defTabSz="932742"/>
            <a:r>
              <a:rPr lang="de-DE" sz="1400" b="1" dirty="0" smtClean="0">
                <a:solidFill>
                  <a:srgbClr val="FFFFFF"/>
                </a:solidFill>
              </a:rPr>
              <a:t>(</a:t>
            </a:r>
            <a:r>
              <a:rPr lang="de-DE" sz="1400" b="1" dirty="0" err="1" smtClean="0">
                <a:solidFill>
                  <a:srgbClr val="FFFFFF"/>
                </a:solidFill>
              </a:rPr>
              <a:t>Processes</a:t>
            </a:r>
            <a:r>
              <a:rPr lang="de-DE" sz="1400" b="1" dirty="0" smtClean="0">
                <a:solidFill>
                  <a:srgbClr val="FFFFFF"/>
                </a:solidFill>
              </a:rPr>
              <a:t> </a:t>
            </a:r>
            <a:r>
              <a:rPr lang="de-DE" sz="1400" b="1" dirty="0" err="1" smtClean="0">
                <a:solidFill>
                  <a:srgbClr val="FFFFFF"/>
                </a:solidFill>
              </a:rPr>
              <a:t>and</a:t>
            </a:r>
            <a:r>
              <a:rPr lang="de-DE" sz="1400" b="1" dirty="0" smtClean="0">
                <a:solidFill>
                  <a:srgbClr val="FFFFFF"/>
                </a:solidFill>
              </a:rPr>
              <a:t> </a:t>
            </a:r>
            <a:r>
              <a:rPr lang="de-DE" sz="1400" b="1" dirty="0" err="1" smtClean="0">
                <a:solidFill>
                  <a:srgbClr val="FFFFFF"/>
                </a:solidFill>
              </a:rPr>
              <a:t>Social</a:t>
            </a:r>
            <a:r>
              <a:rPr lang="de-DE" sz="1400" b="1" dirty="0" smtClean="0">
                <a:solidFill>
                  <a:srgbClr val="FFFFFF"/>
                </a:solidFill>
              </a:rPr>
              <a:t> Computing)</a:t>
            </a:r>
            <a:endParaRPr lang="de-DE" sz="1400" b="1" dirty="0">
              <a:solidFill>
                <a:srgbClr val="FFFFFF"/>
              </a:solidFill>
            </a:endParaRPr>
          </a:p>
        </p:txBody>
      </p:sp>
      <p:sp>
        <p:nvSpPr>
          <p:cNvPr id="8" name="AutoShape 41"/>
          <p:cNvSpPr>
            <a:spLocks noChangeAspect="1" noChangeArrowheads="1"/>
          </p:cNvSpPr>
          <p:nvPr/>
        </p:nvSpPr>
        <p:spPr bwMode="gray">
          <a:xfrm>
            <a:off x="739163" y="1960580"/>
            <a:ext cx="4850151" cy="625092"/>
          </a:xfrm>
          <a:prstGeom prst="chevron">
            <a:avLst>
              <a:gd name="adj" fmla="val 33447"/>
            </a:avLst>
          </a:prstGeom>
          <a:solidFill>
            <a:srgbClr val="00338D"/>
          </a:solidFill>
          <a:ln w="6350" algn="ctr">
            <a:solidFill>
              <a:srgbClr val="8AA5CB"/>
            </a:solidFill>
            <a:miter lim="800000"/>
            <a:headEnd/>
            <a:tailEnd/>
          </a:ln>
        </p:spPr>
        <p:txBody>
          <a:bodyPr wrap="none" lIns="104310" tIns="54241" rIns="0" bIns="54241" anchor="ctr"/>
          <a:lstStyle/>
          <a:p>
            <a:pPr defTabSz="932742"/>
            <a:r>
              <a:rPr lang="de-DE" b="1" dirty="0" smtClean="0">
                <a:solidFill>
                  <a:srgbClr val="FFFFFF"/>
                </a:solidFill>
              </a:rPr>
              <a:t>Structured Data</a:t>
            </a:r>
          </a:p>
          <a:p>
            <a:pPr defTabSz="932742"/>
            <a:r>
              <a:rPr lang="de-DE" sz="1400" b="1" dirty="0" smtClean="0">
                <a:solidFill>
                  <a:srgbClr val="FFFFFF"/>
                </a:solidFill>
              </a:rPr>
              <a:t>(</a:t>
            </a:r>
            <a:r>
              <a:rPr lang="de-DE" sz="1400" b="1" dirty="0" err="1" smtClean="0">
                <a:solidFill>
                  <a:srgbClr val="FFFFFF"/>
                </a:solidFill>
              </a:rPr>
              <a:t>mostly</a:t>
            </a:r>
            <a:r>
              <a:rPr lang="de-DE" sz="1400" b="1" dirty="0" smtClean="0">
                <a:solidFill>
                  <a:srgbClr val="FFFFFF"/>
                </a:solidFill>
              </a:rPr>
              <a:t> </a:t>
            </a:r>
            <a:r>
              <a:rPr lang="de-DE" sz="1400" b="1" dirty="0" err="1" smtClean="0">
                <a:solidFill>
                  <a:srgbClr val="FFFFFF"/>
                </a:solidFill>
              </a:rPr>
              <a:t>our</a:t>
            </a:r>
            <a:r>
              <a:rPr lang="de-DE" sz="1400" b="1" dirty="0" smtClean="0">
                <a:solidFill>
                  <a:srgbClr val="FFFFFF"/>
                </a:solidFill>
              </a:rPr>
              <a:t> SAP)</a:t>
            </a:r>
            <a:endParaRPr lang="de-DE" sz="1400" b="1" dirty="0">
              <a:solidFill>
                <a:srgbClr val="FFFFFF"/>
              </a:solidFill>
            </a:endParaRPr>
          </a:p>
        </p:txBody>
      </p:sp>
    </p:spTree>
    <p:extLst>
      <p:ext uri="{BB962C8B-B14F-4D97-AF65-F5344CB8AC3E}">
        <p14:creationId xmlns:p14="http://schemas.microsoft.com/office/powerpoint/2010/main" val="107191298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6000" dirty="0" smtClean="0">
                <a:solidFill>
                  <a:srgbClr val="00338D"/>
                </a:solidFill>
              </a:rPr>
              <a:t>A </a:t>
            </a:r>
            <a:r>
              <a:rPr lang="de-DE" sz="6000" dirty="0">
                <a:solidFill>
                  <a:srgbClr val="00338D"/>
                </a:solidFill>
              </a:rPr>
              <a:t>N</a:t>
            </a:r>
            <a:r>
              <a:rPr lang="de-DE" sz="6000" dirty="0" smtClean="0">
                <a:solidFill>
                  <a:srgbClr val="00338D"/>
                </a:solidFill>
              </a:rPr>
              <a:t>ew Start</a:t>
            </a:r>
            <a:br>
              <a:rPr lang="de-DE" sz="6000" dirty="0" smtClean="0">
                <a:solidFill>
                  <a:srgbClr val="00338D"/>
                </a:solidFill>
              </a:rPr>
            </a:br>
            <a:r>
              <a:rPr lang="de-DE" sz="4400" spc="0" dirty="0" smtClean="0">
                <a:gradFill>
                  <a:gsLst>
                    <a:gs pos="1250">
                      <a:schemeClr val="tx2"/>
                    </a:gs>
                    <a:gs pos="99000">
                      <a:schemeClr val="tx2"/>
                    </a:gs>
                  </a:gsLst>
                  <a:lin ang="5400000" scaled="0"/>
                </a:gradFill>
                <a:cs typeface="+mn-cs"/>
              </a:rPr>
              <a:t>A </a:t>
            </a:r>
            <a:r>
              <a:rPr lang="en-US" sz="4400" spc="0" dirty="0" smtClean="0">
                <a:gradFill>
                  <a:gsLst>
                    <a:gs pos="1250">
                      <a:schemeClr val="tx2"/>
                    </a:gs>
                    <a:gs pos="99000">
                      <a:schemeClr val="tx2"/>
                    </a:gs>
                  </a:gsLst>
                  <a:lin ang="5400000" scaled="0"/>
                </a:gradFill>
                <a:cs typeface="+mn-cs"/>
              </a:rPr>
              <a:t>Company-wide </a:t>
            </a:r>
            <a:r>
              <a:rPr lang="en-US" sz="4400" spc="0" dirty="0">
                <a:gradFill>
                  <a:gsLst>
                    <a:gs pos="1250">
                      <a:schemeClr val="tx2"/>
                    </a:gs>
                    <a:gs pos="99000">
                      <a:schemeClr val="tx2"/>
                    </a:gs>
                  </a:gsLst>
                  <a:lin ang="5400000" scaled="0"/>
                </a:gradFill>
                <a:cs typeface="+mn-cs"/>
              </a:rPr>
              <a:t>Information Workplace</a:t>
            </a:r>
            <a:endParaRPr lang="de-DE" sz="4400" spc="0" dirty="0">
              <a:gradFill>
                <a:gsLst>
                  <a:gs pos="1250">
                    <a:schemeClr val="tx2"/>
                  </a:gs>
                  <a:gs pos="99000">
                    <a:schemeClr val="tx2"/>
                  </a:gs>
                </a:gsLst>
                <a:lin ang="5400000" scaled="0"/>
              </a:gradFill>
              <a:cs typeface="+mn-cs"/>
            </a:endParaRPr>
          </a:p>
        </p:txBody>
      </p:sp>
      <p:grpSp>
        <p:nvGrpSpPr>
          <p:cNvPr id="69" name="Gruppieren 68"/>
          <p:cNvGrpSpPr/>
          <p:nvPr/>
        </p:nvGrpSpPr>
        <p:grpSpPr>
          <a:xfrm>
            <a:off x="385589" y="2561158"/>
            <a:ext cx="10520031" cy="4248472"/>
            <a:chOff x="385589" y="2561158"/>
            <a:chExt cx="10520031" cy="4248472"/>
          </a:xfrm>
        </p:grpSpPr>
        <p:cxnSp>
          <p:nvCxnSpPr>
            <p:cNvPr id="6" name="Gerade Verbindung 5"/>
            <p:cNvCxnSpPr/>
            <p:nvPr/>
          </p:nvCxnSpPr>
          <p:spPr>
            <a:xfrm flipV="1">
              <a:off x="8313332" y="2561158"/>
              <a:ext cx="2592288" cy="2880320"/>
            </a:xfrm>
            <a:prstGeom prst="line">
              <a:avLst/>
            </a:prstGeom>
            <a:noFill/>
            <a:ln w="31750" cap="flat" cmpd="sng" algn="ctr">
              <a:solidFill>
                <a:srgbClr val="4F81BD">
                  <a:shade val="95000"/>
                  <a:satMod val="105000"/>
                </a:srgbClr>
              </a:solidFill>
              <a:prstDash val="dash"/>
            </a:ln>
            <a:effectLst/>
          </p:spPr>
        </p:cxnSp>
        <p:cxnSp>
          <p:nvCxnSpPr>
            <p:cNvPr id="4" name="Gerade Verbindung 3"/>
            <p:cNvCxnSpPr/>
            <p:nvPr/>
          </p:nvCxnSpPr>
          <p:spPr>
            <a:xfrm>
              <a:off x="385589" y="5429270"/>
              <a:ext cx="7999751" cy="0"/>
            </a:xfrm>
            <a:prstGeom prst="line">
              <a:avLst/>
            </a:prstGeom>
            <a:noFill/>
            <a:ln w="31750" cap="flat" cmpd="sng" algn="ctr">
              <a:solidFill>
                <a:srgbClr val="4F81BD">
                  <a:shade val="95000"/>
                  <a:satMod val="105000"/>
                </a:srgbClr>
              </a:solidFill>
              <a:prstDash val="dash"/>
            </a:ln>
            <a:effectLst/>
          </p:spPr>
        </p:cxnSp>
        <p:sp>
          <p:nvSpPr>
            <p:cNvPr id="11" name="Pfeil nach oben 10"/>
            <p:cNvSpPr/>
            <p:nvPr/>
          </p:nvSpPr>
          <p:spPr>
            <a:xfrm rot="5400000">
              <a:off x="6927301" y="3775365"/>
              <a:ext cx="1592125" cy="1900016"/>
            </a:xfrm>
            <a:prstGeom prst="upArrow">
              <a:avLst/>
            </a:prstGeom>
            <a:solidFill>
              <a:srgbClr val="4066AA"/>
            </a:solidFill>
            <a:ln w="25400" cap="flat" cmpd="sng" algn="ctr">
              <a:solidFill>
                <a:sysClr val="window" lastClr="FFFFFF">
                  <a:hueOff val="0"/>
                  <a:satOff val="0"/>
                  <a:lumOff val="0"/>
                  <a:alphaOff val="0"/>
                </a:sysClr>
              </a:solidFill>
              <a:prstDash val="solid"/>
            </a:ln>
            <a:effectLst/>
          </p:spPr>
          <p:txBody>
            <a:bodyPr vert="vert270"/>
            <a:lstStyle/>
            <a:p>
              <a:pPr defTabSz="914400">
                <a:defRPr/>
              </a:pPr>
              <a:r>
                <a:rPr lang="en-US" sz="1400" kern="0" dirty="0" smtClean="0">
                  <a:solidFill>
                    <a:sysClr val="window" lastClr="FFFFFF"/>
                  </a:solidFill>
                  <a:latin typeface="Calibri"/>
                </a:rPr>
                <a:t>Software, Infrastructure  &amp; Platform </a:t>
              </a:r>
            </a:p>
          </p:txBody>
        </p:sp>
        <p:sp>
          <p:nvSpPr>
            <p:cNvPr id="22" name="Rechteck 21"/>
            <p:cNvSpPr/>
            <p:nvPr/>
          </p:nvSpPr>
          <p:spPr>
            <a:xfrm>
              <a:off x="536468" y="5513486"/>
              <a:ext cx="1874693" cy="576064"/>
            </a:xfrm>
            <a:prstGeom prst="rect">
              <a:avLst/>
            </a:prstGeom>
            <a:solidFill>
              <a:srgbClr val="4066AA"/>
            </a:solidFill>
            <a:ln w="25400" cap="flat" cmpd="sng" algn="ctr">
              <a:solidFill>
                <a:sysClr val="window" lastClr="FFFFFF">
                  <a:hueOff val="0"/>
                  <a:satOff val="0"/>
                  <a:lumOff val="0"/>
                  <a:alphaOff val="0"/>
                </a:sysClr>
              </a:solidFill>
              <a:prstDash val="solid"/>
            </a:ln>
            <a:effectLst/>
          </p:spPr>
          <p:txBody>
            <a:bodyPr/>
            <a:lstStyle/>
            <a:p>
              <a:pPr defTabSz="914400">
                <a:defRPr/>
              </a:pPr>
              <a:r>
                <a:rPr lang="de-DE" kern="0" dirty="0" smtClean="0">
                  <a:solidFill>
                    <a:sysClr val="window" lastClr="FFFFFF"/>
                  </a:solidFill>
                  <a:latin typeface="Calibri"/>
                </a:rPr>
                <a:t>Baseline</a:t>
              </a:r>
            </a:p>
          </p:txBody>
        </p:sp>
        <p:grpSp>
          <p:nvGrpSpPr>
            <p:cNvPr id="23" name="Gruppieren 22"/>
            <p:cNvGrpSpPr/>
            <p:nvPr/>
          </p:nvGrpSpPr>
          <p:grpSpPr>
            <a:xfrm>
              <a:off x="2285192" y="5651848"/>
              <a:ext cx="4293026" cy="1157782"/>
              <a:chOff x="1979712" y="5129922"/>
              <a:chExt cx="3168352" cy="1107390"/>
            </a:xfrm>
          </p:grpSpPr>
          <p:grpSp>
            <p:nvGrpSpPr>
              <p:cNvPr id="24" name="Gruppieren 47"/>
              <p:cNvGrpSpPr/>
              <p:nvPr/>
            </p:nvGrpSpPr>
            <p:grpSpPr>
              <a:xfrm>
                <a:off x="1979712" y="5129922"/>
                <a:ext cx="3168352" cy="1107390"/>
                <a:chOff x="4384" y="3442415"/>
                <a:chExt cx="2214781" cy="1107390"/>
              </a:xfrm>
            </p:grpSpPr>
            <p:sp>
              <p:nvSpPr>
                <p:cNvPr id="30" name="Rechteck 29"/>
                <p:cNvSpPr/>
                <p:nvPr/>
              </p:nvSpPr>
              <p:spPr>
                <a:xfrm>
                  <a:off x="4384" y="3442415"/>
                  <a:ext cx="2214781" cy="1107390"/>
                </a:xfrm>
                <a:prstGeom prst="rect">
                  <a:avLst/>
                </a:prstGeom>
                <a:solidFill>
                  <a:srgbClr val="4066AA"/>
                </a:solidFill>
                <a:ln w="25400" cap="flat" cmpd="sng" algn="ctr">
                  <a:solidFill>
                    <a:sysClr val="window" lastClr="FFFFFF">
                      <a:hueOff val="0"/>
                      <a:satOff val="0"/>
                      <a:lumOff val="0"/>
                      <a:alphaOff val="0"/>
                    </a:sysClr>
                  </a:solidFill>
                  <a:prstDash val="solid"/>
                </a:ln>
                <a:effectLst/>
              </p:spPr>
              <p:txBody>
                <a:bodyPr/>
                <a:lstStyle/>
                <a:p>
                  <a:pPr defTabSz="914400">
                    <a:defRPr/>
                  </a:pPr>
                  <a:r>
                    <a:rPr lang="de-DE" sz="1200" kern="0" dirty="0" smtClean="0">
                      <a:solidFill>
                        <a:sysClr val="window" lastClr="FFFFFF"/>
                      </a:solidFill>
                      <a:latin typeface="Calibri"/>
                    </a:rPr>
                    <a:t>Windows 7 Showcase</a:t>
                  </a:r>
                </a:p>
              </p:txBody>
            </p:sp>
            <p:sp>
              <p:nvSpPr>
                <p:cNvPr id="31" name="Abgerundetes Rechteck 4"/>
                <p:cNvSpPr/>
                <p:nvPr/>
              </p:nvSpPr>
              <p:spPr>
                <a:xfrm>
                  <a:off x="36818" y="3474849"/>
                  <a:ext cx="2149913" cy="1042522"/>
                </a:xfrm>
                <a:prstGeom prst="rect">
                  <a:avLst/>
                </a:prstGeom>
                <a:solidFill>
                  <a:srgbClr val="4066AA"/>
                </a:solidFill>
                <a:ln>
                  <a:noFill/>
                </a:ln>
                <a:effectLst/>
              </p:spPr>
              <p:txBody>
                <a:bodyPr spcFirstLastPara="0" vert="horz" wrap="square" lIns="11430" tIns="11430" rIns="11430" bIns="11430" numCol="1" spcCol="1270" anchor="ctr" anchorCtr="0">
                  <a:noAutofit/>
                </a:bodyPr>
                <a:lstStyle/>
                <a:p>
                  <a:pPr algn="ctr" defTabSz="800100">
                    <a:lnSpc>
                      <a:spcPct val="90000"/>
                    </a:lnSpc>
                    <a:spcBef>
                      <a:spcPct val="0"/>
                    </a:spcBef>
                    <a:spcAft>
                      <a:spcPct val="35000"/>
                    </a:spcAft>
                    <a:defRPr/>
                  </a:pPr>
                  <a:endParaRPr lang="en-US" dirty="0">
                    <a:solidFill>
                      <a:sysClr val="window" lastClr="FFFFFF"/>
                    </a:solidFill>
                    <a:latin typeface="Calibri"/>
                  </a:endParaRPr>
                </a:p>
              </p:txBody>
            </p:sp>
          </p:grpSp>
          <p:sp>
            <p:nvSpPr>
              <p:cNvPr id="25" name="Rechteck 24"/>
              <p:cNvSpPr/>
              <p:nvPr/>
            </p:nvSpPr>
            <p:spPr>
              <a:xfrm>
                <a:off x="2072752" y="5758761"/>
                <a:ext cx="1188000" cy="409678"/>
              </a:xfrm>
              <a:prstGeom prst="rect">
                <a:avLst/>
              </a:prstGeom>
              <a:solidFill>
                <a:srgbClr val="00338D"/>
              </a:solidFill>
              <a:ln w="25400" cap="flat" cmpd="sng" algn="ctr">
                <a:noFill/>
                <a:prstDash val="solid"/>
              </a:ln>
              <a:effectLst/>
            </p:spPr>
            <p:txBody>
              <a:bodyPr/>
              <a:lstStyle/>
              <a:p>
                <a:pPr defTabSz="914400">
                  <a:defRPr/>
                </a:pPr>
                <a:r>
                  <a:rPr lang="de-DE" sz="1200" kern="0" dirty="0" smtClean="0">
                    <a:solidFill>
                      <a:sysClr val="window" lastClr="FFFFFF"/>
                    </a:solidFill>
                    <a:latin typeface="Calibri"/>
                  </a:rPr>
                  <a:t>DMS &amp; </a:t>
                </a:r>
                <a:r>
                  <a:rPr lang="de-DE" sz="1200" kern="0" dirty="0" err="1" smtClean="0">
                    <a:solidFill>
                      <a:sysClr val="window" lastClr="FFFFFF"/>
                    </a:solidFill>
                    <a:latin typeface="Calibri"/>
                  </a:rPr>
                  <a:t>Collaboration</a:t>
                </a:r>
                <a:endParaRPr lang="de-DE" sz="1200" kern="0" dirty="0" smtClean="0">
                  <a:solidFill>
                    <a:sysClr val="window" lastClr="FFFFFF"/>
                  </a:solidFill>
                  <a:latin typeface="Calibri"/>
                </a:endParaRPr>
              </a:p>
            </p:txBody>
          </p:sp>
          <p:sp>
            <p:nvSpPr>
              <p:cNvPr id="26" name="Rechteck 25"/>
              <p:cNvSpPr/>
              <p:nvPr/>
            </p:nvSpPr>
            <p:spPr>
              <a:xfrm>
                <a:off x="3296868" y="5758761"/>
                <a:ext cx="792000" cy="409678"/>
              </a:xfrm>
              <a:prstGeom prst="rect">
                <a:avLst/>
              </a:prstGeom>
              <a:solidFill>
                <a:srgbClr val="00338D"/>
              </a:solidFill>
              <a:ln w="25400" cap="flat" cmpd="sng" algn="ctr">
                <a:noFill/>
                <a:prstDash val="solid"/>
              </a:ln>
              <a:effectLst/>
            </p:spPr>
            <p:txBody>
              <a:bodyPr/>
              <a:lstStyle/>
              <a:p>
                <a:pPr defTabSz="914400">
                  <a:defRPr/>
                </a:pPr>
                <a:r>
                  <a:rPr lang="de-DE" sz="1200" kern="0" dirty="0" err="1" smtClean="0">
                    <a:solidFill>
                      <a:sysClr val="window" lastClr="FFFFFF"/>
                    </a:solidFill>
                    <a:latin typeface="Calibri"/>
                  </a:rPr>
                  <a:t>Appl</a:t>
                </a:r>
                <a:r>
                  <a:rPr lang="de-DE" sz="1200" kern="0" dirty="0" smtClean="0">
                    <a:solidFill>
                      <a:sysClr val="window" lastClr="FFFFFF"/>
                    </a:solidFill>
                    <a:latin typeface="Calibri"/>
                  </a:rPr>
                  <a:t>. Governance</a:t>
                </a:r>
              </a:p>
            </p:txBody>
          </p:sp>
          <p:sp>
            <p:nvSpPr>
              <p:cNvPr id="27" name="Rechteck 26"/>
              <p:cNvSpPr/>
              <p:nvPr/>
            </p:nvSpPr>
            <p:spPr>
              <a:xfrm>
                <a:off x="4124984" y="5758761"/>
                <a:ext cx="684000" cy="409678"/>
              </a:xfrm>
              <a:prstGeom prst="rect">
                <a:avLst/>
              </a:prstGeom>
              <a:solidFill>
                <a:srgbClr val="00338D"/>
              </a:solidFill>
              <a:ln w="25400" cap="flat" cmpd="sng" algn="ctr">
                <a:noFill/>
                <a:prstDash val="solid"/>
              </a:ln>
              <a:effectLst/>
            </p:spPr>
            <p:txBody>
              <a:bodyPr/>
              <a:lstStyle/>
              <a:p>
                <a:pPr defTabSz="914400">
                  <a:defRPr/>
                </a:pPr>
                <a:r>
                  <a:rPr lang="de-DE" sz="1200" kern="0" dirty="0" smtClean="0">
                    <a:solidFill>
                      <a:sysClr val="window" lastClr="FFFFFF"/>
                    </a:solidFill>
                    <a:latin typeface="Calibri"/>
                  </a:rPr>
                  <a:t>….</a:t>
                </a:r>
              </a:p>
            </p:txBody>
          </p:sp>
          <p:sp>
            <p:nvSpPr>
              <p:cNvPr id="29" name="Rechteck 28"/>
              <p:cNvSpPr/>
              <p:nvPr/>
            </p:nvSpPr>
            <p:spPr>
              <a:xfrm>
                <a:off x="2048827" y="5196055"/>
                <a:ext cx="2929476" cy="559323"/>
              </a:xfrm>
              <a:prstGeom prst="rect">
                <a:avLst/>
              </a:prstGeom>
            </p:spPr>
            <p:txBody>
              <a:bodyPr wrap="none">
                <a:spAutoFit/>
              </a:bodyPr>
              <a:lstStyle/>
              <a:p>
                <a:pPr defTabSz="932742">
                  <a:defRPr/>
                </a:pPr>
                <a:r>
                  <a:rPr lang="de-DE" sz="1600" kern="0" dirty="0" smtClean="0">
                    <a:solidFill>
                      <a:sysClr val="window" lastClr="FFFFFF"/>
                    </a:solidFill>
                    <a:latin typeface="Calibri"/>
                  </a:rPr>
                  <a:t>DEV-Environment &amp; Windows 7/8 Showcases</a:t>
                </a:r>
              </a:p>
              <a:p>
                <a:pPr defTabSz="932742">
                  <a:defRPr/>
                </a:pPr>
                <a:r>
                  <a:rPr lang="de-DE" sz="1600" kern="0" dirty="0" smtClean="0">
                    <a:solidFill>
                      <a:sysClr val="window" lastClr="FFFFFF"/>
                    </a:solidFill>
                    <a:latin typeface="Calibri"/>
                  </a:rPr>
                  <a:t>(Windows 8 Phone in </a:t>
                </a:r>
                <a:r>
                  <a:rPr lang="en-US" sz="1600" kern="0" dirty="0" smtClean="0">
                    <a:solidFill>
                      <a:sysClr val="window" lastClr="FFFFFF"/>
                    </a:solidFill>
                    <a:latin typeface="Calibri"/>
                  </a:rPr>
                  <a:t>progress</a:t>
                </a:r>
                <a:r>
                  <a:rPr lang="de-DE" sz="1600" kern="0" dirty="0" smtClean="0">
                    <a:solidFill>
                      <a:sysClr val="window" lastClr="FFFFFF"/>
                    </a:solidFill>
                    <a:latin typeface="Calibri"/>
                  </a:rPr>
                  <a:t>)</a:t>
                </a:r>
              </a:p>
            </p:txBody>
          </p:sp>
        </p:grpSp>
        <p:sp>
          <p:nvSpPr>
            <p:cNvPr id="32" name="Rechteck 31"/>
            <p:cNvSpPr/>
            <p:nvPr/>
          </p:nvSpPr>
          <p:spPr>
            <a:xfrm>
              <a:off x="536468" y="3929310"/>
              <a:ext cx="1874693" cy="576064"/>
            </a:xfrm>
            <a:prstGeom prst="rect">
              <a:avLst/>
            </a:prstGeom>
            <a:solidFill>
              <a:srgbClr val="4066AA"/>
            </a:solidFill>
            <a:ln w="25400" cap="flat" cmpd="sng" algn="ctr">
              <a:solidFill>
                <a:sysClr val="window" lastClr="FFFFFF">
                  <a:hueOff val="0"/>
                  <a:satOff val="0"/>
                  <a:lumOff val="0"/>
                  <a:alphaOff val="0"/>
                </a:sysClr>
              </a:solidFill>
              <a:prstDash val="solid"/>
            </a:ln>
            <a:effectLst/>
          </p:spPr>
          <p:txBody>
            <a:bodyPr/>
            <a:lstStyle/>
            <a:p>
              <a:pPr defTabSz="914400">
                <a:defRPr/>
              </a:pPr>
              <a:r>
                <a:rPr lang="de-DE" kern="0" dirty="0" smtClean="0">
                  <a:solidFill>
                    <a:sysClr val="window" lastClr="FFFFFF"/>
                  </a:solidFill>
                  <a:latin typeface="Calibri"/>
                </a:rPr>
                <a:t>Infrastructure</a:t>
              </a:r>
            </a:p>
          </p:txBody>
        </p:sp>
        <p:grpSp>
          <p:nvGrpSpPr>
            <p:cNvPr id="33" name="Gruppieren 32"/>
            <p:cNvGrpSpPr/>
            <p:nvPr/>
          </p:nvGrpSpPr>
          <p:grpSpPr>
            <a:xfrm>
              <a:off x="2313594" y="4044935"/>
              <a:ext cx="4293026" cy="1354975"/>
              <a:chOff x="2000673" y="1340768"/>
              <a:chExt cx="3168352" cy="1152000"/>
            </a:xfrm>
          </p:grpSpPr>
          <p:sp>
            <p:nvSpPr>
              <p:cNvPr id="34" name="Rechteck 33"/>
              <p:cNvSpPr/>
              <p:nvPr/>
            </p:nvSpPr>
            <p:spPr>
              <a:xfrm>
                <a:off x="2000673" y="1340768"/>
                <a:ext cx="3168352" cy="1152000"/>
              </a:xfrm>
              <a:prstGeom prst="rect">
                <a:avLst/>
              </a:prstGeom>
              <a:solidFill>
                <a:srgbClr val="4066AA"/>
              </a:solidFill>
              <a:ln w="25400" cap="flat" cmpd="sng" algn="ctr">
                <a:solidFill>
                  <a:sysClr val="window" lastClr="FFFFFF">
                    <a:hueOff val="0"/>
                    <a:satOff val="0"/>
                    <a:lumOff val="0"/>
                    <a:alphaOff val="0"/>
                  </a:sysClr>
                </a:solidFill>
                <a:prstDash val="solid"/>
              </a:ln>
              <a:effectLst/>
            </p:spPr>
            <p:txBody>
              <a:bodyPr/>
              <a:lstStyle/>
              <a:p>
                <a:pPr defTabSz="932742">
                  <a:defRPr/>
                </a:pPr>
                <a:r>
                  <a:rPr lang="de-DE" sz="1200" kern="0" dirty="0" smtClean="0">
                    <a:solidFill>
                      <a:sysClr val="window" lastClr="FFFFFF"/>
                    </a:solidFill>
                    <a:latin typeface="Calibri"/>
                  </a:rPr>
                  <a:t>Enterprise </a:t>
                </a:r>
                <a:r>
                  <a:rPr lang="en-US" sz="1200" kern="0" dirty="0" smtClean="0">
                    <a:solidFill>
                      <a:sysClr val="window" lastClr="FFFFFF"/>
                    </a:solidFill>
                    <a:latin typeface="Calibri"/>
                  </a:rPr>
                  <a:t>Architecture</a:t>
                </a:r>
              </a:p>
            </p:txBody>
          </p:sp>
          <p:sp>
            <p:nvSpPr>
              <p:cNvPr id="35" name="Abgerundetes Rechteck 4"/>
              <p:cNvSpPr/>
              <p:nvPr/>
            </p:nvSpPr>
            <p:spPr>
              <a:xfrm>
                <a:off x="2047071" y="1374509"/>
                <a:ext cx="3075555" cy="1084519"/>
              </a:xfrm>
              <a:prstGeom prst="rect">
                <a:avLst/>
              </a:prstGeom>
              <a:noFill/>
              <a:ln>
                <a:noFill/>
              </a:ln>
              <a:effectLst/>
            </p:spPr>
            <p:txBody>
              <a:bodyPr spcFirstLastPara="0" vert="horz" wrap="square" lIns="11430" tIns="11430" rIns="11430" bIns="11430" numCol="1" spcCol="1270" anchor="ctr" anchorCtr="0">
                <a:noAutofit/>
              </a:bodyPr>
              <a:lstStyle/>
              <a:p>
                <a:pPr algn="ctr" defTabSz="800100">
                  <a:lnSpc>
                    <a:spcPct val="90000"/>
                  </a:lnSpc>
                  <a:spcBef>
                    <a:spcPct val="0"/>
                  </a:spcBef>
                  <a:spcAft>
                    <a:spcPct val="35000"/>
                  </a:spcAft>
                  <a:defRPr/>
                </a:pPr>
                <a:endParaRPr lang="en-US" dirty="0">
                  <a:solidFill>
                    <a:sysClr val="window" lastClr="FFFFFF"/>
                  </a:solidFill>
                  <a:latin typeface="Calibri"/>
                </a:endParaRPr>
              </a:p>
            </p:txBody>
          </p:sp>
        </p:grpSp>
        <p:grpSp>
          <p:nvGrpSpPr>
            <p:cNvPr id="36" name="Gruppieren 35"/>
            <p:cNvGrpSpPr/>
            <p:nvPr/>
          </p:nvGrpSpPr>
          <p:grpSpPr>
            <a:xfrm>
              <a:off x="2392896" y="4336823"/>
              <a:ext cx="4167289" cy="1012423"/>
              <a:chOff x="3677645" y="3773138"/>
              <a:chExt cx="3075555" cy="968357"/>
            </a:xfrm>
          </p:grpSpPr>
          <p:sp>
            <p:nvSpPr>
              <p:cNvPr id="37" name="Abgerundetes Rechteck 4"/>
              <p:cNvSpPr/>
              <p:nvPr/>
            </p:nvSpPr>
            <p:spPr>
              <a:xfrm>
                <a:off x="3677645" y="3773138"/>
                <a:ext cx="3075555" cy="324000"/>
              </a:xfrm>
              <a:prstGeom prst="rect">
                <a:avLst/>
              </a:prstGeom>
              <a:solidFill>
                <a:srgbClr val="8099C6"/>
              </a:solidFill>
              <a:ln>
                <a:noFill/>
              </a:ln>
              <a:effectLst/>
            </p:spPr>
            <p:txBody>
              <a:bodyPr spcFirstLastPara="0" vert="horz" wrap="square" lIns="11430" tIns="11430" rIns="11430" bIns="11430" numCol="1" spcCol="1270" anchor="ctr" anchorCtr="0">
                <a:noAutofit/>
              </a:bodyPr>
              <a:lstStyle/>
              <a:p>
                <a:pPr defTabSz="800100">
                  <a:lnSpc>
                    <a:spcPct val="90000"/>
                  </a:lnSpc>
                  <a:spcBef>
                    <a:spcPct val="0"/>
                  </a:spcBef>
                  <a:spcAft>
                    <a:spcPct val="35000"/>
                  </a:spcAft>
                  <a:defRPr/>
                </a:pPr>
                <a:r>
                  <a:rPr lang="en-US" sz="1600" dirty="0" smtClean="0">
                    <a:solidFill>
                      <a:srgbClr val="012654"/>
                    </a:solidFill>
                    <a:latin typeface="Calibri"/>
                  </a:rPr>
                  <a:t>On premise national</a:t>
                </a:r>
                <a:endParaRPr lang="en-US" sz="1600" dirty="0">
                  <a:solidFill>
                    <a:srgbClr val="012654"/>
                  </a:solidFill>
                  <a:latin typeface="Calibri"/>
                </a:endParaRPr>
              </a:p>
            </p:txBody>
          </p:sp>
          <p:grpSp>
            <p:nvGrpSpPr>
              <p:cNvPr id="38" name="Gruppieren 104"/>
              <p:cNvGrpSpPr/>
              <p:nvPr/>
            </p:nvGrpSpPr>
            <p:grpSpPr>
              <a:xfrm>
                <a:off x="3677645" y="3837195"/>
                <a:ext cx="3075555" cy="904300"/>
                <a:chOff x="1981706" y="3837195"/>
                <a:chExt cx="3075555" cy="904300"/>
              </a:xfrm>
            </p:grpSpPr>
            <p:sp>
              <p:nvSpPr>
                <p:cNvPr id="39" name="Abgerundetes Rechteck 4"/>
                <p:cNvSpPr/>
                <p:nvPr/>
              </p:nvSpPr>
              <p:spPr>
                <a:xfrm>
                  <a:off x="1981706" y="4093423"/>
                  <a:ext cx="3075555" cy="324000"/>
                </a:xfrm>
                <a:prstGeom prst="rect">
                  <a:avLst/>
                </a:prstGeom>
                <a:solidFill>
                  <a:srgbClr val="BFCCE3"/>
                </a:solidFill>
                <a:ln>
                  <a:noFill/>
                </a:ln>
                <a:effectLst/>
              </p:spPr>
              <p:txBody>
                <a:bodyPr spcFirstLastPara="0" vert="horz" wrap="square" lIns="11430" tIns="11430" rIns="11430" bIns="11430" numCol="1" spcCol="1270" anchor="ctr" anchorCtr="0">
                  <a:noAutofit/>
                </a:bodyPr>
                <a:lstStyle/>
                <a:p>
                  <a:pPr defTabSz="800100">
                    <a:lnSpc>
                      <a:spcPct val="90000"/>
                    </a:lnSpc>
                    <a:spcBef>
                      <a:spcPct val="0"/>
                    </a:spcBef>
                    <a:spcAft>
                      <a:spcPct val="35000"/>
                    </a:spcAft>
                    <a:defRPr/>
                  </a:pPr>
                  <a:r>
                    <a:rPr lang="en-US" sz="1600" dirty="0" smtClean="0">
                      <a:solidFill>
                        <a:srgbClr val="012654"/>
                      </a:solidFill>
                      <a:latin typeface="Calibri"/>
                    </a:rPr>
                    <a:t>KPMG Global IT</a:t>
                  </a:r>
                  <a:endParaRPr lang="en-US" sz="1600" dirty="0">
                    <a:solidFill>
                      <a:srgbClr val="012654"/>
                    </a:solidFill>
                    <a:latin typeface="Calibri"/>
                  </a:endParaRPr>
                </a:p>
              </p:txBody>
            </p:sp>
            <p:sp>
              <p:nvSpPr>
                <p:cNvPr id="40" name="Abgerundetes Rechteck 4"/>
                <p:cNvSpPr/>
                <p:nvPr/>
              </p:nvSpPr>
              <p:spPr>
                <a:xfrm>
                  <a:off x="1981706" y="4417495"/>
                  <a:ext cx="3075555" cy="324000"/>
                </a:xfrm>
                <a:prstGeom prst="rect">
                  <a:avLst/>
                </a:prstGeom>
                <a:solidFill>
                  <a:srgbClr val="E5EAF3"/>
                </a:solidFill>
                <a:ln>
                  <a:noFill/>
                </a:ln>
                <a:effectLst/>
              </p:spPr>
              <p:txBody>
                <a:bodyPr spcFirstLastPara="0" vert="horz" wrap="square" lIns="11430" tIns="11430" rIns="11430" bIns="11430" numCol="1" spcCol="1270" anchor="ctr" anchorCtr="0">
                  <a:noAutofit/>
                </a:bodyPr>
                <a:lstStyle/>
                <a:p>
                  <a:pPr defTabSz="800100">
                    <a:lnSpc>
                      <a:spcPct val="90000"/>
                    </a:lnSpc>
                    <a:spcBef>
                      <a:spcPct val="0"/>
                    </a:spcBef>
                    <a:spcAft>
                      <a:spcPct val="35000"/>
                    </a:spcAft>
                    <a:defRPr/>
                  </a:pPr>
                  <a:r>
                    <a:rPr lang="en-US" sz="1600" dirty="0" smtClean="0">
                      <a:solidFill>
                        <a:srgbClr val="012654"/>
                      </a:solidFill>
                      <a:latin typeface="Calibri"/>
                    </a:rPr>
                    <a:t>KPMG Private Cloud</a:t>
                  </a:r>
                  <a:endParaRPr lang="en-US" sz="1600" dirty="0">
                    <a:solidFill>
                      <a:srgbClr val="012654"/>
                    </a:solidFill>
                    <a:latin typeface="Calibri"/>
                  </a:endParaRPr>
                </a:p>
              </p:txBody>
            </p:sp>
            <p:sp>
              <p:nvSpPr>
                <p:cNvPr id="41" name="Rechteck 40"/>
                <p:cNvSpPr/>
                <p:nvPr/>
              </p:nvSpPr>
              <p:spPr>
                <a:xfrm>
                  <a:off x="3268797" y="3837195"/>
                  <a:ext cx="903440" cy="799494"/>
                </a:xfrm>
                <a:prstGeom prst="rect">
                  <a:avLst/>
                </a:prstGeom>
                <a:solidFill>
                  <a:srgbClr val="00338D"/>
                </a:solidFill>
                <a:ln w="25400" cap="flat" cmpd="sng" algn="ctr">
                  <a:noFill/>
                  <a:prstDash val="solid"/>
                </a:ln>
                <a:effectLst/>
              </p:spPr>
              <p:txBody>
                <a:bodyPr lIns="18000" tIns="10800" rIns="18000" bIns="10800"/>
                <a:lstStyle/>
                <a:p>
                  <a:pPr defTabSz="932742">
                    <a:defRPr/>
                  </a:pPr>
                  <a:r>
                    <a:rPr lang="en-US" sz="1300" kern="0" dirty="0" smtClean="0">
                      <a:solidFill>
                        <a:sysClr val="window" lastClr="FFFFFF"/>
                      </a:solidFill>
                      <a:latin typeface="Calibri"/>
                    </a:rPr>
                    <a:t>Constrains and Capability Management</a:t>
                  </a:r>
                </a:p>
                <a:p>
                  <a:pPr defTabSz="932742">
                    <a:defRPr/>
                  </a:pPr>
                  <a:endParaRPr lang="en-US" sz="1300" kern="0" dirty="0" smtClean="0">
                    <a:solidFill>
                      <a:sysClr val="window" lastClr="FFFFFF"/>
                    </a:solidFill>
                    <a:latin typeface="Calibri"/>
                  </a:endParaRPr>
                </a:p>
                <a:p>
                  <a:pPr defTabSz="914400">
                    <a:defRPr/>
                  </a:pPr>
                  <a:endParaRPr lang="en-US" sz="1300" b="1" kern="0" dirty="0" smtClean="0">
                    <a:solidFill>
                      <a:sysClr val="window" lastClr="FFFFFF"/>
                    </a:solidFill>
                    <a:latin typeface="Calibri"/>
                  </a:endParaRPr>
                </a:p>
              </p:txBody>
            </p:sp>
            <p:sp>
              <p:nvSpPr>
                <p:cNvPr id="42" name="Rechteck 41"/>
                <p:cNvSpPr/>
                <p:nvPr/>
              </p:nvSpPr>
              <p:spPr>
                <a:xfrm>
                  <a:off x="4225381" y="3837195"/>
                  <a:ext cx="797153" cy="799494"/>
                </a:xfrm>
                <a:prstGeom prst="rect">
                  <a:avLst/>
                </a:prstGeom>
                <a:solidFill>
                  <a:srgbClr val="00338D"/>
                </a:solidFill>
                <a:ln w="25400" cap="flat" cmpd="sng" algn="ctr">
                  <a:noFill/>
                  <a:prstDash val="solid"/>
                </a:ln>
                <a:effectLst/>
              </p:spPr>
              <p:txBody>
                <a:bodyPr lIns="18000" tIns="10800" rIns="18000" bIns="10800"/>
                <a:lstStyle/>
                <a:p>
                  <a:pPr defTabSz="914400">
                    <a:defRPr/>
                  </a:pPr>
                  <a:r>
                    <a:rPr lang="en-US" sz="1300" kern="0" dirty="0" smtClean="0">
                      <a:solidFill>
                        <a:sysClr val="window" lastClr="FFFFFF"/>
                      </a:solidFill>
                      <a:latin typeface="Calibri"/>
                    </a:rPr>
                    <a:t>Asset and App-Demand Management</a:t>
                  </a:r>
                </a:p>
              </p:txBody>
            </p:sp>
          </p:grpSp>
        </p:grpSp>
      </p:grpSp>
      <p:grpSp>
        <p:nvGrpSpPr>
          <p:cNvPr id="70" name="Gruppieren 69"/>
          <p:cNvGrpSpPr/>
          <p:nvPr/>
        </p:nvGrpSpPr>
        <p:grpSpPr>
          <a:xfrm>
            <a:off x="536468" y="1553046"/>
            <a:ext cx="10297144" cy="2808312"/>
            <a:chOff x="536468" y="1553046"/>
            <a:chExt cx="10297144" cy="2808312"/>
          </a:xfrm>
        </p:grpSpPr>
        <p:sp>
          <p:nvSpPr>
            <p:cNvPr id="9" name="Rechteck 8"/>
            <p:cNvSpPr/>
            <p:nvPr/>
          </p:nvSpPr>
          <p:spPr>
            <a:xfrm>
              <a:off x="8313332" y="3785294"/>
              <a:ext cx="1512168" cy="576064"/>
            </a:xfrm>
            <a:prstGeom prst="rect">
              <a:avLst/>
            </a:prstGeom>
            <a:solidFill>
              <a:srgbClr val="00338D"/>
            </a:solidFill>
            <a:ln w="25400" cap="flat" cmpd="sng" algn="ctr">
              <a:noFill/>
              <a:prstDash val="solid"/>
            </a:ln>
            <a:effectLst/>
          </p:spPr>
          <p:txBody>
            <a:bodyPr/>
            <a:lstStyle/>
            <a:p>
              <a:pPr defTabSz="914400">
                <a:defRPr/>
              </a:pPr>
              <a:r>
                <a:rPr lang="de-DE" sz="1400" b="1" kern="0" dirty="0" err="1" smtClean="0">
                  <a:solidFill>
                    <a:sysClr val="window" lastClr="FFFFFF"/>
                  </a:solidFill>
                  <a:latin typeface="Calibri"/>
                </a:rPr>
                <a:t>UseCase</a:t>
              </a:r>
              <a:r>
                <a:rPr lang="de-DE" sz="1400" b="1" kern="0" dirty="0" smtClean="0">
                  <a:solidFill>
                    <a:sysClr val="window" lastClr="FFFFFF"/>
                  </a:solidFill>
                  <a:latin typeface="Calibri"/>
                </a:rPr>
                <a:t> 1:</a:t>
              </a:r>
            </a:p>
            <a:p>
              <a:pPr defTabSz="914400">
                <a:defRPr/>
              </a:pPr>
              <a:r>
                <a:rPr lang="de-DE" sz="1400" b="1" kern="0" dirty="0" err="1" smtClean="0">
                  <a:solidFill>
                    <a:sysClr val="window" lastClr="FFFFFF"/>
                  </a:solidFill>
                  <a:latin typeface="Calibri"/>
                </a:rPr>
                <a:t>Object</a:t>
              </a:r>
              <a:r>
                <a:rPr lang="de-DE" sz="1400" b="1" kern="0" dirty="0" smtClean="0">
                  <a:solidFill>
                    <a:sysClr val="window" lastClr="FFFFFF"/>
                  </a:solidFill>
                  <a:latin typeface="Calibri"/>
                </a:rPr>
                <a:t> Store</a:t>
              </a:r>
            </a:p>
          </p:txBody>
        </p:sp>
        <p:sp>
          <p:nvSpPr>
            <p:cNvPr id="8" name="Pfeil nach oben 7"/>
            <p:cNvSpPr/>
            <p:nvPr/>
          </p:nvSpPr>
          <p:spPr>
            <a:xfrm rot="5400000">
              <a:off x="6895272" y="1431130"/>
              <a:ext cx="1656184" cy="1900016"/>
            </a:xfrm>
            <a:prstGeom prst="upArrow">
              <a:avLst/>
            </a:prstGeom>
            <a:solidFill>
              <a:srgbClr val="4066AA"/>
            </a:solidFill>
            <a:ln w="25400" cap="flat" cmpd="sng" algn="ctr">
              <a:solidFill>
                <a:sysClr val="window" lastClr="FFFFFF">
                  <a:hueOff val="0"/>
                  <a:satOff val="0"/>
                  <a:lumOff val="0"/>
                  <a:alphaOff val="0"/>
                </a:sysClr>
              </a:solidFill>
              <a:prstDash val="solid"/>
            </a:ln>
            <a:effectLst/>
          </p:spPr>
          <p:txBody>
            <a:bodyPr vert="vert270"/>
            <a:lstStyle/>
            <a:p>
              <a:pPr defTabSz="914400">
                <a:defRPr/>
              </a:pPr>
              <a:r>
                <a:rPr lang="en-US" sz="1400" kern="0" dirty="0" smtClean="0">
                  <a:solidFill>
                    <a:sysClr val="window" lastClr="FFFFFF"/>
                  </a:solidFill>
                  <a:latin typeface="Calibri"/>
                </a:rPr>
                <a:t>UseCase Deployment</a:t>
              </a:r>
            </a:p>
            <a:p>
              <a:pPr defTabSz="914400">
                <a:defRPr/>
              </a:pPr>
              <a:endParaRPr lang="en-US" sz="1400" kern="0" dirty="0" smtClean="0">
                <a:solidFill>
                  <a:sysClr val="window" lastClr="FFFFFF"/>
                </a:solidFill>
                <a:latin typeface="Calibri"/>
              </a:endParaRPr>
            </a:p>
            <a:p>
              <a:pPr defTabSz="914400">
                <a:defRPr/>
              </a:pPr>
              <a:endParaRPr lang="en-US" sz="1400" kern="0" dirty="0" smtClean="0">
                <a:solidFill>
                  <a:sysClr val="window" lastClr="FFFFFF"/>
                </a:solidFill>
                <a:latin typeface="Calibri"/>
              </a:endParaRPr>
            </a:p>
          </p:txBody>
        </p:sp>
        <p:sp>
          <p:nvSpPr>
            <p:cNvPr id="12" name="Rechteck 11"/>
            <p:cNvSpPr/>
            <p:nvPr/>
          </p:nvSpPr>
          <p:spPr>
            <a:xfrm>
              <a:off x="536468" y="1841078"/>
              <a:ext cx="1874693" cy="576064"/>
            </a:xfrm>
            <a:prstGeom prst="rect">
              <a:avLst/>
            </a:prstGeom>
            <a:solidFill>
              <a:srgbClr val="4066AA"/>
            </a:solidFill>
            <a:ln w="25400" cap="flat" cmpd="sng" algn="ctr">
              <a:solidFill>
                <a:sysClr val="window" lastClr="FFFFFF">
                  <a:hueOff val="0"/>
                  <a:satOff val="0"/>
                  <a:lumOff val="0"/>
                  <a:alphaOff val="0"/>
                </a:sysClr>
              </a:solidFill>
              <a:prstDash val="solid"/>
            </a:ln>
            <a:effectLst/>
          </p:spPr>
          <p:txBody>
            <a:bodyPr/>
            <a:lstStyle/>
            <a:p>
              <a:pPr defTabSz="914400">
                <a:defRPr/>
              </a:pPr>
              <a:r>
                <a:rPr lang="de-DE" kern="0" dirty="0" smtClean="0">
                  <a:solidFill>
                    <a:sysClr val="window" lastClr="FFFFFF"/>
                  </a:solidFill>
                  <a:latin typeface="Calibri"/>
                </a:rPr>
                <a:t>Vision &amp; Scope</a:t>
              </a:r>
            </a:p>
          </p:txBody>
        </p:sp>
        <p:grpSp>
          <p:nvGrpSpPr>
            <p:cNvPr id="13" name="Gruppieren 12"/>
            <p:cNvGrpSpPr/>
            <p:nvPr/>
          </p:nvGrpSpPr>
          <p:grpSpPr>
            <a:xfrm>
              <a:off x="2313594" y="1985093"/>
              <a:ext cx="4293026" cy="807423"/>
              <a:chOff x="2000673" y="1340768"/>
              <a:chExt cx="3168352" cy="1152000"/>
            </a:xfrm>
          </p:grpSpPr>
          <p:sp>
            <p:nvSpPr>
              <p:cNvPr id="14" name="Rechteck 13"/>
              <p:cNvSpPr/>
              <p:nvPr/>
            </p:nvSpPr>
            <p:spPr>
              <a:xfrm>
                <a:off x="2000673" y="1340768"/>
                <a:ext cx="3168352" cy="1152000"/>
              </a:xfrm>
              <a:prstGeom prst="rect">
                <a:avLst/>
              </a:prstGeom>
              <a:solidFill>
                <a:srgbClr val="4066AA"/>
              </a:solidFill>
              <a:ln w="25400" cap="flat" cmpd="sng" algn="ctr">
                <a:solidFill>
                  <a:sysClr val="window" lastClr="FFFFFF">
                    <a:hueOff val="0"/>
                    <a:satOff val="0"/>
                    <a:lumOff val="0"/>
                    <a:alphaOff val="0"/>
                  </a:sysClr>
                </a:solidFill>
                <a:prstDash val="solid"/>
              </a:ln>
              <a:effectLst/>
            </p:spPr>
            <p:txBody>
              <a:bodyPr/>
              <a:lstStyle/>
              <a:p>
                <a:pPr defTabSz="914400">
                  <a:defRPr/>
                </a:pPr>
                <a:r>
                  <a:rPr lang="en-US" sz="2000" kern="0" dirty="0" smtClean="0">
                    <a:solidFill>
                      <a:sysClr val="window" lastClr="FFFFFF"/>
                    </a:solidFill>
                    <a:latin typeface="Calibri"/>
                  </a:rPr>
                  <a:t>Business Demands</a:t>
                </a:r>
              </a:p>
            </p:txBody>
          </p:sp>
          <p:sp>
            <p:nvSpPr>
              <p:cNvPr id="15" name="Abgerundetes Rechteck 4"/>
              <p:cNvSpPr/>
              <p:nvPr/>
            </p:nvSpPr>
            <p:spPr>
              <a:xfrm>
                <a:off x="2047071" y="1374509"/>
                <a:ext cx="3075555" cy="1084519"/>
              </a:xfrm>
              <a:prstGeom prst="rect">
                <a:avLst/>
              </a:prstGeom>
              <a:noFill/>
              <a:ln>
                <a:noFill/>
              </a:ln>
              <a:effectLst/>
            </p:spPr>
            <p:txBody>
              <a:bodyPr spcFirstLastPara="0" vert="horz" wrap="square" lIns="11430" tIns="11430" rIns="11430" bIns="11430" numCol="1" spcCol="1270" anchor="ctr" anchorCtr="0">
                <a:noAutofit/>
              </a:bodyPr>
              <a:lstStyle/>
              <a:p>
                <a:pPr algn="ctr" defTabSz="800100">
                  <a:lnSpc>
                    <a:spcPct val="90000"/>
                  </a:lnSpc>
                  <a:spcBef>
                    <a:spcPct val="0"/>
                  </a:spcBef>
                  <a:spcAft>
                    <a:spcPct val="35000"/>
                  </a:spcAft>
                  <a:defRPr/>
                </a:pPr>
                <a:endParaRPr lang="en-US" dirty="0">
                  <a:solidFill>
                    <a:sysClr val="window" lastClr="FFFFFF"/>
                  </a:solidFill>
                  <a:latin typeface="Calibri"/>
                </a:endParaRPr>
              </a:p>
            </p:txBody>
          </p:sp>
        </p:grpSp>
        <p:grpSp>
          <p:nvGrpSpPr>
            <p:cNvPr id="44" name="Gruppieren 43"/>
            <p:cNvGrpSpPr/>
            <p:nvPr/>
          </p:nvGrpSpPr>
          <p:grpSpPr>
            <a:xfrm>
              <a:off x="1242217" y="2596960"/>
              <a:ext cx="6632799" cy="1610808"/>
              <a:chOff x="1065956" y="2325781"/>
              <a:chExt cx="4895158" cy="1724020"/>
            </a:xfrm>
            <a:solidFill>
              <a:srgbClr val="8099C6"/>
            </a:solidFill>
          </p:grpSpPr>
          <p:sp>
            <p:nvSpPr>
              <p:cNvPr id="45" name="Gebogener Pfeil 44"/>
              <p:cNvSpPr/>
              <p:nvPr/>
            </p:nvSpPr>
            <p:spPr>
              <a:xfrm rot="16200000">
                <a:off x="3002595" y="1091283"/>
                <a:ext cx="1684919" cy="4232118"/>
              </a:xfrm>
              <a:prstGeom prst="circularArrow">
                <a:avLst>
                  <a:gd name="adj1" fmla="val 9476"/>
                  <a:gd name="adj2" fmla="val 684342"/>
                  <a:gd name="adj3" fmla="val 7853762"/>
                  <a:gd name="adj4" fmla="val 2261896"/>
                  <a:gd name="adj5" fmla="val 11055"/>
                </a:avLst>
              </a:prstGeom>
              <a:grpFill/>
              <a:ln w="25400" cap="flat" cmpd="sng" algn="ctr">
                <a:solidFill>
                  <a:sysClr val="window" lastClr="FFFFFF">
                    <a:hueOff val="0"/>
                    <a:satOff val="0"/>
                    <a:lumOff val="0"/>
                    <a:alphaOff val="0"/>
                  </a:sysClr>
                </a:solidFill>
                <a:prstDash val="solid"/>
              </a:ln>
              <a:effectLst/>
            </p:spPr>
            <p:txBody>
              <a:bodyPr/>
              <a:lstStyle/>
              <a:p>
                <a:pPr defTabSz="932742"/>
                <a:endParaRPr lang="de-DE" dirty="0">
                  <a:solidFill>
                    <a:srgbClr val="505050"/>
                  </a:solidFill>
                </a:endParaRPr>
              </a:p>
            </p:txBody>
          </p:sp>
          <p:grpSp>
            <p:nvGrpSpPr>
              <p:cNvPr id="46" name="Gruppieren 45"/>
              <p:cNvGrpSpPr/>
              <p:nvPr/>
            </p:nvGrpSpPr>
            <p:grpSpPr>
              <a:xfrm>
                <a:off x="1065956" y="2325781"/>
                <a:ext cx="4230659" cy="1657046"/>
                <a:chOff x="1065956" y="2325781"/>
                <a:chExt cx="4230659" cy="1657046"/>
              </a:xfrm>
              <a:grpFill/>
            </p:grpSpPr>
            <p:graphicFrame>
              <p:nvGraphicFramePr>
                <p:cNvPr id="47" name="Diagramm 46"/>
                <p:cNvGraphicFramePr/>
                <p:nvPr/>
              </p:nvGraphicFramePr>
              <p:xfrm>
                <a:off x="2405122" y="2537633"/>
                <a:ext cx="2166880" cy="1214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8" name="Gebogener Pfeil 47"/>
                <p:cNvSpPr/>
                <p:nvPr/>
              </p:nvSpPr>
              <p:spPr>
                <a:xfrm rot="16014478">
                  <a:off x="2352763" y="1038974"/>
                  <a:ext cx="1657046" cy="4230659"/>
                </a:xfrm>
                <a:prstGeom prst="circularArrow">
                  <a:avLst>
                    <a:gd name="adj1" fmla="val 9476"/>
                    <a:gd name="adj2" fmla="val 684342"/>
                    <a:gd name="adj3" fmla="val 18653762"/>
                    <a:gd name="adj4" fmla="val 13061896"/>
                    <a:gd name="adj5" fmla="val 11055"/>
                  </a:avLst>
                </a:prstGeom>
                <a:grpFill/>
                <a:ln w="25400" cap="flat" cmpd="sng" algn="ctr">
                  <a:solidFill>
                    <a:sysClr val="window" lastClr="FFFFFF">
                      <a:hueOff val="0"/>
                      <a:satOff val="0"/>
                      <a:lumOff val="0"/>
                      <a:alphaOff val="0"/>
                    </a:sysClr>
                  </a:solidFill>
                  <a:prstDash val="solid"/>
                </a:ln>
                <a:effectLst/>
              </p:spPr>
            </p:sp>
            <p:sp>
              <p:nvSpPr>
                <p:cNvPr id="49" name="Abgerundetes Rechteck 48"/>
                <p:cNvSpPr/>
                <p:nvPr/>
              </p:nvSpPr>
              <p:spPr>
                <a:xfrm>
                  <a:off x="1136576" y="2725127"/>
                  <a:ext cx="864096" cy="288032"/>
                </a:xfrm>
                <a:prstGeom prst="roundRect">
                  <a:avLst>
                    <a:gd name="adj" fmla="val 10000"/>
                  </a:avLst>
                </a:prstGeom>
                <a:grpFill/>
                <a:ln w="25400" cap="flat" cmpd="sng" algn="ctr">
                  <a:solidFill>
                    <a:sysClr val="window" lastClr="FFFFFF">
                      <a:hueOff val="0"/>
                      <a:satOff val="0"/>
                      <a:lumOff val="0"/>
                      <a:alphaOff val="0"/>
                    </a:sysClr>
                  </a:solidFill>
                  <a:prstDash val="solid"/>
                </a:ln>
                <a:effectLst/>
              </p:spPr>
              <p:txBody>
                <a:bodyPr/>
                <a:lstStyle/>
                <a:p>
                  <a:pPr defTabSz="914400">
                    <a:defRPr/>
                  </a:pPr>
                  <a:r>
                    <a:rPr lang="de-DE" sz="1100" kern="0" dirty="0" smtClean="0">
                      <a:solidFill>
                        <a:sysClr val="window" lastClr="FFFFFF"/>
                      </a:solidFill>
                      <a:latin typeface="Calibri"/>
                    </a:rPr>
                    <a:t>Loop-Back</a:t>
                  </a:r>
                </a:p>
              </p:txBody>
            </p:sp>
          </p:grpSp>
        </p:grpSp>
        <p:sp>
          <p:nvSpPr>
            <p:cNvPr id="52" name="Rechteck 51"/>
            <p:cNvSpPr/>
            <p:nvPr/>
          </p:nvSpPr>
          <p:spPr>
            <a:xfrm>
              <a:off x="9321444" y="2849190"/>
              <a:ext cx="1512168" cy="576064"/>
            </a:xfrm>
            <a:prstGeom prst="rect">
              <a:avLst/>
            </a:prstGeom>
            <a:solidFill>
              <a:srgbClr val="00338D"/>
            </a:solidFill>
            <a:ln w="25400" cap="flat" cmpd="sng" algn="ctr">
              <a:noFill/>
              <a:prstDash val="solid"/>
            </a:ln>
            <a:effectLst/>
          </p:spPr>
          <p:txBody>
            <a:bodyPr/>
            <a:lstStyle/>
            <a:p>
              <a:pPr defTabSz="914400">
                <a:defRPr/>
              </a:pPr>
              <a:r>
                <a:rPr lang="de-DE" sz="1400" b="1" kern="0" dirty="0" err="1" smtClean="0">
                  <a:solidFill>
                    <a:sysClr val="window" lastClr="FFFFFF"/>
                  </a:solidFill>
                  <a:latin typeface="Calibri"/>
                </a:rPr>
                <a:t>UseCase</a:t>
              </a:r>
              <a:r>
                <a:rPr lang="de-DE" sz="1400" b="1" kern="0" dirty="0" smtClean="0">
                  <a:solidFill>
                    <a:sysClr val="window" lastClr="FFFFFF"/>
                  </a:solidFill>
                  <a:latin typeface="Calibri"/>
                </a:rPr>
                <a:t> 2:</a:t>
              </a:r>
            </a:p>
            <a:p>
              <a:pPr defTabSz="914400">
                <a:defRPr/>
              </a:pPr>
              <a:r>
                <a:rPr lang="de-DE" sz="1400" b="1" kern="0" dirty="0" smtClean="0">
                  <a:solidFill>
                    <a:sysClr val="window" lastClr="FFFFFF"/>
                  </a:solidFill>
                  <a:latin typeface="Calibri"/>
                </a:rPr>
                <a:t>…</a:t>
              </a:r>
            </a:p>
          </p:txBody>
        </p:sp>
      </p:grpSp>
      <p:sp>
        <p:nvSpPr>
          <p:cNvPr id="116" name="Titel 1"/>
          <p:cNvSpPr txBox="1">
            <a:spLocks/>
          </p:cNvSpPr>
          <p:nvPr/>
        </p:nvSpPr>
        <p:spPr>
          <a:xfrm>
            <a:off x="9818637" y="4289350"/>
            <a:ext cx="1440160" cy="519307"/>
          </a:xfrm>
          <a:prstGeom prst="rect">
            <a:avLst/>
          </a:prstGeom>
          <a:noFill/>
        </p:spPr>
        <p:txBody>
          <a:bodyPr vert="horz" wrap="square" lIns="146304" tIns="91440" rIns="146304" bIns="91440" rtlCol="0" anchor="t">
            <a:noAutofit/>
          </a:bodyPr>
          <a:lstStyle/>
          <a:p>
            <a:pPr defTabSz="932742">
              <a:lnSpc>
                <a:spcPct val="90000"/>
              </a:lnSpc>
              <a:spcBef>
                <a:spcPct val="0"/>
              </a:spcBef>
              <a:defRPr/>
            </a:pPr>
            <a:r>
              <a:rPr lang="en-US" sz="3000" spc="-102" dirty="0" smtClean="0">
                <a:ln w="3175">
                  <a:noFill/>
                </a:ln>
                <a:gradFill>
                  <a:gsLst>
                    <a:gs pos="1250">
                      <a:srgbClr val="505050"/>
                    </a:gs>
                    <a:gs pos="100000">
                      <a:srgbClr val="505050"/>
                    </a:gs>
                  </a:gsLst>
                  <a:lin ang="5400000" scaled="0"/>
                </a:gradFill>
                <a:latin typeface="Segoe UI Light"/>
                <a:cs typeface="Segoe UI" pitchFamily="34" charset="0"/>
              </a:rPr>
              <a:t>Step 2</a:t>
            </a:r>
            <a:endParaRPr lang="en-US" sz="3000" spc="-102" dirty="0">
              <a:ln w="3175">
                <a:noFill/>
              </a:ln>
              <a:gradFill>
                <a:gsLst>
                  <a:gs pos="1250">
                    <a:srgbClr val="505050"/>
                  </a:gs>
                  <a:gs pos="100000">
                    <a:srgbClr val="505050"/>
                  </a:gs>
                </a:gsLst>
                <a:lin ang="5400000" scaled="0"/>
              </a:gradFill>
              <a:latin typeface="Segoe UI Light"/>
              <a:cs typeface="Segoe UI" pitchFamily="34" charset="0"/>
            </a:endParaRPr>
          </a:p>
        </p:txBody>
      </p:sp>
      <p:sp>
        <p:nvSpPr>
          <p:cNvPr id="78" name="Titel 1"/>
          <p:cNvSpPr txBox="1">
            <a:spLocks/>
          </p:cNvSpPr>
          <p:nvPr/>
        </p:nvSpPr>
        <p:spPr>
          <a:xfrm>
            <a:off x="9818637" y="4289350"/>
            <a:ext cx="1440160" cy="519307"/>
          </a:xfrm>
          <a:prstGeom prst="rect">
            <a:avLst/>
          </a:prstGeom>
          <a:noFill/>
        </p:spPr>
        <p:txBody>
          <a:bodyPr vert="horz" wrap="square" lIns="146304" tIns="91440" rIns="146304" bIns="91440" rtlCol="0" anchor="t">
            <a:noAutofit/>
          </a:bodyPr>
          <a:lstStyle/>
          <a:p>
            <a:pPr defTabSz="932742">
              <a:lnSpc>
                <a:spcPct val="90000"/>
              </a:lnSpc>
              <a:spcBef>
                <a:spcPct val="0"/>
              </a:spcBef>
              <a:defRPr/>
            </a:pPr>
            <a:r>
              <a:rPr lang="en-US" sz="3000" spc="-102" dirty="0" smtClean="0">
                <a:ln w="3175">
                  <a:noFill/>
                </a:ln>
                <a:gradFill>
                  <a:gsLst>
                    <a:gs pos="1250">
                      <a:srgbClr val="505050"/>
                    </a:gs>
                    <a:gs pos="100000">
                      <a:srgbClr val="505050"/>
                    </a:gs>
                  </a:gsLst>
                  <a:lin ang="5400000" scaled="0"/>
                </a:gradFill>
                <a:latin typeface="Segoe UI Light"/>
                <a:cs typeface="Segoe UI" pitchFamily="34" charset="0"/>
              </a:rPr>
              <a:t>Step 1</a:t>
            </a:r>
            <a:endParaRPr lang="en-US" sz="3000" spc="-102" dirty="0">
              <a:ln w="3175">
                <a:noFill/>
              </a:ln>
              <a:gradFill>
                <a:gsLst>
                  <a:gs pos="1250">
                    <a:srgbClr val="505050"/>
                  </a:gs>
                  <a:gs pos="100000">
                    <a:srgbClr val="505050"/>
                  </a:gs>
                </a:gsLst>
                <a:lin ang="5400000" scaled="0"/>
              </a:gradFill>
              <a:latin typeface="Segoe UI Light"/>
              <a:cs typeface="Segoe UI" pitchFamily="34" charset="0"/>
            </a:endParaRPr>
          </a:p>
        </p:txBody>
      </p:sp>
      <p:grpSp>
        <p:nvGrpSpPr>
          <p:cNvPr id="79" name="Gruppieren 20"/>
          <p:cNvGrpSpPr/>
          <p:nvPr>
            <p:custDataLst>
              <p:tags r:id="rId1"/>
            </p:custDataLst>
          </p:nvPr>
        </p:nvGrpSpPr>
        <p:grpSpPr>
          <a:xfrm>
            <a:off x="8437093" y="4437961"/>
            <a:ext cx="3999382" cy="2556564"/>
            <a:chOff x="0" y="3066252"/>
            <a:chExt cx="10702683" cy="2763712"/>
          </a:xfrm>
        </p:grpSpPr>
        <p:sp>
          <p:nvSpPr>
            <p:cNvPr id="80" name="Freeform 6"/>
            <p:cNvSpPr>
              <a:spLocks/>
            </p:cNvSpPr>
            <p:nvPr/>
          </p:nvSpPr>
          <p:spPr bwMode="auto">
            <a:xfrm>
              <a:off x="0" y="3066252"/>
              <a:ext cx="10702683" cy="2763712"/>
            </a:xfrm>
            <a:custGeom>
              <a:avLst/>
              <a:gdLst/>
              <a:ahLst/>
              <a:cxnLst>
                <a:cxn ang="0">
                  <a:pos x="720" y="0"/>
                </a:cxn>
                <a:cxn ang="0">
                  <a:pos x="720" y="197"/>
                </a:cxn>
                <a:cxn ang="0">
                  <a:pos x="0" y="102"/>
                </a:cxn>
                <a:cxn ang="0">
                  <a:pos x="0" y="95"/>
                </a:cxn>
                <a:cxn ang="0">
                  <a:pos x="720" y="0"/>
                </a:cxn>
              </a:cxnLst>
              <a:rect l="0" t="0" r="r" b="b"/>
              <a:pathLst>
                <a:path w="720" h="197">
                  <a:moveTo>
                    <a:pt x="720" y="0"/>
                  </a:moveTo>
                  <a:cubicBezTo>
                    <a:pt x="720" y="0"/>
                    <a:pt x="720" y="197"/>
                    <a:pt x="720" y="197"/>
                  </a:cubicBezTo>
                  <a:cubicBezTo>
                    <a:pt x="676" y="145"/>
                    <a:pt x="370" y="103"/>
                    <a:pt x="0" y="102"/>
                  </a:cubicBezTo>
                  <a:cubicBezTo>
                    <a:pt x="0" y="102"/>
                    <a:pt x="0" y="95"/>
                    <a:pt x="0" y="95"/>
                  </a:cubicBezTo>
                  <a:cubicBezTo>
                    <a:pt x="370" y="93"/>
                    <a:pt x="676" y="52"/>
                    <a:pt x="720" y="0"/>
                  </a:cubicBezTo>
                  <a:close/>
                </a:path>
              </a:pathLst>
            </a:custGeom>
            <a:solidFill>
              <a:srgbClr val="FFFFFF">
                <a:lumMod val="85000"/>
              </a:srgb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14400" fontAlgn="base">
                <a:lnSpc>
                  <a:spcPct val="90000"/>
                </a:lnSpc>
                <a:spcBef>
                  <a:spcPct val="0"/>
                </a:spcBef>
                <a:spcAft>
                  <a:spcPct val="0"/>
                </a:spcAft>
                <a:defRPr/>
              </a:pPr>
              <a:endParaRPr lang="en-US" sz="1836" kern="0" dirty="0">
                <a:solidFill>
                  <a:sysClr val="windowText" lastClr="000000"/>
                </a:solidFill>
              </a:endParaRPr>
            </a:p>
          </p:txBody>
        </p:sp>
        <p:sp>
          <p:nvSpPr>
            <p:cNvPr id="89" name="Freeform 7"/>
            <p:cNvSpPr>
              <a:spLocks/>
            </p:cNvSpPr>
            <p:nvPr/>
          </p:nvSpPr>
          <p:spPr bwMode="auto">
            <a:xfrm>
              <a:off x="0" y="3266697"/>
              <a:ext cx="10702683" cy="2299884"/>
            </a:xfrm>
            <a:custGeom>
              <a:avLst/>
              <a:gdLst/>
              <a:ahLst/>
              <a:cxnLst>
                <a:cxn ang="0">
                  <a:pos x="720" y="0"/>
                </a:cxn>
                <a:cxn ang="0">
                  <a:pos x="720" y="164"/>
                </a:cxn>
                <a:cxn ang="0">
                  <a:pos x="0" y="85"/>
                </a:cxn>
                <a:cxn ang="0">
                  <a:pos x="0" y="80"/>
                </a:cxn>
                <a:cxn ang="0">
                  <a:pos x="720" y="0"/>
                </a:cxn>
              </a:cxnLst>
              <a:rect l="0" t="0" r="r" b="b"/>
              <a:pathLst>
                <a:path w="720" h="164">
                  <a:moveTo>
                    <a:pt x="720" y="0"/>
                  </a:moveTo>
                  <a:cubicBezTo>
                    <a:pt x="720" y="0"/>
                    <a:pt x="720" y="164"/>
                    <a:pt x="720" y="164"/>
                  </a:cubicBezTo>
                  <a:cubicBezTo>
                    <a:pt x="676" y="121"/>
                    <a:pt x="370" y="87"/>
                    <a:pt x="0" y="85"/>
                  </a:cubicBezTo>
                  <a:cubicBezTo>
                    <a:pt x="0" y="85"/>
                    <a:pt x="0" y="80"/>
                    <a:pt x="0" y="80"/>
                  </a:cubicBezTo>
                  <a:cubicBezTo>
                    <a:pt x="370" y="78"/>
                    <a:pt x="676" y="44"/>
                    <a:pt x="720" y="0"/>
                  </a:cubicBezTo>
                  <a:close/>
                </a:path>
              </a:pathLst>
            </a:custGeom>
            <a:solidFill>
              <a:srgbClr val="FFFFFF">
                <a:lumMod val="85000"/>
              </a:srgb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14400" fontAlgn="base">
                <a:lnSpc>
                  <a:spcPct val="90000"/>
                </a:lnSpc>
                <a:spcBef>
                  <a:spcPct val="0"/>
                </a:spcBef>
                <a:spcAft>
                  <a:spcPct val="0"/>
                </a:spcAft>
                <a:defRPr/>
              </a:pPr>
              <a:endParaRPr lang="en-US" sz="1836" kern="0" dirty="0">
                <a:solidFill>
                  <a:sysClr val="windowText" lastClr="000000"/>
                </a:solidFill>
              </a:endParaRPr>
            </a:p>
          </p:txBody>
        </p:sp>
        <p:sp>
          <p:nvSpPr>
            <p:cNvPr id="90" name="Freeform 8"/>
            <p:cNvSpPr>
              <a:spLocks/>
            </p:cNvSpPr>
            <p:nvPr/>
          </p:nvSpPr>
          <p:spPr bwMode="auto">
            <a:xfrm>
              <a:off x="0" y="3474174"/>
              <a:ext cx="10702683" cy="1921821"/>
            </a:xfrm>
            <a:custGeom>
              <a:avLst/>
              <a:gdLst/>
              <a:ahLst/>
              <a:cxnLst>
                <a:cxn ang="0">
                  <a:pos x="720" y="0"/>
                </a:cxn>
                <a:cxn ang="0">
                  <a:pos x="720" y="137"/>
                </a:cxn>
                <a:cxn ang="0">
                  <a:pos x="0" y="71"/>
                </a:cxn>
                <a:cxn ang="0">
                  <a:pos x="0" y="66"/>
                </a:cxn>
                <a:cxn ang="0">
                  <a:pos x="720" y="0"/>
                </a:cxn>
              </a:cxnLst>
              <a:rect l="0" t="0" r="r" b="b"/>
              <a:pathLst>
                <a:path w="720" h="137">
                  <a:moveTo>
                    <a:pt x="720" y="0"/>
                  </a:moveTo>
                  <a:cubicBezTo>
                    <a:pt x="720" y="0"/>
                    <a:pt x="720" y="137"/>
                    <a:pt x="720" y="137"/>
                  </a:cubicBezTo>
                  <a:cubicBezTo>
                    <a:pt x="676" y="100"/>
                    <a:pt x="370" y="72"/>
                    <a:pt x="0" y="71"/>
                  </a:cubicBezTo>
                  <a:cubicBezTo>
                    <a:pt x="0" y="71"/>
                    <a:pt x="0" y="66"/>
                    <a:pt x="0" y="66"/>
                  </a:cubicBezTo>
                  <a:cubicBezTo>
                    <a:pt x="370" y="65"/>
                    <a:pt x="676" y="36"/>
                    <a:pt x="720" y="0"/>
                  </a:cubicBezTo>
                  <a:close/>
                </a:path>
              </a:pathLst>
            </a:custGeom>
            <a:solidFill>
              <a:srgbClr val="FFFFFF">
                <a:lumMod val="95000"/>
              </a:srgb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14400" fontAlgn="base">
                <a:lnSpc>
                  <a:spcPct val="90000"/>
                </a:lnSpc>
                <a:spcBef>
                  <a:spcPct val="0"/>
                </a:spcBef>
                <a:spcAft>
                  <a:spcPct val="0"/>
                </a:spcAft>
                <a:defRPr/>
              </a:pPr>
              <a:endParaRPr lang="en-US" sz="1836" kern="0" dirty="0">
                <a:solidFill>
                  <a:sysClr val="windowText" lastClr="000000"/>
                </a:solidFill>
              </a:endParaRPr>
            </a:p>
          </p:txBody>
        </p:sp>
      </p:grpSp>
      <p:grpSp>
        <p:nvGrpSpPr>
          <p:cNvPr id="105" name="Gruppieren 104"/>
          <p:cNvGrpSpPr/>
          <p:nvPr/>
        </p:nvGrpSpPr>
        <p:grpSpPr>
          <a:xfrm>
            <a:off x="8882533" y="4998677"/>
            <a:ext cx="2577572" cy="1266752"/>
            <a:chOff x="281994" y="2260552"/>
            <a:chExt cx="2422740" cy="1181456"/>
          </a:xfrm>
        </p:grpSpPr>
        <p:sp>
          <p:nvSpPr>
            <p:cNvPr id="106" name="Rechteck 105"/>
            <p:cNvSpPr/>
            <p:nvPr/>
          </p:nvSpPr>
          <p:spPr bwMode="auto">
            <a:xfrm>
              <a:off x="281994" y="2260552"/>
              <a:ext cx="2422740" cy="1181456"/>
            </a:xfrm>
            <a:prstGeom prst="rect">
              <a:avLst/>
            </a:prstGeom>
            <a:solidFill>
              <a:srgbClr val="FFFFFF">
                <a:lumMod val="95000"/>
              </a:srgb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r>
                <a:rPr lang="en-US" sz="1020" b="1" kern="0" dirty="0">
                  <a:solidFill>
                    <a:srgbClr val="00338D"/>
                  </a:solidFill>
                  <a:latin typeface="Segoe" pitchFamily="34" charset="0"/>
                </a:rPr>
                <a:t>Basic </a:t>
              </a:r>
              <a:r>
                <a:rPr lang="en-US" sz="1020" b="1" kern="0" dirty="0" err="1">
                  <a:solidFill>
                    <a:srgbClr val="00338D"/>
                  </a:solidFill>
                  <a:latin typeface="Segoe" pitchFamily="34" charset="0"/>
                </a:rPr>
                <a:t>Infrastucture</a:t>
              </a:r>
              <a:r>
                <a:rPr lang="en-US" sz="1020" b="1" kern="0" dirty="0">
                  <a:solidFill>
                    <a:srgbClr val="00338D"/>
                  </a:solidFill>
                  <a:latin typeface="Segoe" pitchFamily="34" charset="0"/>
                </a:rPr>
                <a:t> and Services Building </a:t>
              </a:r>
            </a:p>
          </p:txBody>
        </p:sp>
        <p:sp>
          <p:nvSpPr>
            <p:cNvPr id="107" name="Rechteck 106"/>
            <p:cNvSpPr/>
            <p:nvPr/>
          </p:nvSpPr>
          <p:spPr bwMode="auto">
            <a:xfrm>
              <a:off x="407308" y="2709061"/>
              <a:ext cx="2172112" cy="157527"/>
            </a:xfrm>
            <a:prstGeom prst="rect">
              <a:avLst/>
            </a:prstGeom>
            <a:solidFill>
              <a:srgbClr val="00338D"/>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Organisational Adoption</a:t>
              </a:r>
            </a:p>
          </p:txBody>
        </p:sp>
        <p:sp>
          <p:nvSpPr>
            <p:cNvPr id="108" name="Rechteck 107"/>
            <p:cNvSpPr/>
            <p:nvPr/>
          </p:nvSpPr>
          <p:spPr bwMode="auto">
            <a:xfrm>
              <a:off x="407308" y="3194476"/>
              <a:ext cx="2172112" cy="157527"/>
            </a:xfrm>
            <a:prstGeom prst="rect">
              <a:avLst/>
            </a:prstGeom>
            <a:solidFill>
              <a:srgbClr val="00338D"/>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109" name="Rechteck 108"/>
            <p:cNvSpPr/>
            <p:nvPr/>
          </p:nvSpPr>
          <p:spPr bwMode="auto">
            <a:xfrm>
              <a:off x="407308" y="2952866"/>
              <a:ext cx="2172112" cy="157527"/>
            </a:xfrm>
            <a:prstGeom prst="rect">
              <a:avLst/>
            </a:prstGeom>
            <a:solidFill>
              <a:srgbClr val="00338D"/>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Project Management</a:t>
              </a:r>
            </a:p>
          </p:txBody>
        </p:sp>
      </p:grpSp>
      <p:grpSp>
        <p:nvGrpSpPr>
          <p:cNvPr id="124" name="Gruppieren 123"/>
          <p:cNvGrpSpPr/>
          <p:nvPr/>
        </p:nvGrpSpPr>
        <p:grpSpPr>
          <a:xfrm>
            <a:off x="8882533" y="5009430"/>
            <a:ext cx="3369688" cy="1267200"/>
            <a:chOff x="7514381" y="8537822"/>
            <a:chExt cx="3369688" cy="1267200"/>
          </a:xfrm>
        </p:grpSpPr>
        <p:sp>
          <p:nvSpPr>
            <p:cNvPr id="77" name="Rechteck 76"/>
            <p:cNvSpPr/>
            <p:nvPr/>
          </p:nvSpPr>
          <p:spPr bwMode="auto">
            <a:xfrm>
              <a:off x="7514381" y="8537822"/>
              <a:ext cx="2577572" cy="1266752"/>
            </a:xfrm>
            <a:prstGeom prst="rect">
              <a:avLst/>
            </a:prstGeom>
            <a:solidFill>
              <a:srgbClr val="FFFFFF">
                <a:lumMod val="95000"/>
                <a:alpha val="63000"/>
              </a:srgb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endParaRPr lang="en-US" sz="1020" b="1" kern="0" dirty="0" smtClean="0">
                <a:solidFill>
                  <a:srgbClr val="00338D"/>
                </a:solidFill>
                <a:latin typeface="Segoe" pitchFamily="34" charset="0"/>
              </a:endParaRPr>
            </a:p>
            <a:p>
              <a:pPr defTabSz="1063481">
                <a:defRPr/>
              </a:pPr>
              <a:endParaRPr lang="en-US" sz="1020" b="1" kern="0" dirty="0">
                <a:solidFill>
                  <a:srgbClr val="00338D"/>
                </a:solidFill>
                <a:latin typeface="Segoe" pitchFamily="34" charset="0"/>
              </a:endParaRPr>
            </a:p>
          </p:txBody>
        </p:sp>
        <p:grpSp>
          <p:nvGrpSpPr>
            <p:cNvPr id="100" name="Gruppieren 165"/>
            <p:cNvGrpSpPr/>
            <p:nvPr/>
          </p:nvGrpSpPr>
          <p:grpSpPr>
            <a:xfrm>
              <a:off x="8306469" y="8537822"/>
              <a:ext cx="2577600" cy="1267200"/>
              <a:chOff x="2852522" y="2260552"/>
              <a:chExt cx="2422740" cy="1181456"/>
            </a:xfrm>
          </p:grpSpPr>
          <p:sp>
            <p:nvSpPr>
              <p:cNvPr id="101" name="Abgerundetes Rechteck 166"/>
              <p:cNvSpPr/>
              <p:nvPr/>
            </p:nvSpPr>
            <p:spPr bwMode="auto">
              <a:xfrm>
                <a:off x="2852522" y="2260552"/>
                <a:ext cx="2422740" cy="1181456"/>
              </a:xfrm>
              <a:prstGeom prst="roundRect">
                <a:avLst>
                  <a:gd name="adj" fmla="val 3311"/>
                </a:avLst>
              </a:prstGeom>
              <a:solidFill>
                <a:srgbClr val="FFFFFF">
                  <a:lumMod val="95000"/>
                </a:srgb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r>
                  <a:rPr lang="en-US" sz="1020" b="1" kern="0" dirty="0">
                    <a:solidFill>
                      <a:srgbClr val="00338D"/>
                    </a:solidFill>
                    <a:latin typeface="Segoe" pitchFamily="34" charset="0"/>
                  </a:rPr>
                  <a:t>Use Case Development</a:t>
                </a:r>
              </a:p>
            </p:txBody>
          </p:sp>
          <p:sp>
            <p:nvSpPr>
              <p:cNvPr id="102" name="Rechteck 167"/>
              <p:cNvSpPr/>
              <p:nvPr/>
            </p:nvSpPr>
            <p:spPr bwMode="auto">
              <a:xfrm>
                <a:off x="2977836" y="2709061"/>
                <a:ext cx="2172112" cy="157527"/>
              </a:xfrm>
              <a:prstGeom prst="rect">
                <a:avLst/>
              </a:prstGeom>
              <a:solidFill>
                <a:srgbClr val="00338D"/>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Organisational Adoption</a:t>
                </a:r>
              </a:p>
            </p:txBody>
          </p:sp>
          <p:sp>
            <p:nvSpPr>
              <p:cNvPr id="103" name="Rechteck 168"/>
              <p:cNvSpPr/>
              <p:nvPr/>
            </p:nvSpPr>
            <p:spPr bwMode="auto">
              <a:xfrm>
                <a:off x="2977836" y="3194476"/>
                <a:ext cx="2172112" cy="157527"/>
              </a:xfrm>
              <a:prstGeom prst="rect">
                <a:avLst/>
              </a:prstGeom>
              <a:solidFill>
                <a:srgbClr val="00338D"/>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104" name="Rechteck 169"/>
              <p:cNvSpPr/>
              <p:nvPr/>
            </p:nvSpPr>
            <p:spPr bwMode="auto">
              <a:xfrm>
                <a:off x="2966576" y="2955778"/>
                <a:ext cx="2172112" cy="157527"/>
              </a:xfrm>
              <a:prstGeom prst="rect">
                <a:avLst/>
              </a:prstGeom>
              <a:solidFill>
                <a:srgbClr val="00338D"/>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Project  Management</a:t>
                </a:r>
              </a:p>
            </p:txBody>
          </p:sp>
        </p:grpSp>
      </p:grpSp>
    </p:spTree>
    <p:extLst>
      <p:ext uri="{BB962C8B-B14F-4D97-AF65-F5344CB8AC3E}">
        <p14:creationId xmlns:p14="http://schemas.microsoft.com/office/powerpoint/2010/main" val="19193003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1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6" name="Picture 8" descr="C:\Users\themker\Downloads\07-14Datacenter_lg_Page.jpg"/>
          <p:cNvPicPr preferRelativeResize="0">
            <a:picLocks noChangeAspect="1" noChangeArrowheads="1"/>
          </p:cNvPicPr>
          <p:nvPr/>
        </p:nvPicPr>
        <p:blipFill>
          <a:blip r:embed="rId3"/>
          <a:srcRect l="5219" t="23485" r="1323" b="23055"/>
          <a:stretch>
            <a:fillRect/>
          </a:stretch>
        </p:blipFill>
        <p:spPr bwMode="auto">
          <a:xfrm>
            <a:off x="0" y="1913086"/>
            <a:ext cx="12436475" cy="5081439"/>
          </a:xfrm>
          <a:prstGeom prst="rect">
            <a:avLst/>
          </a:prstGeom>
          <a:noFill/>
        </p:spPr>
      </p:pic>
      <p:sp>
        <p:nvSpPr>
          <p:cNvPr id="13" name="Title 3"/>
          <p:cNvSpPr txBox="1">
            <a:spLocks/>
          </p:cNvSpPr>
          <p:nvPr/>
        </p:nvSpPr>
        <p:spPr bwMode="gray">
          <a:xfrm>
            <a:off x="342085" y="118954"/>
            <a:ext cx="11752306" cy="807856"/>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defTabSz="932742">
              <a:spcBef>
                <a:spcPct val="0"/>
              </a:spcBef>
            </a:pPr>
            <a:endParaRPr lang="en-GB" sz="2100" b="1" dirty="0">
              <a:solidFill>
                <a:srgbClr val="FFFFFF"/>
              </a:solidFill>
              <a:latin typeface="Arial"/>
            </a:endParaRPr>
          </a:p>
        </p:txBody>
      </p:sp>
      <p:sp>
        <p:nvSpPr>
          <p:cNvPr id="31" name="Titel 1"/>
          <p:cNvSpPr txBox="1">
            <a:spLocks/>
          </p:cNvSpPr>
          <p:nvPr/>
        </p:nvSpPr>
        <p:spPr bwMode="gray">
          <a:xfrm>
            <a:off x="274639" y="295274"/>
            <a:ext cx="11889564" cy="917575"/>
          </a:xfrm>
          <a:prstGeom prst="rect">
            <a:avLst/>
          </a:prstGeom>
        </p:spPr>
        <p:txBody>
          <a:bodyPr vert="horz" wrap="square" lIns="146304" tIns="91440" rIns="146304" bIns="91440" rtlCol="0" anchor="t">
            <a:noAutofit/>
          </a:bodyPr>
          <a:lstStyle/>
          <a:p>
            <a:pPr defTabSz="932742">
              <a:lnSpc>
                <a:spcPct val="90000"/>
              </a:lnSpc>
              <a:spcBef>
                <a:spcPct val="0"/>
              </a:spcBef>
              <a:defRPr/>
            </a:pPr>
            <a:r>
              <a:rPr lang="en-US" sz="5400" spc="-102" dirty="0" smtClean="0">
                <a:ln w="3175">
                  <a:noFill/>
                </a:ln>
                <a:solidFill>
                  <a:srgbClr val="00338D"/>
                </a:solidFill>
                <a:latin typeface="Segoe UI Light"/>
                <a:cs typeface="Segoe UI" pitchFamily="34" charset="0"/>
              </a:rPr>
              <a:t>Cloud Ready Infrastructure Blueprint</a:t>
            </a:r>
          </a:p>
          <a:p>
            <a:pPr defTabSz="932742">
              <a:lnSpc>
                <a:spcPct val="90000"/>
              </a:lnSpc>
              <a:spcBef>
                <a:spcPct val="0"/>
              </a:spcBef>
              <a:defRPr/>
            </a:pPr>
            <a:r>
              <a:rPr lang="en-US" sz="4000" dirty="0" smtClean="0">
                <a:ln w="3175">
                  <a:noFill/>
                </a:ln>
                <a:gradFill>
                  <a:gsLst>
                    <a:gs pos="1250">
                      <a:srgbClr val="012654"/>
                    </a:gs>
                    <a:gs pos="99000">
                      <a:srgbClr val="012654"/>
                    </a:gs>
                  </a:gsLst>
                  <a:lin ang="5400000" scaled="0"/>
                </a:gradFill>
                <a:latin typeface="Segoe UI Light"/>
              </a:rPr>
              <a:t>For SharePoint and the Data Center</a:t>
            </a:r>
          </a:p>
        </p:txBody>
      </p:sp>
      <p:sp>
        <p:nvSpPr>
          <p:cNvPr id="32" name="Rectangle 8"/>
          <p:cNvSpPr/>
          <p:nvPr/>
        </p:nvSpPr>
        <p:spPr bwMode="auto">
          <a:xfrm>
            <a:off x="3368809" y="4498002"/>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Complying with all regulatory requirements</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8"/>
          <p:cNvSpPr/>
          <p:nvPr/>
        </p:nvSpPr>
        <p:spPr bwMode="auto">
          <a:xfrm>
            <a:off x="1393701" y="4498002"/>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Fully integrated in the KPMG Global SP environment</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8"/>
          <p:cNvSpPr/>
          <p:nvPr/>
        </p:nvSpPr>
        <p:spPr bwMode="auto">
          <a:xfrm>
            <a:off x="3361438" y="2537388"/>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Cloud Ready &amp; O365 compatible 3-tier SP topology</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8"/>
          <p:cNvSpPr/>
          <p:nvPr/>
        </p:nvSpPr>
        <p:spPr bwMode="auto">
          <a:xfrm>
            <a:off x="1393701" y="2537388"/>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Scalable and user friendly  SP environment</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8"/>
          <p:cNvSpPr/>
          <p:nvPr/>
        </p:nvSpPr>
        <p:spPr bwMode="auto">
          <a:xfrm>
            <a:off x="8659138" y="4498002"/>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Scale out capable infrastructure – Use case driven</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8"/>
          <p:cNvSpPr/>
          <p:nvPr/>
        </p:nvSpPr>
        <p:spPr bwMode="auto">
          <a:xfrm>
            <a:off x="6691401" y="4498002"/>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End-to-end monitoring for reliable and elastic services</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8"/>
          <p:cNvSpPr/>
          <p:nvPr/>
        </p:nvSpPr>
        <p:spPr bwMode="auto">
          <a:xfrm>
            <a:off x="8659138" y="2537388"/>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Resource pooling for UC, VMs, DB &amp; VDI</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8"/>
          <p:cNvSpPr/>
          <p:nvPr/>
        </p:nvSpPr>
        <p:spPr bwMode="auto">
          <a:xfrm>
            <a:off x="6691401" y="2537388"/>
            <a:ext cx="1879579" cy="1879580"/>
          </a:xfrm>
          <a:prstGeom prst="rect">
            <a:avLst/>
          </a:prstGeom>
          <a:solidFill>
            <a:srgbClr val="00338D">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System Center managed private cloud approach</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43012" name="AutoShape 4" descr="http://www.microsoft.com/global/en-us/news/publishingimages/images/features/2010/07-14Datacenter_lg_Page.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pPr defTabSz="932742"/>
            <a:endParaRPr lang="de-DE">
              <a:solidFill>
                <a:srgbClr val="505050"/>
              </a:solidFill>
            </a:endParaRPr>
          </a:p>
        </p:txBody>
      </p:sp>
    </p:spTree>
    <p:extLst>
      <p:ext uri="{BB962C8B-B14F-4D97-AF65-F5344CB8AC3E}">
        <p14:creationId xmlns:p14="http://schemas.microsoft.com/office/powerpoint/2010/main" val="2699044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Gruppieren 122"/>
          <p:cNvGrpSpPr/>
          <p:nvPr/>
        </p:nvGrpSpPr>
        <p:grpSpPr>
          <a:xfrm>
            <a:off x="4634061" y="1765324"/>
            <a:ext cx="5040561" cy="2199990"/>
            <a:chOff x="4634061" y="1765324"/>
            <a:chExt cx="5040561" cy="2199990"/>
          </a:xfrm>
        </p:grpSpPr>
        <p:sp>
          <p:nvSpPr>
            <p:cNvPr id="73" name="Abgerundetes Rechteck 72"/>
            <p:cNvSpPr/>
            <p:nvPr/>
          </p:nvSpPr>
          <p:spPr>
            <a:xfrm>
              <a:off x="7874421" y="2341388"/>
              <a:ext cx="1260000" cy="288032"/>
            </a:xfrm>
            <a:prstGeom prst="roundRect">
              <a:avLst/>
            </a:prstGeom>
            <a:solidFill>
              <a:srgbClr val="4066AA"/>
            </a:solidFill>
            <a:ln w="25400" cap="rnd" cmpd="sng" algn="ctr">
              <a:noFill/>
              <a:prstDash val="sysDot"/>
            </a:ln>
            <a:effectLst/>
          </p:spPr>
          <p:txBody>
            <a:bodyPr vert="horz" lIns="18000" tIns="18000" rIns="18000" bIns="18000" rtlCol="0" anchor="ctr" anchorCtr="0"/>
            <a:lstStyle/>
            <a:p>
              <a:pPr algn="ctr" defTabSz="914400">
                <a:defRPr/>
              </a:pPr>
              <a:r>
                <a:rPr lang="en-US" sz="1100" kern="0" dirty="0" smtClean="0">
                  <a:solidFill>
                    <a:srgbClr val="E5EAF3"/>
                  </a:solidFill>
                  <a:latin typeface="Calibri" pitchFamily="34" charset="0"/>
                </a:rPr>
                <a:t>Marketplace</a:t>
              </a:r>
              <a:endParaRPr lang="en-US" sz="1100" kern="0" dirty="0">
                <a:solidFill>
                  <a:srgbClr val="E5EAF3"/>
                </a:solidFill>
                <a:latin typeface="Calibri" pitchFamily="34" charset="0"/>
              </a:endParaRPr>
            </a:p>
          </p:txBody>
        </p:sp>
        <p:sp>
          <p:nvSpPr>
            <p:cNvPr id="74" name="Abgerundetes Rechteck 73"/>
            <p:cNvSpPr/>
            <p:nvPr/>
          </p:nvSpPr>
          <p:spPr>
            <a:xfrm>
              <a:off x="4814221" y="2341388"/>
              <a:ext cx="1260000" cy="288032"/>
            </a:xfrm>
            <a:prstGeom prst="roundRect">
              <a:avLst/>
            </a:prstGeom>
            <a:solidFill>
              <a:srgbClr val="4066AA"/>
            </a:solidFill>
            <a:ln w="25400" cap="rnd" cmpd="sng" algn="ctr">
              <a:noFill/>
              <a:prstDash val="sysDot"/>
            </a:ln>
            <a:effectLst/>
          </p:spPr>
          <p:txBody>
            <a:bodyPr vert="horz" lIns="18000" tIns="18000" rIns="18000" bIns="18000" rtlCol="0" anchor="ctr" anchorCtr="0"/>
            <a:lstStyle/>
            <a:p>
              <a:pPr algn="ctr" defTabSz="914400">
                <a:defRPr/>
              </a:pPr>
              <a:r>
                <a:rPr lang="en-US" sz="1100" kern="0" dirty="0" smtClean="0">
                  <a:solidFill>
                    <a:srgbClr val="E5EAF3"/>
                  </a:solidFill>
                  <a:latin typeface="Calibri" pitchFamily="34" charset="0"/>
                </a:rPr>
                <a:t>Workbench</a:t>
              </a:r>
              <a:endParaRPr lang="en-US" sz="1100" kern="0" dirty="0">
                <a:solidFill>
                  <a:srgbClr val="E5EAF3"/>
                </a:solidFill>
                <a:latin typeface="Calibri" pitchFamily="34" charset="0"/>
              </a:endParaRPr>
            </a:p>
          </p:txBody>
        </p:sp>
        <p:sp>
          <p:nvSpPr>
            <p:cNvPr id="77" name="Abgerundetes Rechteck 76"/>
            <p:cNvSpPr/>
            <p:nvPr/>
          </p:nvSpPr>
          <p:spPr>
            <a:xfrm>
              <a:off x="4634061" y="2197372"/>
              <a:ext cx="4680520" cy="579810"/>
            </a:xfrm>
            <a:prstGeom prst="roundRect">
              <a:avLst>
                <a:gd name="adj" fmla="val 29905"/>
              </a:avLst>
            </a:prstGeom>
            <a:noFill/>
            <a:ln w="25400" cap="rnd" cmpd="sng" algn="ctr">
              <a:solidFill>
                <a:srgbClr val="00338D"/>
              </a:solidFill>
              <a:prstDash val="sysDot"/>
            </a:ln>
            <a:effectLst/>
          </p:spPr>
          <p:txBody>
            <a:bodyPr vert="horz" lIns="18000" rtlCol="0" anchor="b" anchorCtr="0"/>
            <a:lstStyle/>
            <a:p>
              <a:pPr defTabSz="914400">
                <a:defRPr/>
              </a:pPr>
              <a:r>
                <a:rPr lang="de-DE" sz="1200" kern="0" dirty="0" smtClean="0">
                  <a:solidFill>
                    <a:srgbClr val="00338D"/>
                  </a:solidFill>
                  <a:latin typeface="Calibri" pitchFamily="34" charset="0"/>
                </a:rPr>
                <a:t> </a:t>
              </a:r>
              <a:endParaRPr lang="de-DE" sz="1200" kern="0" dirty="0">
                <a:solidFill>
                  <a:srgbClr val="00338D"/>
                </a:solidFill>
                <a:latin typeface="Calibri" pitchFamily="34" charset="0"/>
              </a:endParaRPr>
            </a:p>
          </p:txBody>
        </p:sp>
        <p:pic>
          <p:nvPicPr>
            <p:cNvPr id="79" name="Picture 2" descr="http://altima.http.internapcdn.net/altima_vitalstream_com/Promotion/networkstencils/images/community1.jpg"/>
            <p:cNvPicPr>
              <a:picLocks noChangeAspect="1" noChangeArrowheads="1"/>
            </p:cNvPicPr>
            <p:nvPr/>
          </p:nvPicPr>
          <p:blipFill>
            <a:blip r:embed="rId2" cstate="print"/>
            <a:srcRect/>
            <a:stretch>
              <a:fillRect/>
            </a:stretch>
          </p:blipFill>
          <p:spPr bwMode="auto">
            <a:xfrm>
              <a:off x="6411557" y="1765324"/>
              <a:ext cx="1161393" cy="533400"/>
            </a:xfrm>
            <a:prstGeom prst="rect">
              <a:avLst/>
            </a:prstGeom>
            <a:noFill/>
          </p:spPr>
        </p:pic>
        <p:sp>
          <p:nvSpPr>
            <p:cNvPr id="81" name="Abgerundetes Rechteck 80"/>
            <p:cNvSpPr/>
            <p:nvPr/>
          </p:nvSpPr>
          <p:spPr>
            <a:xfrm>
              <a:off x="6362253" y="2341388"/>
              <a:ext cx="1260000" cy="288032"/>
            </a:xfrm>
            <a:prstGeom prst="roundRect">
              <a:avLst/>
            </a:prstGeom>
            <a:solidFill>
              <a:srgbClr val="4066AA"/>
            </a:solidFill>
            <a:ln w="25400" cap="rnd" cmpd="sng" algn="ctr">
              <a:noFill/>
              <a:prstDash val="sysDot"/>
            </a:ln>
            <a:effectLst/>
          </p:spPr>
          <p:txBody>
            <a:bodyPr vert="horz" lIns="18000" tIns="18000" rIns="18000" bIns="18000" rtlCol="0" anchor="ctr" anchorCtr="0"/>
            <a:lstStyle/>
            <a:p>
              <a:pPr algn="ctr" defTabSz="914400">
                <a:defRPr/>
              </a:pPr>
              <a:r>
                <a:rPr lang="de-DE" sz="1100" kern="0" dirty="0" smtClean="0">
                  <a:solidFill>
                    <a:srgbClr val="E5EAF3"/>
                  </a:solidFill>
                  <a:latin typeface="Calibri" pitchFamily="34" charset="0"/>
                </a:rPr>
                <a:t>Innovation Portal</a:t>
              </a:r>
              <a:endParaRPr lang="de-DE" sz="1100" kern="0" dirty="0">
                <a:solidFill>
                  <a:srgbClr val="E5EAF3"/>
                </a:solidFill>
                <a:latin typeface="Calibri" pitchFamily="34" charset="0"/>
              </a:endParaRPr>
            </a:p>
          </p:txBody>
        </p:sp>
        <p:cxnSp>
          <p:nvCxnSpPr>
            <p:cNvPr id="103" name="Gewinkelte Verbindung 102"/>
            <p:cNvCxnSpPr>
              <a:stCxn id="98" idx="1"/>
              <a:endCxn id="79" idx="3"/>
            </p:cNvCxnSpPr>
            <p:nvPr/>
          </p:nvCxnSpPr>
          <p:spPr>
            <a:xfrm rot="10800000">
              <a:off x="7572951" y="2104032"/>
              <a:ext cx="2101671" cy="1861282"/>
            </a:xfrm>
            <a:prstGeom prst="bentConnector3">
              <a:avLst>
                <a:gd name="adj1" fmla="val 10388"/>
              </a:avLst>
            </a:prstGeom>
            <a:noFill/>
            <a:ln w="22225" cap="rnd" cmpd="sng" algn="ctr">
              <a:solidFill>
                <a:srgbClr val="747678"/>
              </a:solidFill>
              <a:prstDash val="solid"/>
              <a:headEnd type="triangle"/>
              <a:tailEnd type="triangle"/>
            </a:ln>
            <a:effectLst/>
          </p:spPr>
        </p:cxnSp>
      </p:grpSp>
      <p:grpSp>
        <p:nvGrpSpPr>
          <p:cNvPr id="118" name="Gruppieren 117"/>
          <p:cNvGrpSpPr/>
          <p:nvPr/>
        </p:nvGrpSpPr>
        <p:grpSpPr>
          <a:xfrm>
            <a:off x="1897757" y="1443486"/>
            <a:ext cx="1800200" cy="1549720"/>
            <a:chOff x="704528" y="1159200"/>
            <a:chExt cx="1800200" cy="1549720"/>
          </a:xfrm>
        </p:grpSpPr>
        <p:sp>
          <p:nvSpPr>
            <p:cNvPr id="62" name="Abgerundetes Rechteck 61"/>
            <p:cNvSpPr/>
            <p:nvPr/>
          </p:nvSpPr>
          <p:spPr>
            <a:xfrm>
              <a:off x="704528" y="1159200"/>
              <a:ext cx="1800200" cy="1549720"/>
            </a:xfrm>
            <a:prstGeom prst="roundRect">
              <a:avLst>
                <a:gd name="adj" fmla="val 9924"/>
              </a:avLst>
            </a:prstGeom>
            <a:solidFill>
              <a:srgbClr val="E5EAF3"/>
            </a:solidFill>
            <a:ln w="25400" cap="rnd" cmpd="sng" algn="ctr">
              <a:solidFill>
                <a:srgbClr val="00338D"/>
              </a:solidFill>
              <a:prstDash val="sysDot"/>
            </a:ln>
            <a:effectLst/>
          </p:spPr>
          <p:txBody>
            <a:bodyPr vert="vert270" lIns="18000" rtlCol="0" anchor="t" anchorCtr="0"/>
            <a:lstStyle/>
            <a:p>
              <a:pPr defTabSz="914400">
                <a:defRPr/>
              </a:pPr>
              <a:r>
                <a:rPr lang="de-DE" sz="1100" kern="0" dirty="0" smtClean="0">
                  <a:solidFill>
                    <a:srgbClr val="00338D"/>
                  </a:solidFill>
                  <a:latin typeface="Calibri" pitchFamily="34" charset="0"/>
                </a:rPr>
                <a:t>Vision SP2013 Project</a:t>
              </a:r>
              <a:endParaRPr lang="de-DE" sz="1100" kern="0" dirty="0">
                <a:solidFill>
                  <a:srgbClr val="00338D"/>
                </a:solidFill>
                <a:latin typeface="Calibri" pitchFamily="34" charset="0"/>
              </a:endParaRPr>
            </a:p>
          </p:txBody>
        </p:sp>
        <p:sp>
          <p:nvSpPr>
            <p:cNvPr id="63" name="Abgerundetes Rechteck 62"/>
            <p:cNvSpPr/>
            <p:nvPr/>
          </p:nvSpPr>
          <p:spPr>
            <a:xfrm>
              <a:off x="1136576" y="1159200"/>
              <a:ext cx="1368152" cy="723600"/>
            </a:xfrm>
            <a:prstGeom prst="roundRect">
              <a:avLst/>
            </a:prstGeom>
            <a:solidFill>
              <a:srgbClr val="E5EAF3"/>
            </a:solidFill>
            <a:ln w="25400" cap="rnd" cmpd="sng" algn="ctr">
              <a:solidFill>
                <a:srgbClr val="00338D"/>
              </a:solidFill>
              <a:prstDash val="sysDot"/>
            </a:ln>
            <a:effectLst/>
          </p:spPr>
          <p:txBody>
            <a:bodyPr lIns="18000" tIns="18000" rIns="18000" bIns="18000" rtlCol="0" anchor="t" anchorCtr="0"/>
            <a:lstStyle/>
            <a:p>
              <a:pPr defTabSz="914400">
                <a:defRPr/>
              </a:pPr>
              <a:r>
                <a:rPr lang="en-US" sz="1100" kern="0" dirty="0" smtClean="0">
                  <a:solidFill>
                    <a:srgbClr val="00338D"/>
                  </a:solidFill>
                  <a:latin typeface="Calibri" pitchFamily="34" charset="0"/>
                </a:rPr>
                <a:t>Implementation</a:t>
              </a:r>
              <a:r>
                <a:rPr lang="de-DE" sz="1100" kern="0" dirty="0" smtClean="0">
                  <a:solidFill>
                    <a:srgbClr val="00338D"/>
                  </a:solidFill>
                  <a:latin typeface="Calibri" pitchFamily="34" charset="0"/>
                </a:rPr>
                <a:t> in Progress</a:t>
              </a:r>
              <a:endParaRPr lang="de-DE" sz="1100" kern="0" dirty="0">
                <a:solidFill>
                  <a:srgbClr val="00338D"/>
                </a:solidFill>
                <a:latin typeface="Calibri" pitchFamily="34" charset="0"/>
              </a:endParaRPr>
            </a:p>
          </p:txBody>
        </p:sp>
        <p:sp>
          <p:nvSpPr>
            <p:cNvPr id="64" name="Rechteck 63"/>
            <p:cNvSpPr/>
            <p:nvPr/>
          </p:nvSpPr>
          <p:spPr>
            <a:xfrm>
              <a:off x="1352600" y="1988840"/>
              <a:ext cx="936104" cy="216024"/>
            </a:xfrm>
            <a:prstGeom prst="rect">
              <a:avLst/>
            </a:prstGeom>
            <a:solidFill>
              <a:srgbClr val="4066AA"/>
            </a:solidFill>
            <a:ln w="12700" cap="rnd" cmpd="sng" algn="ctr">
              <a:noFill/>
              <a:prstDash val="solid"/>
            </a:ln>
            <a:effectLst/>
          </p:spPr>
          <p:txBody>
            <a:bodyPr rIns="18000" rtlCol="0" anchor="ctr"/>
            <a:lstStyle/>
            <a:p>
              <a:pPr algn="ctr" defTabSz="914400">
                <a:defRPr/>
              </a:pPr>
              <a:r>
                <a:rPr lang="de-DE" sz="1050" kern="0" dirty="0" smtClean="0">
                  <a:solidFill>
                    <a:srgbClr val="FFFFFF"/>
                  </a:solidFill>
                  <a:latin typeface="Calibri" pitchFamily="34" charset="0"/>
                </a:rPr>
                <a:t>Next </a:t>
              </a:r>
              <a:r>
                <a:rPr lang="de-DE" sz="1050" kern="0" dirty="0" err="1" smtClean="0">
                  <a:solidFill>
                    <a:srgbClr val="FFFFFF"/>
                  </a:solidFill>
                  <a:latin typeface="Calibri" pitchFamily="34" charset="0"/>
                </a:rPr>
                <a:t>Use</a:t>
              </a:r>
              <a:r>
                <a:rPr lang="de-DE" sz="1050" kern="0" dirty="0" smtClean="0">
                  <a:solidFill>
                    <a:srgbClr val="FFFFFF"/>
                  </a:solidFill>
                  <a:latin typeface="Calibri" pitchFamily="34" charset="0"/>
                </a:rPr>
                <a:t> Case</a:t>
              </a:r>
              <a:endParaRPr lang="de-DE" sz="1050" kern="0" dirty="0">
                <a:solidFill>
                  <a:srgbClr val="FFFFFF"/>
                </a:solidFill>
                <a:latin typeface="Calibri" pitchFamily="34" charset="0"/>
              </a:endParaRPr>
            </a:p>
          </p:txBody>
        </p:sp>
        <p:sp>
          <p:nvSpPr>
            <p:cNvPr id="65" name="Rechteck 64"/>
            <p:cNvSpPr/>
            <p:nvPr/>
          </p:nvSpPr>
          <p:spPr>
            <a:xfrm>
              <a:off x="1352600" y="2348880"/>
              <a:ext cx="936104" cy="216024"/>
            </a:xfrm>
            <a:prstGeom prst="rect">
              <a:avLst/>
            </a:prstGeom>
            <a:solidFill>
              <a:srgbClr val="4066AA"/>
            </a:solidFill>
            <a:ln w="12700" cap="rnd" cmpd="sng" algn="ctr">
              <a:noFill/>
              <a:prstDash val="solid"/>
            </a:ln>
            <a:effectLst/>
          </p:spPr>
          <p:txBody>
            <a:bodyPr rtlCol="0" anchor="ctr"/>
            <a:lstStyle/>
            <a:p>
              <a:pPr algn="ctr" defTabSz="914400">
                <a:defRPr/>
              </a:pPr>
              <a:r>
                <a:rPr lang="de-DE" sz="1050" kern="0" dirty="0" smtClean="0">
                  <a:solidFill>
                    <a:srgbClr val="FFFFFF"/>
                  </a:solidFill>
                  <a:latin typeface="Calibri" pitchFamily="34" charset="0"/>
                </a:rPr>
                <a:t>…</a:t>
              </a:r>
              <a:endParaRPr lang="de-DE" sz="1050" kern="0" dirty="0">
                <a:solidFill>
                  <a:srgbClr val="FFFFFF"/>
                </a:solidFill>
                <a:latin typeface="Calibri" pitchFamily="34" charset="0"/>
              </a:endParaRPr>
            </a:p>
          </p:txBody>
        </p:sp>
        <p:sp>
          <p:nvSpPr>
            <p:cNvPr id="71" name="Abgerundetes Rechteck 70"/>
            <p:cNvSpPr/>
            <p:nvPr/>
          </p:nvSpPr>
          <p:spPr>
            <a:xfrm>
              <a:off x="1350775" y="1590059"/>
              <a:ext cx="864096" cy="216024"/>
            </a:xfrm>
            <a:prstGeom prst="roundRect">
              <a:avLst/>
            </a:prstGeom>
            <a:solidFill>
              <a:srgbClr val="00338D"/>
            </a:solidFill>
            <a:ln w="6350" cap="rnd" cmpd="sng" algn="ctr">
              <a:solidFill>
                <a:srgbClr val="FFFFFF"/>
              </a:solidFill>
              <a:prstDash val="solid"/>
            </a:ln>
            <a:effectLst/>
          </p:spPr>
          <p:txBody>
            <a:bodyPr vert="horz" lIns="18000" tIns="18000" rIns="18000" bIns="18000" rtlCol="0" anchor="ctr" anchorCtr="0"/>
            <a:lstStyle/>
            <a:p>
              <a:pPr algn="ctr" defTabSz="914400">
                <a:defRPr/>
              </a:pPr>
              <a:r>
                <a:rPr lang="de-DE" sz="1100" kern="0" dirty="0" err="1" smtClean="0">
                  <a:solidFill>
                    <a:srgbClr val="E5EAF3"/>
                  </a:solidFill>
                  <a:latin typeface="Calibri" pitchFamily="34" charset="0"/>
                </a:rPr>
                <a:t>Containersys</a:t>
              </a:r>
              <a:r>
                <a:rPr lang="de-DE" sz="1100" kern="0" dirty="0" smtClean="0">
                  <a:solidFill>
                    <a:srgbClr val="E5EAF3"/>
                  </a:solidFill>
                  <a:latin typeface="Calibri" pitchFamily="34" charset="0"/>
                </a:rPr>
                <a:t>.</a:t>
              </a:r>
              <a:endParaRPr lang="de-DE" sz="1100" kern="0" dirty="0">
                <a:solidFill>
                  <a:srgbClr val="E5EAF3"/>
                </a:solidFill>
                <a:latin typeface="Calibri" pitchFamily="34" charset="0"/>
              </a:endParaRPr>
            </a:p>
          </p:txBody>
        </p:sp>
      </p:grpSp>
      <p:grpSp>
        <p:nvGrpSpPr>
          <p:cNvPr id="109" name="Gruppieren 108"/>
          <p:cNvGrpSpPr/>
          <p:nvPr/>
        </p:nvGrpSpPr>
        <p:grpSpPr>
          <a:xfrm>
            <a:off x="4634061" y="2921198"/>
            <a:ext cx="4680520" cy="2952328"/>
            <a:chOff x="2720752" y="2636912"/>
            <a:chExt cx="4680520" cy="2952328"/>
          </a:xfrm>
        </p:grpSpPr>
        <p:grpSp>
          <p:nvGrpSpPr>
            <p:cNvPr id="56" name="Gruppieren 47"/>
            <p:cNvGrpSpPr/>
            <p:nvPr/>
          </p:nvGrpSpPr>
          <p:grpSpPr>
            <a:xfrm>
              <a:off x="3080792" y="2780928"/>
              <a:ext cx="4176464" cy="2736305"/>
              <a:chOff x="2648744" y="4293096"/>
              <a:chExt cx="4248472" cy="1296145"/>
            </a:xfrm>
          </p:grpSpPr>
          <p:sp>
            <p:nvSpPr>
              <p:cNvPr id="57" name="Abgerundetes Rechteck 56"/>
              <p:cNvSpPr/>
              <p:nvPr/>
            </p:nvSpPr>
            <p:spPr>
              <a:xfrm>
                <a:off x="2648744" y="4293096"/>
                <a:ext cx="4248472" cy="1296144"/>
              </a:xfrm>
              <a:prstGeom prst="roundRect">
                <a:avLst/>
              </a:prstGeom>
              <a:solidFill>
                <a:srgbClr val="BFCCE3"/>
              </a:solidFill>
              <a:ln>
                <a:noFill/>
              </a:ln>
              <a:effectLst/>
            </p:spPr>
            <p:txBody>
              <a:bodyPr bIns="18000" rtlCol="0" anchor="b" anchorCtr="0"/>
              <a:lstStyle/>
              <a:p>
                <a:pPr algn="r" defTabSz="914400">
                  <a:defRPr/>
                </a:pPr>
                <a:r>
                  <a:rPr lang="de-DE" kern="0" dirty="0" smtClean="0">
                    <a:solidFill>
                      <a:srgbClr val="00338D"/>
                    </a:solidFill>
                    <a:latin typeface="Calibri" pitchFamily="34" charset="0"/>
                  </a:rPr>
                  <a:t>KPMG Global IT</a:t>
                </a:r>
                <a:endParaRPr lang="de-DE" kern="0" dirty="0">
                  <a:solidFill>
                    <a:srgbClr val="00338D"/>
                  </a:solidFill>
                  <a:latin typeface="Calibri" pitchFamily="34" charset="0"/>
                </a:endParaRPr>
              </a:p>
            </p:txBody>
          </p:sp>
          <p:sp>
            <p:nvSpPr>
              <p:cNvPr id="58" name="Abgerundetes Rechteck 57"/>
              <p:cNvSpPr/>
              <p:nvPr/>
            </p:nvSpPr>
            <p:spPr>
              <a:xfrm>
                <a:off x="2648744" y="4293097"/>
                <a:ext cx="4248472" cy="1296144"/>
              </a:xfrm>
              <a:prstGeom prst="roundRect">
                <a:avLst/>
              </a:prstGeom>
              <a:solidFill>
                <a:srgbClr val="FFFFFF">
                  <a:alpha val="75000"/>
                </a:srgbClr>
              </a:solidFill>
              <a:ln>
                <a:noFill/>
              </a:ln>
              <a:effectLst/>
            </p:spPr>
            <p:txBody>
              <a:bodyPr bIns="18000" rtlCol="0" anchor="b" anchorCtr="0"/>
              <a:lstStyle/>
              <a:p>
                <a:pPr defTabSz="914400">
                  <a:defRPr/>
                </a:pPr>
                <a:endParaRPr lang="de-DE" kern="0" dirty="0">
                  <a:solidFill>
                    <a:srgbClr val="00338D"/>
                  </a:solidFill>
                  <a:latin typeface="Calibri" pitchFamily="34" charset="0"/>
                </a:endParaRPr>
              </a:p>
            </p:txBody>
          </p:sp>
        </p:grpSp>
        <p:sp>
          <p:nvSpPr>
            <p:cNvPr id="61" name="Abgerundetes Rechteck 60"/>
            <p:cNvSpPr/>
            <p:nvPr/>
          </p:nvSpPr>
          <p:spPr>
            <a:xfrm>
              <a:off x="2792760" y="2708920"/>
              <a:ext cx="4320480" cy="2376264"/>
            </a:xfrm>
            <a:prstGeom prst="roundRect">
              <a:avLst>
                <a:gd name="adj" fmla="val 9411"/>
              </a:avLst>
            </a:prstGeom>
            <a:solidFill>
              <a:srgbClr val="BFCCE3"/>
            </a:solidFill>
            <a:ln w="25400">
              <a:solidFill>
                <a:srgbClr val="FFFFFF"/>
              </a:solidFill>
            </a:ln>
            <a:effectLst/>
          </p:spPr>
          <p:txBody>
            <a:bodyPr rtlCol="0" anchor="b" anchorCtr="0"/>
            <a:lstStyle/>
            <a:p>
              <a:pPr algn="r" defTabSz="914400">
                <a:defRPr/>
              </a:pPr>
              <a:r>
                <a:rPr lang="de-DE" kern="0" dirty="0" smtClean="0">
                  <a:solidFill>
                    <a:srgbClr val="00338D"/>
                  </a:solidFill>
                  <a:latin typeface="Calibri" pitchFamily="34" charset="0"/>
                </a:rPr>
                <a:t>SharePoint</a:t>
              </a:r>
            </a:p>
            <a:p>
              <a:pPr algn="r" defTabSz="914400">
                <a:defRPr/>
              </a:pPr>
              <a:r>
                <a:rPr lang="de-DE" kern="0" dirty="0" err="1" smtClean="0">
                  <a:solidFill>
                    <a:srgbClr val="00338D"/>
                  </a:solidFill>
                  <a:latin typeface="Calibri" pitchFamily="34" charset="0"/>
                </a:rPr>
                <a:t>CoE</a:t>
              </a:r>
              <a:endParaRPr lang="de-DE" kern="0" dirty="0">
                <a:solidFill>
                  <a:srgbClr val="00338D"/>
                </a:solidFill>
                <a:latin typeface="Calibri" pitchFamily="34" charset="0"/>
              </a:endParaRPr>
            </a:p>
          </p:txBody>
        </p:sp>
        <p:sp>
          <p:nvSpPr>
            <p:cNvPr id="75" name="Abgerundetes Rechteck 74"/>
            <p:cNvSpPr/>
            <p:nvPr/>
          </p:nvSpPr>
          <p:spPr>
            <a:xfrm>
              <a:off x="2720752" y="2636912"/>
              <a:ext cx="4680520" cy="2952328"/>
            </a:xfrm>
            <a:prstGeom prst="roundRect">
              <a:avLst>
                <a:gd name="adj" fmla="val 7375"/>
              </a:avLst>
            </a:prstGeom>
            <a:noFill/>
            <a:ln w="25400" cap="rnd" cmpd="sng" algn="ctr">
              <a:solidFill>
                <a:srgbClr val="00338D"/>
              </a:solidFill>
              <a:prstDash val="sysDot"/>
            </a:ln>
            <a:effectLst/>
          </p:spPr>
          <p:txBody>
            <a:bodyPr vert="horz" lIns="18000" rtlCol="0" anchor="b" anchorCtr="0"/>
            <a:lstStyle/>
            <a:p>
              <a:pPr defTabSz="914400">
                <a:defRPr/>
              </a:pPr>
              <a:r>
                <a:rPr lang="de-DE" sz="1200" kern="0" dirty="0" smtClean="0">
                  <a:solidFill>
                    <a:srgbClr val="00338D"/>
                  </a:solidFill>
                  <a:latin typeface="Calibri" pitchFamily="34" charset="0"/>
                </a:rPr>
                <a:t>KPMG SharePoint</a:t>
              </a:r>
            </a:p>
            <a:p>
              <a:pPr defTabSz="914400">
                <a:defRPr/>
              </a:pPr>
              <a:r>
                <a:rPr lang="de-DE" sz="1200" kern="0" dirty="0" smtClean="0">
                  <a:solidFill>
                    <a:srgbClr val="00338D"/>
                  </a:solidFill>
                  <a:latin typeface="Calibri" pitchFamily="34" charset="0"/>
                </a:rPr>
                <a:t>Organisation</a:t>
              </a:r>
              <a:endParaRPr lang="de-DE" sz="1200" kern="0" dirty="0">
                <a:solidFill>
                  <a:srgbClr val="00338D"/>
                </a:solidFill>
                <a:latin typeface="Calibri" pitchFamily="34" charset="0"/>
              </a:endParaRPr>
            </a:p>
          </p:txBody>
        </p:sp>
        <p:pic>
          <p:nvPicPr>
            <p:cNvPr id="85" name="Picture 29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7727" y="3356992"/>
              <a:ext cx="2682917" cy="1117464"/>
            </a:xfrm>
            <a:prstGeom prst="rect">
              <a:avLst/>
            </a:prstGeom>
            <a:solidFill>
              <a:srgbClr val="BFCCE3"/>
            </a:solidFill>
          </p:spPr>
        </p:pic>
        <p:sp>
          <p:nvSpPr>
            <p:cNvPr id="86" name="Rechteck 85"/>
            <p:cNvSpPr/>
            <p:nvPr/>
          </p:nvSpPr>
          <p:spPr>
            <a:xfrm>
              <a:off x="4237758" y="4365104"/>
              <a:ext cx="555896" cy="92447"/>
            </a:xfrm>
            <a:prstGeom prst="rect">
              <a:avLst/>
            </a:prstGeom>
            <a:solidFill>
              <a:srgbClr val="BFCCE3"/>
            </a:solidFill>
            <a:ln w="12700" cap="rnd" cmpd="sng" algn="ctr">
              <a:noFill/>
              <a:prstDash val="solid"/>
            </a:ln>
            <a:effectLst/>
          </p:spPr>
          <p:txBody>
            <a:bodyPr rtlCol="0" anchor="ctr"/>
            <a:lstStyle/>
            <a:p>
              <a:pPr algn="ctr" defTabSz="914400">
                <a:defRPr/>
              </a:pPr>
              <a:endParaRPr lang="de-DE" kern="0">
                <a:solidFill>
                  <a:srgbClr val="FFFFFF"/>
                </a:solidFill>
                <a:latin typeface="Arial"/>
              </a:endParaRPr>
            </a:p>
          </p:txBody>
        </p:sp>
        <p:sp>
          <p:nvSpPr>
            <p:cNvPr id="87" name="Rechteck 86"/>
            <p:cNvSpPr/>
            <p:nvPr/>
          </p:nvSpPr>
          <p:spPr>
            <a:xfrm>
              <a:off x="4664968" y="3284984"/>
              <a:ext cx="1126995" cy="216024"/>
            </a:xfrm>
            <a:prstGeom prst="rect">
              <a:avLst/>
            </a:prstGeom>
            <a:solidFill>
              <a:srgbClr val="BFCCE3"/>
            </a:solidFill>
            <a:ln w="12700" cap="rnd" cmpd="sng" algn="ctr">
              <a:noFill/>
              <a:prstDash val="solid"/>
            </a:ln>
            <a:effectLst/>
          </p:spPr>
          <p:txBody>
            <a:bodyPr rtlCol="0" anchor="ctr"/>
            <a:lstStyle/>
            <a:p>
              <a:pPr defTabSz="914400">
                <a:defRPr/>
              </a:pPr>
              <a:r>
                <a:rPr lang="en-US" sz="1000" kern="0" dirty="0" smtClean="0">
                  <a:solidFill>
                    <a:srgbClr val="00338D"/>
                  </a:solidFill>
                  <a:latin typeface="Calibri" pitchFamily="34" charset="0"/>
                </a:rPr>
                <a:t>Building Blocks</a:t>
              </a:r>
              <a:endParaRPr lang="en-US" sz="1000" kern="0" dirty="0">
                <a:solidFill>
                  <a:srgbClr val="FFFFFF"/>
                </a:solidFill>
                <a:latin typeface="Calibri" pitchFamily="34" charset="0"/>
              </a:endParaRPr>
            </a:p>
          </p:txBody>
        </p:sp>
        <p:sp>
          <p:nvSpPr>
            <p:cNvPr id="88" name="Rechteck 87"/>
            <p:cNvSpPr/>
            <p:nvPr/>
          </p:nvSpPr>
          <p:spPr>
            <a:xfrm>
              <a:off x="2808311" y="4250684"/>
              <a:ext cx="555896" cy="184893"/>
            </a:xfrm>
            <a:prstGeom prst="rect">
              <a:avLst/>
            </a:prstGeom>
            <a:solidFill>
              <a:srgbClr val="BFCCE3"/>
            </a:solidFill>
            <a:ln w="12700" cap="rnd" cmpd="sng" algn="ctr">
              <a:noFill/>
              <a:prstDash val="solid"/>
            </a:ln>
            <a:effectLst/>
          </p:spPr>
          <p:txBody>
            <a:bodyPr rtlCol="0" anchor="ctr"/>
            <a:lstStyle/>
            <a:p>
              <a:pPr algn="ctr" defTabSz="914400">
                <a:defRPr/>
              </a:pPr>
              <a:endParaRPr lang="de-DE" kern="0">
                <a:solidFill>
                  <a:srgbClr val="FFFFFF"/>
                </a:solidFill>
                <a:latin typeface="Arial"/>
              </a:endParaRPr>
            </a:p>
          </p:txBody>
        </p:sp>
        <p:sp>
          <p:nvSpPr>
            <p:cNvPr id="89" name="Rechteck 88"/>
            <p:cNvSpPr/>
            <p:nvPr/>
          </p:nvSpPr>
          <p:spPr>
            <a:xfrm>
              <a:off x="3046552" y="4359600"/>
              <a:ext cx="1350034" cy="184893"/>
            </a:xfrm>
            <a:prstGeom prst="rect">
              <a:avLst/>
            </a:prstGeom>
            <a:solidFill>
              <a:srgbClr val="BFCCE3"/>
            </a:solidFill>
            <a:ln w="12700" cap="rnd" cmpd="sng" algn="ctr">
              <a:noFill/>
              <a:prstDash val="solid"/>
            </a:ln>
            <a:effectLst/>
          </p:spPr>
          <p:txBody>
            <a:bodyPr rtlCol="0" anchor="ctr"/>
            <a:lstStyle/>
            <a:p>
              <a:pPr defTabSz="914400">
                <a:defRPr/>
              </a:pPr>
              <a:r>
                <a:rPr lang="en-US" sz="1000" kern="0" dirty="0" smtClean="0">
                  <a:solidFill>
                    <a:srgbClr val="00338D"/>
                  </a:solidFill>
                  <a:latin typeface="Calibri" pitchFamily="34" charset="0"/>
                </a:rPr>
                <a:t>Demand Organization</a:t>
              </a:r>
              <a:endParaRPr lang="en-US" sz="1000" kern="0" dirty="0">
                <a:solidFill>
                  <a:srgbClr val="00338D"/>
                </a:solidFill>
                <a:latin typeface="Calibri" pitchFamily="34" charset="0"/>
              </a:endParaRPr>
            </a:p>
          </p:txBody>
        </p:sp>
        <p:sp>
          <p:nvSpPr>
            <p:cNvPr id="90" name="Abgerundetes Rechteck 89"/>
            <p:cNvSpPr/>
            <p:nvPr/>
          </p:nvSpPr>
          <p:spPr>
            <a:xfrm>
              <a:off x="5601072" y="2780928"/>
              <a:ext cx="1440160" cy="792088"/>
            </a:xfrm>
            <a:prstGeom prst="roundRect">
              <a:avLst/>
            </a:prstGeom>
            <a:solidFill>
              <a:srgbClr val="E5EAF3"/>
            </a:solidFill>
            <a:ln w="25400" cap="rnd" cmpd="sng" algn="ctr">
              <a:solidFill>
                <a:srgbClr val="00338D"/>
              </a:solidFill>
              <a:prstDash val="sysDot"/>
            </a:ln>
            <a:effectLst/>
          </p:spPr>
          <p:txBody>
            <a:bodyPr rtlCol="0" anchor="ctr"/>
            <a:lstStyle/>
            <a:p>
              <a:pPr defTabSz="914400">
                <a:defRPr/>
              </a:pPr>
              <a:r>
                <a:rPr lang="en-US" sz="1100" kern="0" dirty="0" smtClean="0">
                  <a:solidFill>
                    <a:srgbClr val="00338D"/>
                  </a:solidFill>
                  <a:latin typeface="Calibri" pitchFamily="34" charset="0"/>
                </a:rPr>
                <a:t>Clearance</a:t>
              </a:r>
            </a:p>
            <a:p>
              <a:pPr defTabSz="914400">
                <a:defRPr/>
              </a:pPr>
              <a:r>
                <a:rPr lang="en-US" sz="1100" kern="0" dirty="0" smtClean="0">
                  <a:solidFill>
                    <a:srgbClr val="00338D"/>
                  </a:solidFill>
                  <a:latin typeface="Calibri" pitchFamily="34" charset="0"/>
                </a:rPr>
                <a:t>Compliance</a:t>
              </a:r>
            </a:p>
            <a:p>
              <a:pPr defTabSz="914400">
                <a:defRPr/>
              </a:pPr>
              <a:r>
                <a:rPr lang="en-US" sz="1100" kern="0" dirty="0" smtClean="0">
                  <a:solidFill>
                    <a:srgbClr val="00338D"/>
                  </a:solidFill>
                  <a:latin typeface="Calibri" pitchFamily="34" charset="0"/>
                </a:rPr>
                <a:t>Consolidation</a:t>
              </a:r>
            </a:p>
            <a:p>
              <a:pPr defTabSz="914400">
                <a:defRPr/>
              </a:pPr>
              <a:r>
                <a:rPr lang="en-US" sz="1100" kern="0" dirty="0" smtClean="0">
                  <a:solidFill>
                    <a:srgbClr val="00338D"/>
                  </a:solidFill>
                  <a:latin typeface="Calibri" pitchFamily="34" charset="0"/>
                </a:rPr>
                <a:t>Cost Optimization</a:t>
              </a:r>
              <a:endParaRPr lang="en-US" sz="1100" kern="0" dirty="0">
                <a:solidFill>
                  <a:srgbClr val="00338D"/>
                </a:solidFill>
                <a:latin typeface="Calibri" pitchFamily="34" charset="0"/>
              </a:endParaRPr>
            </a:p>
          </p:txBody>
        </p:sp>
        <p:sp>
          <p:nvSpPr>
            <p:cNvPr id="95" name="Zylinder 94"/>
            <p:cNvSpPr/>
            <p:nvPr/>
          </p:nvSpPr>
          <p:spPr>
            <a:xfrm>
              <a:off x="3152800" y="2780928"/>
              <a:ext cx="1800200" cy="576064"/>
            </a:xfrm>
            <a:prstGeom prst="can">
              <a:avLst/>
            </a:prstGeom>
            <a:solidFill>
              <a:srgbClr val="4066AA"/>
            </a:solidFill>
            <a:ln w="12700" cap="rnd" cmpd="sng" algn="ctr">
              <a:solidFill>
                <a:srgbClr val="00338D"/>
              </a:solidFill>
              <a:prstDash val="solid"/>
            </a:ln>
            <a:effectLst/>
          </p:spPr>
          <p:txBody>
            <a:bodyPr rtlCol="0" anchor="ctr"/>
            <a:lstStyle/>
            <a:p>
              <a:pPr algn="ctr" defTabSz="914400">
                <a:defRPr/>
              </a:pPr>
              <a:r>
                <a:rPr lang="de-DE" sz="1200" kern="0" dirty="0" smtClean="0">
                  <a:solidFill>
                    <a:srgbClr val="FFFFFF"/>
                  </a:solidFill>
                  <a:latin typeface="Calibri" pitchFamily="34" charset="0"/>
                </a:rPr>
                <a:t>Asset Repository</a:t>
              </a:r>
              <a:endParaRPr lang="de-DE" sz="1200" kern="0" dirty="0">
                <a:solidFill>
                  <a:srgbClr val="FFFFFF"/>
                </a:solidFill>
                <a:latin typeface="Calibri" pitchFamily="34" charset="0"/>
              </a:endParaRPr>
            </a:p>
          </p:txBody>
        </p:sp>
        <p:sp>
          <p:nvSpPr>
            <p:cNvPr id="102" name="Abgerundetes Rechteck 101"/>
            <p:cNvSpPr/>
            <p:nvPr/>
          </p:nvSpPr>
          <p:spPr>
            <a:xfrm>
              <a:off x="3008784" y="4581128"/>
              <a:ext cx="2808312" cy="360040"/>
            </a:xfrm>
            <a:prstGeom prst="roundRect">
              <a:avLst/>
            </a:prstGeom>
            <a:solidFill>
              <a:srgbClr val="E5EAF3"/>
            </a:solidFill>
            <a:ln w="25400" cap="rnd" cmpd="sng" algn="ctr">
              <a:solidFill>
                <a:srgbClr val="00338D"/>
              </a:solidFill>
              <a:prstDash val="sysDot"/>
            </a:ln>
            <a:effectLst/>
          </p:spPr>
          <p:txBody>
            <a:bodyPr rtlCol="0" anchor="ctr"/>
            <a:lstStyle/>
            <a:p>
              <a:pPr algn="ctr" defTabSz="914400">
                <a:defRPr/>
              </a:pPr>
              <a:r>
                <a:rPr lang="en-US" sz="1100" kern="0" dirty="0" smtClean="0">
                  <a:solidFill>
                    <a:srgbClr val="00338D"/>
                  </a:solidFill>
                  <a:latin typeface="Calibri" pitchFamily="34" charset="0"/>
                </a:rPr>
                <a:t>Lifecycle Management</a:t>
              </a:r>
              <a:endParaRPr lang="en-US" sz="1100" kern="0" dirty="0">
                <a:solidFill>
                  <a:srgbClr val="00338D"/>
                </a:solidFill>
                <a:latin typeface="Calibri" pitchFamily="34" charset="0"/>
              </a:endParaRPr>
            </a:p>
          </p:txBody>
        </p:sp>
      </p:grpSp>
      <p:cxnSp>
        <p:nvCxnSpPr>
          <p:cNvPr id="72" name="Gewinkelte Verbindung 71"/>
          <p:cNvCxnSpPr>
            <a:stCxn id="71" idx="3"/>
            <a:endCxn id="95" idx="2"/>
          </p:cNvCxnSpPr>
          <p:nvPr/>
        </p:nvCxnSpPr>
        <p:spPr>
          <a:xfrm>
            <a:off x="3408100" y="1982357"/>
            <a:ext cx="1658009" cy="1370889"/>
          </a:xfrm>
          <a:prstGeom prst="bentConnector3">
            <a:avLst>
              <a:gd name="adj1" fmla="val 50000"/>
            </a:avLst>
          </a:prstGeom>
          <a:noFill/>
          <a:ln w="22225" cap="rnd" cmpd="sng" algn="ctr">
            <a:solidFill>
              <a:srgbClr val="747678"/>
            </a:solidFill>
            <a:prstDash val="solid"/>
            <a:headEnd type="triangle"/>
            <a:tailEnd type="triangle"/>
          </a:ln>
          <a:effectLst/>
        </p:spPr>
      </p:cxnSp>
      <p:grpSp>
        <p:nvGrpSpPr>
          <p:cNvPr id="112" name="Gruppieren 111"/>
          <p:cNvGrpSpPr/>
          <p:nvPr/>
        </p:nvGrpSpPr>
        <p:grpSpPr>
          <a:xfrm>
            <a:off x="1897757" y="3137222"/>
            <a:ext cx="2808312" cy="2664296"/>
            <a:chOff x="704528" y="2852936"/>
            <a:chExt cx="2808312" cy="2664296"/>
          </a:xfrm>
        </p:grpSpPr>
        <p:sp>
          <p:nvSpPr>
            <p:cNvPr id="59" name="Abgerundetes Rechteck 58"/>
            <p:cNvSpPr/>
            <p:nvPr/>
          </p:nvSpPr>
          <p:spPr>
            <a:xfrm>
              <a:off x="704528" y="2852936"/>
              <a:ext cx="1800200" cy="2664296"/>
            </a:xfrm>
            <a:prstGeom prst="roundRect">
              <a:avLst>
                <a:gd name="adj" fmla="val 10136"/>
              </a:avLst>
            </a:prstGeom>
            <a:solidFill>
              <a:srgbClr val="E5EAF3"/>
            </a:solidFill>
            <a:ln w="25400" cap="rnd" cmpd="sng" algn="ctr">
              <a:solidFill>
                <a:srgbClr val="00338D"/>
              </a:solidFill>
              <a:prstDash val="sysDot"/>
            </a:ln>
            <a:effectLst/>
          </p:spPr>
          <p:txBody>
            <a:bodyPr vert="vert270" lIns="18000" tIns="18000" rIns="18000" bIns="18000" rtlCol="0" anchor="t" anchorCtr="0"/>
            <a:lstStyle/>
            <a:p>
              <a:pPr defTabSz="914400">
                <a:defRPr/>
              </a:pPr>
              <a:r>
                <a:rPr lang="en-US" sz="1100" kern="0" dirty="0" smtClean="0">
                  <a:solidFill>
                    <a:srgbClr val="00338D"/>
                  </a:solidFill>
                  <a:latin typeface="Calibri" pitchFamily="34" charset="0"/>
                </a:rPr>
                <a:t>Permanent Demand Attraction</a:t>
              </a:r>
              <a:endParaRPr lang="en-US" sz="1100" kern="0" dirty="0">
                <a:solidFill>
                  <a:srgbClr val="00338D"/>
                </a:solidFill>
                <a:latin typeface="Calibri" pitchFamily="34" charset="0"/>
              </a:endParaRPr>
            </a:p>
          </p:txBody>
        </p:sp>
        <p:sp>
          <p:nvSpPr>
            <p:cNvPr id="60" name="Abgerundetes Rechteck 59"/>
            <p:cNvSpPr/>
            <p:nvPr/>
          </p:nvSpPr>
          <p:spPr>
            <a:xfrm>
              <a:off x="1064568" y="2996952"/>
              <a:ext cx="1152128" cy="1296144"/>
            </a:xfrm>
            <a:prstGeom prst="roundRect">
              <a:avLst/>
            </a:prstGeom>
            <a:solidFill>
              <a:srgbClr val="8099C6"/>
            </a:solidFill>
            <a:ln w="25400" cap="rnd" cmpd="sng" algn="ctr">
              <a:solidFill>
                <a:srgbClr val="00338D"/>
              </a:solidFill>
              <a:prstDash val="sysDot"/>
            </a:ln>
            <a:effectLst/>
          </p:spPr>
          <p:txBody>
            <a:bodyPr vert="horz" lIns="18000" rtlCol="0" anchor="t" anchorCtr="0"/>
            <a:lstStyle/>
            <a:p>
              <a:pPr defTabSz="914400">
                <a:defRPr/>
              </a:pPr>
              <a:r>
                <a:rPr lang="de-DE" sz="1100" kern="0" dirty="0" smtClean="0">
                  <a:solidFill>
                    <a:srgbClr val="00338D"/>
                  </a:solidFill>
                  <a:latin typeface="Calibri" pitchFamily="34" charset="0"/>
                </a:rPr>
                <a:t>Central Services</a:t>
              </a:r>
              <a:endParaRPr lang="de-DE" sz="1100" kern="0" dirty="0">
                <a:solidFill>
                  <a:srgbClr val="00338D"/>
                </a:solidFill>
                <a:latin typeface="Calibri" pitchFamily="34" charset="0"/>
              </a:endParaRPr>
            </a:p>
          </p:txBody>
        </p:sp>
        <p:sp>
          <p:nvSpPr>
            <p:cNvPr id="66" name="Abgerundetes Rechteck 65"/>
            <p:cNvSpPr/>
            <p:nvPr/>
          </p:nvSpPr>
          <p:spPr>
            <a:xfrm>
              <a:off x="1136576" y="3356992"/>
              <a:ext cx="1152128" cy="1296144"/>
            </a:xfrm>
            <a:prstGeom prst="roundRect">
              <a:avLst/>
            </a:prstGeom>
            <a:solidFill>
              <a:srgbClr val="8099C6"/>
            </a:solidFill>
            <a:ln w="25400" cap="rnd" cmpd="sng" algn="ctr">
              <a:solidFill>
                <a:srgbClr val="00338D"/>
              </a:solidFill>
              <a:prstDash val="sysDot"/>
            </a:ln>
            <a:effectLst/>
          </p:spPr>
          <p:txBody>
            <a:bodyPr vert="horz" lIns="18000" rtlCol="0" anchor="t" anchorCtr="0"/>
            <a:lstStyle/>
            <a:p>
              <a:pPr defTabSz="914400">
                <a:defRPr/>
              </a:pPr>
              <a:r>
                <a:rPr lang="de-DE" sz="1100" kern="0" dirty="0" smtClean="0">
                  <a:solidFill>
                    <a:srgbClr val="00338D"/>
                  </a:solidFill>
                  <a:latin typeface="Calibri" pitchFamily="34" charset="0"/>
                </a:rPr>
                <a:t>Audit</a:t>
              </a:r>
              <a:endParaRPr lang="de-DE" sz="1100" kern="0" dirty="0">
                <a:solidFill>
                  <a:srgbClr val="00338D"/>
                </a:solidFill>
                <a:latin typeface="Calibri" pitchFamily="34" charset="0"/>
              </a:endParaRPr>
            </a:p>
          </p:txBody>
        </p:sp>
        <p:sp>
          <p:nvSpPr>
            <p:cNvPr id="67" name="Abgerundetes Rechteck 66"/>
            <p:cNvSpPr/>
            <p:nvPr/>
          </p:nvSpPr>
          <p:spPr>
            <a:xfrm>
              <a:off x="1208584" y="3717032"/>
              <a:ext cx="1152128" cy="1296144"/>
            </a:xfrm>
            <a:prstGeom prst="roundRect">
              <a:avLst/>
            </a:prstGeom>
            <a:solidFill>
              <a:srgbClr val="8099C6"/>
            </a:solidFill>
            <a:ln w="25400" cap="rnd" cmpd="sng" algn="ctr">
              <a:solidFill>
                <a:srgbClr val="00338D"/>
              </a:solidFill>
              <a:prstDash val="sysDot"/>
            </a:ln>
            <a:effectLst/>
          </p:spPr>
          <p:txBody>
            <a:bodyPr vert="horz" lIns="18000" rtlCol="0" anchor="t" anchorCtr="0"/>
            <a:lstStyle/>
            <a:p>
              <a:pPr defTabSz="914400">
                <a:defRPr/>
              </a:pPr>
              <a:r>
                <a:rPr lang="de-DE" sz="1100" kern="0" dirty="0" smtClean="0">
                  <a:solidFill>
                    <a:srgbClr val="00338D"/>
                  </a:solidFill>
                  <a:latin typeface="Calibri" pitchFamily="34" charset="0"/>
                </a:rPr>
                <a:t>Advisory</a:t>
              </a:r>
              <a:endParaRPr lang="de-DE" sz="1100" kern="0" dirty="0">
                <a:solidFill>
                  <a:srgbClr val="00338D"/>
                </a:solidFill>
                <a:latin typeface="Calibri" pitchFamily="34" charset="0"/>
              </a:endParaRPr>
            </a:p>
          </p:txBody>
        </p:sp>
        <p:sp>
          <p:nvSpPr>
            <p:cNvPr id="68" name="Abgerundetes Rechteck 67"/>
            <p:cNvSpPr/>
            <p:nvPr/>
          </p:nvSpPr>
          <p:spPr>
            <a:xfrm>
              <a:off x="1280592" y="4077072"/>
              <a:ext cx="1152128" cy="1296144"/>
            </a:xfrm>
            <a:prstGeom prst="roundRect">
              <a:avLst/>
            </a:prstGeom>
            <a:solidFill>
              <a:srgbClr val="8099C6"/>
            </a:solidFill>
            <a:ln w="25400" cap="rnd" cmpd="sng" algn="ctr">
              <a:solidFill>
                <a:srgbClr val="00338D"/>
              </a:solidFill>
              <a:prstDash val="sysDot"/>
            </a:ln>
            <a:effectLst/>
          </p:spPr>
          <p:txBody>
            <a:bodyPr vert="horz" lIns="18000" rtlCol="0" anchor="t" anchorCtr="0"/>
            <a:lstStyle/>
            <a:p>
              <a:pPr defTabSz="914400">
                <a:defRPr/>
              </a:pPr>
              <a:r>
                <a:rPr lang="de-DE" sz="1100" kern="0" dirty="0" smtClean="0">
                  <a:solidFill>
                    <a:srgbClr val="00338D"/>
                  </a:solidFill>
                  <a:latin typeface="Calibri" pitchFamily="34" charset="0"/>
                </a:rPr>
                <a:t>Tax</a:t>
              </a:r>
              <a:endParaRPr lang="de-DE" sz="1100" kern="0" dirty="0">
                <a:solidFill>
                  <a:srgbClr val="00338D"/>
                </a:solidFill>
                <a:latin typeface="Calibri" pitchFamily="34" charset="0"/>
              </a:endParaRPr>
            </a:p>
          </p:txBody>
        </p:sp>
        <p:sp>
          <p:nvSpPr>
            <p:cNvPr id="69" name="Abgerundetes Rechteck 68"/>
            <p:cNvSpPr/>
            <p:nvPr/>
          </p:nvSpPr>
          <p:spPr>
            <a:xfrm>
              <a:off x="1424608" y="4437112"/>
              <a:ext cx="936104" cy="864096"/>
            </a:xfrm>
            <a:prstGeom prst="roundRect">
              <a:avLst/>
            </a:prstGeom>
            <a:solidFill>
              <a:srgbClr val="4066AA"/>
            </a:solidFill>
            <a:ln w="25400" cap="rnd" cmpd="sng" algn="ctr">
              <a:noFill/>
              <a:prstDash val="sysDot"/>
            </a:ln>
            <a:effectLst/>
          </p:spPr>
          <p:txBody>
            <a:bodyPr vert="horz" lIns="18000" rtlCol="0" anchor="b" anchorCtr="0"/>
            <a:lstStyle/>
            <a:p>
              <a:pPr defTabSz="914400">
                <a:defRPr/>
              </a:pPr>
              <a:r>
                <a:rPr lang="de-DE" sz="1100" kern="0" dirty="0" smtClean="0">
                  <a:solidFill>
                    <a:srgbClr val="E5EAF3"/>
                  </a:solidFill>
                  <a:latin typeface="Calibri" pitchFamily="34" charset="0"/>
                </a:rPr>
                <a:t>Business Demand</a:t>
              </a:r>
              <a:endParaRPr lang="de-DE" sz="1100" kern="0" dirty="0">
                <a:solidFill>
                  <a:srgbClr val="E5EAF3"/>
                </a:solidFill>
                <a:latin typeface="Calibri" pitchFamily="34" charset="0"/>
              </a:endParaRPr>
            </a:p>
          </p:txBody>
        </p:sp>
        <p:sp>
          <p:nvSpPr>
            <p:cNvPr id="70" name="Abgerundetes Rechteck 69"/>
            <p:cNvSpPr/>
            <p:nvPr/>
          </p:nvSpPr>
          <p:spPr>
            <a:xfrm>
              <a:off x="1568624" y="4572744"/>
              <a:ext cx="648072" cy="224408"/>
            </a:xfrm>
            <a:prstGeom prst="roundRect">
              <a:avLst/>
            </a:prstGeom>
            <a:solidFill>
              <a:srgbClr val="00338D"/>
            </a:solidFill>
            <a:ln w="6350" cap="rnd" cmpd="sng" algn="ctr">
              <a:solidFill>
                <a:srgbClr val="FFFFFF"/>
              </a:solidFill>
              <a:prstDash val="solid"/>
            </a:ln>
            <a:effectLst/>
          </p:spPr>
          <p:txBody>
            <a:bodyPr vert="horz" lIns="18000" tIns="18000" rIns="18000" bIns="18000" rtlCol="0" anchor="ctr" anchorCtr="0"/>
            <a:lstStyle/>
            <a:p>
              <a:pPr algn="ctr" defTabSz="914400">
                <a:defRPr/>
              </a:pPr>
              <a:r>
                <a:rPr lang="de-DE" sz="1100" kern="0" dirty="0" smtClean="0">
                  <a:solidFill>
                    <a:srgbClr val="E5EAF3"/>
                  </a:solidFill>
                  <a:latin typeface="Calibri" pitchFamily="34" charset="0"/>
                </a:rPr>
                <a:t>Stewards</a:t>
              </a:r>
              <a:endParaRPr lang="de-DE" sz="1100" kern="0" dirty="0">
                <a:solidFill>
                  <a:srgbClr val="E5EAF3"/>
                </a:solidFill>
                <a:latin typeface="Calibri" pitchFamily="34" charset="0"/>
              </a:endParaRPr>
            </a:p>
          </p:txBody>
        </p:sp>
        <p:cxnSp>
          <p:nvCxnSpPr>
            <p:cNvPr id="76" name="Gewinkelte Verbindung 75"/>
            <p:cNvCxnSpPr>
              <a:stCxn id="70" idx="3"/>
              <a:endCxn id="61" idx="1"/>
            </p:cNvCxnSpPr>
            <p:nvPr/>
          </p:nvCxnSpPr>
          <p:spPr>
            <a:xfrm flipV="1">
              <a:off x="2216696" y="3897052"/>
              <a:ext cx="1296144" cy="787896"/>
            </a:xfrm>
            <a:prstGeom prst="bentConnector3">
              <a:avLst>
                <a:gd name="adj1" fmla="val 36312"/>
              </a:avLst>
            </a:prstGeom>
            <a:noFill/>
            <a:ln w="22225" cap="rnd" cmpd="sng" algn="ctr">
              <a:solidFill>
                <a:srgbClr val="747678"/>
              </a:solidFill>
              <a:prstDash val="solid"/>
              <a:headEnd type="triangle"/>
              <a:tailEnd type="triangle"/>
            </a:ln>
            <a:effectLst/>
          </p:spPr>
        </p:cxnSp>
      </p:grpSp>
      <p:grpSp>
        <p:nvGrpSpPr>
          <p:cNvPr id="116" name="Gruppieren 115"/>
          <p:cNvGrpSpPr/>
          <p:nvPr/>
        </p:nvGrpSpPr>
        <p:grpSpPr>
          <a:xfrm>
            <a:off x="3049885" y="5225454"/>
            <a:ext cx="6264696" cy="1587922"/>
            <a:chOff x="1136576" y="4793406"/>
            <a:chExt cx="6264696" cy="1587922"/>
          </a:xfrm>
        </p:grpSpPr>
        <p:cxnSp>
          <p:nvCxnSpPr>
            <p:cNvPr id="104" name="Gewinkelte Verbindung 158"/>
            <p:cNvCxnSpPr>
              <a:stCxn id="92" idx="1"/>
              <a:endCxn id="68" idx="2"/>
            </p:cNvCxnSpPr>
            <p:nvPr/>
          </p:nvCxnSpPr>
          <p:spPr>
            <a:xfrm rot="10800000">
              <a:off x="1136576" y="5373216"/>
              <a:ext cx="1656184" cy="648072"/>
            </a:xfrm>
            <a:prstGeom prst="bentConnector2">
              <a:avLst/>
            </a:prstGeom>
            <a:noFill/>
            <a:ln w="22225" cap="rnd" cmpd="sng" algn="ctr">
              <a:solidFill>
                <a:srgbClr val="747678"/>
              </a:solidFill>
              <a:prstDash val="solid"/>
              <a:headEnd type="triangle"/>
              <a:tailEnd type="triangle"/>
            </a:ln>
            <a:effectLst/>
          </p:spPr>
        </p:cxnSp>
        <p:grpSp>
          <p:nvGrpSpPr>
            <p:cNvPr id="115" name="Gruppieren 114"/>
            <p:cNvGrpSpPr/>
            <p:nvPr/>
          </p:nvGrpSpPr>
          <p:grpSpPr>
            <a:xfrm>
              <a:off x="2720752" y="4793406"/>
              <a:ext cx="4680520" cy="1587922"/>
              <a:chOff x="2720752" y="4793406"/>
              <a:chExt cx="4680520" cy="1587922"/>
            </a:xfrm>
          </p:grpSpPr>
          <p:grpSp>
            <p:nvGrpSpPr>
              <p:cNvPr id="110" name="Gruppieren 109"/>
              <p:cNvGrpSpPr/>
              <p:nvPr/>
            </p:nvGrpSpPr>
            <p:grpSpPr>
              <a:xfrm>
                <a:off x="2720752" y="4793406"/>
                <a:ext cx="4680520" cy="1587922"/>
                <a:chOff x="2720752" y="4793406"/>
                <a:chExt cx="4680520" cy="1587922"/>
              </a:xfrm>
            </p:grpSpPr>
            <p:sp>
              <p:nvSpPr>
                <p:cNvPr id="55" name="Abgerundetes Rechteck 54"/>
                <p:cNvSpPr/>
                <p:nvPr/>
              </p:nvSpPr>
              <p:spPr>
                <a:xfrm>
                  <a:off x="4736976" y="5877272"/>
                  <a:ext cx="1584176" cy="432048"/>
                </a:xfrm>
                <a:prstGeom prst="roundRect">
                  <a:avLst>
                    <a:gd name="adj" fmla="val 10136"/>
                  </a:avLst>
                </a:prstGeom>
                <a:solidFill>
                  <a:srgbClr val="E5EAF3"/>
                </a:solidFill>
                <a:ln w="25400" cap="rnd" cmpd="sng" algn="ctr">
                  <a:solidFill>
                    <a:srgbClr val="00338D"/>
                  </a:solidFill>
                  <a:prstDash val="sysDot"/>
                </a:ln>
                <a:effectLst/>
              </p:spPr>
              <p:txBody>
                <a:bodyPr vert="horz" lIns="18000" tIns="18000" rIns="18000" bIns="18000" rtlCol="0" anchor="t" anchorCtr="0"/>
                <a:lstStyle/>
                <a:p>
                  <a:pPr defTabSz="914400">
                    <a:defRPr/>
                  </a:pPr>
                  <a:r>
                    <a:rPr lang="en-US" sz="1100" kern="0" dirty="0" smtClean="0">
                      <a:solidFill>
                        <a:srgbClr val="00338D"/>
                      </a:solidFill>
                      <a:latin typeface="Calibri" pitchFamily="34" charset="0"/>
                    </a:rPr>
                    <a:t>Preferred Global Supplier</a:t>
                  </a:r>
                  <a:endParaRPr lang="en-US" sz="1100" kern="0" dirty="0">
                    <a:solidFill>
                      <a:srgbClr val="00338D"/>
                    </a:solidFill>
                    <a:latin typeface="Calibri" pitchFamily="34" charset="0"/>
                  </a:endParaRPr>
                </a:p>
              </p:txBody>
            </p:sp>
            <p:sp>
              <p:nvSpPr>
                <p:cNvPr id="82" name="Abgerundetes Rechteck 81"/>
                <p:cNvSpPr/>
                <p:nvPr/>
              </p:nvSpPr>
              <p:spPr>
                <a:xfrm>
                  <a:off x="4664968" y="5805264"/>
                  <a:ext cx="1584176" cy="432048"/>
                </a:xfrm>
                <a:prstGeom prst="roundRect">
                  <a:avLst>
                    <a:gd name="adj" fmla="val 10136"/>
                  </a:avLst>
                </a:prstGeom>
                <a:solidFill>
                  <a:srgbClr val="E5EAF3"/>
                </a:solidFill>
                <a:ln w="25400" cap="rnd" cmpd="sng" algn="ctr">
                  <a:solidFill>
                    <a:srgbClr val="00338D"/>
                  </a:solidFill>
                  <a:prstDash val="sysDot"/>
                </a:ln>
                <a:effectLst/>
              </p:spPr>
              <p:txBody>
                <a:bodyPr vert="horz" lIns="18000" tIns="18000" rIns="18000" bIns="18000" rtlCol="0" anchor="t" anchorCtr="0"/>
                <a:lstStyle/>
                <a:p>
                  <a:pPr defTabSz="914400">
                    <a:defRPr/>
                  </a:pPr>
                  <a:r>
                    <a:rPr lang="en-US" sz="1100" kern="0" dirty="0" smtClean="0">
                      <a:solidFill>
                        <a:srgbClr val="00338D"/>
                      </a:solidFill>
                      <a:latin typeface="Calibri" pitchFamily="34" charset="0"/>
                    </a:rPr>
                    <a:t>Preferred Global Supplier</a:t>
                  </a:r>
                  <a:endParaRPr lang="en-US" sz="1100" kern="0" dirty="0">
                    <a:solidFill>
                      <a:srgbClr val="00338D"/>
                    </a:solidFill>
                    <a:latin typeface="Calibri" pitchFamily="34" charset="0"/>
                  </a:endParaRPr>
                </a:p>
              </p:txBody>
            </p:sp>
            <p:sp>
              <p:nvSpPr>
                <p:cNvPr id="83" name="Abgerundetes Rechteck 82"/>
                <p:cNvSpPr/>
                <p:nvPr/>
              </p:nvSpPr>
              <p:spPr>
                <a:xfrm>
                  <a:off x="2720752" y="5661248"/>
                  <a:ext cx="4680520" cy="720080"/>
                </a:xfrm>
                <a:prstGeom prst="roundRect">
                  <a:avLst>
                    <a:gd name="adj" fmla="val 7375"/>
                  </a:avLst>
                </a:prstGeom>
                <a:noFill/>
                <a:ln w="25400" cap="rnd" cmpd="sng" algn="ctr">
                  <a:noFill/>
                  <a:prstDash val="sysDot"/>
                </a:ln>
                <a:effectLst/>
              </p:spPr>
              <p:txBody>
                <a:bodyPr vert="horz" lIns="18000" rtlCol="0" anchor="b" anchorCtr="0"/>
                <a:lstStyle/>
                <a:p>
                  <a:pPr algn="r" defTabSz="914400">
                    <a:defRPr/>
                  </a:pPr>
                  <a:r>
                    <a:rPr lang="de-DE" sz="1200" kern="0" dirty="0" smtClean="0">
                      <a:solidFill>
                        <a:srgbClr val="00338D"/>
                      </a:solidFill>
                      <a:latin typeface="Calibri" pitchFamily="34" charset="0"/>
                    </a:rPr>
                    <a:t>SharePoint</a:t>
                  </a:r>
                </a:p>
                <a:p>
                  <a:pPr algn="r" defTabSz="914400">
                    <a:defRPr/>
                  </a:pPr>
                  <a:r>
                    <a:rPr lang="de-DE" sz="1200" kern="0" dirty="0" smtClean="0">
                      <a:solidFill>
                        <a:srgbClr val="00338D"/>
                      </a:solidFill>
                      <a:latin typeface="Calibri" pitchFamily="34" charset="0"/>
                    </a:rPr>
                    <a:t>Development </a:t>
                  </a:r>
                  <a:endParaRPr lang="de-DE" sz="1200" kern="0" dirty="0">
                    <a:solidFill>
                      <a:srgbClr val="00338D"/>
                    </a:solidFill>
                    <a:latin typeface="Calibri" pitchFamily="34" charset="0"/>
                  </a:endParaRPr>
                </a:p>
              </p:txBody>
            </p:sp>
            <p:sp>
              <p:nvSpPr>
                <p:cNvPr id="91" name="Abgerundetes Rechteck 90"/>
                <p:cNvSpPr/>
                <p:nvPr/>
              </p:nvSpPr>
              <p:spPr>
                <a:xfrm>
                  <a:off x="2864768" y="5877272"/>
                  <a:ext cx="1584176" cy="432048"/>
                </a:xfrm>
                <a:prstGeom prst="roundRect">
                  <a:avLst>
                    <a:gd name="adj" fmla="val 10136"/>
                  </a:avLst>
                </a:prstGeom>
                <a:solidFill>
                  <a:srgbClr val="E5EAF3"/>
                </a:solidFill>
                <a:ln w="25400" cap="rnd" cmpd="sng" algn="ctr">
                  <a:solidFill>
                    <a:srgbClr val="00338D"/>
                  </a:solidFill>
                  <a:prstDash val="sysDot"/>
                </a:ln>
                <a:effectLst/>
              </p:spPr>
              <p:txBody>
                <a:bodyPr vert="horz" lIns="18000" tIns="18000" rIns="18000" bIns="18000" rtlCol="0" anchor="t" anchorCtr="0"/>
                <a:lstStyle/>
                <a:p>
                  <a:pPr defTabSz="914400">
                    <a:defRPr/>
                  </a:pPr>
                  <a:r>
                    <a:rPr lang="en-US" sz="1100" kern="0" dirty="0" smtClean="0">
                      <a:solidFill>
                        <a:srgbClr val="00338D"/>
                      </a:solidFill>
                      <a:latin typeface="Calibri" pitchFamily="34" charset="0"/>
                    </a:rPr>
                    <a:t>Local Delivery Partners</a:t>
                  </a:r>
                  <a:endParaRPr lang="en-US" sz="1100" kern="0" dirty="0">
                    <a:solidFill>
                      <a:srgbClr val="00338D"/>
                    </a:solidFill>
                    <a:latin typeface="Calibri" pitchFamily="34" charset="0"/>
                  </a:endParaRPr>
                </a:p>
              </p:txBody>
            </p:sp>
            <p:sp>
              <p:nvSpPr>
                <p:cNvPr id="92" name="Abgerundetes Rechteck 91"/>
                <p:cNvSpPr/>
                <p:nvPr/>
              </p:nvSpPr>
              <p:spPr>
                <a:xfrm>
                  <a:off x="2792760" y="5805264"/>
                  <a:ext cx="1584176" cy="432048"/>
                </a:xfrm>
                <a:prstGeom prst="roundRect">
                  <a:avLst>
                    <a:gd name="adj" fmla="val 10136"/>
                  </a:avLst>
                </a:prstGeom>
                <a:solidFill>
                  <a:srgbClr val="E5EAF3"/>
                </a:solidFill>
                <a:ln w="25400" cap="rnd" cmpd="sng" algn="ctr">
                  <a:solidFill>
                    <a:srgbClr val="00338D"/>
                  </a:solidFill>
                  <a:prstDash val="sysDot"/>
                </a:ln>
                <a:effectLst/>
              </p:spPr>
              <p:txBody>
                <a:bodyPr vert="horz" lIns="18000" tIns="18000" rIns="18000" bIns="18000" rtlCol="0" anchor="t" anchorCtr="0"/>
                <a:lstStyle/>
                <a:p>
                  <a:pPr defTabSz="914400">
                    <a:defRPr/>
                  </a:pPr>
                  <a:r>
                    <a:rPr lang="en-US" sz="1100" kern="0" dirty="0" smtClean="0">
                      <a:solidFill>
                        <a:srgbClr val="00338D"/>
                      </a:solidFill>
                      <a:latin typeface="Calibri" pitchFamily="34" charset="0"/>
                    </a:rPr>
                    <a:t>Local Delivery Partners</a:t>
                  </a:r>
                  <a:endParaRPr lang="en-US" sz="1100" kern="0" dirty="0">
                    <a:solidFill>
                      <a:srgbClr val="00338D"/>
                    </a:solidFill>
                    <a:latin typeface="Calibri" pitchFamily="34" charset="0"/>
                  </a:endParaRPr>
                </a:p>
              </p:txBody>
            </p:sp>
            <p:cxnSp>
              <p:nvCxnSpPr>
                <p:cNvPr id="94" name="Gewinkelte Verbindung 93"/>
                <p:cNvCxnSpPr>
                  <a:endCxn id="102" idx="2"/>
                </p:cNvCxnSpPr>
                <p:nvPr/>
              </p:nvCxnSpPr>
              <p:spPr>
                <a:xfrm rot="16200000" flipV="1">
                  <a:off x="4397487" y="4808859"/>
                  <a:ext cx="1008112" cy="977205"/>
                </a:xfrm>
                <a:prstGeom prst="bentConnector3">
                  <a:avLst>
                    <a:gd name="adj1" fmla="val 25305"/>
                  </a:avLst>
                </a:prstGeom>
                <a:noFill/>
                <a:ln w="22225" cap="rnd" cmpd="sng" algn="ctr">
                  <a:solidFill>
                    <a:srgbClr val="747678"/>
                  </a:solidFill>
                  <a:prstDash val="solid"/>
                  <a:headEnd type="triangle"/>
                  <a:tailEnd type="triangle"/>
                </a:ln>
                <a:effectLst/>
              </p:spPr>
            </p:cxnSp>
          </p:grpSp>
          <p:cxnSp>
            <p:nvCxnSpPr>
              <p:cNvPr id="93" name="Gewinkelte Verbindung 92"/>
              <p:cNvCxnSpPr>
                <a:endCxn id="102" idx="2"/>
              </p:cNvCxnSpPr>
              <p:nvPr/>
            </p:nvCxnSpPr>
            <p:spPr>
              <a:xfrm rot="5400000" flipH="1" flipV="1">
                <a:off x="3461382" y="4849961"/>
                <a:ext cx="1008112" cy="895003"/>
              </a:xfrm>
              <a:prstGeom prst="bentConnector3">
                <a:avLst>
                  <a:gd name="adj1" fmla="val 25262"/>
                </a:avLst>
              </a:prstGeom>
              <a:noFill/>
              <a:ln w="22225" cap="rnd" cmpd="sng" algn="ctr">
                <a:solidFill>
                  <a:srgbClr val="747678"/>
                </a:solidFill>
                <a:prstDash val="solid"/>
                <a:headEnd type="triangle"/>
                <a:tailEnd type="triangle"/>
              </a:ln>
              <a:effectLst/>
            </p:spPr>
          </p:cxnSp>
        </p:grpSp>
      </p:grpSp>
      <p:sp>
        <p:nvSpPr>
          <p:cNvPr id="119" name="Titel 1"/>
          <p:cNvSpPr>
            <a:spLocks noGrp="1"/>
          </p:cNvSpPr>
          <p:nvPr>
            <p:ph type="title"/>
          </p:nvPr>
        </p:nvSpPr>
        <p:spPr>
          <a:xfrm>
            <a:off x="274639" y="295274"/>
            <a:ext cx="11889564" cy="917575"/>
          </a:xfrm>
        </p:spPr>
        <p:txBody>
          <a:bodyPr/>
          <a:lstStyle/>
          <a:p>
            <a:r>
              <a:rPr lang="en-US" dirty="0" smtClean="0">
                <a:solidFill>
                  <a:srgbClr val="00338D"/>
                </a:solidFill>
              </a:rPr>
              <a:t>KPMG SharePoint </a:t>
            </a:r>
            <a:r>
              <a:rPr lang="en-US" dirty="0" err="1" smtClean="0">
                <a:solidFill>
                  <a:srgbClr val="00338D"/>
                </a:solidFill>
              </a:rPr>
              <a:t>CoE</a:t>
            </a:r>
            <a:r>
              <a:rPr lang="en-US" dirty="0" smtClean="0">
                <a:solidFill>
                  <a:srgbClr val="00338D"/>
                </a:solidFill>
              </a:rPr>
              <a:t> national</a:t>
            </a:r>
            <a:endParaRPr lang="en-US" dirty="0">
              <a:solidFill>
                <a:srgbClr val="00338D"/>
              </a:solidFill>
            </a:endParaRPr>
          </a:p>
        </p:txBody>
      </p:sp>
      <p:grpSp>
        <p:nvGrpSpPr>
          <p:cNvPr id="122" name="Gruppieren 121"/>
          <p:cNvGrpSpPr/>
          <p:nvPr/>
        </p:nvGrpSpPr>
        <p:grpSpPr>
          <a:xfrm>
            <a:off x="9026549" y="2057102"/>
            <a:ext cx="2088232" cy="3816424"/>
            <a:chOff x="9026549" y="2057102"/>
            <a:chExt cx="2088232" cy="3816424"/>
          </a:xfrm>
        </p:grpSpPr>
        <p:sp>
          <p:nvSpPr>
            <p:cNvPr id="84" name="Abgerundetes Rechteck 83"/>
            <p:cNvSpPr/>
            <p:nvPr/>
          </p:nvSpPr>
          <p:spPr>
            <a:xfrm>
              <a:off x="9818637" y="2201118"/>
              <a:ext cx="1080120" cy="648072"/>
            </a:xfrm>
            <a:prstGeom prst="roundRect">
              <a:avLst>
                <a:gd name="adj" fmla="val 7375"/>
              </a:avLst>
            </a:prstGeom>
            <a:solidFill>
              <a:srgbClr val="8099C6"/>
            </a:solidFill>
            <a:ln w="25400" cap="rnd" cmpd="sng" algn="ctr">
              <a:solidFill>
                <a:srgbClr val="00338D"/>
              </a:solidFill>
              <a:prstDash val="sysDot"/>
            </a:ln>
            <a:effectLst/>
          </p:spPr>
          <p:txBody>
            <a:bodyPr vert="horz" lIns="18000" rtlCol="0" anchor="b" anchorCtr="0"/>
            <a:lstStyle/>
            <a:p>
              <a:pPr defTabSz="914400">
                <a:defRPr/>
              </a:pPr>
              <a:r>
                <a:rPr lang="de-DE" sz="1200" kern="0" dirty="0" smtClean="0">
                  <a:solidFill>
                    <a:srgbClr val="00338D"/>
                  </a:solidFill>
                  <a:latin typeface="Calibri" pitchFamily="34" charset="0"/>
                </a:rPr>
                <a:t>Cultural Change</a:t>
              </a:r>
            </a:p>
          </p:txBody>
        </p:sp>
        <p:sp>
          <p:nvSpPr>
            <p:cNvPr id="96" name="Abgerundetes Rechteck 95"/>
            <p:cNvSpPr/>
            <p:nvPr/>
          </p:nvSpPr>
          <p:spPr>
            <a:xfrm>
              <a:off x="9818637" y="3279453"/>
              <a:ext cx="1080120" cy="649857"/>
            </a:xfrm>
            <a:prstGeom prst="roundRect">
              <a:avLst>
                <a:gd name="adj" fmla="val 7375"/>
              </a:avLst>
            </a:prstGeom>
            <a:solidFill>
              <a:srgbClr val="8099C6"/>
            </a:solidFill>
            <a:ln w="25400" cap="rnd" cmpd="sng" algn="ctr">
              <a:solidFill>
                <a:srgbClr val="00338D"/>
              </a:solidFill>
              <a:prstDash val="sysDot"/>
            </a:ln>
            <a:effectLst/>
          </p:spPr>
          <p:txBody>
            <a:bodyPr vert="horz" lIns="18000" rtlCol="0" anchor="b" anchorCtr="0"/>
            <a:lstStyle/>
            <a:p>
              <a:pPr defTabSz="914400">
                <a:defRPr/>
              </a:pPr>
              <a:r>
                <a:rPr lang="de-DE" sz="1200" kern="0" dirty="0" smtClean="0">
                  <a:solidFill>
                    <a:srgbClr val="00338D"/>
                  </a:solidFill>
                  <a:latin typeface="Calibri" pitchFamily="34" charset="0"/>
                </a:rPr>
                <a:t>Organisational Change</a:t>
              </a:r>
            </a:p>
          </p:txBody>
        </p:sp>
        <p:sp>
          <p:nvSpPr>
            <p:cNvPr id="97" name="Ellipse 96"/>
            <p:cNvSpPr/>
            <p:nvPr/>
          </p:nvSpPr>
          <p:spPr>
            <a:xfrm>
              <a:off x="9818637" y="4217342"/>
              <a:ext cx="1080120" cy="1008112"/>
            </a:xfrm>
            <a:prstGeom prst="ellipse">
              <a:avLst/>
            </a:prstGeom>
            <a:solidFill>
              <a:srgbClr val="8099C6"/>
            </a:solidFill>
            <a:ln w="25400" cap="rnd" cmpd="sng" algn="ctr">
              <a:solidFill>
                <a:srgbClr val="00338D"/>
              </a:solidFill>
              <a:prstDash val="sysDot"/>
            </a:ln>
            <a:effectLst/>
          </p:spPr>
          <p:txBody>
            <a:bodyPr rtlCol="0" anchor="ctr"/>
            <a:lstStyle/>
            <a:p>
              <a:pPr algn="ctr" defTabSz="914400">
                <a:defRPr/>
              </a:pPr>
              <a:r>
                <a:rPr lang="de-DE" kern="0" dirty="0" smtClean="0">
                  <a:solidFill>
                    <a:srgbClr val="00338D"/>
                  </a:solidFill>
                  <a:latin typeface="Arial"/>
                </a:rPr>
                <a:t>TOM</a:t>
              </a:r>
              <a:endParaRPr lang="de-DE" kern="0" dirty="0">
                <a:solidFill>
                  <a:srgbClr val="00338D"/>
                </a:solidFill>
                <a:latin typeface="Arial"/>
              </a:endParaRPr>
            </a:p>
          </p:txBody>
        </p:sp>
        <p:sp>
          <p:nvSpPr>
            <p:cNvPr id="98" name="Abgerundetes Rechteck 97"/>
            <p:cNvSpPr/>
            <p:nvPr/>
          </p:nvSpPr>
          <p:spPr>
            <a:xfrm>
              <a:off x="9674621" y="2057102"/>
              <a:ext cx="1440160" cy="3816424"/>
            </a:xfrm>
            <a:prstGeom prst="roundRect">
              <a:avLst>
                <a:gd name="adj" fmla="val 7375"/>
              </a:avLst>
            </a:prstGeom>
            <a:noFill/>
            <a:ln w="25400" cap="rnd" cmpd="sng" algn="ctr">
              <a:solidFill>
                <a:srgbClr val="00338D"/>
              </a:solidFill>
              <a:prstDash val="sysDot"/>
            </a:ln>
            <a:effectLst/>
          </p:spPr>
          <p:txBody>
            <a:bodyPr vert="horz" lIns="18000" rtlCol="0" anchor="b" anchorCtr="0"/>
            <a:lstStyle/>
            <a:p>
              <a:pPr defTabSz="914400">
                <a:defRPr/>
              </a:pPr>
              <a:r>
                <a:rPr lang="de-DE" sz="1200" kern="0" dirty="0" smtClean="0">
                  <a:solidFill>
                    <a:srgbClr val="00338D"/>
                  </a:solidFill>
                  <a:latin typeface="Calibri" pitchFamily="34" charset="0"/>
                </a:rPr>
                <a:t>Change Organisation</a:t>
              </a:r>
              <a:endParaRPr lang="de-DE" sz="1200" kern="0" dirty="0">
                <a:solidFill>
                  <a:srgbClr val="00338D"/>
                </a:solidFill>
                <a:latin typeface="Calibri" pitchFamily="34" charset="0"/>
              </a:endParaRPr>
            </a:p>
          </p:txBody>
        </p:sp>
        <p:cxnSp>
          <p:nvCxnSpPr>
            <p:cNvPr id="100" name="Gerade Verbindung mit Pfeil 99"/>
            <p:cNvCxnSpPr>
              <a:stCxn id="84" idx="2"/>
              <a:endCxn id="96" idx="0"/>
            </p:cNvCxnSpPr>
            <p:nvPr/>
          </p:nvCxnSpPr>
          <p:spPr>
            <a:xfrm>
              <a:off x="10358697" y="2849190"/>
              <a:ext cx="0" cy="430263"/>
            </a:xfrm>
            <a:prstGeom prst="straightConnector1">
              <a:avLst/>
            </a:prstGeom>
            <a:noFill/>
            <a:ln w="31750" cap="rnd" cmpd="sng" algn="ctr">
              <a:solidFill>
                <a:srgbClr val="747678"/>
              </a:solidFill>
              <a:prstDash val="solid"/>
              <a:headEnd type="triangle"/>
              <a:tailEnd type="triangle"/>
            </a:ln>
            <a:effectLst/>
          </p:spPr>
        </p:cxnSp>
        <p:cxnSp>
          <p:nvCxnSpPr>
            <p:cNvPr id="101" name="Gerade Verbindung mit Pfeil 100"/>
            <p:cNvCxnSpPr>
              <a:stCxn id="96" idx="2"/>
              <a:endCxn id="97" idx="0"/>
            </p:cNvCxnSpPr>
            <p:nvPr/>
          </p:nvCxnSpPr>
          <p:spPr>
            <a:xfrm>
              <a:off x="10358697" y="3929310"/>
              <a:ext cx="0" cy="288032"/>
            </a:xfrm>
            <a:prstGeom prst="straightConnector1">
              <a:avLst/>
            </a:prstGeom>
            <a:noFill/>
            <a:ln w="31750" cap="rnd" cmpd="sng" algn="ctr">
              <a:solidFill>
                <a:srgbClr val="747678"/>
              </a:solidFill>
              <a:prstDash val="solid"/>
              <a:headEnd type="triangle"/>
              <a:tailEnd type="triangle"/>
            </a:ln>
            <a:effectLst/>
          </p:spPr>
        </p:cxnSp>
        <p:cxnSp>
          <p:nvCxnSpPr>
            <p:cNvPr id="99" name="Gewinkelte Verbindung 98"/>
            <p:cNvCxnSpPr>
              <a:stCxn id="98" idx="1"/>
              <a:endCxn id="61" idx="3"/>
            </p:cNvCxnSpPr>
            <p:nvPr/>
          </p:nvCxnSpPr>
          <p:spPr>
            <a:xfrm rot="10800000" flipV="1">
              <a:off x="9026549" y="3965314"/>
              <a:ext cx="648072" cy="216024"/>
            </a:xfrm>
            <a:prstGeom prst="bentConnector3">
              <a:avLst>
                <a:gd name="adj1" fmla="val 33955"/>
              </a:avLst>
            </a:prstGeom>
            <a:noFill/>
            <a:ln w="22225" cap="rnd" cmpd="sng" algn="ctr">
              <a:solidFill>
                <a:srgbClr val="747678"/>
              </a:solidFill>
              <a:prstDash val="solid"/>
              <a:headEnd type="triangle"/>
              <a:tailEnd type="triangle"/>
            </a:ln>
            <a:effectLst/>
          </p:spPr>
        </p:cxnSp>
      </p:grpSp>
    </p:spTree>
    <p:extLst>
      <p:ext uri="{BB962C8B-B14F-4D97-AF65-F5344CB8AC3E}">
        <p14:creationId xmlns:p14="http://schemas.microsoft.com/office/powerpoint/2010/main" val="718823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338D"/>
                </a:solidFill>
              </a:rPr>
              <a:t>Our Information Management Solution </a:t>
            </a:r>
            <a:endParaRPr lang="en-US" sz="4000" dirty="0">
              <a:solidFill>
                <a:srgbClr val="00338D"/>
              </a:solidFill>
              <a:cs typeface="+mn-cs"/>
            </a:endParaRPr>
          </a:p>
        </p:txBody>
      </p:sp>
      <p:grpSp>
        <p:nvGrpSpPr>
          <p:cNvPr id="21" name="Gruppieren 20"/>
          <p:cNvGrpSpPr/>
          <p:nvPr/>
        </p:nvGrpSpPr>
        <p:grpSpPr>
          <a:xfrm>
            <a:off x="547200" y="2417142"/>
            <a:ext cx="5815053" cy="3888432"/>
            <a:chOff x="547200" y="2417142"/>
            <a:chExt cx="5815053" cy="3888432"/>
          </a:xfrm>
        </p:grpSpPr>
        <p:sp>
          <p:nvSpPr>
            <p:cNvPr id="35" name="Rectangle 8"/>
            <p:cNvSpPr/>
            <p:nvPr/>
          </p:nvSpPr>
          <p:spPr bwMode="auto">
            <a:xfrm>
              <a:off x="4482674" y="4425994"/>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742"/>
              <a:endParaRPr lang="de-DE" dirty="0">
                <a:solidFill>
                  <a:srgbClr val="FFFFFF"/>
                </a:solidFill>
              </a:endParaRPr>
            </a:p>
          </p:txBody>
        </p:sp>
        <p:sp>
          <p:nvSpPr>
            <p:cNvPr id="36" name="Rectangle 8"/>
            <p:cNvSpPr/>
            <p:nvPr/>
          </p:nvSpPr>
          <p:spPr bwMode="auto">
            <a:xfrm>
              <a:off x="4482674" y="2417142"/>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Utilizing new SP features , e.g.,  project / task management </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8"/>
            <p:cNvSpPr/>
            <p:nvPr/>
          </p:nvSpPr>
          <p:spPr bwMode="auto">
            <a:xfrm>
              <a:off x="2514937" y="2417142"/>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Fully realized project lifecycle in sync with SAP</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8"/>
            <p:cNvSpPr/>
            <p:nvPr/>
          </p:nvSpPr>
          <p:spPr bwMode="auto">
            <a:xfrm>
              <a:off x="547200" y="2417142"/>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Currently based on Windows 7 &amp; Office 2013</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8"/>
            <p:cNvSpPr/>
            <p:nvPr/>
          </p:nvSpPr>
          <p:spPr bwMode="auto">
            <a:xfrm>
              <a:off x="2514937" y="4425994"/>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Legacy systems, SAP, etc., integrated into project context </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8"/>
            <p:cNvSpPr/>
            <p:nvPr/>
          </p:nvSpPr>
          <p:spPr bwMode="auto">
            <a:xfrm>
              <a:off x="547200" y="4425994"/>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Preconfigured and content enriched on project start</a:t>
              </a:r>
            </a:p>
          </p:txBody>
        </p:sp>
        <p:pic>
          <p:nvPicPr>
            <p:cNvPr id="41" name="Picture 4" descr="W:\Open Engagements\Productivity\MS-Unified Communications\#1601 BizProd MOD Team Core Content Work\New Iconography\Words\Draft\62812\062812_white-02.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611677" y="4575467"/>
              <a:ext cx="1583772" cy="15806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uppieren 2"/>
          <p:cNvGrpSpPr/>
          <p:nvPr/>
        </p:nvGrpSpPr>
        <p:grpSpPr>
          <a:xfrm>
            <a:off x="7456840" y="1747846"/>
            <a:ext cx="4978415" cy="5221004"/>
            <a:chOff x="7456840" y="1747846"/>
            <a:chExt cx="4978415" cy="5221004"/>
          </a:xfrm>
        </p:grpSpPr>
        <p:grpSp>
          <p:nvGrpSpPr>
            <p:cNvPr id="5" name="Gruppieren 21"/>
            <p:cNvGrpSpPr/>
            <p:nvPr/>
          </p:nvGrpSpPr>
          <p:grpSpPr>
            <a:xfrm>
              <a:off x="7456840" y="1747846"/>
              <a:ext cx="4978415" cy="5221004"/>
              <a:chOff x="5983855" y="3928125"/>
              <a:chExt cx="2371196" cy="2486740"/>
            </a:xfrm>
          </p:grpSpPr>
          <p:pic>
            <p:nvPicPr>
              <p:cNvPr id="9" name="Picture 2" descr="Temp"/>
              <p:cNvPicPr>
                <a:picLocks noChangeAspect="1" noChangeArrowheads="1"/>
              </p:cNvPicPr>
              <p:nvPr/>
            </p:nvPicPr>
            <p:blipFill>
              <a:blip r:embed="rId3" cstate="print"/>
              <a:srcRect/>
              <a:stretch>
                <a:fillRect/>
              </a:stretch>
            </p:blipFill>
            <p:spPr bwMode="auto">
              <a:xfrm flipH="1">
                <a:off x="7361555" y="4623272"/>
                <a:ext cx="993496" cy="1004171"/>
              </a:xfrm>
              <a:prstGeom prst="rect">
                <a:avLst/>
              </a:prstGeom>
              <a:noFill/>
              <a:ln w="9525">
                <a:noFill/>
                <a:miter lim="800000"/>
                <a:headEnd/>
                <a:tailEnd/>
              </a:ln>
            </p:spPr>
          </p:pic>
          <p:sp>
            <p:nvSpPr>
              <p:cNvPr id="10" name="Text Box 3"/>
              <p:cNvSpPr txBox="1">
                <a:spLocks noChangeArrowheads="1"/>
              </p:cNvSpPr>
              <p:nvPr/>
            </p:nvSpPr>
            <p:spPr bwMode="gray">
              <a:xfrm flipH="1">
                <a:off x="5983855" y="4964399"/>
                <a:ext cx="437953" cy="411502"/>
              </a:xfrm>
              <a:prstGeom prst="rect">
                <a:avLst/>
              </a:prstGeom>
              <a:solidFill>
                <a:srgbClr val="002050"/>
              </a:solidFill>
              <a:ln w="57150" algn="ctr">
                <a:noFill/>
                <a:miter lim="800000"/>
                <a:headEnd/>
                <a:tailEnd/>
              </a:ln>
            </p:spPr>
            <p:txBody>
              <a:bodyPr wrap="none" lIns="45720" anchor="ctr"/>
              <a:lstStyle/>
              <a:p>
                <a:pPr defTabSz="932742"/>
                <a:r>
                  <a:rPr lang="de-DE" sz="1200" dirty="0" smtClean="0">
                    <a:solidFill>
                      <a:srgbClr val="FFFFFF"/>
                    </a:solidFill>
                    <a:cs typeface="Arial" charset="0"/>
                  </a:rPr>
                  <a:t>SAP</a:t>
                </a:r>
                <a:endParaRPr lang="de-DE" sz="1200" dirty="0">
                  <a:solidFill>
                    <a:srgbClr val="FFFFFF"/>
                  </a:solidFill>
                  <a:cs typeface="Arial" charset="0"/>
                </a:endParaRPr>
              </a:p>
            </p:txBody>
          </p:sp>
          <p:sp>
            <p:nvSpPr>
              <p:cNvPr id="11" name="Text Box 4"/>
              <p:cNvSpPr txBox="1">
                <a:spLocks noChangeArrowheads="1"/>
              </p:cNvSpPr>
              <p:nvPr/>
            </p:nvSpPr>
            <p:spPr bwMode="gray">
              <a:xfrm flipH="1">
                <a:off x="5983855" y="5913291"/>
                <a:ext cx="437952" cy="404918"/>
              </a:xfrm>
              <a:prstGeom prst="rect">
                <a:avLst/>
              </a:prstGeom>
              <a:solidFill>
                <a:srgbClr val="002050"/>
              </a:solidFill>
              <a:ln w="57150" algn="ctr">
                <a:noFill/>
                <a:miter lim="800000"/>
                <a:headEnd/>
                <a:tailEnd/>
              </a:ln>
            </p:spPr>
            <p:txBody>
              <a:bodyPr wrap="none" lIns="45720" anchor="ctr"/>
              <a:lstStyle/>
              <a:p>
                <a:pPr defTabSz="932742"/>
                <a:r>
                  <a:rPr lang="de-DE" sz="1200" dirty="0">
                    <a:solidFill>
                      <a:srgbClr val="FFFFFF"/>
                    </a:solidFill>
                    <a:cs typeface="Arial" charset="0"/>
                  </a:rPr>
                  <a:t>Information</a:t>
                </a:r>
                <a:br>
                  <a:rPr lang="de-DE" sz="1200" dirty="0">
                    <a:solidFill>
                      <a:srgbClr val="FFFFFF"/>
                    </a:solidFill>
                    <a:cs typeface="Arial" charset="0"/>
                  </a:rPr>
                </a:br>
                <a:r>
                  <a:rPr lang="de-DE" sz="1200" dirty="0" err="1" smtClean="0">
                    <a:solidFill>
                      <a:srgbClr val="FFFFFF"/>
                    </a:solidFill>
                    <a:cs typeface="Arial" charset="0"/>
                  </a:rPr>
                  <a:t>Mana</a:t>
                </a:r>
                <a:r>
                  <a:rPr lang="de-DE" sz="1200" dirty="0" smtClean="0">
                    <a:solidFill>
                      <a:srgbClr val="FFFFFF"/>
                    </a:solidFill>
                    <a:cs typeface="Arial" charset="0"/>
                  </a:rPr>
                  <a:t>-</a:t>
                </a:r>
              </a:p>
              <a:p>
                <a:pPr defTabSz="932742"/>
                <a:r>
                  <a:rPr lang="de-DE" sz="1200" dirty="0" err="1" smtClean="0">
                    <a:solidFill>
                      <a:srgbClr val="FFFFFF"/>
                    </a:solidFill>
                    <a:cs typeface="Arial" charset="0"/>
                  </a:rPr>
                  <a:t>gement</a:t>
                </a:r>
                <a:endParaRPr lang="de-DE" sz="1200" dirty="0">
                  <a:solidFill>
                    <a:srgbClr val="FFFFFF"/>
                  </a:solidFill>
                  <a:cs typeface="Arial" charset="0"/>
                </a:endParaRPr>
              </a:p>
            </p:txBody>
          </p:sp>
          <p:sp>
            <p:nvSpPr>
              <p:cNvPr id="12" name="Text Box 5"/>
              <p:cNvSpPr txBox="1">
                <a:spLocks noChangeArrowheads="1"/>
              </p:cNvSpPr>
              <p:nvPr/>
            </p:nvSpPr>
            <p:spPr bwMode="gray">
              <a:xfrm flipH="1">
                <a:off x="5984189" y="5438845"/>
                <a:ext cx="437954" cy="411502"/>
              </a:xfrm>
              <a:prstGeom prst="rect">
                <a:avLst/>
              </a:prstGeom>
              <a:solidFill>
                <a:srgbClr val="002050"/>
              </a:solidFill>
              <a:ln w="57150" algn="ctr">
                <a:noFill/>
                <a:miter lim="800000"/>
                <a:headEnd/>
                <a:tailEnd/>
              </a:ln>
            </p:spPr>
            <p:txBody>
              <a:bodyPr wrap="none" lIns="45720" anchor="ctr"/>
              <a:lstStyle/>
              <a:p>
                <a:pPr defTabSz="932742"/>
                <a:r>
                  <a:rPr lang="de-DE" sz="1200" dirty="0">
                    <a:solidFill>
                      <a:srgbClr val="FFFFFF"/>
                    </a:solidFill>
                    <a:cs typeface="Arial" charset="0"/>
                  </a:rPr>
                  <a:t>Task/Time</a:t>
                </a:r>
                <a:br>
                  <a:rPr lang="de-DE" sz="1200" dirty="0">
                    <a:solidFill>
                      <a:srgbClr val="FFFFFF"/>
                    </a:solidFill>
                    <a:cs typeface="Arial" charset="0"/>
                  </a:rPr>
                </a:br>
                <a:r>
                  <a:rPr lang="de-DE" sz="1200" dirty="0" err="1">
                    <a:solidFill>
                      <a:srgbClr val="FFFFFF"/>
                    </a:solidFill>
                    <a:cs typeface="Arial" charset="0"/>
                  </a:rPr>
                  <a:t>Mana</a:t>
                </a:r>
                <a:r>
                  <a:rPr lang="de-DE" sz="1200" dirty="0">
                    <a:solidFill>
                      <a:srgbClr val="FFFFFF"/>
                    </a:solidFill>
                    <a:cs typeface="Arial" charset="0"/>
                  </a:rPr>
                  <a:t>-</a:t>
                </a:r>
              </a:p>
              <a:p>
                <a:pPr defTabSz="932742"/>
                <a:r>
                  <a:rPr lang="de-DE" sz="1200" dirty="0" err="1">
                    <a:solidFill>
                      <a:srgbClr val="FFFFFF"/>
                    </a:solidFill>
                    <a:cs typeface="Arial" charset="0"/>
                  </a:rPr>
                  <a:t>gement</a:t>
                </a:r>
                <a:endParaRPr lang="de-DE" sz="1200" dirty="0">
                  <a:solidFill>
                    <a:srgbClr val="FFFFFF"/>
                  </a:solidFill>
                  <a:cs typeface="Arial" charset="0"/>
                </a:endParaRPr>
              </a:p>
            </p:txBody>
          </p:sp>
          <p:sp>
            <p:nvSpPr>
              <p:cNvPr id="13" name="Text Box 6"/>
              <p:cNvSpPr txBox="1">
                <a:spLocks noChangeArrowheads="1"/>
              </p:cNvSpPr>
              <p:nvPr/>
            </p:nvSpPr>
            <p:spPr bwMode="gray">
              <a:xfrm flipH="1">
                <a:off x="5983855" y="4489953"/>
                <a:ext cx="437952" cy="411502"/>
              </a:xfrm>
              <a:prstGeom prst="rect">
                <a:avLst/>
              </a:prstGeom>
              <a:solidFill>
                <a:srgbClr val="002050"/>
              </a:solidFill>
              <a:ln w="57150" algn="ctr">
                <a:noFill/>
                <a:miter lim="800000"/>
                <a:headEnd/>
                <a:tailEnd/>
              </a:ln>
            </p:spPr>
            <p:txBody>
              <a:bodyPr wrap="none" lIns="45720" anchor="ctr"/>
              <a:lstStyle/>
              <a:p>
                <a:pPr defTabSz="932742"/>
                <a:r>
                  <a:rPr lang="de-DE" sz="1200" dirty="0" smtClean="0">
                    <a:solidFill>
                      <a:srgbClr val="FFFFFF"/>
                    </a:solidFill>
                    <a:cs typeface="Arial" charset="0"/>
                  </a:rPr>
                  <a:t>Con-</a:t>
                </a:r>
              </a:p>
              <a:p>
                <a:pPr defTabSz="932742"/>
                <a:r>
                  <a:rPr lang="de-DE" sz="1200" dirty="0" err="1" smtClean="0">
                    <a:solidFill>
                      <a:srgbClr val="FFFFFF"/>
                    </a:solidFill>
                    <a:cs typeface="Arial" charset="0"/>
                  </a:rPr>
                  <a:t>trolling</a:t>
                </a:r>
                <a:endParaRPr lang="de-DE" sz="1200" dirty="0">
                  <a:solidFill>
                    <a:srgbClr val="FFFFFF"/>
                  </a:solidFill>
                  <a:cs typeface="Arial" charset="0"/>
                </a:endParaRPr>
              </a:p>
            </p:txBody>
          </p:sp>
          <p:sp>
            <p:nvSpPr>
              <p:cNvPr id="14" name="Text Box 7"/>
              <p:cNvSpPr txBox="1">
                <a:spLocks noChangeArrowheads="1"/>
              </p:cNvSpPr>
              <p:nvPr/>
            </p:nvSpPr>
            <p:spPr bwMode="gray">
              <a:xfrm flipH="1">
                <a:off x="5989742" y="4010855"/>
                <a:ext cx="432064" cy="414073"/>
              </a:xfrm>
              <a:prstGeom prst="rect">
                <a:avLst/>
              </a:prstGeom>
              <a:solidFill>
                <a:srgbClr val="002050"/>
              </a:solidFill>
              <a:ln w="57150" algn="ctr">
                <a:noFill/>
                <a:miter lim="800000"/>
                <a:headEnd/>
                <a:tailEnd/>
              </a:ln>
            </p:spPr>
            <p:txBody>
              <a:bodyPr wrap="none" lIns="45720" anchor="ctr"/>
              <a:lstStyle/>
              <a:p>
                <a:pPr defTabSz="932742"/>
                <a:r>
                  <a:rPr lang="de-DE" sz="1200" dirty="0">
                    <a:solidFill>
                      <a:srgbClr val="FFFFFF"/>
                    </a:solidFill>
                    <a:cs typeface="Arial" charset="0"/>
                  </a:rPr>
                  <a:t>Projects</a:t>
                </a:r>
              </a:p>
            </p:txBody>
          </p:sp>
          <p:pic>
            <p:nvPicPr>
              <p:cNvPr id="16" name="Picture 13" descr="server"/>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flipH="1">
                <a:off x="6520841" y="4906644"/>
                <a:ext cx="351650" cy="510398"/>
              </a:xfrm>
              <a:prstGeom prst="rect">
                <a:avLst/>
              </a:prstGeom>
              <a:noFill/>
              <a:ln w="9525">
                <a:noFill/>
                <a:miter lim="800000"/>
                <a:headEnd/>
                <a:tailEnd/>
              </a:ln>
            </p:spPr>
          </p:pic>
          <p:pic>
            <p:nvPicPr>
              <p:cNvPr id="17" name="Picture 14" descr="server"/>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flipH="1">
                <a:off x="6495406" y="3928125"/>
                <a:ext cx="351650" cy="510398"/>
              </a:xfrm>
              <a:prstGeom prst="rect">
                <a:avLst/>
              </a:prstGeom>
              <a:noFill/>
              <a:ln w="9525">
                <a:noFill/>
                <a:miter lim="800000"/>
                <a:headEnd/>
                <a:tailEnd/>
              </a:ln>
            </p:spPr>
          </p:pic>
          <p:pic>
            <p:nvPicPr>
              <p:cNvPr id="18" name="Picture 15" descr="server"/>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flipH="1">
                <a:off x="6511055" y="4410310"/>
                <a:ext cx="351650" cy="510398"/>
              </a:xfrm>
              <a:prstGeom prst="rect">
                <a:avLst/>
              </a:prstGeom>
              <a:noFill/>
              <a:ln w="9525">
                <a:noFill/>
                <a:miter lim="800000"/>
                <a:headEnd/>
                <a:tailEnd/>
              </a:ln>
            </p:spPr>
          </p:pic>
          <p:pic>
            <p:nvPicPr>
              <p:cNvPr id="19" name="Picture 16" descr="server"/>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flipH="1">
                <a:off x="6503165" y="5402893"/>
                <a:ext cx="351650" cy="510398"/>
              </a:xfrm>
              <a:prstGeom prst="rect">
                <a:avLst/>
              </a:prstGeom>
              <a:noFill/>
              <a:ln w="9525">
                <a:noFill/>
                <a:miter lim="800000"/>
                <a:headEnd/>
                <a:tailEnd/>
              </a:ln>
            </p:spPr>
          </p:pic>
          <p:pic>
            <p:nvPicPr>
              <p:cNvPr id="20" name="Picture 17" descr="server"/>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flipH="1">
                <a:off x="6511055" y="5904467"/>
                <a:ext cx="351650" cy="510398"/>
              </a:xfrm>
              <a:prstGeom prst="rect">
                <a:avLst/>
              </a:prstGeom>
              <a:noFill/>
              <a:ln w="9525">
                <a:noFill/>
                <a:miter lim="800000"/>
                <a:headEnd/>
                <a:tailEnd/>
              </a:ln>
            </p:spPr>
          </p:pic>
        </p:grpSp>
        <p:sp>
          <p:nvSpPr>
            <p:cNvPr id="34" name="Pfeil nach rechts 33"/>
            <p:cNvSpPr/>
            <p:nvPr/>
          </p:nvSpPr>
          <p:spPr bwMode="auto">
            <a:xfrm rot="2621038">
              <a:off x="9269183" y="2488649"/>
              <a:ext cx="1141396" cy="288032"/>
            </a:xfrm>
            <a:prstGeom prst="rightArrow">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42" name="Pfeil nach rechts 41"/>
            <p:cNvSpPr/>
            <p:nvPr/>
          </p:nvSpPr>
          <p:spPr bwMode="auto">
            <a:xfrm rot="1374088">
              <a:off x="9283730" y="3196575"/>
              <a:ext cx="938984" cy="288032"/>
            </a:xfrm>
            <a:prstGeom prst="rightArrow">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43" name="Pfeil nach rechts 42"/>
            <p:cNvSpPr/>
            <p:nvPr/>
          </p:nvSpPr>
          <p:spPr bwMode="auto">
            <a:xfrm>
              <a:off x="9322683" y="4214332"/>
              <a:ext cx="882656" cy="288032"/>
            </a:xfrm>
            <a:prstGeom prst="rightArrow">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44" name="Pfeil nach rechts 43"/>
            <p:cNvSpPr/>
            <p:nvPr/>
          </p:nvSpPr>
          <p:spPr bwMode="auto">
            <a:xfrm rot="20658449">
              <a:off x="9297167" y="5134625"/>
              <a:ext cx="885726" cy="288032"/>
            </a:xfrm>
            <a:prstGeom prst="rightArrow">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45" name="Pfeil nach rechts 44"/>
            <p:cNvSpPr/>
            <p:nvPr/>
          </p:nvSpPr>
          <p:spPr bwMode="auto">
            <a:xfrm rot="19129877">
              <a:off x="9215050" y="5844041"/>
              <a:ext cx="1249662" cy="288032"/>
            </a:xfrm>
            <a:prstGeom prst="rightArrow">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0538342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defRPr/>
            </a:pPr>
            <a:r>
              <a:rPr lang="en-US" dirty="0" smtClean="0">
                <a:solidFill>
                  <a:srgbClr val="00338D"/>
                </a:solidFill>
              </a:rPr>
              <a:t>Identified Use </a:t>
            </a:r>
            <a:r>
              <a:rPr lang="en-US" dirty="0">
                <a:solidFill>
                  <a:srgbClr val="00338D"/>
                </a:solidFill>
              </a:rPr>
              <a:t>C</a:t>
            </a:r>
            <a:r>
              <a:rPr lang="en-US" dirty="0" smtClean="0">
                <a:solidFill>
                  <a:srgbClr val="00338D"/>
                </a:solidFill>
              </a:rPr>
              <a:t>ases @KPMG </a:t>
            </a:r>
            <a:r>
              <a:rPr lang="en-US" dirty="0" smtClean="0"/>
              <a:t/>
            </a:r>
            <a:br>
              <a:rPr lang="en-US" dirty="0" smtClean="0"/>
            </a:br>
            <a:r>
              <a:rPr lang="en-US" sz="4000" spc="0" dirty="0">
                <a:gradFill>
                  <a:gsLst>
                    <a:gs pos="1250">
                      <a:schemeClr val="tx2"/>
                    </a:gs>
                    <a:gs pos="99000">
                      <a:schemeClr val="tx2"/>
                    </a:gs>
                  </a:gsLst>
                  <a:lin ang="5400000" scaled="0"/>
                </a:gradFill>
                <a:cs typeface="+mn-cs"/>
              </a:rPr>
              <a:t>e.g.</a:t>
            </a:r>
          </a:p>
        </p:txBody>
      </p:sp>
      <p:sp>
        <p:nvSpPr>
          <p:cNvPr id="13" name="Text Placeholder 12"/>
          <p:cNvSpPr>
            <a:spLocks noGrp="1"/>
          </p:cNvSpPr>
          <p:nvPr>
            <p:ph type="body" sz="quarter" idx="10"/>
          </p:nvPr>
        </p:nvSpPr>
        <p:spPr>
          <a:xfrm>
            <a:off x="0" y="1985094"/>
            <a:ext cx="9572430" cy="4647426"/>
          </a:xfrm>
        </p:spPr>
        <p:txBody>
          <a:bodyPr/>
          <a:lstStyle/>
          <a:p>
            <a:pPr marL="329987" lvl="1" eaLnBrk="0" hangingPunct="0">
              <a:spcBef>
                <a:spcPct val="40000"/>
              </a:spcBef>
              <a:buClr>
                <a:srgbClr val="415299"/>
              </a:buClr>
            </a:pPr>
            <a:r>
              <a:rPr lang="en-US" sz="3200" dirty="0" smtClean="0">
                <a:solidFill>
                  <a:srgbClr val="00338D"/>
                </a:solidFill>
                <a:latin typeface="+mj-lt"/>
              </a:rPr>
              <a:t>Collaboration with Clients</a:t>
            </a:r>
            <a:endParaRPr lang="en-US" sz="3200" dirty="0">
              <a:solidFill>
                <a:srgbClr val="00338D"/>
              </a:solidFill>
              <a:latin typeface="+mj-lt"/>
            </a:endParaRPr>
          </a:p>
          <a:p>
            <a:pPr marL="621423" lvl="1" indent="-291436" eaLnBrk="0" hangingPunct="0">
              <a:spcBef>
                <a:spcPct val="40000"/>
              </a:spcBef>
              <a:buClr>
                <a:srgbClr val="415299"/>
              </a:buClr>
              <a:buFont typeface="Arial" pitchFamily="34" charset="0"/>
              <a:buChar char="•"/>
            </a:pPr>
            <a:r>
              <a:rPr lang="en-US" sz="1800" dirty="0" smtClean="0">
                <a:solidFill>
                  <a:srgbClr val="00338D"/>
                </a:solidFill>
              </a:rPr>
              <a:t>Comply </a:t>
            </a:r>
            <a:r>
              <a:rPr lang="en-US" sz="1800" dirty="0">
                <a:solidFill>
                  <a:srgbClr val="00338D"/>
                </a:solidFill>
              </a:rPr>
              <a:t>with all </a:t>
            </a:r>
            <a:r>
              <a:rPr lang="en-US" sz="1800" dirty="0" smtClean="0">
                <a:solidFill>
                  <a:srgbClr val="00338D"/>
                </a:solidFill>
              </a:rPr>
              <a:t>regulations</a:t>
            </a:r>
            <a:endParaRPr lang="en-US" sz="1800" dirty="0">
              <a:solidFill>
                <a:srgbClr val="00338D"/>
              </a:solidFill>
            </a:endParaRPr>
          </a:p>
          <a:p>
            <a:pPr marL="621423" lvl="1" indent="-291436" eaLnBrk="0" hangingPunct="0">
              <a:spcBef>
                <a:spcPct val="40000"/>
              </a:spcBef>
              <a:buClr>
                <a:srgbClr val="415299"/>
              </a:buClr>
              <a:buFont typeface="Arial" pitchFamily="34" charset="0"/>
              <a:buChar char="•"/>
            </a:pPr>
            <a:r>
              <a:rPr lang="en-US" sz="1800" dirty="0">
                <a:solidFill>
                  <a:srgbClr val="00338D"/>
                </a:solidFill>
              </a:rPr>
              <a:t>Access for KPMG and Clients on objects for shared work and approval steps</a:t>
            </a:r>
          </a:p>
          <a:p>
            <a:pPr marL="621423" lvl="1" indent="-291436" eaLnBrk="0" hangingPunct="0">
              <a:spcBef>
                <a:spcPct val="40000"/>
              </a:spcBef>
              <a:buClr>
                <a:srgbClr val="415299"/>
              </a:buClr>
              <a:buFont typeface="Arial" pitchFamily="34" charset="0"/>
              <a:buChar char="•"/>
            </a:pPr>
            <a:r>
              <a:rPr lang="en-US" sz="1800" dirty="0" smtClean="0">
                <a:solidFill>
                  <a:srgbClr val="00338D"/>
                </a:solidFill>
              </a:rPr>
              <a:t>Includes </a:t>
            </a:r>
            <a:r>
              <a:rPr lang="en-US" sz="1800" dirty="0">
                <a:solidFill>
                  <a:srgbClr val="00338D"/>
                </a:solidFill>
              </a:rPr>
              <a:t>cross system workflow engine (e.g. initiated from legacy DMS systems) transporting objects to clients and from clients</a:t>
            </a:r>
          </a:p>
          <a:p>
            <a:pPr marL="621423" lvl="1" indent="-291436" eaLnBrk="0" hangingPunct="0">
              <a:spcBef>
                <a:spcPct val="40000"/>
              </a:spcBef>
              <a:buClr>
                <a:srgbClr val="415299"/>
              </a:buClr>
              <a:buFont typeface="Arial" pitchFamily="34" charset="0"/>
              <a:buChar char="•"/>
            </a:pPr>
            <a:endParaRPr lang="en-US" sz="1800" dirty="0">
              <a:solidFill>
                <a:srgbClr val="00338D"/>
              </a:solidFill>
            </a:endParaRPr>
          </a:p>
          <a:p>
            <a:pPr marL="329987" lvl="1" eaLnBrk="0" hangingPunct="0">
              <a:spcBef>
                <a:spcPct val="40000"/>
              </a:spcBef>
              <a:buClr>
                <a:srgbClr val="415299"/>
              </a:buClr>
            </a:pPr>
            <a:r>
              <a:rPr lang="en-US" sz="3200" dirty="0">
                <a:solidFill>
                  <a:srgbClr val="00338D"/>
                </a:solidFill>
                <a:latin typeface="+mj-lt"/>
              </a:rPr>
              <a:t>Knowledge Sharing </a:t>
            </a:r>
          </a:p>
          <a:p>
            <a:pPr marL="621423" lvl="1" indent="-291436" eaLnBrk="0" hangingPunct="0">
              <a:spcBef>
                <a:spcPct val="40000"/>
              </a:spcBef>
              <a:buClr>
                <a:srgbClr val="415299"/>
              </a:buClr>
              <a:buFont typeface="Arial" pitchFamily="34" charset="0"/>
              <a:buChar char="•"/>
            </a:pPr>
            <a:r>
              <a:rPr lang="en-US" sz="1800" dirty="0" smtClean="0">
                <a:solidFill>
                  <a:srgbClr val="00338D"/>
                </a:solidFill>
              </a:rPr>
              <a:t>Provides centrally </a:t>
            </a:r>
            <a:r>
              <a:rPr lang="en-US" sz="1800" dirty="0">
                <a:solidFill>
                  <a:srgbClr val="00338D"/>
                </a:solidFill>
              </a:rPr>
              <a:t>generated and managed information to project teams automatically</a:t>
            </a:r>
          </a:p>
          <a:p>
            <a:pPr marL="621423" lvl="1" indent="-291436" eaLnBrk="0" hangingPunct="0">
              <a:spcBef>
                <a:spcPct val="40000"/>
              </a:spcBef>
              <a:buClr>
                <a:srgbClr val="415299"/>
              </a:buClr>
              <a:buFont typeface="Arial" pitchFamily="34" charset="0"/>
              <a:buChar char="•"/>
            </a:pPr>
            <a:r>
              <a:rPr lang="en-US" sz="1800" dirty="0" smtClean="0">
                <a:solidFill>
                  <a:srgbClr val="00338D"/>
                </a:solidFill>
              </a:rPr>
              <a:t>Provides </a:t>
            </a:r>
            <a:r>
              <a:rPr lang="en-US" sz="1800" dirty="0">
                <a:solidFill>
                  <a:srgbClr val="00338D"/>
                </a:solidFill>
              </a:rPr>
              <a:t>team spaces / partner spaces where information is shared and not saved in </a:t>
            </a:r>
            <a:r>
              <a:rPr lang="en-US" sz="1800" dirty="0" smtClean="0">
                <a:solidFill>
                  <a:srgbClr val="00338D"/>
                </a:solidFill>
              </a:rPr>
              <a:t>personal mailboxes</a:t>
            </a:r>
            <a:r>
              <a:rPr lang="en-US" sz="1800" dirty="0">
                <a:solidFill>
                  <a:srgbClr val="00338D"/>
                </a:solidFill>
              </a:rPr>
              <a:t>, but used intuitively </a:t>
            </a:r>
          </a:p>
          <a:p>
            <a:pPr marL="621423" lvl="1" indent="-291436" eaLnBrk="0" hangingPunct="0">
              <a:spcBef>
                <a:spcPct val="40000"/>
              </a:spcBef>
              <a:buClr>
                <a:srgbClr val="415299"/>
              </a:buClr>
              <a:buFont typeface="Arial" pitchFamily="34" charset="0"/>
              <a:buChar char="•"/>
            </a:pPr>
            <a:r>
              <a:rPr lang="en-US" sz="1800" dirty="0" smtClean="0">
                <a:solidFill>
                  <a:srgbClr val="00338D"/>
                </a:solidFill>
              </a:rPr>
              <a:t>Provides community </a:t>
            </a:r>
            <a:r>
              <a:rPr lang="en-US" sz="1800" dirty="0">
                <a:solidFill>
                  <a:srgbClr val="00338D"/>
                </a:solidFill>
              </a:rPr>
              <a:t>spaces for </a:t>
            </a:r>
            <a:r>
              <a:rPr lang="en-US" sz="1800" dirty="0" smtClean="0">
                <a:solidFill>
                  <a:srgbClr val="00338D"/>
                </a:solidFill>
              </a:rPr>
              <a:t>specialists </a:t>
            </a:r>
            <a:r>
              <a:rPr lang="en-US" sz="1800" dirty="0">
                <a:solidFill>
                  <a:srgbClr val="00338D"/>
                </a:solidFill>
              </a:rPr>
              <a:t>that were former organized as mailing lists</a:t>
            </a:r>
          </a:p>
          <a:p>
            <a:pPr marL="621423" lvl="1" indent="-291436" eaLnBrk="0" hangingPunct="0">
              <a:spcBef>
                <a:spcPct val="40000"/>
              </a:spcBef>
              <a:buClr>
                <a:srgbClr val="415299"/>
              </a:buClr>
              <a:buFont typeface="Arial" pitchFamily="34" charset="0"/>
              <a:buChar char="•"/>
            </a:pPr>
            <a:endParaRPr lang="en-US" sz="1800" dirty="0">
              <a:solidFill>
                <a:srgbClr val="00338D"/>
              </a:solidFill>
            </a:endParaRPr>
          </a:p>
        </p:txBody>
      </p:sp>
      <p:sp>
        <p:nvSpPr>
          <p:cNvPr id="5" name="Rectangle 8"/>
          <p:cNvSpPr/>
          <p:nvPr/>
        </p:nvSpPr>
        <p:spPr bwMode="auto">
          <a:xfrm>
            <a:off x="10099298" y="2546414"/>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742"/>
            <a:endParaRPr lang="de-DE" dirty="0">
              <a:solidFill>
                <a:srgbClr val="FFFFFF"/>
              </a:solidFill>
            </a:endParaRPr>
          </a:p>
        </p:txBody>
      </p:sp>
      <p:sp>
        <p:nvSpPr>
          <p:cNvPr id="6" name="Rectangle 8"/>
          <p:cNvSpPr/>
          <p:nvPr/>
        </p:nvSpPr>
        <p:spPr bwMode="auto">
          <a:xfrm>
            <a:off x="10099298" y="4505374"/>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742"/>
            <a:endParaRPr lang="de-DE" dirty="0">
              <a:solidFill>
                <a:srgbClr val="FFFFFF"/>
              </a:solidFill>
            </a:endParaRPr>
          </a:p>
        </p:txBody>
      </p:sp>
      <p:sp>
        <p:nvSpPr>
          <p:cNvPr id="8" name="Freeform 35"/>
          <p:cNvSpPr>
            <a:spLocks noEditPoints="1"/>
          </p:cNvSpPr>
          <p:nvPr/>
        </p:nvSpPr>
        <p:spPr bwMode="black">
          <a:xfrm>
            <a:off x="10387330" y="4930050"/>
            <a:ext cx="1350600" cy="1341677"/>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742"/>
            <a:endParaRPr lang="en-US" sz="1600">
              <a:solidFill>
                <a:srgbClr val="505050"/>
              </a:solidFill>
            </a:endParaRPr>
          </a:p>
        </p:txBody>
      </p:sp>
      <p:sp>
        <p:nvSpPr>
          <p:cNvPr id="9" name="Freeform 25"/>
          <p:cNvSpPr>
            <a:spLocks noEditPoints="1"/>
          </p:cNvSpPr>
          <p:nvPr/>
        </p:nvSpPr>
        <p:spPr bwMode="black">
          <a:xfrm>
            <a:off x="10603354" y="2985834"/>
            <a:ext cx="1005840" cy="1005840"/>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742"/>
            <a:endParaRPr lang="en-US" sz="1600">
              <a:solidFill>
                <a:srgbClr val="505050"/>
              </a:solidFill>
            </a:endParaRPr>
          </a:p>
        </p:txBody>
      </p:sp>
    </p:spTree>
    <p:extLst>
      <p:ext uri="{BB962C8B-B14F-4D97-AF65-F5344CB8AC3E}">
        <p14:creationId xmlns:p14="http://schemas.microsoft.com/office/powerpoint/2010/main" val="2614274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sz="6000" dirty="0" smtClean="0">
                <a:solidFill>
                  <a:srgbClr val="00338D"/>
                </a:solidFill>
              </a:rPr>
              <a:t>Use Case 1</a:t>
            </a:r>
            <a:r>
              <a:rPr lang="en-US" dirty="0" smtClean="0"/>
              <a:t/>
            </a:r>
            <a:br>
              <a:rPr lang="en-US" dirty="0" smtClean="0"/>
            </a:br>
            <a:r>
              <a:rPr lang="en-US" sz="4400" spc="0" dirty="0">
                <a:gradFill>
                  <a:gsLst>
                    <a:gs pos="1250">
                      <a:schemeClr val="tx2"/>
                    </a:gs>
                    <a:gs pos="99000">
                      <a:schemeClr val="tx2"/>
                    </a:gs>
                  </a:gsLst>
                  <a:lin ang="5400000" scaled="0"/>
                </a:gradFill>
                <a:cs typeface="+mn-cs"/>
              </a:rPr>
              <a:t>Object Store for Consulting Projects &amp; Special Audits</a:t>
            </a:r>
          </a:p>
        </p:txBody>
      </p:sp>
      <p:sp>
        <p:nvSpPr>
          <p:cNvPr id="6" name="Textplatzhalter 2"/>
          <p:cNvSpPr txBox="1">
            <a:spLocks/>
          </p:cNvSpPr>
          <p:nvPr/>
        </p:nvSpPr>
        <p:spPr bwMode="gray">
          <a:xfrm>
            <a:off x="388469" y="2273126"/>
            <a:ext cx="11661903" cy="2643894"/>
          </a:xfrm>
          <a:prstGeom prst="rect">
            <a:avLst/>
          </a:prstGeom>
        </p:spPr>
        <p:txBody>
          <a:bodyPr vert="horz" lIns="0" tIns="0" rIns="0" bIns="0" rtlCol="0">
            <a:noAutofit/>
          </a:bodyPr>
          <a:lstStyle/>
          <a:p>
            <a:pPr marL="0" lvl="2" defTabSz="932742">
              <a:lnSpc>
                <a:spcPct val="90000"/>
              </a:lnSpc>
              <a:spcBef>
                <a:spcPct val="20000"/>
              </a:spcBef>
              <a:buSzPct val="90000"/>
              <a:defRPr/>
            </a:pPr>
            <a:r>
              <a:rPr lang="en-US" sz="3200" dirty="0">
                <a:solidFill>
                  <a:srgbClr val="00338D"/>
                </a:solidFill>
                <a:latin typeface="Segoe UI Light"/>
              </a:rPr>
              <a:t>Challenge</a:t>
            </a:r>
          </a:p>
          <a:p>
            <a:pPr marL="621423" lvl="1" indent="-291436" defTabSz="932742" eaLnBrk="0" hangingPunct="0">
              <a:lnSpc>
                <a:spcPct val="90000"/>
              </a:lnSpc>
              <a:spcBef>
                <a:spcPct val="40000"/>
              </a:spcBef>
              <a:buClr>
                <a:srgbClr val="415299"/>
              </a:buClr>
              <a:buSzPct val="90000"/>
              <a:buFont typeface="Arial" pitchFamily="34" charset="0"/>
              <a:buChar char="•"/>
              <a:defRPr/>
            </a:pPr>
            <a:r>
              <a:rPr lang="en-US" dirty="0">
                <a:solidFill>
                  <a:srgbClr val="00338D"/>
                </a:solidFill>
                <a:sym typeface="Wingdings" pitchFamily="2" charset="2"/>
              </a:rPr>
              <a:t>Replacement of 3rd party file server services with SharePoint 2013</a:t>
            </a:r>
          </a:p>
          <a:p>
            <a:pPr marL="621423" lvl="1" indent="-291436" defTabSz="932742" eaLnBrk="0" hangingPunct="0">
              <a:lnSpc>
                <a:spcPct val="90000"/>
              </a:lnSpc>
              <a:spcBef>
                <a:spcPct val="40000"/>
              </a:spcBef>
              <a:buClr>
                <a:srgbClr val="415299"/>
              </a:buClr>
              <a:buSzPct val="90000"/>
              <a:buFont typeface="Arial" pitchFamily="34" charset="0"/>
              <a:buChar char="•"/>
              <a:defRPr/>
            </a:pPr>
            <a:r>
              <a:rPr lang="en-US" dirty="0">
                <a:solidFill>
                  <a:srgbClr val="00338D"/>
                </a:solidFill>
                <a:sym typeface="Wingdings" pitchFamily="2" charset="2"/>
              </a:rPr>
              <a:t>Integrated with SAP </a:t>
            </a:r>
            <a:r>
              <a:rPr lang="en-US" dirty="0" smtClean="0">
                <a:solidFill>
                  <a:srgbClr val="00338D"/>
                </a:solidFill>
                <a:sym typeface="Wingdings" pitchFamily="2" charset="2"/>
              </a:rPr>
              <a:t>project </a:t>
            </a:r>
            <a:r>
              <a:rPr lang="en-US" dirty="0">
                <a:solidFill>
                  <a:srgbClr val="00338D"/>
                </a:solidFill>
                <a:sym typeface="Wingdings" pitchFamily="2" charset="2"/>
              </a:rPr>
              <a:t>l</a:t>
            </a:r>
            <a:r>
              <a:rPr lang="en-US" dirty="0" smtClean="0">
                <a:solidFill>
                  <a:srgbClr val="00338D"/>
                </a:solidFill>
                <a:sym typeface="Wingdings" pitchFamily="2" charset="2"/>
              </a:rPr>
              <a:t>ifecycle</a:t>
            </a:r>
            <a:endParaRPr lang="en-US" dirty="0">
              <a:solidFill>
                <a:srgbClr val="00338D"/>
              </a:solidFill>
              <a:sym typeface="Wingdings" pitchFamily="2" charset="2"/>
            </a:endParaRPr>
          </a:p>
          <a:p>
            <a:pPr marL="621423" lvl="1" indent="-291436" defTabSz="932742" eaLnBrk="0" hangingPunct="0">
              <a:lnSpc>
                <a:spcPct val="90000"/>
              </a:lnSpc>
              <a:spcBef>
                <a:spcPct val="40000"/>
              </a:spcBef>
              <a:buClr>
                <a:srgbClr val="415299"/>
              </a:buClr>
              <a:buSzPct val="90000"/>
              <a:buFont typeface="Arial" pitchFamily="34" charset="0"/>
              <a:buChar char="•"/>
              <a:defRPr/>
            </a:pPr>
            <a:r>
              <a:rPr lang="en-US" dirty="0">
                <a:solidFill>
                  <a:srgbClr val="00338D"/>
                </a:solidFill>
                <a:sym typeface="Wingdings" pitchFamily="2" charset="2"/>
              </a:rPr>
              <a:t>Blueprint of the KPMG future </a:t>
            </a:r>
            <a:r>
              <a:rPr lang="en-US" dirty="0" smtClean="0">
                <a:solidFill>
                  <a:srgbClr val="00338D"/>
                </a:solidFill>
                <a:sym typeface="Wingdings" pitchFamily="2" charset="2"/>
              </a:rPr>
              <a:t>workplace</a:t>
            </a:r>
            <a:endParaRPr lang="en-US" dirty="0">
              <a:solidFill>
                <a:srgbClr val="00338D"/>
              </a:solidFill>
              <a:sym typeface="Wingdings" pitchFamily="2" charset="2"/>
            </a:endParaRPr>
          </a:p>
          <a:p>
            <a:pPr marL="621423" lvl="1" indent="-291436" defTabSz="932742" eaLnBrk="0" hangingPunct="0">
              <a:lnSpc>
                <a:spcPct val="90000"/>
              </a:lnSpc>
              <a:spcBef>
                <a:spcPct val="40000"/>
              </a:spcBef>
              <a:buClr>
                <a:srgbClr val="415299"/>
              </a:buClr>
              <a:buSzPct val="90000"/>
              <a:buFont typeface="Arial" pitchFamily="34" charset="0"/>
              <a:buChar char="•"/>
              <a:defRPr/>
            </a:pPr>
            <a:endParaRPr lang="en-US" dirty="0">
              <a:solidFill>
                <a:srgbClr val="00338D"/>
              </a:solidFill>
              <a:sym typeface="Wingdings" pitchFamily="2" charset="2"/>
            </a:endParaRPr>
          </a:p>
          <a:p>
            <a:pPr marL="0" lvl="2" defTabSz="932742" fontAlgn="base">
              <a:lnSpc>
                <a:spcPct val="90000"/>
              </a:lnSpc>
              <a:spcBef>
                <a:spcPct val="20000"/>
              </a:spcBef>
              <a:spcAft>
                <a:spcPct val="0"/>
              </a:spcAft>
              <a:buClr>
                <a:srgbClr val="97989A"/>
              </a:buClr>
              <a:buSzPct val="90000"/>
              <a:defRPr/>
            </a:pPr>
            <a:r>
              <a:rPr lang="en-US" sz="3200" dirty="0">
                <a:solidFill>
                  <a:srgbClr val="00338D"/>
                </a:solidFill>
                <a:latin typeface="Segoe UI Light"/>
              </a:rPr>
              <a:t>Technical Details</a:t>
            </a:r>
            <a:endParaRPr lang="en-US" sz="3200" dirty="0">
              <a:solidFill>
                <a:srgbClr val="00338D"/>
              </a:solidFill>
              <a:latin typeface="Segoe UI Light"/>
              <a:sym typeface="Wingdings" pitchFamily="2" charset="2"/>
            </a:endParaRP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r>
              <a:rPr lang="en-US" dirty="0">
                <a:solidFill>
                  <a:srgbClr val="00338D"/>
                </a:solidFill>
                <a:sym typeface="Wingdings" pitchFamily="2" charset="2"/>
              </a:rPr>
              <a:t>Project container number DE: 6 digits in total, 4 digits per month</a:t>
            </a: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r>
              <a:rPr lang="en-US" dirty="0">
                <a:solidFill>
                  <a:srgbClr val="00338D"/>
                </a:solidFill>
                <a:sym typeface="Wingdings" pitchFamily="2" charset="2"/>
              </a:rPr>
              <a:t>Size per Container: &lt;1MB up to &gt;500 GB</a:t>
            </a: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r>
              <a:rPr lang="en-US" dirty="0">
                <a:solidFill>
                  <a:srgbClr val="00338D"/>
                </a:solidFill>
                <a:sym typeface="Wingdings" pitchFamily="2" charset="2"/>
              </a:rPr>
              <a:t>Total amount of data: 40 TB</a:t>
            </a:r>
          </a:p>
          <a:p>
            <a:pPr marL="621423" lvl="1" indent="-291436" defTabSz="932742" eaLnBrk="0" fontAlgn="base" hangingPunct="0">
              <a:lnSpc>
                <a:spcPct val="90000"/>
              </a:lnSpc>
              <a:spcBef>
                <a:spcPct val="40000"/>
              </a:spcBef>
              <a:spcAft>
                <a:spcPct val="0"/>
              </a:spcAft>
              <a:buClr>
                <a:srgbClr val="415299"/>
              </a:buClr>
              <a:buSzPct val="90000"/>
              <a:buFont typeface="Arial" pitchFamily="34" charset="0"/>
              <a:buChar char="•"/>
              <a:defRPr/>
            </a:pPr>
            <a:r>
              <a:rPr lang="en-US" dirty="0">
                <a:solidFill>
                  <a:srgbClr val="00338D"/>
                </a:solidFill>
                <a:sym typeface="Wingdings" pitchFamily="2" charset="2"/>
              </a:rPr>
              <a:t>Compliance requirements of </a:t>
            </a:r>
            <a:r>
              <a:rPr lang="en-US" dirty="0" smtClean="0">
                <a:solidFill>
                  <a:srgbClr val="00338D"/>
                </a:solidFill>
                <a:sym typeface="Wingdings" pitchFamily="2" charset="2"/>
              </a:rPr>
              <a:t>a </a:t>
            </a:r>
            <a:r>
              <a:rPr lang="en-US" dirty="0">
                <a:solidFill>
                  <a:srgbClr val="00338D"/>
                </a:solidFill>
                <a:sym typeface="Wingdings" pitchFamily="2" charset="2"/>
              </a:rPr>
              <a:t>global advisory and auditing </a:t>
            </a:r>
            <a:r>
              <a:rPr lang="en-US" dirty="0" smtClean="0">
                <a:solidFill>
                  <a:srgbClr val="00338D"/>
                </a:solidFill>
                <a:sym typeface="Wingdings" pitchFamily="2" charset="2"/>
              </a:rPr>
              <a:t>firm</a:t>
            </a:r>
            <a:endParaRPr lang="en-US" dirty="0">
              <a:solidFill>
                <a:srgbClr val="00338D"/>
              </a:solidFill>
              <a:sym typeface="Wingdings" pitchFamily="2" charset="2"/>
            </a:endParaRPr>
          </a:p>
          <a:p>
            <a:pPr marL="584200" lvl="1" indent="-241300" defTabSz="932742">
              <a:lnSpc>
                <a:spcPct val="90000"/>
              </a:lnSpc>
              <a:spcBef>
                <a:spcPct val="20000"/>
              </a:spcBef>
              <a:buSzPct val="90000"/>
              <a:buFont typeface="Arial" pitchFamily="34" charset="0"/>
              <a:buChar char="•"/>
              <a:defRPr/>
            </a:pPr>
            <a:endParaRPr lang="en-US" sz="2400" dirty="0">
              <a:gradFill>
                <a:gsLst>
                  <a:gs pos="1250">
                    <a:srgbClr val="505050"/>
                  </a:gs>
                  <a:gs pos="100000">
                    <a:srgbClr val="505050"/>
                  </a:gs>
                </a:gsLst>
                <a:lin ang="5400000" scaled="0"/>
              </a:gradFill>
              <a:sym typeface="Wingdings" pitchFamily="2" charset="2"/>
            </a:endParaRPr>
          </a:p>
        </p:txBody>
      </p:sp>
    </p:spTree>
    <p:extLst>
      <p:ext uri="{BB962C8B-B14F-4D97-AF65-F5344CB8AC3E}">
        <p14:creationId xmlns:p14="http://schemas.microsoft.com/office/powerpoint/2010/main" val="3437933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p:nvPr/>
        </p:nvPicPr>
        <p:blipFill>
          <a:blip r:embed="rId2" cstate="print">
            <a:extLst>
              <a:ext uri="{28A0092B-C50C-407E-A947-70E740481C1C}">
                <a14:useLocalDpi xmlns:a14="http://schemas.microsoft.com/office/drawing/2010/main" val="0"/>
              </a:ext>
            </a:extLst>
          </a:blip>
          <a:srcRect t="5519"/>
          <a:stretch>
            <a:fillRect/>
          </a:stretch>
        </p:blipFill>
        <p:spPr>
          <a:xfrm>
            <a:off x="978433" y="1849284"/>
            <a:ext cx="7904100" cy="4528297"/>
          </a:xfrm>
          <a:prstGeom prst="rect">
            <a:avLst/>
          </a:prstGeom>
          <a:ln w="12700" cap="sq">
            <a:solidFill>
              <a:srgbClr val="000000"/>
            </a:solidFill>
            <a:miter lim="800000"/>
          </a:ln>
          <a:effectLst/>
        </p:spPr>
      </p:pic>
      <p:sp>
        <p:nvSpPr>
          <p:cNvPr id="2" name="Titel 1"/>
          <p:cNvSpPr>
            <a:spLocks noGrp="1"/>
          </p:cNvSpPr>
          <p:nvPr>
            <p:ph type="title"/>
          </p:nvPr>
        </p:nvSpPr>
        <p:spPr/>
        <p:txBody>
          <a:bodyPr/>
          <a:lstStyle/>
          <a:p>
            <a:r>
              <a:rPr lang="en-US" dirty="0" err="1" smtClean="0">
                <a:solidFill>
                  <a:srgbClr val="00338D"/>
                </a:solidFill>
              </a:rPr>
              <a:t>PoC</a:t>
            </a:r>
            <a:r>
              <a:rPr lang="en-US" dirty="0" smtClean="0"/>
              <a:t/>
            </a:r>
            <a:br>
              <a:rPr lang="en-US" dirty="0" smtClean="0"/>
            </a:br>
            <a:r>
              <a:rPr lang="en-US" sz="4000" spc="0" dirty="0">
                <a:gradFill>
                  <a:gsLst>
                    <a:gs pos="1250">
                      <a:schemeClr val="tx2"/>
                    </a:gs>
                    <a:gs pos="99000">
                      <a:schemeClr val="tx2"/>
                    </a:gs>
                  </a:gsLst>
                  <a:lin ang="5400000" scaled="0"/>
                </a:gradFill>
                <a:cs typeface="+mn-cs"/>
              </a:rPr>
              <a:t>Object Store / Project Site</a:t>
            </a:r>
          </a:p>
        </p:txBody>
      </p:sp>
      <p:pic>
        <p:nvPicPr>
          <p:cNvPr id="1027" name="Picture 3"/>
          <p:cNvPicPr>
            <a:picLocks noChangeAspect="1" noChangeArrowheads="1"/>
          </p:cNvPicPr>
          <p:nvPr/>
        </p:nvPicPr>
        <p:blipFill>
          <a:blip r:embed="rId3" cstate="print"/>
          <a:srcRect l="3341" t="12201" r="12201" b="9366"/>
          <a:stretch>
            <a:fillRect/>
          </a:stretch>
        </p:blipFill>
        <p:spPr bwMode="auto">
          <a:xfrm>
            <a:off x="951697" y="1796121"/>
            <a:ext cx="8740582" cy="4941499"/>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l="2826" t="11925" r="12126" b="6806"/>
          <a:stretch>
            <a:fillRect/>
          </a:stretch>
        </p:blipFill>
        <p:spPr bwMode="auto">
          <a:xfrm>
            <a:off x="2185789" y="1849285"/>
            <a:ext cx="9505056" cy="5023362"/>
          </a:xfrm>
          <a:prstGeom prst="rect">
            <a:avLst/>
          </a:prstGeom>
          <a:noFill/>
          <a:ln w="9525">
            <a:noFill/>
            <a:miter lim="800000"/>
            <a:headEnd/>
            <a:tailEnd/>
          </a:ln>
        </p:spPr>
      </p:pic>
      <p:pic>
        <p:nvPicPr>
          <p:cNvPr id="6" name="Picture 3" descr="C:\Users\themker\AppData\Local\Microsoft\Windows\Temporary Internet Files\Content.Outlook\L37520ZJ\Dokumentenbereitstellung.png"/>
          <p:cNvPicPr>
            <a:picLocks noChangeAspect="1" noChangeArrowheads="1"/>
          </p:cNvPicPr>
          <p:nvPr/>
        </p:nvPicPr>
        <p:blipFill>
          <a:blip r:embed="rId5"/>
          <a:srcRect t="5732"/>
          <a:stretch>
            <a:fillRect/>
          </a:stretch>
        </p:blipFill>
        <p:spPr bwMode="auto">
          <a:xfrm>
            <a:off x="2473821" y="1625054"/>
            <a:ext cx="8252623" cy="5133162"/>
          </a:xfrm>
          <a:prstGeom prst="rect">
            <a:avLst/>
          </a:prstGeom>
          <a:noFill/>
        </p:spPr>
      </p:pic>
      <p:pic>
        <p:nvPicPr>
          <p:cNvPr id="3" name="Picture 2" descr="C:\Users\themker\AppData\Local\Microsoft\Windows\Temporary Internet Files\Content.Outlook\L37520ZJ\TaskOverview.jpg"/>
          <p:cNvPicPr>
            <a:picLocks noChangeAspect="1" noChangeArrowheads="1"/>
          </p:cNvPicPr>
          <p:nvPr/>
        </p:nvPicPr>
        <p:blipFill>
          <a:blip r:embed="rId6"/>
          <a:srcRect/>
          <a:stretch>
            <a:fillRect/>
          </a:stretch>
        </p:blipFill>
        <p:spPr bwMode="auto">
          <a:xfrm>
            <a:off x="745629" y="1802105"/>
            <a:ext cx="9731036" cy="5192420"/>
          </a:xfrm>
          <a:prstGeom prst="rect">
            <a:avLst/>
          </a:prstGeom>
          <a:noFill/>
        </p:spPr>
      </p:pic>
    </p:spTree>
    <p:extLst>
      <p:ext uri="{BB962C8B-B14F-4D97-AF65-F5344CB8AC3E}">
        <p14:creationId xmlns:p14="http://schemas.microsoft.com/office/powerpoint/2010/main" val="2188112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smtClean="0"/>
              <a:t>SPC272</a:t>
            </a:r>
            <a:endParaRPr lang="en-US" dirty="0"/>
          </a:p>
        </p:txBody>
      </p:sp>
      <p:sp>
        <p:nvSpPr>
          <p:cNvPr id="4" name="Title 3"/>
          <p:cNvSpPr>
            <a:spLocks noGrp="1"/>
          </p:cNvSpPr>
          <p:nvPr>
            <p:ph type="title"/>
          </p:nvPr>
        </p:nvSpPr>
        <p:spPr/>
        <p:txBody>
          <a:bodyPr/>
          <a:lstStyle/>
          <a:p>
            <a:r>
              <a:rPr lang="en-US" sz="3200" dirty="0"/>
              <a:t>KPMG AG and SharePoint: A project and partner view. </a:t>
            </a:r>
            <a:br>
              <a:rPr lang="en-US" sz="3200" dirty="0"/>
            </a:br>
            <a:r>
              <a:rPr lang="en-US" sz="2000" dirty="0"/>
              <a:t>Challenges, Solutions and Lessons Learned</a:t>
            </a:r>
            <a:endParaRPr lang="en-US" sz="2800" dirty="0"/>
          </a:p>
        </p:txBody>
      </p:sp>
      <p:pic>
        <p:nvPicPr>
          <p:cNvPr id="6" name="Picture 3" descr="Blue logo"/>
          <p:cNvPicPr>
            <a:picLocks noChangeAspect="1" noChangeArrowheads="1"/>
          </p:cNvPicPr>
          <p:nvPr/>
        </p:nvPicPr>
        <p:blipFill>
          <a:blip r:embed="rId3" cstate="print"/>
          <a:srcRect/>
          <a:stretch>
            <a:fillRect/>
          </a:stretch>
        </p:blipFill>
        <p:spPr bwMode="auto">
          <a:xfrm>
            <a:off x="241576" y="6233566"/>
            <a:ext cx="1375496" cy="543853"/>
          </a:xfrm>
          <a:prstGeom prst="rect">
            <a:avLst/>
          </a:prstGeom>
          <a:noFill/>
          <a:ln w="9525">
            <a:noFill/>
            <a:miter lim="800000"/>
            <a:headEnd/>
            <a:tailEnd/>
          </a:ln>
        </p:spPr>
      </p:pic>
      <p:sp>
        <p:nvSpPr>
          <p:cNvPr id="7" name="Textfeld 6"/>
          <p:cNvSpPr txBox="1"/>
          <p:nvPr/>
        </p:nvSpPr>
        <p:spPr>
          <a:xfrm>
            <a:off x="4853257" y="5318775"/>
            <a:ext cx="1662232" cy="1224951"/>
          </a:xfrm>
          <a:prstGeom prst="rect">
            <a:avLst/>
          </a:prstGeom>
          <a:noFill/>
        </p:spPr>
        <p:txBody>
          <a:bodyPr wrap="square" lIns="182826" tIns="146260" rIns="182826" bIns="146260" rtlCol="0">
            <a:noAutofit/>
          </a:bodyPr>
          <a:lstStyle/>
          <a:p>
            <a:pPr>
              <a:lnSpc>
                <a:spcPct val="90000"/>
              </a:lnSpc>
              <a:spcAft>
                <a:spcPts val="600"/>
              </a:spcAft>
            </a:pPr>
            <a:r>
              <a:rPr lang="de-DE" sz="1400" b="1" dirty="0">
                <a:gradFill>
                  <a:gsLst>
                    <a:gs pos="2917">
                      <a:srgbClr val="00338D"/>
                    </a:gs>
                    <a:gs pos="30000">
                      <a:srgbClr val="00338D"/>
                    </a:gs>
                  </a:gsLst>
                  <a:lin ang="5400000" scaled="0"/>
                </a:gradFill>
              </a:rPr>
              <a:t>Jens Rassloff    </a:t>
            </a:r>
          </a:p>
          <a:p>
            <a:pPr>
              <a:lnSpc>
                <a:spcPct val="90000"/>
              </a:lnSpc>
              <a:spcAft>
                <a:spcPts val="600"/>
              </a:spcAft>
            </a:pPr>
            <a:r>
              <a:rPr lang="de-DE" sz="1400" dirty="0">
                <a:gradFill>
                  <a:gsLst>
                    <a:gs pos="2917">
                      <a:srgbClr val="00338D"/>
                    </a:gs>
                    <a:gs pos="30000">
                      <a:srgbClr val="00338D"/>
                    </a:gs>
                  </a:gsLst>
                  <a:lin ang="5400000" scaled="0"/>
                </a:gradFill>
              </a:rPr>
              <a:t>Microsoft Alliance </a:t>
            </a:r>
            <a:r>
              <a:rPr lang="de-DE" sz="1400" dirty="0" err="1">
                <a:gradFill>
                  <a:gsLst>
                    <a:gs pos="2917">
                      <a:srgbClr val="00338D"/>
                    </a:gs>
                    <a:gs pos="30000">
                      <a:srgbClr val="00338D"/>
                    </a:gs>
                  </a:gsLst>
                  <a:lin ang="5400000" scaled="0"/>
                </a:gradFill>
              </a:rPr>
              <a:t>Director</a:t>
            </a:r>
            <a:endParaRPr lang="de-DE" sz="1400" dirty="0">
              <a:gradFill>
                <a:gsLst>
                  <a:gs pos="2917">
                    <a:srgbClr val="00338D"/>
                  </a:gs>
                  <a:gs pos="30000">
                    <a:srgbClr val="00338D"/>
                  </a:gs>
                </a:gsLst>
                <a:lin ang="5400000" scaled="0"/>
              </a:gradFill>
            </a:endParaRPr>
          </a:p>
          <a:p>
            <a:pPr>
              <a:lnSpc>
                <a:spcPct val="90000"/>
              </a:lnSpc>
              <a:spcAft>
                <a:spcPts val="600"/>
              </a:spcAft>
            </a:pPr>
            <a:r>
              <a:rPr lang="de-DE" sz="1400" dirty="0">
                <a:gradFill>
                  <a:gsLst>
                    <a:gs pos="2917">
                      <a:srgbClr val="00338D"/>
                    </a:gs>
                    <a:gs pos="30000">
                      <a:srgbClr val="00338D"/>
                    </a:gs>
                  </a:gsLst>
                  <a:lin ang="5400000" scaled="0"/>
                </a:gradFill>
              </a:rPr>
              <a:t>KPMG Deutschland</a:t>
            </a:r>
          </a:p>
        </p:txBody>
      </p:sp>
      <p:sp>
        <p:nvSpPr>
          <p:cNvPr id="8" name="Textfeld 7"/>
          <p:cNvSpPr txBox="1"/>
          <p:nvPr/>
        </p:nvSpPr>
        <p:spPr>
          <a:xfrm>
            <a:off x="6748572" y="5318775"/>
            <a:ext cx="1396822" cy="1441128"/>
          </a:xfrm>
          <a:prstGeom prst="rect">
            <a:avLst/>
          </a:prstGeom>
          <a:noFill/>
        </p:spPr>
        <p:txBody>
          <a:bodyPr wrap="square" lIns="182826" tIns="146260" rIns="182826" bIns="146260" rtlCol="0">
            <a:spAutoFit/>
          </a:bodyPr>
          <a:lstStyle/>
          <a:p>
            <a:pPr>
              <a:lnSpc>
                <a:spcPct val="90000"/>
              </a:lnSpc>
              <a:spcAft>
                <a:spcPts val="600"/>
              </a:spcAft>
            </a:pPr>
            <a:r>
              <a:rPr lang="de-DE" sz="1400" b="1" dirty="0">
                <a:gradFill>
                  <a:gsLst>
                    <a:gs pos="2917">
                      <a:srgbClr val="00338D"/>
                    </a:gs>
                    <a:gs pos="30000">
                      <a:srgbClr val="00338D"/>
                    </a:gs>
                  </a:gsLst>
                  <a:lin ang="5400000" scaled="0"/>
                </a:gradFill>
              </a:rPr>
              <a:t>Alex Flade               </a:t>
            </a:r>
          </a:p>
          <a:p>
            <a:pPr>
              <a:lnSpc>
                <a:spcPct val="90000"/>
              </a:lnSpc>
              <a:spcAft>
                <a:spcPts val="600"/>
              </a:spcAft>
            </a:pPr>
            <a:r>
              <a:rPr lang="de-DE" sz="1400" dirty="0">
                <a:gradFill>
                  <a:gsLst>
                    <a:gs pos="2917">
                      <a:srgbClr val="00338D"/>
                    </a:gs>
                    <a:gs pos="30000">
                      <a:srgbClr val="00338D"/>
                    </a:gs>
                  </a:gsLst>
                  <a:lin ang="5400000" scaled="0"/>
                </a:gradFill>
              </a:rPr>
              <a:t>Consultant BPIO</a:t>
            </a:r>
          </a:p>
          <a:p>
            <a:pPr>
              <a:lnSpc>
                <a:spcPct val="90000"/>
              </a:lnSpc>
              <a:spcAft>
                <a:spcPts val="600"/>
              </a:spcAft>
            </a:pPr>
            <a:r>
              <a:rPr lang="de-DE" sz="1400" dirty="0">
                <a:gradFill>
                  <a:gsLst>
                    <a:gs pos="2917">
                      <a:srgbClr val="00338D"/>
                    </a:gs>
                    <a:gs pos="30000">
                      <a:srgbClr val="00338D"/>
                    </a:gs>
                  </a:gsLst>
                  <a:lin ang="5400000" scaled="0"/>
                </a:gradFill>
              </a:rPr>
              <a:t>MCS Deutschland</a:t>
            </a:r>
          </a:p>
        </p:txBody>
      </p:sp>
      <p:sp>
        <p:nvSpPr>
          <p:cNvPr id="9" name="Textfeld 8"/>
          <p:cNvSpPr txBox="1"/>
          <p:nvPr/>
        </p:nvSpPr>
        <p:spPr>
          <a:xfrm>
            <a:off x="8378477" y="5318775"/>
            <a:ext cx="2016224" cy="1441128"/>
          </a:xfrm>
          <a:prstGeom prst="rect">
            <a:avLst/>
          </a:prstGeom>
          <a:noFill/>
        </p:spPr>
        <p:txBody>
          <a:bodyPr wrap="square" lIns="182826" tIns="146260" rIns="35988" bIns="146260" rtlCol="0">
            <a:spAutoFit/>
          </a:bodyPr>
          <a:lstStyle/>
          <a:p>
            <a:pPr>
              <a:lnSpc>
                <a:spcPct val="90000"/>
              </a:lnSpc>
              <a:spcAft>
                <a:spcPts val="600"/>
              </a:spcAft>
            </a:pPr>
            <a:r>
              <a:rPr lang="de-DE" sz="1400" b="1" dirty="0">
                <a:gradFill>
                  <a:gsLst>
                    <a:gs pos="2917">
                      <a:srgbClr val="00338D"/>
                    </a:gs>
                    <a:gs pos="30000">
                      <a:srgbClr val="00338D"/>
                    </a:gs>
                  </a:gsLst>
                  <a:lin ang="5400000" scaled="0"/>
                </a:gradFill>
              </a:rPr>
              <a:t>Dr. Thomas Hemker</a:t>
            </a:r>
          </a:p>
          <a:p>
            <a:pPr>
              <a:lnSpc>
                <a:spcPct val="90000"/>
              </a:lnSpc>
              <a:spcAft>
                <a:spcPts val="600"/>
              </a:spcAft>
            </a:pPr>
            <a:r>
              <a:rPr lang="de-DE" sz="1400" dirty="0">
                <a:gradFill>
                  <a:gsLst>
                    <a:gs pos="2917">
                      <a:srgbClr val="00338D"/>
                    </a:gs>
                    <a:gs pos="30000">
                      <a:srgbClr val="00338D"/>
                    </a:gs>
                  </a:gsLst>
                  <a:lin ang="5400000" scaled="0"/>
                </a:gradFill>
              </a:rPr>
              <a:t>Assistant Manager</a:t>
            </a:r>
          </a:p>
          <a:p>
            <a:pPr>
              <a:lnSpc>
                <a:spcPct val="90000"/>
              </a:lnSpc>
              <a:spcAft>
                <a:spcPts val="600"/>
              </a:spcAft>
            </a:pPr>
            <a:r>
              <a:rPr lang="de-DE" sz="1400" dirty="0">
                <a:gradFill>
                  <a:gsLst>
                    <a:gs pos="2917">
                      <a:srgbClr val="00338D"/>
                    </a:gs>
                    <a:gs pos="30000">
                      <a:srgbClr val="00338D"/>
                    </a:gs>
                  </a:gsLst>
                  <a:lin ang="5400000" scaled="0"/>
                </a:gradFill>
              </a:rPr>
              <a:t/>
            </a:r>
            <a:br>
              <a:rPr lang="de-DE" sz="1400" dirty="0">
                <a:gradFill>
                  <a:gsLst>
                    <a:gs pos="2917">
                      <a:srgbClr val="00338D"/>
                    </a:gs>
                    <a:gs pos="30000">
                      <a:srgbClr val="00338D"/>
                    </a:gs>
                  </a:gsLst>
                  <a:lin ang="5400000" scaled="0"/>
                </a:gradFill>
              </a:rPr>
            </a:br>
            <a:r>
              <a:rPr lang="de-DE" sz="1400" dirty="0">
                <a:gradFill>
                  <a:gsLst>
                    <a:gs pos="2917">
                      <a:srgbClr val="00338D"/>
                    </a:gs>
                    <a:gs pos="30000">
                      <a:srgbClr val="00338D"/>
                    </a:gs>
                  </a:gsLst>
                  <a:lin ang="5400000" scaled="0"/>
                </a:gradFill>
              </a:rPr>
              <a:t>KPMG</a:t>
            </a:r>
            <a:br>
              <a:rPr lang="de-DE" sz="1400" dirty="0">
                <a:gradFill>
                  <a:gsLst>
                    <a:gs pos="2917">
                      <a:srgbClr val="00338D"/>
                    </a:gs>
                    <a:gs pos="30000">
                      <a:srgbClr val="00338D"/>
                    </a:gs>
                  </a:gsLst>
                  <a:lin ang="5400000" scaled="0"/>
                </a:gradFill>
              </a:rPr>
            </a:br>
            <a:r>
              <a:rPr lang="de-DE" sz="1400" dirty="0">
                <a:gradFill>
                  <a:gsLst>
                    <a:gs pos="2917">
                      <a:srgbClr val="00338D"/>
                    </a:gs>
                    <a:gs pos="30000">
                      <a:srgbClr val="00338D"/>
                    </a:gs>
                  </a:gsLst>
                  <a:lin ang="5400000" scaled="0"/>
                </a:gradFill>
              </a:rPr>
              <a:t>Deutschland</a:t>
            </a:r>
          </a:p>
        </p:txBody>
      </p:sp>
      <p:pic>
        <p:nvPicPr>
          <p:cNvPr id="10" name="Bild 4"/>
          <p:cNvPicPr/>
          <p:nvPr/>
        </p:nvPicPr>
        <p:blipFill>
          <a:blip r:embed="rId4" cstate="print"/>
          <a:srcRect/>
          <a:stretch>
            <a:fillRect/>
          </a:stretch>
        </p:blipFill>
        <p:spPr bwMode="auto">
          <a:xfrm>
            <a:off x="1842838" y="6272345"/>
            <a:ext cx="2073746" cy="409887"/>
          </a:xfrm>
          <a:prstGeom prst="rect">
            <a:avLst/>
          </a:prstGeom>
          <a:noFill/>
          <a:ln w="9525">
            <a:noFill/>
            <a:miter lim="800000"/>
            <a:headEnd/>
            <a:tailEnd/>
          </a:ln>
        </p:spPr>
      </p:pic>
    </p:spTree>
    <p:extLst>
      <p:ext uri="{BB962C8B-B14F-4D97-AF65-F5344CB8AC3E}">
        <p14:creationId xmlns:p14="http://schemas.microsoft.com/office/powerpoint/2010/main" val="41029071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IMPACT</a:t>
            </a:r>
            <a:br>
              <a:rPr lang="en-US" dirty="0"/>
            </a:br>
            <a:r>
              <a:rPr lang="en-US" sz="4400" dirty="0"/>
              <a:t>How to </a:t>
            </a:r>
            <a:r>
              <a:rPr lang="en-US" sz="4400" dirty="0" smtClean="0"/>
              <a:t>Make SharePoint Work </a:t>
            </a:r>
            <a:r>
              <a:rPr lang="en-US" sz="4400" dirty="0"/>
              <a:t>and Unleash Information Worker Productivity </a:t>
            </a:r>
            <a:r>
              <a:rPr lang="de-DE" sz="4400" dirty="0"/>
              <a:t/>
            </a:r>
            <a:br>
              <a:rPr lang="de-DE" sz="4400" dirty="0"/>
            </a:br>
            <a:endParaRPr lang="de-DE" sz="4400" dirty="0"/>
          </a:p>
        </p:txBody>
      </p:sp>
    </p:spTree>
    <p:extLst>
      <p:ext uri="{BB962C8B-B14F-4D97-AF65-F5344CB8AC3E}">
        <p14:creationId xmlns:p14="http://schemas.microsoft.com/office/powerpoint/2010/main" val="395527144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000" dirty="0" smtClean="0"/>
              <a:t>IMPACT</a:t>
            </a:r>
            <a:r>
              <a:rPr lang="en-US" dirty="0" smtClean="0"/>
              <a:t/>
            </a:r>
            <a:br>
              <a:rPr lang="en-US" dirty="0" smtClean="0"/>
            </a:br>
            <a:r>
              <a:rPr lang="en-US" sz="4400" spc="0" dirty="0" smtClean="0">
                <a:gradFill>
                  <a:gsLst>
                    <a:gs pos="1250">
                      <a:schemeClr val="tx2"/>
                    </a:gs>
                    <a:gs pos="99000">
                      <a:schemeClr val="tx2"/>
                    </a:gs>
                  </a:gsLst>
                  <a:lin ang="5400000" scaled="0"/>
                </a:gradFill>
                <a:cs typeface="+mn-cs"/>
              </a:rPr>
              <a:t>Make SharePoint Work</a:t>
            </a:r>
            <a:endParaRPr lang="en-US" sz="4400" spc="0" dirty="0">
              <a:gradFill>
                <a:gsLst>
                  <a:gs pos="1250">
                    <a:schemeClr val="tx2"/>
                  </a:gs>
                  <a:gs pos="99000">
                    <a:schemeClr val="tx2"/>
                  </a:gs>
                </a:gsLst>
                <a:lin ang="5400000" scaled="0"/>
              </a:gradFill>
              <a:cs typeface="+mn-cs"/>
            </a:endParaRPr>
          </a:p>
        </p:txBody>
      </p:sp>
      <p:sp>
        <p:nvSpPr>
          <p:cNvPr id="3" name="Content Placeholder 2"/>
          <p:cNvSpPr>
            <a:spLocks noGrp="1"/>
          </p:cNvSpPr>
          <p:nvPr>
            <p:ph type="body" sz="quarter" idx="10"/>
          </p:nvPr>
        </p:nvSpPr>
        <p:spPr>
          <a:xfrm>
            <a:off x="619550" y="2648660"/>
            <a:ext cx="6070319" cy="3847935"/>
          </a:xfrm>
        </p:spPr>
        <p:txBody>
          <a:bodyPr>
            <a:normAutofit/>
          </a:bodyPr>
          <a:lstStyle/>
          <a:p>
            <a:pPr lvl="0"/>
            <a:r>
              <a:rPr lang="en-US" sz="3200" dirty="0" smtClean="0">
                <a:solidFill>
                  <a:schemeClr val="accent2"/>
                </a:solidFill>
              </a:rPr>
              <a:t>IMPACT is a proven consulting approach for the benefit-oriented use of SharePoint </a:t>
            </a:r>
          </a:p>
        </p:txBody>
      </p:sp>
      <p:pic>
        <p:nvPicPr>
          <p:cNvPr id="26" name="Bild 2" descr="Logo_OSN_0"/>
          <p:cNvPicPr/>
          <p:nvPr/>
        </p:nvPicPr>
        <p:blipFill>
          <a:blip r:embed="rId2" cstate="print"/>
          <a:srcRect r="10809"/>
          <a:stretch>
            <a:fillRect/>
          </a:stretch>
        </p:blipFill>
        <p:spPr bwMode="auto">
          <a:xfrm>
            <a:off x="6093577" y="6343865"/>
            <a:ext cx="2029214" cy="452863"/>
          </a:xfrm>
          <a:prstGeom prst="rect">
            <a:avLst/>
          </a:prstGeom>
          <a:noFill/>
          <a:ln w="9525">
            <a:noFill/>
            <a:miter lim="800000"/>
            <a:headEnd/>
            <a:tailEnd/>
          </a:ln>
        </p:spPr>
      </p:pic>
      <p:pic>
        <p:nvPicPr>
          <p:cNvPr id="27" name="Bild 3" descr="logo_business_20"/>
          <p:cNvPicPr/>
          <p:nvPr/>
        </p:nvPicPr>
        <p:blipFill>
          <a:blip r:embed="rId3" cstate="print"/>
          <a:srcRect/>
          <a:stretch>
            <a:fillRect/>
          </a:stretch>
        </p:blipFill>
        <p:spPr bwMode="auto">
          <a:xfrm>
            <a:off x="1569713" y="6328096"/>
            <a:ext cx="1674949" cy="479162"/>
          </a:xfrm>
          <a:prstGeom prst="rect">
            <a:avLst/>
          </a:prstGeom>
          <a:noFill/>
          <a:ln w="9525">
            <a:noFill/>
            <a:miter lim="800000"/>
            <a:headEnd/>
            <a:tailEnd/>
          </a:ln>
        </p:spPr>
      </p:pic>
      <p:pic>
        <p:nvPicPr>
          <p:cNvPr id="28" name="Bild 4"/>
          <p:cNvPicPr/>
          <p:nvPr/>
        </p:nvPicPr>
        <p:blipFill>
          <a:blip r:embed="rId4" cstate="print"/>
          <a:srcRect/>
          <a:stretch>
            <a:fillRect/>
          </a:stretch>
        </p:blipFill>
        <p:spPr bwMode="auto">
          <a:xfrm>
            <a:off x="3623782" y="6328096"/>
            <a:ext cx="2073746" cy="409886"/>
          </a:xfrm>
          <a:prstGeom prst="rect">
            <a:avLst/>
          </a:prstGeom>
          <a:noFill/>
          <a:ln w="9525">
            <a:noFill/>
            <a:miter lim="800000"/>
            <a:headEnd/>
            <a:tailEnd/>
          </a:ln>
        </p:spPr>
      </p:pic>
      <p:sp>
        <p:nvSpPr>
          <p:cNvPr id="10" name="Rectangle 9"/>
          <p:cNvSpPr/>
          <p:nvPr/>
        </p:nvSpPr>
        <p:spPr bwMode="auto">
          <a:xfrm>
            <a:off x="9647830" y="3835675"/>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Organization</a:t>
            </a:r>
          </a:p>
        </p:txBody>
      </p:sp>
      <p:sp>
        <p:nvSpPr>
          <p:cNvPr id="18" name="Freeform 14"/>
          <p:cNvSpPr>
            <a:spLocks noEditPoints="1"/>
          </p:cNvSpPr>
          <p:nvPr/>
        </p:nvSpPr>
        <p:spPr bwMode="black">
          <a:xfrm>
            <a:off x="10893834" y="3967545"/>
            <a:ext cx="518895" cy="518760"/>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grpSp>
        <p:nvGrpSpPr>
          <p:cNvPr id="5" name="Gruppieren 4"/>
          <p:cNvGrpSpPr/>
          <p:nvPr/>
        </p:nvGrpSpPr>
        <p:grpSpPr>
          <a:xfrm>
            <a:off x="7625935" y="3835675"/>
            <a:ext cx="1916997" cy="1916998"/>
            <a:chOff x="7476222" y="3760808"/>
            <a:chExt cx="1879579" cy="1879580"/>
          </a:xfrm>
        </p:grpSpPr>
        <p:sp>
          <p:nvSpPr>
            <p:cNvPr id="14" name="Rectangle 13"/>
            <p:cNvSpPr/>
            <p:nvPr/>
          </p:nvSpPr>
          <p:spPr bwMode="auto">
            <a:xfrm>
              <a:off x="7476222" y="3760808"/>
              <a:ext cx="1879579" cy="18795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Needs and Benefits</a:t>
              </a:r>
            </a:p>
          </p:txBody>
        </p:sp>
        <p:sp>
          <p:nvSpPr>
            <p:cNvPr id="19" name="Freeform 9"/>
            <p:cNvSpPr>
              <a:spLocks noEditPoints="1"/>
            </p:cNvSpPr>
            <p:nvPr/>
          </p:nvSpPr>
          <p:spPr bwMode="black">
            <a:xfrm>
              <a:off x="8607167" y="3904256"/>
              <a:ext cx="579271" cy="579120"/>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grpSp>
      <p:grpSp>
        <p:nvGrpSpPr>
          <p:cNvPr id="4" name="Gruppieren 3"/>
          <p:cNvGrpSpPr/>
          <p:nvPr/>
        </p:nvGrpSpPr>
        <p:grpSpPr>
          <a:xfrm>
            <a:off x="9647830" y="1808234"/>
            <a:ext cx="1916997" cy="1916998"/>
            <a:chOff x="9458651" y="1772940"/>
            <a:chExt cx="1879579" cy="1879580"/>
          </a:xfrm>
        </p:grpSpPr>
        <p:sp>
          <p:nvSpPr>
            <p:cNvPr id="12" name="Rectangle 11"/>
            <p:cNvSpPr/>
            <p:nvPr/>
          </p:nvSpPr>
          <p:spPr bwMode="auto">
            <a:xfrm>
              <a:off x="9458651" y="1772940"/>
              <a:ext cx="1879579" cy="18795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Platform and Infrastructure</a:t>
              </a:r>
            </a:p>
          </p:txBody>
        </p:sp>
        <p:sp>
          <p:nvSpPr>
            <p:cNvPr id="20" name="Freeform 43"/>
            <p:cNvSpPr>
              <a:spLocks noEditPoints="1"/>
            </p:cNvSpPr>
            <p:nvPr/>
          </p:nvSpPr>
          <p:spPr bwMode="black">
            <a:xfrm>
              <a:off x="10581328" y="1884858"/>
              <a:ext cx="663113" cy="619801"/>
            </a:xfrm>
            <a:custGeom>
              <a:avLst/>
              <a:gdLst>
                <a:gd name="T0" fmla="*/ 106 w 800"/>
                <a:gd name="T1" fmla="*/ 178 h 748"/>
                <a:gd name="T2" fmla="*/ 204 w 800"/>
                <a:gd name="T3" fmla="*/ 88 h 748"/>
                <a:gd name="T4" fmla="*/ 495 w 800"/>
                <a:gd name="T5" fmla="*/ 588 h 748"/>
                <a:gd name="T6" fmla="*/ 398 w 800"/>
                <a:gd name="T7" fmla="*/ 677 h 748"/>
                <a:gd name="T8" fmla="*/ 148 w 800"/>
                <a:gd name="T9" fmla="*/ 300 h 748"/>
                <a:gd name="T10" fmla="*/ 84 w 800"/>
                <a:gd name="T11" fmla="*/ 138 h 748"/>
                <a:gd name="T12" fmla="*/ 49 w 800"/>
                <a:gd name="T13" fmla="*/ 220 h 748"/>
                <a:gd name="T14" fmla="*/ 0 w 800"/>
                <a:gd name="T15" fmla="*/ 499 h 748"/>
                <a:gd name="T16" fmla="*/ 148 w 800"/>
                <a:gd name="T17" fmla="*/ 300 h 748"/>
                <a:gd name="T18" fmla="*/ 263 w 800"/>
                <a:gd name="T19" fmla="*/ 719 h 748"/>
                <a:gd name="T20" fmla="*/ 257 w 800"/>
                <a:gd name="T21" fmla="*/ 657 h 748"/>
                <a:gd name="T22" fmla="*/ 169 w 800"/>
                <a:gd name="T23" fmla="*/ 732 h 748"/>
                <a:gd name="T24" fmla="*/ 229 w 800"/>
                <a:gd name="T25" fmla="*/ 661 h 748"/>
                <a:gd name="T26" fmla="*/ 169 w 800"/>
                <a:gd name="T27" fmla="*/ 732 h 748"/>
                <a:gd name="T28" fmla="*/ 144 w 800"/>
                <a:gd name="T29" fmla="*/ 735 h 748"/>
                <a:gd name="T30" fmla="*/ 138 w 800"/>
                <a:gd name="T31" fmla="*/ 674 h 748"/>
                <a:gd name="T32" fmla="*/ 51 w 800"/>
                <a:gd name="T33" fmla="*/ 748 h 748"/>
                <a:gd name="T34" fmla="*/ 111 w 800"/>
                <a:gd name="T35" fmla="*/ 678 h 748"/>
                <a:gd name="T36" fmla="*/ 51 w 800"/>
                <a:gd name="T37" fmla="*/ 748 h 748"/>
                <a:gd name="T38" fmla="*/ 28 w 800"/>
                <a:gd name="T39" fmla="*/ 716 h 748"/>
                <a:gd name="T40" fmla="*/ 47 w 800"/>
                <a:gd name="T41" fmla="*/ 741 h 748"/>
                <a:gd name="T42" fmla="*/ 351 w 800"/>
                <a:gd name="T43" fmla="*/ 696 h 748"/>
                <a:gd name="T44" fmla="*/ 328 w 800"/>
                <a:gd name="T45" fmla="*/ 659 h 748"/>
                <a:gd name="T46" fmla="*/ 277 w 800"/>
                <a:gd name="T47" fmla="*/ 706 h 748"/>
                <a:gd name="T48" fmla="*/ 457 w 800"/>
                <a:gd name="T49" fmla="*/ 471 h 748"/>
                <a:gd name="T50" fmla="*/ 505 w 800"/>
                <a:gd name="T51" fmla="*/ 567 h 748"/>
                <a:gd name="T52" fmla="*/ 509 w 800"/>
                <a:gd name="T53" fmla="*/ 568 h 748"/>
                <a:gd name="T54" fmla="*/ 516 w 800"/>
                <a:gd name="T55" fmla="*/ 556 h 748"/>
                <a:gd name="T56" fmla="*/ 667 w 800"/>
                <a:gd name="T57" fmla="*/ 326 h 748"/>
                <a:gd name="T58" fmla="*/ 794 w 800"/>
                <a:gd name="T59" fmla="*/ 166 h 748"/>
                <a:gd name="T60" fmla="*/ 715 w 800"/>
                <a:gd name="T61" fmla="*/ 260 h 748"/>
                <a:gd name="T62" fmla="*/ 775 w 800"/>
                <a:gd name="T63" fmla="*/ 124 h 748"/>
                <a:gd name="T64" fmla="*/ 682 w 800"/>
                <a:gd name="T65" fmla="*/ 241 h 748"/>
                <a:gd name="T66" fmla="*/ 742 w 800"/>
                <a:gd name="T67" fmla="*/ 104 h 748"/>
                <a:gd name="T68" fmla="*/ 650 w 800"/>
                <a:gd name="T69" fmla="*/ 221 h 748"/>
                <a:gd name="T70" fmla="*/ 709 w 800"/>
                <a:gd name="T71" fmla="*/ 85 h 748"/>
                <a:gd name="T72" fmla="*/ 589 w 800"/>
                <a:gd name="T73" fmla="*/ 248 h 748"/>
                <a:gd name="T74" fmla="*/ 615 w 800"/>
                <a:gd name="T75" fmla="*/ 294 h 748"/>
                <a:gd name="T76" fmla="*/ 520 w 800"/>
                <a:gd name="T77" fmla="*/ 247 h 748"/>
                <a:gd name="T78" fmla="*/ 490 w 800"/>
                <a:gd name="T79" fmla="*/ 1 h 748"/>
                <a:gd name="T80" fmla="*/ 460 w 800"/>
                <a:gd name="T81" fmla="*/ 24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0" h="748">
                  <a:moveTo>
                    <a:pt x="350" y="661"/>
                  </a:moveTo>
                  <a:cubicBezTo>
                    <a:pt x="106" y="178"/>
                    <a:pt x="106" y="178"/>
                    <a:pt x="106" y="178"/>
                  </a:cubicBezTo>
                  <a:cubicBezTo>
                    <a:pt x="98" y="160"/>
                    <a:pt x="105" y="138"/>
                    <a:pt x="122" y="130"/>
                  </a:cubicBezTo>
                  <a:cubicBezTo>
                    <a:pt x="204" y="88"/>
                    <a:pt x="204" y="88"/>
                    <a:pt x="204" y="88"/>
                  </a:cubicBezTo>
                  <a:cubicBezTo>
                    <a:pt x="222" y="80"/>
                    <a:pt x="244" y="87"/>
                    <a:pt x="252" y="104"/>
                  </a:cubicBezTo>
                  <a:cubicBezTo>
                    <a:pt x="495" y="588"/>
                    <a:pt x="495" y="588"/>
                    <a:pt x="495" y="588"/>
                  </a:cubicBezTo>
                  <a:cubicBezTo>
                    <a:pt x="504" y="605"/>
                    <a:pt x="497" y="627"/>
                    <a:pt x="479" y="636"/>
                  </a:cubicBezTo>
                  <a:cubicBezTo>
                    <a:pt x="398" y="677"/>
                    <a:pt x="398" y="677"/>
                    <a:pt x="398" y="677"/>
                  </a:cubicBezTo>
                  <a:cubicBezTo>
                    <a:pt x="380" y="686"/>
                    <a:pt x="358" y="679"/>
                    <a:pt x="350" y="661"/>
                  </a:cubicBezTo>
                  <a:close/>
                  <a:moveTo>
                    <a:pt x="148" y="300"/>
                  </a:moveTo>
                  <a:cubicBezTo>
                    <a:pt x="83" y="171"/>
                    <a:pt x="83" y="171"/>
                    <a:pt x="83" y="171"/>
                  </a:cubicBezTo>
                  <a:cubicBezTo>
                    <a:pt x="78" y="161"/>
                    <a:pt x="79" y="148"/>
                    <a:pt x="84" y="138"/>
                  </a:cubicBezTo>
                  <a:cubicBezTo>
                    <a:pt x="67" y="134"/>
                    <a:pt x="67" y="134"/>
                    <a:pt x="67" y="134"/>
                  </a:cubicBezTo>
                  <a:cubicBezTo>
                    <a:pt x="49" y="220"/>
                    <a:pt x="49" y="220"/>
                    <a:pt x="49" y="220"/>
                  </a:cubicBezTo>
                  <a:cubicBezTo>
                    <a:pt x="63" y="223"/>
                    <a:pt x="63" y="223"/>
                    <a:pt x="63" y="223"/>
                  </a:cubicBezTo>
                  <a:cubicBezTo>
                    <a:pt x="49" y="325"/>
                    <a:pt x="0" y="388"/>
                    <a:pt x="0" y="499"/>
                  </a:cubicBezTo>
                  <a:cubicBezTo>
                    <a:pt x="18" y="529"/>
                    <a:pt x="26" y="622"/>
                    <a:pt x="14" y="672"/>
                  </a:cubicBezTo>
                  <a:cubicBezTo>
                    <a:pt x="85" y="555"/>
                    <a:pt x="129" y="431"/>
                    <a:pt x="148" y="300"/>
                  </a:cubicBezTo>
                  <a:close/>
                  <a:moveTo>
                    <a:pt x="230" y="723"/>
                  </a:moveTo>
                  <a:cubicBezTo>
                    <a:pt x="263" y="719"/>
                    <a:pt x="263" y="719"/>
                    <a:pt x="263" y="719"/>
                  </a:cubicBezTo>
                  <a:cubicBezTo>
                    <a:pt x="290" y="653"/>
                    <a:pt x="290" y="653"/>
                    <a:pt x="290" y="653"/>
                  </a:cubicBezTo>
                  <a:cubicBezTo>
                    <a:pt x="257" y="657"/>
                    <a:pt x="257" y="657"/>
                    <a:pt x="257" y="657"/>
                  </a:cubicBezTo>
                  <a:cubicBezTo>
                    <a:pt x="230" y="723"/>
                    <a:pt x="230" y="723"/>
                    <a:pt x="230" y="723"/>
                  </a:cubicBezTo>
                  <a:close/>
                  <a:moveTo>
                    <a:pt x="169" y="732"/>
                  </a:moveTo>
                  <a:cubicBezTo>
                    <a:pt x="202" y="727"/>
                    <a:pt x="202" y="727"/>
                    <a:pt x="202" y="727"/>
                  </a:cubicBezTo>
                  <a:cubicBezTo>
                    <a:pt x="229" y="661"/>
                    <a:pt x="229" y="661"/>
                    <a:pt x="229" y="661"/>
                  </a:cubicBezTo>
                  <a:cubicBezTo>
                    <a:pt x="196" y="666"/>
                    <a:pt x="196" y="666"/>
                    <a:pt x="196" y="666"/>
                  </a:cubicBezTo>
                  <a:cubicBezTo>
                    <a:pt x="169" y="732"/>
                    <a:pt x="169" y="732"/>
                    <a:pt x="169" y="732"/>
                  </a:cubicBezTo>
                  <a:close/>
                  <a:moveTo>
                    <a:pt x="111" y="740"/>
                  </a:moveTo>
                  <a:cubicBezTo>
                    <a:pt x="144" y="735"/>
                    <a:pt x="144" y="735"/>
                    <a:pt x="144" y="735"/>
                  </a:cubicBezTo>
                  <a:cubicBezTo>
                    <a:pt x="171" y="669"/>
                    <a:pt x="171" y="669"/>
                    <a:pt x="171" y="669"/>
                  </a:cubicBezTo>
                  <a:cubicBezTo>
                    <a:pt x="138" y="674"/>
                    <a:pt x="138" y="674"/>
                    <a:pt x="138" y="674"/>
                  </a:cubicBezTo>
                  <a:cubicBezTo>
                    <a:pt x="111" y="740"/>
                    <a:pt x="111" y="740"/>
                    <a:pt x="111" y="740"/>
                  </a:cubicBezTo>
                  <a:close/>
                  <a:moveTo>
                    <a:pt x="51" y="748"/>
                  </a:moveTo>
                  <a:cubicBezTo>
                    <a:pt x="84" y="744"/>
                    <a:pt x="84" y="744"/>
                    <a:pt x="84" y="744"/>
                  </a:cubicBezTo>
                  <a:cubicBezTo>
                    <a:pt x="111" y="678"/>
                    <a:pt x="111" y="678"/>
                    <a:pt x="111" y="678"/>
                  </a:cubicBezTo>
                  <a:cubicBezTo>
                    <a:pt x="78" y="682"/>
                    <a:pt x="78" y="682"/>
                    <a:pt x="78" y="682"/>
                  </a:cubicBezTo>
                  <a:cubicBezTo>
                    <a:pt x="51" y="748"/>
                    <a:pt x="51" y="748"/>
                    <a:pt x="51" y="748"/>
                  </a:cubicBezTo>
                  <a:close/>
                  <a:moveTo>
                    <a:pt x="47" y="741"/>
                  </a:moveTo>
                  <a:cubicBezTo>
                    <a:pt x="28" y="716"/>
                    <a:pt x="28" y="716"/>
                    <a:pt x="28" y="716"/>
                  </a:cubicBezTo>
                  <a:cubicBezTo>
                    <a:pt x="60" y="711"/>
                    <a:pt x="60" y="711"/>
                    <a:pt x="60" y="711"/>
                  </a:cubicBezTo>
                  <a:cubicBezTo>
                    <a:pt x="47" y="741"/>
                    <a:pt x="47" y="741"/>
                    <a:pt x="47" y="741"/>
                  </a:cubicBezTo>
                  <a:close/>
                  <a:moveTo>
                    <a:pt x="277" y="706"/>
                  </a:moveTo>
                  <a:cubicBezTo>
                    <a:pt x="351" y="696"/>
                    <a:pt x="351" y="696"/>
                    <a:pt x="351" y="696"/>
                  </a:cubicBezTo>
                  <a:cubicBezTo>
                    <a:pt x="347" y="693"/>
                    <a:pt x="343" y="689"/>
                    <a:pt x="341" y="684"/>
                  </a:cubicBezTo>
                  <a:cubicBezTo>
                    <a:pt x="328" y="659"/>
                    <a:pt x="328" y="659"/>
                    <a:pt x="328" y="659"/>
                  </a:cubicBezTo>
                  <a:cubicBezTo>
                    <a:pt x="295" y="664"/>
                    <a:pt x="295" y="664"/>
                    <a:pt x="295" y="664"/>
                  </a:cubicBezTo>
                  <a:cubicBezTo>
                    <a:pt x="277" y="706"/>
                    <a:pt x="277" y="706"/>
                    <a:pt x="277" y="706"/>
                  </a:cubicBezTo>
                  <a:close/>
                  <a:moveTo>
                    <a:pt x="460" y="249"/>
                  </a:moveTo>
                  <a:cubicBezTo>
                    <a:pt x="457" y="471"/>
                    <a:pt x="457" y="471"/>
                    <a:pt x="457" y="471"/>
                  </a:cubicBezTo>
                  <a:cubicBezTo>
                    <a:pt x="481" y="518"/>
                    <a:pt x="481" y="518"/>
                    <a:pt x="481" y="518"/>
                  </a:cubicBezTo>
                  <a:cubicBezTo>
                    <a:pt x="505" y="567"/>
                    <a:pt x="505" y="567"/>
                    <a:pt x="505" y="567"/>
                  </a:cubicBezTo>
                  <a:cubicBezTo>
                    <a:pt x="507" y="571"/>
                    <a:pt x="507" y="571"/>
                    <a:pt x="507" y="571"/>
                  </a:cubicBezTo>
                  <a:cubicBezTo>
                    <a:pt x="509" y="568"/>
                    <a:pt x="509" y="568"/>
                    <a:pt x="509" y="568"/>
                  </a:cubicBezTo>
                  <a:cubicBezTo>
                    <a:pt x="516" y="568"/>
                    <a:pt x="516" y="568"/>
                    <a:pt x="516" y="568"/>
                  </a:cubicBezTo>
                  <a:cubicBezTo>
                    <a:pt x="516" y="556"/>
                    <a:pt x="516" y="556"/>
                    <a:pt x="516" y="556"/>
                  </a:cubicBezTo>
                  <a:cubicBezTo>
                    <a:pt x="658" y="320"/>
                    <a:pt x="658" y="320"/>
                    <a:pt x="658" y="320"/>
                  </a:cubicBezTo>
                  <a:cubicBezTo>
                    <a:pt x="667" y="326"/>
                    <a:pt x="667" y="326"/>
                    <a:pt x="667" y="326"/>
                  </a:cubicBezTo>
                  <a:cubicBezTo>
                    <a:pt x="680" y="333"/>
                    <a:pt x="696" y="329"/>
                    <a:pt x="703" y="317"/>
                  </a:cubicBezTo>
                  <a:cubicBezTo>
                    <a:pt x="794" y="166"/>
                    <a:pt x="794" y="166"/>
                    <a:pt x="794" y="166"/>
                  </a:cubicBezTo>
                  <a:cubicBezTo>
                    <a:pt x="800" y="156"/>
                    <a:pt x="798" y="143"/>
                    <a:pt x="790" y="134"/>
                  </a:cubicBezTo>
                  <a:cubicBezTo>
                    <a:pt x="715" y="260"/>
                    <a:pt x="715" y="260"/>
                    <a:pt x="715" y="260"/>
                  </a:cubicBezTo>
                  <a:cubicBezTo>
                    <a:pt x="699" y="250"/>
                    <a:pt x="699" y="250"/>
                    <a:pt x="699" y="250"/>
                  </a:cubicBezTo>
                  <a:cubicBezTo>
                    <a:pt x="775" y="124"/>
                    <a:pt x="775" y="124"/>
                    <a:pt x="775" y="124"/>
                  </a:cubicBezTo>
                  <a:cubicBezTo>
                    <a:pt x="758" y="114"/>
                    <a:pt x="758" y="114"/>
                    <a:pt x="758" y="114"/>
                  </a:cubicBezTo>
                  <a:cubicBezTo>
                    <a:pt x="682" y="241"/>
                    <a:pt x="682" y="241"/>
                    <a:pt x="682" y="241"/>
                  </a:cubicBezTo>
                  <a:cubicBezTo>
                    <a:pt x="666" y="231"/>
                    <a:pt x="666" y="231"/>
                    <a:pt x="666" y="231"/>
                  </a:cubicBezTo>
                  <a:cubicBezTo>
                    <a:pt x="742" y="104"/>
                    <a:pt x="742" y="104"/>
                    <a:pt x="742" y="104"/>
                  </a:cubicBezTo>
                  <a:cubicBezTo>
                    <a:pt x="725" y="94"/>
                    <a:pt x="725" y="94"/>
                    <a:pt x="725" y="94"/>
                  </a:cubicBezTo>
                  <a:cubicBezTo>
                    <a:pt x="650" y="221"/>
                    <a:pt x="650" y="221"/>
                    <a:pt x="650" y="221"/>
                  </a:cubicBezTo>
                  <a:cubicBezTo>
                    <a:pt x="633" y="211"/>
                    <a:pt x="633" y="211"/>
                    <a:pt x="633" y="211"/>
                  </a:cubicBezTo>
                  <a:cubicBezTo>
                    <a:pt x="709" y="85"/>
                    <a:pt x="709" y="85"/>
                    <a:pt x="709" y="85"/>
                  </a:cubicBezTo>
                  <a:cubicBezTo>
                    <a:pt x="697" y="82"/>
                    <a:pt x="685" y="87"/>
                    <a:pt x="679" y="97"/>
                  </a:cubicBezTo>
                  <a:cubicBezTo>
                    <a:pt x="589" y="248"/>
                    <a:pt x="589" y="248"/>
                    <a:pt x="589" y="248"/>
                  </a:cubicBezTo>
                  <a:cubicBezTo>
                    <a:pt x="581" y="261"/>
                    <a:pt x="585" y="277"/>
                    <a:pt x="598" y="284"/>
                  </a:cubicBezTo>
                  <a:cubicBezTo>
                    <a:pt x="615" y="294"/>
                    <a:pt x="615" y="294"/>
                    <a:pt x="615" y="294"/>
                  </a:cubicBezTo>
                  <a:cubicBezTo>
                    <a:pt x="518" y="456"/>
                    <a:pt x="518" y="456"/>
                    <a:pt x="518" y="456"/>
                  </a:cubicBezTo>
                  <a:cubicBezTo>
                    <a:pt x="520" y="247"/>
                    <a:pt x="520" y="247"/>
                    <a:pt x="520" y="247"/>
                  </a:cubicBezTo>
                  <a:cubicBezTo>
                    <a:pt x="556" y="229"/>
                    <a:pt x="582" y="183"/>
                    <a:pt x="583" y="129"/>
                  </a:cubicBezTo>
                  <a:cubicBezTo>
                    <a:pt x="584" y="59"/>
                    <a:pt x="542" y="2"/>
                    <a:pt x="490" y="1"/>
                  </a:cubicBezTo>
                  <a:cubicBezTo>
                    <a:pt x="437" y="0"/>
                    <a:pt x="394" y="57"/>
                    <a:pt x="393" y="127"/>
                  </a:cubicBezTo>
                  <a:cubicBezTo>
                    <a:pt x="392" y="184"/>
                    <a:pt x="420" y="233"/>
                    <a:pt x="460" y="249"/>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grpSp>
      <p:grpSp>
        <p:nvGrpSpPr>
          <p:cNvPr id="6" name="Group 5"/>
          <p:cNvGrpSpPr/>
          <p:nvPr/>
        </p:nvGrpSpPr>
        <p:grpSpPr>
          <a:xfrm>
            <a:off x="7625936" y="1808234"/>
            <a:ext cx="1916997" cy="1916998"/>
            <a:chOff x="7625936" y="1808234"/>
            <a:chExt cx="1916997" cy="1916998"/>
          </a:xfrm>
        </p:grpSpPr>
        <p:sp>
          <p:nvSpPr>
            <p:cNvPr id="16" name="Rectangle 15"/>
            <p:cNvSpPr/>
            <p:nvPr/>
          </p:nvSpPr>
          <p:spPr bwMode="auto">
            <a:xfrm>
              <a:off x="7625936" y="1808234"/>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Strategy</a:t>
              </a:r>
            </a:p>
          </p:txBody>
        </p:sp>
        <p:sp>
          <p:nvSpPr>
            <p:cNvPr id="24" name="Freeform 21"/>
            <p:cNvSpPr>
              <a:spLocks noEditPoints="1"/>
            </p:cNvSpPr>
            <p:nvPr/>
          </p:nvSpPr>
          <p:spPr bwMode="black">
            <a:xfrm>
              <a:off x="8818882" y="1954152"/>
              <a:ext cx="559707" cy="559561"/>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grpSp>
      <p:pic>
        <p:nvPicPr>
          <p:cNvPr id="21" name="Picture 3" descr="Blue logo"/>
          <p:cNvPicPr>
            <a:picLocks noChangeAspect="1" noChangeArrowheads="1"/>
          </p:cNvPicPr>
          <p:nvPr/>
        </p:nvPicPr>
        <p:blipFill>
          <a:blip r:embed="rId5" cstate="print"/>
          <a:srcRect/>
          <a:stretch>
            <a:fillRect/>
          </a:stretch>
        </p:blipFill>
        <p:spPr bwMode="auto">
          <a:xfrm>
            <a:off x="184014" y="6377177"/>
            <a:ext cx="963613" cy="381000"/>
          </a:xfrm>
          <a:prstGeom prst="rect">
            <a:avLst/>
          </a:prstGeom>
          <a:noFill/>
          <a:ln w="9525">
            <a:noFill/>
            <a:miter lim="800000"/>
            <a:headEnd/>
            <a:tailEnd/>
          </a:ln>
        </p:spPr>
      </p:pic>
    </p:spTree>
    <p:extLst>
      <p:ext uri="{BB962C8B-B14F-4D97-AF65-F5344CB8AC3E}">
        <p14:creationId xmlns:p14="http://schemas.microsoft.com/office/powerpoint/2010/main" val="695958960"/>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Case </a:t>
            </a:r>
            <a:r>
              <a:rPr lang="en-US" dirty="0" smtClean="0"/>
              <a:t>studies</a:t>
            </a:r>
            <a:br>
              <a:rPr lang="en-US" dirty="0" smtClean="0"/>
            </a:br>
            <a:r>
              <a:rPr lang="en-US" sz="4000" spc="0" dirty="0" smtClean="0">
                <a:gradFill>
                  <a:gsLst>
                    <a:gs pos="1250">
                      <a:schemeClr val="tx2"/>
                    </a:gs>
                    <a:gs pos="99000">
                      <a:schemeClr val="tx2"/>
                    </a:gs>
                  </a:gsLst>
                  <a:lin ang="5400000" scaled="0"/>
                </a:gradFill>
                <a:cs typeface="+mn-cs"/>
              </a:rPr>
              <a:t>Participating </a:t>
            </a:r>
            <a:r>
              <a:rPr lang="en-US" sz="4000" spc="0" dirty="0">
                <a:gradFill>
                  <a:gsLst>
                    <a:gs pos="1250">
                      <a:schemeClr val="tx2"/>
                    </a:gs>
                    <a:gs pos="99000">
                      <a:schemeClr val="tx2"/>
                    </a:gs>
                  </a:gsLst>
                  <a:lin ang="5400000" scaled="0"/>
                </a:gradFill>
                <a:cs typeface="+mn-cs"/>
              </a:rPr>
              <a:t>C</a:t>
            </a:r>
            <a:r>
              <a:rPr lang="en-US" sz="4000" spc="0" dirty="0" smtClean="0">
                <a:gradFill>
                  <a:gsLst>
                    <a:gs pos="1250">
                      <a:schemeClr val="tx2"/>
                    </a:gs>
                    <a:gs pos="99000">
                      <a:schemeClr val="tx2"/>
                    </a:gs>
                  </a:gsLst>
                  <a:lin ang="5400000" scaled="0"/>
                </a:gradFill>
                <a:cs typeface="+mn-cs"/>
              </a:rPr>
              <a:t>ompanies</a:t>
            </a:r>
            <a:endParaRPr lang="en-US" sz="4000" spc="0" dirty="0">
              <a:gradFill>
                <a:gsLst>
                  <a:gs pos="1250">
                    <a:schemeClr val="tx2"/>
                  </a:gs>
                  <a:gs pos="99000">
                    <a:schemeClr val="tx2"/>
                  </a:gs>
                </a:gsLst>
                <a:lin ang="5400000" scaled="0"/>
              </a:gradFill>
              <a:cs typeface="+mn-cs"/>
            </a:endParaRPr>
          </a:p>
        </p:txBody>
      </p:sp>
      <p:grpSp>
        <p:nvGrpSpPr>
          <p:cNvPr id="56" name="Gruppieren 55"/>
          <p:cNvGrpSpPr/>
          <p:nvPr/>
        </p:nvGrpSpPr>
        <p:grpSpPr>
          <a:xfrm>
            <a:off x="601613" y="1924410"/>
            <a:ext cx="10353320" cy="4792151"/>
            <a:chOff x="462302" y="1381397"/>
            <a:chExt cx="9599522" cy="5041900"/>
          </a:xfrm>
        </p:grpSpPr>
        <p:cxnSp>
          <p:nvCxnSpPr>
            <p:cNvPr id="57" name="Gerade Verbindung 56"/>
            <p:cNvCxnSpPr/>
            <p:nvPr/>
          </p:nvCxnSpPr>
          <p:spPr>
            <a:xfrm rot="10800000">
              <a:off x="1348036" y="1949722"/>
              <a:ext cx="8713788" cy="1588"/>
            </a:xfrm>
            <a:prstGeom prst="line">
              <a:avLst/>
            </a:prstGeom>
            <a:ln/>
          </p:spPr>
          <p:style>
            <a:lnRef idx="1">
              <a:schemeClr val="dk1"/>
            </a:lnRef>
            <a:fillRef idx="0">
              <a:schemeClr val="dk1"/>
            </a:fillRef>
            <a:effectRef idx="0">
              <a:schemeClr val="dk1"/>
            </a:effectRef>
            <a:fontRef idx="minor">
              <a:schemeClr val="tx1"/>
            </a:fontRef>
          </p:style>
        </p:cxnSp>
        <p:pic>
          <p:nvPicPr>
            <p:cNvPr id="58" name="Picture 2">
              <a:hlinkClick r:id="rId2"/>
            </p:cNvPr>
            <p:cNvPicPr>
              <a:picLocks noChangeAspect="1" noChangeArrowheads="1"/>
            </p:cNvPicPr>
            <p:nvPr/>
          </p:nvPicPr>
          <p:blipFill>
            <a:blip r:embed="rId3"/>
            <a:srcRect/>
            <a:stretch>
              <a:fillRect/>
            </a:stretch>
          </p:blipFill>
          <p:spPr bwMode="auto">
            <a:xfrm>
              <a:off x="4354761" y="4916760"/>
              <a:ext cx="1233488" cy="246062"/>
            </a:xfrm>
            <a:prstGeom prst="rect">
              <a:avLst/>
            </a:prstGeom>
            <a:noFill/>
            <a:ln w="9525">
              <a:noFill/>
              <a:miter lim="800000"/>
              <a:headEnd/>
              <a:tailEnd/>
            </a:ln>
          </p:spPr>
        </p:pic>
        <p:pic>
          <p:nvPicPr>
            <p:cNvPr id="59" name="Picture 2">
              <a:hlinkClick r:id="rId4"/>
            </p:cNvPr>
            <p:cNvPicPr>
              <a:picLocks noChangeAspect="1" noChangeArrowheads="1"/>
            </p:cNvPicPr>
            <p:nvPr/>
          </p:nvPicPr>
          <p:blipFill>
            <a:blip r:embed="rId5"/>
            <a:srcRect/>
            <a:stretch>
              <a:fillRect/>
            </a:stretch>
          </p:blipFill>
          <p:spPr bwMode="auto">
            <a:xfrm>
              <a:off x="8596561" y="4078560"/>
              <a:ext cx="1387475" cy="296862"/>
            </a:xfrm>
            <a:prstGeom prst="rect">
              <a:avLst/>
            </a:prstGeom>
            <a:noFill/>
            <a:ln w="9525">
              <a:noFill/>
              <a:miter lim="800000"/>
              <a:headEnd/>
              <a:tailEnd/>
            </a:ln>
          </p:spPr>
        </p:pic>
        <p:pic>
          <p:nvPicPr>
            <p:cNvPr id="60" name="Grafik 7" descr="Unbenannt-2.jpg">
              <a:hlinkClick r:id="rId6"/>
            </p:cNvPr>
            <p:cNvPicPr>
              <a:picLocks noChangeAspect="1"/>
            </p:cNvPicPr>
            <p:nvPr/>
          </p:nvPicPr>
          <p:blipFill>
            <a:blip r:embed="rId7"/>
            <a:srcRect/>
            <a:stretch>
              <a:fillRect/>
            </a:stretch>
          </p:blipFill>
          <p:spPr bwMode="auto">
            <a:xfrm>
              <a:off x="5743824" y="3424510"/>
              <a:ext cx="1309687" cy="336550"/>
            </a:xfrm>
            <a:prstGeom prst="rect">
              <a:avLst/>
            </a:prstGeom>
            <a:noFill/>
            <a:ln w="9525">
              <a:noFill/>
              <a:miter lim="800000"/>
              <a:headEnd/>
              <a:tailEnd/>
            </a:ln>
          </p:spPr>
        </p:pic>
        <p:pic>
          <p:nvPicPr>
            <p:cNvPr id="61" name="Picture 2">
              <a:hlinkClick r:id="rId8"/>
            </p:cNvPr>
            <p:cNvPicPr>
              <a:picLocks noChangeAspect="1" noChangeArrowheads="1"/>
            </p:cNvPicPr>
            <p:nvPr/>
          </p:nvPicPr>
          <p:blipFill>
            <a:blip r:embed="rId9"/>
            <a:srcRect/>
            <a:stretch>
              <a:fillRect/>
            </a:stretch>
          </p:blipFill>
          <p:spPr bwMode="auto">
            <a:xfrm>
              <a:off x="1424236" y="5580335"/>
              <a:ext cx="1389063" cy="814387"/>
            </a:xfrm>
            <a:prstGeom prst="rect">
              <a:avLst/>
            </a:prstGeom>
            <a:noFill/>
            <a:ln w="9525">
              <a:noFill/>
              <a:miter lim="800000"/>
              <a:headEnd/>
              <a:tailEnd/>
            </a:ln>
          </p:spPr>
        </p:pic>
        <p:pic>
          <p:nvPicPr>
            <p:cNvPr id="62" name="Picture 2"/>
            <p:cNvPicPr>
              <a:picLocks noChangeAspect="1" noChangeArrowheads="1"/>
            </p:cNvPicPr>
            <p:nvPr/>
          </p:nvPicPr>
          <p:blipFill>
            <a:blip r:embed="rId10"/>
            <a:srcRect/>
            <a:stretch>
              <a:fillRect/>
            </a:stretch>
          </p:blipFill>
          <p:spPr bwMode="auto">
            <a:xfrm>
              <a:off x="1424236" y="5180285"/>
              <a:ext cx="1389063" cy="352425"/>
            </a:xfrm>
            <a:prstGeom prst="rect">
              <a:avLst/>
            </a:prstGeom>
            <a:noFill/>
            <a:ln w="9525">
              <a:noFill/>
              <a:miter lim="800000"/>
              <a:headEnd/>
              <a:tailEnd/>
            </a:ln>
          </p:spPr>
        </p:pic>
        <p:pic>
          <p:nvPicPr>
            <p:cNvPr id="63" name="Picture 3"/>
            <p:cNvPicPr>
              <a:picLocks noChangeAspect="1" noChangeArrowheads="1"/>
            </p:cNvPicPr>
            <p:nvPr/>
          </p:nvPicPr>
          <p:blipFill>
            <a:blip r:embed="rId11"/>
            <a:srcRect/>
            <a:stretch>
              <a:fillRect/>
            </a:stretch>
          </p:blipFill>
          <p:spPr bwMode="auto">
            <a:xfrm>
              <a:off x="2709027" y="2123813"/>
              <a:ext cx="1604963" cy="236538"/>
            </a:xfrm>
            <a:prstGeom prst="rect">
              <a:avLst/>
            </a:prstGeom>
            <a:noFill/>
            <a:ln w="9525">
              <a:noFill/>
              <a:miter lim="800000"/>
              <a:headEnd/>
              <a:tailEnd/>
            </a:ln>
          </p:spPr>
        </p:pic>
        <p:pic>
          <p:nvPicPr>
            <p:cNvPr id="64" name="Picture 4"/>
            <p:cNvPicPr>
              <a:picLocks noChangeAspect="1" noChangeArrowheads="1"/>
            </p:cNvPicPr>
            <p:nvPr/>
          </p:nvPicPr>
          <p:blipFill>
            <a:blip r:embed="rId12"/>
            <a:srcRect/>
            <a:stretch>
              <a:fillRect/>
            </a:stretch>
          </p:blipFill>
          <p:spPr bwMode="auto">
            <a:xfrm>
              <a:off x="5612061" y="2186260"/>
              <a:ext cx="1387475" cy="298450"/>
            </a:xfrm>
            <a:prstGeom prst="rect">
              <a:avLst/>
            </a:prstGeom>
            <a:noFill/>
            <a:ln w="9525">
              <a:noFill/>
              <a:miter lim="800000"/>
              <a:headEnd/>
              <a:tailEnd/>
            </a:ln>
          </p:spPr>
        </p:pic>
        <p:pic>
          <p:nvPicPr>
            <p:cNvPr id="65" name="Picture 5"/>
            <p:cNvPicPr>
              <a:picLocks noChangeAspect="1" noChangeArrowheads="1"/>
            </p:cNvPicPr>
            <p:nvPr/>
          </p:nvPicPr>
          <p:blipFill>
            <a:blip r:embed="rId13"/>
            <a:srcRect/>
            <a:stretch>
              <a:fillRect/>
            </a:stretch>
          </p:blipFill>
          <p:spPr bwMode="auto">
            <a:xfrm>
              <a:off x="7131299" y="2799035"/>
              <a:ext cx="1193800" cy="709612"/>
            </a:xfrm>
            <a:prstGeom prst="rect">
              <a:avLst/>
            </a:prstGeom>
            <a:noFill/>
            <a:ln w="9525">
              <a:noFill/>
              <a:miter lim="800000"/>
              <a:headEnd/>
              <a:tailEnd/>
            </a:ln>
          </p:spPr>
        </p:pic>
        <p:cxnSp>
          <p:nvCxnSpPr>
            <p:cNvPr id="66" name="Gerade Verbindung mit Pfeil 65"/>
            <p:cNvCxnSpPr/>
            <p:nvPr/>
          </p:nvCxnSpPr>
          <p:spPr>
            <a:xfrm rot="16200000" flipV="1">
              <a:off x="-1154657" y="3895203"/>
              <a:ext cx="5041900" cy="14287"/>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67" name="Gerade Verbindung mit Pfeil 66"/>
            <p:cNvCxnSpPr/>
            <p:nvPr/>
          </p:nvCxnSpPr>
          <p:spPr>
            <a:xfrm>
              <a:off x="1362324" y="6421710"/>
              <a:ext cx="8699500" cy="1587"/>
            </a:xfrm>
            <a:prstGeom prst="straightConnector1">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8" name="Gerade Verbindung 67"/>
            <p:cNvCxnSpPr/>
            <p:nvPr/>
          </p:nvCxnSpPr>
          <p:spPr>
            <a:xfrm rot="5400000" flipH="1" flipV="1">
              <a:off x="361405" y="3941241"/>
              <a:ext cx="4962525" cy="1587"/>
            </a:xfrm>
            <a:prstGeom prst="line">
              <a:avLst/>
            </a:prstGeom>
            <a:ln/>
          </p:spPr>
          <p:style>
            <a:lnRef idx="1">
              <a:schemeClr val="dk1"/>
            </a:lnRef>
            <a:fillRef idx="0">
              <a:schemeClr val="dk1"/>
            </a:fillRef>
            <a:effectRef idx="0">
              <a:schemeClr val="dk1"/>
            </a:effectRef>
            <a:fontRef idx="minor">
              <a:schemeClr val="tx1"/>
            </a:fontRef>
          </p:style>
        </p:cxnSp>
        <p:sp>
          <p:nvSpPr>
            <p:cNvPr id="69" name="Textfeld 68"/>
            <p:cNvSpPr txBox="1">
              <a:spLocks noChangeArrowheads="1"/>
            </p:cNvSpPr>
            <p:nvPr/>
          </p:nvSpPr>
          <p:spPr bwMode="auto">
            <a:xfrm>
              <a:off x="462302" y="1479822"/>
              <a:ext cx="847636" cy="1073317"/>
            </a:xfrm>
            <a:prstGeom prst="rect">
              <a:avLst/>
            </a:prstGeom>
            <a:noFill/>
            <a:ln w="9525">
              <a:noFill/>
              <a:miter lim="800000"/>
              <a:headEnd/>
              <a:tailEnd/>
            </a:ln>
          </p:spPr>
          <p:txBody>
            <a:bodyPr wrap="square" lIns="0" tIns="0" rIns="0" bIns="0">
              <a:spAutoFit/>
            </a:bodyPr>
            <a:lstStyle>
              <a:defPPr>
                <a:defRPr lang="en-US"/>
              </a:defPPr>
              <a:lvl1pPr algn="ctr" eaLnBrk="0" hangingPunct="0">
                <a:defRPr sz="1326" b="1">
                  <a:solidFill>
                    <a:srgbClr val="404040"/>
                  </a:solidFill>
                </a:defRPr>
              </a:lvl1pPr>
            </a:lstStyle>
            <a:p>
              <a:pPr defTabSz="932742"/>
              <a:r>
                <a:rPr lang="de-DE" b="0" dirty="0">
                  <a:solidFill>
                    <a:srgbClr val="00338D"/>
                  </a:solidFill>
                </a:rPr>
                <a:t>Company </a:t>
              </a:r>
              <a:r>
                <a:rPr lang="de-DE" b="0" dirty="0" err="1">
                  <a:solidFill>
                    <a:srgbClr val="00338D"/>
                  </a:solidFill>
                </a:rPr>
                <a:t>size</a:t>
              </a:r>
              <a:endParaRPr lang="de-DE" b="0" dirty="0">
                <a:solidFill>
                  <a:srgbClr val="00338D"/>
                </a:solidFill>
              </a:endParaRPr>
            </a:p>
            <a:p>
              <a:pPr defTabSz="932742"/>
              <a:r>
                <a:rPr lang="de-DE" b="0" dirty="0">
                  <a:solidFill>
                    <a:srgbClr val="00338D"/>
                  </a:solidFill>
                </a:rPr>
                <a:t>(</a:t>
              </a:r>
              <a:r>
                <a:rPr lang="de-DE" b="0" dirty="0" err="1">
                  <a:solidFill>
                    <a:srgbClr val="00338D"/>
                  </a:solidFill>
                </a:rPr>
                <a:t>by</a:t>
              </a:r>
              <a:r>
                <a:rPr lang="de-DE" b="0" dirty="0">
                  <a:solidFill>
                    <a:srgbClr val="00338D"/>
                  </a:solidFill>
                </a:rPr>
                <a:t> </a:t>
              </a:r>
              <a:r>
                <a:rPr lang="de-DE" b="0" dirty="0" err="1">
                  <a:solidFill>
                    <a:srgbClr val="00338D"/>
                  </a:solidFill>
                </a:rPr>
                <a:t>number</a:t>
              </a:r>
              <a:r>
                <a:rPr lang="de-DE" b="0" dirty="0">
                  <a:solidFill>
                    <a:srgbClr val="00338D"/>
                  </a:solidFill>
                </a:rPr>
                <a:t> </a:t>
              </a:r>
              <a:r>
                <a:rPr lang="de-DE" b="0" dirty="0" err="1">
                  <a:solidFill>
                    <a:srgbClr val="00338D"/>
                  </a:solidFill>
                </a:rPr>
                <a:t>of</a:t>
              </a:r>
              <a:r>
                <a:rPr lang="de-DE" b="0" dirty="0">
                  <a:solidFill>
                    <a:srgbClr val="00338D"/>
                  </a:solidFill>
                </a:rPr>
                <a:t> </a:t>
              </a:r>
              <a:r>
                <a:rPr lang="de-DE" b="0" dirty="0" err="1">
                  <a:solidFill>
                    <a:srgbClr val="00338D"/>
                  </a:solidFill>
                </a:rPr>
                <a:t>employees</a:t>
              </a:r>
              <a:r>
                <a:rPr lang="de-DE" b="0" dirty="0">
                  <a:solidFill>
                    <a:srgbClr val="00338D"/>
                  </a:solidFill>
                </a:rPr>
                <a:t>)</a:t>
              </a:r>
            </a:p>
          </p:txBody>
        </p:sp>
        <p:sp>
          <p:nvSpPr>
            <p:cNvPr id="71" name="Textfeld 70"/>
            <p:cNvSpPr txBox="1"/>
            <p:nvPr/>
          </p:nvSpPr>
          <p:spPr bwMode="auto">
            <a:xfrm>
              <a:off x="4668001" y="1460772"/>
              <a:ext cx="494935" cy="259053"/>
            </a:xfrm>
            <a:prstGeom prst="rect">
              <a:avLst/>
            </a:prstGeom>
            <a:noFill/>
            <a:ln w="9525">
              <a:noFill/>
              <a:miter lim="800000"/>
              <a:headEnd/>
              <a:tailEnd/>
            </a:ln>
          </p:spPr>
          <p:txBody>
            <a:bodyPr wrap="none" lIns="0" tIns="0" rIns="0" bIns="0">
              <a:spAutoFit/>
            </a:bodyPr>
            <a:lstStyle/>
            <a:p>
              <a:pPr algn="ctr" defTabSz="932742" eaLnBrk="0" hangingPunct="0"/>
              <a:r>
                <a:rPr lang="de-DE" sz="1600" dirty="0">
                  <a:solidFill>
                    <a:srgbClr val="00338D"/>
                  </a:solidFill>
                  <a:latin typeface="Segoe UI Light"/>
                </a:rPr>
                <a:t>Media</a:t>
              </a:r>
              <a:endParaRPr lang="de-CH" sz="1600" dirty="0">
                <a:solidFill>
                  <a:srgbClr val="00338D"/>
                </a:solidFill>
                <a:latin typeface="Segoe UI Light"/>
              </a:endParaRPr>
            </a:p>
          </p:txBody>
        </p:sp>
        <p:sp>
          <p:nvSpPr>
            <p:cNvPr id="72" name="Textfeld 71"/>
            <p:cNvSpPr txBox="1"/>
            <p:nvPr/>
          </p:nvSpPr>
          <p:spPr bwMode="auto">
            <a:xfrm>
              <a:off x="7495272" y="1460772"/>
              <a:ext cx="611818" cy="259053"/>
            </a:xfrm>
            <a:prstGeom prst="rect">
              <a:avLst/>
            </a:prstGeom>
            <a:noFill/>
            <a:ln w="9525">
              <a:noFill/>
              <a:miter lim="800000"/>
              <a:headEnd/>
              <a:tailEnd/>
            </a:ln>
          </p:spPr>
          <p:txBody>
            <a:bodyPr wrap="none" lIns="0" tIns="0" rIns="0" bIns="0">
              <a:spAutoFit/>
            </a:bodyPr>
            <a:lstStyle/>
            <a:p>
              <a:pPr algn="ctr" defTabSz="932742" eaLnBrk="0" hangingPunct="0">
                <a:defRPr/>
              </a:pPr>
              <a:r>
                <a:rPr lang="de-DE" sz="1600" dirty="0" err="1">
                  <a:solidFill>
                    <a:srgbClr val="00338D"/>
                  </a:solidFill>
                  <a:latin typeface="Segoe UI Light"/>
                </a:rPr>
                <a:t>Pharma</a:t>
              </a:r>
              <a:endParaRPr lang="de-CH" sz="1600" dirty="0" err="1">
                <a:solidFill>
                  <a:srgbClr val="00338D"/>
                </a:solidFill>
                <a:latin typeface="Segoe UI Light"/>
              </a:endParaRPr>
            </a:p>
          </p:txBody>
        </p:sp>
        <p:sp>
          <p:nvSpPr>
            <p:cNvPr id="73" name="Textfeld 72"/>
            <p:cNvSpPr txBox="1"/>
            <p:nvPr/>
          </p:nvSpPr>
          <p:spPr bwMode="auto">
            <a:xfrm>
              <a:off x="2965699" y="1460772"/>
              <a:ext cx="1238250" cy="518107"/>
            </a:xfrm>
            <a:prstGeom prst="rect">
              <a:avLst/>
            </a:prstGeom>
            <a:noFill/>
            <a:ln w="9525">
              <a:noFill/>
              <a:miter lim="800000"/>
              <a:headEnd/>
              <a:tailEnd/>
            </a:ln>
          </p:spPr>
          <p:txBody>
            <a:bodyPr lIns="0" tIns="0" rIns="0" bIns="0">
              <a:spAutoFit/>
            </a:bodyPr>
            <a:lstStyle/>
            <a:p>
              <a:pPr defTabSz="932742" eaLnBrk="0" hangingPunct="0"/>
              <a:r>
                <a:rPr lang="de-DE" sz="1600" dirty="0">
                  <a:solidFill>
                    <a:srgbClr val="00338D"/>
                  </a:solidFill>
                  <a:latin typeface="Segoe UI Light"/>
                </a:rPr>
                <a:t>Manufacturing T</a:t>
              </a:r>
              <a:r>
                <a:rPr lang="de-DE" sz="1600" dirty="0" smtClean="0">
                  <a:solidFill>
                    <a:srgbClr val="00338D"/>
                  </a:solidFill>
                  <a:latin typeface="Segoe UI Light"/>
                </a:rPr>
                <a:t>ransportation</a:t>
              </a:r>
              <a:endParaRPr lang="de-CH" sz="1600" dirty="0">
                <a:solidFill>
                  <a:srgbClr val="00338D"/>
                </a:solidFill>
                <a:latin typeface="Segoe UI Light"/>
              </a:endParaRPr>
            </a:p>
          </p:txBody>
        </p:sp>
        <p:sp>
          <p:nvSpPr>
            <p:cNvPr id="74" name="Textfeld 73"/>
            <p:cNvSpPr txBox="1"/>
            <p:nvPr/>
          </p:nvSpPr>
          <p:spPr bwMode="auto">
            <a:xfrm>
              <a:off x="6087892" y="1460772"/>
              <a:ext cx="431204" cy="259053"/>
            </a:xfrm>
            <a:prstGeom prst="rect">
              <a:avLst/>
            </a:prstGeom>
            <a:noFill/>
            <a:ln w="9525">
              <a:noFill/>
              <a:miter lim="800000"/>
              <a:headEnd/>
              <a:tailEnd/>
            </a:ln>
          </p:spPr>
          <p:txBody>
            <a:bodyPr wrap="none" lIns="0" tIns="0" rIns="0" bIns="0">
              <a:spAutoFit/>
            </a:bodyPr>
            <a:lstStyle/>
            <a:p>
              <a:pPr algn="ctr" defTabSz="932742" eaLnBrk="0" hangingPunct="0"/>
              <a:r>
                <a:rPr lang="de-DE" sz="1600" dirty="0">
                  <a:solidFill>
                    <a:srgbClr val="00338D"/>
                  </a:solidFill>
                  <a:latin typeface="Segoe UI Light"/>
                </a:rPr>
                <a:t>Trade</a:t>
              </a:r>
              <a:endParaRPr lang="de-CH" sz="1600" dirty="0">
                <a:solidFill>
                  <a:srgbClr val="00338D"/>
                </a:solidFill>
                <a:latin typeface="Segoe UI Light"/>
              </a:endParaRPr>
            </a:p>
          </p:txBody>
        </p:sp>
        <p:sp>
          <p:nvSpPr>
            <p:cNvPr id="75" name="Textfeld 74"/>
            <p:cNvSpPr txBox="1"/>
            <p:nvPr/>
          </p:nvSpPr>
          <p:spPr bwMode="auto">
            <a:xfrm>
              <a:off x="9058524" y="1460772"/>
              <a:ext cx="682209" cy="259053"/>
            </a:xfrm>
            <a:prstGeom prst="rect">
              <a:avLst/>
            </a:prstGeom>
            <a:noFill/>
            <a:ln w="9525">
              <a:noFill/>
              <a:miter lim="800000"/>
              <a:headEnd/>
              <a:tailEnd/>
            </a:ln>
          </p:spPr>
          <p:txBody>
            <a:bodyPr wrap="none" lIns="0" tIns="0" rIns="0" bIns="0">
              <a:spAutoFit/>
            </a:bodyPr>
            <a:lstStyle/>
            <a:p>
              <a:pPr defTabSz="932742" eaLnBrk="0" hangingPunct="0"/>
              <a:r>
                <a:rPr lang="de-DE" sz="1600" dirty="0">
                  <a:solidFill>
                    <a:srgbClr val="00338D"/>
                  </a:solidFill>
                  <a:latin typeface="Segoe UI Light"/>
                </a:rPr>
                <a:t>Financial</a:t>
              </a:r>
              <a:endParaRPr lang="de-CH" sz="1600" dirty="0">
                <a:solidFill>
                  <a:srgbClr val="00338D"/>
                </a:solidFill>
                <a:latin typeface="Segoe UI Light"/>
              </a:endParaRPr>
            </a:p>
          </p:txBody>
        </p:sp>
        <p:sp>
          <p:nvSpPr>
            <p:cNvPr id="76" name="Textfeld 75"/>
            <p:cNvSpPr txBox="1"/>
            <p:nvPr/>
          </p:nvSpPr>
          <p:spPr bwMode="auto">
            <a:xfrm>
              <a:off x="1502024" y="1460772"/>
              <a:ext cx="1079500" cy="259053"/>
            </a:xfrm>
            <a:prstGeom prst="rect">
              <a:avLst/>
            </a:prstGeom>
            <a:noFill/>
            <a:ln w="9525">
              <a:noFill/>
              <a:miter lim="800000"/>
              <a:headEnd/>
              <a:tailEnd/>
            </a:ln>
          </p:spPr>
          <p:txBody>
            <a:bodyPr lIns="0" tIns="0" rIns="0" bIns="0">
              <a:spAutoFit/>
            </a:bodyPr>
            <a:lstStyle/>
            <a:p>
              <a:pPr algn="ctr" defTabSz="932742" eaLnBrk="0" hangingPunct="0"/>
              <a:r>
                <a:rPr lang="de-DE" sz="1600" dirty="0">
                  <a:solidFill>
                    <a:srgbClr val="00338D"/>
                  </a:solidFill>
                  <a:latin typeface="Segoe UI Light"/>
                </a:rPr>
                <a:t>Public </a:t>
              </a:r>
              <a:r>
                <a:rPr lang="de-DE" sz="1600" dirty="0" err="1">
                  <a:solidFill>
                    <a:srgbClr val="00338D"/>
                  </a:solidFill>
                  <a:latin typeface="Segoe UI Light"/>
                </a:rPr>
                <a:t>sector</a:t>
              </a:r>
              <a:endParaRPr lang="de-CH" sz="1600" dirty="0">
                <a:solidFill>
                  <a:srgbClr val="00338D"/>
                </a:solidFill>
                <a:latin typeface="Segoe UI Light"/>
              </a:endParaRPr>
            </a:p>
          </p:txBody>
        </p:sp>
        <p:cxnSp>
          <p:nvCxnSpPr>
            <p:cNvPr id="77" name="Gerade Verbindung 76"/>
            <p:cNvCxnSpPr/>
            <p:nvPr/>
          </p:nvCxnSpPr>
          <p:spPr>
            <a:xfrm rot="5400000" flipH="1" flipV="1">
              <a:off x="1796505" y="3941241"/>
              <a:ext cx="4962525" cy="1587"/>
            </a:xfrm>
            <a:prstGeom prst="line">
              <a:avLst/>
            </a:prstGeom>
            <a:ln/>
          </p:spPr>
          <p:style>
            <a:lnRef idx="1">
              <a:schemeClr val="dk1"/>
            </a:lnRef>
            <a:fillRef idx="0">
              <a:schemeClr val="dk1"/>
            </a:fillRef>
            <a:effectRef idx="0">
              <a:schemeClr val="dk1"/>
            </a:effectRef>
            <a:fontRef idx="minor">
              <a:schemeClr val="tx1"/>
            </a:fontRef>
          </p:style>
        </p:cxnSp>
        <p:cxnSp>
          <p:nvCxnSpPr>
            <p:cNvPr id="78" name="Gerade Verbindung 77"/>
            <p:cNvCxnSpPr/>
            <p:nvPr/>
          </p:nvCxnSpPr>
          <p:spPr>
            <a:xfrm rot="5400000" flipH="1" flipV="1">
              <a:off x="3183980" y="3941241"/>
              <a:ext cx="4962525" cy="1587"/>
            </a:xfrm>
            <a:prstGeom prst="line">
              <a:avLst/>
            </a:prstGeom>
            <a:ln/>
          </p:spPr>
          <p:style>
            <a:lnRef idx="1">
              <a:schemeClr val="dk1"/>
            </a:lnRef>
            <a:fillRef idx="0">
              <a:schemeClr val="dk1"/>
            </a:fillRef>
            <a:effectRef idx="0">
              <a:schemeClr val="dk1"/>
            </a:effectRef>
            <a:fontRef idx="minor">
              <a:schemeClr val="tx1"/>
            </a:fontRef>
          </p:style>
        </p:cxnSp>
        <p:cxnSp>
          <p:nvCxnSpPr>
            <p:cNvPr id="79" name="Gerade Verbindung 78"/>
            <p:cNvCxnSpPr/>
            <p:nvPr/>
          </p:nvCxnSpPr>
          <p:spPr>
            <a:xfrm rot="5400000" flipH="1" flipV="1">
              <a:off x="4573836" y="3940447"/>
              <a:ext cx="4962525" cy="3175"/>
            </a:xfrm>
            <a:prstGeom prst="line">
              <a:avLst/>
            </a:prstGeom>
            <a:ln/>
          </p:spPr>
          <p:style>
            <a:lnRef idx="1">
              <a:schemeClr val="dk1"/>
            </a:lnRef>
            <a:fillRef idx="0">
              <a:schemeClr val="dk1"/>
            </a:fillRef>
            <a:effectRef idx="0">
              <a:schemeClr val="dk1"/>
            </a:effectRef>
            <a:fontRef idx="minor">
              <a:schemeClr val="tx1"/>
            </a:fontRef>
          </p:style>
        </p:cxnSp>
        <p:cxnSp>
          <p:nvCxnSpPr>
            <p:cNvPr id="80" name="Gerade Verbindung 79"/>
            <p:cNvCxnSpPr/>
            <p:nvPr/>
          </p:nvCxnSpPr>
          <p:spPr>
            <a:xfrm rot="5400000" flipH="1" flipV="1">
              <a:off x="6036717" y="3941241"/>
              <a:ext cx="4962525" cy="1588"/>
            </a:xfrm>
            <a:prstGeom prst="line">
              <a:avLst/>
            </a:prstGeom>
            <a:ln/>
          </p:spPr>
          <p:style>
            <a:lnRef idx="1">
              <a:schemeClr val="dk1"/>
            </a:lnRef>
            <a:fillRef idx="0">
              <a:schemeClr val="dk1"/>
            </a:fillRef>
            <a:effectRef idx="0">
              <a:schemeClr val="dk1"/>
            </a:effectRef>
            <a:fontRef idx="minor">
              <a:schemeClr val="tx1"/>
            </a:fontRef>
          </p:style>
        </p:cxnSp>
        <p:sp>
          <p:nvSpPr>
            <p:cNvPr id="81" name="Textfeld 80"/>
            <p:cNvSpPr txBox="1"/>
            <p:nvPr/>
          </p:nvSpPr>
          <p:spPr bwMode="auto">
            <a:xfrm>
              <a:off x="2911724" y="4311922"/>
              <a:ext cx="1012030" cy="437873"/>
            </a:xfrm>
            <a:prstGeom prst="rect">
              <a:avLst/>
            </a:prstGeom>
            <a:noFill/>
            <a:ln w="9525">
              <a:noFill/>
              <a:miter lim="800000"/>
              <a:headEnd/>
              <a:tailEnd/>
            </a:ln>
          </p:spPr>
          <p:txBody>
            <a:bodyPr wrap="none" lIns="0" tIns="0" rIns="0" bIns="0">
              <a:spAutoFit/>
            </a:bodyPr>
            <a:lstStyle/>
            <a:p>
              <a:pPr defTabSz="932742" eaLnBrk="0" hangingPunct="0">
                <a:defRPr/>
              </a:pPr>
              <a:r>
                <a:rPr lang="de-CH" sz="1326" b="1" dirty="0">
                  <a:solidFill>
                    <a:srgbClr val="00338D">
                      <a:lumMod val="75000"/>
                      <a:lumOff val="25000"/>
                    </a:srgbClr>
                  </a:solidFill>
                </a:rPr>
                <a:t>Logistics</a:t>
              </a:r>
              <a:br>
                <a:rPr lang="de-CH" sz="1326" b="1" dirty="0">
                  <a:solidFill>
                    <a:srgbClr val="00338D">
                      <a:lumMod val="75000"/>
                      <a:lumOff val="25000"/>
                    </a:srgbClr>
                  </a:solidFill>
                </a:rPr>
              </a:br>
              <a:r>
                <a:rPr lang="de-CH" sz="1326" b="1" dirty="0" err="1">
                  <a:solidFill>
                    <a:srgbClr val="00338D">
                      <a:lumMod val="75000"/>
                      <a:lumOff val="25000"/>
                    </a:srgbClr>
                  </a:solidFill>
                </a:rPr>
                <a:t>company</a:t>
              </a:r>
              <a:r>
                <a:rPr lang="de-CH" sz="1326" b="1" dirty="0">
                  <a:solidFill>
                    <a:srgbClr val="00338D">
                      <a:lumMod val="75000"/>
                      <a:lumOff val="25000"/>
                    </a:srgbClr>
                  </a:solidFill>
                </a:rPr>
                <a:t> X</a:t>
              </a:r>
            </a:p>
          </p:txBody>
        </p:sp>
      </p:grpSp>
    </p:spTree>
    <p:extLst>
      <p:ext uri="{BB962C8B-B14F-4D97-AF65-F5344CB8AC3E}">
        <p14:creationId xmlns:p14="http://schemas.microsoft.com/office/powerpoint/2010/main" val="4226100578"/>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hteck 123"/>
          <p:cNvSpPr/>
          <p:nvPr/>
        </p:nvSpPr>
        <p:spPr>
          <a:xfrm>
            <a:off x="3975334" y="4517548"/>
            <a:ext cx="1096044" cy="609220"/>
          </a:xfrm>
          <a:prstGeom prst="rect">
            <a:avLst/>
          </a:prstGeom>
          <a:solidFill>
            <a:srgbClr val="FF0000"/>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Organization</a:t>
            </a:r>
            <a:r>
              <a:rPr lang="de-DE" sz="800" b="1" kern="0" dirty="0">
                <a:solidFill>
                  <a:srgbClr val="FFFFFF"/>
                </a:solidFill>
              </a:rPr>
              <a:t> </a:t>
            </a:r>
            <a:r>
              <a:rPr lang="de-DE" sz="800" b="1" kern="0" dirty="0" err="1">
                <a:solidFill>
                  <a:srgbClr val="FFFFFF"/>
                </a:solidFill>
              </a:rPr>
              <a:t>of</a:t>
            </a:r>
            <a:r>
              <a:rPr lang="de-DE" sz="800" b="1" kern="0" dirty="0">
                <a:solidFill>
                  <a:srgbClr val="FFFFFF"/>
                </a:solidFill>
              </a:rPr>
              <a:t> </a:t>
            </a:r>
            <a:r>
              <a:rPr lang="de-DE" sz="800" b="1" kern="0" dirty="0" err="1">
                <a:solidFill>
                  <a:srgbClr val="FFFFFF"/>
                </a:solidFill>
              </a:rPr>
              <a:t>operations</a:t>
            </a:r>
            <a:endParaRPr lang="de-DE" sz="800" b="1" kern="0" dirty="0">
              <a:solidFill>
                <a:srgbClr val="FFFFFF"/>
              </a:solidFill>
            </a:endParaRPr>
          </a:p>
        </p:txBody>
      </p:sp>
      <p:sp>
        <p:nvSpPr>
          <p:cNvPr id="134" name="Rechteck 124"/>
          <p:cNvSpPr/>
          <p:nvPr/>
        </p:nvSpPr>
        <p:spPr>
          <a:xfrm>
            <a:off x="1756771" y="4360996"/>
            <a:ext cx="1096044" cy="609220"/>
          </a:xfrm>
          <a:prstGeom prst="rect">
            <a:avLst/>
          </a:prstGeom>
          <a:solidFill>
            <a:srgbClr val="FF0000"/>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a:solidFill>
                  <a:srgbClr val="FFFFFF"/>
                </a:solidFill>
              </a:rPr>
              <a:t>Rules/ </a:t>
            </a:r>
            <a:r>
              <a:rPr lang="de-DE" sz="800" b="1" kern="0" dirty="0" err="1">
                <a:solidFill>
                  <a:srgbClr val="FFFFFF"/>
                </a:solidFill>
              </a:rPr>
              <a:t>Requirements</a:t>
            </a:r>
            <a:r>
              <a:rPr lang="de-DE" sz="800" b="1" kern="0" dirty="0">
                <a:solidFill>
                  <a:srgbClr val="FFFFFF"/>
                </a:solidFill>
              </a:rPr>
              <a:t> </a:t>
            </a:r>
          </a:p>
        </p:txBody>
      </p:sp>
      <p:sp>
        <p:nvSpPr>
          <p:cNvPr id="135" name="Rechteck 125"/>
          <p:cNvSpPr/>
          <p:nvPr/>
        </p:nvSpPr>
        <p:spPr>
          <a:xfrm>
            <a:off x="3975334" y="3843684"/>
            <a:ext cx="1096044" cy="609220"/>
          </a:xfrm>
          <a:prstGeom prst="rect">
            <a:avLst/>
          </a:prstGeom>
          <a:solidFill>
            <a:srgbClr val="FF0000"/>
          </a:solidFill>
          <a:ln>
            <a:noFill/>
          </a:ln>
          <a:effectLst>
            <a:outerShdw blurRad="40000" dist="23000" dir="5400000" rotWithShape="0">
              <a:srgbClr val="000000">
                <a:alpha val="35000"/>
              </a:srgbClr>
            </a:outerShdw>
          </a:effectLst>
        </p:spPr>
        <p:txBody>
          <a:bodyPr lIns="0" tIns="0" rIns="0" bIns="0" rtlCol="0" anchor="ctr"/>
          <a:lstStyle/>
          <a:p>
            <a:pPr algn="ctr" defTabSz="914400">
              <a:defRPr/>
            </a:pPr>
            <a:r>
              <a:rPr lang="de-DE" sz="800" b="1" kern="0" dirty="0" err="1" smtClean="0">
                <a:solidFill>
                  <a:srgbClr val="FFFFFF"/>
                </a:solidFill>
                <a:ea typeface="Segoe UI" pitchFamily="34" charset="0"/>
                <a:cs typeface="Segoe UI" pitchFamily="34" charset="0"/>
              </a:rPr>
              <a:t>Ways</a:t>
            </a:r>
            <a:r>
              <a:rPr lang="de-DE" sz="800" b="1" kern="0" dirty="0" smtClean="0">
                <a:solidFill>
                  <a:srgbClr val="FFFFFF"/>
                </a:solidFill>
                <a:ea typeface="Segoe UI" pitchFamily="34" charset="0"/>
                <a:cs typeface="Segoe UI" pitchFamily="34" charset="0"/>
              </a:rPr>
              <a:t> </a:t>
            </a:r>
            <a:r>
              <a:rPr lang="de-DE" sz="800" b="1" kern="0" dirty="0" err="1" smtClean="0">
                <a:solidFill>
                  <a:srgbClr val="FFFFFF"/>
                </a:solidFill>
                <a:ea typeface="Segoe UI" pitchFamily="34" charset="0"/>
                <a:cs typeface="Segoe UI" pitchFamily="34" charset="0"/>
              </a:rPr>
              <a:t>of</a:t>
            </a:r>
            <a:r>
              <a:rPr lang="de-DE" sz="800" b="1" kern="0" dirty="0" smtClean="0">
                <a:solidFill>
                  <a:srgbClr val="FFFFFF"/>
                </a:solidFill>
                <a:ea typeface="Segoe UI" pitchFamily="34" charset="0"/>
                <a:cs typeface="Segoe UI" pitchFamily="34" charset="0"/>
              </a:rPr>
              <a:t> </a:t>
            </a:r>
            <a:r>
              <a:rPr lang="de-DE" sz="800" b="1" kern="0" dirty="0" err="1" smtClean="0">
                <a:solidFill>
                  <a:srgbClr val="FFFFFF"/>
                </a:solidFill>
                <a:ea typeface="Segoe UI" pitchFamily="34" charset="0"/>
                <a:cs typeface="Segoe UI" pitchFamily="34" charset="0"/>
              </a:rPr>
              <a:t>working</a:t>
            </a:r>
            <a:r>
              <a:rPr lang="de-DE" sz="800" b="1" kern="0" dirty="0" smtClean="0">
                <a:solidFill>
                  <a:srgbClr val="FFFFFF"/>
                </a:solidFill>
                <a:ea typeface="Segoe UI" pitchFamily="34" charset="0"/>
                <a:cs typeface="Segoe UI" pitchFamily="34" charset="0"/>
              </a:rPr>
              <a:t> </a:t>
            </a:r>
          </a:p>
        </p:txBody>
      </p:sp>
      <p:sp>
        <p:nvSpPr>
          <p:cNvPr id="137" name="Rechteck 127"/>
          <p:cNvSpPr/>
          <p:nvPr/>
        </p:nvSpPr>
        <p:spPr>
          <a:xfrm>
            <a:off x="9010625" y="4631128"/>
            <a:ext cx="1096044" cy="609220"/>
          </a:xfrm>
          <a:prstGeom prst="rect">
            <a:avLst/>
          </a:prstGeom>
          <a:solidFill>
            <a:srgbClr val="FF0000"/>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a:solidFill>
                  <a:srgbClr val="FFFFFF"/>
                </a:solidFill>
              </a:rPr>
              <a:t>Limits </a:t>
            </a:r>
            <a:r>
              <a:rPr lang="de-DE" sz="800" b="1" kern="0" dirty="0" err="1">
                <a:solidFill>
                  <a:srgbClr val="FFFFFF"/>
                </a:solidFill>
              </a:rPr>
              <a:t>of</a:t>
            </a:r>
            <a:r>
              <a:rPr lang="de-DE" sz="800" b="1" kern="0" dirty="0">
                <a:solidFill>
                  <a:srgbClr val="FFFFFF"/>
                </a:solidFill>
              </a:rPr>
              <a:t> </a:t>
            </a:r>
            <a:r>
              <a:rPr lang="de-DE" sz="800" b="1" kern="0" dirty="0" err="1">
                <a:solidFill>
                  <a:srgbClr val="FFFFFF"/>
                </a:solidFill>
              </a:rPr>
              <a:t>the</a:t>
            </a:r>
            <a:r>
              <a:rPr lang="de-DE" sz="800" b="1" kern="0" dirty="0">
                <a:solidFill>
                  <a:srgbClr val="FFFFFF"/>
                </a:solidFill>
              </a:rPr>
              <a:t> </a:t>
            </a:r>
            <a:r>
              <a:rPr lang="de-DE" sz="800" b="1" kern="0" dirty="0" err="1">
                <a:solidFill>
                  <a:srgbClr val="FFFFFF"/>
                </a:solidFill>
              </a:rPr>
              <a:t>system</a:t>
            </a:r>
            <a:r>
              <a:rPr lang="de-DE" sz="800" b="1" kern="0" dirty="0">
                <a:solidFill>
                  <a:srgbClr val="FFFFFF"/>
                </a:solidFill>
              </a:rPr>
              <a:t> </a:t>
            </a:r>
          </a:p>
        </p:txBody>
      </p:sp>
      <p:sp>
        <p:nvSpPr>
          <p:cNvPr id="138" name="Rechteck 128"/>
          <p:cNvSpPr/>
          <p:nvPr/>
        </p:nvSpPr>
        <p:spPr>
          <a:xfrm>
            <a:off x="3975334" y="5854173"/>
            <a:ext cx="1096044" cy="609220"/>
          </a:xfrm>
          <a:prstGeom prst="rect">
            <a:avLst/>
          </a:prstGeom>
          <a:solidFill>
            <a:srgbClr val="FF0000"/>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a:solidFill>
                  <a:srgbClr val="FFFFFF"/>
                </a:solidFill>
              </a:rPr>
              <a:t>Basic </a:t>
            </a:r>
            <a:r>
              <a:rPr lang="de-DE" sz="800" b="1" kern="0" dirty="0" err="1">
                <a:solidFill>
                  <a:srgbClr val="FFFFFF"/>
                </a:solidFill>
              </a:rPr>
              <a:t>infrastructure</a:t>
            </a:r>
            <a:r>
              <a:rPr lang="de-DE" sz="800" b="1" kern="0" dirty="0">
                <a:solidFill>
                  <a:srgbClr val="FFFFFF"/>
                </a:solidFill>
              </a:rPr>
              <a:t> </a:t>
            </a:r>
          </a:p>
        </p:txBody>
      </p:sp>
      <p:sp>
        <p:nvSpPr>
          <p:cNvPr id="3" name="Rectangle 2"/>
          <p:cNvSpPr/>
          <p:nvPr/>
        </p:nvSpPr>
        <p:spPr bwMode="auto">
          <a:xfrm>
            <a:off x="0" y="1841078"/>
            <a:ext cx="12436475" cy="5153447"/>
          </a:xfrm>
          <a:prstGeom prst="rect">
            <a:avLst/>
          </a:prstGeom>
          <a:solidFill>
            <a:schemeClr val="bg1">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Case S</a:t>
            </a:r>
            <a:r>
              <a:rPr lang="en-US" dirty="0" smtClean="0"/>
              <a:t>tudies</a:t>
            </a:r>
            <a:br>
              <a:rPr lang="en-US" dirty="0" smtClean="0"/>
            </a:br>
            <a:r>
              <a:rPr lang="en-US" sz="4000" spc="0" dirty="0">
                <a:gradFill>
                  <a:gsLst>
                    <a:gs pos="1250">
                      <a:schemeClr val="tx2"/>
                    </a:gs>
                    <a:gs pos="99000">
                      <a:schemeClr val="tx2"/>
                    </a:gs>
                  </a:gsLst>
                  <a:lin ang="5400000" scaled="0"/>
                </a:gradFill>
                <a:cs typeface="+mn-cs"/>
              </a:rPr>
              <a:t>Which </a:t>
            </a:r>
            <a:r>
              <a:rPr lang="en-US" sz="4000" spc="0" dirty="0" smtClean="0">
                <a:gradFill>
                  <a:gsLst>
                    <a:gs pos="1250">
                      <a:schemeClr val="tx2"/>
                    </a:gs>
                    <a:gs pos="99000">
                      <a:schemeClr val="tx2"/>
                    </a:gs>
                  </a:gsLst>
                  <a:lin ang="5400000" scaled="0"/>
                </a:gradFill>
                <a:cs typeface="+mn-cs"/>
              </a:rPr>
              <a:t>Factors </a:t>
            </a:r>
            <a:r>
              <a:rPr lang="en-US" sz="4000" spc="0" dirty="0">
                <a:gradFill>
                  <a:gsLst>
                    <a:gs pos="1250">
                      <a:schemeClr val="tx2"/>
                    </a:gs>
                    <a:gs pos="99000">
                      <a:schemeClr val="tx2"/>
                    </a:gs>
                  </a:gsLst>
                  <a:lin ang="5400000" scaled="0"/>
                </a:gradFill>
                <a:cs typeface="+mn-cs"/>
              </a:rPr>
              <a:t>influence P</a:t>
            </a:r>
            <a:r>
              <a:rPr lang="en-US" sz="4000" spc="0" dirty="0" smtClean="0">
                <a:gradFill>
                  <a:gsLst>
                    <a:gs pos="1250">
                      <a:schemeClr val="tx2"/>
                    </a:gs>
                    <a:gs pos="99000">
                      <a:schemeClr val="tx2"/>
                    </a:gs>
                  </a:gsLst>
                  <a:lin ang="5400000" scaled="0"/>
                </a:gradFill>
                <a:cs typeface="+mn-cs"/>
              </a:rPr>
              <a:t>roject Success</a:t>
            </a:r>
            <a:r>
              <a:rPr lang="en-US" sz="4000" spc="0" dirty="0">
                <a:gradFill>
                  <a:gsLst>
                    <a:gs pos="1250">
                      <a:schemeClr val="tx2"/>
                    </a:gs>
                    <a:gs pos="99000">
                      <a:schemeClr val="tx2"/>
                    </a:gs>
                  </a:gsLst>
                  <a:lin ang="5400000" scaled="0"/>
                </a:gradFill>
                <a:cs typeface="+mn-cs"/>
              </a:rPr>
              <a:t>?</a:t>
            </a:r>
            <a:endParaRPr lang="de-DE" sz="4000" spc="0" dirty="0">
              <a:gradFill>
                <a:gsLst>
                  <a:gs pos="1250">
                    <a:schemeClr val="tx2"/>
                  </a:gs>
                  <a:gs pos="99000">
                    <a:schemeClr val="tx2"/>
                  </a:gs>
                </a:gsLst>
                <a:lin ang="5400000" scaled="0"/>
              </a:gradFill>
              <a:cs typeface="+mn-cs"/>
            </a:endParaRPr>
          </a:p>
        </p:txBody>
      </p:sp>
      <p:sp>
        <p:nvSpPr>
          <p:cNvPr id="119" name="Rechteck 87"/>
          <p:cNvSpPr/>
          <p:nvPr/>
        </p:nvSpPr>
        <p:spPr>
          <a:xfrm>
            <a:off x="6130305" y="2993206"/>
            <a:ext cx="1096044" cy="609545"/>
          </a:xfrm>
          <a:prstGeom prst="rect">
            <a:avLst/>
          </a:prstGeom>
          <a:solidFill>
            <a:srgbClr val="FFFFFF">
              <a:lumMod val="50000"/>
            </a:srgbClr>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Acceptance</a:t>
            </a:r>
            <a:r>
              <a:rPr lang="de-DE" sz="800" b="1" kern="0" dirty="0">
                <a:solidFill>
                  <a:srgbClr val="FFFFFF"/>
                </a:solidFill>
              </a:rPr>
              <a:t> (</a:t>
            </a:r>
            <a:r>
              <a:rPr lang="de-DE" sz="800" b="1" kern="0" dirty="0" err="1">
                <a:solidFill>
                  <a:srgbClr val="FFFFFF"/>
                </a:solidFill>
              </a:rPr>
              <a:t>employees</a:t>
            </a:r>
            <a:r>
              <a:rPr lang="de-DE" sz="800" b="1" kern="0" dirty="0">
                <a:solidFill>
                  <a:srgbClr val="FFFFFF"/>
                </a:solidFill>
              </a:rPr>
              <a:t> </a:t>
            </a:r>
            <a:r>
              <a:rPr lang="de-DE" sz="800" b="1" kern="0" dirty="0" err="1">
                <a:solidFill>
                  <a:srgbClr val="FFFFFF"/>
                </a:solidFill>
              </a:rPr>
              <a:t>are</a:t>
            </a:r>
            <a:r>
              <a:rPr lang="de-DE" sz="800" b="1" kern="0" dirty="0">
                <a:solidFill>
                  <a:srgbClr val="FFFFFF"/>
                </a:solidFill>
              </a:rPr>
              <a:t> </a:t>
            </a:r>
            <a:r>
              <a:rPr lang="de-DE" sz="800" b="1" kern="0" dirty="0" err="1">
                <a:solidFill>
                  <a:srgbClr val="FFFFFF"/>
                </a:solidFill>
              </a:rPr>
              <a:t>willing</a:t>
            </a:r>
            <a:r>
              <a:rPr lang="de-DE" sz="800" b="1" kern="0" dirty="0">
                <a:solidFill>
                  <a:srgbClr val="FFFFFF"/>
                </a:solidFill>
              </a:rPr>
              <a:t>))</a:t>
            </a:r>
            <a:endParaRPr lang="de-CH" sz="800" b="1" kern="0" dirty="0">
              <a:solidFill>
                <a:srgbClr val="FFFFFF"/>
              </a:solidFill>
            </a:endParaRPr>
          </a:p>
        </p:txBody>
      </p:sp>
      <p:sp>
        <p:nvSpPr>
          <p:cNvPr id="123" name="Rechteck 217"/>
          <p:cNvSpPr/>
          <p:nvPr/>
        </p:nvSpPr>
        <p:spPr>
          <a:xfrm>
            <a:off x="9305926" y="5885908"/>
            <a:ext cx="1869448" cy="164925"/>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Success</a:t>
            </a:r>
            <a:r>
              <a:rPr lang="de-DE" sz="800" b="1" kern="0" dirty="0">
                <a:solidFill>
                  <a:srgbClr val="FFFFFF"/>
                </a:solidFill>
              </a:rPr>
              <a:t> </a:t>
            </a:r>
            <a:r>
              <a:rPr lang="de-DE" sz="800" b="1" kern="0" dirty="0" err="1">
                <a:solidFill>
                  <a:srgbClr val="FFFFFF"/>
                </a:solidFill>
              </a:rPr>
              <a:t>factors</a:t>
            </a:r>
            <a:r>
              <a:rPr lang="de-DE" sz="800" b="1" kern="0" dirty="0">
                <a:solidFill>
                  <a:srgbClr val="FFFFFF"/>
                </a:solidFill>
              </a:rPr>
              <a:t> </a:t>
            </a:r>
            <a:endParaRPr lang="de-CH" sz="800" b="1" kern="0" dirty="0">
              <a:solidFill>
                <a:srgbClr val="FFFFFF"/>
              </a:solidFill>
            </a:endParaRPr>
          </a:p>
        </p:txBody>
      </p:sp>
      <p:sp>
        <p:nvSpPr>
          <p:cNvPr id="124" name="Textfeld 220"/>
          <p:cNvSpPr txBox="1"/>
          <p:nvPr/>
        </p:nvSpPr>
        <p:spPr bwMode="auto">
          <a:xfrm>
            <a:off x="9305925" y="5681751"/>
            <a:ext cx="355867" cy="123111"/>
          </a:xfrm>
          <a:prstGeom prst="rect">
            <a:avLst/>
          </a:prstGeom>
          <a:noFill/>
          <a:ln w="9525">
            <a:noFill/>
            <a:miter lim="800000"/>
            <a:headEnd/>
            <a:tailEnd/>
          </a:ln>
        </p:spPr>
        <p:txBody>
          <a:bodyPr wrap="none" lIns="0" tIns="0" rIns="0" bIns="0" rtlCol="0">
            <a:spAutoFit/>
          </a:bodyPr>
          <a:lstStyle/>
          <a:p>
            <a:pPr defTabSz="914400"/>
            <a:r>
              <a:rPr lang="de-DE" sz="800" b="1" dirty="0" smtClean="0">
                <a:solidFill>
                  <a:srgbClr val="595959">
                    <a:lumMod val="75000"/>
                    <a:lumOff val="25000"/>
                  </a:srgbClr>
                </a:solidFill>
                <a:ea typeface="Segoe UI" pitchFamily="34" charset="0"/>
                <a:cs typeface="Segoe UI" pitchFamily="34" charset="0"/>
              </a:rPr>
              <a:t>Legend</a:t>
            </a:r>
            <a:endParaRPr lang="de-CH" sz="800" b="1" dirty="0" err="1">
              <a:solidFill>
                <a:srgbClr val="595959">
                  <a:lumMod val="75000"/>
                  <a:lumOff val="25000"/>
                </a:srgbClr>
              </a:solidFill>
              <a:ea typeface="Segoe UI" pitchFamily="34" charset="0"/>
              <a:cs typeface="Segoe UI" pitchFamily="34" charset="0"/>
            </a:endParaRPr>
          </a:p>
        </p:txBody>
      </p:sp>
      <p:sp>
        <p:nvSpPr>
          <p:cNvPr id="125" name="Rechteck 114"/>
          <p:cNvSpPr/>
          <p:nvPr/>
        </p:nvSpPr>
        <p:spPr>
          <a:xfrm>
            <a:off x="9305926" y="6105525"/>
            <a:ext cx="1869448" cy="164925"/>
          </a:xfrm>
          <a:prstGeom prst="rect">
            <a:avLst/>
          </a:prstGeom>
          <a:solidFill>
            <a:srgbClr val="FF0000"/>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Barriers</a:t>
            </a:r>
            <a:endParaRPr lang="de-CH" sz="800" b="1" kern="0" dirty="0">
              <a:solidFill>
                <a:srgbClr val="FFFFFF"/>
              </a:solidFill>
            </a:endParaRPr>
          </a:p>
        </p:txBody>
      </p:sp>
      <p:sp>
        <p:nvSpPr>
          <p:cNvPr id="127" name="Rechteck 116"/>
          <p:cNvSpPr/>
          <p:nvPr/>
        </p:nvSpPr>
        <p:spPr>
          <a:xfrm>
            <a:off x="2529905" y="3488817"/>
            <a:ext cx="1096044" cy="609545"/>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Capacity</a:t>
            </a:r>
            <a:r>
              <a:rPr lang="de-DE" sz="800" b="1" kern="0" dirty="0">
                <a:solidFill>
                  <a:srgbClr val="FFFFFF"/>
                </a:solidFill>
              </a:rPr>
              <a:t> </a:t>
            </a:r>
            <a:r>
              <a:rPr lang="de-DE" sz="800" b="1" kern="0" dirty="0" err="1">
                <a:solidFill>
                  <a:srgbClr val="FFFFFF"/>
                </a:solidFill>
              </a:rPr>
              <a:t>building</a:t>
            </a:r>
            <a:endParaRPr lang="de-CH" sz="800" b="1" kern="0" dirty="0">
              <a:solidFill>
                <a:srgbClr val="FFFFFF"/>
              </a:solidFill>
            </a:endParaRPr>
          </a:p>
        </p:txBody>
      </p:sp>
      <p:sp>
        <p:nvSpPr>
          <p:cNvPr id="128" name="Rechteck 117"/>
          <p:cNvSpPr/>
          <p:nvPr/>
        </p:nvSpPr>
        <p:spPr>
          <a:xfrm>
            <a:off x="3965809" y="2561158"/>
            <a:ext cx="1096044" cy="609545"/>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a:defRPr/>
            </a:pPr>
            <a:r>
              <a:rPr lang="de-DE" sz="800" b="1" kern="0" dirty="0" smtClean="0">
                <a:solidFill>
                  <a:srgbClr val="FFFFFF"/>
                </a:solidFill>
              </a:rPr>
              <a:t>Information</a:t>
            </a:r>
            <a:endParaRPr lang="de-CH" sz="800" b="1" kern="0" dirty="0" smtClean="0">
              <a:solidFill>
                <a:srgbClr val="FFFFFF"/>
              </a:solidFill>
            </a:endParaRPr>
          </a:p>
          <a:p>
            <a:pPr algn="ctr" defTabSz="914400">
              <a:defRPr/>
            </a:pPr>
            <a:r>
              <a:rPr lang="de-DE" sz="800" b="1" kern="0" dirty="0" smtClean="0">
                <a:solidFill>
                  <a:srgbClr val="FFFFFF"/>
                </a:solidFill>
                <a:ea typeface="Segoe UI" pitchFamily="34" charset="0"/>
                <a:cs typeface="Segoe UI" pitchFamily="34" charset="0"/>
              </a:rPr>
              <a:t>/</a:t>
            </a:r>
            <a:br>
              <a:rPr lang="de-DE" sz="800" b="1" kern="0" dirty="0" smtClean="0">
                <a:solidFill>
                  <a:srgbClr val="FFFFFF"/>
                </a:solidFill>
                <a:ea typeface="Segoe UI" pitchFamily="34" charset="0"/>
                <a:cs typeface="Segoe UI" pitchFamily="34" charset="0"/>
              </a:rPr>
            </a:br>
            <a:r>
              <a:rPr lang="de-DE" sz="800" b="1" kern="0" dirty="0" smtClean="0">
                <a:solidFill>
                  <a:srgbClr val="FFFFFF"/>
                </a:solidFill>
                <a:ea typeface="Segoe UI" pitchFamily="34" charset="0"/>
                <a:cs typeface="Segoe UI" pitchFamily="34" charset="0"/>
              </a:rPr>
              <a:t>Marketing</a:t>
            </a:r>
            <a:endParaRPr lang="de-CH" sz="800" b="1" kern="0" dirty="0" smtClean="0">
              <a:solidFill>
                <a:srgbClr val="FFFFFF"/>
              </a:solidFill>
              <a:ea typeface="Segoe UI" pitchFamily="34" charset="0"/>
              <a:cs typeface="Segoe UI" pitchFamily="34" charset="0"/>
            </a:endParaRPr>
          </a:p>
        </p:txBody>
      </p:sp>
      <p:sp>
        <p:nvSpPr>
          <p:cNvPr id="129" name="Rechteck 119"/>
          <p:cNvSpPr/>
          <p:nvPr/>
        </p:nvSpPr>
        <p:spPr>
          <a:xfrm>
            <a:off x="1756771" y="2663248"/>
            <a:ext cx="1096044" cy="609220"/>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Conception</a:t>
            </a:r>
            <a:r>
              <a:rPr lang="de-DE" sz="800" b="1" kern="0" dirty="0">
                <a:solidFill>
                  <a:srgbClr val="FFFFFF"/>
                </a:solidFill>
              </a:rPr>
              <a:t> </a:t>
            </a:r>
          </a:p>
        </p:txBody>
      </p:sp>
      <p:sp>
        <p:nvSpPr>
          <p:cNvPr id="130" name="Rechteck 120"/>
          <p:cNvSpPr/>
          <p:nvPr/>
        </p:nvSpPr>
        <p:spPr>
          <a:xfrm>
            <a:off x="470919" y="3488576"/>
            <a:ext cx="1096044" cy="609220"/>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en-US" sz="800" b="1" kern="0" dirty="0">
                <a:solidFill>
                  <a:srgbClr val="FFFFFF"/>
                </a:solidFill>
              </a:rPr>
              <a:t>Project organization</a:t>
            </a:r>
            <a:endParaRPr lang="de-CH" sz="800" b="1" kern="0" dirty="0">
              <a:solidFill>
                <a:srgbClr val="FFFFFF"/>
              </a:solidFill>
            </a:endParaRPr>
          </a:p>
        </p:txBody>
      </p:sp>
      <p:sp>
        <p:nvSpPr>
          <p:cNvPr id="131" name="Rechteck 121"/>
          <p:cNvSpPr/>
          <p:nvPr/>
        </p:nvSpPr>
        <p:spPr>
          <a:xfrm>
            <a:off x="1756771" y="5102637"/>
            <a:ext cx="1096044" cy="609220"/>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Building</a:t>
            </a:r>
            <a:r>
              <a:rPr lang="de-DE" sz="800" b="1" kern="0" dirty="0">
                <a:solidFill>
                  <a:srgbClr val="FFFFFF"/>
                </a:solidFill>
              </a:rPr>
              <a:t> </a:t>
            </a:r>
            <a:r>
              <a:rPr lang="de-DE" sz="800" b="1" kern="0" dirty="0" err="1">
                <a:solidFill>
                  <a:srgbClr val="FFFFFF"/>
                </a:solidFill>
              </a:rPr>
              <a:t>know</a:t>
            </a:r>
            <a:r>
              <a:rPr lang="de-DE" sz="800" b="1" kern="0" dirty="0">
                <a:solidFill>
                  <a:srgbClr val="FFFFFF"/>
                </a:solidFill>
              </a:rPr>
              <a:t> </a:t>
            </a:r>
            <a:r>
              <a:rPr lang="de-DE" sz="800" b="1" kern="0" dirty="0" err="1">
                <a:solidFill>
                  <a:srgbClr val="FFFFFF"/>
                </a:solidFill>
              </a:rPr>
              <a:t>how</a:t>
            </a:r>
            <a:r>
              <a:rPr lang="de-DE" sz="800" b="1" kern="0" dirty="0">
                <a:solidFill>
                  <a:srgbClr val="FFFFFF"/>
                </a:solidFill>
              </a:rPr>
              <a:t> </a:t>
            </a:r>
          </a:p>
        </p:txBody>
      </p:sp>
      <p:sp>
        <p:nvSpPr>
          <p:cNvPr id="132" name="Rechteck 122"/>
          <p:cNvSpPr/>
          <p:nvPr/>
        </p:nvSpPr>
        <p:spPr>
          <a:xfrm>
            <a:off x="1756771" y="5854173"/>
            <a:ext cx="1096044" cy="609220"/>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a:solidFill>
                  <a:srgbClr val="FFFFFF"/>
                </a:solidFill>
              </a:rPr>
              <a:t>Approach</a:t>
            </a:r>
          </a:p>
        </p:txBody>
      </p:sp>
      <p:sp>
        <p:nvSpPr>
          <p:cNvPr id="136" name="Rechteck 126"/>
          <p:cNvSpPr/>
          <p:nvPr/>
        </p:nvSpPr>
        <p:spPr>
          <a:xfrm>
            <a:off x="3975334" y="5187340"/>
            <a:ext cx="1096044" cy="609220"/>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a:solidFill>
                  <a:srgbClr val="FFFFFF"/>
                </a:solidFill>
              </a:rPr>
              <a:t>Integration</a:t>
            </a:r>
            <a:endParaRPr lang="de-CH" sz="800" b="1" kern="0" dirty="0">
              <a:solidFill>
                <a:srgbClr val="FFFFFF"/>
              </a:solidFill>
            </a:endParaRPr>
          </a:p>
        </p:txBody>
      </p:sp>
      <p:cxnSp>
        <p:nvCxnSpPr>
          <p:cNvPr id="139" name="Gewinkelte Verbindung 130"/>
          <p:cNvCxnSpPr>
            <a:stCxn id="119" idx="3"/>
            <a:endCxn id="120" idx="1"/>
          </p:cNvCxnSpPr>
          <p:nvPr/>
        </p:nvCxnSpPr>
        <p:spPr>
          <a:xfrm>
            <a:off x="7226349" y="3297979"/>
            <a:ext cx="490412" cy="493234"/>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40" name="Gewinkelte Verbindung 132"/>
          <p:cNvCxnSpPr>
            <a:stCxn id="174" idx="3"/>
            <a:endCxn id="122" idx="1"/>
          </p:cNvCxnSpPr>
          <p:nvPr/>
        </p:nvCxnSpPr>
        <p:spPr>
          <a:xfrm flipV="1">
            <a:off x="7260277" y="3782546"/>
            <a:ext cx="3118500" cy="369447"/>
          </a:xfrm>
          <a:prstGeom prst="bentConnector3">
            <a:avLst>
              <a:gd name="adj1" fmla="val 6934"/>
            </a:avLst>
          </a:prstGeom>
          <a:noFill/>
          <a:ln w="9525" cap="flat" cmpd="sng" algn="ctr">
            <a:solidFill>
              <a:srgbClr val="5191CD">
                <a:shade val="95000"/>
                <a:satMod val="105000"/>
              </a:srgbClr>
            </a:solidFill>
            <a:prstDash val="solid"/>
            <a:tailEnd type="arrow"/>
          </a:ln>
          <a:effectLst/>
        </p:spPr>
      </p:cxnSp>
      <p:cxnSp>
        <p:nvCxnSpPr>
          <p:cNvPr id="141" name="Gerade Verbindung mit Pfeil 134"/>
          <p:cNvCxnSpPr>
            <a:stCxn id="120" idx="3"/>
            <a:endCxn id="121" idx="1"/>
          </p:cNvCxnSpPr>
          <p:nvPr/>
        </p:nvCxnSpPr>
        <p:spPr>
          <a:xfrm>
            <a:off x="8812805" y="3791213"/>
            <a:ext cx="197820" cy="0"/>
          </a:xfrm>
          <a:prstGeom prst="straightConnector1">
            <a:avLst/>
          </a:prstGeom>
          <a:noFill/>
          <a:ln w="9525" cap="flat" cmpd="sng" algn="ctr">
            <a:solidFill>
              <a:srgbClr val="5191CD">
                <a:shade val="95000"/>
                <a:satMod val="105000"/>
              </a:srgbClr>
            </a:solidFill>
            <a:prstDash val="solid"/>
            <a:tailEnd type="arrow"/>
          </a:ln>
          <a:effectLst/>
        </p:spPr>
      </p:cxnSp>
      <p:cxnSp>
        <p:nvCxnSpPr>
          <p:cNvPr id="142" name="Gerade Verbindung mit Pfeil 136"/>
          <p:cNvCxnSpPr>
            <a:stCxn id="121" idx="3"/>
            <a:endCxn id="122" idx="1"/>
          </p:cNvCxnSpPr>
          <p:nvPr/>
        </p:nvCxnSpPr>
        <p:spPr>
          <a:xfrm flipV="1">
            <a:off x="10106669" y="3782546"/>
            <a:ext cx="272108" cy="8667"/>
          </a:xfrm>
          <a:prstGeom prst="straightConnector1">
            <a:avLst/>
          </a:prstGeom>
          <a:noFill/>
          <a:ln w="9525" cap="flat" cmpd="sng" algn="ctr">
            <a:solidFill>
              <a:srgbClr val="5191CD">
                <a:shade val="95000"/>
                <a:satMod val="105000"/>
              </a:srgbClr>
            </a:solidFill>
            <a:prstDash val="solid"/>
            <a:tailEnd type="arrow"/>
          </a:ln>
          <a:effectLst/>
        </p:spPr>
      </p:cxnSp>
      <p:cxnSp>
        <p:nvCxnSpPr>
          <p:cNvPr id="144" name="Form 143"/>
          <p:cNvCxnSpPr>
            <a:stCxn id="132" idx="3"/>
            <a:endCxn id="133" idx="1"/>
          </p:cNvCxnSpPr>
          <p:nvPr/>
        </p:nvCxnSpPr>
        <p:spPr>
          <a:xfrm flipV="1">
            <a:off x="2852815" y="4822158"/>
            <a:ext cx="1122519" cy="1336625"/>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45" name="Form 147"/>
          <p:cNvCxnSpPr>
            <a:stCxn id="133" idx="3"/>
            <a:endCxn id="174" idx="2"/>
          </p:cNvCxnSpPr>
          <p:nvPr/>
        </p:nvCxnSpPr>
        <p:spPr>
          <a:xfrm flipV="1">
            <a:off x="5071378" y="4448225"/>
            <a:ext cx="1623914" cy="373933"/>
          </a:xfrm>
          <a:prstGeom prst="bentConnector2">
            <a:avLst/>
          </a:prstGeom>
          <a:noFill/>
          <a:ln w="9525" cap="flat" cmpd="sng" algn="ctr">
            <a:solidFill>
              <a:srgbClr val="5191CD">
                <a:shade val="95000"/>
                <a:satMod val="105000"/>
              </a:srgbClr>
            </a:solidFill>
            <a:prstDash val="solid"/>
            <a:tailEnd type="arrow"/>
          </a:ln>
          <a:effectLst/>
        </p:spPr>
      </p:cxnSp>
      <p:cxnSp>
        <p:nvCxnSpPr>
          <p:cNvPr id="146" name="Gerade Verbindung mit Pfeil 150"/>
          <p:cNvCxnSpPr>
            <a:stCxn id="135" idx="3"/>
            <a:endCxn id="174" idx="1"/>
          </p:cNvCxnSpPr>
          <p:nvPr/>
        </p:nvCxnSpPr>
        <p:spPr>
          <a:xfrm>
            <a:off x="5071378" y="4148294"/>
            <a:ext cx="1058928" cy="3699"/>
          </a:xfrm>
          <a:prstGeom prst="straightConnector1">
            <a:avLst/>
          </a:prstGeom>
          <a:noFill/>
          <a:ln w="9525" cap="flat" cmpd="sng" algn="ctr">
            <a:solidFill>
              <a:srgbClr val="5191CD">
                <a:shade val="95000"/>
                <a:satMod val="105000"/>
              </a:srgbClr>
            </a:solidFill>
            <a:prstDash val="solid"/>
            <a:tailEnd type="arrow"/>
          </a:ln>
          <a:effectLst/>
        </p:spPr>
      </p:cxnSp>
      <p:cxnSp>
        <p:nvCxnSpPr>
          <p:cNvPr id="147" name="Gewinkelte Verbindung 153"/>
          <p:cNvCxnSpPr>
            <a:stCxn id="134" idx="3"/>
            <a:endCxn id="135" idx="1"/>
          </p:cNvCxnSpPr>
          <p:nvPr/>
        </p:nvCxnSpPr>
        <p:spPr>
          <a:xfrm flipV="1">
            <a:off x="2852815" y="4148294"/>
            <a:ext cx="1122519" cy="517312"/>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49" name="Gewinkelte Verbindung 157"/>
          <p:cNvCxnSpPr>
            <a:stCxn id="127" idx="3"/>
            <a:endCxn id="135" idx="1"/>
          </p:cNvCxnSpPr>
          <p:nvPr/>
        </p:nvCxnSpPr>
        <p:spPr>
          <a:xfrm>
            <a:off x="3625949" y="3793590"/>
            <a:ext cx="349385" cy="354704"/>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50" name="Form 159"/>
          <p:cNvCxnSpPr>
            <a:stCxn id="126" idx="3"/>
            <a:endCxn id="128" idx="0"/>
          </p:cNvCxnSpPr>
          <p:nvPr/>
        </p:nvCxnSpPr>
        <p:spPr>
          <a:xfrm>
            <a:off x="1566963" y="2472410"/>
            <a:ext cx="2946868" cy="88748"/>
          </a:xfrm>
          <a:prstGeom prst="bentConnector2">
            <a:avLst/>
          </a:prstGeom>
          <a:noFill/>
          <a:ln w="9525" cap="flat" cmpd="sng" algn="ctr">
            <a:solidFill>
              <a:srgbClr val="5191CD">
                <a:shade val="95000"/>
                <a:satMod val="105000"/>
              </a:srgbClr>
            </a:solidFill>
            <a:prstDash val="solid"/>
            <a:tailEnd type="arrow"/>
          </a:ln>
          <a:effectLst/>
        </p:spPr>
      </p:cxnSp>
      <p:cxnSp>
        <p:nvCxnSpPr>
          <p:cNvPr id="151" name="Form 172"/>
          <p:cNvCxnSpPr>
            <a:stCxn id="128" idx="2"/>
            <a:endCxn id="119" idx="1"/>
          </p:cNvCxnSpPr>
          <p:nvPr/>
        </p:nvCxnSpPr>
        <p:spPr>
          <a:xfrm rot="16200000" flipH="1">
            <a:off x="5258430" y="2426104"/>
            <a:ext cx="127276" cy="1616474"/>
          </a:xfrm>
          <a:prstGeom prst="bentConnector2">
            <a:avLst/>
          </a:prstGeom>
          <a:noFill/>
          <a:ln w="9525" cap="flat" cmpd="sng" algn="ctr">
            <a:solidFill>
              <a:srgbClr val="5191CD">
                <a:shade val="95000"/>
                <a:satMod val="105000"/>
              </a:srgbClr>
            </a:solidFill>
            <a:prstDash val="solid"/>
            <a:tailEnd type="arrow"/>
          </a:ln>
          <a:effectLst/>
        </p:spPr>
      </p:cxnSp>
      <p:cxnSp>
        <p:nvCxnSpPr>
          <p:cNvPr id="152" name="Gewinkelte Verbindung 174"/>
          <p:cNvCxnSpPr>
            <a:stCxn id="129" idx="2"/>
            <a:endCxn id="127" idx="0"/>
          </p:cNvCxnSpPr>
          <p:nvPr/>
        </p:nvCxnSpPr>
        <p:spPr>
          <a:xfrm rot="16200000" flipH="1">
            <a:off x="2583186" y="2994075"/>
            <a:ext cx="216349" cy="773134"/>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53" name="Gewinkelte Verbindung 176"/>
          <p:cNvCxnSpPr>
            <a:stCxn id="130" idx="3"/>
            <a:endCxn id="127" idx="1"/>
          </p:cNvCxnSpPr>
          <p:nvPr/>
        </p:nvCxnSpPr>
        <p:spPr>
          <a:xfrm>
            <a:off x="1566963" y="3793186"/>
            <a:ext cx="962942" cy="404"/>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54" name="Form 178"/>
          <p:cNvCxnSpPr>
            <a:stCxn id="126" idx="2"/>
            <a:endCxn id="129" idx="1"/>
          </p:cNvCxnSpPr>
          <p:nvPr/>
        </p:nvCxnSpPr>
        <p:spPr>
          <a:xfrm rot="16200000" flipH="1">
            <a:off x="1292518" y="2503605"/>
            <a:ext cx="190676" cy="737830"/>
          </a:xfrm>
          <a:prstGeom prst="bentConnector2">
            <a:avLst/>
          </a:prstGeom>
          <a:noFill/>
          <a:ln w="9525" cap="flat" cmpd="sng" algn="ctr">
            <a:solidFill>
              <a:srgbClr val="5191CD">
                <a:shade val="95000"/>
                <a:satMod val="105000"/>
              </a:srgbClr>
            </a:solidFill>
            <a:prstDash val="solid"/>
            <a:tailEnd type="arrow"/>
          </a:ln>
          <a:effectLst/>
        </p:spPr>
      </p:cxnSp>
      <p:cxnSp>
        <p:nvCxnSpPr>
          <p:cNvPr id="157" name="Gewinkelte Verbindung 201"/>
          <p:cNvCxnSpPr>
            <a:stCxn id="132" idx="3"/>
            <a:endCxn id="138" idx="1"/>
          </p:cNvCxnSpPr>
          <p:nvPr/>
        </p:nvCxnSpPr>
        <p:spPr>
          <a:xfrm>
            <a:off x="2852815" y="6158783"/>
            <a:ext cx="1122519" cy="12700"/>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58" name="Gewinkelte Verbindung 203"/>
          <p:cNvCxnSpPr>
            <a:stCxn id="132" idx="3"/>
            <a:endCxn id="136" idx="1"/>
          </p:cNvCxnSpPr>
          <p:nvPr/>
        </p:nvCxnSpPr>
        <p:spPr>
          <a:xfrm flipV="1">
            <a:off x="2852815" y="5491950"/>
            <a:ext cx="1122519" cy="666833"/>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59" name="Gerade Verbindung mit Pfeil 208"/>
          <p:cNvCxnSpPr>
            <a:stCxn id="137" idx="0"/>
            <a:endCxn id="121" idx="2"/>
          </p:cNvCxnSpPr>
          <p:nvPr/>
        </p:nvCxnSpPr>
        <p:spPr>
          <a:xfrm flipV="1">
            <a:off x="9558647" y="4095985"/>
            <a:ext cx="0" cy="535143"/>
          </a:xfrm>
          <a:prstGeom prst="straightConnector1">
            <a:avLst/>
          </a:prstGeom>
          <a:noFill/>
          <a:ln w="9525" cap="flat" cmpd="sng" algn="ctr">
            <a:solidFill>
              <a:srgbClr val="5191CD">
                <a:shade val="95000"/>
                <a:satMod val="105000"/>
              </a:srgbClr>
            </a:solidFill>
            <a:prstDash val="solid"/>
            <a:tailEnd type="arrow"/>
          </a:ln>
          <a:effectLst/>
        </p:spPr>
      </p:cxnSp>
      <p:cxnSp>
        <p:nvCxnSpPr>
          <p:cNvPr id="160" name="Form 210"/>
          <p:cNvCxnSpPr>
            <a:stCxn id="136" idx="3"/>
            <a:endCxn id="174" idx="2"/>
          </p:cNvCxnSpPr>
          <p:nvPr/>
        </p:nvCxnSpPr>
        <p:spPr>
          <a:xfrm flipV="1">
            <a:off x="5071378" y="4448225"/>
            <a:ext cx="1623914" cy="1043725"/>
          </a:xfrm>
          <a:prstGeom prst="bentConnector2">
            <a:avLst/>
          </a:prstGeom>
          <a:noFill/>
          <a:ln w="9525" cap="flat" cmpd="sng" algn="ctr">
            <a:solidFill>
              <a:srgbClr val="5191CD">
                <a:shade val="95000"/>
                <a:satMod val="105000"/>
              </a:srgbClr>
            </a:solidFill>
            <a:prstDash val="solid"/>
            <a:tailEnd type="arrow"/>
          </a:ln>
          <a:effectLst/>
        </p:spPr>
      </p:cxnSp>
      <p:cxnSp>
        <p:nvCxnSpPr>
          <p:cNvPr id="161" name="Form 212"/>
          <p:cNvCxnSpPr>
            <a:stCxn id="138" idx="3"/>
            <a:endCxn id="174" idx="2"/>
          </p:cNvCxnSpPr>
          <p:nvPr/>
        </p:nvCxnSpPr>
        <p:spPr>
          <a:xfrm flipV="1">
            <a:off x="5071378" y="4448225"/>
            <a:ext cx="1623914" cy="1710558"/>
          </a:xfrm>
          <a:prstGeom prst="bentConnector2">
            <a:avLst/>
          </a:prstGeom>
          <a:noFill/>
          <a:ln w="9525" cap="flat" cmpd="sng" algn="ctr">
            <a:solidFill>
              <a:srgbClr val="5191CD">
                <a:shade val="95000"/>
                <a:satMod val="105000"/>
              </a:srgbClr>
            </a:solidFill>
            <a:prstDash val="solid"/>
            <a:tailEnd type="arrow"/>
          </a:ln>
          <a:effectLst/>
        </p:spPr>
      </p:cxnSp>
      <p:cxnSp>
        <p:nvCxnSpPr>
          <p:cNvPr id="162" name="Gewinkelte Verbindung 75"/>
          <p:cNvCxnSpPr>
            <a:stCxn id="130" idx="2"/>
            <a:endCxn id="132" idx="1"/>
          </p:cNvCxnSpPr>
          <p:nvPr/>
        </p:nvCxnSpPr>
        <p:spPr>
          <a:xfrm rot="16200000" flipH="1">
            <a:off x="357363" y="4759374"/>
            <a:ext cx="2060987" cy="737830"/>
          </a:xfrm>
          <a:prstGeom prst="bentConnector2">
            <a:avLst/>
          </a:prstGeom>
          <a:noFill/>
          <a:ln w="9525" cap="flat" cmpd="sng" algn="ctr">
            <a:solidFill>
              <a:srgbClr val="5191CD">
                <a:shade val="95000"/>
                <a:satMod val="105000"/>
              </a:srgbClr>
            </a:solidFill>
            <a:prstDash val="solid"/>
            <a:tailEnd type="arrow"/>
          </a:ln>
          <a:effectLst/>
        </p:spPr>
      </p:cxnSp>
      <p:cxnSp>
        <p:nvCxnSpPr>
          <p:cNvPr id="163" name="Gewinkelte Verbindung 85"/>
          <p:cNvCxnSpPr>
            <a:stCxn id="138" idx="0"/>
            <a:endCxn id="136" idx="2"/>
          </p:cNvCxnSpPr>
          <p:nvPr/>
        </p:nvCxnSpPr>
        <p:spPr>
          <a:xfrm rot="5400000" flipH="1" flipV="1">
            <a:off x="4494550" y="5825367"/>
            <a:ext cx="57613" cy="12700"/>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68" name="Form 59"/>
          <p:cNvCxnSpPr>
            <a:stCxn id="127" idx="3"/>
            <a:endCxn id="120" idx="1"/>
          </p:cNvCxnSpPr>
          <p:nvPr/>
        </p:nvCxnSpPr>
        <p:spPr>
          <a:xfrm flipV="1">
            <a:off x="3625949" y="3791213"/>
            <a:ext cx="4090812" cy="2377"/>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cxnSp>
        <p:nvCxnSpPr>
          <p:cNvPr id="169" name="Form 62"/>
          <p:cNvCxnSpPr>
            <a:stCxn id="135" idx="0"/>
            <a:endCxn id="120" idx="1"/>
          </p:cNvCxnSpPr>
          <p:nvPr/>
        </p:nvCxnSpPr>
        <p:spPr>
          <a:xfrm rot="5400000" flipH="1" flipV="1">
            <a:off x="6093823" y="2220747"/>
            <a:ext cx="52471" cy="3193405"/>
          </a:xfrm>
          <a:prstGeom prst="bentConnector2">
            <a:avLst/>
          </a:prstGeom>
          <a:noFill/>
          <a:ln w="9525" cap="flat" cmpd="sng" algn="ctr">
            <a:solidFill>
              <a:srgbClr val="5191CD">
                <a:shade val="95000"/>
                <a:satMod val="105000"/>
              </a:srgbClr>
            </a:solidFill>
            <a:prstDash val="solid"/>
            <a:tailEnd type="arrow"/>
          </a:ln>
          <a:effectLst/>
        </p:spPr>
      </p:cxnSp>
      <p:cxnSp>
        <p:nvCxnSpPr>
          <p:cNvPr id="170" name="Gewinkelte Verbindung 60"/>
          <p:cNvCxnSpPr>
            <a:stCxn id="127" idx="3"/>
            <a:endCxn id="119" idx="1"/>
          </p:cNvCxnSpPr>
          <p:nvPr/>
        </p:nvCxnSpPr>
        <p:spPr>
          <a:xfrm flipV="1">
            <a:off x="3625949" y="3297979"/>
            <a:ext cx="2504356" cy="495611"/>
          </a:xfrm>
          <a:prstGeom prst="bentConnector3">
            <a:avLst>
              <a:gd name="adj1" fmla="val 50000"/>
            </a:avLst>
          </a:prstGeom>
          <a:noFill/>
          <a:ln w="9525" cap="flat" cmpd="sng" algn="ctr">
            <a:solidFill>
              <a:srgbClr val="5191CD">
                <a:shade val="95000"/>
                <a:satMod val="105000"/>
              </a:srgbClr>
            </a:solidFill>
            <a:prstDash val="solid"/>
            <a:tailEnd type="arrow"/>
          </a:ln>
          <a:effectLst/>
        </p:spPr>
      </p:cxnSp>
      <p:sp>
        <p:nvSpPr>
          <p:cNvPr id="172" name="Richtungspfeil 65"/>
          <p:cNvSpPr/>
          <p:nvPr/>
        </p:nvSpPr>
        <p:spPr>
          <a:xfrm>
            <a:off x="457598" y="6656335"/>
            <a:ext cx="11017223" cy="227181"/>
          </a:xfrm>
          <a:prstGeom prst="homePlate">
            <a:avLst/>
          </a:prstGeom>
          <a:solidFill>
            <a:schemeClr val="accent2"/>
          </a:solidFill>
          <a:ln>
            <a:noFill/>
          </a:ln>
          <a:effectLst>
            <a:outerShdw blurRad="50800" dist="25400" dir="5400000" rotWithShape="0">
              <a:srgbClr val="000000">
                <a:alpha val="45000"/>
              </a:srgbClr>
            </a:outerShdw>
          </a:effectLst>
        </p:spPr>
        <p:txBody>
          <a:bodyPr lIns="0" tIns="0" rIns="0" bIns="0" rtlCol="0" anchor="ctr"/>
          <a:lstStyle/>
          <a:p>
            <a:pPr algn="ctr" defTabSz="914400">
              <a:defRPr/>
            </a:pPr>
            <a:r>
              <a:rPr lang="de-DE" sz="1400" kern="0" dirty="0" smtClean="0">
                <a:solidFill>
                  <a:srgbClr val="FFFFFF"/>
                </a:solidFill>
                <a:latin typeface="Segoe UI Light"/>
              </a:rPr>
              <a:t>Technical Implementation</a:t>
            </a:r>
            <a:endParaRPr lang="de-CH" sz="1400" kern="0" dirty="0" smtClean="0">
              <a:solidFill>
                <a:srgbClr val="FFFFFF"/>
              </a:solidFill>
              <a:latin typeface="Segoe UI Light"/>
            </a:endParaRPr>
          </a:p>
        </p:txBody>
      </p:sp>
      <p:sp>
        <p:nvSpPr>
          <p:cNvPr id="173" name="Richtungspfeil 68"/>
          <p:cNvSpPr/>
          <p:nvPr/>
        </p:nvSpPr>
        <p:spPr>
          <a:xfrm>
            <a:off x="457597" y="1841078"/>
            <a:ext cx="11017224" cy="231511"/>
          </a:xfrm>
          <a:prstGeom prst="homePlate">
            <a:avLst/>
          </a:prstGeom>
          <a:solidFill>
            <a:schemeClr val="accent2"/>
          </a:solidFill>
          <a:ln>
            <a:noFill/>
          </a:ln>
          <a:effectLst>
            <a:outerShdw blurRad="50800" dist="25400" dir="5400000" rotWithShape="0">
              <a:srgbClr val="000000">
                <a:alpha val="45000"/>
              </a:srgbClr>
            </a:outerShdw>
          </a:effectLst>
        </p:spPr>
        <p:txBody>
          <a:bodyPr lIns="0" tIns="0" rIns="0" bIns="0" rtlCol="0" anchor="ctr"/>
          <a:lstStyle/>
          <a:p>
            <a:pPr algn="ctr" defTabSz="914400">
              <a:defRPr/>
            </a:pPr>
            <a:r>
              <a:rPr lang="de-DE" sz="1400" kern="0" dirty="0" err="1" smtClean="0">
                <a:solidFill>
                  <a:srgbClr val="FFFFFF"/>
                </a:solidFill>
                <a:latin typeface="Segoe UI Light"/>
                <a:ea typeface="Segoe UI" pitchFamily="34" charset="0"/>
                <a:cs typeface="Segoe UI" pitchFamily="34" charset="0"/>
              </a:rPr>
              <a:t>Organizational</a:t>
            </a:r>
            <a:r>
              <a:rPr lang="de-DE" sz="1400" kern="0" dirty="0" smtClean="0">
                <a:solidFill>
                  <a:srgbClr val="FFFFFF"/>
                </a:solidFill>
                <a:latin typeface="Segoe UI Light"/>
                <a:ea typeface="Segoe UI" pitchFamily="34" charset="0"/>
                <a:cs typeface="Segoe UI" pitchFamily="34" charset="0"/>
              </a:rPr>
              <a:t> Adoption</a:t>
            </a:r>
            <a:endParaRPr lang="de-CH" sz="1400" kern="0" dirty="0" smtClean="0">
              <a:solidFill>
                <a:srgbClr val="FFFFFF"/>
              </a:solidFill>
              <a:latin typeface="Segoe UI Light"/>
              <a:ea typeface="Segoe UI" pitchFamily="34" charset="0"/>
              <a:cs typeface="Segoe UI" pitchFamily="34" charset="0"/>
            </a:endParaRPr>
          </a:p>
        </p:txBody>
      </p:sp>
      <p:sp>
        <p:nvSpPr>
          <p:cNvPr id="174" name="Rechteck 82"/>
          <p:cNvSpPr/>
          <p:nvPr/>
        </p:nvSpPr>
        <p:spPr>
          <a:xfrm>
            <a:off x="6130306" y="3855761"/>
            <a:ext cx="1129971" cy="592464"/>
          </a:xfrm>
          <a:prstGeom prst="rect">
            <a:avLst/>
          </a:prstGeom>
          <a:solidFill>
            <a:srgbClr val="FFFFFF">
              <a:lumMod val="50000"/>
            </a:srgbClr>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a:solidFill>
                  <a:srgbClr val="FFFFFF"/>
                </a:solidFill>
              </a:rPr>
              <a:t>Learning (</a:t>
            </a:r>
            <a:r>
              <a:rPr lang="de-DE" sz="800" b="1" kern="0" dirty="0" err="1">
                <a:solidFill>
                  <a:srgbClr val="FFFFFF"/>
                </a:solidFill>
              </a:rPr>
              <a:t>employees</a:t>
            </a:r>
            <a:r>
              <a:rPr lang="de-DE" sz="800" b="1" kern="0" dirty="0">
                <a:solidFill>
                  <a:srgbClr val="FFFFFF"/>
                </a:solidFill>
              </a:rPr>
              <a:t> </a:t>
            </a:r>
            <a:endParaRPr lang="de-DE" sz="800" b="1" kern="0" dirty="0" smtClean="0">
              <a:solidFill>
                <a:srgbClr val="FFFFFF"/>
              </a:solidFill>
            </a:endParaRPr>
          </a:p>
          <a:p>
            <a:pPr algn="ctr" defTabSz="914400" eaLnBrk="0" hangingPunct="0">
              <a:defRPr/>
            </a:pPr>
            <a:r>
              <a:rPr lang="de-DE" sz="800" b="1" kern="0" dirty="0" err="1" smtClean="0">
                <a:solidFill>
                  <a:srgbClr val="FFFFFF"/>
                </a:solidFill>
              </a:rPr>
              <a:t>are</a:t>
            </a:r>
            <a:r>
              <a:rPr lang="de-DE" sz="800" b="1" kern="0" dirty="0" smtClean="0">
                <a:solidFill>
                  <a:srgbClr val="FFFFFF"/>
                </a:solidFill>
              </a:rPr>
              <a:t> </a:t>
            </a:r>
            <a:r>
              <a:rPr lang="de-DE" sz="800" b="1" kern="0" dirty="0" err="1">
                <a:solidFill>
                  <a:srgbClr val="FFFFFF"/>
                </a:solidFill>
              </a:rPr>
              <a:t>able</a:t>
            </a:r>
            <a:r>
              <a:rPr lang="de-DE" sz="800" b="1" kern="0" dirty="0">
                <a:solidFill>
                  <a:srgbClr val="FFFFFF"/>
                </a:solidFill>
              </a:rPr>
              <a:t>)</a:t>
            </a:r>
          </a:p>
        </p:txBody>
      </p:sp>
      <p:sp>
        <p:nvSpPr>
          <p:cNvPr id="175" name="Rechteck 96"/>
          <p:cNvSpPr/>
          <p:nvPr/>
        </p:nvSpPr>
        <p:spPr>
          <a:xfrm rot="10800000" flipV="1">
            <a:off x="9305925" y="6325141"/>
            <a:ext cx="1869448" cy="164925"/>
          </a:xfrm>
          <a:prstGeom prst="rect">
            <a:avLst/>
          </a:prstGeom>
          <a:solidFill>
            <a:srgbClr val="FFFFFF">
              <a:lumMod val="50000"/>
            </a:srgbClr>
          </a:solidFill>
          <a:ln>
            <a:noFill/>
          </a:ln>
          <a:effectLst>
            <a:outerShdw blurRad="40000" dist="23000" dir="5400000" rotWithShape="0">
              <a:srgbClr val="000000">
                <a:alpha val="35000"/>
              </a:srgbClr>
            </a:outerShdw>
          </a:effectLst>
        </p:spPr>
        <p:txBody>
          <a:bodyPr lIns="0" tIns="0" rIns="0" bIns="0" rtlCol="0" anchor="ctr"/>
          <a:lstStyle/>
          <a:p>
            <a:pPr algn="ctr" defTabSz="914400">
              <a:defRPr/>
            </a:pPr>
            <a:r>
              <a:rPr lang="de-DE" sz="800" b="1" kern="0" dirty="0" smtClean="0">
                <a:solidFill>
                  <a:srgbClr val="FFFFFF"/>
                </a:solidFill>
              </a:rPr>
              <a:t>Project </a:t>
            </a:r>
            <a:r>
              <a:rPr lang="de-DE" sz="800" b="1" kern="0" dirty="0" err="1" smtClean="0">
                <a:solidFill>
                  <a:srgbClr val="FFFFFF"/>
                </a:solidFill>
              </a:rPr>
              <a:t>evaluation</a:t>
            </a:r>
            <a:r>
              <a:rPr lang="de-DE" sz="800" b="1" kern="0" dirty="0" smtClean="0">
                <a:solidFill>
                  <a:srgbClr val="FFFFFF"/>
                </a:solidFill>
              </a:rPr>
              <a:t> </a:t>
            </a:r>
            <a:endParaRPr lang="de-CH" sz="800" b="1" kern="0" dirty="0" smtClean="0">
              <a:solidFill>
                <a:srgbClr val="FFFFFF"/>
              </a:solidFill>
            </a:endParaRPr>
          </a:p>
        </p:txBody>
      </p:sp>
      <p:sp>
        <p:nvSpPr>
          <p:cNvPr id="120" name="Rechteck 88"/>
          <p:cNvSpPr/>
          <p:nvPr/>
        </p:nvSpPr>
        <p:spPr>
          <a:xfrm>
            <a:off x="7716761" y="3486440"/>
            <a:ext cx="1096044" cy="609545"/>
          </a:xfrm>
          <a:prstGeom prst="rect">
            <a:avLst/>
          </a:prstGeom>
          <a:solidFill>
            <a:srgbClr val="FFFFFF">
              <a:lumMod val="50000"/>
            </a:srgbClr>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Application</a:t>
            </a:r>
            <a:r>
              <a:rPr lang="de-DE" sz="800" b="1" kern="0" dirty="0">
                <a:solidFill>
                  <a:srgbClr val="FFFFFF"/>
                </a:solidFill>
              </a:rPr>
              <a:t> (</a:t>
            </a:r>
            <a:r>
              <a:rPr lang="de-DE" sz="800" b="1" kern="0" dirty="0" err="1">
                <a:solidFill>
                  <a:srgbClr val="FFFFFF"/>
                </a:solidFill>
              </a:rPr>
              <a:t>employees</a:t>
            </a:r>
            <a:r>
              <a:rPr lang="de-DE" sz="800" b="1" kern="0" dirty="0">
                <a:solidFill>
                  <a:srgbClr val="FFFFFF"/>
                </a:solidFill>
              </a:rPr>
              <a:t> do)</a:t>
            </a:r>
            <a:endParaRPr lang="de-CH" sz="800" b="1" kern="0" dirty="0">
              <a:solidFill>
                <a:srgbClr val="FFFFFF"/>
              </a:solidFill>
            </a:endParaRPr>
          </a:p>
        </p:txBody>
      </p:sp>
      <p:sp>
        <p:nvSpPr>
          <p:cNvPr id="121" name="Rechteck 90"/>
          <p:cNvSpPr/>
          <p:nvPr/>
        </p:nvSpPr>
        <p:spPr>
          <a:xfrm>
            <a:off x="9010625" y="3486440"/>
            <a:ext cx="1096044" cy="609545"/>
          </a:xfrm>
          <a:prstGeom prst="rect">
            <a:avLst/>
          </a:prstGeom>
          <a:solidFill>
            <a:srgbClr val="FFFFFF">
              <a:lumMod val="50000"/>
            </a:srgbClr>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err="1">
                <a:solidFill>
                  <a:srgbClr val="FFFFFF"/>
                </a:solidFill>
              </a:rPr>
              <a:t>Results</a:t>
            </a:r>
            <a:r>
              <a:rPr lang="de-DE" sz="800" b="1" kern="0" dirty="0">
                <a:solidFill>
                  <a:srgbClr val="FFFFFF"/>
                </a:solidFill>
              </a:rPr>
              <a:t> </a:t>
            </a:r>
          </a:p>
        </p:txBody>
      </p:sp>
      <p:sp>
        <p:nvSpPr>
          <p:cNvPr id="122" name="Rechteck 92"/>
          <p:cNvSpPr/>
          <p:nvPr/>
        </p:nvSpPr>
        <p:spPr>
          <a:xfrm>
            <a:off x="10378777" y="3477773"/>
            <a:ext cx="1096044" cy="609545"/>
          </a:xfrm>
          <a:prstGeom prst="rect">
            <a:avLst/>
          </a:prstGeom>
          <a:solidFill>
            <a:srgbClr val="FFFFFF">
              <a:lumMod val="50000"/>
            </a:srgbClr>
          </a:solidFill>
          <a:ln>
            <a:noFill/>
          </a:ln>
          <a:effectLst>
            <a:outerShdw blurRad="40000" dist="23000" dir="5400000" rotWithShape="0">
              <a:srgbClr val="000000">
                <a:alpha val="35000"/>
              </a:srgbClr>
            </a:outerShdw>
          </a:effectLst>
        </p:spPr>
        <p:txBody>
          <a:bodyPr lIns="0" tIns="0" rIns="0" bIns="0" rtlCol="0" anchor="ctr"/>
          <a:lstStyle/>
          <a:p>
            <a:pPr algn="ctr" defTabSz="914400" eaLnBrk="0" hangingPunct="0">
              <a:defRPr/>
            </a:pPr>
            <a:r>
              <a:rPr lang="de-DE" sz="800" b="1" kern="0" dirty="0">
                <a:solidFill>
                  <a:srgbClr val="FFFFFF"/>
                </a:solidFill>
              </a:rPr>
              <a:t>Evaluation</a:t>
            </a:r>
            <a:endParaRPr lang="de-CH" sz="800" b="1" kern="0" dirty="0">
              <a:solidFill>
                <a:srgbClr val="FFFFFF"/>
              </a:solidFill>
            </a:endParaRPr>
          </a:p>
        </p:txBody>
      </p:sp>
      <p:sp>
        <p:nvSpPr>
          <p:cNvPr id="126" name="Rechteck 115"/>
          <p:cNvSpPr/>
          <p:nvPr/>
        </p:nvSpPr>
        <p:spPr>
          <a:xfrm>
            <a:off x="470919" y="2167637"/>
            <a:ext cx="1096044" cy="609545"/>
          </a:xfrm>
          <a:prstGeom prst="rect">
            <a:avLst/>
          </a:prstGeom>
          <a:solidFill>
            <a:schemeClr val="accent1"/>
          </a:solidFill>
          <a:ln>
            <a:noFill/>
          </a:ln>
          <a:effectLst>
            <a:outerShdw blurRad="40000" dist="23000" dir="5400000" rotWithShape="0">
              <a:srgbClr val="000000">
                <a:alpha val="35000"/>
              </a:srgbClr>
            </a:outerShdw>
          </a:effectLst>
        </p:spPr>
        <p:txBody>
          <a:bodyPr lIns="0" tIns="0" rIns="0" bIns="0" rtlCol="0" anchor="ctr"/>
          <a:lstStyle/>
          <a:p>
            <a:pPr algn="ctr" defTabSz="914400">
              <a:defRPr/>
            </a:pPr>
            <a:r>
              <a:rPr lang="de-DE" sz="800" b="1" kern="0" dirty="0" err="1" smtClean="0">
                <a:solidFill>
                  <a:srgbClr val="FFFFFF"/>
                </a:solidFill>
                <a:ea typeface="Segoe UI" pitchFamily="34" charset="0"/>
                <a:cs typeface="Segoe UI" pitchFamily="34" charset="0"/>
              </a:rPr>
              <a:t>Commitment</a:t>
            </a:r>
            <a:endParaRPr lang="de-DE" sz="800" b="1" kern="0" dirty="0" smtClean="0">
              <a:solidFill>
                <a:srgbClr val="FFFFFF"/>
              </a:solidFill>
              <a:ea typeface="Segoe UI" pitchFamily="34" charset="0"/>
              <a:cs typeface="Segoe UI" pitchFamily="34" charset="0"/>
            </a:endParaRPr>
          </a:p>
        </p:txBody>
      </p:sp>
      <p:cxnSp>
        <p:nvCxnSpPr>
          <p:cNvPr id="240" name="Straight Arrow Connector 239"/>
          <p:cNvCxnSpPr>
            <a:stCxn id="129" idx="2"/>
            <a:endCxn id="134" idx="0"/>
          </p:cNvCxnSpPr>
          <p:nvPr/>
        </p:nvCxnSpPr>
        <p:spPr>
          <a:xfrm>
            <a:off x="2304793" y="3272468"/>
            <a:ext cx="0" cy="1088528"/>
          </a:xfrm>
          <a:prstGeom prst="straightConnector1">
            <a:avLst/>
          </a:prstGeom>
          <a:noFill/>
          <a:ln w="9525" cap="flat" cmpd="sng" algn="ctr">
            <a:solidFill>
              <a:srgbClr val="5191CD">
                <a:shade val="95000"/>
                <a:satMod val="105000"/>
              </a:srgbClr>
            </a:solidFill>
            <a:prstDash val="solid"/>
            <a:tailEnd type="arrow"/>
          </a:ln>
          <a:effectLst/>
        </p:spPr>
      </p:cxnSp>
      <p:cxnSp>
        <p:nvCxnSpPr>
          <p:cNvPr id="243" name="Straight Arrow Connector 242"/>
          <p:cNvCxnSpPr>
            <a:stCxn id="131" idx="0"/>
            <a:endCxn id="134" idx="2"/>
          </p:cNvCxnSpPr>
          <p:nvPr/>
        </p:nvCxnSpPr>
        <p:spPr>
          <a:xfrm flipV="1">
            <a:off x="2304793" y="4970216"/>
            <a:ext cx="0" cy="132421"/>
          </a:xfrm>
          <a:prstGeom prst="straightConnector1">
            <a:avLst/>
          </a:prstGeom>
          <a:noFill/>
          <a:ln w="9525" cap="flat" cmpd="sng" algn="ctr">
            <a:solidFill>
              <a:srgbClr val="5191CD">
                <a:shade val="95000"/>
                <a:satMod val="105000"/>
              </a:srgbClr>
            </a:solidFill>
            <a:prstDash val="solid"/>
            <a:tailEnd type="arrow"/>
          </a:ln>
          <a:effectLst/>
        </p:spPr>
      </p:cxnSp>
      <p:cxnSp>
        <p:nvCxnSpPr>
          <p:cNvPr id="246" name="Straight Arrow Connector 245"/>
          <p:cNvCxnSpPr>
            <a:stCxn id="132" idx="0"/>
            <a:endCxn id="131" idx="2"/>
          </p:cNvCxnSpPr>
          <p:nvPr/>
        </p:nvCxnSpPr>
        <p:spPr>
          <a:xfrm flipV="1">
            <a:off x="2304793" y="5711857"/>
            <a:ext cx="0" cy="142316"/>
          </a:xfrm>
          <a:prstGeom prst="straightConnector1">
            <a:avLst/>
          </a:prstGeom>
          <a:noFill/>
          <a:ln w="9525" cap="flat" cmpd="sng" algn="ctr">
            <a:solidFill>
              <a:srgbClr val="5191CD">
                <a:shade val="95000"/>
                <a:satMod val="105000"/>
              </a:srgbClr>
            </a:solidFill>
            <a:prstDash val="solid"/>
            <a:tailEnd type="arrow"/>
          </a:ln>
          <a:effectLst/>
        </p:spPr>
      </p:cxnSp>
      <p:cxnSp>
        <p:nvCxnSpPr>
          <p:cNvPr id="261" name="Straight Arrow Connector 260"/>
          <p:cNvCxnSpPr>
            <a:stCxn id="126" idx="2"/>
            <a:endCxn id="130" idx="0"/>
          </p:cNvCxnSpPr>
          <p:nvPr/>
        </p:nvCxnSpPr>
        <p:spPr>
          <a:xfrm>
            <a:off x="1018941" y="2777182"/>
            <a:ext cx="0" cy="711394"/>
          </a:xfrm>
          <a:prstGeom prst="straightConnector1">
            <a:avLst/>
          </a:prstGeom>
          <a:noFill/>
          <a:ln w="9525" cap="flat" cmpd="sng" algn="ctr">
            <a:solidFill>
              <a:srgbClr val="5191CD">
                <a:shade val="95000"/>
                <a:satMod val="105000"/>
              </a:srgbClr>
            </a:solidFill>
            <a:prstDash val="solid"/>
            <a:tailEnd type="arrow"/>
          </a:ln>
          <a:effectLst/>
        </p:spPr>
      </p:cxnSp>
      <p:sp>
        <p:nvSpPr>
          <p:cNvPr id="264" name="Ellipse 55"/>
          <p:cNvSpPr/>
          <p:nvPr/>
        </p:nvSpPr>
        <p:spPr>
          <a:xfrm>
            <a:off x="1609725" y="2579210"/>
            <a:ext cx="1414800" cy="806400"/>
          </a:xfrm>
          <a:prstGeom prst="ellipse">
            <a:avLst/>
          </a:prstGeom>
          <a:noFill/>
          <a:ln w="28575"/>
        </p:spPr>
        <p:style>
          <a:lnRef idx="2">
            <a:schemeClr val="accent5"/>
          </a:lnRef>
          <a:fillRef idx="1">
            <a:schemeClr val="lt1"/>
          </a:fillRef>
          <a:effectRef idx="0">
            <a:schemeClr val="accent5"/>
          </a:effectRef>
          <a:fontRef idx="minor">
            <a:schemeClr val="dk1"/>
          </a:fontRef>
        </p:style>
        <p:txBody>
          <a:bodyPr lIns="87256" tIns="43630" rIns="87256" bIns="43630" rtlCol="0" anchor="ctr"/>
          <a:lstStyle/>
          <a:p>
            <a:pPr algn="ctr" defTabSz="914400">
              <a:defRPr/>
            </a:pPr>
            <a:endParaRPr lang="de-CH" sz="800" b="1" kern="0" smtClean="0">
              <a:solidFill>
                <a:srgbClr val="FFFFFF"/>
              </a:solidFill>
              <a:ea typeface="Segoe UI" pitchFamily="34" charset="0"/>
              <a:cs typeface="Segoe UI" pitchFamily="34" charset="0"/>
            </a:endParaRPr>
          </a:p>
        </p:txBody>
      </p:sp>
      <p:sp>
        <p:nvSpPr>
          <p:cNvPr id="266" name="Ellipse 57"/>
          <p:cNvSpPr/>
          <p:nvPr/>
        </p:nvSpPr>
        <p:spPr>
          <a:xfrm>
            <a:off x="1609725" y="4265513"/>
            <a:ext cx="1414800" cy="806400"/>
          </a:xfrm>
          <a:prstGeom prst="ellipse">
            <a:avLst/>
          </a:prstGeom>
          <a:noFill/>
          <a:ln w="28575"/>
        </p:spPr>
        <p:style>
          <a:lnRef idx="2">
            <a:schemeClr val="accent5"/>
          </a:lnRef>
          <a:fillRef idx="1">
            <a:schemeClr val="lt1"/>
          </a:fillRef>
          <a:effectRef idx="0">
            <a:schemeClr val="accent5"/>
          </a:effectRef>
          <a:fontRef idx="minor">
            <a:schemeClr val="dk1"/>
          </a:fontRef>
        </p:style>
        <p:txBody>
          <a:bodyPr lIns="87256" tIns="43630" rIns="87256" bIns="43630" rtlCol="0" anchor="ctr"/>
          <a:lstStyle/>
          <a:p>
            <a:pPr algn="ctr" defTabSz="914400">
              <a:defRPr/>
            </a:pPr>
            <a:endParaRPr lang="de-CH" sz="800" b="1" kern="0" smtClean="0">
              <a:solidFill>
                <a:srgbClr val="FFFFFF"/>
              </a:solidFill>
              <a:ea typeface="Segoe UI" pitchFamily="34" charset="0"/>
              <a:cs typeface="Segoe UI" pitchFamily="34" charset="0"/>
            </a:endParaRPr>
          </a:p>
        </p:txBody>
      </p:sp>
      <p:sp>
        <p:nvSpPr>
          <p:cNvPr id="267" name="Ellipse 58"/>
          <p:cNvSpPr/>
          <p:nvPr/>
        </p:nvSpPr>
        <p:spPr>
          <a:xfrm>
            <a:off x="1609725" y="5789024"/>
            <a:ext cx="1414800" cy="806400"/>
          </a:xfrm>
          <a:prstGeom prst="ellipse">
            <a:avLst/>
          </a:prstGeom>
          <a:noFill/>
          <a:ln w="28575"/>
        </p:spPr>
        <p:style>
          <a:lnRef idx="2">
            <a:schemeClr val="accent5"/>
          </a:lnRef>
          <a:fillRef idx="1">
            <a:schemeClr val="lt1"/>
          </a:fillRef>
          <a:effectRef idx="0">
            <a:schemeClr val="accent5"/>
          </a:effectRef>
          <a:fontRef idx="minor">
            <a:schemeClr val="dk1"/>
          </a:fontRef>
        </p:style>
        <p:txBody>
          <a:bodyPr lIns="87256" tIns="43630" rIns="87256" bIns="43630" rtlCol="0" anchor="ctr"/>
          <a:lstStyle/>
          <a:p>
            <a:pPr algn="ctr" defTabSz="914400">
              <a:defRPr/>
            </a:pPr>
            <a:endParaRPr lang="de-CH" sz="800" b="1" kern="0" smtClean="0">
              <a:solidFill>
                <a:srgbClr val="FFFFFF"/>
              </a:solidFill>
              <a:ea typeface="Segoe UI" pitchFamily="34" charset="0"/>
              <a:cs typeface="Segoe UI" pitchFamily="34" charset="0"/>
            </a:endParaRPr>
          </a:p>
        </p:txBody>
      </p:sp>
      <p:sp>
        <p:nvSpPr>
          <p:cNvPr id="268" name="Ellipse 63"/>
          <p:cNvSpPr/>
          <p:nvPr/>
        </p:nvSpPr>
        <p:spPr>
          <a:xfrm>
            <a:off x="3822307" y="5789363"/>
            <a:ext cx="1414800" cy="806400"/>
          </a:xfrm>
          <a:prstGeom prst="ellipse">
            <a:avLst/>
          </a:prstGeom>
          <a:noFill/>
          <a:ln w="28575"/>
        </p:spPr>
        <p:style>
          <a:lnRef idx="2">
            <a:schemeClr val="accent5"/>
          </a:lnRef>
          <a:fillRef idx="1">
            <a:schemeClr val="lt1"/>
          </a:fillRef>
          <a:effectRef idx="0">
            <a:schemeClr val="accent5"/>
          </a:effectRef>
          <a:fontRef idx="minor">
            <a:schemeClr val="dk1"/>
          </a:fontRef>
        </p:style>
        <p:txBody>
          <a:bodyPr lIns="87256" tIns="43630" rIns="87256" bIns="43630" rtlCol="0" anchor="ctr"/>
          <a:lstStyle/>
          <a:p>
            <a:pPr algn="ctr" defTabSz="914400">
              <a:defRPr/>
            </a:pPr>
            <a:endParaRPr lang="de-CH" sz="800" b="1" kern="0" smtClean="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8833459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4" grpId="0" animBg="1"/>
      <p:bldP spid="266" grpId="0" animBg="1"/>
      <p:bldP spid="267" grpId="0" animBg="1"/>
      <p:bldP spid="26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reisvergleich.org/pimages/Meister-Werkbank_61__381254_60.jpg"/>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a:stretch/>
        </p:blipFill>
        <p:spPr bwMode="auto">
          <a:xfrm>
            <a:off x="5646568" y="1803682"/>
            <a:ext cx="3916295" cy="39320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sz="6000" dirty="0" smtClean="0"/>
              <a:t>IMPACT</a:t>
            </a:r>
            <a:r>
              <a:rPr lang="en-US" dirty="0" smtClean="0"/>
              <a:t/>
            </a:r>
            <a:br>
              <a:rPr lang="en-US" dirty="0" smtClean="0"/>
            </a:br>
            <a:r>
              <a:rPr lang="en-US" sz="4400" spc="0" dirty="0" smtClean="0">
                <a:gradFill>
                  <a:gsLst>
                    <a:gs pos="1250">
                      <a:schemeClr val="tx2"/>
                    </a:gs>
                    <a:gs pos="99000">
                      <a:schemeClr val="tx2"/>
                    </a:gs>
                  </a:gsLst>
                  <a:lin ang="5400000" scaled="0"/>
                </a:gradFill>
                <a:cs typeface="+mn-cs"/>
              </a:rPr>
              <a:t>Make SharePoint Work</a:t>
            </a:r>
            <a:endParaRPr lang="en-US" sz="4400" spc="0" dirty="0">
              <a:gradFill>
                <a:gsLst>
                  <a:gs pos="1250">
                    <a:schemeClr val="tx2"/>
                  </a:gs>
                  <a:gs pos="99000">
                    <a:schemeClr val="tx2"/>
                  </a:gs>
                </a:gsLst>
                <a:lin ang="5400000" scaled="0"/>
              </a:gradFill>
              <a:cs typeface="+mn-cs"/>
            </a:endParaRPr>
          </a:p>
        </p:txBody>
      </p:sp>
      <p:sp>
        <p:nvSpPr>
          <p:cNvPr id="3" name="Content Placeholder 2"/>
          <p:cNvSpPr>
            <a:spLocks noGrp="1"/>
          </p:cNvSpPr>
          <p:nvPr>
            <p:ph type="body" sz="quarter" idx="10"/>
          </p:nvPr>
        </p:nvSpPr>
        <p:spPr>
          <a:xfrm>
            <a:off x="514261" y="2655736"/>
            <a:ext cx="5029839" cy="3191354"/>
          </a:xfrm>
        </p:spPr>
        <p:txBody>
          <a:bodyPr>
            <a:normAutofit/>
          </a:bodyPr>
          <a:lstStyle/>
          <a:p>
            <a:pPr lvl="0"/>
            <a:r>
              <a:rPr lang="en-US" sz="3200" dirty="0">
                <a:solidFill>
                  <a:schemeClr val="accent2"/>
                </a:solidFill>
              </a:rPr>
              <a:t>Positioning of SharePoint as comprehensive platform for information management solutions</a:t>
            </a:r>
          </a:p>
        </p:txBody>
      </p:sp>
      <p:sp>
        <p:nvSpPr>
          <p:cNvPr id="9" name="Rectangle 8"/>
          <p:cNvSpPr/>
          <p:nvPr/>
        </p:nvSpPr>
        <p:spPr bwMode="auto">
          <a:xfrm>
            <a:off x="9665331" y="3835675"/>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Specific user scenarios ground SharePoint</a:t>
            </a:r>
          </a:p>
        </p:txBody>
      </p:sp>
      <p:sp>
        <p:nvSpPr>
          <p:cNvPr id="11" name="Rectangle 10"/>
          <p:cNvSpPr/>
          <p:nvPr/>
        </p:nvSpPr>
        <p:spPr bwMode="auto">
          <a:xfrm>
            <a:off x="9665331" y="1808234"/>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A function is not</a:t>
            </a:r>
            <a:br>
              <a:rPr lang="en-US" sz="1836" spc="-71" dirty="0">
                <a:gradFill>
                  <a:gsLst>
                    <a:gs pos="0">
                      <a:srgbClr val="FFFFFF"/>
                    </a:gs>
                    <a:gs pos="100000">
                      <a:srgbClr val="FFFFFF"/>
                    </a:gs>
                  </a:gsLst>
                  <a:lin ang="5400000" scaled="0"/>
                </a:gradFill>
                <a:ea typeface="Segoe UI" pitchFamily="34" charset="0"/>
                <a:cs typeface="Segoe UI" pitchFamily="34" charset="0"/>
              </a:rPr>
            </a:br>
            <a:r>
              <a:rPr lang="en-US" sz="1836" spc="-71" dirty="0">
                <a:gradFill>
                  <a:gsLst>
                    <a:gs pos="0">
                      <a:srgbClr val="FFFFFF"/>
                    </a:gs>
                    <a:gs pos="100000">
                      <a:srgbClr val="FFFFFF"/>
                    </a:gs>
                  </a:gsLst>
                  <a:lin ang="5400000" scaled="0"/>
                </a:gradFill>
                <a:ea typeface="Segoe UI" pitchFamily="34" charset="0"/>
                <a:cs typeface="Segoe UI" pitchFamily="34" charset="0"/>
              </a:rPr>
              <a:t>a solution</a:t>
            </a:r>
          </a:p>
        </p:txBody>
      </p:sp>
      <p:sp>
        <p:nvSpPr>
          <p:cNvPr id="13" name="Rectangle 12"/>
          <p:cNvSpPr/>
          <p:nvPr/>
        </p:nvSpPr>
        <p:spPr bwMode="auto">
          <a:xfrm>
            <a:off x="5621066" y="4962513"/>
            <a:ext cx="3944912" cy="779738"/>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SharePoint as a toolbox</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0102" y="1897387"/>
            <a:ext cx="744787" cy="610402"/>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90102" y="3968880"/>
            <a:ext cx="657356" cy="565067"/>
          </a:xfrm>
          <a:prstGeom prst="rect">
            <a:avLst/>
          </a:prstGeom>
        </p:spPr>
      </p:pic>
    </p:spTree>
    <p:extLst>
      <p:ext uri="{BB962C8B-B14F-4D97-AF65-F5344CB8AC3E}">
        <p14:creationId xmlns:p14="http://schemas.microsoft.com/office/powerpoint/2010/main" val="1335459975"/>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68" y="233151"/>
            <a:ext cx="10632027" cy="1160267"/>
          </a:xfrm>
        </p:spPr>
        <p:txBody>
          <a:bodyPr>
            <a:normAutofit fontScale="90000"/>
          </a:bodyPr>
          <a:lstStyle/>
          <a:p>
            <a:r>
              <a:rPr lang="en-US" dirty="0" smtClean="0"/>
              <a:t>Explore SharePoint with User </a:t>
            </a:r>
            <a:r>
              <a:rPr lang="en-US" dirty="0"/>
              <a:t>S</a:t>
            </a:r>
            <a:r>
              <a:rPr lang="en-US" dirty="0" smtClean="0"/>
              <a:t>cenarios</a:t>
            </a:r>
            <a:endParaRPr lang="en-US" dirty="0"/>
          </a:p>
        </p:txBody>
      </p:sp>
      <p:sp>
        <p:nvSpPr>
          <p:cNvPr id="3" name="Content Placeholder 2"/>
          <p:cNvSpPr>
            <a:spLocks noGrp="1"/>
          </p:cNvSpPr>
          <p:nvPr>
            <p:ph type="body" sz="quarter" idx="10"/>
          </p:nvPr>
        </p:nvSpPr>
        <p:spPr>
          <a:xfrm>
            <a:off x="531949" y="1847517"/>
            <a:ext cx="4993938" cy="3847935"/>
          </a:xfrm>
        </p:spPr>
        <p:txBody>
          <a:bodyPr vert="horz" wrap="square" lIns="146304" tIns="91440" rIns="146304" bIns="91440" rtlCol="0">
            <a:normAutofit/>
          </a:bodyPr>
          <a:lstStyle/>
          <a:p>
            <a:r>
              <a:rPr lang="en-US" sz="3200" dirty="0">
                <a:solidFill>
                  <a:schemeClr val="accent2"/>
                </a:solidFill>
              </a:rPr>
              <a:t>„Explore“ with a generic user scenario as proven practice to get hands-on experience on „the new way of work“</a:t>
            </a:r>
          </a:p>
        </p:txBody>
      </p:sp>
      <p:sp>
        <p:nvSpPr>
          <p:cNvPr id="12" name="Rectangle 11"/>
          <p:cNvSpPr/>
          <p:nvPr/>
        </p:nvSpPr>
        <p:spPr bwMode="auto">
          <a:xfrm>
            <a:off x="7643437" y="1808234"/>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Setup up Office 365 </a:t>
            </a:r>
            <a:r>
              <a:rPr lang="en-US" sz="1836" spc="-71" dirty="0">
                <a:gradFill>
                  <a:gsLst>
                    <a:gs pos="0">
                      <a:srgbClr val="FFFFFF"/>
                    </a:gs>
                    <a:gs pos="100000">
                      <a:srgbClr val="FFFFFF"/>
                    </a:gs>
                  </a:gsLst>
                  <a:lin ang="5400000" scaled="0"/>
                </a:gradFill>
                <a:ea typeface="Segoe UI" pitchFamily="34" charset="0"/>
                <a:cs typeface="Segoe UI" pitchFamily="34" charset="0"/>
                <a:sym typeface="Wingdings" panose="05000000000000000000" pitchFamily="2" charset="2"/>
              </a:rPr>
              <a:t>for exploring new way of work</a:t>
            </a: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5621542" y="1808234"/>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Choose a generic user scenario</a:t>
            </a:r>
          </a:p>
        </p:txBody>
      </p:sp>
      <p:sp>
        <p:nvSpPr>
          <p:cNvPr id="15" name="Rectangle 11"/>
          <p:cNvSpPr/>
          <p:nvPr/>
        </p:nvSpPr>
        <p:spPr bwMode="auto">
          <a:xfrm>
            <a:off x="7634516" y="3839377"/>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Show the business </a:t>
            </a:r>
            <a:r>
              <a:rPr lang="en-US" sz="1836" spc="-71" dirty="0" smtClean="0">
                <a:gradFill>
                  <a:gsLst>
                    <a:gs pos="0">
                      <a:srgbClr val="FFFFFF"/>
                    </a:gs>
                    <a:gs pos="100000">
                      <a:srgbClr val="FFFFFF"/>
                    </a:gs>
                  </a:gsLst>
                  <a:lin ang="5400000" scaled="0"/>
                </a:gradFill>
                <a:ea typeface="Segoe UI" pitchFamily="34" charset="0"/>
                <a:cs typeface="Segoe UI" pitchFamily="34" charset="0"/>
              </a:rPr>
              <a:t>benefits and build a vision</a:t>
            </a: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9"/>
          <p:cNvSpPr/>
          <p:nvPr/>
        </p:nvSpPr>
        <p:spPr bwMode="auto">
          <a:xfrm>
            <a:off x="9665331" y="1809846"/>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Implement the deployment-ready template as a prototype</a:t>
            </a:r>
          </a:p>
        </p:txBody>
      </p:sp>
      <p:sp>
        <p:nvSpPr>
          <p:cNvPr id="10" name="Rectangle 9"/>
          <p:cNvSpPr/>
          <p:nvPr/>
        </p:nvSpPr>
        <p:spPr bwMode="auto">
          <a:xfrm>
            <a:off x="9665331" y="3839377"/>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Identify specific use cases or adaptations if needed </a:t>
            </a:r>
          </a:p>
        </p:txBody>
      </p:sp>
      <p:sp>
        <p:nvSpPr>
          <p:cNvPr id="20" name="Freeform 43"/>
          <p:cNvSpPr>
            <a:spLocks noEditPoints="1"/>
          </p:cNvSpPr>
          <p:nvPr/>
        </p:nvSpPr>
        <p:spPr bwMode="black">
          <a:xfrm>
            <a:off x="8788463" y="1922380"/>
            <a:ext cx="676314" cy="632140"/>
          </a:xfrm>
          <a:custGeom>
            <a:avLst/>
            <a:gdLst>
              <a:gd name="T0" fmla="*/ 106 w 800"/>
              <a:gd name="T1" fmla="*/ 178 h 748"/>
              <a:gd name="T2" fmla="*/ 204 w 800"/>
              <a:gd name="T3" fmla="*/ 88 h 748"/>
              <a:gd name="T4" fmla="*/ 495 w 800"/>
              <a:gd name="T5" fmla="*/ 588 h 748"/>
              <a:gd name="T6" fmla="*/ 398 w 800"/>
              <a:gd name="T7" fmla="*/ 677 h 748"/>
              <a:gd name="T8" fmla="*/ 148 w 800"/>
              <a:gd name="T9" fmla="*/ 300 h 748"/>
              <a:gd name="T10" fmla="*/ 84 w 800"/>
              <a:gd name="T11" fmla="*/ 138 h 748"/>
              <a:gd name="T12" fmla="*/ 49 w 800"/>
              <a:gd name="T13" fmla="*/ 220 h 748"/>
              <a:gd name="T14" fmla="*/ 0 w 800"/>
              <a:gd name="T15" fmla="*/ 499 h 748"/>
              <a:gd name="T16" fmla="*/ 148 w 800"/>
              <a:gd name="T17" fmla="*/ 300 h 748"/>
              <a:gd name="T18" fmla="*/ 263 w 800"/>
              <a:gd name="T19" fmla="*/ 719 h 748"/>
              <a:gd name="T20" fmla="*/ 257 w 800"/>
              <a:gd name="T21" fmla="*/ 657 h 748"/>
              <a:gd name="T22" fmla="*/ 169 w 800"/>
              <a:gd name="T23" fmla="*/ 732 h 748"/>
              <a:gd name="T24" fmla="*/ 229 w 800"/>
              <a:gd name="T25" fmla="*/ 661 h 748"/>
              <a:gd name="T26" fmla="*/ 169 w 800"/>
              <a:gd name="T27" fmla="*/ 732 h 748"/>
              <a:gd name="T28" fmla="*/ 144 w 800"/>
              <a:gd name="T29" fmla="*/ 735 h 748"/>
              <a:gd name="T30" fmla="*/ 138 w 800"/>
              <a:gd name="T31" fmla="*/ 674 h 748"/>
              <a:gd name="T32" fmla="*/ 51 w 800"/>
              <a:gd name="T33" fmla="*/ 748 h 748"/>
              <a:gd name="T34" fmla="*/ 111 w 800"/>
              <a:gd name="T35" fmla="*/ 678 h 748"/>
              <a:gd name="T36" fmla="*/ 51 w 800"/>
              <a:gd name="T37" fmla="*/ 748 h 748"/>
              <a:gd name="T38" fmla="*/ 28 w 800"/>
              <a:gd name="T39" fmla="*/ 716 h 748"/>
              <a:gd name="T40" fmla="*/ 47 w 800"/>
              <a:gd name="T41" fmla="*/ 741 h 748"/>
              <a:gd name="T42" fmla="*/ 351 w 800"/>
              <a:gd name="T43" fmla="*/ 696 h 748"/>
              <a:gd name="T44" fmla="*/ 328 w 800"/>
              <a:gd name="T45" fmla="*/ 659 h 748"/>
              <a:gd name="T46" fmla="*/ 277 w 800"/>
              <a:gd name="T47" fmla="*/ 706 h 748"/>
              <a:gd name="T48" fmla="*/ 457 w 800"/>
              <a:gd name="T49" fmla="*/ 471 h 748"/>
              <a:gd name="T50" fmla="*/ 505 w 800"/>
              <a:gd name="T51" fmla="*/ 567 h 748"/>
              <a:gd name="T52" fmla="*/ 509 w 800"/>
              <a:gd name="T53" fmla="*/ 568 h 748"/>
              <a:gd name="T54" fmla="*/ 516 w 800"/>
              <a:gd name="T55" fmla="*/ 556 h 748"/>
              <a:gd name="T56" fmla="*/ 667 w 800"/>
              <a:gd name="T57" fmla="*/ 326 h 748"/>
              <a:gd name="T58" fmla="*/ 794 w 800"/>
              <a:gd name="T59" fmla="*/ 166 h 748"/>
              <a:gd name="T60" fmla="*/ 715 w 800"/>
              <a:gd name="T61" fmla="*/ 260 h 748"/>
              <a:gd name="T62" fmla="*/ 775 w 800"/>
              <a:gd name="T63" fmla="*/ 124 h 748"/>
              <a:gd name="T64" fmla="*/ 682 w 800"/>
              <a:gd name="T65" fmla="*/ 241 h 748"/>
              <a:gd name="T66" fmla="*/ 742 w 800"/>
              <a:gd name="T67" fmla="*/ 104 h 748"/>
              <a:gd name="T68" fmla="*/ 650 w 800"/>
              <a:gd name="T69" fmla="*/ 221 h 748"/>
              <a:gd name="T70" fmla="*/ 709 w 800"/>
              <a:gd name="T71" fmla="*/ 85 h 748"/>
              <a:gd name="T72" fmla="*/ 589 w 800"/>
              <a:gd name="T73" fmla="*/ 248 h 748"/>
              <a:gd name="T74" fmla="*/ 615 w 800"/>
              <a:gd name="T75" fmla="*/ 294 h 748"/>
              <a:gd name="T76" fmla="*/ 520 w 800"/>
              <a:gd name="T77" fmla="*/ 247 h 748"/>
              <a:gd name="T78" fmla="*/ 490 w 800"/>
              <a:gd name="T79" fmla="*/ 1 h 748"/>
              <a:gd name="T80" fmla="*/ 460 w 800"/>
              <a:gd name="T81" fmla="*/ 24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0" h="748">
                <a:moveTo>
                  <a:pt x="350" y="661"/>
                </a:moveTo>
                <a:cubicBezTo>
                  <a:pt x="106" y="178"/>
                  <a:pt x="106" y="178"/>
                  <a:pt x="106" y="178"/>
                </a:cubicBezTo>
                <a:cubicBezTo>
                  <a:pt x="98" y="160"/>
                  <a:pt x="105" y="138"/>
                  <a:pt x="122" y="130"/>
                </a:cubicBezTo>
                <a:cubicBezTo>
                  <a:pt x="204" y="88"/>
                  <a:pt x="204" y="88"/>
                  <a:pt x="204" y="88"/>
                </a:cubicBezTo>
                <a:cubicBezTo>
                  <a:pt x="222" y="80"/>
                  <a:pt x="244" y="87"/>
                  <a:pt x="252" y="104"/>
                </a:cubicBezTo>
                <a:cubicBezTo>
                  <a:pt x="495" y="588"/>
                  <a:pt x="495" y="588"/>
                  <a:pt x="495" y="588"/>
                </a:cubicBezTo>
                <a:cubicBezTo>
                  <a:pt x="504" y="605"/>
                  <a:pt x="497" y="627"/>
                  <a:pt x="479" y="636"/>
                </a:cubicBezTo>
                <a:cubicBezTo>
                  <a:pt x="398" y="677"/>
                  <a:pt x="398" y="677"/>
                  <a:pt x="398" y="677"/>
                </a:cubicBezTo>
                <a:cubicBezTo>
                  <a:pt x="380" y="686"/>
                  <a:pt x="358" y="679"/>
                  <a:pt x="350" y="661"/>
                </a:cubicBezTo>
                <a:close/>
                <a:moveTo>
                  <a:pt x="148" y="300"/>
                </a:moveTo>
                <a:cubicBezTo>
                  <a:pt x="83" y="171"/>
                  <a:pt x="83" y="171"/>
                  <a:pt x="83" y="171"/>
                </a:cubicBezTo>
                <a:cubicBezTo>
                  <a:pt x="78" y="161"/>
                  <a:pt x="79" y="148"/>
                  <a:pt x="84" y="138"/>
                </a:cubicBezTo>
                <a:cubicBezTo>
                  <a:pt x="67" y="134"/>
                  <a:pt x="67" y="134"/>
                  <a:pt x="67" y="134"/>
                </a:cubicBezTo>
                <a:cubicBezTo>
                  <a:pt x="49" y="220"/>
                  <a:pt x="49" y="220"/>
                  <a:pt x="49" y="220"/>
                </a:cubicBezTo>
                <a:cubicBezTo>
                  <a:pt x="63" y="223"/>
                  <a:pt x="63" y="223"/>
                  <a:pt x="63" y="223"/>
                </a:cubicBezTo>
                <a:cubicBezTo>
                  <a:pt x="49" y="325"/>
                  <a:pt x="0" y="388"/>
                  <a:pt x="0" y="499"/>
                </a:cubicBezTo>
                <a:cubicBezTo>
                  <a:pt x="18" y="529"/>
                  <a:pt x="26" y="622"/>
                  <a:pt x="14" y="672"/>
                </a:cubicBezTo>
                <a:cubicBezTo>
                  <a:pt x="85" y="555"/>
                  <a:pt x="129" y="431"/>
                  <a:pt x="148" y="300"/>
                </a:cubicBezTo>
                <a:close/>
                <a:moveTo>
                  <a:pt x="230" y="723"/>
                </a:moveTo>
                <a:cubicBezTo>
                  <a:pt x="263" y="719"/>
                  <a:pt x="263" y="719"/>
                  <a:pt x="263" y="719"/>
                </a:cubicBezTo>
                <a:cubicBezTo>
                  <a:pt x="290" y="653"/>
                  <a:pt x="290" y="653"/>
                  <a:pt x="290" y="653"/>
                </a:cubicBezTo>
                <a:cubicBezTo>
                  <a:pt x="257" y="657"/>
                  <a:pt x="257" y="657"/>
                  <a:pt x="257" y="657"/>
                </a:cubicBezTo>
                <a:cubicBezTo>
                  <a:pt x="230" y="723"/>
                  <a:pt x="230" y="723"/>
                  <a:pt x="230" y="723"/>
                </a:cubicBezTo>
                <a:close/>
                <a:moveTo>
                  <a:pt x="169" y="732"/>
                </a:moveTo>
                <a:cubicBezTo>
                  <a:pt x="202" y="727"/>
                  <a:pt x="202" y="727"/>
                  <a:pt x="202" y="727"/>
                </a:cubicBezTo>
                <a:cubicBezTo>
                  <a:pt x="229" y="661"/>
                  <a:pt x="229" y="661"/>
                  <a:pt x="229" y="661"/>
                </a:cubicBezTo>
                <a:cubicBezTo>
                  <a:pt x="196" y="666"/>
                  <a:pt x="196" y="666"/>
                  <a:pt x="196" y="666"/>
                </a:cubicBezTo>
                <a:cubicBezTo>
                  <a:pt x="169" y="732"/>
                  <a:pt x="169" y="732"/>
                  <a:pt x="169" y="732"/>
                </a:cubicBezTo>
                <a:close/>
                <a:moveTo>
                  <a:pt x="111" y="740"/>
                </a:moveTo>
                <a:cubicBezTo>
                  <a:pt x="144" y="735"/>
                  <a:pt x="144" y="735"/>
                  <a:pt x="144" y="735"/>
                </a:cubicBezTo>
                <a:cubicBezTo>
                  <a:pt x="171" y="669"/>
                  <a:pt x="171" y="669"/>
                  <a:pt x="171" y="669"/>
                </a:cubicBezTo>
                <a:cubicBezTo>
                  <a:pt x="138" y="674"/>
                  <a:pt x="138" y="674"/>
                  <a:pt x="138" y="674"/>
                </a:cubicBezTo>
                <a:cubicBezTo>
                  <a:pt x="111" y="740"/>
                  <a:pt x="111" y="740"/>
                  <a:pt x="111" y="740"/>
                </a:cubicBezTo>
                <a:close/>
                <a:moveTo>
                  <a:pt x="51" y="748"/>
                </a:moveTo>
                <a:cubicBezTo>
                  <a:pt x="84" y="744"/>
                  <a:pt x="84" y="744"/>
                  <a:pt x="84" y="744"/>
                </a:cubicBezTo>
                <a:cubicBezTo>
                  <a:pt x="111" y="678"/>
                  <a:pt x="111" y="678"/>
                  <a:pt x="111" y="678"/>
                </a:cubicBezTo>
                <a:cubicBezTo>
                  <a:pt x="78" y="682"/>
                  <a:pt x="78" y="682"/>
                  <a:pt x="78" y="682"/>
                </a:cubicBezTo>
                <a:cubicBezTo>
                  <a:pt x="51" y="748"/>
                  <a:pt x="51" y="748"/>
                  <a:pt x="51" y="748"/>
                </a:cubicBezTo>
                <a:close/>
                <a:moveTo>
                  <a:pt x="47" y="741"/>
                </a:moveTo>
                <a:cubicBezTo>
                  <a:pt x="28" y="716"/>
                  <a:pt x="28" y="716"/>
                  <a:pt x="28" y="716"/>
                </a:cubicBezTo>
                <a:cubicBezTo>
                  <a:pt x="60" y="711"/>
                  <a:pt x="60" y="711"/>
                  <a:pt x="60" y="711"/>
                </a:cubicBezTo>
                <a:cubicBezTo>
                  <a:pt x="47" y="741"/>
                  <a:pt x="47" y="741"/>
                  <a:pt x="47" y="741"/>
                </a:cubicBezTo>
                <a:close/>
                <a:moveTo>
                  <a:pt x="277" y="706"/>
                </a:moveTo>
                <a:cubicBezTo>
                  <a:pt x="351" y="696"/>
                  <a:pt x="351" y="696"/>
                  <a:pt x="351" y="696"/>
                </a:cubicBezTo>
                <a:cubicBezTo>
                  <a:pt x="347" y="693"/>
                  <a:pt x="343" y="689"/>
                  <a:pt x="341" y="684"/>
                </a:cubicBezTo>
                <a:cubicBezTo>
                  <a:pt x="328" y="659"/>
                  <a:pt x="328" y="659"/>
                  <a:pt x="328" y="659"/>
                </a:cubicBezTo>
                <a:cubicBezTo>
                  <a:pt x="295" y="664"/>
                  <a:pt x="295" y="664"/>
                  <a:pt x="295" y="664"/>
                </a:cubicBezTo>
                <a:cubicBezTo>
                  <a:pt x="277" y="706"/>
                  <a:pt x="277" y="706"/>
                  <a:pt x="277" y="706"/>
                </a:cubicBezTo>
                <a:close/>
                <a:moveTo>
                  <a:pt x="460" y="249"/>
                </a:moveTo>
                <a:cubicBezTo>
                  <a:pt x="457" y="471"/>
                  <a:pt x="457" y="471"/>
                  <a:pt x="457" y="471"/>
                </a:cubicBezTo>
                <a:cubicBezTo>
                  <a:pt x="481" y="518"/>
                  <a:pt x="481" y="518"/>
                  <a:pt x="481" y="518"/>
                </a:cubicBezTo>
                <a:cubicBezTo>
                  <a:pt x="505" y="567"/>
                  <a:pt x="505" y="567"/>
                  <a:pt x="505" y="567"/>
                </a:cubicBezTo>
                <a:cubicBezTo>
                  <a:pt x="507" y="571"/>
                  <a:pt x="507" y="571"/>
                  <a:pt x="507" y="571"/>
                </a:cubicBezTo>
                <a:cubicBezTo>
                  <a:pt x="509" y="568"/>
                  <a:pt x="509" y="568"/>
                  <a:pt x="509" y="568"/>
                </a:cubicBezTo>
                <a:cubicBezTo>
                  <a:pt x="516" y="568"/>
                  <a:pt x="516" y="568"/>
                  <a:pt x="516" y="568"/>
                </a:cubicBezTo>
                <a:cubicBezTo>
                  <a:pt x="516" y="556"/>
                  <a:pt x="516" y="556"/>
                  <a:pt x="516" y="556"/>
                </a:cubicBezTo>
                <a:cubicBezTo>
                  <a:pt x="658" y="320"/>
                  <a:pt x="658" y="320"/>
                  <a:pt x="658" y="320"/>
                </a:cubicBezTo>
                <a:cubicBezTo>
                  <a:pt x="667" y="326"/>
                  <a:pt x="667" y="326"/>
                  <a:pt x="667" y="326"/>
                </a:cubicBezTo>
                <a:cubicBezTo>
                  <a:pt x="680" y="333"/>
                  <a:pt x="696" y="329"/>
                  <a:pt x="703" y="317"/>
                </a:cubicBezTo>
                <a:cubicBezTo>
                  <a:pt x="794" y="166"/>
                  <a:pt x="794" y="166"/>
                  <a:pt x="794" y="166"/>
                </a:cubicBezTo>
                <a:cubicBezTo>
                  <a:pt x="800" y="156"/>
                  <a:pt x="798" y="143"/>
                  <a:pt x="790" y="134"/>
                </a:cubicBezTo>
                <a:cubicBezTo>
                  <a:pt x="715" y="260"/>
                  <a:pt x="715" y="260"/>
                  <a:pt x="715" y="260"/>
                </a:cubicBezTo>
                <a:cubicBezTo>
                  <a:pt x="699" y="250"/>
                  <a:pt x="699" y="250"/>
                  <a:pt x="699" y="250"/>
                </a:cubicBezTo>
                <a:cubicBezTo>
                  <a:pt x="775" y="124"/>
                  <a:pt x="775" y="124"/>
                  <a:pt x="775" y="124"/>
                </a:cubicBezTo>
                <a:cubicBezTo>
                  <a:pt x="758" y="114"/>
                  <a:pt x="758" y="114"/>
                  <a:pt x="758" y="114"/>
                </a:cubicBezTo>
                <a:cubicBezTo>
                  <a:pt x="682" y="241"/>
                  <a:pt x="682" y="241"/>
                  <a:pt x="682" y="241"/>
                </a:cubicBezTo>
                <a:cubicBezTo>
                  <a:pt x="666" y="231"/>
                  <a:pt x="666" y="231"/>
                  <a:pt x="666" y="231"/>
                </a:cubicBezTo>
                <a:cubicBezTo>
                  <a:pt x="742" y="104"/>
                  <a:pt x="742" y="104"/>
                  <a:pt x="742" y="104"/>
                </a:cubicBezTo>
                <a:cubicBezTo>
                  <a:pt x="725" y="94"/>
                  <a:pt x="725" y="94"/>
                  <a:pt x="725" y="94"/>
                </a:cubicBezTo>
                <a:cubicBezTo>
                  <a:pt x="650" y="221"/>
                  <a:pt x="650" y="221"/>
                  <a:pt x="650" y="221"/>
                </a:cubicBezTo>
                <a:cubicBezTo>
                  <a:pt x="633" y="211"/>
                  <a:pt x="633" y="211"/>
                  <a:pt x="633" y="211"/>
                </a:cubicBezTo>
                <a:cubicBezTo>
                  <a:pt x="709" y="85"/>
                  <a:pt x="709" y="85"/>
                  <a:pt x="709" y="85"/>
                </a:cubicBezTo>
                <a:cubicBezTo>
                  <a:pt x="697" y="82"/>
                  <a:pt x="685" y="87"/>
                  <a:pt x="679" y="97"/>
                </a:cubicBezTo>
                <a:cubicBezTo>
                  <a:pt x="589" y="248"/>
                  <a:pt x="589" y="248"/>
                  <a:pt x="589" y="248"/>
                </a:cubicBezTo>
                <a:cubicBezTo>
                  <a:pt x="581" y="261"/>
                  <a:pt x="585" y="277"/>
                  <a:pt x="598" y="284"/>
                </a:cubicBezTo>
                <a:cubicBezTo>
                  <a:pt x="615" y="294"/>
                  <a:pt x="615" y="294"/>
                  <a:pt x="615" y="294"/>
                </a:cubicBezTo>
                <a:cubicBezTo>
                  <a:pt x="518" y="456"/>
                  <a:pt x="518" y="456"/>
                  <a:pt x="518" y="456"/>
                </a:cubicBezTo>
                <a:cubicBezTo>
                  <a:pt x="520" y="247"/>
                  <a:pt x="520" y="247"/>
                  <a:pt x="520" y="247"/>
                </a:cubicBezTo>
                <a:cubicBezTo>
                  <a:pt x="556" y="229"/>
                  <a:pt x="582" y="183"/>
                  <a:pt x="583" y="129"/>
                </a:cubicBezTo>
                <a:cubicBezTo>
                  <a:pt x="584" y="59"/>
                  <a:pt x="542" y="2"/>
                  <a:pt x="490" y="1"/>
                </a:cubicBezTo>
                <a:cubicBezTo>
                  <a:pt x="437" y="0"/>
                  <a:pt x="394" y="57"/>
                  <a:pt x="393" y="127"/>
                </a:cubicBezTo>
                <a:cubicBezTo>
                  <a:pt x="392" y="184"/>
                  <a:pt x="420" y="233"/>
                  <a:pt x="460" y="249"/>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sp>
        <p:nvSpPr>
          <p:cNvPr id="24" name="Freeform 21"/>
          <p:cNvSpPr>
            <a:spLocks noEditPoints="1"/>
          </p:cNvSpPr>
          <p:nvPr/>
        </p:nvSpPr>
        <p:spPr bwMode="black">
          <a:xfrm>
            <a:off x="10973367" y="3915160"/>
            <a:ext cx="559707" cy="559561"/>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sp>
        <p:nvSpPr>
          <p:cNvPr id="25" name="Rectangle 24"/>
          <p:cNvSpPr/>
          <p:nvPr/>
        </p:nvSpPr>
        <p:spPr bwMode="auto">
          <a:xfrm>
            <a:off x="5617338" y="3839377"/>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Get to know SharePoint on a scenario base</a:t>
            </a:r>
          </a:p>
        </p:txBody>
      </p:sp>
      <p:sp>
        <p:nvSpPr>
          <p:cNvPr id="26" name="Freeform 9"/>
          <p:cNvSpPr>
            <a:spLocks noEditPoints="1"/>
          </p:cNvSpPr>
          <p:nvPr/>
        </p:nvSpPr>
        <p:spPr bwMode="black">
          <a:xfrm>
            <a:off x="6770798" y="4017452"/>
            <a:ext cx="590803" cy="590649"/>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pic>
        <p:nvPicPr>
          <p:cNvPr id="19" name="Picture 48" descr="C:\Users\sakuu\Documents\Ballmer MGX 2011\Tile Icons\Calendar Engineerin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black">
          <a:xfrm>
            <a:off x="10992801" y="1847517"/>
            <a:ext cx="520838" cy="550010"/>
          </a:xfrm>
          <a:prstGeom prst="rect">
            <a:avLst/>
          </a:prstGeom>
          <a:noFill/>
          <a:extLst>
            <a:ext uri="{909E8E84-426E-40DD-AFC4-6F175D3DCCD1}">
              <a14:hiddenFill xmlns:a14="http://schemas.microsoft.com/office/drawing/2010/main">
                <a:solidFill>
                  <a:srgbClr val="FFFFFF"/>
                </a:solidFill>
              </a14:hiddenFill>
            </a:ext>
          </a:extLst>
        </p:spPr>
      </p:pic>
      <p:sp>
        <p:nvSpPr>
          <p:cNvPr id="27" name="Freeform 14"/>
          <p:cNvSpPr>
            <a:spLocks noEditPoints="1"/>
          </p:cNvSpPr>
          <p:nvPr/>
        </p:nvSpPr>
        <p:spPr bwMode="auto">
          <a:xfrm>
            <a:off x="8936999" y="3971248"/>
            <a:ext cx="447616" cy="46119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defTabSz="839330">
              <a:defRPr/>
            </a:pPr>
            <a:endParaRPr lang="en-US" sz="2244" kern="0" spc="-138" dirty="0">
              <a:solidFill>
                <a:srgbClr val="FFFFFF">
                  <a:lumMod val="50000"/>
                </a:srgbClr>
              </a:solidFill>
              <a:latin typeface="Segoe UI Light"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5770" y="1922380"/>
            <a:ext cx="595830" cy="603926"/>
          </a:xfrm>
          <a:prstGeom prst="rect">
            <a:avLst/>
          </a:prstGeom>
        </p:spPr>
      </p:pic>
    </p:spTree>
    <p:extLst>
      <p:ext uri="{BB962C8B-B14F-4D97-AF65-F5344CB8AC3E}">
        <p14:creationId xmlns:p14="http://schemas.microsoft.com/office/powerpoint/2010/main" val="769159194"/>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68" y="233151"/>
            <a:ext cx="10632027" cy="1160267"/>
          </a:xfrm>
        </p:spPr>
        <p:txBody>
          <a:bodyPr>
            <a:normAutofit/>
          </a:bodyPr>
          <a:lstStyle/>
          <a:p>
            <a:r>
              <a:rPr lang="en-US" dirty="0" smtClean="0"/>
              <a:t>Exploit SharePoint with IMPACT</a:t>
            </a:r>
            <a:endParaRPr lang="en-US" dirty="0"/>
          </a:p>
        </p:txBody>
      </p:sp>
      <p:sp>
        <p:nvSpPr>
          <p:cNvPr id="3" name="Content Placeholder 2"/>
          <p:cNvSpPr>
            <a:spLocks noGrp="1"/>
          </p:cNvSpPr>
          <p:nvPr>
            <p:ph type="body" sz="quarter" idx="10"/>
          </p:nvPr>
        </p:nvSpPr>
        <p:spPr>
          <a:xfrm>
            <a:off x="531949" y="1847517"/>
            <a:ext cx="4993938" cy="3847935"/>
          </a:xfrm>
        </p:spPr>
        <p:txBody>
          <a:bodyPr vert="horz" wrap="square" lIns="146304" tIns="91440" rIns="146304" bIns="91440" rtlCol="0">
            <a:normAutofit/>
          </a:bodyPr>
          <a:lstStyle/>
          <a:p>
            <a:r>
              <a:rPr lang="en-US" sz="3200" dirty="0">
                <a:solidFill>
                  <a:schemeClr val="accent2"/>
                </a:solidFill>
              </a:rPr>
              <a:t>Based on „Explore“ set up IMPACT to „Exploit“ the </a:t>
            </a:r>
            <a:r>
              <a:rPr lang="de-DE" sz="3200" dirty="0"/>
              <a:t/>
            </a:r>
            <a:br>
              <a:rPr lang="de-DE" sz="3200" dirty="0"/>
            </a:br>
            <a:r>
              <a:rPr lang="de-DE" sz="3200" dirty="0" smtClean="0">
                <a:solidFill>
                  <a:schemeClr val="accent2"/>
                </a:solidFill>
              </a:rPr>
              <a:t>v</a:t>
            </a:r>
            <a:r>
              <a:rPr lang="en-US" sz="3200" dirty="0" err="1" smtClean="0">
                <a:solidFill>
                  <a:schemeClr val="accent2"/>
                </a:solidFill>
              </a:rPr>
              <a:t>alue</a:t>
            </a:r>
            <a:r>
              <a:rPr lang="en-US" sz="3200" dirty="0" smtClean="0">
                <a:solidFill>
                  <a:schemeClr val="accent2"/>
                </a:solidFill>
              </a:rPr>
              <a:t> </a:t>
            </a:r>
            <a:r>
              <a:rPr lang="en-US" sz="3200" dirty="0">
                <a:solidFill>
                  <a:schemeClr val="accent2"/>
                </a:solidFill>
              </a:rPr>
              <a:t>of SharePoint for the </a:t>
            </a:r>
            <a:r>
              <a:rPr lang="en-US" sz="3200" dirty="0" smtClean="0">
                <a:solidFill>
                  <a:schemeClr val="accent2"/>
                </a:solidFill>
              </a:rPr>
              <a:t>business</a:t>
            </a:r>
            <a:endParaRPr lang="en-US" sz="3200" dirty="0">
              <a:solidFill>
                <a:schemeClr val="accent2"/>
              </a:solidFill>
            </a:endParaRPr>
          </a:p>
        </p:txBody>
      </p:sp>
      <p:sp>
        <p:nvSpPr>
          <p:cNvPr id="12" name="Rectangle 11"/>
          <p:cNvSpPr/>
          <p:nvPr/>
        </p:nvSpPr>
        <p:spPr bwMode="auto">
          <a:xfrm>
            <a:off x="7643437" y="1808234"/>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Define information architecture based on IMPACT</a:t>
            </a:r>
          </a:p>
        </p:txBody>
      </p:sp>
      <p:sp>
        <p:nvSpPr>
          <p:cNvPr id="16" name="Rectangle 15"/>
          <p:cNvSpPr/>
          <p:nvPr/>
        </p:nvSpPr>
        <p:spPr bwMode="auto">
          <a:xfrm>
            <a:off x="5621542" y="1808234"/>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Prioritize the identified specific use cases</a:t>
            </a:r>
          </a:p>
        </p:txBody>
      </p:sp>
      <p:sp>
        <p:nvSpPr>
          <p:cNvPr id="15" name="Rectangle 11"/>
          <p:cNvSpPr/>
          <p:nvPr/>
        </p:nvSpPr>
        <p:spPr bwMode="auto">
          <a:xfrm>
            <a:off x="7634516" y="3839377"/>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Implement and deploy the use </a:t>
            </a:r>
            <a:r>
              <a:rPr lang="en-US" sz="1836" spc="-71" dirty="0" smtClean="0">
                <a:gradFill>
                  <a:gsLst>
                    <a:gs pos="0">
                      <a:srgbClr val="FFFFFF"/>
                    </a:gs>
                    <a:gs pos="100000">
                      <a:srgbClr val="FFFFFF"/>
                    </a:gs>
                  </a:gsLst>
                  <a:lin ang="5400000" scaled="0"/>
                </a:gradFill>
                <a:ea typeface="Segoe UI" pitchFamily="34" charset="0"/>
                <a:cs typeface="Segoe UI" pitchFamily="34" charset="0"/>
              </a:rPr>
              <a:t>cases </a:t>
            </a:r>
            <a:r>
              <a:rPr lang="en-US" sz="1836" spc="-71" dirty="0">
                <a:gradFill>
                  <a:gsLst>
                    <a:gs pos="0">
                      <a:srgbClr val="FFFFFF"/>
                    </a:gs>
                    <a:gs pos="100000">
                      <a:srgbClr val="FFFFFF"/>
                    </a:gs>
                  </a:gsLst>
                  <a:lin ang="5400000" scaled="0"/>
                </a:gradFill>
                <a:ea typeface="Segoe UI" pitchFamily="34" charset="0"/>
                <a:cs typeface="Segoe UI" pitchFamily="34" charset="0"/>
              </a:rPr>
              <a:t>according to IMPACT-UCD</a:t>
            </a:r>
          </a:p>
        </p:txBody>
      </p:sp>
      <p:sp>
        <p:nvSpPr>
          <p:cNvPr id="11" name="Rectangle 9"/>
          <p:cNvSpPr/>
          <p:nvPr/>
        </p:nvSpPr>
        <p:spPr bwMode="auto">
          <a:xfrm>
            <a:off x="9665331" y="1809846"/>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Implement the physical and the logical architecture according to IMPACT-CIP</a:t>
            </a:r>
          </a:p>
        </p:txBody>
      </p:sp>
      <p:sp>
        <p:nvSpPr>
          <p:cNvPr id="10" name="Rectangle 9"/>
          <p:cNvSpPr/>
          <p:nvPr/>
        </p:nvSpPr>
        <p:spPr bwMode="auto">
          <a:xfrm>
            <a:off x="9665331" y="3839377"/>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Support the organizational adoption and change</a:t>
            </a:r>
          </a:p>
        </p:txBody>
      </p:sp>
      <p:sp>
        <p:nvSpPr>
          <p:cNvPr id="24" name="Freeform 21"/>
          <p:cNvSpPr>
            <a:spLocks noEditPoints="1"/>
          </p:cNvSpPr>
          <p:nvPr/>
        </p:nvSpPr>
        <p:spPr bwMode="black">
          <a:xfrm>
            <a:off x="6814489" y="1954152"/>
            <a:ext cx="559707" cy="559561"/>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sp>
        <p:nvSpPr>
          <p:cNvPr id="25" name="Rectangle 24"/>
          <p:cNvSpPr/>
          <p:nvPr/>
        </p:nvSpPr>
        <p:spPr bwMode="auto">
          <a:xfrm>
            <a:off x="5617338" y="3871149"/>
            <a:ext cx="1916997" cy="19169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Implement Corporate SharePoint Services according to IMPACT-CIP</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4489" y="3909235"/>
            <a:ext cx="634688" cy="64278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45729" y="3910549"/>
            <a:ext cx="556971" cy="548876"/>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73106" y="3871149"/>
            <a:ext cx="650879" cy="657356"/>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88025" y="1885824"/>
            <a:ext cx="681643" cy="696214"/>
          </a:xfrm>
          <a:prstGeom prst="rect">
            <a:avLst/>
          </a:prstGeom>
        </p:spPr>
      </p:pic>
    </p:spTree>
    <p:extLst>
      <p:ext uri="{BB962C8B-B14F-4D97-AF65-F5344CB8AC3E}">
        <p14:creationId xmlns:p14="http://schemas.microsoft.com/office/powerpoint/2010/main" val="4233807113"/>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Gruppieren 20"/>
          <p:cNvGrpSpPr/>
          <p:nvPr>
            <p:custDataLst>
              <p:tags r:id="rId1"/>
            </p:custDataLst>
          </p:nvPr>
        </p:nvGrpSpPr>
        <p:grpSpPr>
          <a:xfrm>
            <a:off x="274639" y="2058315"/>
            <a:ext cx="11889565" cy="2556564"/>
            <a:chOff x="0" y="3066252"/>
            <a:chExt cx="10702683" cy="2763712"/>
          </a:xfrm>
        </p:grpSpPr>
        <p:sp>
          <p:nvSpPr>
            <p:cNvPr id="131" name="Freeform 6"/>
            <p:cNvSpPr>
              <a:spLocks/>
            </p:cNvSpPr>
            <p:nvPr/>
          </p:nvSpPr>
          <p:spPr bwMode="auto">
            <a:xfrm>
              <a:off x="0" y="3066252"/>
              <a:ext cx="10702683" cy="2763712"/>
            </a:xfrm>
            <a:custGeom>
              <a:avLst/>
              <a:gdLst/>
              <a:ahLst/>
              <a:cxnLst>
                <a:cxn ang="0">
                  <a:pos x="720" y="0"/>
                </a:cxn>
                <a:cxn ang="0">
                  <a:pos x="720" y="197"/>
                </a:cxn>
                <a:cxn ang="0">
                  <a:pos x="0" y="102"/>
                </a:cxn>
                <a:cxn ang="0">
                  <a:pos x="0" y="95"/>
                </a:cxn>
                <a:cxn ang="0">
                  <a:pos x="720" y="0"/>
                </a:cxn>
              </a:cxnLst>
              <a:rect l="0" t="0" r="r" b="b"/>
              <a:pathLst>
                <a:path w="720" h="197">
                  <a:moveTo>
                    <a:pt x="720" y="0"/>
                  </a:moveTo>
                  <a:cubicBezTo>
                    <a:pt x="720" y="0"/>
                    <a:pt x="720" y="197"/>
                    <a:pt x="720" y="197"/>
                  </a:cubicBezTo>
                  <a:cubicBezTo>
                    <a:pt x="676" y="145"/>
                    <a:pt x="370" y="103"/>
                    <a:pt x="0" y="102"/>
                  </a:cubicBezTo>
                  <a:cubicBezTo>
                    <a:pt x="0" y="102"/>
                    <a:pt x="0" y="95"/>
                    <a:pt x="0" y="95"/>
                  </a:cubicBezTo>
                  <a:cubicBezTo>
                    <a:pt x="370" y="93"/>
                    <a:pt x="676" y="52"/>
                    <a:pt x="720" y="0"/>
                  </a:cubicBezTo>
                  <a:close/>
                </a:path>
              </a:pathLst>
            </a:custGeom>
            <a:solidFill>
              <a:schemeClr val="bg1">
                <a:lumMod val="8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132" name="Freeform 7"/>
            <p:cNvSpPr>
              <a:spLocks/>
            </p:cNvSpPr>
            <p:nvPr/>
          </p:nvSpPr>
          <p:spPr bwMode="auto">
            <a:xfrm>
              <a:off x="0" y="3266697"/>
              <a:ext cx="10702683" cy="2299884"/>
            </a:xfrm>
            <a:custGeom>
              <a:avLst/>
              <a:gdLst/>
              <a:ahLst/>
              <a:cxnLst>
                <a:cxn ang="0">
                  <a:pos x="720" y="0"/>
                </a:cxn>
                <a:cxn ang="0">
                  <a:pos x="720" y="164"/>
                </a:cxn>
                <a:cxn ang="0">
                  <a:pos x="0" y="85"/>
                </a:cxn>
                <a:cxn ang="0">
                  <a:pos x="0" y="80"/>
                </a:cxn>
                <a:cxn ang="0">
                  <a:pos x="720" y="0"/>
                </a:cxn>
              </a:cxnLst>
              <a:rect l="0" t="0" r="r" b="b"/>
              <a:pathLst>
                <a:path w="720" h="164">
                  <a:moveTo>
                    <a:pt x="720" y="0"/>
                  </a:moveTo>
                  <a:cubicBezTo>
                    <a:pt x="720" y="0"/>
                    <a:pt x="720" y="164"/>
                    <a:pt x="720" y="164"/>
                  </a:cubicBezTo>
                  <a:cubicBezTo>
                    <a:pt x="676" y="121"/>
                    <a:pt x="370" y="87"/>
                    <a:pt x="0" y="85"/>
                  </a:cubicBezTo>
                  <a:cubicBezTo>
                    <a:pt x="0" y="85"/>
                    <a:pt x="0" y="80"/>
                    <a:pt x="0" y="80"/>
                  </a:cubicBezTo>
                  <a:cubicBezTo>
                    <a:pt x="370" y="78"/>
                    <a:pt x="676" y="44"/>
                    <a:pt x="720" y="0"/>
                  </a:cubicBezTo>
                  <a:close/>
                </a:path>
              </a:pathLst>
            </a:custGeom>
            <a:solidFill>
              <a:schemeClr val="bg1">
                <a:lumMod val="8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133" name="Freeform 8"/>
            <p:cNvSpPr>
              <a:spLocks/>
            </p:cNvSpPr>
            <p:nvPr/>
          </p:nvSpPr>
          <p:spPr bwMode="auto">
            <a:xfrm>
              <a:off x="0" y="3474174"/>
              <a:ext cx="10702683" cy="1921821"/>
            </a:xfrm>
            <a:custGeom>
              <a:avLst/>
              <a:gdLst/>
              <a:ahLst/>
              <a:cxnLst>
                <a:cxn ang="0">
                  <a:pos x="720" y="0"/>
                </a:cxn>
                <a:cxn ang="0">
                  <a:pos x="720" y="137"/>
                </a:cxn>
                <a:cxn ang="0">
                  <a:pos x="0" y="71"/>
                </a:cxn>
                <a:cxn ang="0">
                  <a:pos x="0" y="66"/>
                </a:cxn>
                <a:cxn ang="0">
                  <a:pos x="720" y="0"/>
                </a:cxn>
              </a:cxnLst>
              <a:rect l="0" t="0" r="r" b="b"/>
              <a:pathLst>
                <a:path w="720" h="137">
                  <a:moveTo>
                    <a:pt x="720" y="0"/>
                  </a:moveTo>
                  <a:cubicBezTo>
                    <a:pt x="720" y="0"/>
                    <a:pt x="720" y="137"/>
                    <a:pt x="720" y="137"/>
                  </a:cubicBezTo>
                  <a:cubicBezTo>
                    <a:pt x="676" y="100"/>
                    <a:pt x="370" y="72"/>
                    <a:pt x="0" y="71"/>
                  </a:cubicBezTo>
                  <a:cubicBezTo>
                    <a:pt x="0" y="71"/>
                    <a:pt x="0" y="66"/>
                    <a:pt x="0" y="66"/>
                  </a:cubicBezTo>
                  <a:cubicBezTo>
                    <a:pt x="370" y="65"/>
                    <a:pt x="676" y="36"/>
                    <a:pt x="720" y="0"/>
                  </a:cubicBezTo>
                  <a:close/>
                </a:path>
              </a:pathLst>
            </a:custGeom>
            <a:solidFill>
              <a:schemeClr val="bg1">
                <a:lumMod val="9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grpSp>
      <p:grpSp>
        <p:nvGrpSpPr>
          <p:cNvPr id="134" name="Gruppieren 82"/>
          <p:cNvGrpSpPr/>
          <p:nvPr/>
        </p:nvGrpSpPr>
        <p:grpSpPr>
          <a:xfrm>
            <a:off x="459963" y="2659910"/>
            <a:ext cx="2577572" cy="1266752"/>
            <a:chOff x="281994" y="2260552"/>
            <a:chExt cx="2422740" cy="1181456"/>
          </a:xfrm>
        </p:grpSpPr>
        <p:sp>
          <p:nvSpPr>
            <p:cNvPr id="135" name="Rechteck 86"/>
            <p:cNvSpPr/>
            <p:nvPr/>
          </p:nvSpPr>
          <p:spPr bwMode="auto">
            <a:xfrm>
              <a:off x="281994"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r>
                <a:rPr lang="en-US" sz="1020" b="1" kern="0" dirty="0">
                  <a:solidFill>
                    <a:srgbClr val="00338D"/>
                  </a:solidFill>
                  <a:latin typeface="Segoe" pitchFamily="34" charset="0"/>
                </a:rPr>
                <a:t>Basic </a:t>
              </a:r>
              <a:r>
                <a:rPr lang="en-US" sz="1020" b="1" kern="0" dirty="0" err="1">
                  <a:solidFill>
                    <a:srgbClr val="00338D"/>
                  </a:solidFill>
                  <a:latin typeface="Segoe" pitchFamily="34" charset="0"/>
                </a:rPr>
                <a:t>Infrastucture</a:t>
              </a:r>
              <a:r>
                <a:rPr lang="en-US" sz="1020" b="1" kern="0" dirty="0">
                  <a:solidFill>
                    <a:srgbClr val="00338D"/>
                  </a:solidFill>
                  <a:latin typeface="Segoe" pitchFamily="34" charset="0"/>
                </a:rPr>
                <a:t> and Services Building </a:t>
              </a:r>
            </a:p>
          </p:txBody>
        </p:sp>
        <p:sp>
          <p:nvSpPr>
            <p:cNvPr id="136" name="Rechteck 87"/>
            <p:cNvSpPr/>
            <p:nvPr/>
          </p:nvSpPr>
          <p:spPr bwMode="auto">
            <a:xfrm>
              <a:off x="407308"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Organisational Adoption</a:t>
              </a:r>
            </a:p>
          </p:txBody>
        </p:sp>
        <p:sp>
          <p:nvSpPr>
            <p:cNvPr id="137" name="Rechteck 93"/>
            <p:cNvSpPr/>
            <p:nvPr/>
          </p:nvSpPr>
          <p:spPr bwMode="auto">
            <a:xfrm>
              <a:off x="407308"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138" name="Rechteck 94"/>
            <p:cNvSpPr/>
            <p:nvPr/>
          </p:nvSpPr>
          <p:spPr bwMode="auto">
            <a:xfrm>
              <a:off x="407308" y="295286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Project Management</a:t>
              </a:r>
            </a:p>
          </p:txBody>
        </p:sp>
      </p:grpSp>
      <p:sp>
        <p:nvSpPr>
          <p:cNvPr id="50" name="Titel 1"/>
          <p:cNvSpPr>
            <a:spLocks noGrp="1"/>
          </p:cNvSpPr>
          <p:nvPr>
            <p:ph type="title"/>
          </p:nvPr>
        </p:nvSpPr>
        <p:spPr/>
        <p:txBody>
          <a:bodyPr/>
          <a:lstStyle/>
          <a:p>
            <a:r>
              <a:rPr lang="en-US" dirty="0"/>
              <a:t>Company-wide Information Workplace</a:t>
            </a:r>
            <a:br>
              <a:rPr lang="en-US" dirty="0"/>
            </a:br>
            <a:r>
              <a:rPr lang="en-US" sz="4000" spc="0" dirty="0">
                <a:gradFill>
                  <a:gsLst>
                    <a:gs pos="1250">
                      <a:schemeClr val="tx2"/>
                    </a:gs>
                    <a:gs pos="99000">
                      <a:schemeClr val="tx2"/>
                    </a:gs>
                  </a:gsLst>
                  <a:lin ang="5400000" scaled="0"/>
                </a:gradFill>
                <a:cs typeface="+mn-cs"/>
              </a:rPr>
              <a:t>Exploit SharePoint with </a:t>
            </a:r>
            <a:r>
              <a:rPr lang="en-US" sz="4000" spc="0" dirty="0" smtClean="0">
                <a:gradFill>
                  <a:gsLst>
                    <a:gs pos="1250">
                      <a:schemeClr val="tx2"/>
                    </a:gs>
                    <a:gs pos="99000">
                      <a:schemeClr val="tx2"/>
                    </a:gs>
                  </a:gsLst>
                  <a:lin ang="5400000" scaled="0"/>
                </a:gradFill>
                <a:cs typeface="+mn-cs"/>
              </a:rPr>
              <a:t>IMPACT</a:t>
            </a:r>
            <a:endParaRPr lang="en-US" sz="4000" spc="0" dirty="0">
              <a:gradFill>
                <a:gsLst>
                  <a:gs pos="1250">
                    <a:schemeClr val="tx2"/>
                  </a:gs>
                  <a:gs pos="99000">
                    <a:schemeClr val="tx2"/>
                  </a:gs>
                </a:gsLst>
                <a:lin ang="5400000" scaled="0"/>
              </a:gradFill>
              <a:cs typeface="+mn-cs"/>
            </a:endParaRPr>
          </a:p>
        </p:txBody>
      </p:sp>
      <p:grpSp>
        <p:nvGrpSpPr>
          <p:cNvPr id="340" name="Gruppieren 183"/>
          <p:cNvGrpSpPr/>
          <p:nvPr/>
        </p:nvGrpSpPr>
        <p:grpSpPr>
          <a:xfrm>
            <a:off x="473341" y="1344860"/>
            <a:ext cx="9073008" cy="5545711"/>
            <a:chOff x="64123" y="973335"/>
            <a:chExt cx="9492592" cy="5474908"/>
          </a:xfrm>
        </p:grpSpPr>
        <p:grpSp>
          <p:nvGrpSpPr>
            <p:cNvPr id="341" name="Gruppieren 238"/>
            <p:cNvGrpSpPr/>
            <p:nvPr/>
          </p:nvGrpSpPr>
          <p:grpSpPr>
            <a:xfrm>
              <a:off x="64123" y="1251492"/>
              <a:ext cx="9492592" cy="5196751"/>
              <a:chOff x="64123" y="1251492"/>
              <a:chExt cx="9492592" cy="5196751"/>
            </a:xfrm>
          </p:grpSpPr>
          <p:sp>
            <p:nvSpPr>
              <p:cNvPr id="343" name="Rechteck 186"/>
              <p:cNvSpPr/>
              <p:nvPr/>
            </p:nvSpPr>
            <p:spPr bwMode="auto">
              <a:xfrm>
                <a:off x="65460" y="4524866"/>
                <a:ext cx="9378087" cy="1923377"/>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44" name="Rechteck 187"/>
              <p:cNvSpPr/>
              <p:nvPr/>
            </p:nvSpPr>
            <p:spPr bwMode="auto">
              <a:xfrm>
                <a:off x="65460" y="3428890"/>
                <a:ext cx="9378087" cy="1095976"/>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45" name="Rechteck 188"/>
              <p:cNvSpPr/>
              <p:nvPr/>
            </p:nvSpPr>
            <p:spPr bwMode="auto">
              <a:xfrm>
                <a:off x="64124" y="1494615"/>
                <a:ext cx="9378087" cy="1941312"/>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46" name="Richtungspfeil 189"/>
              <p:cNvSpPr/>
              <p:nvPr/>
            </p:nvSpPr>
            <p:spPr bwMode="auto">
              <a:xfrm>
                <a:off x="64123" y="1259455"/>
                <a:ext cx="1218520" cy="235160"/>
              </a:xfrm>
              <a:prstGeom prst="homePlate">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Vision &amp; </a:t>
                </a:r>
                <a:r>
                  <a:rPr lang="de-DE" sz="918" kern="0" dirty="0" err="1">
                    <a:solidFill>
                      <a:srgbClr val="000000">
                        <a:lumMod val="95000"/>
                        <a:lumOff val="5000"/>
                      </a:srgbClr>
                    </a:solidFill>
                    <a:latin typeface="Segoe" pitchFamily="34" charset="0"/>
                  </a:rPr>
                  <a:t>Scope</a:t>
                </a:r>
                <a:endParaRPr lang="de-DE" sz="918" kern="0" dirty="0">
                  <a:solidFill>
                    <a:srgbClr val="000000">
                      <a:lumMod val="95000"/>
                      <a:lumOff val="5000"/>
                    </a:srgbClr>
                  </a:solidFill>
                  <a:latin typeface="Segoe" pitchFamily="34" charset="0"/>
                </a:endParaRPr>
              </a:p>
            </p:txBody>
          </p:sp>
          <p:sp>
            <p:nvSpPr>
              <p:cNvPr id="347" name="Eingekerbter Richtungspfeil 190"/>
              <p:cNvSpPr/>
              <p:nvPr/>
            </p:nvSpPr>
            <p:spPr bwMode="auto">
              <a:xfrm>
                <a:off x="1152813" y="1259230"/>
                <a:ext cx="1784851" cy="235384"/>
              </a:xfrm>
              <a:prstGeom prst="chevron">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Analysis &amp; Design</a:t>
                </a:r>
              </a:p>
            </p:txBody>
          </p:sp>
          <p:sp>
            <p:nvSpPr>
              <p:cNvPr id="348" name="Eingekerbter Richtungspfeil 191"/>
              <p:cNvSpPr/>
              <p:nvPr/>
            </p:nvSpPr>
            <p:spPr bwMode="auto">
              <a:xfrm>
                <a:off x="2810939" y="1259230"/>
                <a:ext cx="2850480" cy="235384"/>
              </a:xfrm>
              <a:prstGeom prst="chevron">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Autofit/>
              </a:bodyPr>
              <a:lstStyle/>
              <a:p>
                <a:pPr defTabSz="932597">
                  <a:buClr>
                    <a:srgbClr val="000000"/>
                  </a:buClr>
                  <a:buSzPct val="100000"/>
                  <a:defRPr/>
                </a:pPr>
                <a:r>
                  <a:rPr lang="de-DE" sz="918" kern="0" dirty="0" err="1">
                    <a:solidFill>
                      <a:srgbClr val="000000">
                        <a:lumMod val="95000"/>
                        <a:lumOff val="5000"/>
                      </a:srgbClr>
                    </a:solidFill>
                    <a:latin typeface="Segoe" pitchFamily="34" charset="0"/>
                  </a:rPr>
                  <a:t>Concept</a:t>
                </a:r>
                <a:r>
                  <a:rPr lang="de-DE" sz="918" kern="0" dirty="0">
                    <a:solidFill>
                      <a:srgbClr val="000000">
                        <a:lumMod val="95000"/>
                        <a:lumOff val="5000"/>
                      </a:srgbClr>
                    </a:solidFill>
                    <a:latin typeface="Segoe" pitchFamily="34" charset="0"/>
                  </a:rPr>
                  <a:t> &amp; </a:t>
                </a:r>
                <a:r>
                  <a:rPr lang="de-DE" sz="918" kern="0" dirty="0" err="1">
                    <a:solidFill>
                      <a:srgbClr val="000000">
                        <a:lumMod val="95000"/>
                        <a:lumOff val="5000"/>
                      </a:srgbClr>
                    </a:solidFill>
                    <a:latin typeface="Segoe" pitchFamily="34" charset="0"/>
                  </a:rPr>
                  <a:t>Prototyping</a:t>
                </a:r>
                <a:endParaRPr lang="de-DE" sz="918" kern="0" dirty="0">
                  <a:solidFill>
                    <a:srgbClr val="000000">
                      <a:lumMod val="95000"/>
                      <a:lumOff val="5000"/>
                    </a:srgbClr>
                  </a:solidFill>
                  <a:latin typeface="Segoe" pitchFamily="34" charset="0"/>
                </a:endParaRPr>
              </a:p>
            </p:txBody>
          </p:sp>
          <p:sp>
            <p:nvSpPr>
              <p:cNvPr id="349" name="Eingekerbter Richtungspfeil 192"/>
              <p:cNvSpPr/>
              <p:nvPr/>
            </p:nvSpPr>
            <p:spPr bwMode="auto">
              <a:xfrm>
                <a:off x="5517145" y="1251492"/>
                <a:ext cx="1239485" cy="245752"/>
              </a:xfrm>
              <a:prstGeom prst="chevron">
                <a:avLst/>
              </a:prstGeom>
              <a:solidFill>
                <a:srgbClr val="FFFFFF"/>
              </a:solidFill>
              <a:ln w="19050" cap="flat" cmpd="sng" algn="ctr">
                <a:solidFill>
                  <a:schemeClr val="accent2"/>
                </a:solidFill>
                <a:prstDash val="solid"/>
                <a:headEnd/>
                <a:tailEnd/>
              </a:ln>
              <a:effectLst/>
            </p:spPr>
            <p:txBody>
              <a:bodyPr vert="horz" wrap="square" lIns="73432"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Development</a:t>
                </a:r>
              </a:p>
            </p:txBody>
          </p:sp>
          <p:sp>
            <p:nvSpPr>
              <p:cNvPr id="350" name="Eingekerbter Richtungspfeil 193"/>
              <p:cNvSpPr/>
              <p:nvPr/>
            </p:nvSpPr>
            <p:spPr bwMode="auto">
              <a:xfrm>
                <a:off x="6627195" y="1251495"/>
                <a:ext cx="1303251" cy="245752"/>
              </a:xfrm>
              <a:prstGeom prst="chevron">
                <a:avLst/>
              </a:prstGeom>
              <a:solidFill>
                <a:srgbClr val="FFFFFF"/>
              </a:solidFill>
              <a:ln w="19050" cap="flat" cmpd="sng" algn="ctr">
                <a:solidFill>
                  <a:schemeClr val="accent2"/>
                </a:solidFill>
                <a:prstDash val="solid"/>
                <a:headEnd/>
                <a:tailEnd/>
              </a:ln>
              <a:effectLst/>
            </p:spPr>
            <p:txBody>
              <a:bodyPr vert="horz" wrap="square" lIns="73432" tIns="73432" rIns="0" bIns="73432" rtlCol="0" anchor="ctr" anchorCtr="0">
                <a:noAutofit/>
              </a:bodyPr>
              <a:lstStyle/>
              <a:p>
                <a:pPr defTabSz="932597">
                  <a:buClr>
                    <a:srgbClr val="000000"/>
                  </a:buClr>
                  <a:buSzPct val="100000"/>
                  <a:defRPr/>
                </a:pPr>
                <a:r>
                  <a:rPr lang="de-DE" sz="918" kern="0" dirty="0" err="1">
                    <a:solidFill>
                      <a:srgbClr val="000000">
                        <a:lumMod val="95000"/>
                        <a:lumOff val="5000"/>
                      </a:srgbClr>
                    </a:solidFill>
                    <a:latin typeface="Segoe" pitchFamily="34" charset="0"/>
                  </a:rPr>
                  <a:t>Testing</a:t>
                </a:r>
                <a:r>
                  <a:rPr lang="de-DE" sz="918" kern="0" dirty="0">
                    <a:solidFill>
                      <a:srgbClr val="000000">
                        <a:lumMod val="95000"/>
                        <a:lumOff val="5000"/>
                      </a:srgbClr>
                    </a:solidFill>
                    <a:latin typeface="Segoe" pitchFamily="34" charset="0"/>
                  </a:rPr>
                  <a:t> &amp; Pilot</a:t>
                </a:r>
              </a:p>
            </p:txBody>
          </p:sp>
          <p:sp>
            <p:nvSpPr>
              <p:cNvPr id="351" name="Eingekerbter Richtungspfeil 194"/>
              <p:cNvSpPr/>
              <p:nvPr/>
            </p:nvSpPr>
            <p:spPr bwMode="auto">
              <a:xfrm>
                <a:off x="7775592" y="1251492"/>
                <a:ext cx="1781123" cy="245752"/>
              </a:xfrm>
              <a:prstGeom prst="chevron">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Operating</a:t>
                </a:r>
              </a:p>
            </p:txBody>
          </p:sp>
          <p:sp>
            <p:nvSpPr>
              <p:cNvPr id="352" name="Rechteck 195"/>
              <p:cNvSpPr/>
              <p:nvPr/>
            </p:nvSpPr>
            <p:spPr bwMode="auto">
              <a:xfrm>
                <a:off x="635335" y="2823225"/>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53" name="Rechteck 196"/>
              <p:cNvSpPr/>
              <p:nvPr/>
            </p:nvSpPr>
            <p:spPr bwMode="auto">
              <a:xfrm>
                <a:off x="105284" y="2823225"/>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54" name="Rechteck 197"/>
              <p:cNvSpPr/>
              <p:nvPr/>
            </p:nvSpPr>
            <p:spPr bwMode="auto">
              <a:xfrm>
                <a:off x="635335"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55" name="Rechteck 198"/>
              <p:cNvSpPr/>
              <p:nvPr/>
            </p:nvSpPr>
            <p:spPr bwMode="auto">
              <a:xfrm>
                <a:off x="105284"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56" name="Rechteck 199"/>
              <p:cNvSpPr/>
              <p:nvPr/>
            </p:nvSpPr>
            <p:spPr bwMode="auto">
              <a:xfrm>
                <a:off x="635335"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57" name="Rechteck 200"/>
              <p:cNvSpPr/>
              <p:nvPr/>
            </p:nvSpPr>
            <p:spPr bwMode="auto">
              <a:xfrm>
                <a:off x="635335"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58" name="Rechteck 201"/>
              <p:cNvSpPr/>
              <p:nvPr/>
            </p:nvSpPr>
            <p:spPr bwMode="auto">
              <a:xfrm>
                <a:off x="105284"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59" name="Rechteck 202"/>
              <p:cNvSpPr/>
              <p:nvPr/>
            </p:nvSpPr>
            <p:spPr bwMode="auto">
              <a:xfrm>
                <a:off x="1748509" y="3054052"/>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0" name="Rechteck 203"/>
              <p:cNvSpPr/>
              <p:nvPr/>
            </p:nvSpPr>
            <p:spPr bwMode="auto">
              <a:xfrm>
                <a:off x="1218459" y="3054052"/>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1" name="Rechteck 204"/>
              <p:cNvSpPr/>
              <p:nvPr/>
            </p:nvSpPr>
            <p:spPr bwMode="auto">
              <a:xfrm>
                <a:off x="1748509" y="2653303"/>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2" name="Rechteck 205"/>
              <p:cNvSpPr/>
              <p:nvPr/>
            </p:nvSpPr>
            <p:spPr bwMode="auto">
              <a:xfrm>
                <a:off x="1218459" y="2653303"/>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3" name="Rechteck 206"/>
              <p:cNvSpPr/>
              <p:nvPr/>
            </p:nvSpPr>
            <p:spPr bwMode="auto">
              <a:xfrm>
                <a:off x="1218459" y="2252554"/>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4" name="Rechteck 207"/>
              <p:cNvSpPr/>
              <p:nvPr/>
            </p:nvSpPr>
            <p:spPr bwMode="auto">
              <a:xfrm>
                <a:off x="1748509"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5" name="Rechteck 208"/>
              <p:cNvSpPr/>
              <p:nvPr/>
            </p:nvSpPr>
            <p:spPr bwMode="auto">
              <a:xfrm>
                <a:off x="1218459"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6" name="Rechteck 209"/>
              <p:cNvSpPr/>
              <p:nvPr/>
            </p:nvSpPr>
            <p:spPr bwMode="auto">
              <a:xfrm>
                <a:off x="1748509"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7" name="Rechteck 210"/>
              <p:cNvSpPr/>
              <p:nvPr/>
            </p:nvSpPr>
            <p:spPr bwMode="auto">
              <a:xfrm>
                <a:off x="1218459"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8" name="Rechteck 211"/>
              <p:cNvSpPr/>
              <p:nvPr/>
            </p:nvSpPr>
            <p:spPr bwMode="auto">
              <a:xfrm>
                <a:off x="1748509"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69" name="Rechteck 212"/>
              <p:cNvSpPr/>
              <p:nvPr/>
            </p:nvSpPr>
            <p:spPr bwMode="auto">
              <a:xfrm>
                <a:off x="1218459"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0" name="Rechteck 213"/>
              <p:cNvSpPr/>
              <p:nvPr/>
            </p:nvSpPr>
            <p:spPr bwMode="auto">
              <a:xfrm>
                <a:off x="1218459" y="606637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1" name="Rechteck 214"/>
              <p:cNvSpPr/>
              <p:nvPr/>
            </p:nvSpPr>
            <p:spPr bwMode="auto">
              <a:xfrm>
                <a:off x="1748509" y="501366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2" name="Rechteck 215"/>
              <p:cNvSpPr/>
              <p:nvPr/>
            </p:nvSpPr>
            <p:spPr bwMode="auto">
              <a:xfrm>
                <a:off x="2277746" y="3054052"/>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3" name="Rechteck 216"/>
              <p:cNvSpPr/>
              <p:nvPr/>
            </p:nvSpPr>
            <p:spPr bwMode="auto">
              <a:xfrm>
                <a:off x="2277746" y="2252554"/>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4" name="Rechteck 217"/>
              <p:cNvSpPr/>
              <p:nvPr/>
            </p:nvSpPr>
            <p:spPr bwMode="auto">
              <a:xfrm>
                <a:off x="2277746"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5" name="Rechteck 218"/>
              <p:cNvSpPr/>
              <p:nvPr/>
            </p:nvSpPr>
            <p:spPr bwMode="auto">
              <a:xfrm>
                <a:off x="2277746"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6" name="Rechteck 219"/>
              <p:cNvSpPr/>
              <p:nvPr/>
            </p:nvSpPr>
            <p:spPr bwMode="auto">
              <a:xfrm>
                <a:off x="2277746"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7" name="Rechteck 220"/>
              <p:cNvSpPr/>
              <p:nvPr/>
            </p:nvSpPr>
            <p:spPr bwMode="auto">
              <a:xfrm>
                <a:off x="2870618" y="3054052"/>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8" name="Rechteck 221"/>
              <p:cNvSpPr/>
              <p:nvPr/>
            </p:nvSpPr>
            <p:spPr bwMode="auto">
              <a:xfrm>
                <a:off x="3400668" y="2653303"/>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79" name="Rechteck 222"/>
              <p:cNvSpPr/>
              <p:nvPr/>
            </p:nvSpPr>
            <p:spPr bwMode="auto">
              <a:xfrm>
                <a:off x="2870618" y="2653303"/>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0" name="Rechteck 223"/>
              <p:cNvSpPr/>
              <p:nvPr/>
            </p:nvSpPr>
            <p:spPr bwMode="auto">
              <a:xfrm>
                <a:off x="3400668" y="206611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1" name="Rechteck 224"/>
              <p:cNvSpPr/>
              <p:nvPr/>
            </p:nvSpPr>
            <p:spPr bwMode="auto">
              <a:xfrm>
                <a:off x="2870618" y="2252554"/>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2" name="Rechteck 225"/>
              <p:cNvSpPr/>
              <p:nvPr/>
            </p:nvSpPr>
            <p:spPr bwMode="auto">
              <a:xfrm>
                <a:off x="2870618"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3" name="Rechteck 226"/>
              <p:cNvSpPr/>
              <p:nvPr/>
            </p:nvSpPr>
            <p:spPr bwMode="auto">
              <a:xfrm>
                <a:off x="3400668"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4" name="Rechteck 227"/>
              <p:cNvSpPr/>
              <p:nvPr/>
            </p:nvSpPr>
            <p:spPr bwMode="auto">
              <a:xfrm>
                <a:off x="3400668"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5" name="Rechteck 228"/>
              <p:cNvSpPr/>
              <p:nvPr/>
            </p:nvSpPr>
            <p:spPr bwMode="auto">
              <a:xfrm>
                <a:off x="2870618" y="606637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6" name="Rechteck 229"/>
              <p:cNvSpPr/>
              <p:nvPr/>
            </p:nvSpPr>
            <p:spPr bwMode="auto">
              <a:xfrm>
                <a:off x="3400668" y="5665631"/>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7" name="Rechteck 230"/>
              <p:cNvSpPr/>
              <p:nvPr/>
            </p:nvSpPr>
            <p:spPr bwMode="auto">
              <a:xfrm>
                <a:off x="2870618" y="5665631"/>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8" name="Rechteck 231"/>
              <p:cNvSpPr/>
              <p:nvPr/>
            </p:nvSpPr>
            <p:spPr bwMode="auto">
              <a:xfrm>
                <a:off x="3400668" y="5264882"/>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89" name="Rechteck 232"/>
              <p:cNvSpPr/>
              <p:nvPr/>
            </p:nvSpPr>
            <p:spPr bwMode="auto">
              <a:xfrm>
                <a:off x="2870618" y="5264882"/>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0" name="Rechteck 233"/>
              <p:cNvSpPr/>
              <p:nvPr/>
            </p:nvSpPr>
            <p:spPr bwMode="auto">
              <a:xfrm>
                <a:off x="3400668" y="486413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1" name="Rechteck 234"/>
              <p:cNvSpPr/>
              <p:nvPr/>
            </p:nvSpPr>
            <p:spPr bwMode="auto">
              <a:xfrm>
                <a:off x="2870618" y="486413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2" name="Rechteck 235"/>
              <p:cNvSpPr/>
              <p:nvPr/>
            </p:nvSpPr>
            <p:spPr bwMode="auto">
              <a:xfrm>
                <a:off x="4465613" y="2653303"/>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3" name="Rechteck 236"/>
              <p:cNvSpPr/>
              <p:nvPr/>
            </p:nvSpPr>
            <p:spPr bwMode="auto">
              <a:xfrm>
                <a:off x="3935562" y="2653303"/>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4" name="Rechteck 237"/>
              <p:cNvSpPr/>
              <p:nvPr/>
            </p:nvSpPr>
            <p:spPr bwMode="auto">
              <a:xfrm>
                <a:off x="4465613"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5" name="Rechteck 238"/>
              <p:cNvSpPr/>
              <p:nvPr/>
            </p:nvSpPr>
            <p:spPr bwMode="auto">
              <a:xfrm>
                <a:off x="4465613"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6" name="Rechteck 239"/>
              <p:cNvSpPr/>
              <p:nvPr/>
            </p:nvSpPr>
            <p:spPr bwMode="auto">
              <a:xfrm>
                <a:off x="4465613" y="486413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7" name="Rechteck 240"/>
              <p:cNvSpPr/>
              <p:nvPr/>
            </p:nvSpPr>
            <p:spPr bwMode="auto">
              <a:xfrm>
                <a:off x="3935562" y="486413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8" name="Rechteck 241"/>
              <p:cNvSpPr/>
              <p:nvPr/>
            </p:nvSpPr>
            <p:spPr bwMode="auto">
              <a:xfrm>
                <a:off x="4994850" y="2653303"/>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399" name="Rechteck 242"/>
              <p:cNvSpPr/>
              <p:nvPr/>
            </p:nvSpPr>
            <p:spPr bwMode="auto">
              <a:xfrm>
                <a:off x="4994850" y="486413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0" name="Rechteck 243"/>
              <p:cNvSpPr/>
              <p:nvPr/>
            </p:nvSpPr>
            <p:spPr bwMode="auto">
              <a:xfrm>
                <a:off x="6713258" y="2252554"/>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1" name="Rechteck 244"/>
              <p:cNvSpPr/>
              <p:nvPr/>
            </p:nvSpPr>
            <p:spPr bwMode="auto">
              <a:xfrm>
                <a:off x="6713258"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2" name="Rechteck 245"/>
              <p:cNvSpPr/>
              <p:nvPr/>
            </p:nvSpPr>
            <p:spPr bwMode="auto">
              <a:xfrm>
                <a:off x="7243309"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3" name="Rechteck 246"/>
              <p:cNvSpPr/>
              <p:nvPr/>
            </p:nvSpPr>
            <p:spPr bwMode="auto">
              <a:xfrm>
                <a:off x="6713258"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4" name="Rechteck 247"/>
              <p:cNvSpPr/>
              <p:nvPr/>
            </p:nvSpPr>
            <p:spPr bwMode="auto">
              <a:xfrm>
                <a:off x="7243309"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5" name="Rechteck 248"/>
              <p:cNvSpPr/>
              <p:nvPr/>
            </p:nvSpPr>
            <p:spPr bwMode="auto">
              <a:xfrm>
                <a:off x="6713258"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6" name="Rechteck 249"/>
              <p:cNvSpPr/>
              <p:nvPr/>
            </p:nvSpPr>
            <p:spPr bwMode="auto">
              <a:xfrm>
                <a:off x="7243309" y="5665631"/>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7" name="Rechteck 250"/>
              <p:cNvSpPr/>
              <p:nvPr/>
            </p:nvSpPr>
            <p:spPr bwMode="auto">
              <a:xfrm>
                <a:off x="6713258" y="5665631"/>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8" name="Rechteck 251"/>
              <p:cNvSpPr/>
              <p:nvPr/>
            </p:nvSpPr>
            <p:spPr bwMode="auto">
              <a:xfrm>
                <a:off x="8396996"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09" name="Rechteck 252"/>
              <p:cNvSpPr/>
              <p:nvPr/>
            </p:nvSpPr>
            <p:spPr bwMode="auto">
              <a:xfrm>
                <a:off x="7866945"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0" name="Rechteck 253"/>
              <p:cNvSpPr/>
              <p:nvPr/>
            </p:nvSpPr>
            <p:spPr bwMode="auto">
              <a:xfrm>
                <a:off x="7866945"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1" name="Rechteck 254"/>
              <p:cNvSpPr/>
              <p:nvPr/>
            </p:nvSpPr>
            <p:spPr bwMode="auto">
              <a:xfrm>
                <a:off x="7866945"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2" name="Rechteck 255"/>
              <p:cNvSpPr/>
              <p:nvPr/>
            </p:nvSpPr>
            <p:spPr bwMode="auto">
              <a:xfrm>
                <a:off x="7866945" y="5665631"/>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3" name="Rechteck 256"/>
              <p:cNvSpPr/>
              <p:nvPr/>
            </p:nvSpPr>
            <p:spPr bwMode="auto">
              <a:xfrm>
                <a:off x="8926233" y="185180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4" name="Rechteck 257"/>
              <p:cNvSpPr/>
              <p:nvPr/>
            </p:nvSpPr>
            <p:spPr bwMode="auto">
              <a:xfrm>
                <a:off x="5585261" y="2252554"/>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5" name="Rechteck 258"/>
              <p:cNvSpPr/>
              <p:nvPr/>
            </p:nvSpPr>
            <p:spPr bwMode="auto">
              <a:xfrm>
                <a:off x="6115312"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6" name="Rechteck 259"/>
              <p:cNvSpPr/>
              <p:nvPr/>
            </p:nvSpPr>
            <p:spPr bwMode="auto">
              <a:xfrm>
                <a:off x="5585261" y="4156407"/>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7" name="Rechteck 260"/>
              <p:cNvSpPr/>
              <p:nvPr/>
            </p:nvSpPr>
            <p:spPr bwMode="auto">
              <a:xfrm>
                <a:off x="6115312"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8" name="Rechteck 261"/>
              <p:cNvSpPr/>
              <p:nvPr/>
            </p:nvSpPr>
            <p:spPr bwMode="auto">
              <a:xfrm>
                <a:off x="5585261" y="3755658"/>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19" name="Rechteck 262"/>
              <p:cNvSpPr/>
              <p:nvPr/>
            </p:nvSpPr>
            <p:spPr bwMode="auto">
              <a:xfrm>
                <a:off x="6115312" y="5665631"/>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20" name="Rechteck 263"/>
              <p:cNvSpPr/>
              <p:nvPr/>
            </p:nvSpPr>
            <p:spPr bwMode="auto">
              <a:xfrm>
                <a:off x="5585261" y="5665631"/>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21" name="Rechteck 264"/>
              <p:cNvSpPr/>
              <p:nvPr/>
            </p:nvSpPr>
            <p:spPr bwMode="auto">
              <a:xfrm>
                <a:off x="6115312" y="486413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422" name="Rechteck 265"/>
              <p:cNvSpPr/>
              <p:nvPr/>
            </p:nvSpPr>
            <p:spPr bwMode="auto">
              <a:xfrm>
                <a:off x="5585261" y="4864133"/>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400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cxnSp>
            <p:nvCxnSpPr>
              <p:cNvPr id="423" name="Gerade Verbindung 266"/>
              <p:cNvCxnSpPr/>
              <p:nvPr/>
            </p:nvCxnSpPr>
            <p:spPr bwMode="auto">
              <a:xfrm>
                <a:off x="1152813" y="1612126"/>
                <a:ext cx="4862" cy="4811713"/>
              </a:xfrm>
              <a:prstGeom prst="line">
                <a:avLst/>
              </a:prstGeom>
              <a:noFill/>
              <a:ln w="19050" cap="flat" cmpd="sng" algn="ctr">
                <a:solidFill>
                  <a:schemeClr val="accent2"/>
                </a:solidFill>
                <a:prstDash val="dash"/>
                <a:headEnd type="none" w="med" len="med"/>
                <a:tailEnd type="none" w="med" len="med"/>
              </a:ln>
              <a:effectLst/>
            </p:spPr>
          </p:cxnSp>
          <p:sp>
            <p:nvSpPr>
              <p:cNvPr id="424" name="Textfeld 267"/>
              <p:cNvSpPr txBox="1"/>
              <p:nvPr/>
            </p:nvSpPr>
            <p:spPr>
              <a:xfrm>
                <a:off x="81420" y="1531560"/>
                <a:ext cx="3440773" cy="319600"/>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Organisational </a:t>
                </a:r>
                <a:r>
                  <a:rPr lang="de-DE" sz="1224" b="1" kern="0" dirty="0" smtClean="0">
                    <a:solidFill>
                      <a:sysClr val="windowText" lastClr="000000"/>
                    </a:solidFill>
                    <a:latin typeface="Segoe"/>
                  </a:rPr>
                  <a:t>Adoption</a:t>
                </a:r>
                <a:endParaRPr lang="de-DE" sz="1224" b="1" kern="0" dirty="0">
                  <a:solidFill>
                    <a:sysClr val="windowText" lastClr="000000"/>
                  </a:solidFill>
                  <a:latin typeface="Segoe"/>
                </a:endParaRPr>
              </a:p>
            </p:txBody>
          </p:sp>
          <p:sp>
            <p:nvSpPr>
              <p:cNvPr id="425" name="Textfeld 268"/>
              <p:cNvSpPr txBox="1"/>
              <p:nvPr/>
            </p:nvSpPr>
            <p:spPr>
              <a:xfrm>
                <a:off x="81420" y="3451150"/>
                <a:ext cx="3022967" cy="319600"/>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Project Management</a:t>
                </a:r>
              </a:p>
            </p:txBody>
          </p:sp>
          <p:sp>
            <p:nvSpPr>
              <p:cNvPr id="426" name="Textfeld 269"/>
              <p:cNvSpPr txBox="1"/>
              <p:nvPr/>
            </p:nvSpPr>
            <p:spPr>
              <a:xfrm>
                <a:off x="94587" y="4546540"/>
                <a:ext cx="2817534" cy="319600"/>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Technical Implementation</a:t>
                </a:r>
              </a:p>
            </p:txBody>
          </p:sp>
          <p:cxnSp>
            <p:nvCxnSpPr>
              <p:cNvPr id="427" name="Gerade Verbindung 270"/>
              <p:cNvCxnSpPr/>
              <p:nvPr/>
            </p:nvCxnSpPr>
            <p:spPr bwMode="auto">
              <a:xfrm rot="16200000" flipH="1">
                <a:off x="345039" y="3959226"/>
                <a:ext cx="4929223" cy="1"/>
              </a:xfrm>
              <a:prstGeom prst="line">
                <a:avLst/>
              </a:prstGeom>
              <a:noFill/>
              <a:ln w="19050" cap="flat" cmpd="sng" algn="ctr">
                <a:solidFill>
                  <a:schemeClr val="accent2"/>
                </a:solidFill>
                <a:prstDash val="dash"/>
                <a:headEnd type="none" w="med" len="med"/>
                <a:tailEnd type="none" w="med" len="med"/>
              </a:ln>
              <a:effectLst/>
            </p:spPr>
          </p:cxnSp>
          <p:cxnSp>
            <p:nvCxnSpPr>
              <p:cNvPr id="428" name="Gerade Verbindung 271"/>
              <p:cNvCxnSpPr/>
              <p:nvPr/>
            </p:nvCxnSpPr>
            <p:spPr bwMode="auto">
              <a:xfrm rot="16200000" flipH="1">
                <a:off x="3053931" y="3959226"/>
                <a:ext cx="4929223" cy="1"/>
              </a:xfrm>
              <a:prstGeom prst="line">
                <a:avLst/>
              </a:prstGeom>
              <a:noFill/>
              <a:ln w="19050" cap="flat" cmpd="sng" algn="ctr">
                <a:solidFill>
                  <a:schemeClr val="accent2"/>
                </a:solidFill>
                <a:prstDash val="dash"/>
                <a:headEnd type="none" w="med" len="med"/>
                <a:tailEnd type="none" w="med" len="med"/>
              </a:ln>
              <a:effectLst/>
            </p:spPr>
          </p:cxnSp>
          <p:cxnSp>
            <p:nvCxnSpPr>
              <p:cNvPr id="429" name="Gerade Verbindung 272"/>
              <p:cNvCxnSpPr/>
              <p:nvPr/>
            </p:nvCxnSpPr>
            <p:spPr bwMode="auto">
              <a:xfrm rot="16200000" flipH="1">
                <a:off x="4176249" y="3971639"/>
                <a:ext cx="4929223" cy="1"/>
              </a:xfrm>
              <a:prstGeom prst="line">
                <a:avLst/>
              </a:prstGeom>
              <a:noFill/>
              <a:ln w="19050" cap="flat" cmpd="sng" algn="ctr">
                <a:solidFill>
                  <a:schemeClr val="accent2"/>
                </a:solidFill>
                <a:prstDash val="dash"/>
                <a:headEnd type="none" w="med" len="med"/>
                <a:tailEnd type="none" w="med" len="med"/>
              </a:ln>
              <a:effectLst/>
            </p:spPr>
          </p:cxnSp>
          <p:cxnSp>
            <p:nvCxnSpPr>
              <p:cNvPr id="430" name="Gerade Verbindung 273"/>
              <p:cNvCxnSpPr/>
              <p:nvPr/>
            </p:nvCxnSpPr>
            <p:spPr bwMode="auto">
              <a:xfrm rot="16200000" flipH="1">
                <a:off x="5310980" y="3959226"/>
                <a:ext cx="4929223" cy="1"/>
              </a:xfrm>
              <a:prstGeom prst="line">
                <a:avLst/>
              </a:prstGeom>
              <a:noFill/>
              <a:ln w="19050" cap="flat" cmpd="sng" algn="ctr">
                <a:solidFill>
                  <a:schemeClr val="accent2"/>
                </a:solidFill>
                <a:prstDash val="dash"/>
                <a:headEnd type="none" w="med" len="med"/>
                <a:tailEnd type="none" w="med" len="med"/>
              </a:ln>
              <a:effectLst/>
            </p:spPr>
          </p:cxnSp>
        </p:grpSp>
        <p:sp>
          <p:nvSpPr>
            <p:cNvPr id="342" name="Rechteck 185"/>
            <p:cNvSpPr/>
            <p:nvPr/>
          </p:nvSpPr>
          <p:spPr bwMode="auto">
            <a:xfrm>
              <a:off x="64123" y="973335"/>
              <a:ext cx="9378087" cy="286695"/>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Autofit/>
            </a:bodyPr>
            <a:lstStyle/>
            <a:p>
              <a:pPr defTabSz="932597">
                <a:buClr>
                  <a:srgbClr val="000000"/>
                </a:buClr>
                <a:buSzPct val="100000"/>
                <a:defRPr/>
              </a:pPr>
              <a:r>
                <a:rPr lang="de-DE" sz="2040" kern="0" dirty="0" smtClean="0">
                  <a:solidFill>
                    <a:srgbClr val="000000"/>
                  </a:solidFill>
                </a:rPr>
                <a:t>Corporate </a:t>
              </a:r>
              <a:r>
                <a:rPr lang="de-DE" sz="2040" kern="0" dirty="0" err="1" smtClean="0">
                  <a:solidFill>
                    <a:srgbClr val="000000"/>
                  </a:solidFill>
                </a:rPr>
                <a:t>Infrastucture</a:t>
              </a:r>
              <a:r>
                <a:rPr lang="de-DE" sz="2040" kern="0" dirty="0" smtClean="0">
                  <a:solidFill>
                    <a:srgbClr val="000000"/>
                  </a:solidFill>
                </a:rPr>
                <a:t> </a:t>
              </a:r>
              <a:r>
                <a:rPr lang="de-DE" sz="2040" kern="0" dirty="0" err="1">
                  <a:solidFill>
                    <a:srgbClr val="000000"/>
                  </a:solidFill>
                </a:rPr>
                <a:t>and</a:t>
              </a:r>
              <a:r>
                <a:rPr lang="de-DE" sz="2040" kern="0" dirty="0">
                  <a:solidFill>
                    <a:srgbClr val="000000"/>
                  </a:solidFill>
                </a:rPr>
                <a:t> Services </a:t>
              </a:r>
              <a:r>
                <a:rPr lang="de-DE" sz="2040" kern="0" dirty="0" err="1">
                  <a:solidFill>
                    <a:srgbClr val="000000"/>
                  </a:solidFill>
                </a:rPr>
                <a:t>Building</a:t>
              </a:r>
              <a:endParaRPr lang="de-DE" sz="2040" kern="0" dirty="0">
                <a:solidFill>
                  <a:srgbClr val="000000"/>
                </a:solidFill>
              </a:endParaRPr>
            </a:p>
          </p:txBody>
        </p:sp>
      </p:grpSp>
    </p:spTree>
    <p:extLst>
      <p:ext uri="{BB962C8B-B14F-4D97-AF65-F5344CB8AC3E}">
        <p14:creationId xmlns:p14="http://schemas.microsoft.com/office/powerpoint/2010/main" val="69356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40"/>
                                        </p:tgtEl>
                                        <p:attrNameLst>
                                          <p:attrName>style.visibility</p:attrName>
                                        </p:attrNameLst>
                                      </p:cBhvr>
                                      <p:to>
                                        <p:strVal val="visible"/>
                                      </p:to>
                                    </p:set>
                                    <p:anim calcmode="lin" valueType="num">
                                      <p:cBhvr>
                                        <p:cTn id="12" dur="2000" fill="hold"/>
                                        <p:tgtEl>
                                          <p:spTgt spid="340"/>
                                        </p:tgtEl>
                                        <p:attrNameLst>
                                          <p:attrName>ppt_w</p:attrName>
                                        </p:attrNameLst>
                                      </p:cBhvr>
                                      <p:tavLst>
                                        <p:tav tm="0">
                                          <p:val>
                                            <p:fltVal val="0"/>
                                          </p:val>
                                        </p:tav>
                                        <p:tav tm="100000">
                                          <p:val>
                                            <p:strVal val="#ppt_w"/>
                                          </p:val>
                                        </p:tav>
                                      </p:tavLst>
                                    </p:anim>
                                    <p:anim calcmode="lin" valueType="num">
                                      <p:cBhvr>
                                        <p:cTn id="13" dur="2000" fill="hold"/>
                                        <p:tgtEl>
                                          <p:spTgt spid="340"/>
                                        </p:tgtEl>
                                        <p:attrNameLst>
                                          <p:attrName>ppt_h</p:attrName>
                                        </p:attrNameLst>
                                      </p:cBhvr>
                                      <p:tavLst>
                                        <p:tav tm="0">
                                          <p:val>
                                            <p:fltVal val="0"/>
                                          </p:val>
                                        </p:tav>
                                        <p:tav tm="100000">
                                          <p:val>
                                            <p:strVal val="#ppt_h"/>
                                          </p:val>
                                        </p:tav>
                                      </p:tavLst>
                                    </p:anim>
                                    <p:animEffect transition="in" filter="fade">
                                      <p:cBhvr>
                                        <p:cTn id="14" dur="2000"/>
                                        <p:tgtEl>
                                          <p:spTgt spid="34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nodeType="clickEffect">
                                  <p:stCondLst>
                                    <p:cond delay="0"/>
                                  </p:stCondLst>
                                  <p:childTnLst>
                                    <p:anim calcmode="lin" valueType="num">
                                      <p:cBhvr>
                                        <p:cTn id="18" dur="2000"/>
                                        <p:tgtEl>
                                          <p:spTgt spid="340"/>
                                        </p:tgtEl>
                                        <p:attrNameLst>
                                          <p:attrName>ppt_w</p:attrName>
                                        </p:attrNameLst>
                                      </p:cBhvr>
                                      <p:tavLst>
                                        <p:tav tm="0">
                                          <p:val>
                                            <p:strVal val="ppt_w"/>
                                          </p:val>
                                        </p:tav>
                                        <p:tav tm="100000">
                                          <p:val>
                                            <p:fltVal val="0"/>
                                          </p:val>
                                        </p:tav>
                                      </p:tavLst>
                                    </p:anim>
                                    <p:anim calcmode="lin" valueType="num">
                                      <p:cBhvr>
                                        <p:cTn id="19" dur="2000"/>
                                        <p:tgtEl>
                                          <p:spTgt spid="340"/>
                                        </p:tgtEl>
                                        <p:attrNameLst>
                                          <p:attrName>ppt_h</p:attrName>
                                        </p:attrNameLst>
                                      </p:cBhvr>
                                      <p:tavLst>
                                        <p:tav tm="0">
                                          <p:val>
                                            <p:strVal val="ppt_h"/>
                                          </p:val>
                                        </p:tav>
                                        <p:tav tm="100000">
                                          <p:val>
                                            <p:fltVal val="0"/>
                                          </p:val>
                                        </p:tav>
                                      </p:tavLst>
                                    </p:anim>
                                    <p:animEffect transition="out" filter="fade">
                                      <p:cBhvr>
                                        <p:cTn id="20" dur="2000"/>
                                        <p:tgtEl>
                                          <p:spTgt spid="340"/>
                                        </p:tgtEl>
                                      </p:cBhvr>
                                    </p:animEffect>
                                    <p:set>
                                      <p:cBhvr>
                                        <p:cTn id="21" dur="1" fill="hold">
                                          <p:stCondLst>
                                            <p:cond delay="1999"/>
                                          </p:stCondLst>
                                        </p:cTn>
                                        <p:tgtEl>
                                          <p:spTgt spid="3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20"/>
          <p:cNvGrpSpPr/>
          <p:nvPr>
            <p:custDataLst>
              <p:tags r:id="rId1"/>
            </p:custDataLst>
          </p:nvPr>
        </p:nvGrpSpPr>
        <p:grpSpPr>
          <a:xfrm>
            <a:off x="274639" y="2058315"/>
            <a:ext cx="11889565" cy="2556564"/>
            <a:chOff x="0" y="3066252"/>
            <a:chExt cx="10702683" cy="2763712"/>
          </a:xfrm>
        </p:grpSpPr>
        <p:sp>
          <p:nvSpPr>
            <p:cNvPr id="57" name="Freeform 6"/>
            <p:cNvSpPr>
              <a:spLocks/>
            </p:cNvSpPr>
            <p:nvPr/>
          </p:nvSpPr>
          <p:spPr bwMode="auto">
            <a:xfrm>
              <a:off x="0" y="3066252"/>
              <a:ext cx="10702683" cy="2763712"/>
            </a:xfrm>
            <a:custGeom>
              <a:avLst/>
              <a:gdLst/>
              <a:ahLst/>
              <a:cxnLst>
                <a:cxn ang="0">
                  <a:pos x="720" y="0"/>
                </a:cxn>
                <a:cxn ang="0">
                  <a:pos x="720" y="197"/>
                </a:cxn>
                <a:cxn ang="0">
                  <a:pos x="0" y="102"/>
                </a:cxn>
                <a:cxn ang="0">
                  <a:pos x="0" y="95"/>
                </a:cxn>
                <a:cxn ang="0">
                  <a:pos x="720" y="0"/>
                </a:cxn>
              </a:cxnLst>
              <a:rect l="0" t="0" r="r" b="b"/>
              <a:pathLst>
                <a:path w="720" h="197">
                  <a:moveTo>
                    <a:pt x="720" y="0"/>
                  </a:moveTo>
                  <a:cubicBezTo>
                    <a:pt x="720" y="0"/>
                    <a:pt x="720" y="197"/>
                    <a:pt x="720" y="197"/>
                  </a:cubicBezTo>
                  <a:cubicBezTo>
                    <a:pt x="676" y="145"/>
                    <a:pt x="370" y="103"/>
                    <a:pt x="0" y="102"/>
                  </a:cubicBezTo>
                  <a:cubicBezTo>
                    <a:pt x="0" y="102"/>
                    <a:pt x="0" y="95"/>
                    <a:pt x="0" y="95"/>
                  </a:cubicBezTo>
                  <a:cubicBezTo>
                    <a:pt x="370" y="93"/>
                    <a:pt x="676" y="52"/>
                    <a:pt x="720" y="0"/>
                  </a:cubicBezTo>
                  <a:close/>
                </a:path>
              </a:pathLst>
            </a:custGeom>
            <a:solidFill>
              <a:schemeClr val="bg1">
                <a:lumMod val="8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8" name="Freeform 7"/>
            <p:cNvSpPr>
              <a:spLocks/>
            </p:cNvSpPr>
            <p:nvPr/>
          </p:nvSpPr>
          <p:spPr bwMode="auto">
            <a:xfrm>
              <a:off x="0" y="3266697"/>
              <a:ext cx="10702683" cy="2299884"/>
            </a:xfrm>
            <a:custGeom>
              <a:avLst/>
              <a:gdLst/>
              <a:ahLst/>
              <a:cxnLst>
                <a:cxn ang="0">
                  <a:pos x="720" y="0"/>
                </a:cxn>
                <a:cxn ang="0">
                  <a:pos x="720" y="164"/>
                </a:cxn>
                <a:cxn ang="0">
                  <a:pos x="0" y="85"/>
                </a:cxn>
                <a:cxn ang="0">
                  <a:pos x="0" y="80"/>
                </a:cxn>
                <a:cxn ang="0">
                  <a:pos x="720" y="0"/>
                </a:cxn>
              </a:cxnLst>
              <a:rect l="0" t="0" r="r" b="b"/>
              <a:pathLst>
                <a:path w="720" h="164">
                  <a:moveTo>
                    <a:pt x="720" y="0"/>
                  </a:moveTo>
                  <a:cubicBezTo>
                    <a:pt x="720" y="0"/>
                    <a:pt x="720" y="164"/>
                    <a:pt x="720" y="164"/>
                  </a:cubicBezTo>
                  <a:cubicBezTo>
                    <a:pt x="676" y="121"/>
                    <a:pt x="370" y="87"/>
                    <a:pt x="0" y="85"/>
                  </a:cubicBezTo>
                  <a:cubicBezTo>
                    <a:pt x="0" y="85"/>
                    <a:pt x="0" y="80"/>
                    <a:pt x="0" y="80"/>
                  </a:cubicBezTo>
                  <a:cubicBezTo>
                    <a:pt x="370" y="78"/>
                    <a:pt x="676" y="44"/>
                    <a:pt x="720" y="0"/>
                  </a:cubicBezTo>
                  <a:close/>
                </a:path>
              </a:pathLst>
            </a:custGeom>
            <a:solidFill>
              <a:schemeClr val="bg1">
                <a:lumMod val="8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9" name="Freeform 8"/>
            <p:cNvSpPr>
              <a:spLocks/>
            </p:cNvSpPr>
            <p:nvPr/>
          </p:nvSpPr>
          <p:spPr bwMode="auto">
            <a:xfrm>
              <a:off x="0" y="3474174"/>
              <a:ext cx="10702683" cy="1921821"/>
            </a:xfrm>
            <a:custGeom>
              <a:avLst/>
              <a:gdLst/>
              <a:ahLst/>
              <a:cxnLst>
                <a:cxn ang="0">
                  <a:pos x="720" y="0"/>
                </a:cxn>
                <a:cxn ang="0">
                  <a:pos x="720" y="137"/>
                </a:cxn>
                <a:cxn ang="0">
                  <a:pos x="0" y="71"/>
                </a:cxn>
                <a:cxn ang="0">
                  <a:pos x="0" y="66"/>
                </a:cxn>
                <a:cxn ang="0">
                  <a:pos x="720" y="0"/>
                </a:cxn>
              </a:cxnLst>
              <a:rect l="0" t="0" r="r" b="b"/>
              <a:pathLst>
                <a:path w="720" h="137">
                  <a:moveTo>
                    <a:pt x="720" y="0"/>
                  </a:moveTo>
                  <a:cubicBezTo>
                    <a:pt x="720" y="0"/>
                    <a:pt x="720" y="137"/>
                    <a:pt x="720" y="137"/>
                  </a:cubicBezTo>
                  <a:cubicBezTo>
                    <a:pt x="676" y="100"/>
                    <a:pt x="370" y="72"/>
                    <a:pt x="0" y="71"/>
                  </a:cubicBezTo>
                  <a:cubicBezTo>
                    <a:pt x="0" y="71"/>
                    <a:pt x="0" y="66"/>
                    <a:pt x="0" y="66"/>
                  </a:cubicBezTo>
                  <a:cubicBezTo>
                    <a:pt x="370" y="65"/>
                    <a:pt x="676" y="36"/>
                    <a:pt x="720" y="0"/>
                  </a:cubicBezTo>
                  <a:close/>
                </a:path>
              </a:pathLst>
            </a:custGeom>
            <a:solidFill>
              <a:schemeClr val="bg1">
                <a:lumMod val="9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grpSp>
      <p:sp>
        <p:nvSpPr>
          <p:cNvPr id="50" name="Titel 1"/>
          <p:cNvSpPr>
            <a:spLocks noGrp="1"/>
          </p:cNvSpPr>
          <p:nvPr>
            <p:ph type="title"/>
          </p:nvPr>
        </p:nvSpPr>
        <p:spPr/>
        <p:txBody>
          <a:bodyPr/>
          <a:lstStyle/>
          <a:p>
            <a:r>
              <a:rPr lang="en-US" dirty="0"/>
              <a:t>Company-wide Information Workplace</a:t>
            </a:r>
            <a:endParaRPr dirty="0"/>
          </a:p>
        </p:txBody>
      </p:sp>
      <p:grpSp>
        <p:nvGrpSpPr>
          <p:cNvPr id="83" name="Gruppieren 82"/>
          <p:cNvGrpSpPr/>
          <p:nvPr/>
        </p:nvGrpSpPr>
        <p:grpSpPr>
          <a:xfrm>
            <a:off x="459963" y="2659910"/>
            <a:ext cx="2577572" cy="1266752"/>
            <a:chOff x="281994" y="2260552"/>
            <a:chExt cx="2422740" cy="1181456"/>
          </a:xfrm>
        </p:grpSpPr>
        <p:sp>
          <p:nvSpPr>
            <p:cNvPr id="87" name="Rechteck 86"/>
            <p:cNvSpPr/>
            <p:nvPr/>
          </p:nvSpPr>
          <p:spPr bwMode="auto">
            <a:xfrm>
              <a:off x="281994"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r>
                <a:rPr lang="en-US" sz="1020" b="1" kern="0" dirty="0">
                  <a:solidFill>
                    <a:srgbClr val="00338D"/>
                  </a:solidFill>
                  <a:latin typeface="Segoe" pitchFamily="34" charset="0"/>
                </a:rPr>
                <a:t>Basic </a:t>
              </a:r>
              <a:r>
                <a:rPr lang="en-US" sz="1020" b="1" kern="0" dirty="0" err="1">
                  <a:solidFill>
                    <a:srgbClr val="00338D"/>
                  </a:solidFill>
                  <a:latin typeface="Segoe" pitchFamily="34" charset="0"/>
                </a:rPr>
                <a:t>Infrastucture</a:t>
              </a:r>
              <a:r>
                <a:rPr lang="en-US" sz="1020" b="1" kern="0" dirty="0">
                  <a:solidFill>
                    <a:srgbClr val="00338D"/>
                  </a:solidFill>
                  <a:latin typeface="Segoe" pitchFamily="34" charset="0"/>
                </a:rPr>
                <a:t> and Services Building </a:t>
              </a:r>
            </a:p>
          </p:txBody>
        </p:sp>
        <p:sp>
          <p:nvSpPr>
            <p:cNvPr id="88" name="Rechteck 87"/>
            <p:cNvSpPr/>
            <p:nvPr/>
          </p:nvSpPr>
          <p:spPr bwMode="auto">
            <a:xfrm>
              <a:off x="407308"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Organisational Adoption</a:t>
              </a:r>
            </a:p>
          </p:txBody>
        </p:sp>
        <p:sp>
          <p:nvSpPr>
            <p:cNvPr id="94" name="Rechteck 93"/>
            <p:cNvSpPr/>
            <p:nvPr/>
          </p:nvSpPr>
          <p:spPr bwMode="auto">
            <a:xfrm>
              <a:off x="407308"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95" name="Rechteck 94"/>
            <p:cNvSpPr/>
            <p:nvPr/>
          </p:nvSpPr>
          <p:spPr bwMode="auto">
            <a:xfrm>
              <a:off x="407308" y="295286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Project Management</a:t>
              </a:r>
            </a:p>
          </p:txBody>
        </p:sp>
      </p:grpSp>
      <p:sp>
        <p:nvSpPr>
          <p:cNvPr id="113" name="Pfeil nach rechts 159"/>
          <p:cNvSpPr/>
          <p:nvPr/>
        </p:nvSpPr>
        <p:spPr bwMode="auto">
          <a:xfrm rot="5400000">
            <a:off x="4334872" y="2202896"/>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114" name="Pfeil nach rechts 160"/>
          <p:cNvSpPr/>
          <p:nvPr/>
        </p:nvSpPr>
        <p:spPr bwMode="auto">
          <a:xfrm rot="16200000">
            <a:off x="4043430" y="2202896"/>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grpSp>
        <p:nvGrpSpPr>
          <p:cNvPr id="115" name="Gruppieren 165"/>
          <p:cNvGrpSpPr/>
          <p:nvPr/>
        </p:nvGrpSpPr>
        <p:grpSpPr>
          <a:xfrm>
            <a:off x="3222859" y="2651266"/>
            <a:ext cx="2577600" cy="1267200"/>
            <a:chOff x="2852522" y="2260552"/>
            <a:chExt cx="2422740" cy="1181456"/>
          </a:xfrm>
        </p:grpSpPr>
        <p:sp>
          <p:nvSpPr>
            <p:cNvPr id="116" name="Abgerundetes Rechteck 166"/>
            <p:cNvSpPr/>
            <p:nvPr/>
          </p:nvSpPr>
          <p:spPr bwMode="auto">
            <a:xfrm>
              <a:off x="2852522" y="2260552"/>
              <a:ext cx="2422740" cy="1181456"/>
            </a:xfrm>
            <a:prstGeom prst="roundRect">
              <a:avLst>
                <a:gd name="adj" fmla="val 3311"/>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r>
                <a:rPr lang="en-US" sz="1020" b="1" kern="0" dirty="0">
                  <a:solidFill>
                    <a:srgbClr val="00338D"/>
                  </a:solidFill>
                  <a:latin typeface="Segoe" pitchFamily="34" charset="0"/>
                </a:rPr>
                <a:t>Use Case Development</a:t>
              </a:r>
            </a:p>
          </p:txBody>
        </p:sp>
        <p:sp>
          <p:nvSpPr>
            <p:cNvPr id="117" name="Rechteck 167"/>
            <p:cNvSpPr/>
            <p:nvPr/>
          </p:nvSpPr>
          <p:spPr bwMode="auto">
            <a:xfrm>
              <a:off x="2977836"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Organisational Adoption</a:t>
              </a:r>
            </a:p>
          </p:txBody>
        </p:sp>
        <p:sp>
          <p:nvSpPr>
            <p:cNvPr id="118" name="Rechteck 168"/>
            <p:cNvSpPr/>
            <p:nvPr/>
          </p:nvSpPr>
          <p:spPr bwMode="auto">
            <a:xfrm>
              <a:off x="2977836"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119" name="Rechteck 169"/>
            <p:cNvSpPr/>
            <p:nvPr/>
          </p:nvSpPr>
          <p:spPr bwMode="auto">
            <a:xfrm>
              <a:off x="2966576" y="2955778"/>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Project  Management</a:t>
              </a:r>
            </a:p>
          </p:txBody>
        </p:sp>
      </p:grpSp>
      <p:sp>
        <p:nvSpPr>
          <p:cNvPr id="120" name="Abgerundetes Rechteck 155"/>
          <p:cNvSpPr/>
          <p:nvPr/>
        </p:nvSpPr>
        <p:spPr bwMode="auto">
          <a:xfrm>
            <a:off x="364102" y="1379509"/>
            <a:ext cx="11800102" cy="582881"/>
          </a:xfrm>
          <a:prstGeom prst="rect">
            <a:avLst/>
          </a:prstGeom>
          <a:solidFill>
            <a:schemeClr val="accent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r>
              <a:rPr lang="de-DE" sz="1836" dirty="0">
                <a:solidFill>
                  <a:srgbClr val="FFFFFF"/>
                </a:solidFill>
                <a:effectLst>
                  <a:outerShdw blurRad="38100" dist="38100" dir="2700000" algn="tl">
                    <a:srgbClr val="000000">
                      <a:alpha val="43137"/>
                    </a:srgbClr>
                  </a:outerShdw>
                </a:effectLst>
                <a:latin typeface="Segoe" pitchFamily="34" charset="0"/>
              </a:rPr>
              <a:t>Corporate Change Management </a:t>
            </a:r>
            <a:r>
              <a:rPr lang="en-US" sz="1836" dirty="0">
                <a:solidFill>
                  <a:srgbClr val="FFFFFF"/>
                </a:solidFill>
                <a:effectLst>
                  <a:outerShdw blurRad="38100" dist="38100" dir="2700000" algn="tl">
                    <a:srgbClr val="000000">
                      <a:alpha val="43137"/>
                    </a:srgbClr>
                  </a:outerShdw>
                </a:effectLst>
                <a:latin typeface="Segoe" pitchFamily="34" charset="0"/>
              </a:rPr>
              <a:t>Process</a:t>
            </a:r>
          </a:p>
        </p:txBody>
      </p:sp>
      <p:sp>
        <p:nvSpPr>
          <p:cNvPr id="121" name="Pfeil nach rechts 156"/>
          <p:cNvSpPr/>
          <p:nvPr/>
        </p:nvSpPr>
        <p:spPr bwMode="auto">
          <a:xfrm rot="5400000">
            <a:off x="1614649" y="2202897"/>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184" name="Pfeil nach rechts 165"/>
          <p:cNvSpPr/>
          <p:nvPr/>
        </p:nvSpPr>
        <p:spPr bwMode="auto">
          <a:xfrm rot="16200000">
            <a:off x="1323207" y="2202897"/>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pic>
        <p:nvPicPr>
          <p:cNvPr id="192" name="Grafik 176" descr="box1.png"/>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274639" y="5081438"/>
            <a:ext cx="11889565" cy="1652088"/>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pic>
      <p:grpSp>
        <p:nvGrpSpPr>
          <p:cNvPr id="193" name="Gruppieren 68"/>
          <p:cNvGrpSpPr/>
          <p:nvPr/>
        </p:nvGrpSpPr>
        <p:grpSpPr>
          <a:xfrm>
            <a:off x="438560" y="5015354"/>
            <a:ext cx="8463431" cy="1794455"/>
            <a:chOff x="462555" y="4495011"/>
            <a:chExt cx="7170161" cy="1939852"/>
          </a:xfrm>
        </p:grpSpPr>
        <p:sp>
          <p:nvSpPr>
            <p:cNvPr id="194" name="Textfeld 178"/>
            <p:cNvSpPr txBox="1"/>
            <p:nvPr/>
          </p:nvSpPr>
          <p:spPr>
            <a:xfrm>
              <a:off x="480024" y="5209390"/>
              <a:ext cx="7152692"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00338D">
                      <a:lumMod val="85000"/>
                      <a:lumOff val="15000"/>
                    </a:srgbClr>
                  </a:solidFill>
                  <a:latin typeface="Segoe" pitchFamily="34" charset="0"/>
                </a:rPr>
                <a:t>Microsoft </a:t>
              </a:r>
              <a:r>
                <a:rPr lang="de-DE" sz="1224" dirty="0" smtClean="0">
                  <a:solidFill>
                    <a:srgbClr val="00338D">
                      <a:lumMod val="85000"/>
                      <a:lumOff val="15000"/>
                    </a:srgbClr>
                  </a:solidFill>
                  <a:latin typeface="Segoe" pitchFamily="34" charset="0"/>
                </a:rPr>
                <a:t>SharePoint Server </a:t>
              </a:r>
              <a:r>
                <a:rPr lang="de-DE" sz="1224" dirty="0" err="1" smtClean="0">
                  <a:solidFill>
                    <a:srgbClr val="00338D">
                      <a:lumMod val="85000"/>
                      <a:lumOff val="15000"/>
                    </a:srgbClr>
                  </a:solidFill>
                  <a:latin typeface="Segoe" pitchFamily="34" charset="0"/>
                </a:rPr>
                <a:t>or</a:t>
              </a:r>
              <a:r>
                <a:rPr lang="de-DE" sz="1224" dirty="0" smtClean="0">
                  <a:solidFill>
                    <a:srgbClr val="00338D">
                      <a:lumMod val="85000"/>
                      <a:lumOff val="15000"/>
                    </a:srgbClr>
                  </a:solidFill>
                  <a:latin typeface="Segoe" pitchFamily="34" charset="0"/>
                </a:rPr>
                <a:t> Office 365</a:t>
              </a:r>
              <a:endParaRPr lang="de-DE" sz="1224" dirty="0">
                <a:solidFill>
                  <a:srgbClr val="00338D">
                    <a:lumMod val="85000"/>
                    <a:lumOff val="15000"/>
                  </a:srgbClr>
                </a:solidFill>
                <a:latin typeface="Segoe" pitchFamily="34" charset="0"/>
              </a:endParaRPr>
            </a:p>
          </p:txBody>
        </p:sp>
        <p:sp>
          <p:nvSpPr>
            <p:cNvPr id="195" name="Textfeld 179"/>
            <p:cNvSpPr txBox="1"/>
            <p:nvPr/>
          </p:nvSpPr>
          <p:spPr>
            <a:xfrm>
              <a:off x="480024" y="4495011"/>
              <a:ext cx="333907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err="1">
                  <a:solidFill>
                    <a:srgbClr val="FFFFFF"/>
                  </a:solidFill>
                  <a:latin typeface="Segoe"/>
                </a:rPr>
                <a:t>Process</a:t>
              </a:r>
              <a:r>
                <a:rPr lang="de-DE" sz="1224" dirty="0">
                  <a:solidFill>
                    <a:srgbClr val="FFFFFF"/>
                  </a:solidFill>
                  <a:latin typeface="Segoe"/>
                </a:rPr>
                <a:t> </a:t>
              </a:r>
              <a:r>
                <a:rPr lang="de-DE" sz="1224" dirty="0" err="1">
                  <a:solidFill>
                    <a:srgbClr val="FFFFFF"/>
                  </a:solidFill>
                  <a:latin typeface="Segoe"/>
                </a:rPr>
                <a:t>and</a:t>
              </a:r>
              <a:r>
                <a:rPr lang="de-DE" sz="1224" dirty="0">
                  <a:solidFill>
                    <a:srgbClr val="FFFFFF"/>
                  </a:solidFill>
                  <a:latin typeface="Segoe"/>
                </a:rPr>
                <a:t> Community Infrastructure</a:t>
              </a:r>
            </a:p>
          </p:txBody>
        </p:sp>
        <p:sp>
          <p:nvSpPr>
            <p:cNvPr id="196" name="Textfeld 180"/>
            <p:cNvSpPr txBox="1"/>
            <p:nvPr/>
          </p:nvSpPr>
          <p:spPr>
            <a:xfrm>
              <a:off x="474950" y="4852201"/>
              <a:ext cx="194435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Company Extensions</a:t>
              </a:r>
            </a:p>
          </p:txBody>
        </p:sp>
        <p:sp>
          <p:nvSpPr>
            <p:cNvPr id="197" name="Textfeld 181"/>
            <p:cNvSpPr txBox="1"/>
            <p:nvPr/>
          </p:nvSpPr>
          <p:spPr>
            <a:xfrm>
              <a:off x="462555" y="5566581"/>
              <a:ext cx="3115747"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Technical Infrastructure</a:t>
              </a:r>
            </a:p>
          </p:txBody>
        </p:sp>
        <p:sp>
          <p:nvSpPr>
            <p:cNvPr id="198" name="Textfeld 182"/>
            <p:cNvSpPr txBox="1"/>
            <p:nvPr/>
          </p:nvSpPr>
          <p:spPr>
            <a:xfrm>
              <a:off x="473985" y="5852333"/>
              <a:ext cx="5377970"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pitchFamily="34" charset="0"/>
                </a:rPr>
                <a:t>Information Worker Infrastructure</a:t>
              </a:r>
            </a:p>
          </p:txBody>
        </p:sp>
      </p:grpSp>
    </p:spTree>
    <p:extLst>
      <p:ext uri="{BB962C8B-B14F-4D97-AF65-F5344CB8AC3E}">
        <p14:creationId xmlns:p14="http://schemas.microsoft.com/office/powerpoint/2010/main" val="161073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21"/>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8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92"/>
                                        </p:tgtEl>
                                        <p:attrNameLst>
                                          <p:attrName>style.visibility</p:attrName>
                                        </p:attrNameLst>
                                      </p:cBhvr>
                                      <p:to>
                                        <p:strVal val="visible"/>
                                      </p:to>
                                    </p:set>
                                    <p:animEffect transition="in" filter="fade">
                                      <p:cBhvr>
                                        <p:cTn id="16" dur="500"/>
                                        <p:tgtEl>
                                          <p:spTgt spid="192"/>
                                        </p:tgtEl>
                                      </p:cBhvr>
                                    </p:animEffect>
                                  </p:childTnLst>
                                </p:cTn>
                              </p:par>
                              <p:par>
                                <p:cTn id="17" presetID="1" presetClass="entr" presetSubtype="0" fill="hold" nodeType="withEffect">
                                  <p:stCondLst>
                                    <p:cond delay="0"/>
                                  </p:stCondLst>
                                  <p:childTnLst>
                                    <p:set>
                                      <p:cBhvr>
                                        <p:cTn id="18" dur="1" fill="hold">
                                          <p:stCondLst>
                                            <p:cond delay="0"/>
                                          </p:stCondLst>
                                        </p:cTn>
                                        <p:tgtEl>
                                          <p:spTgt spid="1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5"/>
                                        </p:tgtEl>
                                        <p:attrNameLst>
                                          <p:attrName>style.visibility</p:attrName>
                                        </p:attrNameLst>
                                      </p:cBhvr>
                                      <p:to>
                                        <p:strVal val="visible"/>
                                      </p:to>
                                    </p:set>
                                    <p:animEffect transition="in" filter="fade">
                                      <p:cBhvr>
                                        <p:cTn id="23" dur="500"/>
                                        <p:tgtEl>
                                          <p:spTgt spid="1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blinds(horizontal)">
                                      <p:cBhvr>
                                        <p:cTn id="26" dur="500"/>
                                        <p:tgtEl>
                                          <p:spTgt spid="11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blinds(horizontal)">
                                      <p:cBhvr>
                                        <p:cTn id="2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20" grpId="0" animBg="1"/>
      <p:bldP spid="121" grpId="0" animBg="1"/>
      <p:bldP spid="18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20"/>
          <p:cNvGrpSpPr/>
          <p:nvPr>
            <p:custDataLst>
              <p:tags r:id="rId1"/>
            </p:custDataLst>
          </p:nvPr>
        </p:nvGrpSpPr>
        <p:grpSpPr>
          <a:xfrm>
            <a:off x="274638" y="2065731"/>
            <a:ext cx="11889565" cy="2556564"/>
            <a:chOff x="0" y="3066252"/>
            <a:chExt cx="10702683" cy="2763712"/>
          </a:xfrm>
          <a:solidFill>
            <a:schemeClr val="bg1">
              <a:lumMod val="85000"/>
            </a:schemeClr>
          </a:solidFill>
        </p:grpSpPr>
        <p:sp>
          <p:nvSpPr>
            <p:cNvPr id="57" name="Freeform 6"/>
            <p:cNvSpPr>
              <a:spLocks/>
            </p:cNvSpPr>
            <p:nvPr/>
          </p:nvSpPr>
          <p:spPr bwMode="auto">
            <a:xfrm>
              <a:off x="0" y="3066252"/>
              <a:ext cx="10702683" cy="2763712"/>
            </a:xfrm>
            <a:custGeom>
              <a:avLst/>
              <a:gdLst/>
              <a:ahLst/>
              <a:cxnLst>
                <a:cxn ang="0">
                  <a:pos x="720" y="0"/>
                </a:cxn>
                <a:cxn ang="0">
                  <a:pos x="720" y="197"/>
                </a:cxn>
                <a:cxn ang="0">
                  <a:pos x="0" y="102"/>
                </a:cxn>
                <a:cxn ang="0">
                  <a:pos x="0" y="95"/>
                </a:cxn>
                <a:cxn ang="0">
                  <a:pos x="720" y="0"/>
                </a:cxn>
              </a:cxnLst>
              <a:rect l="0" t="0" r="r" b="b"/>
              <a:pathLst>
                <a:path w="720" h="197">
                  <a:moveTo>
                    <a:pt x="720" y="0"/>
                  </a:moveTo>
                  <a:cubicBezTo>
                    <a:pt x="720" y="0"/>
                    <a:pt x="720" y="197"/>
                    <a:pt x="720" y="197"/>
                  </a:cubicBezTo>
                  <a:cubicBezTo>
                    <a:pt x="676" y="145"/>
                    <a:pt x="370" y="103"/>
                    <a:pt x="0" y="102"/>
                  </a:cubicBezTo>
                  <a:cubicBezTo>
                    <a:pt x="0" y="102"/>
                    <a:pt x="0" y="95"/>
                    <a:pt x="0" y="95"/>
                  </a:cubicBezTo>
                  <a:cubicBezTo>
                    <a:pt x="370" y="93"/>
                    <a:pt x="676" y="52"/>
                    <a:pt x="720" y="0"/>
                  </a:cubicBezTo>
                  <a:close/>
                </a:path>
              </a:pathLst>
            </a:custGeom>
            <a:grp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8" name="Freeform 7"/>
            <p:cNvSpPr>
              <a:spLocks/>
            </p:cNvSpPr>
            <p:nvPr/>
          </p:nvSpPr>
          <p:spPr bwMode="auto">
            <a:xfrm>
              <a:off x="0" y="3266697"/>
              <a:ext cx="10702683" cy="2299884"/>
            </a:xfrm>
            <a:custGeom>
              <a:avLst/>
              <a:gdLst/>
              <a:ahLst/>
              <a:cxnLst>
                <a:cxn ang="0">
                  <a:pos x="720" y="0"/>
                </a:cxn>
                <a:cxn ang="0">
                  <a:pos x="720" y="164"/>
                </a:cxn>
                <a:cxn ang="0">
                  <a:pos x="0" y="85"/>
                </a:cxn>
                <a:cxn ang="0">
                  <a:pos x="0" y="80"/>
                </a:cxn>
                <a:cxn ang="0">
                  <a:pos x="720" y="0"/>
                </a:cxn>
              </a:cxnLst>
              <a:rect l="0" t="0" r="r" b="b"/>
              <a:pathLst>
                <a:path w="720" h="164">
                  <a:moveTo>
                    <a:pt x="720" y="0"/>
                  </a:moveTo>
                  <a:cubicBezTo>
                    <a:pt x="720" y="0"/>
                    <a:pt x="720" y="164"/>
                    <a:pt x="720" y="164"/>
                  </a:cubicBezTo>
                  <a:cubicBezTo>
                    <a:pt x="676" y="121"/>
                    <a:pt x="370" y="87"/>
                    <a:pt x="0" y="85"/>
                  </a:cubicBezTo>
                  <a:cubicBezTo>
                    <a:pt x="0" y="85"/>
                    <a:pt x="0" y="80"/>
                    <a:pt x="0" y="80"/>
                  </a:cubicBezTo>
                  <a:cubicBezTo>
                    <a:pt x="370" y="78"/>
                    <a:pt x="676" y="44"/>
                    <a:pt x="720" y="0"/>
                  </a:cubicBezTo>
                  <a:close/>
                </a:path>
              </a:pathLst>
            </a:custGeom>
            <a:grp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9" name="Freeform 8"/>
            <p:cNvSpPr>
              <a:spLocks/>
            </p:cNvSpPr>
            <p:nvPr/>
          </p:nvSpPr>
          <p:spPr bwMode="auto">
            <a:xfrm>
              <a:off x="0" y="3474174"/>
              <a:ext cx="10702683" cy="1921821"/>
            </a:xfrm>
            <a:custGeom>
              <a:avLst/>
              <a:gdLst/>
              <a:ahLst/>
              <a:cxnLst>
                <a:cxn ang="0">
                  <a:pos x="720" y="0"/>
                </a:cxn>
                <a:cxn ang="0">
                  <a:pos x="720" y="137"/>
                </a:cxn>
                <a:cxn ang="0">
                  <a:pos x="0" y="71"/>
                </a:cxn>
                <a:cxn ang="0">
                  <a:pos x="0" y="66"/>
                </a:cxn>
                <a:cxn ang="0">
                  <a:pos x="720" y="0"/>
                </a:cxn>
              </a:cxnLst>
              <a:rect l="0" t="0" r="r" b="b"/>
              <a:pathLst>
                <a:path w="720" h="137">
                  <a:moveTo>
                    <a:pt x="720" y="0"/>
                  </a:moveTo>
                  <a:cubicBezTo>
                    <a:pt x="720" y="0"/>
                    <a:pt x="720" y="137"/>
                    <a:pt x="720" y="137"/>
                  </a:cubicBezTo>
                  <a:cubicBezTo>
                    <a:pt x="676" y="100"/>
                    <a:pt x="370" y="72"/>
                    <a:pt x="0" y="71"/>
                  </a:cubicBezTo>
                  <a:cubicBezTo>
                    <a:pt x="0" y="71"/>
                    <a:pt x="0" y="66"/>
                    <a:pt x="0" y="66"/>
                  </a:cubicBezTo>
                  <a:cubicBezTo>
                    <a:pt x="370" y="65"/>
                    <a:pt x="676" y="36"/>
                    <a:pt x="720" y="0"/>
                  </a:cubicBezTo>
                  <a:close/>
                </a:path>
              </a:pathLst>
            </a:custGeom>
            <a:solidFill>
              <a:schemeClr val="bg1">
                <a:lumMod val="9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grpSp>
      <p:sp>
        <p:nvSpPr>
          <p:cNvPr id="50" name="Titel 1"/>
          <p:cNvSpPr>
            <a:spLocks noGrp="1"/>
          </p:cNvSpPr>
          <p:nvPr>
            <p:ph type="title"/>
          </p:nvPr>
        </p:nvSpPr>
        <p:spPr/>
        <p:txBody>
          <a:bodyPr/>
          <a:lstStyle/>
          <a:p>
            <a:r>
              <a:rPr lang="en-US" dirty="0"/>
              <a:t>Company-wide Information Workplace</a:t>
            </a:r>
            <a:endParaRPr dirty="0"/>
          </a:p>
        </p:txBody>
      </p:sp>
      <p:grpSp>
        <p:nvGrpSpPr>
          <p:cNvPr id="83" name="Gruppieren 82"/>
          <p:cNvGrpSpPr/>
          <p:nvPr/>
        </p:nvGrpSpPr>
        <p:grpSpPr>
          <a:xfrm>
            <a:off x="459962" y="2667326"/>
            <a:ext cx="2577572" cy="1266752"/>
            <a:chOff x="281994" y="2260552"/>
            <a:chExt cx="2422740" cy="1181456"/>
          </a:xfrm>
        </p:grpSpPr>
        <p:sp>
          <p:nvSpPr>
            <p:cNvPr id="87" name="Rechteck 86"/>
            <p:cNvSpPr/>
            <p:nvPr/>
          </p:nvSpPr>
          <p:spPr bwMode="auto">
            <a:xfrm>
              <a:off x="281994"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r>
                <a:rPr lang="en-US" sz="1020" b="1" kern="0" dirty="0">
                  <a:solidFill>
                    <a:srgbClr val="00338D"/>
                  </a:solidFill>
                  <a:latin typeface="Segoe" pitchFamily="34" charset="0"/>
                </a:rPr>
                <a:t>Basic </a:t>
              </a:r>
              <a:r>
                <a:rPr lang="en-US" sz="1020" b="1" kern="0" dirty="0" err="1">
                  <a:solidFill>
                    <a:srgbClr val="00338D"/>
                  </a:solidFill>
                  <a:latin typeface="Segoe" pitchFamily="34" charset="0"/>
                </a:rPr>
                <a:t>Infrastucture</a:t>
              </a:r>
              <a:r>
                <a:rPr lang="en-US" sz="1020" b="1" kern="0" dirty="0">
                  <a:solidFill>
                    <a:srgbClr val="00338D"/>
                  </a:solidFill>
                  <a:latin typeface="Segoe" pitchFamily="34" charset="0"/>
                </a:rPr>
                <a:t> and Services Building </a:t>
              </a:r>
            </a:p>
          </p:txBody>
        </p:sp>
        <p:sp>
          <p:nvSpPr>
            <p:cNvPr id="88" name="Rechteck 87"/>
            <p:cNvSpPr/>
            <p:nvPr/>
          </p:nvSpPr>
          <p:spPr bwMode="auto">
            <a:xfrm>
              <a:off x="407308"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Organisational Adoption</a:t>
              </a:r>
            </a:p>
          </p:txBody>
        </p:sp>
        <p:sp>
          <p:nvSpPr>
            <p:cNvPr id="94" name="Rechteck 93"/>
            <p:cNvSpPr/>
            <p:nvPr/>
          </p:nvSpPr>
          <p:spPr bwMode="auto">
            <a:xfrm>
              <a:off x="407308"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95" name="Rechteck 94"/>
            <p:cNvSpPr/>
            <p:nvPr/>
          </p:nvSpPr>
          <p:spPr bwMode="auto">
            <a:xfrm>
              <a:off x="407308" y="295286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Project Management</a:t>
              </a:r>
            </a:p>
          </p:txBody>
        </p:sp>
      </p:grpSp>
      <p:sp>
        <p:nvSpPr>
          <p:cNvPr id="113" name="Pfeil nach rechts 159"/>
          <p:cNvSpPr/>
          <p:nvPr/>
        </p:nvSpPr>
        <p:spPr bwMode="auto">
          <a:xfrm rot="5400000">
            <a:off x="4334871" y="2210312"/>
            <a:ext cx="437162" cy="291441"/>
          </a:xfrm>
          <a:prstGeom prst="rightArrow">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solidFill>
              <a:schemeClr val="accent2"/>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114" name="Pfeil nach rechts 160"/>
          <p:cNvSpPr/>
          <p:nvPr/>
        </p:nvSpPr>
        <p:spPr bwMode="auto">
          <a:xfrm rot="16200000">
            <a:off x="4043429" y="2210312"/>
            <a:ext cx="437162" cy="291441"/>
          </a:xfrm>
          <a:prstGeom prst="rightArrow">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solidFill>
              <a:schemeClr val="accent2"/>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grpSp>
        <p:nvGrpSpPr>
          <p:cNvPr id="115" name="Gruppieren 165"/>
          <p:cNvGrpSpPr/>
          <p:nvPr/>
        </p:nvGrpSpPr>
        <p:grpSpPr>
          <a:xfrm>
            <a:off x="3222858" y="2658682"/>
            <a:ext cx="2577600" cy="1267200"/>
            <a:chOff x="2852522" y="2260552"/>
            <a:chExt cx="2422740" cy="1181456"/>
          </a:xfrm>
        </p:grpSpPr>
        <p:sp>
          <p:nvSpPr>
            <p:cNvPr id="116" name="Abgerundetes Rechteck 166"/>
            <p:cNvSpPr/>
            <p:nvPr/>
          </p:nvSpPr>
          <p:spPr bwMode="auto">
            <a:xfrm>
              <a:off x="2852522" y="2260552"/>
              <a:ext cx="2422740" cy="1181456"/>
            </a:xfrm>
            <a:prstGeom prst="roundRect">
              <a:avLst>
                <a:gd name="adj" fmla="val 3311"/>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r>
                <a:rPr lang="en-US" sz="1020" b="1" kern="0" dirty="0">
                  <a:solidFill>
                    <a:srgbClr val="00338D"/>
                  </a:solidFill>
                  <a:latin typeface="Segoe" pitchFamily="34" charset="0"/>
                </a:rPr>
                <a:t>Use Case Development</a:t>
              </a:r>
            </a:p>
          </p:txBody>
        </p:sp>
        <p:sp>
          <p:nvSpPr>
            <p:cNvPr id="117" name="Rechteck 167"/>
            <p:cNvSpPr/>
            <p:nvPr/>
          </p:nvSpPr>
          <p:spPr bwMode="auto">
            <a:xfrm>
              <a:off x="2977836"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Organisational Adoption</a:t>
              </a:r>
            </a:p>
          </p:txBody>
        </p:sp>
        <p:sp>
          <p:nvSpPr>
            <p:cNvPr id="118" name="Rechteck 168"/>
            <p:cNvSpPr/>
            <p:nvPr/>
          </p:nvSpPr>
          <p:spPr bwMode="auto">
            <a:xfrm>
              <a:off x="2962891"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119" name="Rechteck 169"/>
            <p:cNvSpPr/>
            <p:nvPr/>
          </p:nvSpPr>
          <p:spPr bwMode="auto">
            <a:xfrm>
              <a:off x="2966576" y="2955778"/>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Project  Management</a:t>
              </a:r>
            </a:p>
          </p:txBody>
        </p:sp>
      </p:grpSp>
      <p:sp>
        <p:nvSpPr>
          <p:cNvPr id="120" name="Abgerundetes Rechteck 155"/>
          <p:cNvSpPr/>
          <p:nvPr/>
        </p:nvSpPr>
        <p:spPr bwMode="auto">
          <a:xfrm>
            <a:off x="364101" y="1386925"/>
            <a:ext cx="11800102" cy="582881"/>
          </a:xfrm>
          <a:prstGeom prst="rect">
            <a:avLst/>
          </a:prstGeom>
          <a:solidFill>
            <a:schemeClr val="accent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r>
              <a:rPr lang="de-DE" sz="1836" dirty="0">
                <a:solidFill>
                  <a:srgbClr val="FFFFFF"/>
                </a:solidFill>
                <a:effectLst>
                  <a:outerShdw blurRad="38100" dist="38100" dir="2700000" algn="tl">
                    <a:srgbClr val="000000">
                      <a:alpha val="43137"/>
                    </a:srgbClr>
                  </a:outerShdw>
                </a:effectLst>
                <a:latin typeface="Segoe" pitchFamily="34" charset="0"/>
              </a:rPr>
              <a:t>Corporate Change Management </a:t>
            </a:r>
            <a:r>
              <a:rPr lang="en-US" sz="1836" dirty="0">
                <a:solidFill>
                  <a:srgbClr val="FFFFFF"/>
                </a:solidFill>
                <a:effectLst>
                  <a:outerShdw blurRad="38100" dist="38100" dir="2700000" algn="tl">
                    <a:srgbClr val="000000">
                      <a:alpha val="43137"/>
                    </a:srgbClr>
                  </a:outerShdw>
                </a:effectLst>
                <a:latin typeface="Segoe" pitchFamily="34" charset="0"/>
              </a:rPr>
              <a:t>Process</a:t>
            </a:r>
          </a:p>
        </p:txBody>
      </p:sp>
      <p:sp>
        <p:nvSpPr>
          <p:cNvPr id="121" name="Pfeil nach rechts 156"/>
          <p:cNvSpPr/>
          <p:nvPr/>
        </p:nvSpPr>
        <p:spPr bwMode="auto">
          <a:xfrm rot="5400000">
            <a:off x="1614648" y="2210313"/>
            <a:ext cx="437162" cy="291441"/>
          </a:xfrm>
          <a:prstGeom prst="rightArrow">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solidFill>
              <a:schemeClr val="accent2"/>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184" name="Pfeil nach rechts 165"/>
          <p:cNvSpPr/>
          <p:nvPr/>
        </p:nvSpPr>
        <p:spPr bwMode="auto">
          <a:xfrm rot="16200000">
            <a:off x="1323206" y="2210313"/>
            <a:ext cx="437162" cy="291441"/>
          </a:xfrm>
          <a:prstGeom prst="rightArrow">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solidFill>
              <a:schemeClr val="accent2"/>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pic>
        <p:nvPicPr>
          <p:cNvPr id="192" name="Grafik 176" descr="box1.png"/>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274638" y="5088854"/>
            <a:ext cx="11889565" cy="1652088"/>
          </a:xfrm>
          <a:prstGeom prst="rect">
            <a:avLst/>
          </a:prstGeom>
        </p:spPr>
      </p:pic>
      <p:grpSp>
        <p:nvGrpSpPr>
          <p:cNvPr id="193" name="Gruppieren 68"/>
          <p:cNvGrpSpPr/>
          <p:nvPr/>
        </p:nvGrpSpPr>
        <p:grpSpPr>
          <a:xfrm>
            <a:off x="438559" y="5022770"/>
            <a:ext cx="8463431" cy="1794455"/>
            <a:chOff x="462555" y="4495011"/>
            <a:chExt cx="7170161" cy="1939852"/>
          </a:xfrm>
        </p:grpSpPr>
        <p:sp>
          <p:nvSpPr>
            <p:cNvPr id="194" name="Textfeld 178"/>
            <p:cNvSpPr txBox="1"/>
            <p:nvPr/>
          </p:nvSpPr>
          <p:spPr>
            <a:xfrm>
              <a:off x="480024" y="5209390"/>
              <a:ext cx="7152692"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00338D">
                      <a:lumMod val="85000"/>
                      <a:lumOff val="15000"/>
                    </a:srgbClr>
                  </a:solidFill>
                  <a:latin typeface="Segoe" pitchFamily="34" charset="0"/>
                </a:rPr>
                <a:t>Microsoft SharePoint Server </a:t>
              </a:r>
              <a:r>
                <a:rPr lang="de-DE" sz="1224" dirty="0" err="1" smtClean="0">
                  <a:solidFill>
                    <a:srgbClr val="00338D">
                      <a:lumMod val="85000"/>
                      <a:lumOff val="15000"/>
                    </a:srgbClr>
                  </a:solidFill>
                  <a:latin typeface="Segoe" pitchFamily="34" charset="0"/>
                </a:rPr>
                <a:t>or</a:t>
              </a:r>
              <a:r>
                <a:rPr lang="de-DE" sz="1224" dirty="0" smtClean="0">
                  <a:solidFill>
                    <a:srgbClr val="00338D">
                      <a:lumMod val="85000"/>
                      <a:lumOff val="15000"/>
                    </a:srgbClr>
                  </a:solidFill>
                  <a:latin typeface="Segoe" pitchFamily="34" charset="0"/>
                </a:rPr>
                <a:t> Office 365</a:t>
              </a:r>
              <a:endParaRPr lang="de-DE" sz="1224" dirty="0">
                <a:solidFill>
                  <a:srgbClr val="00338D">
                    <a:lumMod val="85000"/>
                    <a:lumOff val="15000"/>
                  </a:srgbClr>
                </a:solidFill>
                <a:latin typeface="Segoe" pitchFamily="34" charset="0"/>
              </a:endParaRPr>
            </a:p>
          </p:txBody>
        </p:sp>
        <p:sp>
          <p:nvSpPr>
            <p:cNvPr id="195" name="Textfeld 179"/>
            <p:cNvSpPr txBox="1"/>
            <p:nvPr/>
          </p:nvSpPr>
          <p:spPr>
            <a:xfrm>
              <a:off x="480024" y="4495011"/>
              <a:ext cx="333907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err="1">
                  <a:solidFill>
                    <a:srgbClr val="FFFFFF"/>
                  </a:solidFill>
                  <a:latin typeface="Segoe"/>
                </a:rPr>
                <a:t>Process</a:t>
              </a:r>
              <a:r>
                <a:rPr lang="de-DE" sz="1224" dirty="0">
                  <a:solidFill>
                    <a:srgbClr val="FFFFFF"/>
                  </a:solidFill>
                  <a:latin typeface="Segoe"/>
                </a:rPr>
                <a:t> </a:t>
              </a:r>
              <a:r>
                <a:rPr lang="de-DE" sz="1224" dirty="0" err="1">
                  <a:solidFill>
                    <a:srgbClr val="FFFFFF"/>
                  </a:solidFill>
                  <a:latin typeface="Segoe"/>
                </a:rPr>
                <a:t>and</a:t>
              </a:r>
              <a:r>
                <a:rPr lang="de-DE" sz="1224" dirty="0">
                  <a:solidFill>
                    <a:srgbClr val="FFFFFF"/>
                  </a:solidFill>
                  <a:latin typeface="Segoe"/>
                </a:rPr>
                <a:t> Community Infrastructure</a:t>
              </a:r>
            </a:p>
          </p:txBody>
        </p:sp>
        <p:sp>
          <p:nvSpPr>
            <p:cNvPr id="196" name="Textfeld 180"/>
            <p:cNvSpPr txBox="1"/>
            <p:nvPr/>
          </p:nvSpPr>
          <p:spPr>
            <a:xfrm>
              <a:off x="474950" y="4852201"/>
              <a:ext cx="194435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Company Extensions</a:t>
              </a:r>
            </a:p>
          </p:txBody>
        </p:sp>
        <p:sp>
          <p:nvSpPr>
            <p:cNvPr id="197" name="Textfeld 181"/>
            <p:cNvSpPr txBox="1"/>
            <p:nvPr/>
          </p:nvSpPr>
          <p:spPr>
            <a:xfrm>
              <a:off x="462555" y="5566581"/>
              <a:ext cx="3115747"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Technical Infrastructure</a:t>
              </a:r>
            </a:p>
          </p:txBody>
        </p:sp>
        <p:sp>
          <p:nvSpPr>
            <p:cNvPr id="198" name="Textfeld 182"/>
            <p:cNvSpPr txBox="1"/>
            <p:nvPr/>
          </p:nvSpPr>
          <p:spPr>
            <a:xfrm>
              <a:off x="473985" y="5852333"/>
              <a:ext cx="5377970"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pitchFamily="34" charset="0"/>
                </a:rPr>
                <a:t>Information Worker Infrastructure</a:t>
              </a:r>
            </a:p>
          </p:txBody>
        </p:sp>
      </p:grpSp>
      <p:grpSp>
        <p:nvGrpSpPr>
          <p:cNvPr id="138" name="Gruppieren 152"/>
          <p:cNvGrpSpPr/>
          <p:nvPr/>
        </p:nvGrpSpPr>
        <p:grpSpPr>
          <a:xfrm>
            <a:off x="430692" y="1209876"/>
            <a:ext cx="9118276" cy="5707902"/>
            <a:chOff x="7847030" y="-7543473"/>
            <a:chExt cx="10847873" cy="5894819"/>
          </a:xfrm>
        </p:grpSpPr>
        <p:sp>
          <p:nvSpPr>
            <p:cNvPr id="139" name="Rechteck 341"/>
            <p:cNvSpPr/>
            <p:nvPr/>
          </p:nvSpPr>
          <p:spPr bwMode="auto">
            <a:xfrm>
              <a:off x="7905681" y="-7363697"/>
              <a:ext cx="10645899" cy="5715040"/>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0" name="Textfeld 342"/>
            <p:cNvSpPr txBox="1"/>
            <p:nvPr/>
          </p:nvSpPr>
          <p:spPr>
            <a:xfrm>
              <a:off x="7847030" y="-7543473"/>
              <a:ext cx="6269836" cy="611872"/>
            </a:xfrm>
            <a:prstGeom prst="rect">
              <a:avLst/>
            </a:prstGeom>
            <a:noFill/>
            <a:ln>
              <a:noFill/>
            </a:ln>
          </p:spPr>
          <p:txBody>
            <a:bodyPr wrap="square" rtlCol="0">
              <a:spAutoFit/>
            </a:bodyPr>
            <a:lstStyle/>
            <a:p>
              <a:pPr marL="400209" indent="-400209" defTabSz="932597">
                <a:lnSpc>
                  <a:spcPts val="3876"/>
                </a:lnSpc>
                <a:spcBef>
                  <a:spcPts val="3672"/>
                </a:spcBef>
                <a:buClr>
                  <a:srgbClr val="EC7527"/>
                </a:buClr>
                <a:defRPr/>
              </a:pPr>
              <a:r>
                <a:rPr lang="de-DE" sz="2040" kern="0" dirty="0" err="1">
                  <a:solidFill>
                    <a:sysClr val="windowText" lastClr="000000"/>
                  </a:solidFill>
                  <a:latin typeface="Segoe"/>
                </a:rPr>
                <a:t>Use</a:t>
              </a:r>
              <a:r>
                <a:rPr lang="de-DE" sz="2040" kern="0" dirty="0">
                  <a:solidFill>
                    <a:sysClr val="windowText" lastClr="000000"/>
                  </a:solidFill>
                  <a:latin typeface="Segoe"/>
                </a:rPr>
                <a:t> Case </a:t>
              </a:r>
              <a:r>
                <a:rPr lang="de-DE" sz="2040" kern="0" dirty="0" smtClean="0">
                  <a:solidFill>
                    <a:sysClr val="windowText" lastClr="000000"/>
                  </a:solidFill>
                  <a:latin typeface="Segoe"/>
                </a:rPr>
                <a:t>Development</a:t>
              </a:r>
              <a:endParaRPr lang="de-DE" sz="2040" kern="0" dirty="0">
                <a:solidFill>
                  <a:sysClr val="windowText" lastClr="000000"/>
                </a:solidFill>
                <a:latin typeface="Segoe"/>
              </a:endParaRPr>
            </a:p>
          </p:txBody>
        </p:sp>
        <p:grpSp>
          <p:nvGrpSpPr>
            <p:cNvPr id="141" name="Gruppieren 151"/>
            <p:cNvGrpSpPr/>
            <p:nvPr/>
          </p:nvGrpSpPr>
          <p:grpSpPr>
            <a:xfrm>
              <a:off x="7905681" y="-7000598"/>
              <a:ext cx="10789222" cy="5351944"/>
              <a:chOff x="7905681" y="-7000598"/>
              <a:chExt cx="10789222" cy="5351944"/>
            </a:xfrm>
          </p:grpSpPr>
          <p:sp>
            <p:nvSpPr>
              <p:cNvPr id="142" name="Rechteck 344"/>
              <p:cNvSpPr/>
              <p:nvPr/>
            </p:nvSpPr>
            <p:spPr bwMode="auto">
              <a:xfrm>
                <a:off x="7918167" y="-3727225"/>
                <a:ext cx="10613045" cy="2078566"/>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3" name="Rechteck 345"/>
              <p:cNvSpPr/>
              <p:nvPr/>
            </p:nvSpPr>
            <p:spPr bwMode="auto">
              <a:xfrm>
                <a:off x="7918167" y="-4823200"/>
                <a:ext cx="10613045" cy="1095976"/>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4" name="Rechteck 346"/>
              <p:cNvSpPr/>
              <p:nvPr/>
            </p:nvSpPr>
            <p:spPr bwMode="auto">
              <a:xfrm>
                <a:off x="7916831" y="-6757475"/>
                <a:ext cx="10614381" cy="1941312"/>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5" name="Richtungspfeil 347"/>
              <p:cNvSpPr/>
              <p:nvPr/>
            </p:nvSpPr>
            <p:spPr bwMode="auto">
              <a:xfrm>
                <a:off x="7905681" y="-7000322"/>
                <a:ext cx="1246711" cy="248919"/>
              </a:xfrm>
              <a:prstGeom prst="homePlate">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Vision &amp; </a:t>
                </a:r>
                <a:r>
                  <a:rPr lang="de-DE" sz="918" kern="0" dirty="0" err="1">
                    <a:solidFill>
                      <a:srgbClr val="000000">
                        <a:lumMod val="95000"/>
                        <a:lumOff val="5000"/>
                      </a:srgbClr>
                    </a:solidFill>
                    <a:latin typeface="Segoe" pitchFamily="34" charset="0"/>
                  </a:rPr>
                  <a:t>Scope</a:t>
                </a:r>
                <a:endParaRPr lang="de-DE" sz="918" kern="0" dirty="0">
                  <a:solidFill>
                    <a:srgbClr val="000000">
                      <a:lumMod val="95000"/>
                      <a:lumOff val="5000"/>
                    </a:srgbClr>
                  </a:solidFill>
                  <a:latin typeface="Segoe" pitchFamily="34" charset="0"/>
                </a:endParaRPr>
              </a:p>
            </p:txBody>
          </p:sp>
          <p:sp>
            <p:nvSpPr>
              <p:cNvPr id="146" name="Eingekerbter Richtungspfeil 348"/>
              <p:cNvSpPr/>
              <p:nvPr/>
            </p:nvSpPr>
            <p:spPr bwMode="auto">
              <a:xfrm>
                <a:off x="9004992" y="-7000547"/>
                <a:ext cx="1784852" cy="249145"/>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Analysis &amp; Design</a:t>
                </a:r>
              </a:p>
            </p:txBody>
          </p:sp>
          <p:sp>
            <p:nvSpPr>
              <p:cNvPr id="147" name="Eingekerbter Richtungspfeil 349"/>
              <p:cNvSpPr/>
              <p:nvPr/>
            </p:nvSpPr>
            <p:spPr bwMode="auto">
              <a:xfrm>
                <a:off x="10648397" y="-7000547"/>
                <a:ext cx="2850479" cy="249146"/>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a:t>
                </a:r>
                <a:r>
                  <a:rPr lang="de-DE" sz="918" kern="0" dirty="0" err="1">
                    <a:solidFill>
                      <a:srgbClr val="000000">
                        <a:lumMod val="95000"/>
                        <a:lumOff val="5000"/>
                      </a:srgbClr>
                    </a:solidFill>
                    <a:latin typeface="Segoe" pitchFamily="34" charset="0"/>
                  </a:rPr>
                  <a:t>Concept</a:t>
                </a:r>
                <a:r>
                  <a:rPr lang="de-DE" sz="918" kern="0" dirty="0">
                    <a:solidFill>
                      <a:srgbClr val="000000">
                        <a:lumMod val="95000"/>
                        <a:lumOff val="5000"/>
                      </a:srgbClr>
                    </a:solidFill>
                    <a:latin typeface="Segoe" pitchFamily="34" charset="0"/>
                  </a:rPr>
                  <a:t> &amp; </a:t>
                </a:r>
                <a:r>
                  <a:rPr lang="de-DE" sz="918" kern="0" dirty="0" err="1">
                    <a:solidFill>
                      <a:srgbClr val="000000">
                        <a:lumMod val="95000"/>
                        <a:lumOff val="5000"/>
                      </a:srgbClr>
                    </a:solidFill>
                    <a:latin typeface="Segoe" pitchFamily="34" charset="0"/>
                  </a:rPr>
                  <a:t>Prototyping</a:t>
                </a:r>
                <a:endParaRPr lang="de-DE" sz="918" kern="0" dirty="0">
                  <a:solidFill>
                    <a:srgbClr val="000000">
                      <a:lumMod val="95000"/>
                      <a:lumOff val="5000"/>
                    </a:srgbClr>
                  </a:solidFill>
                  <a:latin typeface="Segoe" pitchFamily="34" charset="0"/>
                </a:endParaRPr>
              </a:p>
            </p:txBody>
          </p:sp>
          <p:sp>
            <p:nvSpPr>
              <p:cNvPr id="148" name="Eingekerbter Richtungspfeil 350"/>
              <p:cNvSpPr/>
              <p:nvPr/>
            </p:nvSpPr>
            <p:spPr bwMode="auto">
              <a:xfrm>
                <a:off x="13354602" y="-7000598"/>
                <a:ext cx="1239485"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Development</a:t>
                </a:r>
              </a:p>
            </p:txBody>
          </p:sp>
          <p:sp>
            <p:nvSpPr>
              <p:cNvPr id="149" name="Eingekerbter Richtungspfeil 351"/>
              <p:cNvSpPr/>
              <p:nvPr/>
            </p:nvSpPr>
            <p:spPr bwMode="auto">
              <a:xfrm>
                <a:off x="14449931" y="-7000595"/>
                <a:ext cx="1303251"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err="1">
                    <a:solidFill>
                      <a:srgbClr val="000000">
                        <a:lumMod val="95000"/>
                        <a:lumOff val="5000"/>
                      </a:srgbClr>
                    </a:solidFill>
                    <a:latin typeface="Segoe" pitchFamily="34" charset="0"/>
                  </a:rPr>
                  <a:t>Testing</a:t>
                </a:r>
                <a:r>
                  <a:rPr lang="de-DE" sz="918" kern="0" dirty="0">
                    <a:solidFill>
                      <a:srgbClr val="000000">
                        <a:lumMod val="95000"/>
                        <a:lumOff val="5000"/>
                      </a:srgbClr>
                    </a:solidFill>
                    <a:latin typeface="Segoe" pitchFamily="34" charset="0"/>
                  </a:rPr>
                  <a:t> &amp; Pilot</a:t>
                </a:r>
              </a:p>
            </p:txBody>
          </p:sp>
          <p:sp>
            <p:nvSpPr>
              <p:cNvPr id="150" name="Eingekerbter Richtungspfeil 352"/>
              <p:cNvSpPr/>
              <p:nvPr/>
            </p:nvSpPr>
            <p:spPr bwMode="auto">
              <a:xfrm>
                <a:off x="16705921" y="-7000598"/>
                <a:ext cx="1988982"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Operating</a:t>
                </a:r>
              </a:p>
            </p:txBody>
          </p:sp>
          <p:sp>
            <p:nvSpPr>
              <p:cNvPr id="151" name="Rechteck 353"/>
              <p:cNvSpPr/>
              <p:nvPr/>
            </p:nvSpPr>
            <p:spPr bwMode="auto">
              <a:xfrm>
                <a:off x="7957463" y="-5429192"/>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2" name="Rechteck 354"/>
              <p:cNvSpPr/>
              <p:nvPr/>
            </p:nvSpPr>
            <p:spPr bwMode="auto">
              <a:xfrm>
                <a:off x="8487514"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3" name="Rechteck 355"/>
              <p:cNvSpPr/>
              <p:nvPr/>
            </p:nvSpPr>
            <p:spPr bwMode="auto">
              <a:xfrm>
                <a:off x="8487514"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4" name="Rechteck 356"/>
              <p:cNvSpPr/>
              <p:nvPr/>
            </p:nvSpPr>
            <p:spPr bwMode="auto">
              <a:xfrm>
                <a:off x="7957463"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5" name="Rechteck 357"/>
              <p:cNvSpPr/>
              <p:nvPr/>
            </p:nvSpPr>
            <p:spPr bwMode="auto">
              <a:xfrm>
                <a:off x="9600688"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6" name="Rechteck 358"/>
              <p:cNvSpPr/>
              <p:nvPr/>
            </p:nvSpPr>
            <p:spPr bwMode="auto">
              <a:xfrm>
                <a:off x="9600688"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7" name="Rechteck 359"/>
              <p:cNvSpPr/>
              <p:nvPr/>
            </p:nvSpPr>
            <p:spPr bwMode="auto">
              <a:xfrm>
                <a:off x="9070638" y="-542872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8" name="Rechteck 360"/>
              <p:cNvSpPr/>
              <p:nvPr/>
            </p:nvSpPr>
            <p:spPr bwMode="auto">
              <a:xfrm>
                <a:off x="9070638"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9" name="Rechteck 361"/>
              <p:cNvSpPr/>
              <p:nvPr/>
            </p:nvSpPr>
            <p:spPr bwMode="auto">
              <a:xfrm>
                <a:off x="9600688"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0" name="Rechteck 362"/>
              <p:cNvSpPr/>
              <p:nvPr/>
            </p:nvSpPr>
            <p:spPr bwMode="auto">
              <a:xfrm>
                <a:off x="9070638"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1" name="Rechteck 363"/>
              <p:cNvSpPr/>
              <p:nvPr/>
            </p:nvSpPr>
            <p:spPr bwMode="auto">
              <a:xfrm>
                <a:off x="9600688"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2" name="Rechteck 364"/>
              <p:cNvSpPr/>
              <p:nvPr/>
            </p:nvSpPr>
            <p:spPr bwMode="auto">
              <a:xfrm>
                <a:off x="9070638"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3" name="Rechteck 365"/>
              <p:cNvSpPr/>
              <p:nvPr/>
            </p:nvSpPr>
            <p:spPr bwMode="auto">
              <a:xfrm>
                <a:off x="9600688"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4" name="Rechteck 366"/>
              <p:cNvSpPr/>
              <p:nvPr/>
            </p:nvSpPr>
            <p:spPr bwMode="auto">
              <a:xfrm>
                <a:off x="9070638"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5" name="Rechteck 367"/>
              <p:cNvSpPr/>
              <p:nvPr/>
            </p:nvSpPr>
            <p:spPr bwMode="auto">
              <a:xfrm>
                <a:off x="9600688"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6" name="Rechteck 368"/>
              <p:cNvSpPr/>
              <p:nvPr/>
            </p:nvSpPr>
            <p:spPr bwMode="auto">
              <a:xfrm>
                <a:off x="9070638"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7" name="Rechteck 369"/>
              <p:cNvSpPr/>
              <p:nvPr/>
            </p:nvSpPr>
            <p:spPr bwMode="auto">
              <a:xfrm>
                <a:off x="10129925"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8" name="Rechteck 370"/>
              <p:cNvSpPr/>
              <p:nvPr/>
            </p:nvSpPr>
            <p:spPr bwMode="auto">
              <a:xfrm>
                <a:off x="10129925"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9" name="Rechteck 371"/>
              <p:cNvSpPr/>
              <p:nvPr/>
            </p:nvSpPr>
            <p:spPr bwMode="auto">
              <a:xfrm>
                <a:off x="10129925"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0" name="Rechteck 372"/>
              <p:cNvSpPr/>
              <p:nvPr/>
            </p:nvSpPr>
            <p:spPr bwMode="auto">
              <a:xfrm>
                <a:off x="10129925"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1" name="Rechteck 373"/>
              <p:cNvSpPr/>
              <p:nvPr/>
            </p:nvSpPr>
            <p:spPr bwMode="auto">
              <a:xfrm>
                <a:off x="11252847"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2" name="Rechteck 374"/>
              <p:cNvSpPr/>
              <p:nvPr/>
            </p:nvSpPr>
            <p:spPr bwMode="auto">
              <a:xfrm>
                <a:off x="10722797"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3" name="Rechteck 375"/>
              <p:cNvSpPr/>
              <p:nvPr/>
            </p:nvSpPr>
            <p:spPr bwMode="auto">
              <a:xfrm>
                <a:off x="11252847"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4" name="Rechteck 376"/>
              <p:cNvSpPr/>
              <p:nvPr/>
            </p:nvSpPr>
            <p:spPr bwMode="auto">
              <a:xfrm>
                <a:off x="10722797"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5" name="Rechteck 377"/>
              <p:cNvSpPr/>
              <p:nvPr/>
            </p:nvSpPr>
            <p:spPr bwMode="auto">
              <a:xfrm>
                <a:off x="11484367" y="-623835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6" name="Rechteck 378"/>
              <p:cNvSpPr/>
              <p:nvPr/>
            </p:nvSpPr>
            <p:spPr bwMode="auto">
              <a:xfrm>
                <a:off x="10722797"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7" name="Rechteck 379"/>
              <p:cNvSpPr/>
              <p:nvPr/>
            </p:nvSpPr>
            <p:spPr bwMode="auto">
              <a:xfrm>
                <a:off x="10722797"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8" name="Rechteck 380"/>
              <p:cNvSpPr/>
              <p:nvPr/>
            </p:nvSpPr>
            <p:spPr bwMode="auto">
              <a:xfrm>
                <a:off x="11252847"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79" name="Rechteck 381"/>
              <p:cNvSpPr/>
              <p:nvPr/>
            </p:nvSpPr>
            <p:spPr bwMode="auto">
              <a:xfrm>
                <a:off x="11252847"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0" name="Rechteck 382"/>
              <p:cNvSpPr/>
              <p:nvPr/>
            </p:nvSpPr>
            <p:spPr bwMode="auto">
              <a:xfrm>
                <a:off x="10722797" y="-2987208"/>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1" name="Rechteck 383"/>
              <p:cNvSpPr/>
              <p:nvPr/>
            </p:nvSpPr>
            <p:spPr bwMode="auto">
              <a:xfrm>
                <a:off x="11252847"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2" name="Rechteck 384"/>
              <p:cNvSpPr/>
              <p:nvPr/>
            </p:nvSpPr>
            <p:spPr bwMode="auto">
              <a:xfrm>
                <a:off x="10722797"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3" name="Rechteck 385"/>
              <p:cNvSpPr/>
              <p:nvPr/>
            </p:nvSpPr>
            <p:spPr bwMode="auto">
              <a:xfrm>
                <a:off x="12317792"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5" name="Rechteck 386"/>
              <p:cNvSpPr/>
              <p:nvPr/>
            </p:nvSpPr>
            <p:spPr bwMode="auto">
              <a:xfrm>
                <a:off x="11787741"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6" name="Rechteck 387"/>
              <p:cNvSpPr/>
              <p:nvPr/>
            </p:nvSpPr>
            <p:spPr bwMode="auto">
              <a:xfrm>
                <a:off x="12317792"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7" name="Rechteck 388"/>
              <p:cNvSpPr/>
              <p:nvPr/>
            </p:nvSpPr>
            <p:spPr bwMode="auto">
              <a:xfrm>
                <a:off x="11787741"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8" name="Rechteck 389"/>
              <p:cNvSpPr/>
              <p:nvPr/>
            </p:nvSpPr>
            <p:spPr bwMode="auto">
              <a:xfrm>
                <a:off x="12317792"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89" name="Rechteck 390"/>
              <p:cNvSpPr/>
              <p:nvPr/>
            </p:nvSpPr>
            <p:spPr bwMode="auto">
              <a:xfrm>
                <a:off x="11787741"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90" name="Rechteck 391"/>
              <p:cNvSpPr/>
              <p:nvPr/>
            </p:nvSpPr>
            <p:spPr bwMode="auto">
              <a:xfrm>
                <a:off x="12847029"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91" name="Rechteck 392"/>
              <p:cNvSpPr/>
              <p:nvPr/>
            </p:nvSpPr>
            <p:spPr bwMode="auto">
              <a:xfrm>
                <a:off x="12847029"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99" name="Rechteck 393"/>
              <p:cNvSpPr/>
              <p:nvPr/>
            </p:nvSpPr>
            <p:spPr bwMode="auto">
              <a:xfrm>
                <a:off x="12847029"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0" name="Rechteck 394"/>
              <p:cNvSpPr/>
              <p:nvPr/>
            </p:nvSpPr>
            <p:spPr bwMode="auto">
              <a:xfrm>
                <a:off x="12847029"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1" name="Rechteck 395"/>
              <p:cNvSpPr/>
              <p:nvPr/>
            </p:nvSpPr>
            <p:spPr bwMode="auto">
              <a:xfrm>
                <a:off x="12847029"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2" name="Rechteck 396"/>
              <p:cNvSpPr/>
              <p:nvPr/>
            </p:nvSpPr>
            <p:spPr bwMode="auto">
              <a:xfrm>
                <a:off x="15095488"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3" name="Rechteck 397"/>
              <p:cNvSpPr/>
              <p:nvPr/>
            </p:nvSpPr>
            <p:spPr bwMode="auto">
              <a:xfrm>
                <a:off x="14565437"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4" name="Rechteck 398"/>
              <p:cNvSpPr/>
              <p:nvPr/>
            </p:nvSpPr>
            <p:spPr bwMode="auto">
              <a:xfrm>
                <a:off x="15095488" y="-5913811"/>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5" name="Rechteck 399"/>
              <p:cNvSpPr/>
              <p:nvPr/>
            </p:nvSpPr>
            <p:spPr bwMode="auto">
              <a:xfrm>
                <a:off x="15095488"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6" name="Rechteck 400"/>
              <p:cNvSpPr/>
              <p:nvPr/>
            </p:nvSpPr>
            <p:spPr bwMode="auto">
              <a:xfrm>
                <a:off x="15095488"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7" name="Rechteck 401"/>
              <p:cNvSpPr/>
              <p:nvPr/>
            </p:nvSpPr>
            <p:spPr bwMode="auto">
              <a:xfrm>
                <a:off x="14565437"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8" name="Rechteck 402"/>
              <p:cNvSpPr/>
              <p:nvPr/>
            </p:nvSpPr>
            <p:spPr bwMode="auto">
              <a:xfrm>
                <a:off x="15095488"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09" name="Rechteck 403"/>
              <p:cNvSpPr/>
              <p:nvPr/>
            </p:nvSpPr>
            <p:spPr bwMode="auto">
              <a:xfrm>
                <a:off x="14565437"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0" name="Rechteck 404"/>
              <p:cNvSpPr/>
              <p:nvPr/>
            </p:nvSpPr>
            <p:spPr bwMode="auto">
              <a:xfrm>
                <a:off x="14565437" y="-258645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1" name="Rechteck 405"/>
              <p:cNvSpPr/>
              <p:nvPr/>
            </p:nvSpPr>
            <p:spPr bwMode="auto">
              <a:xfrm>
                <a:off x="15095488"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2" name="Rechteck 406"/>
              <p:cNvSpPr/>
              <p:nvPr/>
            </p:nvSpPr>
            <p:spPr bwMode="auto">
              <a:xfrm>
                <a:off x="14565437"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3" name="Rechteck 407"/>
              <p:cNvSpPr/>
              <p:nvPr/>
            </p:nvSpPr>
            <p:spPr bwMode="auto">
              <a:xfrm>
                <a:off x="16230943"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4" name="Rechteck 408"/>
              <p:cNvSpPr/>
              <p:nvPr/>
            </p:nvSpPr>
            <p:spPr bwMode="auto">
              <a:xfrm>
                <a:off x="15700892"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5" name="Rechteck 409"/>
              <p:cNvSpPr/>
              <p:nvPr/>
            </p:nvSpPr>
            <p:spPr bwMode="auto">
              <a:xfrm>
                <a:off x="15699209" y="-574305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6" name="Rechteck 410"/>
              <p:cNvSpPr/>
              <p:nvPr/>
            </p:nvSpPr>
            <p:spPr bwMode="auto">
              <a:xfrm>
                <a:off x="15700892" y="-6057847"/>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7" name="Rechteck 411"/>
              <p:cNvSpPr/>
              <p:nvPr/>
            </p:nvSpPr>
            <p:spPr bwMode="auto">
              <a:xfrm>
                <a:off x="15700892"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85000" lnSpcReduction="20000"/>
              </a:bodyPr>
              <a:lstStyle/>
              <a:p>
                <a:pPr algn="ctr" defTabSz="932597">
                  <a:buClr>
                    <a:srgbClr val="000000"/>
                  </a:buClr>
                  <a:buSzPct val="100000"/>
                  <a:defRPr/>
                </a:pPr>
                <a:endParaRPr lang="de-DE" sz="1020" kern="0" dirty="0" err="1">
                  <a:solidFill>
                    <a:srgbClr val="FFFFFF"/>
                  </a:solidFill>
                  <a:latin typeface="Segoe" pitchFamily="34" charset="0"/>
                </a:endParaRPr>
              </a:p>
            </p:txBody>
          </p:sp>
          <p:sp>
            <p:nvSpPr>
              <p:cNvPr id="218" name="Rechteck 412"/>
              <p:cNvSpPr/>
              <p:nvPr/>
            </p:nvSpPr>
            <p:spPr bwMode="auto">
              <a:xfrm>
                <a:off x="16230943"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19" name="Rechteck 413"/>
              <p:cNvSpPr/>
              <p:nvPr/>
            </p:nvSpPr>
            <p:spPr bwMode="auto">
              <a:xfrm>
                <a:off x="15700892"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20" name="Rechteck 414"/>
              <p:cNvSpPr/>
              <p:nvPr/>
            </p:nvSpPr>
            <p:spPr bwMode="auto">
              <a:xfrm>
                <a:off x="16230943"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21" name="Rechteck 415"/>
              <p:cNvSpPr/>
              <p:nvPr/>
            </p:nvSpPr>
            <p:spPr bwMode="auto">
              <a:xfrm>
                <a:off x="15700892"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22" name="Rechteck 416"/>
              <p:cNvSpPr/>
              <p:nvPr/>
            </p:nvSpPr>
            <p:spPr bwMode="auto">
              <a:xfrm>
                <a:off x="15700892" y="-258645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23" name="Rechteck 417"/>
              <p:cNvSpPr/>
              <p:nvPr/>
            </p:nvSpPr>
            <p:spPr bwMode="auto">
              <a:xfrm>
                <a:off x="15700892"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24" name="Rechteck 418"/>
              <p:cNvSpPr/>
              <p:nvPr/>
            </p:nvSpPr>
            <p:spPr bwMode="auto">
              <a:xfrm>
                <a:off x="17371493" y="-621930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92500" lnSpcReduction="10000"/>
              </a:bodyPr>
              <a:lstStyle/>
              <a:p>
                <a:pPr algn="ctr" defTabSz="932597">
                  <a:buClr>
                    <a:srgbClr val="000000"/>
                  </a:buClr>
                  <a:buSzPct val="100000"/>
                  <a:defRPr/>
                </a:pPr>
                <a:endParaRPr lang="de-DE" sz="816" kern="0" dirty="0" err="1">
                  <a:solidFill>
                    <a:srgbClr val="FFFFFF"/>
                  </a:solidFill>
                  <a:latin typeface="Segoe" pitchFamily="34" charset="0"/>
                </a:endParaRPr>
              </a:p>
            </p:txBody>
          </p:sp>
          <p:sp>
            <p:nvSpPr>
              <p:cNvPr id="225" name="Rechteck 419"/>
              <p:cNvSpPr/>
              <p:nvPr/>
            </p:nvSpPr>
            <p:spPr bwMode="auto">
              <a:xfrm>
                <a:off x="16841442" y="-621930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92500" lnSpcReduction="10000"/>
              </a:bodyPr>
              <a:lstStyle/>
              <a:p>
                <a:pPr algn="ctr" defTabSz="932597">
                  <a:buClr>
                    <a:srgbClr val="000000"/>
                  </a:buClr>
                  <a:buSzPct val="100000"/>
                  <a:defRPr/>
                </a:pPr>
                <a:endParaRPr lang="de-DE" sz="918" kern="0" dirty="0" err="1">
                  <a:solidFill>
                    <a:srgbClr val="FFFFFF"/>
                  </a:solidFill>
                  <a:latin typeface="Segoe" pitchFamily="34" charset="0"/>
                </a:endParaRPr>
              </a:p>
            </p:txBody>
          </p:sp>
          <p:sp>
            <p:nvSpPr>
              <p:cNvPr id="226" name="Rechteck 420"/>
              <p:cNvSpPr/>
              <p:nvPr/>
            </p:nvSpPr>
            <p:spPr bwMode="auto">
              <a:xfrm>
                <a:off x="17900730" y="-621930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92500" lnSpcReduction="10000"/>
              </a:bodyPr>
              <a:lstStyle/>
              <a:p>
                <a:pPr algn="ctr" defTabSz="932597">
                  <a:buClr>
                    <a:srgbClr val="000000"/>
                  </a:buClr>
                  <a:buSzPct val="100000"/>
                  <a:defRPr/>
                </a:pPr>
                <a:endParaRPr lang="de-DE" sz="816" kern="0" dirty="0" err="1">
                  <a:solidFill>
                    <a:srgbClr val="FFFFFF"/>
                  </a:solidFill>
                  <a:latin typeface="Segoe" pitchFamily="34" charset="0"/>
                </a:endParaRPr>
              </a:p>
            </p:txBody>
          </p:sp>
          <p:sp>
            <p:nvSpPr>
              <p:cNvPr id="227" name="Rechteck 421"/>
              <p:cNvSpPr/>
              <p:nvPr/>
            </p:nvSpPr>
            <p:spPr bwMode="auto">
              <a:xfrm>
                <a:off x="17900730"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28" name="Rechteck 422"/>
              <p:cNvSpPr/>
              <p:nvPr/>
            </p:nvSpPr>
            <p:spPr bwMode="auto">
              <a:xfrm>
                <a:off x="17900730"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29" name="Rechteck 423"/>
              <p:cNvSpPr/>
              <p:nvPr/>
            </p:nvSpPr>
            <p:spPr bwMode="auto">
              <a:xfrm>
                <a:off x="17900730"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0" name="Rechteck 424"/>
              <p:cNvSpPr/>
              <p:nvPr/>
            </p:nvSpPr>
            <p:spPr bwMode="auto">
              <a:xfrm>
                <a:off x="13437440"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1" name="Rechteck 425"/>
              <p:cNvSpPr/>
              <p:nvPr/>
            </p:nvSpPr>
            <p:spPr bwMode="auto">
              <a:xfrm>
                <a:off x="13437440"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2" name="Rechteck 426"/>
              <p:cNvSpPr/>
              <p:nvPr/>
            </p:nvSpPr>
            <p:spPr bwMode="auto">
              <a:xfrm>
                <a:off x="13437440"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3" name="Rechteck 427"/>
              <p:cNvSpPr/>
              <p:nvPr/>
            </p:nvSpPr>
            <p:spPr bwMode="auto">
              <a:xfrm>
                <a:off x="13967491"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4" name="Rechteck 428"/>
              <p:cNvSpPr/>
              <p:nvPr/>
            </p:nvSpPr>
            <p:spPr bwMode="auto">
              <a:xfrm>
                <a:off x="13437440"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5" name="Rechteck 429"/>
              <p:cNvSpPr/>
              <p:nvPr/>
            </p:nvSpPr>
            <p:spPr bwMode="auto">
              <a:xfrm>
                <a:off x="13967491"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6" name="Rechteck 430"/>
              <p:cNvSpPr/>
              <p:nvPr/>
            </p:nvSpPr>
            <p:spPr bwMode="auto">
              <a:xfrm>
                <a:off x="13437440"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7" name="Rechteck 431"/>
              <p:cNvSpPr/>
              <p:nvPr/>
            </p:nvSpPr>
            <p:spPr bwMode="auto">
              <a:xfrm>
                <a:off x="13437440" y="-258645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8" name="Rechteck 432"/>
              <p:cNvSpPr/>
              <p:nvPr/>
            </p:nvSpPr>
            <p:spPr bwMode="auto">
              <a:xfrm>
                <a:off x="13437440" y="-2987208"/>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39" name="Rechteck 433"/>
              <p:cNvSpPr/>
              <p:nvPr/>
            </p:nvSpPr>
            <p:spPr bwMode="auto">
              <a:xfrm>
                <a:off x="13437440"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cxnSp>
            <p:nvCxnSpPr>
              <p:cNvPr id="240" name="Gerade Verbindung 434"/>
              <p:cNvCxnSpPr/>
              <p:nvPr/>
            </p:nvCxnSpPr>
            <p:spPr bwMode="auto">
              <a:xfrm flipH="1">
                <a:off x="9019714" y="-6564044"/>
                <a:ext cx="1" cy="4915390"/>
              </a:xfrm>
              <a:prstGeom prst="line">
                <a:avLst/>
              </a:prstGeom>
              <a:noFill/>
              <a:ln w="19050" cap="flat" cmpd="sng" algn="ctr">
                <a:solidFill>
                  <a:schemeClr val="accent2"/>
                </a:solidFill>
                <a:prstDash val="dash"/>
                <a:headEnd type="none" w="med" len="med"/>
                <a:tailEnd type="none" w="med" len="med"/>
              </a:ln>
              <a:effectLst/>
            </p:spPr>
          </p:cxnSp>
          <p:sp>
            <p:nvSpPr>
              <p:cNvPr id="241" name="Textfeld 435"/>
              <p:cNvSpPr txBox="1"/>
              <p:nvPr/>
            </p:nvSpPr>
            <p:spPr>
              <a:xfrm>
                <a:off x="7933599" y="-6720531"/>
                <a:ext cx="4018308" cy="317176"/>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Organisational Adoption</a:t>
                </a:r>
              </a:p>
            </p:txBody>
          </p:sp>
          <p:sp>
            <p:nvSpPr>
              <p:cNvPr id="242" name="Textfeld 436"/>
              <p:cNvSpPr txBox="1"/>
              <p:nvPr/>
            </p:nvSpPr>
            <p:spPr>
              <a:xfrm>
                <a:off x="7933599" y="-4800940"/>
                <a:ext cx="4063384" cy="317176"/>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Project Management</a:t>
                </a:r>
              </a:p>
            </p:txBody>
          </p:sp>
          <p:sp>
            <p:nvSpPr>
              <p:cNvPr id="243" name="Textfeld 437"/>
              <p:cNvSpPr txBox="1"/>
              <p:nvPr/>
            </p:nvSpPr>
            <p:spPr>
              <a:xfrm>
                <a:off x="7933599" y="-3705550"/>
                <a:ext cx="2817534" cy="310985"/>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Technical Implementation</a:t>
                </a:r>
              </a:p>
            </p:txBody>
          </p:sp>
          <p:cxnSp>
            <p:nvCxnSpPr>
              <p:cNvPr id="244" name="Gerade Verbindung 438"/>
              <p:cNvCxnSpPr/>
              <p:nvPr/>
            </p:nvCxnSpPr>
            <p:spPr bwMode="auto">
              <a:xfrm>
                <a:off x="10661828" y="-6757474"/>
                <a:ext cx="3" cy="5108818"/>
              </a:xfrm>
              <a:prstGeom prst="line">
                <a:avLst/>
              </a:prstGeom>
              <a:noFill/>
              <a:ln w="19050" cap="flat" cmpd="sng" algn="ctr">
                <a:solidFill>
                  <a:schemeClr val="accent2"/>
                </a:solidFill>
                <a:prstDash val="dash"/>
                <a:headEnd type="none" w="med" len="med"/>
                <a:tailEnd type="none" w="med" len="med"/>
              </a:ln>
              <a:effectLst/>
            </p:spPr>
          </p:cxnSp>
          <p:cxnSp>
            <p:nvCxnSpPr>
              <p:cNvPr id="245" name="Gerade Verbindung 439"/>
              <p:cNvCxnSpPr/>
              <p:nvPr/>
            </p:nvCxnSpPr>
            <p:spPr bwMode="auto">
              <a:xfrm>
                <a:off x="13370722" y="-6757474"/>
                <a:ext cx="27118" cy="5108820"/>
              </a:xfrm>
              <a:prstGeom prst="line">
                <a:avLst/>
              </a:prstGeom>
              <a:noFill/>
              <a:ln w="19050" cap="flat" cmpd="sng" algn="ctr">
                <a:solidFill>
                  <a:schemeClr val="accent2"/>
                </a:solidFill>
                <a:prstDash val="dash"/>
                <a:headEnd type="none" w="med" len="med"/>
                <a:tailEnd type="none" w="med" len="med"/>
              </a:ln>
              <a:effectLst/>
            </p:spPr>
          </p:cxnSp>
          <p:cxnSp>
            <p:nvCxnSpPr>
              <p:cNvPr id="246" name="Gerade Verbindung 440"/>
              <p:cNvCxnSpPr/>
              <p:nvPr/>
            </p:nvCxnSpPr>
            <p:spPr bwMode="auto">
              <a:xfrm>
                <a:off x="14493039" y="-6745061"/>
                <a:ext cx="3" cy="5096407"/>
              </a:xfrm>
              <a:prstGeom prst="line">
                <a:avLst/>
              </a:prstGeom>
              <a:noFill/>
              <a:ln w="19050" cap="flat" cmpd="sng" algn="ctr">
                <a:solidFill>
                  <a:schemeClr val="accent2"/>
                </a:solidFill>
                <a:prstDash val="dash"/>
                <a:headEnd type="none" w="med" len="med"/>
                <a:tailEnd type="none" w="med" len="med"/>
              </a:ln>
              <a:effectLst/>
            </p:spPr>
          </p:cxnSp>
          <p:cxnSp>
            <p:nvCxnSpPr>
              <p:cNvPr id="247" name="Gerade Verbindung 441"/>
              <p:cNvCxnSpPr/>
              <p:nvPr/>
            </p:nvCxnSpPr>
            <p:spPr bwMode="auto">
              <a:xfrm>
                <a:off x="15627770" y="-6758567"/>
                <a:ext cx="0" cy="5109909"/>
              </a:xfrm>
              <a:prstGeom prst="line">
                <a:avLst/>
              </a:prstGeom>
              <a:noFill/>
              <a:ln w="19050" cap="flat" cmpd="sng" algn="ctr">
                <a:solidFill>
                  <a:schemeClr val="accent2"/>
                </a:solidFill>
                <a:prstDash val="dash"/>
                <a:headEnd type="none" w="med" len="med"/>
                <a:tailEnd type="none" w="med" len="med"/>
              </a:ln>
              <a:effectLst/>
            </p:spPr>
          </p:cxnSp>
          <p:cxnSp>
            <p:nvCxnSpPr>
              <p:cNvPr id="248" name="Gerade Verbindung 442"/>
              <p:cNvCxnSpPr/>
              <p:nvPr/>
            </p:nvCxnSpPr>
            <p:spPr bwMode="auto">
              <a:xfrm>
                <a:off x="16762502" y="-6757474"/>
                <a:ext cx="3" cy="5108818"/>
              </a:xfrm>
              <a:prstGeom prst="line">
                <a:avLst/>
              </a:prstGeom>
              <a:noFill/>
              <a:ln w="19050" cap="flat" cmpd="sng" algn="ctr">
                <a:solidFill>
                  <a:schemeClr val="accent2"/>
                </a:solidFill>
                <a:prstDash val="dash"/>
                <a:headEnd type="none" w="med" len="med"/>
                <a:tailEnd type="none" w="med" len="med"/>
              </a:ln>
              <a:effectLst/>
            </p:spPr>
          </p:cxnSp>
          <p:sp>
            <p:nvSpPr>
              <p:cNvPr id="249" name="Eingekerbter Richtungspfeil 443"/>
              <p:cNvSpPr/>
              <p:nvPr/>
            </p:nvSpPr>
            <p:spPr bwMode="auto">
              <a:xfrm>
                <a:off x="15598327" y="-7000598"/>
                <a:ext cx="1248419"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a:t>
                </a:r>
                <a:r>
                  <a:rPr lang="de-DE" sz="918" kern="0" dirty="0" err="1">
                    <a:solidFill>
                      <a:srgbClr val="000000">
                        <a:lumMod val="95000"/>
                        <a:lumOff val="5000"/>
                      </a:srgbClr>
                    </a:solidFill>
                    <a:latin typeface="Segoe" pitchFamily="34" charset="0"/>
                  </a:rPr>
                  <a:t>Deployment</a:t>
                </a:r>
                <a:endParaRPr lang="de-DE" sz="918" kern="0" dirty="0">
                  <a:solidFill>
                    <a:srgbClr val="000000">
                      <a:lumMod val="95000"/>
                      <a:lumOff val="5000"/>
                    </a:srgbClr>
                  </a:solidFill>
                  <a:latin typeface="Segoe" pitchFamily="34" charset="0"/>
                </a:endParaRPr>
              </a:p>
            </p:txBody>
          </p:sp>
          <p:sp>
            <p:nvSpPr>
              <p:cNvPr id="250" name="Rechteck 444"/>
              <p:cNvSpPr/>
              <p:nvPr/>
            </p:nvSpPr>
            <p:spPr bwMode="auto">
              <a:xfrm>
                <a:off x="13984697" y="-623835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251" name="Rechteck 445"/>
              <p:cNvSpPr/>
              <p:nvPr/>
            </p:nvSpPr>
            <p:spPr bwMode="auto">
              <a:xfrm>
                <a:off x="16231801" y="-590021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grpSp>
      </p:grpSp>
    </p:spTree>
    <p:extLst>
      <p:ext uri="{BB962C8B-B14F-4D97-AF65-F5344CB8AC3E}">
        <p14:creationId xmlns:p14="http://schemas.microsoft.com/office/powerpoint/2010/main" val="217958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38"/>
                                        </p:tgtEl>
                                        <p:attrNameLst>
                                          <p:attrName>style.visibility</p:attrName>
                                        </p:attrNameLst>
                                      </p:cBhvr>
                                      <p:to>
                                        <p:strVal val="visible"/>
                                      </p:to>
                                    </p:set>
                                    <p:anim calcmode="lin" valueType="num">
                                      <p:cBhvr>
                                        <p:cTn id="7" dur="2000" fill="hold"/>
                                        <p:tgtEl>
                                          <p:spTgt spid="138"/>
                                        </p:tgtEl>
                                        <p:attrNameLst>
                                          <p:attrName>ppt_w</p:attrName>
                                        </p:attrNameLst>
                                      </p:cBhvr>
                                      <p:tavLst>
                                        <p:tav tm="0">
                                          <p:val>
                                            <p:fltVal val="0"/>
                                          </p:val>
                                        </p:tav>
                                        <p:tav tm="100000">
                                          <p:val>
                                            <p:strVal val="#ppt_w"/>
                                          </p:val>
                                        </p:tav>
                                      </p:tavLst>
                                    </p:anim>
                                    <p:anim calcmode="lin" valueType="num">
                                      <p:cBhvr>
                                        <p:cTn id="8" dur="2000" fill="hold"/>
                                        <p:tgtEl>
                                          <p:spTgt spid="138"/>
                                        </p:tgtEl>
                                        <p:attrNameLst>
                                          <p:attrName>ppt_h</p:attrName>
                                        </p:attrNameLst>
                                      </p:cBhvr>
                                      <p:tavLst>
                                        <p:tav tm="0">
                                          <p:val>
                                            <p:fltVal val="0"/>
                                          </p:val>
                                        </p:tav>
                                        <p:tav tm="100000">
                                          <p:val>
                                            <p:strVal val="#ppt_h"/>
                                          </p:val>
                                        </p:tav>
                                      </p:tavLst>
                                    </p:anim>
                                    <p:animEffect transition="in" filter="fade">
                                      <p:cBhvr>
                                        <p:cTn id="9"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Agenda </a:t>
            </a:r>
            <a:r>
              <a:rPr lang="de-DE" dirty="0" err="1" smtClean="0"/>
              <a:t>and</a:t>
            </a:r>
            <a:r>
              <a:rPr lang="de-DE" dirty="0" smtClean="0"/>
              <a:t> Speakers</a:t>
            </a:r>
            <a:endParaRPr lang="de-DE" dirty="0"/>
          </a:p>
        </p:txBody>
      </p:sp>
      <p:graphicFrame>
        <p:nvGraphicFramePr>
          <p:cNvPr id="4" name="Diagramm 3"/>
          <p:cNvGraphicFramePr/>
          <p:nvPr>
            <p:extLst>
              <p:ext uri="{D42A27DB-BD31-4B8C-83A1-F6EECF244321}">
                <p14:modId xmlns:p14="http://schemas.microsoft.com/office/powerpoint/2010/main" val="1709552605"/>
              </p:ext>
            </p:extLst>
          </p:nvPr>
        </p:nvGraphicFramePr>
        <p:xfrm>
          <a:off x="529036" y="1625054"/>
          <a:ext cx="5904656" cy="3942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Grafik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81117" y="1841078"/>
            <a:ext cx="1451118" cy="2176677"/>
          </a:xfrm>
          <a:prstGeom prst="rect">
            <a:avLst/>
          </a:prstGeom>
        </p:spPr>
      </p:pic>
      <p:pic>
        <p:nvPicPr>
          <p:cNvPr id="6" name="Grafik 5"/>
          <p:cNvPicPr>
            <a:picLocks noChangeAspect="1"/>
          </p:cNvPicPr>
          <p:nvPr/>
        </p:nvPicPr>
        <p:blipFill rotWithShape="1">
          <a:blip r:embed="rId8">
            <a:extLst>
              <a:ext uri="{28A0092B-C50C-407E-A947-70E740481C1C}">
                <a14:useLocalDpi xmlns:a14="http://schemas.microsoft.com/office/drawing/2010/main" val="0"/>
              </a:ext>
            </a:extLst>
          </a:blip>
          <a:srcRect l="15269" t="1626" r="16310" b="6099"/>
          <a:stretch/>
        </p:blipFill>
        <p:spPr>
          <a:xfrm>
            <a:off x="10322693" y="1841078"/>
            <a:ext cx="1410317" cy="2176676"/>
          </a:xfrm>
          <a:prstGeom prst="rect">
            <a:avLst/>
          </a:prstGeom>
        </p:spPr>
      </p:pic>
      <p:pic>
        <p:nvPicPr>
          <p:cNvPr id="8" name="Grafik 7"/>
          <p:cNvPicPr>
            <a:picLocks noChangeAspect="1"/>
          </p:cNvPicPr>
          <p:nvPr/>
        </p:nvPicPr>
        <p:blipFill rotWithShape="1">
          <a:blip r:embed="rId9">
            <a:extLst>
              <a:ext uri="{28A0092B-C50C-407E-A947-70E740481C1C}">
                <a14:useLocalDpi xmlns:a14="http://schemas.microsoft.com/office/drawing/2010/main" val="0"/>
              </a:ext>
            </a:extLst>
          </a:blip>
          <a:srcRect l="57198" t="13309" r="25043" b="52718"/>
          <a:stretch/>
        </p:blipFill>
        <p:spPr>
          <a:xfrm>
            <a:off x="6952925" y="1841078"/>
            <a:ext cx="1517078" cy="2176676"/>
          </a:xfrm>
          <a:prstGeom prst="rect">
            <a:avLst/>
          </a:prstGeom>
        </p:spPr>
      </p:pic>
      <p:sp>
        <p:nvSpPr>
          <p:cNvPr id="10" name="Textfeld 9"/>
          <p:cNvSpPr txBox="1"/>
          <p:nvPr/>
        </p:nvSpPr>
        <p:spPr>
          <a:xfrm>
            <a:off x="6794301" y="4094636"/>
            <a:ext cx="1675702" cy="1224951"/>
          </a:xfrm>
          <a:prstGeom prst="rect">
            <a:avLst/>
          </a:prstGeom>
          <a:noFill/>
        </p:spPr>
        <p:txBody>
          <a:bodyPr wrap="square" lIns="182880" tIns="146304" rIns="182880" bIns="146304" rtlCol="0">
            <a:noAutofit/>
          </a:bodyPr>
          <a:lstStyle/>
          <a:p>
            <a:pPr defTabSz="932742">
              <a:lnSpc>
                <a:spcPct val="90000"/>
              </a:lnSpc>
              <a:spcAft>
                <a:spcPts val="600"/>
              </a:spcAft>
            </a:pPr>
            <a:r>
              <a:rPr lang="de-DE" sz="1400" b="1" dirty="0" smtClean="0">
                <a:gradFill>
                  <a:gsLst>
                    <a:gs pos="2917">
                      <a:srgbClr val="00338D"/>
                    </a:gs>
                    <a:gs pos="30000">
                      <a:srgbClr val="00338D"/>
                    </a:gs>
                  </a:gsLst>
                  <a:lin ang="5400000" scaled="0"/>
                </a:gradFill>
              </a:rPr>
              <a:t>Jens Rassloff    </a:t>
            </a:r>
          </a:p>
          <a:p>
            <a:pPr defTabSz="932742">
              <a:lnSpc>
                <a:spcPct val="90000"/>
              </a:lnSpc>
              <a:spcAft>
                <a:spcPts val="600"/>
              </a:spcAft>
            </a:pPr>
            <a:r>
              <a:rPr lang="de-DE" sz="1400" dirty="0" smtClean="0">
                <a:gradFill>
                  <a:gsLst>
                    <a:gs pos="2917">
                      <a:srgbClr val="00338D"/>
                    </a:gs>
                    <a:gs pos="30000">
                      <a:srgbClr val="00338D"/>
                    </a:gs>
                  </a:gsLst>
                  <a:lin ang="5400000" scaled="0"/>
                </a:gradFill>
              </a:rPr>
              <a:t>Microsoft Alliance </a:t>
            </a:r>
            <a:r>
              <a:rPr lang="de-DE" sz="1400" dirty="0" err="1" smtClean="0">
                <a:gradFill>
                  <a:gsLst>
                    <a:gs pos="2917">
                      <a:srgbClr val="00338D"/>
                    </a:gs>
                    <a:gs pos="30000">
                      <a:srgbClr val="00338D"/>
                    </a:gs>
                  </a:gsLst>
                  <a:lin ang="5400000" scaled="0"/>
                </a:gradFill>
              </a:rPr>
              <a:t>Director</a:t>
            </a:r>
            <a:endParaRPr lang="de-DE" sz="1400" dirty="0">
              <a:gradFill>
                <a:gsLst>
                  <a:gs pos="2917">
                    <a:srgbClr val="00338D"/>
                  </a:gs>
                  <a:gs pos="30000">
                    <a:srgbClr val="00338D"/>
                  </a:gs>
                </a:gsLst>
                <a:lin ang="5400000" scaled="0"/>
              </a:gradFill>
            </a:endParaRPr>
          </a:p>
          <a:p>
            <a:pPr defTabSz="932742">
              <a:lnSpc>
                <a:spcPct val="90000"/>
              </a:lnSpc>
              <a:spcAft>
                <a:spcPts val="600"/>
              </a:spcAft>
            </a:pPr>
            <a:r>
              <a:rPr lang="de-DE" sz="1400" dirty="0" smtClean="0">
                <a:gradFill>
                  <a:gsLst>
                    <a:gs pos="2917">
                      <a:srgbClr val="00338D"/>
                    </a:gs>
                    <a:gs pos="30000">
                      <a:srgbClr val="00338D"/>
                    </a:gs>
                  </a:gsLst>
                  <a:lin ang="5400000" scaled="0"/>
                </a:gradFill>
              </a:rPr>
              <a:t>KPMG Deutschland</a:t>
            </a:r>
          </a:p>
        </p:txBody>
      </p:sp>
      <p:sp>
        <p:nvSpPr>
          <p:cNvPr id="11" name="Textfeld 10"/>
          <p:cNvSpPr txBox="1"/>
          <p:nvPr/>
        </p:nvSpPr>
        <p:spPr>
          <a:xfrm>
            <a:off x="8615157" y="4094636"/>
            <a:ext cx="1517078" cy="1418850"/>
          </a:xfrm>
          <a:prstGeom prst="rect">
            <a:avLst/>
          </a:prstGeom>
          <a:noFill/>
        </p:spPr>
        <p:txBody>
          <a:bodyPr wrap="square" lIns="182880" tIns="146304" rIns="182880" bIns="146304" rtlCol="0">
            <a:spAutoFit/>
          </a:bodyPr>
          <a:lstStyle/>
          <a:p>
            <a:pPr defTabSz="932742">
              <a:lnSpc>
                <a:spcPct val="90000"/>
              </a:lnSpc>
              <a:spcAft>
                <a:spcPts val="600"/>
              </a:spcAft>
            </a:pPr>
            <a:r>
              <a:rPr lang="de-DE" sz="1400" b="1" dirty="0" smtClean="0">
                <a:gradFill>
                  <a:gsLst>
                    <a:gs pos="2917">
                      <a:srgbClr val="00338D"/>
                    </a:gs>
                    <a:gs pos="30000">
                      <a:srgbClr val="00338D"/>
                    </a:gs>
                  </a:gsLst>
                  <a:lin ang="5400000" scaled="0"/>
                </a:gradFill>
              </a:rPr>
              <a:t>Alex Flade               </a:t>
            </a:r>
          </a:p>
          <a:p>
            <a:pPr defTabSz="932742">
              <a:lnSpc>
                <a:spcPct val="90000"/>
              </a:lnSpc>
              <a:spcAft>
                <a:spcPts val="600"/>
              </a:spcAft>
            </a:pPr>
            <a:r>
              <a:rPr lang="de-DE" sz="1400" dirty="0" smtClean="0">
                <a:gradFill>
                  <a:gsLst>
                    <a:gs pos="2917">
                      <a:srgbClr val="00338D"/>
                    </a:gs>
                    <a:gs pos="30000">
                      <a:srgbClr val="00338D"/>
                    </a:gs>
                  </a:gsLst>
                  <a:lin ang="5400000" scaled="0"/>
                </a:gradFill>
              </a:rPr>
              <a:t>Consultant BPIO</a:t>
            </a:r>
            <a:endParaRPr lang="de-DE" sz="1400" dirty="0">
              <a:gradFill>
                <a:gsLst>
                  <a:gs pos="2917">
                    <a:srgbClr val="00338D"/>
                  </a:gs>
                  <a:gs pos="30000">
                    <a:srgbClr val="00338D"/>
                  </a:gs>
                </a:gsLst>
                <a:lin ang="5400000" scaled="0"/>
              </a:gradFill>
            </a:endParaRPr>
          </a:p>
          <a:p>
            <a:pPr defTabSz="932742">
              <a:lnSpc>
                <a:spcPct val="90000"/>
              </a:lnSpc>
              <a:spcAft>
                <a:spcPts val="600"/>
              </a:spcAft>
            </a:pPr>
            <a:r>
              <a:rPr lang="de-DE" sz="1400" dirty="0" smtClean="0">
                <a:gradFill>
                  <a:gsLst>
                    <a:gs pos="2917">
                      <a:srgbClr val="00338D"/>
                    </a:gs>
                    <a:gs pos="30000">
                      <a:srgbClr val="00338D"/>
                    </a:gs>
                  </a:gsLst>
                  <a:lin ang="5400000" scaled="0"/>
                </a:gradFill>
              </a:rPr>
              <a:t>MCS Deutschland</a:t>
            </a:r>
          </a:p>
        </p:txBody>
      </p:sp>
      <p:sp>
        <p:nvSpPr>
          <p:cNvPr id="12" name="Textfeld 11"/>
          <p:cNvSpPr txBox="1"/>
          <p:nvPr/>
        </p:nvSpPr>
        <p:spPr>
          <a:xfrm>
            <a:off x="10228891" y="4062516"/>
            <a:ext cx="1923560" cy="1418850"/>
          </a:xfrm>
          <a:prstGeom prst="rect">
            <a:avLst/>
          </a:prstGeom>
          <a:noFill/>
        </p:spPr>
        <p:txBody>
          <a:bodyPr wrap="square" lIns="182880" tIns="146304" rIns="0" bIns="146304" rtlCol="0">
            <a:spAutoFit/>
          </a:bodyPr>
          <a:lstStyle/>
          <a:p>
            <a:pPr defTabSz="932742">
              <a:lnSpc>
                <a:spcPct val="90000"/>
              </a:lnSpc>
              <a:spcAft>
                <a:spcPts val="600"/>
              </a:spcAft>
            </a:pPr>
            <a:r>
              <a:rPr lang="de-DE" sz="1400" b="1" dirty="0" smtClean="0">
                <a:gradFill>
                  <a:gsLst>
                    <a:gs pos="2917">
                      <a:srgbClr val="00338D"/>
                    </a:gs>
                    <a:gs pos="30000">
                      <a:srgbClr val="00338D"/>
                    </a:gs>
                  </a:gsLst>
                  <a:lin ang="5400000" scaled="0"/>
                </a:gradFill>
              </a:rPr>
              <a:t>Dr. Thomas Hemker</a:t>
            </a:r>
          </a:p>
          <a:p>
            <a:pPr defTabSz="932742">
              <a:lnSpc>
                <a:spcPct val="90000"/>
              </a:lnSpc>
              <a:spcAft>
                <a:spcPts val="600"/>
              </a:spcAft>
            </a:pPr>
            <a:r>
              <a:rPr lang="de-DE" sz="1400" dirty="0" smtClean="0">
                <a:gradFill>
                  <a:gsLst>
                    <a:gs pos="2917">
                      <a:srgbClr val="00338D"/>
                    </a:gs>
                    <a:gs pos="30000">
                      <a:srgbClr val="00338D"/>
                    </a:gs>
                  </a:gsLst>
                  <a:lin ang="5400000" scaled="0"/>
                </a:gradFill>
              </a:rPr>
              <a:t>Assistant Manager</a:t>
            </a:r>
          </a:p>
          <a:p>
            <a:pPr defTabSz="932742">
              <a:lnSpc>
                <a:spcPct val="90000"/>
              </a:lnSpc>
              <a:spcAft>
                <a:spcPts val="600"/>
              </a:spcAft>
            </a:pPr>
            <a:r>
              <a:rPr lang="de-DE" sz="1400" dirty="0" smtClean="0">
                <a:gradFill>
                  <a:gsLst>
                    <a:gs pos="2917">
                      <a:srgbClr val="00338D"/>
                    </a:gs>
                    <a:gs pos="30000">
                      <a:srgbClr val="00338D"/>
                    </a:gs>
                  </a:gsLst>
                  <a:lin ang="5400000" scaled="0"/>
                </a:gradFill>
              </a:rPr>
              <a:t/>
            </a:r>
            <a:br>
              <a:rPr lang="de-DE" sz="1400" dirty="0" smtClean="0">
                <a:gradFill>
                  <a:gsLst>
                    <a:gs pos="2917">
                      <a:srgbClr val="00338D"/>
                    </a:gs>
                    <a:gs pos="30000">
                      <a:srgbClr val="00338D"/>
                    </a:gs>
                  </a:gsLst>
                  <a:lin ang="5400000" scaled="0"/>
                </a:gradFill>
              </a:rPr>
            </a:br>
            <a:r>
              <a:rPr lang="de-DE" sz="1400" dirty="0" smtClean="0">
                <a:gradFill>
                  <a:gsLst>
                    <a:gs pos="2917">
                      <a:srgbClr val="00338D"/>
                    </a:gs>
                    <a:gs pos="30000">
                      <a:srgbClr val="00338D"/>
                    </a:gs>
                  </a:gsLst>
                  <a:lin ang="5400000" scaled="0"/>
                </a:gradFill>
              </a:rPr>
              <a:t>KPMG</a:t>
            </a:r>
            <a:br>
              <a:rPr lang="de-DE" sz="1400" dirty="0" smtClean="0">
                <a:gradFill>
                  <a:gsLst>
                    <a:gs pos="2917">
                      <a:srgbClr val="00338D"/>
                    </a:gs>
                    <a:gs pos="30000">
                      <a:srgbClr val="00338D"/>
                    </a:gs>
                  </a:gsLst>
                  <a:lin ang="5400000" scaled="0"/>
                </a:gradFill>
              </a:rPr>
            </a:br>
            <a:r>
              <a:rPr lang="de-DE" sz="1400" dirty="0" smtClean="0">
                <a:gradFill>
                  <a:gsLst>
                    <a:gs pos="2917">
                      <a:srgbClr val="00338D"/>
                    </a:gs>
                    <a:gs pos="30000">
                      <a:srgbClr val="00338D"/>
                    </a:gs>
                  </a:gsLst>
                  <a:lin ang="5400000" scaled="0"/>
                </a:gradFill>
              </a:rPr>
              <a:t>Deutschland</a:t>
            </a:r>
          </a:p>
        </p:txBody>
      </p:sp>
    </p:spTree>
    <p:extLst>
      <p:ext uri="{BB962C8B-B14F-4D97-AF65-F5344CB8AC3E}">
        <p14:creationId xmlns:p14="http://schemas.microsoft.com/office/powerpoint/2010/main" val="10176840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br>
              <a:rPr lang="en-US" dirty="0" smtClean="0"/>
            </a:br>
            <a:r>
              <a:rPr lang="en-US" sz="4000" spc="0" dirty="0">
                <a:gradFill>
                  <a:gsLst>
                    <a:gs pos="1250">
                      <a:schemeClr val="tx2"/>
                    </a:gs>
                    <a:gs pos="99000">
                      <a:schemeClr val="tx2"/>
                    </a:gs>
                  </a:gsLst>
                  <a:lin ang="5400000" scaled="0"/>
                </a:gradFill>
                <a:cs typeface="+mn-cs"/>
              </a:rPr>
              <a:t>O</a:t>
            </a:r>
            <a:r>
              <a:rPr lang="en-US" sz="4000" spc="0" dirty="0" smtClean="0">
                <a:gradFill>
                  <a:gsLst>
                    <a:gs pos="1250">
                      <a:schemeClr val="tx2"/>
                    </a:gs>
                    <a:gs pos="99000">
                      <a:schemeClr val="tx2"/>
                    </a:gs>
                  </a:gsLst>
                  <a:lin ang="5400000" scaled="0"/>
                </a:gradFill>
                <a:cs typeface="+mn-cs"/>
              </a:rPr>
              <a:t>f </a:t>
            </a:r>
            <a:r>
              <a:rPr lang="en-US" sz="4000" spc="0" dirty="0">
                <a:gradFill>
                  <a:gsLst>
                    <a:gs pos="1250">
                      <a:schemeClr val="tx2"/>
                    </a:gs>
                    <a:gs pos="99000">
                      <a:schemeClr val="tx2"/>
                    </a:gs>
                  </a:gsLst>
                  <a:lin ang="5400000" scaled="0"/>
                </a:gradFill>
                <a:cs typeface="+mn-cs"/>
              </a:rPr>
              <a:t>each </a:t>
            </a:r>
            <a:r>
              <a:rPr lang="en-US" sz="4000" spc="0" dirty="0" smtClean="0">
                <a:gradFill>
                  <a:gsLst>
                    <a:gs pos="1250">
                      <a:schemeClr val="tx2"/>
                    </a:gs>
                    <a:gs pos="99000">
                      <a:schemeClr val="tx2"/>
                    </a:gs>
                  </a:gsLst>
                  <a:lin ang="5400000" scaled="0"/>
                </a:gradFill>
                <a:cs typeface="+mn-cs"/>
              </a:rPr>
              <a:t>Deliverable</a:t>
            </a:r>
            <a:endParaRPr lang="en-US" sz="4000" spc="0" dirty="0">
              <a:gradFill>
                <a:gsLst>
                  <a:gs pos="1250">
                    <a:schemeClr val="tx2"/>
                  </a:gs>
                  <a:gs pos="99000">
                    <a:schemeClr val="tx2"/>
                  </a:gs>
                </a:gsLst>
                <a:lin ang="5400000" scaled="0"/>
              </a:gradFill>
              <a:cs typeface="+mn-cs"/>
            </a:endParaRPr>
          </a:p>
        </p:txBody>
      </p:sp>
      <p:sp>
        <p:nvSpPr>
          <p:cNvPr id="3" name="Content Placeholder 2"/>
          <p:cNvSpPr>
            <a:spLocks noGrp="1"/>
          </p:cNvSpPr>
          <p:nvPr>
            <p:ph type="body" sz="quarter" idx="10"/>
          </p:nvPr>
        </p:nvSpPr>
        <p:spPr>
          <a:xfrm>
            <a:off x="277063" y="1659559"/>
            <a:ext cx="11887200" cy="3481018"/>
          </a:xfrm>
        </p:spPr>
        <p:txBody>
          <a:bodyPr/>
          <a:lstStyle/>
          <a:p>
            <a:pPr marL="466298" indent="-466298">
              <a:buFont typeface="Wingdings" pitchFamily="2" charset="2"/>
              <a:buChar char="§"/>
            </a:pPr>
            <a:endParaRPr lang="en-US" sz="2856" dirty="0" smtClean="0">
              <a:solidFill>
                <a:schemeClr val="tx1"/>
              </a:solidFill>
            </a:endParaRPr>
          </a:p>
          <a:p>
            <a:pPr marL="466298" indent="-466298">
              <a:buFont typeface="Wingdings" pitchFamily="2" charset="2"/>
              <a:buChar char="§"/>
            </a:pPr>
            <a:r>
              <a:rPr lang="en-US" sz="2856" dirty="0" smtClean="0">
                <a:solidFill>
                  <a:schemeClr val="tx1"/>
                </a:solidFill>
              </a:rPr>
              <a:t>Goal </a:t>
            </a:r>
            <a:r>
              <a:rPr lang="en-US" sz="2856" dirty="0">
                <a:solidFill>
                  <a:schemeClr val="tx1"/>
                </a:solidFill>
              </a:rPr>
              <a:t>of deliverable</a:t>
            </a:r>
          </a:p>
          <a:p>
            <a:pPr marL="466298" indent="-466298">
              <a:buFont typeface="Wingdings" pitchFamily="2" charset="2"/>
              <a:buChar char="§"/>
            </a:pPr>
            <a:r>
              <a:rPr lang="en-US" sz="2856" dirty="0">
                <a:solidFill>
                  <a:schemeClr val="tx1"/>
                </a:solidFill>
              </a:rPr>
              <a:t>Description of deliverable</a:t>
            </a:r>
          </a:p>
          <a:p>
            <a:pPr marL="466298" indent="-466298">
              <a:buFont typeface="Wingdings" pitchFamily="2" charset="2"/>
              <a:buChar char="§"/>
            </a:pPr>
            <a:r>
              <a:rPr lang="en-US" sz="2856" dirty="0">
                <a:solidFill>
                  <a:schemeClr val="tx1"/>
                </a:solidFill>
              </a:rPr>
              <a:t>Roles, tasks and responsibilities</a:t>
            </a:r>
          </a:p>
          <a:p>
            <a:pPr marL="466298" indent="-466298">
              <a:buFont typeface="Wingdings" pitchFamily="2" charset="2"/>
              <a:buChar char="§"/>
            </a:pPr>
            <a:r>
              <a:rPr lang="en-US" sz="2856" dirty="0">
                <a:solidFill>
                  <a:schemeClr val="tx1"/>
                </a:solidFill>
              </a:rPr>
              <a:t>Methodology </a:t>
            </a:r>
            <a:endParaRPr lang="en-US" sz="2856" dirty="0" smtClean="0">
              <a:solidFill>
                <a:schemeClr val="tx1"/>
              </a:solidFill>
            </a:endParaRPr>
          </a:p>
          <a:p>
            <a:pPr marL="466298" indent="-466298">
              <a:buFont typeface="Wingdings" pitchFamily="2" charset="2"/>
              <a:buChar char="§"/>
            </a:pPr>
            <a:r>
              <a:rPr lang="en-US" sz="2856" dirty="0" smtClean="0">
                <a:solidFill>
                  <a:schemeClr val="tx1"/>
                </a:solidFill>
              </a:rPr>
              <a:t>Dependencies</a:t>
            </a:r>
            <a:endParaRPr lang="en-US" sz="2856" dirty="0">
              <a:solidFill>
                <a:schemeClr val="tx1"/>
              </a:solidFill>
            </a:endParaRPr>
          </a:p>
          <a:p>
            <a:pPr marL="466298" indent="-466298">
              <a:buFont typeface="Wingdings" pitchFamily="2" charset="2"/>
              <a:buChar char="§"/>
            </a:pPr>
            <a:r>
              <a:rPr lang="en-US" sz="2856" dirty="0">
                <a:solidFill>
                  <a:schemeClr val="tx1"/>
                </a:solidFill>
              </a:rPr>
              <a:t>Template and resources</a:t>
            </a:r>
          </a:p>
        </p:txBody>
      </p:sp>
      <p:grpSp>
        <p:nvGrpSpPr>
          <p:cNvPr id="5" name="Gruppieren 4"/>
          <p:cNvGrpSpPr/>
          <p:nvPr/>
        </p:nvGrpSpPr>
        <p:grpSpPr>
          <a:xfrm>
            <a:off x="6686919" y="1291123"/>
            <a:ext cx="3995814" cy="5668289"/>
            <a:chOff x="6794301" y="1291123"/>
            <a:chExt cx="3995814" cy="5668289"/>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4301" y="1291123"/>
              <a:ext cx="3995814" cy="5668289"/>
            </a:xfrm>
            <a:prstGeom prst="rect">
              <a:avLst/>
            </a:prstGeom>
            <a:noFill/>
            <a:ln>
              <a:noFill/>
            </a:ln>
            <a:effectLst/>
            <a:scene3d>
              <a:camera prst="perspective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descr="Blue logo"/>
            <p:cNvPicPr>
              <a:picLocks noChangeAspect="1" noChangeArrowheads="1"/>
            </p:cNvPicPr>
            <p:nvPr/>
          </p:nvPicPr>
          <p:blipFill>
            <a:blip r:embed="rId3" cstate="print"/>
            <a:srcRect/>
            <a:stretch>
              <a:fillRect/>
            </a:stretch>
          </p:blipFill>
          <p:spPr bwMode="auto">
            <a:xfrm rot="180000">
              <a:off x="9868196" y="6547706"/>
              <a:ext cx="618146" cy="244407"/>
            </a:xfrm>
            <a:prstGeom prst="rect">
              <a:avLst/>
            </a:prstGeom>
            <a:noFill/>
            <a:ln w="9525">
              <a:noFill/>
              <a:miter lim="800000"/>
              <a:headEnd/>
              <a:tailEnd/>
            </a:ln>
          </p:spPr>
        </p:pic>
      </p:grpSp>
    </p:spTree>
    <p:extLst>
      <p:ext uri="{BB962C8B-B14F-4D97-AF65-F5344CB8AC3E}">
        <p14:creationId xmlns:p14="http://schemas.microsoft.com/office/powerpoint/2010/main" val="4148713190"/>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20"/>
          <p:cNvGrpSpPr/>
          <p:nvPr>
            <p:custDataLst>
              <p:tags r:id="rId1"/>
            </p:custDataLst>
          </p:nvPr>
        </p:nvGrpSpPr>
        <p:grpSpPr>
          <a:xfrm>
            <a:off x="275312" y="2114236"/>
            <a:ext cx="11889565" cy="2556564"/>
            <a:chOff x="0" y="3066252"/>
            <a:chExt cx="10702683" cy="2763712"/>
          </a:xfrm>
        </p:grpSpPr>
        <p:sp>
          <p:nvSpPr>
            <p:cNvPr id="57" name="Freeform 6"/>
            <p:cNvSpPr>
              <a:spLocks/>
            </p:cNvSpPr>
            <p:nvPr/>
          </p:nvSpPr>
          <p:spPr bwMode="auto">
            <a:xfrm>
              <a:off x="0" y="3066252"/>
              <a:ext cx="10702683" cy="2763712"/>
            </a:xfrm>
            <a:custGeom>
              <a:avLst/>
              <a:gdLst/>
              <a:ahLst/>
              <a:cxnLst>
                <a:cxn ang="0">
                  <a:pos x="720" y="0"/>
                </a:cxn>
                <a:cxn ang="0">
                  <a:pos x="720" y="197"/>
                </a:cxn>
                <a:cxn ang="0">
                  <a:pos x="0" y="102"/>
                </a:cxn>
                <a:cxn ang="0">
                  <a:pos x="0" y="95"/>
                </a:cxn>
                <a:cxn ang="0">
                  <a:pos x="720" y="0"/>
                </a:cxn>
              </a:cxnLst>
              <a:rect l="0" t="0" r="r" b="b"/>
              <a:pathLst>
                <a:path w="720" h="197">
                  <a:moveTo>
                    <a:pt x="720" y="0"/>
                  </a:moveTo>
                  <a:cubicBezTo>
                    <a:pt x="720" y="0"/>
                    <a:pt x="720" y="197"/>
                    <a:pt x="720" y="197"/>
                  </a:cubicBezTo>
                  <a:cubicBezTo>
                    <a:pt x="676" y="145"/>
                    <a:pt x="370" y="103"/>
                    <a:pt x="0" y="102"/>
                  </a:cubicBezTo>
                  <a:cubicBezTo>
                    <a:pt x="0" y="102"/>
                    <a:pt x="0" y="95"/>
                    <a:pt x="0" y="95"/>
                  </a:cubicBezTo>
                  <a:cubicBezTo>
                    <a:pt x="370" y="93"/>
                    <a:pt x="676" y="52"/>
                    <a:pt x="720" y="0"/>
                  </a:cubicBezTo>
                  <a:close/>
                </a:path>
              </a:pathLst>
            </a:custGeom>
            <a:solidFill>
              <a:schemeClr val="bg1">
                <a:lumMod val="8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8" name="Freeform 7"/>
            <p:cNvSpPr>
              <a:spLocks/>
            </p:cNvSpPr>
            <p:nvPr/>
          </p:nvSpPr>
          <p:spPr bwMode="auto">
            <a:xfrm>
              <a:off x="0" y="3266697"/>
              <a:ext cx="10702683" cy="2299884"/>
            </a:xfrm>
            <a:custGeom>
              <a:avLst/>
              <a:gdLst/>
              <a:ahLst/>
              <a:cxnLst>
                <a:cxn ang="0">
                  <a:pos x="720" y="0"/>
                </a:cxn>
                <a:cxn ang="0">
                  <a:pos x="720" y="164"/>
                </a:cxn>
                <a:cxn ang="0">
                  <a:pos x="0" y="85"/>
                </a:cxn>
                <a:cxn ang="0">
                  <a:pos x="0" y="80"/>
                </a:cxn>
                <a:cxn ang="0">
                  <a:pos x="720" y="0"/>
                </a:cxn>
              </a:cxnLst>
              <a:rect l="0" t="0" r="r" b="b"/>
              <a:pathLst>
                <a:path w="720" h="164">
                  <a:moveTo>
                    <a:pt x="720" y="0"/>
                  </a:moveTo>
                  <a:cubicBezTo>
                    <a:pt x="720" y="0"/>
                    <a:pt x="720" y="164"/>
                    <a:pt x="720" y="164"/>
                  </a:cubicBezTo>
                  <a:cubicBezTo>
                    <a:pt x="676" y="121"/>
                    <a:pt x="370" y="87"/>
                    <a:pt x="0" y="85"/>
                  </a:cubicBezTo>
                  <a:cubicBezTo>
                    <a:pt x="0" y="85"/>
                    <a:pt x="0" y="80"/>
                    <a:pt x="0" y="80"/>
                  </a:cubicBezTo>
                  <a:cubicBezTo>
                    <a:pt x="370" y="78"/>
                    <a:pt x="676" y="44"/>
                    <a:pt x="720" y="0"/>
                  </a:cubicBezTo>
                  <a:close/>
                </a:path>
              </a:pathLst>
            </a:custGeom>
            <a:solidFill>
              <a:schemeClr val="bg1">
                <a:lumMod val="9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9" name="Freeform 8"/>
            <p:cNvSpPr>
              <a:spLocks/>
            </p:cNvSpPr>
            <p:nvPr/>
          </p:nvSpPr>
          <p:spPr bwMode="auto">
            <a:xfrm>
              <a:off x="0" y="3474174"/>
              <a:ext cx="10702683" cy="1921821"/>
            </a:xfrm>
            <a:custGeom>
              <a:avLst/>
              <a:gdLst/>
              <a:ahLst/>
              <a:cxnLst>
                <a:cxn ang="0">
                  <a:pos x="720" y="0"/>
                </a:cxn>
                <a:cxn ang="0">
                  <a:pos x="720" y="137"/>
                </a:cxn>
                <a:cxn ang="0">
                  <a:pos x="0" y="71"/>
                </a:cxn>
                <a:cxn ang="0">
                  <a:pos x="0" y="66"/>
                </a:cxn>
                <a:cxn ang="0">
                  <a:pos x="720" y="0"/>
                </a:cxn>
              </a:cxnLst>
              <a:rect l="0" t="0" r="r" b="b"/>
              <a:pathLst>
                <a:path w="720" h="137">
                  <a:moveTo>
                    <a:pt x="720" y="0"/>
                  </a:moveTo>
                  <a:cubicBezTo>
                    <a:pt x="720" y="0"/>
                    <a:pt x="720" y="137"/>
                    <a:pt x="720" y="137"/>
                  </a:cubicBezTo>
                  <a:cubicBezTo>
                    <a:pt x="676" y="100"/>
                    <a:pt x="370" y="72"/>
                    <a:pt x="0" y="71"/>
                  </a:cubicBezTo>
                  <a:cubicBezTo>
                    <a:pt x="0" y="71"/>
                    <a:pt x="0" y="66"/>
                    <a:pt x="0" y="66"/>
                  </a:cubicBezTo>
                  <a:cubicBezTo>
                    <a:pt x="370" y="65"/>
                    <a:pt x="676" y="36"/>
                    <a:pt x="720" y="0"/>
                  </a:cubicBezTo>
                  <a:close/>
                </a:path>
              </a:pathLst>
            </a:custGeom>
            <a:solidFill>
              <a:schemeClr val="bg1">
                <a:lumMod val="9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grpSp>
      <p:sp>
        <p:nvSpPr>
          <p:cNvPr id="50" name="Titel 1"/>
          <p:cNvSpPr>
            <a:spLocks noGrp="1"/>
          </p:cNvSpPr>
          <p:nvPr>
            <p:ph type="title"/>
          </p:nvPr>
        </p:nvSpPr>
        <p:spPr/>
        <p:txBody>
          <a:bodyPr/>
          <a:lstStyle/>
          <a:p>
            <a:r>
              <a:rPr lang="en-US" dirty="0"/>
              <a:t>Company-wide Information Workplace</a:t>
            </a:r>
            <a:endParaRPr dirty="0"/>
          </a:p>
        </p:txBody>
      </p:sp>
      <p:grpSp>
        <p:nvGrpSpPr>
          <p:cNvPr id="83" name="Gruppieren 82"/>
          <p:cNvGrpSpPr/>
          <p:nvPr/>
        </p:nvGrpSpPr>
        <p:grpSpPr>
          <a:xfrm>
            <a:off x="460636" y="2715831"/>
            <a:ext cx="2577572" cy="1266752"/>
            <a:chOff x="281994" y="2260552"/>
            <a:chExt cx="2422740" cy="1181456"/>
          </a:xfrm>
        </p:grpSpPr>
        <p:sp>
          <p:nvSpPr>
            <p:cNvPr id="87" name="Rechteck 86"/>
            <p:cNvSpPr/>
            <p:nvPr/>
          </p:nvSpPr>
          <p:spPr bwMode="auto">
            <a:xfrm>
              <a:off x="281994"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r>
                <a:rPr lang="en-US" sz="1020" b="1" kern="0" dirty="0">
                  <a:solidFill>
                    <a:srgbClr val="00338D"/>
                  </a:solidFill>
                  <a:latin typeface="Segoe" pitchFamily="34" charset="0"/>
                </a:rPr>
                <a:t>Basic </a:t>
              </a:r>
              <a:r>
                <a:rPr lang="en-US" sz="1020" b="1" kern="0" dirty="0" err="1">
                  <a:solidFill>
                    <a:srgbClr val="00338D"/>
                  </a:solidFill>
                  <a:latin typeface="Segoe" pitchFamily="34" charset="0"/>
                </a:rPr>
                <a:t>Infrastucture</a:t>
              </a:r>
              <a:r>
                <a:rPr lang="en-US" sz="1020" b="1" kern="0" dirty="0">
                  <a:solidFill>
                    <a:srgbClr val="00338D"/>
                  </a:solidFill>
                  <a:latin typeface="Segoe" pitchFamily="34" charset="0"/>
                </a:rPr>
                <a:t> and Services Building </a:t>
              </a:r>
            </a:p>
          </p:txBody>
        </p:sp>
        <p:sp>
          <p:nvSpPr>
            <p:cNvPr id="88" name="Rechteck 87"/>
            <p:cNvSpPr/>
            <p:nvPr/>
          </p:nvSpPr>
          <p:spPr bwMode="auto">
            <a:xfrm>
              <a:off x="407308"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Organisational Adoption</a:t>
              </a:r>
            </a:p>
          </p:txBody>
        </p:sp>
        <p:sp>
          <p:nvSpPr>
            <p:cNvPr id="94" name="Rechteck 93"/>
            <p:cNvSpPr/>
            <p:nvPr/>
          </p:nvSpPr>
          <p:spPr bwMode="auto">
            <a:xfrm>
              <a:off x="407308"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95" name="Rechteck 94"/>
            <p:cNvSpPr/>
            <p:nvPr/>
          </p:nvSpPr>
          <p:spPr bwMode="auto">
            <a:xfrm>
              <a:off x="407308" y="295286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Project Management</a:t>
              </a:r>
            </a:p>
          </p:txBody>
        </p:sp>
      </p:grpSp>
      <p:sp>
        <p:nvSpPr>
          <p:cNvPr id="121" name="Pfeil nach rechts 156"/>
          <p:cNvSpPr/>
          <p:nvPr/>
        </p:nvSpPr>
        <p:spPr bwMode="auto">
          <a:xfrm rot="5400000">
            <a:off x="1615322" y="2258818"/>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184" name="Pfeil nach rechts 165"/>
          <p:cNvSpPr/>
          <p:nvPr/>
        </p:nvSpPr>
        <p:spPr bwMode="auto">
          <a:xfrm rot="16200000">
            <a:off x="1323880" y="2258818"/>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pic>
        <p:nvPicPr>
          <p:cNvPr id="192" name="Grafik 176" descr="box1.png"/>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275312" y="5137359"/>
            <a:ext cx="11889565" cy="1652088"/>
          </a:xfrm>
          <a:prstGeom prst="rect">
            <a:avLst/>
          </a:prstGeom>
        </p:spPr>
      </p:pic>
      <p:grpSp>
        <p:nvGrpSpPr>
          <p:cNvPr id="193" name="Gruppieren 68"/>
          <p:cNvGrpSpPr/>
          <p:nvPr/>
        </p:nvGrpSpPr>
        <p:grpSpPr>
          <a:xfrm>
            <a:off x="439233" y="5071275"/>
            <a:ext cx="8463431" cy="1794455"/>
            <a:chOff x="462555" y="4495011"/>
            <a:chExt cx="7170161" cy="1939852"/>
          </a:xfrm>
        </p:grpSpPr>
        <p:sp>
          <p:nvSpPr>
            <p:cNvPr id="195" name="Textfeld 179"/>
            <p:cNvSpPr txBox="1"/>
            <p:nvPr/>
          </p:nvSpPr>
          <p:spPr>
            <a:xfrm>
              <a:off x="480024" y="4495011"/>
              <a:ext cx="333907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err="1">
                  <a:solidFill>
                    <a:srgbClr val="FFFFFF"/>
                  </a:solidFill>
                  <a:latin typeface="Segoe"/>
                </a:rPr>
                <a:t>Process</a:t>
              </a:r>
              <a:r>
                <a:rPr lang="de-DE" sz="1224" dirty="0">
                  <a:solidFill>
                    <a:srgbClr val="FFFFFF"/>
                  </a:solidFill>
                  <a:latin typeface="Segoe"/>
                </a:rPr>
                <a:t> </a:t>
              </a:r>
              <a:r>
                <a:rPr lang="de-DE" sz="1224" dirty="0" err="1">
                  <a:solidFill>
                    <a:srgbClr val="FFFFFF"/>
                  </a:solidFill>
                  <a:latin typeface="Segoe"/>
                </a:rPr>
                <a:t>and</a:t>
              </a:r>
              <a:r>
                <a:rPr lang="de-DE" sz="1224" dirty="0">
                  <a:solidFill>
                    <a:srgbClr val="FFFFFF"/>
                  </a:solidFill>
                  <a:latin typeface="Segoe"/>
                </a:rPr>
                <a:t> Community Infrastructure</a:t>
              </a:r>
            </a:p>
          </p:txBody>
        </p:sp>
        <p:sp>
          <p:nvSpPr>
            <p:cNvPr id="196" name="Textfeld 180"/>
            <p:cNvSpPr txBox="1"/>
            <p:nvPr/>
          </p:nvSpPr>
          <p:spPr>
            <a:xfrm>
              <a:off x="474950" y="4852201"/>
              <a:ext cx="194435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Company Extensions</a:t>
              </a:r>
            </a:p>
          </p:txBody>
        </p:sp>
        <p:sp>
          <p:nvSpPr>
            <p:cNvPr id="197" name="Textfeld 181"/>
            <p:cNvSpPr txBox="1"/>
            <p:nvPr/>
          </p:nvSpPr>
          <p:spPr>
            <a:xfrm>
              <a:off x="462555" y="5566581"/>
              <a:ext cx="3115747"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Technical Infrastructure</a:t>
              </a:r>
            </a:p>
          </p:txBody>
        </p:sp>
        <p:sp>
          <p:nvSpPr>
            <p:cNvPr id="198" name="Textfeld 182"/>
            <p:cNvSpPr txBox="1"/>
            <p:nvPr/>
          </p:nvSpPr>
          <p:spPr>
            <a:xfrm>
              <a:off x="473985" y="5852333"/>
              <a:ext cx="5377970"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pitchFamily="34" charset="0"/>
                </a:rPr>
                <a:t>Information Worker Infrastructure</a:t>
              </a:r>
            </a:p>
          </p:txBody>
        </p:sp>
        <p:sp>
          <p:nvSpPr>
            <p:cNvPr id="194" name="Textfeld 178"/>
            <p:cNvSpPr txBox="1"/>
            <p:nvPr/>
          </p:nvSpPr>
          <p:spPr>
            <a:xfrm>
              <a:off x="480024" y="5209390"/>
              <a:ext cx="7152692" cy="492002"/>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00338D">
                      <a:lumMod val="85000"/>
                      <a:lumOff val="15000"/>
                    </a:srgbClr>
                  </a:solidFill>
                  <a:latin typeface="Segoe" pitchFamily="34" charset="0"/>
                </a:rPr>
                <a:t>Microsoft SharePoint Server </a:t>
              </a:r>
              <a:r>
                <a:rPr lang="de-DE" sz="1224" dirty="0" err="1">
                  <a:solidFill>
                    <a:srgbClr val="00338D">
                      <a:lumMod val="85000"/>
                      <a:lumOff val="15000"/>
                    </a:srgbClr>
                  </a:solidFill>
                  <a:latin typeface="Segoe" pitchFamily="34" charset="0"/>
                </a:rPr>
                <a:t>or</a:t>
              </a:r>
              <a:r>
                <a:rPr lang="de-DE" sz="1224" dirty="0">
                  <a:solidFill>
                    <a:srgbClr val="00338D">
                      <a:lumMod val="85000"/>
                      <a:lumOff val="15000"/>
                    </a:srgbClr>
                  </a:solidFill>
                  <a:latin typeface="Segoe" pitchFamily="34" charset="0"/>
                </a:rPr>
                <a:t> Office 365</a:t>
              </a:r>
            </a:p>
          </p:txBody>
        </p:sp>
      </p:grpSp>
      <p:sp>
        <p:nvSpPr>
          <p:cNvPr id="282" name="Pfeil nach rechts 159"/>
          <p:cNvSpPr/>
          <p:nvPr/>
        </p:nvSpPr>
        <p:spPr bwMode="auto">
          <a:xfrm rot="5400000">
            <a:off x="4335545" y="2258817"/>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283" name="Pfeil nach rechts 160"/>
          <p:cNvSpPr/>
          <p:nvPr/>
        </p:nvSpPr>
        <p:spPr bwMode="auto">
          <a:xfrm rot="16200000">
            <a:off x="4044103" y="2258817"/>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grpSp>
        <p:nvGrpSpPr>
          <p:cNvPr id="284" name="Gruppieren 165"/>
          <p:cNvGrpSpPr/>
          <p:nvPr/>
        </p:nvGrpSpPr>
        <p:grpSpPr>
          <a:xfrm>
            <a:off x="3223532" y="2707187"/>
            <a:ext cx="2577600" cy="1267200"/>
            <a:chOff x="2852522" y="2260552"/>
            <a:chExt cx="2422740" cy="1181456"/>
          </a:xfrm>
        </p:grpSpPr>
        <p:sp>
          <p:nvSpPr>
            <p:cNvPr id="285" name="Abgerundetes Rechteck 166"/>
            <p:cNvSpPr/>
            <p:nvPr/>
          </p:nvSpPr>
          <p:spPr bwMode="auto">
            <a:xfrm>
              <a:off x="2852522"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r>
                <a:rPr lang="en-US" sz="1020" b="1" kern="0" dirty="0">
                  <a:solidFill>
                    <a:srgbClr val="00338D"/>
                  </a:solidFill>
                  <a:latin typeface="Segoe" pitchFamily="34" charset="0"/>
                </a:rPr>
                <a:t>Use Case Development</a:t>
              </a:r>
            </a:p>
          </p:txBody>
        </p:sp>
        <p:sp>
          <p:nvSpPr>
            <p:cNvPr id="286" name="Rechteck 167"/>
            <p:cNvSpPr/>
            <p:nvPr/>
          </p:nvSpPr>
          <p:spPr bwMode="auto">
            <a:xfrm>
              <a:off x="2977836"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Organisational Adoption</a:t>
              </a:r>
            </a:p>
          </p:txBody>
        </p:sp>
        <p:sp>
          <p:nvSpPr>
            <p:cNvPr id="287" name="Rechteck 168"/>
            <p:cNvSpPr/>
            <p:nvPr/>
          </p:nvSpPr>
          <p:spPr bwMode="auto">
            <a:xfrm>
              <a:off x="2977836"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288" name="Rechteck 169"/>
            <p:cNvSpPr/>
            <p:nvPr/>
          </p:nvSpPr>
          <p:spPr bwMode="auto">
            <a:xfrm>
              <a:off x="2966576" y="2955778"/>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Project  Management</a:t>
              </a:r>
            </a:p>
          </p:txBody>
        </p:sp>
      </p:grpSp>
      <p:sp>
        <p:nvSpPr>
          <p:cNvPr id="120" name="Abgerundetes Rechteck 155"/>
          <p:cNvSpPr/>
          <p:nvPr/>
        </p:nvSpPr>
        <p:spPr bwMode="auto">
          <a:xfrm>
            <a:off x="364775" y="1435430"/>
            <a:ext cx="11800102" cy="582881"/>
          </a:xfrm>
          <a:prstGeom prst="rect">
            <a:avLst/>
          </a:prstGeom>
          <a:solidFill>
            <a:schemeClr val="tx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r>
              <a:rPr lang="de-DE" sz="1836" dirty="0">
                <a:solidFill>
                  <a:srgbClr val="FFFFFF"/>
                </a:solidFill>
                <a:effectLst>
                  <a:outerShdw blurRad="38100" dist="38100" dir="2700000" algn="tl">
                    <a:srgbClr val="000000">
                      <a:alpha val="43137"/>
                    </a:srgbClr>
                  </a:outerShdw>
                </a:effectLst>
                <a:latin typeface="Segoe" pitchFamily="34" charset="0"/>
              </a:rPr>
              <a:t>Corporate Change Management </a:t>
            </a:r>
            <a:r>
              <a:rPr lang="en-US" sz="1836" dirty="0">
                <a:solidFill>
                  <a:srgbClr val="FFFFFF"/>
                </a:solidFill>
                <a:effectLst>
                  <a:outerShdw blurRad="38100" dist="38100" dir="2700000" algn="tl">
                    <a:srgbClr val="000000">
                      <a:alpha val="43137"/>
                    </a:srgbClr>
                  </a:outerShdw>
                </a:effectLst>
                <a:latin typeface="Segoe" pitchFamily="34" charset="0"/>
              </a:rPr>
              <a:t>Process</a:t>
            </a:r>
          </a:p>
        </p:txBody>
      </p:sp>
      <p:grpSp>
        <p:nvGrpSpPr>
          <p:cNvPr id="49" name="Gruppieren 152"/>
          <p:cNvGrpSpPr/>
          <p:nvPr/>
        </p:nvGrpSpPr>
        <p:grpSpPr>
          <a:xfrm>
            <a:off x="430692" y="1209876"/>
            <a:ext cx="9118276" cy="5707902"/>
            <a:chOff x="7847030" y="-7543473"/>
            <a:chExt cx="10847873" cy="5894819"/>
          </a:xfrm>
        </p:grpSpPr>
        <p:sp>
          <p:nvSpPr>
            <p:cNvPr id="52" name="Rechteck 341"/>
            <p:cNvSpPr/>
            <p:nvPr/>
          </p:nvSpPr>
          <p:spPr bwMode="auto">
            <a:xfrm>
              <a:off x="7905681" y="-7363697"/>
              <a:ext cx="10645899" cy="5715040"/>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53" name="Textfeld 342"/>
            <p:cNvSpPr txBox="1"/>
            <p:nvPr/>
          </p:nvSpPr>
          <p:spPr>
            <a:xfrm>
              <a:off x="7847030" y="-7543473"/>
              <a:ext cx="5078948" cy="611872"/>
            </a:xfrm>
            <a:prstGeom prst="rect">
              <a:avLst/>
            </a:prstGeom>
            <a:noFill/>
            <a:ln>
              <a:noFill/>
            </a:ln>
          </p:spPr>
          <p:txBody>
            <a:bodyPr wrap="square" rtlCol="0">
              <a:spAutoFit/>
            </a:bodyPr>
            <a:lstStyle/>
            <a:p>
              <a:pPr marL="400209" indent="-400209" defTabSz="932597">
                <a:lnSpc>
                  <a:spcPts val="3876"/>
                </a:lnSpc>
                <a:spcBef>
                  <a:spcPts val="3672"/>
                </a:spcBef>
                <a:buClr>
                  <a:srgbClr val="EC7527"/>
                </a:buClr>
                <a:defRPr/>
              </a:pPr>
              <a:r>
                <a:rPr lang="de-DE" sz="2040" kern="0" dirty="0" err="1">
                  <a:solidFill>
                    <a:sysClr val="windowText" lastClr="000000"/>
                  </a:solidFill>
                  <a:latin typeface="Segoe"/>
                </a:rPr>
                <a:t>Use</a:t>
              </a:r>
              <a:r>
                <a:rPr lang="de-DE" sz="2040" kern="0" dirty="0">
                  <a:solidFill>
                    <a:sysClr val="windowText" lastClr="000000"/>
                  </a:solidFill>
                  <a:latin typeface="Segoe"/>
                </a:rPr>
                <a:t> Case Development</a:t>
              </a:r>
            </a:p>
          </p:txBody>
        </p:sp>
        <p:grpSp>
          <p:nvGrpSpPr>
            <p:cNvPr id="54" name="Gruppieren 151"/>
            <p:cNvGrpSpPr/>
            <p:nvPr/>
          </p:nvGrpSpPr>
          <p:grpSpPr>
            <a:xfrm>
              <a:off x="7905681" y="-7000598"/>
              <a:ext cx="10789222" cy="5351944"/>
              <a:chOff x="7905681" y="-7000598"/>
              <a:chExt cx="10789222" cy="5351944"/>
            </a:xfrm>
          </p:grpSpPr>
          <p:sp>
            <p:nvSpPr>
              <p:cNvPr id="55" name="Rechteck 344"/>
              <p:cNvSpPr/>
              <p:nvPr/>
            </p:nvSpPr>
            <p:spPr bwMode="auto">
              <a:xfrm>
                <a:off x="7918167" y="-3727225"/>
                <a:ext cx="10613045" cy="2078566"/>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56" name="Rechteck 345"/>
              <p:cNvSpPr/>
              <p:nvPr/>
            </p:nvSpPr>
            <p:spPr bwMode="auto">
              <a:xfrm>
                <a:off x="7918167" y="-4823200"/>
                <a:ext cx="10613045" cy="1095976"/>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60" name="Rechteck 346"/>
              <p:cNvSpPr/>
              <p:nvPr/>
            </p:nvSpPr>
            <p:spPr bwMode="auto">
              <a:xfrm>
                <a:off x="7916831" y="-6757475"/>
                <a:ext cx="10614381" cy="1941312"/>
              </a:xfrm>
              <a:prstGeom prst="rect">
                <a:avLst/>
              </a:prstGeom>
              <a:solidFill>
                <a:srgbClr val="FFFFFF"/>
              </a:solidFill>
              <a:ln w="19050" cap="flat" cmpd="sng" algn="ctr">
                <a:solidFill>
                  <a:schemeClr val="accent2"/>
                </a:solidFill>
                <a:prstDash val="solid"/>
                <a:headEnd/>
                <a:tailEnd/>
              </a:ln>
              <a:effectLst/>
            </p:spPr>
            <p:txBody>
              <a:bodyPr vert="horz" wrap="square" lIns="73432" tIns="73432" rIns="73432" bIns="73432" rtlCol="0" anchor="ctr" anchorCtr="0">
                <a:normAutofit/>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61" name="Richtungspfeil 347"/>
              <p:cNvSpPr/>
              <p:nvPr/>
            </p:nvSpPr>
            <p:spPr bwMode="auto">
              <a:xfrm>
                <a:off x="7905681" y="-7000322"/>
                <a:ext cx="1246711" cy="248919"/>
              </a:xfrm>
              <a:prstGeom prst="homePlate">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Vision &amp; </a:t>
                </a:r>
                <a:r>
                  <a:rPr lang="de-DE" sz="918" kern="0" dirty="0" err="1">
                    <a:solidFill>
                      <a:srgbClr val="000000">
                        <a:lumMod val="95000"/>
                        <a:lumOff val="5000"/>
                      </a:srgbClr>
                    </a:solidFill>
                    <a:latin typeface="Segoe" pitchFamily="34" charset="0"/>
                  </a:rPr>
                  <a:t>Scope</a:t>
                </a:r>
                <a:endParaRPr lang="de-DE" sz="918" kern="0" dirty="0">
                  <a:solidFill>
                    <a:srgbClr val="000000">
                      <a:lumMod val="95000"/>
                      <a:lumOff val="5000"/>
                    </a:srgbClr>
                  </a:solidFill>
                  <a:latin typeface="Segoe" pitchFamily="34" charset="0"/>
                </a:endParaRPr>
              </a:p>
            </p:txBody>
          </p:sp>
          <p:sp>
            <p:nvSpPr>
              <p:cNvPr id="62" name="Eingekerbter Richtungspfeil 348"/>
              <p:cNvSpPr/>
              <p:nvPr/>
            </p:nvSpPr>
            <p:spPr bwMode="auto">
              <a:xfrm>
                <a:off x="9004992" y="-7000547"/>
                <a:ext cx="1784852" cy="249145"/>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Analysis &amp; Design</a:t>
                </a:r>
              </a:p>
            </p:txBody>
          </p:sp>
          <p:sp>
            <p:nvSpPr>
              <p:cNvPr id="63" name="Eingekerbter Richtungspfeil 349"/>
              <p:cNvSpPr/>
              <p:nvPr/>
            </p:nvSpPr>
            <p:spPr bwMode="auto">
              <a:xfrm>
                <a:off x="10648397" y="-7000547"/>
                <a:ext cx="2850479" cy="249146"/>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a:t>
                </a:r>
                <a:r>
                  <a:rPr lang="de-DE" sz="918" kern="0" dirty="0" err="1">
                    <a:solidFill>
                      <a:srgbClr val="000000">
                        <a:lumMod val="95000"/>
                        <a:lumOff val="5000"/>
                      </a:srgbClr>
                    </a:solidFill>
                    <a:latin typeface="Segoe" pitchFamily="34" charset="0"/>
                  </a:rPr>
                  <a:t>Concept</a:t>
                </a:r>
                <a:r>
                  <a:rPr lang="de-DE" sz="918" kern="0" dirty="0">
                    <a:solidFill>
                      <a:srgbClr val="000000">
                        <a:lumMod val="95000"/>
                        <a:lumOff val="5000"/>
                      </a:srgbClr>
                    </a:solidFill>
                    <a:latin typeface="Segoe" pitchFamily="34" charset="0"/>
                  </a:rPr>
                  <a:t> &amp; </a:t>
                </a:r>
                <a:r>
                  <a:rPr lang="de-DE" sz="918" kern="0" dirty="0" err="1">
                    <a:solidFill>
                      <a:srgbClr val="000000">
                        <a:lumMod val="95000"/>
                        <a:lumOff val="5000"/>
                      </a:srgbClr>
                    </a:solidFill>
                    <a:latin typeface="Segoe" pitchFamily="34" charset="0"/>
                  </a:rPr>
                  <a:t>Prototyping</a:t>
                </a:r>
                <a:endParaRPr lang="de-DE" sz="918" kern="0" dirty="0">
                  <a:solidFill>
                    <a:srgbClr val="000000">
                      <a:lumMod val="95000"/>
                      <a:lumOff val="5000"/>
                    </a:srgbClr>
                  </a:solidFill>
                  <a:latin typeface="Segoe" pitchFamily="34" charset="0"/>
                </a:endParaRPr>
              </a:p>
            </p:txBody>
          </p:sp>
          <p:sp>
            <p:nvSpPr>
              <p:cNvPr id="64" name="Eingekerbter Richtungspfeil 350"/>
              <p:cNvSpPr/>
              <p:nvPr/>
            </p:nvSpPr>
            <p:spPr bwMode="auto">
              <a:xfrm>
                <a:off x="13354602" y="-7000598"/>
                <a:ext cx="1239485"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Development</a:t>
                </a:r>
              </a:p>
            </p:txBody>
          </p:sp>
          <p:sp>
            <p:nvSpPr>
              <p:cNvPr id="65" name="Eingekerbter Richtungspfeil 351"/>
              <p:cNvSpPr/>
              <p:nvPr/>
            </p:nvSpPr>
            <p:spPr bwMode="auto">
              <a:xfrm>
                <a:off x="14449931" y="-7000595"/>
                <a:ext cx="1303251"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err="1">
                    <a:solidFill>
                      <a:srgbClr val="000000">
                        <a:lumMod val="95000"/>
                        <a:lumOff val="5000"/>
                      </a:srgbClr>
                    </a:solidFill>
                    <a:latin typeface="Segoe" pitchFamily="34" charset="0"/>
                  </a:rPr>
                  <a:t>Testing</a:t>
                </a:r>
                <a:r>
                  <a:rPr lang="de-DE" sz="918" kern="0" dirty="0">
                    <a:solidFill>
                      <a:srgbClr val="000000">
                        <a:lumMod val="95000"/>
                        <a:lumOff val="5000"/>
                      </a:srgbClr>
                    </a:solidFill>
                    <a:latin typeface="Segoe" pitchFamily="34" charset="0"/>
                  </a:rPr>
                  <a:t> &amp; Pilot</a:t>
                </a:r>
              </a:p>
            </p:txBody>
          </p:sp>
          <p:sp>
            <p:nvSpPr>
              <p:cNvPr id="66" name="Eingekerbter Richtungspfeil 352"/>
              <p:cNvSpPr/>
              <p:nvPr/>
            </p:nvSpPr>
            <p:spPr bwMode="auto">
              <a:xfrm>
                <a:off x="16705921" y="-7000598"/>
                <a:ext cx="1988982"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Operating</a:t>
                </a:r>
              </a:p>
            </p:txBody>
          </p:sp>
          <p:sp>
            <p:nvSpPr>
              <p:cNvPr id="67" name="Rechteck 353"/>
              <p:cNvSpPr/>
              <p:nvPr/>
            </p:nvSpPr>
            <p:spPr bwMode="auto">
              <a:xfrm>
                <a:off x="7957463" y="-5429192"/>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68" name="Rechteck 354"/>
              <p:cNvSpPr/>
              <p:nvPr/>
            </p:nvSpPr>
            <p:spPr bwMode="auto">
              <a:xfrm>
                <a:off x="8487514"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69" name="Rechteck 355"/>
              <p:cNvSpPr/>
              <p:nvPr/>
            </p:nvSpPr>
            <p:spPr bwMode="auto">
              <a:xfrm>
                <a:off x="8487514"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0" name="Rechteck 356"/>
              <p:cNvSpPr/>
              <p:nvPr/>
            </p:nvSpPr>
            <p:spPr bwMode="auto">
              <a:xfrm>
                <a:off x="7957463"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1" name="Rechteck 357"/>
              <p:cNvSpPr/>
              <p:nvPr/>
            </p:nvSpPr>
            <p:spPr bwMode="auto">
              <a:xfrm>
                <a:off x="9600688"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2" name="Rechteck 358"/>
              <p:cNvSpPr/>
              <p:nvPr/>
            </p:nvSpPr>
            <p:spPr bwMode="auto">
              <a:xfrm>
                <a:off x="9600688"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3" name="Rechteck 359"/>
              <p:cNvSpPr/>
              <p:nvPr/>
            </p:nvSpPr>
            <p:spPr bwMode="auto">
              <a:xfrm>
                <a:off x="9070638" y="-542872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4" name="Rechteck 360"/>
              <p:cNvSpPr/>
              <p:nvPr/>
            </p:nvSpPr>
            <p:spPr bwMode="auto">
              <a:xfrm>
                <a:off x="9070638"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5" name="Rechteck 361"/>
              <p:cNvSpPr/>
              <p:nvPr/>
            </p:nvSpPr>
            <p:spPr bwMode="auto">
              <a:xfrm>
                <a:off x="9600688"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6" name="Rechteck 362"/>
              <p:cNvSpPr/>
              <p:nvPr/>
            </p:nvSpPr>
            <p:spPr bwMode="auto">
              <a:xfrm>
                <a:off x="9070638"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7" name="Rechteck 363"/>
              <p:cNvSpPr/>
              <p:nvPr/>
            </p:nvSpPr>
            <p:spPr bwMode="auto">
              <a:xfrm>
                <a:off x="9600688"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8" name="Rechteck 364"/>
              <p:cNvSpPr/>
              <p:nvPr/>
            </p:nvSpPr>
            <p:spPr bwMode="auto">
              <a:xfrm>
                <a:off x="9070638"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79" name="Rechteck 365"/>
              <p:cNvSpPr/>
              <p:nvPr/>
            </p:nvSpPr>
            <p:spPr bwMode="auto">
              <a:xfrm>
                <a:off x="9600688"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80" name="Rechteck 366"/>
              <p:cNvSpPr/>
              <p:nvPr/>
            </p:nvSpPr>
            <p:spPr bwMode="auto">
              <a:xfrm>
                <a:off x="9070638"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81" name="Rechteck 367"/>
              <p:cNvSpPr/>
              <p:nvPr/>
            </p:nvSpPr>
            <p:spPr bwMode="auto">
              <a:xfrm>
                <a:off x="9600688"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82" name="Rechteck 368"/>
              <p:cNvSpPr/>
              <p:nvPr/>
            </p:nvSpPr>
            <p:spPr bwMode="auto">
              <a:xfrm>
                <a:off x="9070638"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84" name="Rechteck 369"/>
              <p:cNvSpPr/>
              <p:nvPr/>
            </p:nvSpPr>
            <p:spPr bwMode="auto">
              <a:xfrm>
                <a:off x="10129925"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85" name="Rechteck 370"/>
              <p:cNvSpPr/>
              <p:nvPr/>
            </p:nvSpPr>
            <p:spPr bwMode="auto">
              <a:xfrm>
                <a:off x="10129925"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86" name="Rechteck 371"/>
              <p:cNvSpPr/>
              <p:nvPr/>
            </p:nvSpPr>
            <p:spPr bwMode="auto">
              <a:xfrm>
                <a:off x="10129925"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89" name="Rechteck 372"/>
              <p:cNvSpPr/>
              <p:nvPr/>
            </p:nvSpPr>
            <p:spPr bwMode="auto">
              <a:xfrm>
                <a:off x="10129925"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0" name="Rechteck 373"/>
              <p:cNvSpPr/>
              <p:nvPr/>
            </p:nvSpPr>
            <p:spPr bwMode="auto">
              <a:xfrm>
                <a:off x="11252847"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1" name="Rechteck 374"/>
              <p:cNvSpPr/>
              <p:nvPr/>
            </p:nvSpPr>
            <p:spPr bwMode="auto">
              <a:xfrm>
                <a:off x="10722797"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2" name="Rechteck 375"/>
              <p:cNvSpPr/>
              <p:nvPr/>
            </p:nvSpPr>
            <p:spPr bwMode="auto">
              <a:xfrm>
                <a:off x="11252847"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3" name="Rechteck 376"/>
              <p:cNvSpPr/>
              <p:nvPr/>
            </p:nvSpPr>
            <p:spPr bwMode="auto">
              <a:xfrm>
                <a:off x="10722797"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6" name="Rechteck 377"/>
              <p:cNvSpPr/>
              <p:nvPr/>
            </p:nvSpPr>
            <p:spPr bwMode="auto">
              <a:xfrm>
                <a:off x="11484367" y="-623835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7" name="Rechteck 378"/>
              <p:cNvSpPr/>
              <p:nvPr/>
            </p:nvSpPr>
            <p:spPr bwMode="auto">
              <a:xfrm>
                <a:off x="10722797"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8" name="Rechteck 379"/>
              <p:cNvSpPr/>
              <p:nvPr/>
            </p:nvSpPr>
            <p:spPr bwMode="auto">
              <a:xfrm>
                <a:off x="10722797"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99" name="Rechteck 380"/>
              <p:cNvSpPr/>
              <p:nvPr/>
            </p:nvSpPr>
            <p:spPr bwMode="auto">
              <a:xfrm>
                <a:off x="11252847"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0" name="Rechteck 381"/>
              <p:cNvSpPr/>
              <p:nvPr/>
            </p:nvSpPr>
            <p:spPr bwMode="auto">
              <a:xfrm>
                <a:off x="11252847"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1" name="Rechteck 382"/>
              <p:cNvSpPr/>
              <p:nvPr/>
            </p:nvSpPr>
            <p:spPr bwMode="auto">
              <a:xfrm>
                <a:off x="10722797" y="-2987208"/>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2" name="Rechteck 383"/>
              <p:cNvSpPr/>
              <p:nvPr/>
            </p:nvSpPr>
            <p:spPr bwMode="auto">
              <a:xfrm>
                <a:off x="11252847"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3" name="Rechteck 384"/>
              <p:cNvSpPr/>
              <p:nvPr/>
            </p:nvSpPr>
            <p:spPr bwMode="auto">
              <a:xfrm>
                <a:off x="10722797"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4" name="Rechteck 385"/>
              <p:cNvSpPr/>
              <p:nvPr/>
            </p:nvSpPr>
            <p:spPr bwMode="auto">
              <a:xfrm>
                <a:off x="12317792"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5" name="Rechteck 386"/>
              <p:cNvSpPr/>
              <p:nvPr/>
            </p:nvSpPr>
            <p:spPr bwMode="auto">
              <a:xfrm>
                <a:off x="11787741"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6" name="Rechteck 387"/>
              <p:cNvSpPr/>
              <p:nvPr/>
            </p:nvSpPr>
            <p:spPr bwMode="auto">
              <a:xfrm>
                <a:off x="12317792"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7" name="Rechteck 388"/>
              <p:cNvSpPr/>
              <p:nvPr/>
            </p:nvSpPr>
            <p:spPr bwMode="auto">
              <a:xfrm>
                <a:off x="11787741"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8" name="Rechteck 389"/>
              <p:cNvSpPr/>
              <p:nvPr/>
            </p:nvSpPr>
            <p:spPr bwMode="auto">
              <a:xfrm>
                <a:off x="12317792"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09" name="Rechteck 390"/>
              <p:cNvSpPr/>
              <p:nvPr/>
            </p:nvSpPr>
            <p:spPr bwMode="auto">
              <a:xfrm>
                <a:off x="11787741"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0" name="Rechteck 391"/>
              <p:cNvSpPr/>
              <p:nvPr/>
            </p:nvSpPr>
            <p:spPr bwMode="auto">
              <a:xfrm>
                <a:off x="12847029" y="-5198038"/>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1" name="Rechteck 392"/>
              <p:cNvSpPr/>
              <p:nvPr/>
            </p:nvSpPr>
            <p:spPr bwMode="auto">
              <a:xfrm>
                <a:off x="12847029" y="-55987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2" name="Rechteck 393"/>
              <p:cNvSpPr/>
              <p:nvPr/>
            </p:nvSpPr>
            <p:spPr bwMode="auto">
              <a:xfrm>
                <a:off x="12847029"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3" name="Rechteck 394"/>
              <p:cNvSpPr/>
              <p:nvPr/>
            </p:nvSpPr>
            <p:spPr bwMode="auto">
              <a:xfrm>
                <a:off x="12847029"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4" name="Rechteck 395"/>
              <p:cNvSpPr/>
              <p:nvPr/>
            </p:nvSpPr>
            <p:spPr bwMode="auto">
              <a:xfrm>
                <a:off x="12847029"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5" name="Rechteck 396"/>
              <p:cNvSpPr/>
              <p:nvPr/>
            </p:nvSpPr>
            <p:spPr bwMode="auto">
              <a:xfrm>
                <a:off x="15095488"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6" name="Rechteck 397"/>
              <p:cNvSpPr/>
              <p:nvPr/>
            </p:nvSpPr>
            <p:spPr bwMode="auto">
              <a:xfrm>
                <a:off x="14565437"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7" name="Rechteck 398"/>
              <p:cNvSpPr/>
              <p:nvPr/>
            </p:nvSpPr>
            <p:spPr bwMode="auto">
              <a:xfrm>
                <a:off x="15095488" y="-5913811"/>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8" name="Rechteck 399"/>
              <p:cNvSpPr/>
              <p:nvPr/>
            </p:nvSpPr>
            <p:spPr bwMode="auto">
              <a:xfrm>
                <a:off x="15095488"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19" name="Rechteck 400"/>
              <p:cNvSpPr/>
              <p:nvPr/>
            </p:nvSpPr>
            <p:spPr bwMode="auto">
              <a:xfrm>
                <a:off x="15095488"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2" name="Rechteck 401"/>
              <p:cNvSpPr/>
              <p:nvPr/>
            </p:nvSpPr>
            <p:spPr bwMode="auto">
              <a:xfrm>
                <a:off x="14565437"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3" name="Rechteck 402"/>
              <p:cNvSpPr/>
              <p:nvPr/>
            </p:nvSpPr>
            <p:spPr bwMode="auto">
              <a:xfrm>
                <a:off x="15095488"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4" name="Rechteck 403"/>
              <p:cNvSpPr/>
              <p:nvPr/>
            </p:nvSpPr>
            <p:spPr bwMode="auto">
              <a:xfrm>
                <a:off x="14565437"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5" name="Rechteck 404"/>
              <p:cNvSpPr/>
              <p:nvPr/>
            </p:nvSpPr>
            <p:spPr bwMode="auto">
              <a:xfrm>
                <a:off x="14565437" y="-258645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6" name="Rechteck 405"/>
              <p:cNvSpPr/>
              <p:nvPr/>
            </p:nvSpPr>
            <p:spPr bwMode="auto">
              <a:xfrm>
                <a:off x="15095488"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7" name="Rechteck 406"/>
              <p:cNvSpPr/>
              <p:nvPr/>
            </p:nvSpPr>
            <p:spPr bwMode="auto">
              <a:xfrm>
                <a:off x="14565437"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8" name="Rechteck 407"/>
              <p:cNvSpPr/>
              <p:nvPr/>
            </p:nvSpPr>
            <p:spPr bwMode="auto">
              <a:xfrm>
                <a:off x="16230943"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29" name="Rechteck 408"/>
              <p:cNvSpPr/>
              <p:nvPr/>
            </p:nvSpPr>
            <p:spPr bwMode="auto">
              <a:xfrm>
                <a:off x="15700892"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0" name="Rechteck 409"/>
              <p:cNvSpPr/>
              <p:nvPr/>
            </p:nvSpPr>
            <p:spPr bwMode="auto">
              <a:xfrm>
                <a:off x="15699209" y="-574305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1" name="Rechteck 410"/>
              <p:cNvSpPr/>
              <p:nvPr/>
            </p:nvSpPr>
            <p:spPr bwMode="auto">
              <a:xfrm>
                <a:off x="15700892" y="-6057847"/>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2" name="Rechteck 411"/>
              <p:cNvSpPr/>
              <p:nvPr/>
            </p:nvSpPr>
            <p:spPr bwMode="auto">
              <a:xfrm>
                <a:off x="15700892"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85000" lnSpcReduction="20000"/>
              </a:bodyPr>
              <a:lstStyle/>
              <a:p>
                <a:pPr algn="ctr" defTabSz="932597">
                  <a:buClr>
                    <a:srgbClr val="000000"/>
                  </a:buClr>
                  <a:buSzPct val="100000"/>
                  <a:defRPr/>
                </a:pPr>
                <a:endParaRPr lang="de-DE" sz="1020" kern="0" dirty="0" err="1">
                  <a:solidFill>
                    <a:srgbClr val="FFFFFF"/>
                  </a:solidFill>
                  <a:latin typeface="Segoe" pitchFamily="34" charset="0"/>
                </a:endParaRPr>
              </a:p>
            </p:txBody>
          </p:sp>
          <p:sp>
            <p:nvSpPr>
              <p:cNvPr id="133" name="Rechteck 412"/>
              <p:cNvSpPr/>
              <p:nvPr/>
            </p:nvSpPr>
            <p:spPr bwMode="auto">
              <a:xfrm>
                <a:off x="16230943"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4" name="Rechteck 413"/>
              <p:cNvSpPr/>
              <p:nvPr/>
            </p:nvSpPr>
            <p:spPr bwMode="auto">
              <a:xfrm>
                <a:off x="15700892"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5" name="Rechteck 414"/>
              <p:cNvSpPr/>
              <p:nvPr/>
            </p:nvSpPr>
            <p:spPr bwMode="auto">
              <a:xfrm>
                <a:off x="16230943"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6" name="Rechteck 415"/>
              <p:cNvSpPr/>
              <p:nvPr/>
            </p:nvSpPr>
            <p:spPr bwMode="auto">
              <a:xfrm>
                <a:off x="15700892"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7" name="Rechteck 416"/>
              <p:cNvSpPr/>
              <p:nvPr/>
            </p:nvSpPr>
            <p:spPr bwMode="auto">
              <a:xfrm>
                <a:off x="15700892" y="-258645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8" name="Rechteck 417"/>
              <p:cNvSpPr/>
              <p:nvPr/>
            </p:nvSpPr>
            <p:spPr bwMode="auto">
              <a:xfrm>
                <a:off x="15700892"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39" name="Rechteck 418"/>
              <p:cNvSpPr/>
              <p:nvPr/>
            </p:nvSpPr>
            <p:spPr bwMode="auto">
              <a:xfrm>
                <a:off x="17371493" y="-621930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92500" lnSpcReduction="10000"/>
              </a:bodyPr>
              <a:lstStyle/>
              <a:p>
                <a:pPr algn="ctr" defTabSz="932597">
                  <a:buClr>
                    <a:srgbClr val="000000"/>
                  </a:buClr>
                  <a:buSzPct val="100000"/>
                  <a:defRPr/>
                </a:pPr>
                <a:endParaRPr lang="de-DE" sz="816" kern="0" dirty="0" err="1">
                  <a:solidFill>
                    <a:srgbClr val="FFFFFF"/>
                  </a:solidFill>
                  <a:latin typeface="Segoe" pitchFamily="34" charset="0"/>
                </a:endParaRPr>
              </a:p>
            </p:txBody>
          </p:sp>
          <p:sp>
            <p:nvSpPr>
              <p:cNvPr id="140" name="Rechteck 419"/>
              <p:cNvSpPr/>
              <p:nvPr/>
            </p:nvSpPr>
            <p:spPr bwMode="auto">
              <a:xfrm>
                <a:off x="16841442" y="-621930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92500" lnSpcReduction="10000"/>
              </a:bodyPr>
              <a:lstStyle/>
              <a:p>
                <a:pPr algn="ctr" defTabSz="932597">
                  <a:buClr>
                    <a:srgbClr val="000000"/>
                  </a:buClr>
                  <a:buSzPct val="100000"/>
                  <a:defRPr/>
                </a:pPr>
                <a:endParaRPr lang="de-DE" sz="918" kern="0" dirty="0" err="1">
                  <a:solidFill>
                    <a:srgbClr val="FFFFFF"/>
                  </a:solidFill>
                  <a:latin typeface="Segoe" pitchFamily="34" charset="0"/>
                </a:endParaRPr>
              </a:p>
            </p:txBody>
          </p:sp>
          <p:sp>
            <p:nvSpPr>
              <p:cNvPr id="141" name="Rechteck 420"/>
              <p:cNvSpPr/>
              <p:nvPr/>
            </p:nvSpPr>
            <p:spPr bwMode="auto">
              <a:xfrm>
                <a:off x="17900730" y="-621930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92500" lnSpcReduction="10000"/>
              </a:bodyPr>
              <a:lstStyle/>
              <a:p>
                <a:pPr algn="ctr" defTabSz="932597">
                  <a:buClr>
                    <a:srgbClr val="000000"/>
                  </a:buClr>
                  <a:buSzPct val="100000"/>
                  <a:defRPr/>
                </a:pPr>
                <a:endParaRPr lang="de-DE" sz="816" kern="0" dirty="0" err="1">
                  <a:solidFill>
                    <a:srgbClr val="FFFFFF"/>
                  </a:solidFill>
                  <a:latin typeface="Segoe" pitchFamily="34" charset="0"/>
                </a:endParaRPr>
              </a:p>
            </p:txBody>
          </p:sp>
          <p:sp>
            <p:nvSpPr>
              <p:cNvPr id="142" name="Rechteck 421"/>
              <p:cNvSpPr/>
              <p:nvPr/>
            </p:nvSpPr>
            <p:spPr bwMode="auto">
              <a:xfrm>
                <a:off x="17900730"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3" name="Rechteck 422"/>
              <p:cNvSpPr/>
              <p:nvPr/>
            </p:nvSpPr>
            <p:spPr bwMode="auto">
              <a:xfrm>
                <a:off x="17900730"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4" name="Rechteck 423"/>
              <p:cNvSpPr/>
              <p:nvPr/>
            </p:nvSpPr>
            <p:spPr bwMode="auto">
              <a:xfrm>
                <a:off x="17900730"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5" name="Rechteck 424"/>
              <p:cNvSpPr/>
              <p:nvPr/>
            </p:nvSpPr>
            <p:spPr bwMode="auto">
              <a:xfrm>
                <a:off x="13437440" y="-5408287"/>
                <a:ext cx="467540" cy="267166"/>
              </a:xfrm>
              <a:prstGeom prst="rect">
                <a:avLst/>
              </a:prstGeom>
              <a:gradFill rotWithShape="1">
                <a:gsLst>
                  <a:gs pos="0">
                    <a:srgbClr val="FFC000">
                      <a:tint val="43000"/>
                      <a:satMod val="165000"/>
                    </a:srgbClr>
                  </a:gs>
                  <a:gs pos="55000">
                    <a:srgbClr val="FFC000">
                      <a:tint val="83000"/>
                      <a:satMod val="155000"/>
                    </a:srgbClr>
                  </a:gs>
                  <a:gs pos="100000">
                    <a:srgbClr val="FFC000">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FFC000">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6" name="Rechteck 425"/>
              <p:cNvSpPr/>
              <p:nvPr/>
            </p:nvSpPr>
            <p:spPr bwMode="auto">
              <a:xfrm>
                <a:off x="13437440" y="-5999536"/>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7" name="Rechteck 426"/>
              <p:cNvSpPr/>
              <p:nvPr/>
            </p:nvSpPr>
            <p:spPr bwMode="auto">
              <a:xfrm>
                <a:off x="13437440" y="-6400285"/>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8" name="Rechteck 427"/>
              <p:cNvSpPr/>
              <p:nvPr/>
            </p:nvSpPr>
            <p:spPr bwMode="auto">
              <a:xfrm>
                <a:off x="13967491"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49" name="Rechteck 428"/>
              <p:cNvSpPr/>
              <p:nvPr/>
            </p:nvSpPr>
            <p:spPr bwMode="auto">
              <a:xfrm>
                <a:off x="13437440" y="-4095683"/>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0" name="Rechteck 429"/>
              <p:cNvSpPr/>
              <p:nvPr/>
            </p:nvSpPr>
            <p:spPr bwMode="auto">
              <a:xfrm>
                <a:off x="13967491"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1" name="Rechteck 430"/>
              <p:cNvSpPr/>
              <p:nvPr/>
            </p:nvSpPr>
            <p:spPr bwMode="auto">
              <a:xfrm>
                <a:off x="13437440" y="-4496432"/>
                <a:ext cx="467540" cy="267166"/>
              </a:xfrm>
              <a:prstGeom prst="rect">
                <a:avLst/>
              </a:prstGeom>
              <a:gradFill rotWithShape="1">
                <a:gsLst>
                  <a:gs pos="0">
                    <a:srgbClr val="901A1E">
                      <a:tint val="43000"/>
                      <a:satMod val="165000"/>
                    </a:srgbClr>
                  </a:gs>
                  <a:gs pos="55000">
                    <a:srgbClr val="901A1E">
                      <a:tint val="83000"/>
                      <a:satMod val="155000"/>
                    </a:srgbClr>
                  </a:gs>
                  <a:gs pos="100000">
                    <a:srgbClr val="901A1E">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901A1E">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2" name="Rechteck 431"/>
              <p:cNvSpPr/>
              <p:nvPr/>
            </p:nvSpPr>
            <p:spPr bwMode="auto">
              <a:xfrm>
                <a:off x="13437440" y="-2586459"/>
                <a:ext cx="467540" cy="267166"/>
              </a:xfrm>
              <a:prstGeom prst="rect">
                <a:avLst/>
              </a:prstGeom>
              <a:gradFill rotWithShape="1">
                <a:gsLst>
                  <a:gs pos="0">
                    <a:srgbClr val="777777">
                      <a:tint val="43000"/>
                      <a:satMod val="165000"/>
                    </a:srgbClr>
                  </a:gs>
                  <a:gs pos="55000">
                    <a:srgbClr val="777777">
                      <a:tint val="83000"/>
                      <a:satMod val="155000"/>
                    </a:srgbClr>
                  </a:gs>
                  <a:gs pos="100000">
                    <a:srgbClr val="77777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77777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3" name="Rechteck 432"/>
              <p:cNvSpPr/>
              <p:nvPr/>
            </p:nvSpPr>
            <p:spPr bwMode="auto">
              <a:xfrm>
                <a:off x="13437440" y="-2987208"/>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54" name="Rechteck 433"/>
              <p:cNvSpPr/>
              <p:nvPr/>
            </p:nvSpPr>
            <p:spPr bwMode="auto">
              <a:xfrm>
                <a:off x="13437440" y="-3387957"/>
                <a:ext cx="467540" cy="267166"/>
              </a:xfrm>
              <a:prstGeom prst="rect">
                <a:avLst/>
              </a:prstGeom>
              <a:gradFill rotWithShape="1">
                <a:gsLst>
                  <a:gs pos="0">
                    <a:srgbClr val="DB7B27">
                      <a:tint val="43000"/>
                      <a:satMod val="165000"/>
                    </a:srgbClr>
                  </a:gs>
                  <a:gs pos="55000">
                    <a:srgbClr val="DB7B27">
                      <a:tint val="83000"/>
                      <a:satMod val="155000"/>
                    </a:srgbClr>
                  </a:gs>
                  <a:gs pos="100000">
                    <a:srgbClr val="DB7B27">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DB7B27">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cxnSp>
            <p:nvCxnSpPr>
              <p:cNvPr id="155" name="Gerade Verbindung 434"/>
              <p:cNvCxnSpPr/>
              <p:nvPr/>
            </p:nvCxnSpPr>
            <p:spPr bwMode="auto">
              <a:xfrm flipH="1">
                <a:off x="9019714" y="-6564044"/>
                <a:ext cx="1" cy="4915390"/>
              </a:xfrm>
              <a:prstGeom prst="line">
                <a:avLst/>
              </a:prstGeom>
              <a:noFill/>
              <a:ln w="19050" cap="flat" cmpd="sng" algn="ctr">
                <a:solidFill>
                  <a:schemeClr val="accent2"/>
                </a:solidFill>
                <a:prstDash val="dash"/>
                <a:headEnd type="none" w="med" len="med"/>
                <a:tailEnd type="none" w="med" len="med"/>
              </a:ln>
              <a:effectLst/>
            </p:spPr>
          </p:cxnSp>
          <p:sp>
            <p:nvSpPr>
              <p:cNvPr id="156" name="Textfeld 435"/>
              <p:cNvSpPr txBox="1"/>
              <p:nvPr/>
            </p:nvSpPr>
            <p:spPr>
              <a:xfrm>
                <a:off x="7933599" y="-6720531"/>
                <a:ext cx="4018308" cy="317176"/>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Organisational Adoption</a:t>
                </a:r>
              </a:p>
            </p:txBody>
          </p:sp>
          <p:sp>
            <p:nvSpPr>
              <p:cNvPr id="157" name="Textfeld 436"/>
              <p:cNvSpPr txBox="1"/>
              <p:nvPr/>
            </p:nvSpPr>
            <p:spPr>
              <a:xfrm>
                <a:off x="7933599" y="-4800940"/>
                <a:ext cx="4063384" cy="317176"/>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Project Management</a:t>
                </a:r>
              </a:p>
            </p:txBody>
          </p:sp>
          <p:sp>
            <p:nvSpPr>
              <p:cNvPr id="158" name="Textfeld 437"/>
              <p:cNvSpPr txBox="1"/>
              <p:nvPr/>
            </p:nvSpPr>
            <p:spPr>
              <a:xfrm>
                <a:off x="7933599" y="-3705550"/>
                <a:ext cx="2817534" cy="310985"/>
              </a:xfrm>
              <a:prstGeom prst="rect">
                <a:avLst/>
              </a:prstGeom>
              <a:solidFill>
                <a:srgbClr val="FFFFFF"/>
              </a:solidFill>
              <a:ln>
                <a:noFill/>
              </a:ln>
            </p:spPr>
            <p:txBody>
              <a:bodyPr wrap="square" rtlCol="0">
                <a:spAutoFit/>
              </a:bodyPr>
              <a:lstStyle/>
              <a:p>
                <a:pPr marL="400209" indent="-400209" defTabSz="932597">
                  <a:spcBef>
                    <a:spcPts val="3672"/>
                  </a:spcBef>
                  <a:buClr>
                    <a:srgbClr val="EC7527"/>
                  </a:buClr>
                  <a:defRPr/>
                </a:pPr>
                <a:r>
                  <a:rPr lang="de-DE" sz="1224" b="1" kern="0" dirty="0">
                    <a:solidFill>
                      <a:sysClr val="windowText" lastClr="000000"/>
                    </a:solidFill>
                    <a:latin typeface="Segoe"/>
                  </a:rPr>
                  <a:t>Technical Implementation</a:t>
                </a:r>
              </a:p>
            </p:txBody>
          </p:sp>
          <p:cxnSp>
            <p:nvCxnSpPr>
              <p:cNvPr id="159" name="Gerade Verbindung 438"/>
              <p:cNvCxnSpPr/>
              <p:nvPr/>
            </p:nvCxnSpPr>
            <p:spPr bwMode="auto">
              <a:xfrm>
                <a:off x="10661828" y="-6757474"/>
                <a:ext cx="3" cy="5108818"/>
              </a:xfrm>
              <a:prstGeom prst="line">
                <a:avLst/>
              </a:prstGeom>
              <a:noFill/>
              <a:ln w="19050" cap="flat" cmpd="sng" algn="ctr">
                <a:solidFill>
                  <a:schemeClr val="accent2"/>
                </a:solidFill>
                <a:prstDash val="dash"/>
                <a:headEnd type="none" w="med" len="med"/>
                <a:tailEnd type="none" w="med" len="med"/>
              </a:ln>
              <a:effectLst/>
            </p:spPr>
          </p:cxnSp>
          <p:cxnSp>
            <p:nvCxnSpPr>
              <p:cNvPr id="160" name="Gerade Verbindung 439"/>
              <p:cNvCxnSpPr/>
              <p:nvPr/>
            </p:nvCxnSpPr>
            <p:spPr bwMode="auto">
              <a:xfrm>
                <a:off x="13370722" y="-6757474"/>
                <a:ext cx="27118" cy="5108820"/>
              </a:xfrm>
              <a:prstGeom prst="line">
                <a:avLst/>
              </a:prstGeom>
              <a:noFill/>
              <a:ln w="19050" cap="flat" cmpd="sng" algn="ctr">
                <a:solidFill>
                  <a:schemeClr val="accent2"/>
                </a:solidFill>
                <a:prstDash val="dash"/>
                <a:headEnd type="none" w="med" len="med"/>
                <a:tailEnd type="none" w="med" len="med"/>
              </a:ln>
              <a:effectLst/>
            </p:spPr>
          </p:cxnSp>
          <p:cxnSp>
            <p:nvCxnSpPr>
              <p:cNvPr id="161" name="Gerade Verbindung 440"/>
              <p:cNvCxnSpPr/>
              <p:nvPr/>
            </p:nvCxnSpPr>
            <p:spPr bwMode="auto">
              <a:xfrm>
                <a:off x="14493039" y="-6745061"/>
                <a:ext cx="3" cy="5096407"/>
              </a:xfrm>
              <a:prstGeom prst="line">
                <a:avLst/>
              </a:prstGeom>
              <a:noFill/>
              <a:ln w="19050" cap="flat" cmpd="sng" algn="ctr">
                <a:solidFill>
                  <a:schemeClr val="accent2"/>
                </a:solidFill>
                <a:prstDash val="dash"/>
                <a:headEnd type="none" w="med" len="med"/>
                <a:tailEnd type="none" w="med" len="med"/>
              </a:ln>
              <a:effectLst/>
            </p:spPr>
          </p:cxnSp>
          <p:cxnSp>
            <p:nvCxnSpPr>
              <p:cNvPr id="162" name="Gerade Verbindung 441"/>
              <p:cNvCxnSpPr/>
              <p:nvPr/>
            </p:nvCxnSpPr>
            <p:spPr bwMode="auto">
              <a:xfrm>
                <a:off x="15627770" y="-6758567"/>
                <a:ext cx="0" cy="5109909"/>
              </a:xfrm>
              <a:prstGeom prst="line">
                <a:avLst/>
              </a:prstGeom>
              <a:noFill/>
              <a:ln w="19050" cap="flat" cmpd="sng" algn="ctr">
                <a:solidFill>
                  <a:schemeClr val="accent2"/>
                </a:solidFill>
                <a:prstDash val="dash"/>
                <a:headEnd type="none" w="med" len="med"/>
                <a:tailEnd type="none" w="med" len="med"/>
              </a:ln>
              <a:effectLst/>
            </p:spPr>
          </p:cxnSp>
          <p:cxnSp>
            <p:nvCxnSpPr>
              <p:cNvPr id="163" name="Gerade Verbindung 442"/>
              <p:cNvCxnSpPr/>
              <p:nvPr/>
            </p:nvCxnSpPr>
            <p:spPr bwMode="auto">
              <a:xfrm>
                <a:off x="16762502" y="-6757474"/>
                <a:ext cx="3" cy="5108818"/>
              </a:xfrm>
              <a:prstGeom prst="line">
                <a:avLst/>
              </a:prstGeom>
              <a:noFill/>
              <a:ln w="19050" cap="flat" cmpd="sng" algn="ctr">
                <a:solidFill>
                  <a:schemeClr val="accent2"/>
                </a:solidFill>
                <a:prstDash val="dash"/>
                <a:headEnd type="none" w="med" len="med"/>
                <a:tailEnd type="none" w="med" len="med"/>
              </a:ln>
              <a:effectLst/>
            </p:spPr>
          </p:cxnSp>
          <p:sp>
            <p:nvSpPr>
              <p:cNvPr id="164" name="Eingekerbter Richtungspfeil 443"/>
              <p:cNvSpPr/>
              <p:nvPr/>
            </p:nvSpPr>
            <p:spPr bwMode="auto">
              <a:xfrm>
                <a:off x="15598327" y="-7000598"/>
                <a:ext cx="1248419" cy="245752"/>
              </a:xfrm>
              <a:prstGeom prst="chevron">
                <a:avLst/>
              </a:prstGeom>
              <a:solidFill>
                <a:srgbClr val="FFFFFF"/>
              </a:solidFill>
              <a:ln w="19050" cap="flat" cmpd="sng" algn="ctr">
                <a:solidFill>
                  <a:schemeClr val="accent2"/>
                </a:solidFill>
                <a:prstDash val="solid"/>
                <a:headEnd/>
                <a:tailEnd/>
              </a:ln>
              <a:effectLst/>
            </p:spPr>
            <p:txBody>
              <a:bodyPr vert="horz" wrap="square" lIns="0" tIns="73432" rIns="0" bIns="73432" rtlCol="0" anchor="ctr" anchorCtr="0">
                <a:noAutofit/>
              </a:bodyPr>
              <a:lstStyle/>
              <a:p>
                <a:pPr defTabSz="932597">
                  <a:buClr>
                    <a:srgbClr val="000000"/>
                  </a:buClr>
                  <a:buSzPct val="100000"/>
                  <a:defRPr/>
                </a:pPr>
                <a:r>
                  <a:rPr lang="de-DE" sz="918" kern="0" dirty="0">
                    <a:solidFill>
                      <a:srgbClr val="000000">
                        <a:lumMod val="95000"/>
                        <a:lumOff val="5000"/>
                      </a:srgbClr>
                    </a:solidFill>
                    <a:latin typeface="Segoe" pitchFamily="34" charset="0"/>
                  </a:rPr>
                  <a:t> </a:t>
                </a:r>
                <a:r>
                  <a:rPr lang="de-DE" sz="918" kern="0" dirty="0" err="1">
                    <a:solidFill>
                      <a:srgbClr val="000000">
                        <a:lumMod val="95000"/>
                        <a:lumOff val="5000"/>
                      </a:srgbClr>
                    </a:solidFill>
                    <a:latin typeface="Segoe" pitchFamily="34" charset="0"/>
                  </a:rPr>
                  <a:t>Deployment</a:t>
                </a:r>
                <a:endParaRPr lang="de-DE" sz="918" kern="0" dirty="0">
                  <a:solidFill>
                    <a:srgbClr val="000000">
                      <a:lumMod val="95000"/>
                      <a:lumOff val="5000"/>
                    </a:srgbClr>
                  </a:solidFill>
                  <a:latin typeface="Segoe" pitchFamily="34" charset="0"/>
                </a:endParaRPr>
              </a:p>
            </p:txBody>
          </p:sp>
          <p:sp>
            <p:nvSpPr>
              <p:cNvPr id="165" name="Rechteck 444"/>
              <p:cNvSpPr/>
              <p:nvPr/>
            </p:nvSpPr>
            <p:spPr bwMode="auto">
              <a:xfrm>
                <a:off x="13984697" y="-623835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sp>
            <p:nvSpPr>
              <p:cNvPr id="166" name="Rechteck 445"/>
              <p:cNvSpPr/>
              <p:nvPr/>
            </p:nvSpPr>
            <p:spPr bwMode="auto">
              <a:xfrm>
                <a:off x="16231801" y="-5900219"/>
                <a:ext cx="467540" cy="267166"/>
              </a:xfrm>
              <a:prstGeom prst="rect">
                <a:avLst/>
              </a:prstGeom>
              <a:gradFill rotWithShape="1">
                <a:gsLst>
                  <a:gs pos="0">
                    <a:srgbClr val="0B6FAD">
                      <a:tint val="43000"/>
                      <a:satMod val="165000"/>
                    </a:srgbClr>
                  </a:gs>
                  <a:gs pos="55000">
                    <a:srgbClr val="0B6FAD">
                      <a:tint val="83000"/>
                      <a:satMod val="155000"/>
                    </a:srgbClr>
                  </a:gs>
                  <a:gs pos="100000">
                    <a:srgbClr val="0B6FAD">
                      <a:shade val="85000"/>
                    </a:srgbClr>
                  </a:gs>
                </a:gsLst>
                <a:path path="circle">
                  <a:fillToRect l="-40000" t="-90000" r="140000" b="190000"/>
                </a:path>
              </a:gradFill>
              <a:ln>
                <a:solidFill>
                  <a:schemeClr val="accent2"/>
                </a:solidFill>
                <a:headEnd/>
                <a:tailEnd/>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rgbClr val="0B6FAD">
                    <a:satMod val="115000"/>
                  </a:srgbClr>
                </a:contourClr>
              </a:sp3d>
            </p:spPr>
            <p:txBody>
              <a:bodyPr vert="horz" wrap="square" lIns="73432" tIns="73432" rIns="73432" bIns="73432" rtlCol="0" anchor="ctr" anchorCtr="0">
                <a:normAutofit fontScale="32500" lnSpcReduction="20000"/>
              </a:bodyPr>
              <a:lstStyle/>
              <a:p>
                <a:pPr algn="ctr" defTabSz="932597">
                  <a:buClr>
                    <a:srgbClr val="000000"/>
                  </a:buClr>
                  <a:buSzPct val="100000"/>
                  <a:defRPr/>
                </a:pPr>
                <a:endParaRPr lang="de-DE" sz="2448" kern="0" dirty="0" err="1">
                  <a:solidFill>
                    <a:srgbClr val="FFFFFF"/>
                  </a:solidFill>
                  <a:latin typeface="Segoe" pitchFamily="34" charset="0"/>
                </a:endParaRPr>
              </a:p>
            </p:txBody>
          </p:sp>
        </p:grpSp>
      </p:grpSp>
    </p:spTree>
    <p:extLst>
      <p:ext uri="{BB962C8B-B14F-4D97-AF65-F5344CB8AC3E}">
        <p14:creationId xmlns:p14="http://schemas.microsoft.com/office/powerpoint/2010/main" val="1471471580"/>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32" fill="hold" nodeType="afterEffect">
                                  <p:stCondLst>
                                    <p:cond delay="0"/>
                                  </p:stCondLst>
                                  <p:childTnLst>
                                    <p:anim calcmode="lin" valueType="num">
                                      <p:cBhvr>
                                        <p:cTn id="6" dur="2000"/>
                                        <p:tgtEl>
                                          <p:spTgt spid="49"/>
                                        </p:tgtEl>
                                        <p:attrNameLst>
                                          <p:attrName>ppt_w</p:attrName>
                                        </p:attrNameLst>
                                      </p:cBhvr>
                                      <p:tavLst>
                                        <p:tav tm="0">
                                          <p:val>
                                            <p:strVal val="ppt_w"/>
                                          </p:val>
                                        </p:tav>
                                        <p:tav tm="100000">
                                          <p:val>
                                            <p:fltVal val="0"/>
                                          </p:val>
                                        </p:tav>
                                      </p:tavLst>
                                    </p:anim>
                                    <p:anim calcmode="lin" valueType="num">
                                      <p:cBhvr>
                                        <p:cTn id="7" dur="2000"/>
                                        <p:tgtEl>
                                          <p:spTgt spid="49"/>
                                        </p:tgtEl>
                                        <p:attrNameLst>
                                          <p:attrName>ppt_h</p:attrName>
                                        </p:attrNameLst>
                                      </p:cBhvr>
                                      <p:tavLst>
                                        <p:tav tm="0">
                                          <p:val>
                                            <p:strVal val="ppt_h"/>
                                          </p:val>
                                        </p:tav>
                                        <p:tav tm="100000">
                                          <p:val>
                                            <p:fltVal val="0"/>
                                          </p:val>
                                        </p:tav>
                                      </p:tavLst>
                                    </p:anim>
                                    <p:animEffect transition="out" filter="fade">
                                      <p:cBhvr>
                                        <p:cTn id="8" dur="2000"/>
                                        <p:tgtEl>
                                          <p:spTgt spid="49"/>
                                        </p:tgtEl>
                                      </p:cBhvr>
                                    </p:animEffect>
                                    <p:set>
                                      <p:cBhvr>
                                        <p:cTn id="9" dur="1" fill="hold">
                                          <p:stCondLst>
                                            <p:cond delay="19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20"/>
          <p:cNvGrpSpPr/>
          <p:nvPr>
            <p:custDataLst>
              <p:tags r:id="rId1"/>
            </p:custDataLst>
          </p:nvPr>
        </p:nvGrpSpPr>
        <p:grpSpPr>
          <a:xfrm>
            <a:off x="275312" y="2114236"/>
            <a:ext cx="11889565" cy="2556564"/>
            <a:chOff x="0" y="3066252"/>
            <a:chExt cx="10702683" cy="2763712"/>
          </a:xfrm>
        </p:grpSpPr>
        <p:sp>
          <p:nvSpPr>
            <p:cNvPr id="57" name="Freeform 6"/>
            <p:cNvSpPr>
              <a:spLocks/>
            </p:cNvSpPr>
            <p:nvPr/>
          </p:nvSpPr>
          <p:spPr bwMode="auto">
            <a:xfrm>
              <a:off x="0" y="3066252"/>
              <a:ext cx="10702683" cy="2763712"/>
            </a:xfrm>
            <a:custGeom>
              <a:avLst/>
              <a:gdLst/>
              <a:ahLst/>
              <a:cxnLst>
                <a:cxn ang="0">
                  <a:pos x="720" y="0"/>
                </a:cxn>
                <a:cxn ang="0">
                  <a:pos x="720" y="197"/>
                </a:cxn>
                <a:cxn ang="0">
                  <a:pos x="0" y="102"/>
                </a:cxn>
                <a:cxn ang="0">
                  <a:pos x="0" y="95"/>
                </a:cxn>
                <a:cxn ang="0">
                  <a:pos x="720" y="0"/>
                </a:cxn>
              </a:cxnLst>
              <a:rect l="0" t="0" r="r" b="b"/>
              <a:pathLst>
                <a:path w="720" h="197">
                  <a:moveTo>
                    <a:pt x="720" y="0"/>
                  </a:moveTo>
                  <a:cubicBezTo>
                    <a:pt x="720" y="0"/>
                    <a:pt x="720" y="197"/>
                    <a:pt x="720" y="197"/>
                  </a:cubicBezTo>
                  <a:cubicBezTo>
                    <a:pt x="676" y="145"/>
                    <a:pt x="370" y="103"/>
                    <a:pt x="0" y="102"/>
                  </a:cubicBezTo>
                  <a:cubicBezTo>
                    <a:pt x="0" y="102"/>
                    <a:pt x="0" y="95"/>
                    <a:pt x="0" y="95"/>
                  </a:cubicBezTo>
                  <a:cubicBezTo>
                    <a:pt x="370" y="93"/>
                    <a:pt x="676" y="52"/>
                    <a:pt x="720" y="0"/>
                  </a:cubicBezTo>
                  <a:close/>
                </a:path>
              </a:pathLst>
            </a:custGeom>
            <a:solidFill>
              <a:schemeClr val="bg1">
                <a:lumMod val="8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8" name="Freeform 7"/>
            <p:cNvSpPr>
              <a:spLocks/>
            </p:cNvSpPr>
            <p:nvPr/>
          </p:nvSpPr>
          <p:spPr bwMode="auto">
            <a:xfrm>
              <a:off x="0" y="3266697"/>
              <a:ext cx="10702683" cy="2299884"/>
            </a:xfrm>
            <a:custGeom>
              <a:avLst/>
              <a:gdLst/>
              <a:ahLst/>
              <a:cxnLst>
                <a:cxn ang="0">
                  <a:pos x="720" y="0"/>
                </a:cxn>
                <a:cxn ang="0">
                  <a:pos x="720" y="164"/>
                </a:cxn>
                <a:cxn ang="0">
                  <a:pos x="0" y="85"/>
                </a:cxn>
                <a:cxn ang="0">
                  <a:pos x="0" y="80"/>
                </a:cxn>
                <a:cxn ang="0">
                  <a:pos x="720" y="0"/>
                </a:cxn>
              </a:cxnLst>
              <a:rect l="0" t="0" r="r" b="b"/>
              <a:pathLst>
                <a:path w="720" h="164">
                  <a:moveTo>
                    <a:pt x="720" y="0"/>
                  </a:moveTo>
                  <a:cubicBezTo>
                    <a:pt x="720" y="0"/>
                    <a:pt x="720" y="164"/>
                    <a:pt x="720" y="164"/>
                  </a:cubicBezTo>
                  <a:cubicBezTo>
                    <a:pt x="676" y="121"/>
                    <a:pt x="370" y="87"/>
                    <a:pt x="0" y="85"/>
                  </a:cubicBezTo>
                  <a:cubicBezTo>
                    <a:pt x="0" y="85"/>
                    <a:pt x="0" y="80"/>
                    <a:pt x="0" y="80"/>
                  </a:cubicBezTo>
                  <a:cubicBezTo>
                    <a:pt x="370" y="78"/>
                    <a:pt x="676" y="44"/>
                    <a:pt x="720" y="0"/>
                  </a:cubicBezTo>
                  <a:close/>
                </a:path>
              </a:pathLst>
            </a:custGeom>
            <a:solidFill>
              <a:schemeClr val="bg1">
                <a:lumMod val="9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sp>
          <p:nvSpPr>
            <p:cNvPr id="59" name="Freeform 8"/>
            <p:cNvSpPr>
              <a:spLocks/>
            </p:cNvSpPr>
            <p:nvPr/>
          </p:nvSpPr>
          <p:spPr bwMode="auto">
            <a:xfrm>
              <a:off x="0" y="3474174"/>
              <a:ext cx="10702683" cy="1921821"/>
            </a:xfrm>
            <a:custGeom>
              <a:avLst/>
              <a:gdLst/>
              <a:ahLst/>
              <a:cxnLst>
                <a:cxn ang="0">
                  <a:pos x="720" y="0"/>
                </a:cxn>
                <a:cxn ang="0">
                  <a:pos x="720" y="137"/>
                </a:cxn>
                <a:cxn ang="0">
                  <a:pos x="0" y="71"/>
                </a:cxn>
                <a:cxn ang="0">
                  <a:pos x="0" y="66"/>
                </a:cxn>
                <a:cxn ang="0">
                  <a:pos x="720" y="0"/>
                </a:cxn>
              </a:cxnLst>
              <a:rect l="0" t="0" r="r" b="b"/>
              <a:pathLst>
                <a:path w="720" h="137">
                  <a:moveTo>
                    <a:pt x="720" y="0"/>
                  </a:moveTo>
                  <a:cubicBezTo>
                    <a:pt x="720" y="0"/>
                    <a:pt x="720" y="137"/>
                    <a:pt x="720" y="137"/>
                  </a:cubicBezTo>
                  <a:cubicBezTo>
                    <a:pt x="676" y="100"/>
                    <a:pt x="370" y="72"/>
                    <a:pt x="0" y="71"/>
                  </a:cubicBezTo>
                  <a:cubicBezTo>
                    <a:pt x="0" y="71"/>
                    <a:pt x="0" y="66"/>
                    <a:pt x="0" y="66"/>
                  </a:cubicBezTo>
                  <a:cubicBezTo>
                    <a:pt x="370" y="65"/>
                    <a:pt x="676" y="36"/>
                    <a:pt x="720" y="0"/>
                  </a:cubicBezTo>
                  <a:close/>
                </a:path>
              </a:pathLst>
            </a:custGeom>
            <a:solidFill>
              <a:schemeClr val="bg1">
                <a:lumMod val="95000"/>
              </a:schemeClr>
            </a:solidFill>
            <a:ln w="25400" cap="flat" cmpd="sng" algn="ctr">
              <a:noFill/>
              <a:prstDash val="solid"/>
              <a:round/>
              <a:headEnd type="none" w="med" len="med"/>
              <a:tailEnd type="none" w="med" len="med"/>
            </a:ln>
            <a:effectLst>
              <a:outerShdw blurRad="152400" dist="114300" dir="2700000" algn="tl" rotWithShape="0">
                <a:prstClr val="black">
                  <a:alpha val="40000"/>
                </a:prstClr>
              </a:outerShdw>
            </a:effectLst>
          </p:spPr>
          <p:txBody>
            <a:bodyPr vert="horz" wrap="square" lIns="638181" tIns="53182" rIns="106363" bIns="53182" rtlCol="0" anchor="ctr" anchorCtr="0" compatLnSpc="1"/>
            <a:lstStyle/>
            <a:p>
              <a:pPr defTabSz="932742" fontAlgn="base">
                <a:lnSpc>
                  <a:spcPct val="90000"/>
                </a:lnSpc>
                <a:spcBef>
                  <a:spcPct val="0"/>
                </a:spcBef>
                <a:spcAft>
                  <a:spcPct val="0"/>
                </a:spcAft>
              </a:pPr>
              <a:endParaRPr lang="en-US" sz="1836" dirty="0">
                <a:solidFill>
                  <a:srgbClr val="00338D"/>
                </a:solidFill>
              </a:endParaRPr>
            </a:p>
          </p:txBody>
        </p:sp>
      </p:grpSp>
      <p:sp>
        <p:nvSpPr>
          <p:cNvPr id="50" name="Titel 1"/>
          <p:cNvSpPr>
            <a:spLocks noGrp="1"/>
          </p:cNvSpPr>
          <p:nvPr>
            <p:ph type="title"/>
          </p:nvPr>
        </p:nvSpPr>
        <p:spPr/>
        <p:txBody>
          <a:bodyPr/>
          <a:lstStyle/>
          <a:p>
            <a:r>
              <a:rPr lang="en-US" dirty="0"/>
              <a:t>Company-wide Information Workplace</a:t>
            </a:r>
            <a:endParaRPr dirty="0"/>
          </a:p>
        </p:txBody>
      </p:sp>
      <p:grpSp>
        <p:nvGrpSpPr>
          <p:cNvPr id="83" name="Gruppieren 82"/>
          <p:cNvGrpSpPr/>
          <p:nvPr/>
        </p:nvGrpSpPr>
        <p:grpSpPr>
          <a:xfrm>
            <a:off x="460636" y="2715831"/>
            <a:ext cx="2577572" cy="1266752"/>
            <a:chOff x="281994" y="2260552"/>
            <a:chExt cx="2422740" cy="1181456"/>
          </a:xfrm>
        </p:grpSpPr>
        <p:sp>
          <p:nvSpPr>
            <p:cNvPr id="87" name="Rechteck 86"/>
            <p:cNvSpPr/>
            <p:nvPr/>
          </p:nvSpPr>
          <p:spPr bwMode="auto">
            <a:xfrm>
              <a:off x="281994"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defRPr/>
              </a:pPr>
              <a:r>
                <a:rPr lang="en-US" sz="1020" b="1" kern="0" dirty="0">
                  <a:solidFill>
                    <a:srgbClr val="00338D"/>
                  </a:solidFill>
                  <a:latin typeface="Segoe" pitchFamily="34" charset="0"/>
                </a:rPr>
                <a:t>Basic </a:t>
              </a:r>
              <a:r>
                <a:rPr lang="en-US" sz="1020" b="1" kern="0" dirty="0" err="1">
                  <a:solidFill>
                    <a:srgbClr val="00338D"/>
                  </a:solidFill>
                  <a:latin typeface="Segoe" pitchFamily="34" charset="0"/>
                </a:rPr>
                <a:t>Infrastucture</a:t>
              </a:r>
              <a:r>
                <a:rPr lang="en-US" sz="1020" b="1" kern="0" dirty="0">
                  <a:solidFill>
                    <a:srgbClr val="00338D"/>
                  </a:solidFill>
                  <a:latin typeface="Segoe" pitchFamily="34" charset="0"/>
                </a:rPr>
                <a:t> and Services Building </a:t>
              </a:r>
            </a:p>
          </p:txBody>
        </p:sp>
        <p:sp>
          <p:nvSpPr>
            <p:cNvPr id="88" name="Rechteck 87"/>
            <p:cNvSpPr/>
            <p:nvPr/>
          </p:nvSpPr>
          <p:spPr bwMode="auto">
            <a:xfrm>
              <a:off x="407308"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Organisational Adoption</a:t>
              </a:r>
            </a:p>
          </p:txBody>
        </p:sp>
        <p:sp>
          <p:nvSpPr>
            <p:cNvPr id="94" name="Rechteck 93"/>
            <p:cNvSpPr/>
            <p:nvPr/>
          </p:nvSpPr>
          <p:spPr bwMode="auto">
            <a:xfrm>
              <a:off x="407308"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95" name="Rechteck 94"/>
            <p:cNvSpPr/>
            <p:nvPr/>
          </p:nvSpPr>
          <p:spPr bwMode="auto">
            <a:xfrm>
              <a:off x="407308" y="295286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defRPr/>
              </a:pPr>
              <a:r>
                <a:rPr lang="de-DE" sz="1020" b="1" kern="0" dirty="0">
                  <a:solidFill>
                    <a:srgbClr val="FFFFFF"/>
                  </a:solidFill>
                  <a:latin typeface="Segoe" pitchFamily="34" charset="0"/>
                </a:rPr>
                <a:t>Project Management</a:t>
              </a:r>
            </a:p>
          </p:txBody>
        </p:sp>
      </p:grpSp>
      <p:sp>
        <p:nvSpPr>
          <p:cNvPr id="121" name="Pfeil nach rechts 156"/>
          <p:cNvSpPr/>
          <p:nvPr/>
        </p:nvSpPr>
        <p:spPr bwMode="auto">
          <a:xfrm rot="5400000">
            <a:off x="1615322" y="2258818"/>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184" name="Pfeil nach rechts 165"/>
          <p:cNvSpPr/>
          <p:nvPr/>
        </p:nvSpPr>
        <p:spPr bwMode="auto">
          <a:xfrm rot="16200000">
            <a:off x="1323880" y="2258818"/>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pic>
        <p:nvPicPr>
          <p:cNvPr id="192" name="Grafik 176" descr="box1.png"/>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275312" y="5137359"/>
            <a:ext cx="11889565" cy="1652088"/>
          </a:xfrm>
          <a:prstGeom prst="rect">
            <a:avLst/>
          </a:prstGeom>
        </p:spPr>
      </p:pic>
      <p:grpSp>
        <p:nvGrpSpPr>
          <p:cNvPr id="193" name="Gruppieren 68"/>
          <p:cNvGrpSpPr/>
          <p:nvPr/>
        </p:nvGrpSpPr>
        <p:grpSpPr>
          <a:xfrm>
            <a:off x="439233" y="5071275"/>
            <a:ext cx="8463431" cy="1794455"/>
            <a:chOff x="462555" y="4495011"/>
            <a:chExt cx="7170161" cy="1939852"/>
          </a:xfrm>
        </p:grpSpPr>
        <p:sp>
          <p:nvSpPr>
            <p:cNvPr id="195" name="Textfeld 179"/>
            <p:cNvSpPr txBox="1"/>
            <p:nvPr/>
          </p:nvSpPr>
          <p:spPr>
            <a:xfrm>
              <a:off x="480024" y="4495011"/>
              <a:ext cx="333907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err="1">
                  <a:solidFill>
                    <a:srgbClr val="FFFFFF"/>
                  </a:solidFill>
                  <a:latin typeface="Segoe"/>
                </a:rPr>
                <a:t>Process</a:t>
              </a:r>
              <a:r>
                <a:rPr lang="de-DE" sz="1224" dirty="0">
                  <a:solidFill>
                    <a:srgbClr val="FFFFFF"/>
                  </a:solidFill>
                  <a:latin typeface="Segoe"/>
                </a:rPr>
                <a:t> </a:t>
              </a:r>
              <a:r>
                <a:rPr lang="de-DE" sz="1224" dirty="0" err="1">
                  <a:solidFill>
                    <a:srgbClr val="FFFFFF"/>
                  </a:solidFill>
                  <a:latin typeface="Segoe"/>
                </a:rPr>
                <a:t>and</a:t>
              </a:r>
              <a:r>
                <a:rPr lang="de-DE" sz="1224" dirty="0">
                  <a:solidFill>
                    <a:srgbClr val="FFFFFF"/>
                  </a:solidFill>
                  <a:latin typeface="Segoe"/>
                </a:rPr>
                <a:t> Community Infrastructure</a:t>
              </a:r>
            </a:p>
          </p:txBody>
        </p:sp>
        <p:sp>
          <p:nvSpPr>
            <p:cNvPr id="196" name="Textfeld 180"/>
            <p:cNvSpPr txBox="1"/>
            <p:nvPr/>
          </p:nvSpPr>
          <p:spPr>
            <a:xfrm>
              <a:off x="474950" y="4852201"/>
              <a:ext cx="1944359" cy="582530"/>
            </a:xfrm>
            <a:prstGeom prst="rect">
              <a:avLst/>
            </a:prstGeom>
            <a:noFill/>
          </p:spPr>
          <p:txBody>
            <a:bodyPr wrap="non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Company Extensions</a:t>
              </a:r>
            </a:p>
          </p:txBody>
        </p:sp>
        <p:sp>
          <p:nvSpPr>
            <p:cNvPr id="197" name="Textfeld 181"/>
            <p:cNvSpPr txBox="1"/>
            <p:nvPr/>
          </p:nvSpPr>
          <p:spPr>
            <a:xfrm>
              <a:off x="462555" y="5566581"/>
              <a:ext cx="3115747"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a:rPr>
                <a:t>Technical Infrastructure</a:t>
              </a:r>
            </a:p>
          </p:txBody>
        </p:sp>
        <p:sp>
          <p:nvSpPr>
            <p:cNvPr id="198" name="Textfeld 182"/>
            <p:cNvSpPr txBox="1"/>
            <p:nvPr/>
          </p:nvSpPr>
          <p:spPr>
            <a:xfrm>
              <a:off x="473985" y="5852333"/>
              <a:ext cx="5377970" cy="582530"/>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FFFFFF"/>
                  </a:solidFill>
                  <a:latin typeface="Segoe" pitchFamily="34" charset="0"/>
                </a:rPr>
                <a:t>Information Worker Infrastructure</a:t>
              </a:r>
            </a:p>
          </p:txBody>
        </p:sp>
        <p:sp>
          <p:nvSpPr>
            <p:cNvPr id="194" name="Textfeld 178"/>
            <p:cNvSpPr txBox="1"/>
            <p:nvPr/>
          </p:nvSpPr>
          <p:spPr>
            <a:xfrm>
              <a:off x="480024" y="5209390"/>
              <a:ext cx="7152692" cy="492002"/>
            </a:xfrm>
            <a:prstGeom prst="rect">
              <a:avLst/>
            </a:prstGeom>
            <a:noFill/>
          </p:spPr>
          <p:txBody>
            <a:bodyPr wrap="square" rtlCol="0">
              <a:spAutoFit/>
            </a:bodyPr>
            <a:lstStyle/>
            <a:p>
              <a:pPr marL="350721" indent="-350721" defTabSz="932742">
                <a:lnSpc>
                  <a:spcPts val="3397"/>
                </a:lnSpc>
                <a:spcBef>
                  <a:spcPts val="3218"/>
                </a:spcBef>
                <a:buClr>
                  <a:srgbClr val="EC7527"/>
                </a:buClr>
              </a:pPr>
              <a:r>
                <a:rPr lang="de-DE" sz="1224" dirty="0">
                  <a:solidFill>
                    <a:srgbClr val="00338D">
                      <a:lumMod val="85000"/>
                      <a:lumOff val="15000"/>
                    </a:srgbClr>
                  </a:solidFill>
                  <a:latin typeface="Segoe" pitchFamily="34" charset="0"/>
                </a:rPr>
                <a:t>Microsoft SharePoint Server </a:t>
              </a:r>
              <a:r>
                <a:rPr lang="de-DE" sz="1224" dirty="0" err="1">
                  <a:solidFill>
                    <a:srgbClr val="00338D">
                      <a:lumMod val="85000"/>
                      <a:lumOff val="15000"/>
                    </a:srgbClr>
                  </a:solidFill>
                  <a:latin typeface="Segoe" pitchFamily="34" charset="0"/>
                </a:rPr>
                <a:t>or</a:t>
              </a:r>
              <a:r>
                <a:rPr lang="de-DE" sz="1224" dirty="0">
                  <a:solidFill>
                    <a:srgbClr val="00338D">
                      <a:lumMod val="85000"/>
                      <a:lumOff val="15000"/>
                    </a:srgbClr>
                  </a:solidFill>
                  <a:latin typeface="Segoe" pitchFamily="34" charset="0"/>
                </a:rPr>
                <a:t> Office 365</a:t>
              </a:r>
            </a:p>
          </p:txBody>
        </p:sp>
      </p:grpSp>
      <p:sp>
        <p:nvSpPr>
          <p:cNvPr id="271" name="Pfeil nach rechts 159"/>
          <p:cNvSpPr/>
          <p:nvPr/>
        </p:nvSpPr>
        <p:spPr bwMode="auto">
          <a:xfrm rot="5400000">
            <a:off x="7636009" y="2269579"/>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272" name="Pfeil nach rechts 160"/>
          <p:cNvSpPr/>
          <p:nvPr/>
        </p:nvSpPr>
        <p:spPr bwMode="auto">
          <a:xfrm rot="16200000">
            <a:off x="7344567" y="2269579"/>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grpSp>
        <p:nvGrpSpPr>
          <p:cNvPr id="273" name="Gruppieren 165"/>
          <p:cNvGrpSpPr/>
          <p:nvPr/>
        </p:nvGrpSpPr>
        <p:grpSpPr>
          <a:xfrm>
            <a:off x="6523996" y="2717949"/>
            <a:ext cx="2577600" cy="1267200"/>
            <a:chOff x="2852522" y="2260552"/>
            <a:chExt cx="2422740" cy="1181456"/>
          </a:xfrm>
        </p:grpSpPr>
        <p:sp>
          <p:nvSpPr>
            <p:cNvPr id="274" name="Abgerundetes Rechteck 166"/>
            <p:cNvSpPr/>
            <p:nvPr/>
          </p:nvSpPr>
          <p:spPr bwMode="auto">
            <a:xfrm>
              <a:off x="2852522"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r>
                <a:rPr lang="en-US" sz="1020" b="1" kern="0" dirty="0">
                  <a:solidFill>
                    <a:srgbClr val="00338D"/>
                  </a:solidFill>
                  <a:latin typeface="Segoe" pitchFamily="34" charset="0"/>
                </a:rPr>
                <a:t>Use Case Development</a:t>
              </a:r>
            </a:p>
          </p:txBody>
        </p:sp>
        <p:sp>
          <p:nvSpPr>
            <p:cNvPr id="275" name="Rechteck 167"/>
            <p:cNvSpPr/>
            <p:nvPr/>
          </p:nvSpPr>
          <p:spPr bwMode="auto">
            <a:xfrm>
              <a:off x="2977836"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Organisational Adoption</a:t>
              </a:r>
            </a:p>
          </p:txBody>
        </p:sp>
        <p:sp>
          <p:nvSpPr>
            <p:cNvPr id="276" name="Rechteck 168"/>
            <p:cNvSpPr/>
            <p:nvPr/>
          </p:nvSpPr>
          <p:spPr bwMode="auto">
            <a:xfrm>
              <a:off x="2977836"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277" name="Rechteck 169"/>
            <p:cNvSpPr/>
            <p:nvPr/>
          </p:nvSpPr>
          <p:spPr bwMode="auto">
            <a:xfrm>
              <a:off x="2966576" y="2955778"/>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Project  Management</a:t>
              </a:r>
            </a:p>
          </p:txBody>
        </p:sp>
      </p:grpSp>
      <p:sp>
        <p:nvSpPr>
          <p:cNvPr id="278" name="Pfeil nach rechts 43"/>
          <p:cNvSpPr/>
          <p:nvPr/>
        </p:nvSpPr>
        <p:spPr bwMode="auto">
          <a:xfrm rot="5400000">
            <a:off x="4424283" y="3361990"/>
            <a:ext cx="3092666" cy="291441"/>
          </a:xfrm>
          <a:prstGeom prst="rightArrow">
            <a:avLst/>
          </a:prstGeom>
          <a:solidFill>
            <a:schemeClr val="accent2">
              <a:alpha val="48000"/>
            </a:schemeClr>
          </a:solidFill>
          <a:ln>
            <a:solidFill>
              <a:schemeClr val="accent6">
                <a:lumMod val="75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281" name="Rechteck 40"/>
          <p:cNvSpPr/>
          <p:nvPr/>
        </p:nvSpPr>
        <p:spPr bwMode="auto">
          <a:xfrm>
            <a:off x="3268949" y="4893718"/>
            <a:ext cx="2532183" cy="239330"/>
          </a:xfrm>
          <a:prstGeom prst="rect">
            <a:avLst/>
          </a:prstGeom>
          <a:solidFill>
            <a:schemeClr val="accent2">
              <a:lumMod val="20000"/>
              <a:lumOff val="80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algn="ctr" defTabSz="1063481"/>
            <a:r>
              <a:rPr lang="de-DE" sz="1020" b="1" kern="0" dirty="0" err="1">
                <a:solidFill>
                  <a:srgbClr val="00338D"/>
                </a:solidFill>
                <a:latin typeface="Segoe" pitchFamily="34" charset="0"/>
              </a:rPr>
              <a:t>Usecase</a:t>
            </a:r>
            <a:r>
              <a:rPr lang="de-DE" sz="1020" b="1" kern="0" dirty="0">
                <a:solidFill>
                  <a:srgbClr val="00338D"/>
                </a:solidFill>
                <a:latin typeface="Segoe" pitchFamily="34" charset="0"/>
              </a:rPr>
              <a:t> 1 </a:t>
            </a:r>
            <a:r>
              <a:rPr lang="en-US" sz="1020" b="1" kern="0" dirty="0">
                <a:solidFill>
                  <a:srgbClr val="00338D"/>
                </a:solidFill>
                <a:latin typeface="Segoe" pitchFamily="34" charset="0"/>
              </a:rPr>
              <a:t>Extensions</a:t>
            </a:r>
          </a:p>
        </p:txBody>
      </p:sp>
      <p:sp>
        <p:nvSpPr>
          <p:cNvPr id="280" name="Rechteck 39"/>
          <p:cNvSpPr/>
          <p:nvPr/>
        </p:nvSpPr>
        <p:spPr bwMode="auto">
          <a:xfrm>
            <a:off x="3268949" y="4623724"/>
            <a:ext cx="2532183" cy="239002"/>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err="1">
                <a:solidFill>
                  <a:srgbClr val="FFFFFF"/>
                </a:solidFill>
                <a:latin typeface="Segoe" pitchFamily="34" charset="0"/>
              </a:rPr>
              <a:t>Usecase</a:t>
            </a:r>
            <a:r>
              <a:rPr lang="de-DE" sz="1020" b="1" kern="0" dirty="0">
                <a:solidFill>
                  <a:srgbClr val="FFFFFF"/>
                </a:solidFill>
                <a:latin typeface="Segoe" pitchFamily="34" charset="0"/>
              </a:rPr>
              <a:t> 1 Process</a:t>
            </a:r>
          </a:p>
        </p:txBody>
      </p:sp>
      <p:sp>
        <p:nvSpPr>
          <p:cNvPr id="282" name="Pfeil nach rechts 159"/>
          <p:cNvSpPr/>
          <p:nvPr/>
        </p:nvSpPr>
        <p:spPr bwMode="auto">
          <a:xfrm rot="5400000">
            <a:off x="4335545" y="2258817"/>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
        <p:nvSpPr>
          <p:cNvPr id="283" name="Pfeil nach rechts 160"/>
          <p:cNvSpPr/>
          <p:nvPr/>
        </p:nvSpPr>
        <p:spPr bwMode="auto">
          <a:xfrm rot="16200000">
            <a:off x="4044103" y="2258817"/>
            <a:ext cx="437162" cy="291441"/>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grpSp>
        <p:nvGrpSpPr>
          <p:cNvPr id="284" name="Gruppieren 165"/>
          <p:cNvGrpSpPr/>
          <p:nvPr/>
        </p:nvGrpSpPr>
        <p:grpSpPr>
          <a:xfrm>
            <a:off x="3223532" y="2707187"/>
            <a:ext cx="2577600" cy="1267200"/>
            <a:chOff x="2852522" y="2260552"/>
            <a:chExt cx="2422740" cy="1181456"/>
          </a:xfrm>
        </p:grpSpPr>
        <p:sp>
          <p:nvSpPr>
            <p:cNvPr id="285" name="Abgerundetes Rechteck 166"/>
            <p:cNvSpPr/>
            <p:nvPr/>
          </p:nvSpPr>
          <p:spPr bwMode="auto">
            <a:xfrm>
              <a:off x="2852522" y="2260552"/>
              <a:ext cx="2422740" cy="1181456"/>
            </a:xfrm>
            <a:prstGeom prst="rect">
              <a:avLst/>
            </a:prstGeom>
            <a:solidFill>
              <a:schemeClr val="bg1">
                <a:lumMod val="95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defTabSz="1063481"/>
              <a:r>
                <a:rPr lang="en-US" sz="1020" b="1" kern="0" dirty="0">
                  <a:solidFill>
                    <a:srgbClr val="00338D"/>
                  </a:solidFill>
                  <a:latin typeface="Segoe" pitchFamily="34" charset="0"/>
                </a:rPr>
                <a:t>Use Case Development</a:t>
              </a:r>
            </a:p>
          </p:txBody>
        </p:sp>
        <p:sp>
          <p:nvSpPr>
            <p:cNvPr id="286" name="Rechteck 167"/>
            <p:cNvSpPr/>
            <p:nvPr/>
          </p:nvSpPr>
          <p:spPr bwMode="auto">
            <a:xfrm>
              <a:off x="2977836" y="2709061"/>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Organisational Adoption</a:t>
              </a:r>
            </a:p>
          </p:txBody>
        </p:sp>
        <p:sp>
          <p:nvSpPr>
            <p:cNvPr id="287" name="Rechteck 168"/>
            <p:cNvSpPr/>
            <p:nvPr/>
          </p:nvSpPr>
          <p:spPr bwMode="auto">
            <a:xfrm>
              <a:off x="2977836" y="3194476"/>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Technical </a:t>
              </a:r>
              <a:r>
                <a:rPr lang="en-US" sz="1020" b="1" kern="0" dirty="0" err="1">
                  <a:solidFill>
                    <a:srgbClr val="FFFFFF"/>
                  </a:solidFill>
                  <a:latin typeface="Segoe" pitchFamily="34" charset="0"/>
                </a:rPr>
                <a:t>Impementation</a:t>
              </a:r>
              <a:endParaRPr lang="en-US" sz="1020" b="1" kern="0" dirty="0">
                <a:solidFill>
                  <a:srgbClr val="FFFFFF"/>
                </a:solidFill>
                <a:latin typeface="Segoe" pitchFamily="34" charset="0"/>
              </a:endParaRPr>
            </a:p>
          </p:txBody>
        </p:sp>
        <p:sp>
          <p:nvSpPr>
            <p:cNvPr id="288" name="Rechteck 169"/>
            <p:cNvSpPr/>
            <p:nvPr/>
          </p:nvSpPr>
          <p:spPr bwMode="auto">
            <a:xfrm>
              <a:off x="2966576" y="2955778"/>
              <a:ext cx="2172112" cy="157527"/>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a:solidFill>
                    <a:srgbClr val="FFFFFF"/>
                  </a:solidFill>
                  <a:latin typeface="Segoe" pitchFamily="34" charset="0"/>
                </a:rPr>
                <a:t>Project  Management</a:t>
              </a:r>
            </a:p>
          </p:txBody>
        </p:sp>
      </p:grpSp>
      <p:sp>
        <p:nvSpPr>
          <p:cNvPr id="290" name="Rechteck 39"/>
          <p:cNvSpPr/>
          <p:nvPr/>
        </p:nvSpPr>
        <p:spPr bwMode="auto">
          <a:xfrm>
            <a:off x="6523996" y="4433366"/>
            <a:ext cx="2532183" cy="239002"/>
          </a:xfrm>
          <a:prstGeom prst="rect">
            <a:avLst/>
          </a:prstGeom>
          <a:solidFill>
            <a:schemeClr val="accent2"/>
          </a:solidFill>
          <a:ln w="9525" cap="flat" cmpd="sng" algn="ctr">
            <a:noFill/>
            <a:prstDash val="solid"/>
            <a:headEnd type="none" w="med" len="med"/>
            <a:tailEnd type="none" w="med" len="med"/>
          </a:ln>
          <a:effectLst>
            <a:outerShdw blurRad="50800" dist="25400" dir="5400000" rotWithShape="0">
              <a:srgbClr val="000000">
                <a:alpha val="45000"/>
              </a:srgbClr>
            </a:outerShdw>
          </a:effectLst>
        </p:spPr>
        <p:txBody>
          <a:bodyPr vert="horz" wrap="square" lIns="111907" tIns="55954" rIns="111907" bIns="55954" numCol="1" rtlCol="0" anchor="ctr" anchorCtr="0" compatLnSpc="1">
            <a:prstTxWarp prst="textNoShape">
              <a:avLst/>
            </a:prstTxWarp>
          </a:bodyPr>
          <a:lstStyle/>
          <a:p>
            <a:pPr algn="ctr" defTabSz="1063481"/>
            <a:r>
              <a:rPr lang="de-DE" sz="1020" b="1" kern="0" dirty="0" err="1">
                <a:solidFill>
                  <a:srgbClr val="FFFFFF"/>
                </a:solidFill>
                <a:latin typeface="Segoe" pitchFamily="34" charset="0"/>
              </a:rPr>
              <a:t>Usecase</a:t>
            </a:r>
            <a:r>
              <a:rPr lang="de-DE" sz="1020" b="1" kern="0" dirty="0">
                <a:solidFill>
                  <a:srgbClr val="FFFFFF"/>
                </a:solidFill>
                <a:latin typeface="Segoe" pitchFamily="34" charset="0"/>
              </a:rPr>
              <a:t> </a:t>
            </a:r>
            <a:r>
              <a:rPr lang="de-DE" sz="1020" b="1" kern="0" dirty="0" smtClean="0">
                <a:solidFill>
                  <a:srgbClr val="FFFFFF"/>
                </a:solidFill>
                <a:latin typeface="Segoe" pitchFamily="34" charset="0"/>
              </a:rPr>
              <a:t>2 </a:t>
            </a:r>
            <a:r>
              <a:rPr lang="de-DE" sz="1020" b="1" kern="0" dirty="0">
                <a:solidFill>
                  <a:srgbClr val="FFFFFF"/>
                </a:solidFill>
                <a:latin typeface="Segoe" pitchFamily="34" charset="0"/>
              </a:rPr>
              <a:t>Process</a:t>
            </a:r>
          </a:p>
        </p:txBody>
      </p:sp>
      <p:sp>
        <p:nvSpPr>
          <p:cNvPr id="291" name="Nach oben gekrümmter Pfeil 38"/>
          <p:cNvSpPr/>
          <p:nvPr/>
        </p:nvSpPr>
        <p:spPr bwMode="auto">
          <a:xfrm rot="1248898" flipH="1">
            <a:off x="9925133" y="3087481"/>
            <a:ext cx="1826234" cy="932650"/>
          </a:xfrm>
          <a:prstGeom prst="curvedUpArrow">
            <a:avLst/>
          </a:prstGeom>
          <a:gradFill flip="none" rotWithShape="1">
            <a:gsLst>
              <a:gs pos="0">
                <a:schemeClr val="accent1">
                  <a:tint val="43000"/>
                  <a:satMod val="165000"/>
                  <a:alpha val="0"/>
                </a:schemeClr>
              </a:gs>
              <a:gs pos="55000">
                <a:schemeClr val="accent1">
                  <a:tint val="83000"/>
                  <a:satMod val="155000"/>
                  <a:alpha val="63000"/>
                </a:schemeClr>
              </a:gs>
              <a:gs pos="100000">
                <a:schemeClr val="accent1">
                  <a:shade val="85000"/>
                </a:schemeClr>
              </a:gs>
            </a:gsLst>
            <a:lin ang="0" scaled="0"/>
            <a:tileRect/>
          </a:gradFill>
          <a:ln w="0">
            <a:noFill/>
            <a:headEnd/>
            <a:tailEnd/>
          </a:ln>
        </p:spPr>
        <p:style>
          <a:lnRef idx="1">
            <a:schemeClr val="accent1"/>
          </a:lnRef>
          <a:fillRef idx="3">
            <a:schemeClr val="accent1"/>
          </a:fillRef>
          <a:effectRef idx="2">
            <a:schemeClr val="accent1"/>
          </a:effectRef>
          <a:fontRef idx="minor">
            <a:schemeClr val="lt1"/>
          </a:fontRef>
        </p:style>
        <p:txBody>
          <a:bodyPr vert="horz" wrap="square" lIns="64352" tIns="64352" rIns="64352" bIns="64352" rtlCol="0" anchor="ctr" anchorCtr="0">
            <a:normAutofit/>
          </a:bodyPr>
          <a:lstStyle/>
          <a:p>
            <a:pPr algn="ctr" defTabSz="932742">
              <a:buClr>
                <a:srgbClr val="000000"/>
              </a:buClr>
              <a:buSzPct val="100000"/>
            </a:pPr>
            <a:endParaRPr lang="de-DE" sz="2142" dirty="0" err="1">
              <a:solidFill>
                <a:srgbClr val="FFFFFF"/>
              </a:solidFill>
              <a:latin typeface="Segoe" pitchFamily="34" charset="0"/>
            </a:endParaRPr>
          </a:p>
        </p:txBody>
      </p:sp>
      <p:pic>
        <p:nvPicPr>
          <p:cNvPr id="292" name="Grafik 59" descr="sphere orange large ball.png"/>
          <p:cNvPicPr>
            <a:picLocks noChangeAspect="1"/>
          </p:cNvPicPr>
          <p:nvPr/>
        </p:nvPicPr>
        <p:blipFill>
          <a:blip r:embed="rId6" cstate="print">
            <a:duotone>
              <a:schemeClr val="accent1">
                <a:shade val="45000"/>
                <a:satMod val="135000"/>
              </a:schemeClr>
              <a:prstClr val="white"/>
            </a:duotone>
          </a:blip>
          <a:stretch>
            <a:fillRect/>
          </a:stretch>
        </p:blipFill>
        <p:spPr>
          <a:xfrm>
            <a:off x="10291329" y="2627480"/>
            <a:ext cx="1285128" cy="1363104"/>
          </a:xfrm>
          <a:prstGeom prst="rect">
            <a:avLst/>
          </a:prstGeom>
          <a:effectLst>
            <a:reflection blurRad="6350" stA="50000" endA="275" endPos="40000" dist="101600" dir="5400000" sy="-100000" algn="bl" rotWithShape="0"/>
          </a:effectLst>
        </p:spPr>
      </p:pic>
      <p:sp>
        <p:nvSpPr>
          <p:cNvPr id="309" name="Nach oben gekrümmter Pfeil 37"/>
          <p:cNvSpPr/>
          <p:nvPr/>
        </p:nvSpPr>
        <p:spPr bwMode="auto">
          <a:xfrm rot="10800000" flipH="1">
            <a:off x="10042116" y="2661433"/>
            <a:ext cx="1826234" cy="932650"/>
          </a:xfrm>
          <a:prstGeom prst="curvedUpArrow">
            <a:avLst/>
          </a:prstGeom>
          <a:gradFill flip="none" rotWithShape="1">
            <a:gsLst>
              <a:gs pos="0">
                <a:schemeClr val="accent1">
                  <a:tint val="43000"/>
                  <a:satMod val="165000"/>
                  <a:alpha val="0"/>
                </a:schemeClr>
              </a:gs>
              <a:gs pos="55000">
                <a:schemeClr val="accent1">
                  <a:tint val="83000"/>
                  <a:satMod val="155000"/>
                  <a:alpha val="63000"/>
                </a:schemeClr>
              </a:gs>
              <a:gs pos="100000">
                <a:schemeClr val="accent1">
                  <a:shade val="85000"/>
                </a:schemeClr>
              </a:gs>
            </a:gsLst>
            <a:lin ang="0" scaled="0"/>
            <a:tileRect/>
          </a:gradFill>
          <a:ln w="0">
            <a:noFill/>
            <a:headEnd/>
            <a:tailEnd/>
          </a:ln>
        </p:spPr>
        <p:style>
          <a:lnRef idx="1">
            <a:schemeClr val="accent1"/>
          </a:lnRef>
          <a:fillRef idx="3">
            <a:schemeClr val="accent1"/>
          </a:fillRef>
          <a:effectRef idx="2">
            <a:schemeClr val="accent1"/>
          </a:effectRef>
          <a:fontRef idx="minor">
            <a:schemeClr val="lt1"/>
          </a:fontRef>
        </p:style>
        <p:txBody>
          <a:bodyPr vert="horz" wrap="square" lIns="64352" tIns="64352" rIns="64352" bIns="64352" rtlCol="0" anchor="ctr" anchorCtr="0">
            <a:normAutofit/>
          </a:bodyPr>
          <a:lstStyle/>
          <a:p>
            <a:pPr algn="ctr" defTabSz="932742">
              <a:buClr>
                <a:srgbClr val="000000"/>
              </a:buClr>
              <a:buSzPct val="100000"/>
            </a:pPr>
            <a:endParaRPr lang="de-DE" sz="2142" dirty="0" err="1">
              <a:solidFill>
                <a:srgbClr val="FFFFFF"/>
              </a:solidFill>
              <a:latin typeface="Segoe" pitchFamily="34" charset="0"/>
            </a:endParaRPr>
          </a:p>
        </p:txBody>
      </p:sp>
      <p:sp>
        <p:nvSpPr>
          <p:cNvPr id="120" name="Abgerundetes Rechteck 155"/>
          <p:cNvSpPr/>
          <p:nvPr/>
        </p:nvSpPr>
        <p:spPr bwMode="auto">
          <a:xfrm>
            <a:off x="364775" y="1435430"/>
            <a:ext cx="11800102" cy="582881"/>
          </a:xfrm>
          <a:prstGeom prst="rect">
            <a:avLst/>
          </a:prstGeom>
          <a:solidFill>
            <a:schemeClr val="tx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26" tIns="46613" rIns="93226" bIns="46613" numCol="1" rtlCol="0" anchor="ctr" anchorCtr="0" compatLnSpc="1">
            <a:prstTxWarp prst="textNoShape">
              <a:avLst/>
            </a:prstTxWarp>
          </a:bodyPr>
          <a:lstStyle/>
          <a:p>
            <a:pPr algn="ctr" defTabSz="931976"/>
            <a:r>
              <a:rPr lang="de-DE" sz="1836" dirty="0">
                <a:solidFill>
                  <a:srgbClr val="FFFFFF"/>
                </a:solidFill>
                <a:effectLst>
                  <a:outerShdw blurRad="38100" dist="38100" dir="2700000" algn="tl">
                    <a:srgbClr val="000000">
                      <a:alpha val="43137"/>
                    </a:srgbClr>
                  </a:outerShdw>
                </a:effectLst>
                <a:latin typeface="Segoe" pitchFamily="34" charset="0"/>
              </a:rPr>
              <a:t>Corporate Change Management </a:t>
            </a:r>
            <a:r>
              <a:rPr lang="en-US" sz="1836" dirty="0">
                <a:solidFill>
                  <a:srgbClr val="FFFFFF"/>
                </a:solidFill>
                <a:effectLst>
                  <a:outerShdw blurRad="38100" dist="38100" dir="2700000" algn="tl">
                    <a:srgbClr val="000000">
                      <a:alpha val="43137"/>
                    </a:srgbClr>
                  </a:outerShdw>
                </a:effectLst>
                <a:latin typeface="Segoe" pitchFamily="34" charset="0"/>
              </a:rPr>
              <a:t>Process</a:t>
            </a:r>
          </a:p>
        </p:txBody>
      </p:sp>
      <p:pic>
        <p:nvPicPr>
          <p:cNvPr id="46" name="Grafik 176" descr="box1.png"/>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Lst>
          </a:blip>
          <a:srcRect l="1685"/>
          <a:stretch/>
        </p:blipFill>
        <p:spPr>
          <a:xfrm>
            <a:off x="6140101" y="5142333"/>
            <a:ext cx="6024104" cy="1639337"/>
          </a:xfrm>
          <a:prstGeom prst="rect">
            <a:avLst/>
          </a:prstGeom>
        </p:spPr>
      </p:pic>
      <p:sp>
        <p:nvSpPr>
          <p:cNvPr id="289" name="Rechteck 40"/>
          <p:cNvSpPr/>
          <p:nvPr/>
        </p:nvSpPr>
        <p:spPr bwMode="auto">
          <a:xfrm>
            <a:off x="6523996" y="4703360"/>
            <a:ext cx="2532183" cy="239330"/>
          </a:xfrm>
          <a:prstGeom prst="rect">
            <a:avLst/>
          </a:prstGeom>
          <a:solidFill>
            <a:schemeClr val="accent2">
              <a:lumMod val="20000"/>
              <a:lumOff val="80000"/>
            </a:schemeClr>
          </a:solidFill>
          <a:ln w="9525" cap="flat" cmpd="sng" algn="ctr">
            <a:noFill/>
            <a:prstDash val="solid"/>
            <a:headEnd type="none" w="med" len="med"/>
            <a:tailEnd type="none" w="med" len="med"/>
          </a:ln>
          <a:effectLst>
            <a:outerShdw blurRad="51500" dist="25400" dir="5400000" rotWithShape="0">
              <a:srgbClr val="000000">
                <a:alpha val="40000"/>
              </a:srgbClr>
            </a:outerShdw>
          </a:effectLst>
        </p:spPr>
        <p:txBody>
          <a:bodyPr vert="horz" wrap="square" lIns="111907" tIns="55954" rIns="111907" bIns="55954" numCol="1" rtlCol="0" anchor="t" anchorCtr="0" compatLnSpc="1">
            <a:prstTxWarp prst="textNoShape">
              <a:avLst/>
            </a:prstTxWarp>
          </a:bodyPr>
          <a:lstStyle/>
          <a:p>
            <a:pPr algn="ctr" defTabSz="1063481"/>
            <a:r>
              <a:rPr lang="de-DE" sz="1020" b="1" kern="0" dirty="0" err="1">
                <a:solidFill>
                  <a:srgbClr val="00338D"/>
                </a:solidFill>
                <a:latin typeface="Segoe" pitchFamily="34" charset="0"/>
              </a:rPr>
              <a:t>Usecase</a:t>
            </a:r>
            <a:r>
              <a:rPr lang="de-DE" sz="1020" b="1" kern="0" dirty="0">
                <a:solidFill>
                  <a:srgbClr val="00338D"/>
                </a:solidFill>
                <a:latin typeface="Segoe" pitchFamily="34" charset="0"/>
              </a:rPr>
              <a:t> </a:t>
            </a:r>
            <a:r>
              <a:rPr lang="de-DE" sz="1020" b="1" kern="0" dirty="0" smtClean="0">
                <a:solidFill>
                  <a:srgbClr val="00338D"/>
                </a:solidFill>
                <a:latin typeface="Segoe" pitchFamily="34" charset="0"/>
              </a:rPr>
              <a:t>2 </a:t>
            </a:r>
            <a:r>
              <a:rPr lang="en-US" sz="1020" b="1" kern="0" dirty="0">
                <a:solidFill>
                  <a:srgbClr val="00338D"/>
                </a:solidFill>
                <a:latin typeface="Segoe" pitchFamily="34" charset="0"/>
              </a:rPr>
              <a:t>Extensions</a:t>
            </a:r>
          </a:p>
        </p:txBody>
      </p:sp>
      <p:pic>
        <p:nvPicPr>
          <p:cNvPr id="48" name="Grafik 176" descr="box1.png"/>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Lst>
          </a:blip>
          <a:srcRect l="1685" b="31930"/>
          <a:stretch/>
        </p:blipFill>
        <p:spPr>
          <a:xfrm>
            <a:off x="6140957" y="4986169"/>
            <a:ext cx="6024104" cy="1237872"/>
          </a:xfrm>
          <a:prstGeom prst="rect">
            <a:avLst/>
          </a:prstGeom>
        </p:spPr>
      </p:pic>
      <p:pic>
        <p:nvPicPr>
          <p:cNvPr id="3" name="Picture 2"/>
          <p:cNvPicPr>
            <a:picLocks noChangeAspect="1"/>
          </p:cNvPicPr>
          <p:nvPr/>
        </p:nvPicPr>
        <p:blipFill>
          <a:blip r:embed="rId7"/>
          <a:stretch>
            <a:fillRect/>
          </a:stretch>
        </p:blipFill>
        <p:spPr>
          <a:xfrm>
            <a:off x="9337522" y="4984601"/>
            <a:ext cx="2847975" cy="1819275"/>
          </a:xfrm>
          <a:prstGeom prst="rect">
            <a:avLst/>
          </a:prstGeom>
        </p:spPr>
      </p:pic>
      <p:pic>
        <p:nvPicPr>
          <p:cNvPr id="51" name="Picture 50"/>
          <p:cNvPicPr>
            <a:picLocks noChangeAspect="1"/>
          </p:cNvPicPr>
          <p:nvPr/>
        </p:nvPicPr>
        <p:blipFill rotWithShape="1">
          <a:blip r:embed="rId7"/>
          <a:srcRect b="31055"/>
          <a:stretch/>
        </p:blipFill>
        <p:spPr>
          <a:xfrm>
            <a:off x="9337522" y="4763245"/>
            <a:ext cx="2847975" cy="1254298"/>
          </a:xfrm>
          <a:prstGeom prst="rect">
            <a:avLst/>
          </a:prstGeom>
        </p:spPr>
      </p:pic>
      <p:sp>
        <p:nvSpPr>
          <p:cNvPr id="279" name="Pfeil nach rechts 43"/>
          <p:cNvSpPr/>
          <p:nvPr/>
        </p:nvSpPr>
        <p:spPr bwMode="auto">
          <a:xfrm rot="5400000">
            <a:off x="7775039" y="3275721"/>
            <a:ext cx="2955500" cy="280497"/>
          </a:xfrm>
          <a:prstGeom prst="rightArrow">
            <a:avLst/>
          </a:prstGeom>
          <a:solidFill>
            <a:schemeClr val="accent2">
              <a:alpha val="48000"/>
            </a:schemeClr>
          </a:solidFill>
          <a:ln>
            <a:solidFill>
              <a:schemeClr val="accent6">
                <a:lumMod val="75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3226" tIns="46613" rIns="93226" bIns="46613" numCol="1" rtlCol="0" anchor="ctr" anchorCtr="0" compatLnSpc="1">
            <a:prstTxWarp prst="textNoShape">
              <a:avLst/>
            </a:prstTxWarp>
          </a:bodyPr>
          <a:lstStyle/>
          <a:p>
            <a:pPr algn="ctr" defTabSz="931976"/>
            <a:endParaRPr lang="de-DE" sz="1836" dirty="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371887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0"/>
                                        </p:tgtEl>
                                        <p:attrNameLst>
                                          <p:attrName>style.visibility</p:attrName>
                                        </p:attrNameLst>
                                      </p:cBhvr>
                                      <p:to>
                                        <p:strVal val="visible"/>
                                      </p:to>
                                    </p:set>
                                    <p:animEffect transition="in" filter="fade">
                                      <p:cBhvr>
                                        <p:cTn id="7" dur="1000"/>
                                        <p:tgtEl>
                                          <p:spTgt spid="28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1"/>
                                        </p:tgtEl>
                                        <p:attrNameLst>
                                          <p:attrName>style.visibility</p:attrName>
                                        </p:attrNameLst>
                                      </p:cBhvr>
                                      <p:to>
                                        <p:strVal val="visible"/>
                                      </p:to>
                                    </p:set>
                                    <p:animEffect transition="in" filter="fade">
                                      <p:cBhvr>
                                        <p:cTn id="10" dur="1000"/>
                                        <p:tgtEl>
                                          <p:spTgt spid="28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78"/>
                                        </p:tgtEl>
                                        <p:attrNameLst>
                                          <p:attrName>style.visibility</p:attrName>
                                        </p:attrNameLst>
                                      </p:cBhvr>
                                      <p:to>
                                        <p:strVal val="visible"/>
                                      </p:to>
                                    </p:set>
                                    <p:animEffect transition="in" filter="fade">
                                      <p:cBhvr>
                                        <p:cTn id="15" dur="1000"/>
                                        <p:tgtEl>
                                          <p:spTgt spid="278"/>
                                        </p:tgtEl>
                                      </p:cBhvr>
                                    </p:animEffect>
                                  </p:childTnLst>
                                </p:cTn>
                              </p:par>
                              <p:par>
                                <p:cTn id="16" presetID="10" presetClass="entr" presetSubtype="0"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73"/>
                                        </p:tgtEl>
                                        <p:attrNameLst>
                                          <p:attrName>style.visibility</p:attrName>
                                        </p:attrNameLst>
                                      </p:cBhvr>
                                      <p:to>
                                        <p:strVal val="visible"/>
                                      </p:to>
                                    </p:set>
                                    <p:animEffect transition="in" filter="fade">
                                      <p:cBhvr>
                                        <p:cTn id="26" dur="1000"/>
                                        <p:tgtEl>
                                          <p:spTgt spid="27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1"/>
                                        </p:tgtEl>
                                        <p:attrNameLst>
                                          <p:attrName>style.visibility</p:attrName>
                                        </p:attrNameLst>
                                      </p:cBhvr>
                                      <p:to>
                                        <p:strVal val="visible"/>
                                      </p:to>
                                    </p:set>
                                    <p:animEffect transition="in" filter="fade">
                                      <p:cBhvr>
                                        <p:cTn id="29" dur="1000"/>
                                        <p:tgtEl>
                                          <p:spTgt spid="2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2"/>
                                        </p:tgtEl>
                                        <p:attrNameLst>
                                          <p:attrName>style.visibility</p:attrName>
                                        </p:attrNameLst>
                                      </p:cBhvr>
                                      <p:to>
                                        <p:strVal val="visible"/>
                                      </p:to>
                                    </p:set>
                                    <p:animEffect transition="in" filter="fade">
                                      <p:cBhvr>
                                        <p:cTn id="32" dur="1000"/>
                                        <p:tgtEl>
                                          <p:spTgt spid="27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0"/>
                                        </p:tgtEl>
                                        <p:attrNameLst>
                                          <p:attrName>style.visibility</p:attrName>
                                        </p:attrNameLst>
                                      </p:cBhvr>
                                      <p:to>
                                        <p:strVal val="visible"/>
                                      </p:to>
                                    </p:set>
                                    <p:animEffect transition="in" filter="fade">
                                      <p:cBhvr>
                                        <p:cTn id="37" dur="1000"/>
                                        <p:tgtEl>
                                          <p:spTgt spid="29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9"/>
                                        </p:tgtEl>
                                        <p:attrNameLst>
                                          <p:attrName>style.visibility</p:attrName>
                                        </p:attrNameLst>
                                      </p:cBhvr>
                                      <p:to>
                                        <p:strVal val="visible"/>
                                      </p:to>
                                    </p:set>
                                    <p:animEffect transition="in" filter="fade">
                                      <p:cBhvr>
                                        <p:cTn id="40" dur="1000"/>
                                        <p:tgtEl>
                                          <p:spTgt spid="28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9"/>
                                        </p:tgtEl>
                                        <p:attrNameLst>
                                          <p:attrName>style.visibility</p:attrName>
                                        </p:attrNameLst>
                                      </p:cBhvr>
                                      <p:to>
                                        <p:strVal val="visible"/>
                                      </p:to>
                                    </p:set>
                                    <p:animEffect transition="in" filter="fade">
                                      <p:cBhvr>
                                        <p:cTn id="43" dur="1000"/>
                                        <p:tgtEl>
                                          <p:spTgt spid="279"/>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291"/>
                                        </p:tgtEl>
                                        <p:attrNameLst>
                                          <p:attrName>style.visibility</p:attrName>
                                        </p:attrNameLst>
                                      </p:cBhvr>
                                      <p:to>
                                        <p:strVal val="visible"/>
                                      </p:to>
                                    </p:set>
                                    <p:animEffect transition="in" filter="wheel(4)">
                                      <p:cBhvr>
                                        <p:cTn id="48" dur="1000"/>
                                        <p:tgtEl>
                                          <p:spTgt spid="291"/>
                                        </p:tgtEl>
                                      </p:cBhvr>
                                    </p:animEffect>
                                  </p:childTnLst>
                                </p:cTn>
                              </p:par>
                              <p:par>
                                <p:cTn id="49" presetID="21" presetClass="entr" presetSubtype="4" fill="hold" nodeType="withEffect">
                                  <p:stCondLst>
                                    <p:cond delay="0"/>
                                  </p:stCondLst>
                                  <p:childTnLst>
                                    <p:set>
                                      <p:cBhvr>
                                        <p:cTn id="50" dur="1" fill="hold">
                                          <p:stCondLst>
                                            <p:cond delay="0"/>
                                          </p:stCondLst>
                                        </p:cTn>
                                        <p:tgtEl>
                                          <p:spTgt spid="292"/>
                                        </p:tgtEl>
                                        <p:attrNameLst>
                                          <p:attrName>style.visibility</p:attrName>
                                        </p:attrNameLst>
                                      </p:cBhvr>
                                      <p:to>
                                        <p:strVal val="visible"/>
                                      </p:to>
                                    </p:set>
                                    <p:animEffect transition="in" filter="wheel(4)">
                                      <p:cBhvr>
                                        <p:cTn id="51" dur="1000"/>
                                        <p:tgtEl>
                                          <p:spTgt spid="292"/>
                                        </p:tgtEl>
                                      </p:cBhvr>
                                    </p:animEffect>
                                  </p:childTnLst>
                                </p:cTn>
                              </p:par>
                              <p:par>
                                <p:cTn id="52" presetID="21" presetClass="entr" presetSubtype="4" fill="hold" grpId="0" nodeType="withEffect">
                                  <p:stCondLst>
                                    <p:cond delay="0"/>
                                  </p:stCondLst>
                                  <p:childTnLst>
                                    <p:set>
                                      <p:cBhvr>
                                        <p:cTn id="53" dur="1" fill="hold">
                                          <p:stCondLst>
                                            <p:cond delay="0"/>
                                          </p:stCondLst>
                                        </p:cTn>
                                        <p:tgtEl>
                                          <p:spTgt spid="309"/>
                                        </p:tgtEl>
                                        <p:attrNameLst>
                                          <p:attrName>style.visibility</p:attrName>
                                        </p:attrNameLst>
                                      </p:cBhvr>
                                      <p:to>
                                        <p:strVal val="visible"/>
                                      </p:to>
                                    </p:set>
                                    <p:animEffect transition="in" filter="wheel(4)">
                                      <p:cBhvr>
                                        <p:cTn id="54" dur="1000"/>
                                        <p:tgtEl>
                                          <p:spTgt spid="309"/>
                                        </p:tgtEl>
                                      </p:cBhvr>
                                    </p:animEffect>
                                  </p:childTnLst>
                                </p:cTn>
                              </p:par>
                              <p:par>
                                <p:cTn id="55" presetID="1" presetClass="entr" presetSubtype="0" fill="hold" nodeType="with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animBg="1"/>
      <p:bldP spid="272" grpId="0" animBg="1"/>
      <p:bldP spid="278" grpId="0" animBg="1"/>
      <p:bldP spid="281" grpId="0" animBg="1"/>
      <p:bldP spid="280" grpId="0" animBg="1"/>
      <p:bldP spid="290" grpId="0" animBg="1"/>
      <p:bldP spid="291" grpId="0" animBg="1"/>
      <p:bldP spid="309" grpId="0" animBg="1"/>
      <p:bldP spid="289" grpId="0" animBg="1"/>
      <p:bldP spid="27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673621" y="1985094"/>
            <a:ext cx="7987430" cy="1916998"/>
            <a:chOff x="868207" y="1772940"/>
            <a:chExt cx="7831523" cy="1879580"/>
          </a:xfrm>
          <a:solidFill>
            <a:srgbClr val="F28500"/>
          </a:solidFill>
        </p:grpSpPr>
        <p:sp>
          <p:nvSpPr>
            <p:cNvPr id="36" name="Rectangle 35"/>
            <p:cNvSpPr/>
            <p:nvPr/>
          </p:nvSpPr>
          <p:spPr bwMode="auto">
            <a:xfrm>
              <a:off x="6820151" y="1772940"/>
              <a:ext cx="1879579" cy="18795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U</a:t>
              </a:r>
              <a:r>
                <a:rPr lang="en-US" sz="1836" spc="-71" dirty="0" smtClean="0">
                  <a:gradFill>
                    <a:gsLst>
                      <a:gs pos="0">
                        <a:srgbClr val="FFFFFF"/>
                      </a:gs>
                      <a:gs pos="100000">
                        <a:srgbClr val="FFFFFF"/>
                      </a:gs>
                    </a:gsLst>
                    <a:lin ang="5400000" scaled="0"/>
                  </a:gradFill>
                  <a:ea typeface="Segoe UI" pitchFamily="34" charset="0"/>
                  <a:cs typeface="Segoe UI" pitchFamily="34" charset="0"/>
                </a:rPr>
                <a:t>tilizes </a:t>
              </a:r>
              <a:r>
                <a:rPr lang="en-US" sz="1836" spc="-71" dirty="0">
                  <a:gradFill>
                    <a:gsLst>
                      <a:gs pos="0">
                        <a:srgbClr val="FFFFFF"/>
                      </a:gs>
                      <a:gs pos="100000">
                        <a:srgbClr val="FFFFFF"/>
                      </a:gs>
                    </a:gsLst>
                    <a:lin ang="5400000" scaled="0"/>
                  </a:gradFill>
                  <a:ea typeface="Segoe UI" pitchFamily="34" charset="0"/>
                  <a:cs typeface="Segoe UI" pitchFamily="34" charset="0"/>
                </a:rPr>
                <a:t>productivity </a:t>
              </a:r>
              <a:r>
                <a:rPr lang="en-US" sz="1836" spc="-71" dirty="0" smtClean="0">
                  <a:gradFill>
                    <a:gsLst>
                      <a:gs pos="0">
                        <a:srgbClr val="FFFFFF"/>
                      </a:gs>
                      <a:gs pos="100000">
                        <a:srgbClr val="FFFFFF"/>
                      </a:gs>
                    </a:gsLst>
                    <a:lin ang="5400000" scaled="0"/>
                  </a:gradFill>
                  <a:ea typeface="Segoe UI" pitchFamily="34" charset="0"/>
                  <a:cs typeface="Segoe UI" pitchFamily="34" charset="0"/>
                </a:rPr>
                <a:t>and </a:t>
              </a:r>
              <a:r>
                <a:rPr lang="en-US" sz="1836" spc="-71" dirty="0">
                  <a:gradFill>
                    <a:gsLst>
                      <a:gs pos="0">
                        <a:srgbClr val="FFFFFF"/>
                      </a:gs>
                      <a:gs pos="100000">
                        <a:srgbClr val="FFFFFF"/>
                      </a:gs>
                    </a:gsLst>
                    <a:lin ang="5400000" scaled="0"/>
                  </a:gradFill>
                  <a:ea typeface="Segoe UI" pitchFamily="34" charset="0"/>
                  <a:cs typeface="Segoe UI" pitchFamily="34" charset="0"/>
                </a:rPr>
                <a:t>accelerates</a:t>
              </a:r>
              <a:br>
                <a:rPr lang="en-US" sz="1836" spc="-71" dirty="0">
                  <a:gradFill>
                    <a:gsLst>
                      <a:gs pos="0">
                        <a:srgbClr val="FFFFFF"/>
                      </a:gs>
                      <a:gs pos="100000">
                        <a:srgbClr val="FFFFFF"/>
                      </a:gs>
                    </a:gsLst>
                    <a:lin ang="5400000" scaled="0"/>
                  </a:gradFill>
                  <a:ea typeface="Segoe UI" pitchFamily="34" charset="0"/>
                  <a:cs typeface="Segoe UI" pitchFamily="34" charset="0"/>
                </a:rPr>
              </a:br>
              <a:r>
                <a:rPr lang="en-US" sz="1836" spc="-71" dirty="0" smtClean="0">
                  <a:gradFill>
                    <a:gsLst>
                      <a:gs pos="0">
                        <a:srgbClr val="FFFFFF"/>
                      </a:gs>
                      <a:gs pos="100000">
                        <a:srgbClr val="FFFFFF"/>
                      </a:gs>
                    </a:gsLst>
                    <a:lin ang="5400000" scaled="0"/>
                  </a:gradFill>
                  <a:ea typeface="Segoe UI" pitchFamily="34" charset="0"/>
                  <a:cs typeface="Segoe UI" pitchFamily="34" charset="0"/>
                </a:rPr>
                <a:t>collaboration</a:t>
              </a: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868207" y="1772940"/>
              <a:ext cx="1879579" cy="18795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smtClean="0">
                  <a:gradFill>
                    <a:gsLst>
                      <a:gs pos="0">
                        <a:srgbClr val="FFFFFF"/>
                      </a:gs>
                      <a:gs pos="100000">
                        <a:srgbClr val="FFFFFF"/>
                      </a:gs>
                    </a:gsLst>
                    <a:lin ang="5400000" scaled="0"/>
                  </a:gradFill>
                  <a:ea typeface="Segoe UI" pitchFamily="34" charset="0"/>
                  <a:cs typeface="Segoe UI" pitchFamily="34" charset="0"/>
                </a:rPr>
                <a:t>Reliable infrastructure </a:t>
              </a:r>
              <a:r>
                <a:rPr lang="en-US" sz="1836" spc="-71" dirty="0">
                  <a:gradFill>
                    <a:gsLst>
                      <a:gs pos="0">
                        <a:srgbClr val="FFFFFF"/>
                      </a:gs>
                      <a:gs pos="100000">
                        <a:srgbClr val="FFFFFF"/>
                      </a:gs>
                    </a:gsLst>
                    <a:lin ang="5400000" scaled="0"/>
                  </a:gradFill>
                  <a:ea typeface="Segoe UI" pitchFamily="34" charset="0"/>
                  <a:cs typeface="Segoe UI" pitchFamily="34" charset="0"/>
                </a:rPr>
                <a:t>creates synergies and protects the </a:t>
              </a:r>
              <a:r>
                <a:rPr lang="en-US" sz="1836" spc="-71" dirty="0" smtClean="0">
                  <a:gradFill>
                    <a:gsLst>
                      <a:gs pos="0">
                        <a:srgbClr val="FFFFFF"/>
                      </a:gs>
                      <a:gs pos="100000">
                        <a:srgbClr val="FFFFFF"/>
                      </a:gs>
                    </a:gsLst>
                    <a:lin ang="5400000" scaled="0"/>
                  </a:gradFill>
                  <a:ea typeface="Segoe UI" pitchFamily="34" charset="0"/>
                  <a:cs typeface="Segoe UI" pitchFamily="34" charset="0"/>
                </a:rPr>
                <a:t>investment</a:t>
              </a: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5" name="Group 4"/>
          <p:cNvGrpSpPr/>
          <p:nvPr/>
        </p:nvGrpSpPr>
        <p:grpSpPr>
          <a:xfrm>
            <a:off x="8762477" y="1983815"/>
            <a:ext cx="1915767" cy="1918465"/>
            <a:chOff x="9143894" y="1771686"/>
            <a:chExt cx="1878374" cy="1881019"/>
          </a:xfrm>
          <a:solidFill>
            <a:srgbClr val="F28500"/>
          </a:solidFill>
        </p:grpSpPr>
        <p:sp>
          <p:nvSpPr>
            <p:cNvPr id="9" name="Rectangle 8"/>
            <p:cNvSpPr/>
            <p:nvPr/>
          </p:nvSpPr>
          <p:spPr bwMode="auto">
            <a:xfrm>
              <a:off x="10108093" y="2738529"/>
              <a:ext cx="914175" cy="914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9143894" y="1771686"/>
              <a:ext cx="914175" cy="914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0108093" y="1771686"/>
              <a:ext cx="914175" cy="914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143894" y="2738530"/>
              <a:ext cx="914175" cy="914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grpSp>
      <p:sp>
        <p:nvSpPr>
          <p:cNvPr id="18" name="Freeform 14"/>
          <p:cNvSpPr>
            <a:spLocks noEditPoints="1"/>
          </p:cNvSpPr>
          <p:nvPr/>
        </p:nvSpPr>
        <p:spPr bwMode="auto">
          <a:xfrm>
            <a:off x="9133011" y="3116434"/>
            <a:ext cx="447616" cy="46119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defTabSz="839330">
              <a:defRPr/>
            </a:pPr>
            <a:endParaRPr lang="en-US" sz="2244" kern="0" spc="-138" dirty="0">
              <a:solidFill>
                <a:srgbClr val="FFFFFF">
                  <a:lumMod val="50000"/>
                </a:srgbClr>
              </a:solidFill>
              <a:latin typeface="Segoe UI Light" pitchFamily="34" charset="0"/>
            </a:endParaRPr>
          </a:p>
        </p:txBody>
      </p:sp>
      <p:pic>
        <p:nvPicPr>
          <p:cNvPr id="19" name="Picture 48" descr="C:\Users\sakuu\Documents\Ballmer MGX 2011\Tile Icons\Calendar Engineer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10052162" y="3029011"/>
            <a:ext cx="520838" cy="550010"/>
          </a:xfrm>
          <a:prstGeom prst="rect">
            <a:avLst/>
          </a:prstGeom>
          <a:noFill/>
          <a:extLst>
            <a:ext uri="{909E8E84-426E-40DD-AFC4-6F175D3DCCD1}">
              <a14:hiddenFill xmlns:a14="http://schemas.microsoft.com/office/drawing/2010/main">
                <a:solidFill>
                  <a:srgbClr val="FFFFFF"/>
                </a:solidFill>
              </a14:hiddenFill>
            </a:ext>
          </a:extLst>
        </p:spPr>
      </p:pic>
      <p:sp>
        <p:nvSpPr>
          <p:cNvPr id="21" name="Freeform 7"/>
          <p:cNvSpPr>
            <a:spLocks noEditPoints="1"/>
          </p:cNvSpPr>
          <p:nvPr/>
        </p:nvSpPr>
        <p:spPr bwMode="black">
          <a:xfrm>
            <a:off x="9078006" y="2089694"/>
            <a:ext cx="550283" cy="550917"/>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sp>
        <p:nvSpPr>
          <p:cNvPr id="24" name="Freeform 17"/>
          <p:cNvSpPr>
            <a:spLocks noEditPoints="1"/>
          </p:cNvSpPr>
          <p:nvPr/>
        </p:nvSpPr>
        <p:spPr bwMode="black">
          <a:xfrm>
            <a:off x="10032642" y="2089694"/>
            <a:ext cx="518164" cy="518761"/>
          </a:xfrm>
          <a:custGeom>
            <a:avLst/>
            <a:gdLst>
              <a:gd name="T0" fmla="*/ 112 w 300"/>
              <a:gd name="T1" fmla="*/ 75 h 300"/>
              <a:gd name="T2" fmla="*/ 187 w 300"/>
              <a:gd name="T3" fmla="*/ 0 h 300"/>
              <a:gd name="T4" fmla="*/ 150 w 300"/>
              <a:gd name="T5" fmla="*/ 225 h 300"/>
              <a:gd name="T6" fmla="*/ 150 w 300"/>
              <a:gd name="T7" fmla="*/ 300 h 300"/>
              <a:gd name="T8" fmla="*/ 150 w 300"/>
              <a:gd name="T9" fmla="*/ 225 h 300"/>
              <a:gd name="T10" fmla="*/ 217 w 300"/>
              <a:gd name="T11" fmla="*/ 152 h 300"/>
              <a:gd name="T12" fmla="*/ 197 w 300"/>
              <a:gd name="T13" fmla="*/ 168 h 300"/>
              <a:gd name="T14" fmla="*/ 196 w 300"/>
              <a:gd name="T15" fmla="*/ 160 h 300"/>
              <a:gd name="T16" fmla="*/ 159 w 300"/>
              <a:gd name="T17" fmla="*/ 196 h 300"/>
              <a:gd name="T18" fmla="*/ 168 w 300"/>
              <a:gd name="T19" fmla="*/ 198 h 300"/>
              <a:gd name="T20" fmla="*/ 151 w 300"/>
              <a:gd name="T21" fmla="*/ 217 h 300"/>
              <a:gd name="T22" fmla="*/ 131 w 300"/>
              <a:gd name="T23" fmla="*/ 200 h 300"/>
              <a:gd name="T24" fmla="*/ 139 w 300"/>
              <a:gd name="T25" fmla="*/ 198 h 300"/>
              <a:gd name="T26" fmla="*/ 140 w 300"/>
              <a:gd name="T27" fmla="*/ 160 h 300"/>
              <a:gd name="T28" fmla="*/ 103 w 300"/>
              <a:gd name="T29" fmla="*/ 161 h 300"/>
              <a:gd name="T30" fmla="*/ 100 w 300"/>
              <a:gd name="T31" fmla="*/ 169 h 300"/>
              <a:gd name="T32" fmla="*/ 83 w 300"/>
              <a:gd name="T33" fmla="*/ 149 h 300"/>
              <a:gd name="T34" fmla="*/ 103 w 300"/>
              <a:gd name="T35" fmla="*/ 133 h 300"/>
              <a:gd name="T36" fmla="*/ 104 w 300"/>
              <a:gd name="T37" fmla="*/ 141 h 300"/>
              <a:gd name="T38" fmla="*/ 140 w 300"/>
              <a:gd name="T39" fmla="*/ 104 h 300"/>
              <a:gd name="T40" fmla="*/ 132 w 300"/>
              <a:gd name="T41" fmla="*/ 103 h 300"/>
              <a:gd name="T42" fmla="*/ 148 w 300"/>
              <a:gd name="T43" fmla="*/ 84 h 300"/>
              <a:gd name="T44" fmla="*/ 169 w 300"/>
              <a:gd name="T45" fmla="*/ 101 h 300"/>
              <a:gd name="T46" fmla="*/ 160 w 300"/>
              <a:gd name="T47" fmla="*/ 103 h 300"/>
              <a:gd name="T48" fmla="*/ 159 w 300"/>
              <a:gd name="T49" fmla="*/ 141 h 300"/>
              <a:gd name="T50" fmla="*/ 197 w 300"/>
              <a:gd name="T51" fmla="*/ 140 h 300"/>
              <a:gd name="T52" fmla="*/ 200 w 300"/>
              <a:gd name="T53" fmla="*/ 132 h 300"/>
              <a:gd name="T54" fmla="*/ 150 w 300"/>
              <a:gd name="T55" fmla="*/ 150 h 300"/>
              <a:gd name="T56" fmla="*/ 150 w 300"/>
              <a:gd name="T57" fmla="*/ 150 h 300"/>
              <a:gd name="T58" fmla="*/ 0 w 300"/>
              <a:gd name="T59" fmla="*/ 183 h 300"/>
              <a:gd name="T60" fmla="*/ 37 w 300"/>
              <a:gd name="T61" fmla="*/ 118 h 300"/>
              <a:gd name="T62" fmla="*/ 281 w 300"/>
              <a:gd name="T63" fmla="*/ 183 h 300"/>
              <a:gd name="T64" fmla="*/ 281 w 300"/>
              <a:gd name="T65" fmla="*/ 118 h 300"/>
              <a:gd name="T66" fmla="*/ 225 w 300"/>
              <a:gd name="T67" fmla="*/ 150 h 300"/>
              <a:gd name="T68" fmla="*/ 281 w 300"/>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87" y="75"/>
                </a:moveTo>
                <a:cubicBezTo>
                  <a:pt x="112" y="75"/>
                  <a:pt x="112" y="75"/>
                  <a:pt x="112" y="75"/>
                </a:cubicBezTo>
                <a:cubicBezTo>
                  <a:pt x="112" y="0"/>
                  <a:pt x="112" y="0"/>
                  <a:pt x="112" y="0"/>
                </a:cubicBezTo>
                <a:cubicBezTo>
                  <a:pt x="187" y="0"/>
                  <a:pt x="187" y="0"/>
                  <a:pt x="187" y="0"/>
                </a:cubicBezTo>
                <a:lnTo>
                  <a:pt x="187" y="75"/>
                </a:lnTo>
                <a:close/>
                <a:moveTo>
                  <a:pt x="150" y="225"/>
                </a:moveTo>
                <a:cubicBezTo>
                  <a:pt x="129" y="225"/>
                  <a:pt x="112" y="242"/>
                  <a:pt x="112" y="263"/>
                </a:cubicBezTo>
                <a:cubicBezTo>
                  <a:pt x="112" y="284"/>
                  <a:pt x="129" y="300"/>
                  <a:pt x="150" y="300"/>
                </a:cubicBezTo>
                <a:cubicBezTo>
                  <a:pt x="171" y="300"/>
                  <a:pt x="187" y="284"/>
                  <a:pt x="187" y="263"/>
                </a:cubicBezTo>
                <a:cubicBezTo>
                  <a:pt x="187" y="242"/>
                  <a:pt x="171" y="225"/>
                  <a:pt x="150" y="225"/>
                </a:cubicBezTo>
                <a:close/>
                <a:moveTo>
                  <a:pt x="217" y="149"/>
                </a:moveTo>
                <a:cubicBezTo>
                  <a:pt x="218" y="150"/>
                  <a:pt x="218" y="151"/>
                  <a:pt x="217" y="152"/>
                </a:cubicBezTo>
                <a:cubicBezTo>
                  <a:pt x="200" y="169"/>
                  <a:pt x="200" y="169"/>
                  <a:pt x="200" y="169"/>
                </a:cubicBezTo>
                <a:cubicBezTo>
                  <a:pt x="198" y="171"/>
                  <a:pt x="197" y="170"/>
                  <a:pt x="197" y="168"/>
                </a:cubicBezTo>
                <a:cubicBezTo>
                  <a:pt x="197" y="161"/>
                  <a:pt x="197" y="161"/>
                  <a:pt x="197" y="161"/>
                </a:cubicBezTo>
                <a:cubicBezTo>
                  <a:pt x="197" y="160"/>
                  <a:pt x="197" y="160"/>
                  <a:pt x="196" y="160"/>
                </a:cubicBezTo>
                <a:cubicBezTo>
                  <a:pt x="159" y="160"/>
                  <a:pt x="159" y="160"/>
                  <a:pt x="159" y="160"/>
                </a:cubicBezTo>
                <a:cubicBezTo>
                  <a:pt x="159" y="196"/>
                  <a:pt x="159" y="196"/>
                  <a:pt x="159" y="196"/>
                </a:cubicBezTo>
                <a:cubicBezTo>
                  <a:pt x="159" y="197"/>
                  <a:pt x="160" y="198"/>
                  <a:pt x="160" y="198"/>
                </a:cubicBezTo>
                <a:cubicBezTo>
                  <a:pt x="168" y="198"/>
                  <a:pt x="168" y="198"/>
                  <a:pt x="168" y="198"/>
                </a:cubicBezTo>
                <a:cubicBezTo>
                  <a:pt x="169" y="198"/>
                  <a:pt x="170" y="199"/>
                  <a:pt x="169" y="200"/>
                </a:cubicBezTo>
                <a:cubicBezTo>
                  <a:pt x="151" y="217"/>
                  <a:pt x="151" y="217"/>
                  <a:pt x="151" y="217"/>
                </a:cubicBezTo>
                <a:cubicBezTo>
                  <a:pt x="151" y="218"/>
                  <a:pt x="149" y="218"/>
                  <a:pt x="148" y="217"/>
                </a:cubicBezTo>
                <a:cubicBezTo>
                  <a:pt x="131" y="200"/>
                  <a:pt x="131" y="200"/>
                  <a:pt x="131" y="200"/>
                </a:cubicBezTo>
                <a:cubicBezTo>
                  <a:pt x="130" y="199"/>
                  <a:pt x="130" y="198"/>
                  <a:pt x="132" y="198"/>
                </a:cubicBezTo>
                <a:cubicBezTo>
                  <a:pt x="139" y="198"/>
                  <a:pt x="139" y="198"/>
                  <a:pt x="139" y="198"/>
                </a:cubicBezTo>
                <a:cubicBezTo>
                  <a:pt x="140" y="198"/>
                  <a:pt x="140" y="197"/>
                  <a:pt x="140" y="196"/>
                </a:cubicBezTo>
                <a:cubicBezTo>
                  <a:pt x="140" y="160"/>
                  <a:pt x="140" y="160"/>
                  <a:pt x="140" y="160"/>
                </a:cubicBezTo>
                <a:cubicBezTo>
                  <a:pt x="104" y="160"/>
                  <a:pt x="104" y="160"/>
                  <a:pt x="104" y="160"/>
                </a:cubicBezTo>
                <a:cubicBezTo>
                  <a:pt x="103" y="160"/>
                  <a:pt x="103" y="160"/>
                  <a:pt x="103" y="161"/>
                </a:cubicBezTo>
                <a:cubicBezTo>
                  <a:pt x="103" y="168"/>
                  <a:pt x="103" y="168"/>
                  <a:pt x="103" y="168"/>
                </a:cubicBezTo>
                <a:cubicBezTo>
                  <a:pt x="103" y="170"/>
                  <a:pt x="101" y="171"/>
                  <a:pt x="100" y="169"/>
                </a:cubicBezTo>
                <a:cubicBezTo>
                  <a:pt x="83" y="152"/>
                  <a:pt x="83" y="152"/>
                  <a:pt x="83" y="152"/>
                </a:cubicBezTo>
                <a:cubicBezTo>
                  <a:pt x="82" y="151"/>
                  <a:pt x="82" y="150"/>
                  <a:pt x="83" y="149"/>
                </a:cubicBezTo>
                <a:cubicBezTo>
                  <a:pt x="100" y="132"/>
                  <a:pt x="100" y="132"/>
                  <a:pt x="100" y="132"/>
                </a:cubicBezTo>
                <a:cubicBezTo>
                  <a:pt x="101" y="130"/>
                  <a:pt x="103" y="131"/>
                  <a:pt x="103" y="133"/>
                </a:cubicBezTo>
                <a:cubicBezTo>
                  <a:pt x="103" y="140"/>
                  <a:pt x="103" y="140"/>
                  <a:pt x="103" y="140"/>
                </a:cubicBezTo>
                <a:cubicBezTo>
                  <a:pt x="103" y="140"/>
                  <a:pt x="103" y="141"/>
                  <a:pt x="104" y="141"/>
                </a:cubicBezTo>
                <a:cubicBezTo>
                  <a:pt x="140" y="141"/>
                  <a:pt x="140" y="141"/>
                  <a:pt x="140" y="141"/>
                </a:cubicBezTo>
                <a:cubicBezTo>
                  <a:pt x="140" y="104"/>
                  <a:pt x="140" y="104"/>
                  <a:pt x="140" y="104"/>
                </a:cubicBezTo>
                <a:cubicBezTo>
                  <a:pt x="140" y="104"/>
                  <a:pt x="140" y="103"/>
                  <a:pt x="139" y="103"/>
                </a:cubicBezTo>
                <a:cubicBezTo>
                  <a:pt x="132" y="103"/>
                  <a:pt x="132" y="103"/>
                  <a:pt x="132" y="103"/>
                </a:cubicBezTo>
                <a:cubicBezTo>
                  <a:pt x="130" y="103"/>
                  <a:pt x="130" y="102"/>
                  <a:pt x="131" y="101"/>
                </a:cubicBezTo>
                <a:cubicBezTo>
                  <a:pt x="148" y="84"/>
                  <a:pt x="148" y="84"/>
                  <a:pt x="148" y="84"/>
                </a:cubicBezTo>
                <a:cubicBezTo>
                  <a:pt x="149" y="83"/>
                  <a:pt x="151" y="83"/>
                  <a:pt x="151" y="84"/>
                </a:cubicBezTo>
                <a:cubicBezTo>
                  <a:pt x="169" y="101"/>
                  <a:pt x="169" y="101"/>
                  <a:pt x="169" y="101"/>
                </a:cubicBezTo>
                <a:cubicBezTo>
                  <a:pt x="170" y="102"/>
                  <a:pt x="169" y="103"/>
                  <a:pt x="168" y="103"/>
                </a:cubicBezTo>
                <a:cubicBezTo>
                  <a:pt x="160" y="103"/>
                  <a:pt x="160" y="103"/>
                  <a:pt x="160" y="103"/>
                </a:cubicBezTo>
                <a:cubicBezTo>
                  <a:pt x="160" y="103"/>
                  <a:pt x="159" y="104"/>
                  <a:pt x="159" y="104"/>
                </a:cubicBezTo>
                <a:cubicBezTo>
                  <a:pt x="159" y="141"/>
                  <a:pt x="159" y="141"/>
                  <a:pt x="159" y="141"/>
                </a:cubicBezTo>
                <a:cubicBezTo>
                  <a:pt x="196" y="141"/>
                  <a:pt x="196" y="141"/>
                  <a:pt x="196" y="141"/>
                </a:cubicBezTo>
                <a:cubicBezTo>
                  <a:pt x="197" y="141"/>
                  <a:pt x="197" y="140"/>
                  <a:pt x="197" y="140"/>
                </a:cubicBezTo>
                <a:cubicBezTo>
                  <a:pt x="197" y="133"/>
                  <a:pt x="197" y="133"/>
                  <a:pt x="197" y="133"/>
                </a:cubicBezTo>
                <a:cubicBezTo>
                  <a:pt x="197" y="131"/>
                  <a:pt x="198" y="130"/>
                  <a:pt x="200" y="132"/>
                </a:cubicBezTo>
                <a:lnTo>
                  <a:pt x="217" y="149"/>
                </a:lnTo>
                <a:close/>
                <a:moveTo>
                  <a:pt x="150" y="150"/>
                </a:moveTo>
                <a:cubicBezTo>
                  <a:pt x="150" y="150"/>
                  <a:pt x="150" y="150"/>
                  <a:pt x="150" y="150"/>
                </a:cubicBezTo>
                <a:cubicBezTo>
                  <a:pt x="150" y="150"/>
                  <a:pt x="150" y="150"/>
                  <a:pt x="150" y="150"/>
                </a:cubicBezTo>
                <a:cubicBezTo>
                  <a:pt x="150" y="150"/>
                  <a:pt x="150" y="150"/>
                  <a:pt x="150" y="150"/>
                </a:cubicBezTo>
                <a:close/>
                <a:moveTo>
                  <a:pt x="0" y="183"/>
                </a:moveTo>
                <a:cubicBezTo>
                  <a:pt x="75" y="183"/>
                  <a:pt x="75" y="183"/>
                  <a:pt x="75" y="183"/>
                </a:cubicBezTo>
                <a:cubicBezTo>
                  <a:pt x="37" y="118"/>
                  <a:pt x="37" y="118"/>
                  <a:pt x="37" y="118"/>
                </a:cubicBezTo>
                <a:lnTo>
                  <a:pt x="0" y="183"/>
                </a:lnTo>
                <a:close/>
                <a:moveTo>
                  <a:pt x="281" y="183"/>
                </a:moveTo>
                <a:cubicBezTo>
                  <a:pt x="300" y="150"/>
                  <a:pt x="300" y="150"/>
                  <a:pt x="300" y="150"/>
                </a:cubicBezTo>
                <a:cubicBezTo>
                  <a:pt x="281" y="118"/>
                  <a:pt x="281" y="118"/>
                  <a:pt x="281" y="118"/>
                </a:cubicBezTo>
                <a:cubicBezTo>
                  <a:pt x="244" y="118"/>
                  <a:pt x="244" y="118"/>
                  <a:pt x="244" y="118"/>
                </a:cubicBezTo>
                <a:cubicBezTo>
                  <a:pt x="225" y="150"/>
                  <a:pt x="225" y="150"/>
                  <a:pt x="225" y="150"/>
                </a:cubicBezTo>
                <a:cubicBezTo>
                  <a:pt x="244" y="183"/>
                  <a:pt x="244" y="183"/>
                  <a:pt x="244" y="183"/>
                </a:cubicBezTo>
                <a:lnTo>
                  <a:pt x="281" y="183"/>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742"/>
            <a:endParaRPr lang="en-US" sz="1632" dirty="0">
              <a:solidFill>
                <a:srgbClr val="00338D"/>
              </a:solidFill>
            </a:endParaRPr>
          </a:p>
        </p:txBody>
      </p:sp>
      <p:grpSp>
        <p:nvGrpSpPr>
          <p:cNvPr id="3" name="Group 2"/>
          <p:cNvGrpSpPr/>
          <p:nvPr/>
        </p:nvGrpSpPr>
        <p:grpSpPr>
          <a:xfrm>
            <a:off x="655954" y="4008638"/>
            <a:ext cx="10022290" cy="1917084"/>
            <a:chOff x="1540666" y="3831778"/>
            <a:chExt cx="10022290" cy="1917084"/>
          </a:xfrm>
        </p:grpSpPr>
        <p:sp>
          <p:nvSpPr>
            <p:cNvPr id="6" name="Rectangle 5"/>
            <p:cNvSpPr/>
            <p:nvPr/>
          </p:nvSpPr>
          <p:spPr bwMode="auto">
            <a:xfrm>
              <a:off x="9647189" y="3833094"/>
              <a:ext cx="1915767" cy="19157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smtClean="0">
                  <a:gradFill>
                    <a:gsLst>
                      <a:gs pos="0">
                        <a:srgbClr val="FFFFFF"/>
                      </a:gs>
                      <a:gs pos="100000">
                        <a:srgbClr val="FFFFFF"/>
                      </a:gs>
                    </a:gsLst>
                    <a:lin ang="5400000" scaled="0"/>
                  </a:gradFill>
                  <a:ea typeface="Segoe UI" pitchFamily="34" charset="0"/>
                  <a:cs typeface="Segoe UI" pitchFamily="34" charset="0"/>
                </a:rPr>
                <a:t>Creates solutions that help users</a:t>
              </a: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1540666" y="3831778"/>
              <a:ext cx="1915767" cy="19157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a:gradFill>
                    <a:gsLst>
                      <a:gs pos="0">
                        <a:srgbClr val="FFFFFF"/>
                      </a:gs>
                      <a:gs pos="100000">
                        <a:srgbClr val="FFFFFF"/>
                      </a:gs>
                    </a:gsLst>
                    <a:lin ang="5400000" scaled="0"/>
                  </a:gradFill>
                  <a:ea typeface="Segoe UI" pitchFamily="34" charset="0"/>
                  <a:cs typeface="Segoe UI" pitchFamily="34" charset="0"/>
                </a:rPr>
                <a:t>Encourages the formation of a community</a:t>
              </a:r>
              <a:r>
                <a:rPr lang="en-US" sz="1836" dirty="0" smtClean="0">
                  <a:solidFill>
                    <a:srgbClr val="FFFFFF"/>
                  </a:solidFill>
                </a:rPr>
                <a:t> </a:t>
              </a:r>
              <a:endParaRPr lang="en-US" sz="1836" dirty="0">
                <a:solidFill>
                  <a:srgbClr val="FFFFFF"/>
                </a:solidFill>
              </a:endParaRPr>
            </a:p>
          </p:txBody>
        </p:sp>
        <p:sp>
          <p:nvSpPr>
            <p:cNvPr id="8" name="Rectangle 7"/>
            <p:cNvSpPr/>
            <p:nvPr/>
          </p:nvSpPr>
          <p:spPr bwMode="auto">
            <a:xfrm>
              <a:off x="7626593" y="3833095"/>
              <a:ext cx="1915767" cy="19157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71" dirty="0" smtClean="0">
                  <a:gradFill>
                    <a:gsLst>
                      <a:gs pos="0">
                        <a:srgbClr val="FFFFFF"/>
                      </a:gs>
                      <a:gs pos="100000">
                        <a:srgbClr val="FFFFFF"/>
                      </a:gs>
                    </a:gsLst>
                    <a:lin ang="5400000" scaled="0"/>
                  </a:gradFill>
                  <a:ea typeface="Segoe UI" pitchFamily="34" charset="0"/>
                  <a:cs typeface="Segoe UI" pitchFamily="34" charset="0"/>
                </a:rPr>
                <a:t>Opens the way for social computing</a:t>
              </a:r>
              <a:endParaRPr lang="en-US" sz="1836" spc="-71"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2018" y="3888616"/>
              <a:ext cx="369155" cy="743169"/>
            </a:xfrm>
            <a:prstGeom prst="rect">
              <a:avLst/>
            </a:prstGeom>
          </p:spPr>
        </p:pic>
      </p:grpSp>
      <p:sp>
        <p:nvSpPr>
          <p:cNvPr id="22" name="Title 1"/>
          <p:cNvSpPr>
            <a:spLocks noGrp="1"/>
          </p:cNvSpPr>
          <p:nvPr>
            <p:ph type="title"/>
          </p:nvPr>
        </p:nvSpPr>
        <p:spPr>
          <a:xfrm>
            <a:off x="529662" y="233152"/>
            <a:ext cx="10633535" cy="691745"/>
          </a:xfrm>
        </p:spPr>
        <p:txBody>
          <a:bodyPr>
            <a:normAutofit fontScale="90000"/>
          </a:bodyPr>
          <a:lstStyle/>
          <a:p>
            <a:r>
              <a:rPr lang="en-US" dirty="0" smtClean="0"/>
              <a:t>IMPACT</a:t>
            </a:r>
            <a:br>
              <a:rPr lang="en-US" dirty="0" smtClean="0"/>
            </a:br>
            <a:r>
              <a:rPr lang="en-US" sz="4400" spc="0" dirty="0">
                <a:gradFill>
                  <a:gsLst>
                    <a:gs pos="1250">
                      <a:schemeClr val="tx2"/>
                    </a:gs>
                    <a:gs pos="99000">
                      <a:schemeClr val="tx2"/>
                    </a:gs>
                  </a:gsLst>
                  <a:lin ang="5400000" scaled="0"/>
                </a:gradFill>
                <a:cs typeface="+mn-cs"/>
              </a:rPr>
              <a:t>How to unleash Information</a:t>
            </a:r>
            <a:r>
              <a:rPr lang="en-US" sz="4400" spc="0" dirty="0" smtClean="0">
                <a:gradFill>
                  <a:gsLst>
                    <a:gs pos="1250">
                      <a:schemeClr val="tx2"/>
                    </a:gs>
                    <a:gs pos="99000">
                      <a:schemeClr val="tx2"/>
                    </a:gs>
                  </a:gsLst>
                  <a:lin ang="5400000" scaled="0"/>
                </a:gradFill>
                <a:cs typeface="+mn-cs"/>
              </a:rPr>
              <a:t> Worker Productivity</a:t>
            </a:r>
            <a:endParaRPr lang="en-US" sz="4400" spc="0" dirty="0">
              <a:gradFill>
                <a:gsLst>
                  <a:gs pos="1250">
                    <a:schemeClr val="tx2"/>
                  </a:gs>
                  <a:gs pos="99000">
                    <a:schemeClr val="tx2"/>
                  </a:gs>
                </a:gsLst>
                <a:lin ang="5400000" scaled="0"/>
              </a:gradFill>
              <a:cs typeface="+mn-cs"/>
            </a:endParaRPr>
          </a:p>
        </p:txBody>
      </p:sp>
      <p:pic>
        <p:nvPicPr>
          <p:cNvPr id="25" name="Picture 10" descr="LAPTOP GUY compressed.jpg"/>
          <p:cNvPicPr>
            <a:picLocks noChangeAspect="1"/>
          </p:cNvPicPr>
          <p:nvPr/>
        </p:nvPicPr>
        <p:blipFill rotWithShape="1">
          <a:blip r:embed="rId5" cstate="screen"/>
          <a:srcRect l="15382" r="9539"/>
          <a:stretch/>
        </p:blipFill>
        <p:spPr>
          <a:xfrm>
            <a:off x="2668219" y="1983815"/>
            <a:ext cx="3960440" cy="3940590"/>
          </a:xfrm>
          <a:prstGeom prst="rect">
            <a:avLst/>
          </a:prstGeom>
        </p:spPr>
      </p:pic>
    </p:spTree>
    <p:extLst>
      <p:ext uri="{BB962C8B-B14F-4D97-AF65-F5344CB8AC3E}">
        <p14:creationId xmlns:p14="http://schemas.microsoft.com/office/powerpoint/2010/main" val="3218530921"/>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The Partner </a:t>
            </a:r>
            <a:r>
              <a:rPr lang="de-DE" dirty="0" err="1" smtClean="0"/>
              <a:t>Opportunity</a:t>
            </a:r>
            <a:endParaRPr lang="de-DE" dirty="0"/>
          </a:p>
        </p:txBody>
      </p:sp>
    </p:spTree>
    <p:extLst>
      <p:ext uri="{BB962C8B-B14F-4D97-AF65-F5344CB8AC3E}">
        <p14:creationId xmlns:p14="http://schemas.microsoft.com/office/powerpoint/2010/main" val="90839414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white gradient"/>
          <p:cNvSpPr/>
          <p:nvPr/>
        </p:nvSpPr>
        <p:spPr>
          <a:xfrm>
            <a:off x="4189504" y="3636102"/>
            <a:ext cx="3520315" cy="3020845"/>
          </a:xfrm>
          <a:prstGeom prst="rect">
            <a:avLst/>
          </a:prstGeom>
          <a:solidFill>
            <a:schemeClr val="bg1">
              <a:lumMod val="95000"/>
            </a:schemeClr>
          </a:solidFill>
          <a:ln w="3175">
            <a:noFill/>
          </a:ln>
          <a:effectLst/>
        </p:spPr>
        <p:txBody>
          <a:bodyPr vert="horz" wrap="square" lIns="93260" tIns="93260" rIns="93260" bIns="93260" rtlCol="0" anchor="ctr" anchorCtr="0">
            <a:noAutofit/>
          </a:bodyPr>
          <a:lstStyle/>
          <a:p>
            <a:pPr algn="ctr" defTabSz="932597">
              <a:spcBef>
                <a:spcPct val="0"/>
              </a:spcBef>
              <a:spcAft>
                <a:spcPts val="612"/>
              </a:spcAft>
            </a:pPr>
            <a:endParaRPr lang="en-US" sz="1428" dirty="0">
              <a:ln w="3175">
                <a:noFill/>
              </a:ln>
              <a:solidFill>
                <a:srgbClr val="505050"/>
              </a:solidFill>
              <a:ea typeface="Segoe UI" pitchFamily="34" charset="0"/>
              <a:cs typeface="Segoe UI" pitchFamily="34" charset="0"/>
            </a:endParaRPr>
          </a:p>
        </p:txBody>
      </p:sp>
      <p:sp>
        <p:nvSpPr>
          <p:cNvPr id="7" name="Titel 1"/>
          <p:cNvSpPr>
            <a:spLocks noGrp="1"/>
          </p:cNvSpPr>
          <p:nvPr>
            <p:ph type="title"/>
          </p:nvPr>
        </p:nvSpPr>
        <p:spPr/>
        <p:txBody>
          <a:bodyPr/>
          <a:lstStyle/>
          <a:p>
            <a:r>
              <a:rPr lang="de-DE" dirty="0" smtClean="0"/>
              <a:t>SharePoint</a:t>
            </a:r>
            <a:r>
              <a:rPr lang="de-DE" dirty="0"/>
              <a:t/>
            </a:r>
            <a:br>
              <a:rPr lang="de-DE" dirty="0"/>
            </a:br>
            <a:r>
              <a:rPr lang="de-DE" sz="4000" spc="0" dirty="0" err="1" smtClean="0">
                <a:gradFill>
                  <a:gsLst>
                    <a:gs pos="1250">
                      <a:schemeClr val="tx2"/>
                    </a:gs>
                    <a:gs pos="99000">
                      <a:schemeClr val="tx2"/>
                    </a:gs>
                  </a:gsLst>
                  <a:lin ang="5400000" scaled="0"/>
                </a:gradFill>
                <a:cs typeface="+mn-cs"/>
              </a:rPr>
              <a:t>has</a:t>
            </a:r>
            <a:r>
              <a:rPr lang="de-DE" sz="4000" spc="0" dirty="0" smtClean="0">
                <a:gradFill>
                  <a:gsLst>
                    <a:gs pos="1250">
                      <a:schemeClr val="tx2"/>
                    </a:gs>
                    <a:gs pos="99000">
                      <a:schemeClr val="tx2"/>
                    </a:gs>
                  </a:gsLst>
                  <a:lin ang="5400000" scaled="0"/>
                </a:gradFill>
                <a:cs typeface="+mn-cs"/>
              </a:rPr>
              <a:t> </a:t>
            </a:r>
            <a:r>
              <a:rPr lang="de-DE" sz="4000" spc="0" dirty="0" err="1" smtClean="0">
                <a:gradFill>
                  <a:gsLst>
                    <a:gs pos="1250">
                      <a:schemeClr val="tx2"/>
                    </a:gs>
                    <a:gs pos="99000">
                      <a:schemeClr val="tx2"/>
                    </a:gs>
                  </a:gsLst>
                  <a:lin ang="5400000" scaled="0"/>
                </a:gradFill>
                <a:cs typeface="+mn-cs"/>
              </a:rPr>
              <a:t>grown</a:t>
            </a:r>
            <a:r>
              <a:rPr lang="de-DE" sz="4000" spc="0" dirty="0" smtClean="0">
                <a:gradFill>
                  <a:gsLst>
                    <a:gs pos="1250">
                      <a:schemeClr val="tx2"/>
                    </a:gs>
                    <a:gs pos="99000">
                      <a:schemeClr val="tx2"/>
                    </a:gs>
                  </a:gsLst>
                  <a:lin ang="5400000" scaled="0"/>
                </a:gradFill>
                <a:cs typeface="+mn-cs"/>
              </a:rPr>
              <a:t> </a:t>
            </a:r>
            <a:r>
              <a:rPr lang="de-DE" sz="4000" spc="0" dirty="0" err="1" smtClean="0">
                <a:gradFill>
                  <a:gsLst>
                    <a:gs pos="1250">
                      <a:schemeClr val="tx2"/>
                    </a:gs>
                    <a:gs pos="99000">
                      <a:schemeClr val="tx2"/>
                    </a:gs>
                  </a:gsLst>
                  <a:lin ang="5400000" scaled="0"/>
                </a:gradFill>
                <a:cs typeface="+mn-cs"/>
              </a:rPr>
              <a:t>up</a:t>
            </a:r>
            <a:endParaRPr lang="de-DE" sz="4000" spc="0" dirty="0">
              <a:gradFill>
                <a:gsLst>
                  <a:gs pos="1250">
                    <a:schemeClr val="tx2"/>
                  </a:gs>
                  <a:gs pos="99000">
                    <a:schemeClr val="tx2"/>
                  </a:gs>
                </a:gsLst>
                <a:lin ang="5400000" scaled="0"/>
              </a:gradFill>
              <a:cs typeface="+mn-cs"/>
            </a:endParaRPr>
          </a:p>
        </p:txBody>
      </p:sp>
      <p:pic>
        <p:nvPicPr>
          <p:cNvPr id="19" name="Picture 23"/>
          <p:cNvPicPr preferRelativeResize="0">
            <a:picLocks/>
          </p:cNvPicPr>
          <p:nvPr/>
        </p:nvPicPr>
        <p:blipFill rotWithShape="1">
          <a:blip r:embed="rId2" cstate="screen">
            <a:extLst>
              <a:ext uri="{28A0092B-C50C-407E-A947-70E740481C1C}">
                <a14:useLocalDpi xmlns:a14="http://schemas.microsoft.com/office/drawing/2010/main"/>
              </a:ext>
            </a:extLst>
          </a:blip>
          <a:srcRect/>
          <a:stretch/>
        </p:blipFill>
        <p:spPr>
          <a:xfrm>
            <a:off x="7874216" y="3636102"/>
            <a:ext cx="3521789" cy="3020846"/>
          </a:xfrm>
          <a:prstGeom prst="rect">
            <a:avLst/>
          </a:prstGeom>
          <a:noFill/>
          <a:ln>
            <a:noFill/>
          </a:ln>
        </p:spPr>
      </p:pic>
      <p:sp>
        <p:nvSpPr>
          <p:cNvPr id="20" name="white gradient"/>
          <p:cNvSpPr/>
          <p:nvPr/>
        </p:nvSpPr>
        <p:spPr>
          <a:xfrm>
            <a:off x="7874216" y="2200228"/>
            <a:ext cx="3521789" cy="1254137"/>
          </a:xfrm>
          <a:prstGeom prst="rect">
            <a:avLst/>
          </a:prstGeom>
          <a:solidFill>
            <a:schemeClr val="accent1"/>
          </a:solidFill>
          <a:ln w="3175">
            <a:noFill/>
          </a:ln>
          <a:effectLst/>
        </p:spPr>
        <p:txBody>
          <a:bodyPr vert="horz" wrap="square" lIns="186521" tIns="186521" rIns="186521" bIns="186521" rtlCol="0" anchor="ctr" anchorCtr="0">
            <a:noAutofit/>
          </a:bodyPr>
          <a:lstStyle/>
          <a:p>
            <a:pPr defTabSz="932597">
              <a:lnSpc>
                <a:spcPct val="80000"/>
              </a:lnSpc>
              <a:spcBef>
                <a:spcPct val="0"/>
              </a:spcBef>
              <a:spcAft>
                <a:spcPts val="612"/>
              </a:spcAft>
            </a:pPr>
            <a:r>
              <a:rPr lang="en-US" sz="3200" dirty="0" smtClean="0">
                <a:ln w="3175">
                  <a:noFill/>
                </a:ln>
                <a:solidFill>
                  <a:prstClr val="white"/>
                </a:solidFill>
                <a:latin typeface="Segoe UI Light"/>
                <a:ea typeface="Segoe UI" pitchFamily="34" charset="0"/>
                <a:cs typeface="Segoe UI" pitchFamily="34" charset="0"/>
              </a:rPr>
              <a:t>delivery models</a:t>
            </a:r>
            <a:endParaRPr lang="en-US" sz="3200" dirty="0">
              <a:ln w="3175">
                <a:noFill/>
              </a:ln>
              <a:solidFill>
                <a:prstClr val="white"/>
              </a:solidFill>
              <a:latin typeface="Segoe UI Light"/>
              <a:ea typeface="Segoe UI" pitchFamily="34" charset="0"/>
              <a:cs typeface="Segoe UI" pitchFamily="34" charset="0"/>
            </a:endParaRPr>
          </a:p>
        </p:txBody>
      </p:sp>
      <p:sp>
        <p:nvSpPr>
          <p:cNvPr id="22" name="white gradient"/>
          <p:cNvSpPr/>
          <p:nvPr/>
        </p:nvSpPr>
        <p:spPr>
          <a:xfrm>
            <a:off x="457597" y="2201118"/>
            <a:ext cx="3521788" cy="1262018"/>
          </a:xfrm>
          <a:prstGeom prst="rect">
            <a:avLst/>
          </a:prstGeom>
          <a:solidFill>
            <a:schemeClr val="accent2"/>
          </a:solidFill>
          <a:ln w="3175">
            <a:noFill/>
          </a:ln>
          <a:effectLst/>
        </p:spPr>
        <p:txBody>
          <a:bodyPr vert="horz" wrap="square" lIns="186521" tIns="186521" rIns="93260" bIns="186521" rtlCol="0" anchor="ctr" anchorCtr="0">
            <a:noAutofit/>
          </a:bodyPr>
          <a:lstStyle/>
          <a:p>
            <a:pPr defTabSz="932597">
              <a:lnSpc>
                <a:spcPct val="80000"/>
              </a:lnSpc>
              <a:spcBef>
                <a:spcPct val="0"/>
              </a:spcBef>
              <a:spcAft>
                <a:spcPts val="612"/>
              </a:spcAft>
            </a:pPr>
            <a:r>
              <a:rPr lang="en-US" sz="3200" dirty="0" smtClean="0">
                <a:ln w="3175">
                  <a:noFill/>
                </a:ln>
                <a:solidFill>
                  <a:prstClr val="white"/>
                </a:solidFill>
                <a:latin typeface="Segoe UI Light"/>
                <a:ea typeface="Segoe UI" pitchFamily="34" charset="0"/>
                <a:cs typeface="Segoe UI" pitchFamily="34" charset="0"/>
              </a:rPr>
              <a:t>devices</a:t>
            </a:r>
            <a:endParaRPr lang="en-US" sz="3200" dirty="0">
              <a:ln w="3175">
                <a:noFill/>
              </a:ln>
              <a:solidFill>
                <a:prstClr val="white"/>
              </a:solidFill>
              <a:latin typeface="Segoe UI Light"/>
              <a:ea typeface="Segoe UI" pitchFamily="34" charset="0"/>
              <a:cs typeface="Segoe UI" pitchFamily="34" charset="0"/>
            </a:endParaRPr>
          </a:p>
        </p:txBody>
      </p:sp>
      <p:grpSp>
        <p:nvGrpSpPr>
          <p:cNvPr id="23" name="Group 15"/>
          <p:cNvGrpSpPr/>
          <p:nvPr/>
        </p:nvGrpSpPr>
        <p:grpSpPr>
          <a:xfrm>
            <a:off x="457596" y="3636102"/>
            <a:ext cx="3520315" cy="3020845"/>
            <a:chOff x="3068689" y="1436736"/>
            <a:chExt cx="1618322" cy="1388711"/>
          </a:xfrm>
        </p:grpSpPr>
        <p:sp>
          <p:nvSpPr>
            <p:cNvPr id="24" name="white gradient"/>
            <p:cNvSpPr/>
            <p:nvPr/>
          </p:nvSpPr>
          <p:spPr>
            <a:xfrm>
              <a:off x="3068689" y="1436736"/>
              <a:ext cx="1618322" cy="1388711"/>
            </a:xfrm>
            <a:prstGeom prst="rect">
              <a:avLst/>
            </a:prstGeom>
            <a:solidFill>
              <a:schemeClr val="bg1">
                <a:lumMod val="95000"/>
              </a:schemeClr>
            </a:solidFill>
            <a:ln w="3175">
              <a:noFill/>
            </a:ln>
            <a:effectLst/>
          </p:spPr>
          <p:txBody>
            <a:bodyPr vert="horz" wrap="square" lIns="93260" tIns="93260" rIns="93260" bIns="93260" rtlCol="0" anchor="ctr" anchorCtr="0">
              <a:noAutofit/>
            </a:bodyPr>
            <a:lstStyle/>
            <a:p>
              <a:pPr algn="ctr" defTabSz="932597">
                <a:spcBef>
                  <a:spcPct val="0"/>
                </a:spcBef>
                <a:spcAft>
                  <a:spcPts val="612"/>
                </a:spcAft>
              </a:pPr>
              <a:endParaRPr lang="en-US" sz="1428" dirty="0">
                <a:ln w="3175">
                  <a:noFill/>
                </a:ln>
                <a:solidFill>
                  <a:srgbClr val="505050"/>
                </a:solidFill>
                <a:ea typeface="Segoe UI" pitchFamily="34" charset="0"/>
                <a:cs typeface="Segoe UI" pitchFamily="34" charset="0"/>
              </a:endParaRPr>
            </a:p>
          </p:txBody>
        </p:sp>
        <p:grpSp>
          <p:nvGrpSpPr>
            <p:cNvPr id="25" name="Group 17"/>
            <p:cNvGrpSpPr/>
            <p:nvPr/>
          </p:nvGrpSpPr>
          <p:grpSpPr>
            <a:xfrm>
              <a:off x="3260630" y="1550679"/>
              <a:ext cx="1234440" cy="720726"/>
              <a:chOff x="1010608" y="1590675"/>
              <a:chExt cx="1234440" cy="720726"/>
            </a:xfrm>
          </p:grpSpPr>
          <p:pic>
            <p:nvPicPr>
              <p:cNvPr id="28" name="Picture 2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0608" y="1590675"/>
                <a:ext cx="1234440" cy="720726"/>
              </a:xfrm>
              <a:prstGeom prst="rect">
                <a:avLst/>
              </a:prstGeom>
              <a:noFill/>
              <a:ln>
                <a:noFill/>
              </a:ln>
            </p:spPr>
          </p:pic>
          <p:pic>
            <p:nvPicPr>
              <p:cNvPr id="29"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215923" y="1646734"/>
                <a:ext cx="822960" cy="457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6" name="Picture 3"/>
            <p:cNvPicPr>
              <a:picLocks noChangeAspect="1" noChangeArrowheads="1"/>
            </p:cNvPicPr>
            <p:nvPr/>
          </p:nvPicPr>
          <p:blipFill rotWithShape="1">
            <a:blip r:embed="rId5" cstate="email">
              <a:extLst>
                <a:ext uri="{28A0092B-C50C-407E-A947-70E740481C1C}">
                  <a14:useLocalDpi xmlns:a14="http://schemas.microsoft.com/office/drawing/2010/main"/>
                </a:ext>
              </a:extLst>
            </a:blip>
            <a:stretch/>
          </p:blipFill>
          <p:spPr bwMode="auto">
            <a:xfrm>
              <a:off x="3612611" y="2159621"/>
              <a:ext cx="1005840" cy="647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152946" y="1994337"/>
              <a:ext cx="365760" cy="578940"/>
            </a:xfrm>
            <a:prstGeom prst="rect">
              <a:avLst/>
            </a:prstGeom>
          </p:spPr>
        </p:pic>
      </p:grpSp>
      <p:sp>
        <p:nvSpPr>
          <p:cNvPr id="30" name="white gradient"/>
          <p:cNvSpPr/>
          <p:nvPr/>
        </p:nvSpPr>
        <p:spPr>
          <a:xfrm>
            <a:off x="4165906" y="2192347"/>
            <a:ext cx="3521788" cy="1262018"/>
          </a:xfrm>
          <a:prstGeom prst="rect">
            <a:avLst/>
          </a:prstGeom>
          <a:solidFill>
            <a:schemeClr val="tx2"/>
          </a:solidFill>
          <a:ln w="3175">
            <a:noFill/>
          </a:ln>
          <a:effectLst/>
        </p:spPr>
        <p:txBody>
          <a:bodyPr vert="horz" wrap="square" lIns="186521" tIns="186521" rIns="93260" bIns="186521" rtlCol="0" anchor="ctr" anchorCtr="0">
            <a:noAutofit/>
          </a:bodyPr>
          <a:lstStyle/>
          <a:p>
            <a:pPr defTabSz="932597">
              <a:lnSpc>
                <a:spcPct val="80000"/>
              </a:lnSpc>
              <a:spcBef>
                <a:spcPct val="0"/>
              </a:spcBef>
              <a:spcAft>
                <a:spcPts val="612"/>
              </a:spcAft>
            </a:pPr>
            <a:r>
              <a:rPr lang="en-US" sz="3200" dirty="0" smtClean="0">
                <a:ln w="3175">
                  <a:noFill/>
                </a:ln>
                <a:solidFill>
                  <a:prstClr val="white"/>
                </a:solidFill>
                <a:latin typeface="Segoe UI Light"/>
                <a:ea typeface="Segoe UI" pitchFamily="34" charset="0"/>
                <a:cs typeface="Segoe UI" pitchFamily="34" charset="0"/>
              </a:rPr>
              <a:t>functionality</a:t>
            </a:r>
            <a:endParaRPr lang="en-US" sz="3200" dirty="0">
              <a:ln w="3175">
                <a:noFill/>
              </a:ln>
              <a:solidFill>
                <a:prstClr val="white"/>
              </a:solidFill>
              <a:latin typeface="Segoe UI Light"/>
              <a:ea typeface="Segoe UI" pitchFamily="34" charset="0"/>
              <a:cs typeface="Segoe UI" pitchFamily="34" charset="0"/>
            </a:endParaRPr>
          </a:p>
        </p:txBody>
      </p:sp>
      <p:pic>
        <p:nvPicPr>
          <p:cNvPr id="31"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29897" y="3636102"/>
            <a:ext cx="2240712" cy="1344428"/>
          </a:xfrm>
          <a:prstGeom prst="rect">
            <a:avLst/>
          </a:prstGeom>
          <a:ln>
            <a:solidFill>
              <a:schemeClr val="bg2"/>
            </a:solidFill>
          </a:ln>
        </p:spPr>
      </p:pic>
      <p:pic>
        <p:nvPicPr>
          <p:cNvPr id="32" name="Picture 10"/>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427463" y="5122157"/>
            <a:ext cx="2207241" cy="1505047"/>
          </a:xfrm>
          <a:prstGeom prst="rect">
            <a:avLst/>
          </a:prstGeom>
          <a:ln>
            <a:solidFill>
              <a:schemeClr val="bg2"/>
            </a:solidFill>
          </a:ln>
        </p:spPr>
      </p:pic>
      <p:sp>
        <p:nvSpPr>
          <p:cNvPr id="33" name="Rectangle 49"/>
          <p:cNvSpPr/>
          <p:nvPr/>
        </p:nvSpPr>
        <p:spPr bwMode="auto">
          <a:xfrm>
            <a:off x="4427031" y="5777825"/>
            <a:ext cx="1482300" cy="761802"/>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7" tIns="38088" rIns="76177" bIns="38088" numCol="1" rtlCol="0" anchor="ctr" anchorCtr="0" compatLnSpc="1">
            <a:prstTxWarp prst="textNoShape">
              <a:avLst/>
            </a:prstTxWarp>
          </a:bodyPr>
          <a:lstStyle/>
          <a:p>
            <a:pPr marL="4763" indent="-4763" defTabSz="914363"/>
            <a:r>
              <a:rPr lang="en-US" sz="2000" dirty="0" smtClean="0">
                <a:solidFill>
                  <a:srgbClr val="00338D"/>
                </a:solidFill>
                <a:ea typeface="Segoe UI" pitchFamily="34" charset="0"/>
                <a:cs typeface="Segoe UI" pitchFamily="34" charset="0"/>
              </a:rPr>
              <a:t>Messaging</a:t>
            </a:r>
            <a:endParaRPr lang="en-US" sz="2000" dirty="0">
              <a:solidFill>
                <a:srgbClr val="00338D"/>
              </a:solidFill>
              <a:ea typeface="Segoe UI" pitchFamily="34" charset="0"/>
              <a:cs typeface="Segoe UI" pitchFamily="34" charset="0"/>
            </a:endParaRPr>
          </a:p>
        </p:txBody>
      </p:sp>
      <p:sp>
        <p:nvSpPr>
          <p:cNvPr id="34" name="Rectangle 61"/>
          <p:cNvSpPr/>
          <p:nvPr/>
        </p:nvSpPr>
        <p:spPr bwMode="auto">
          <a:xfrm>
            <a:off x="6437985" y="3768027"/>
            <a:ext cx="1184245" cy="761802"/>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7" tIns="38088" rIns="76177" bIns="38088" numCol="1" rtlCol="0" anchor="ctr" anchorCtr="0" compatLnSpc="1">
            <a:prstTxWarp prst="textNoShape">
              <a:avLst/>
            </a:prstTxWarp>
          </a:bodyPr>
          <a:lstStyle/>
          <a:p>
            <a:pPr marL="4763" indent="-4763" defTabSz="914363"/>
            <a:r>
              <a:rPr lang="en-US" sz="2000" dirty="0" smtClean="0">
                <a:solidFill>
                  <a:srgbClr val="00338D"/>
                </a:solidFill>
                <a:ea typeface="Segoe UI" pitchFamily="34" charset="0"/>
                <a:cs typeface="Segoe UI" pitchFamily="34" charset="0"/>
              </a:rPr>
              <a:t>Voice </a:t>
            </a:r>
            <a:br>
              <a:rPr lang="en-US" sz="2000" dirty="0" smtClean="0">
                <a:solidFill>
                  <a:srgbClr val="00338D"/>
                </a:solidFill>
                <a:ea typeface="Segoe UI" pitchFamily="34" charset="0"/>
                <a:cs typeface="Segoe UI" pitchFamily="34" charset="0"/>
              </a:rPr>
            </a:br>
            <a:r>
              <a:rPr lang="en-US" sz="2000" dirty="0" smtClean="0">
                <a:solidFill>
                  <a:srgbClr val="00338D"/>
                </a:solidFill>
                <a:ea typeface="Segoe UI" pitchFamily="34" charset="0"/>
                <a:cs typeface="Segoe UI" pitchFamily="34" charset="0"/>
              </a:rPr>
              <a:t>&amp; Video</a:t>
            </a:r>
            <a:endParaRPr lang="en-US" sz="2000" dirty="0">
              <a:solidFill>
                <a:srgbClr val="00338D"/>
              </a:solidFill>
              <a:ea typeface="Segoe UI" pitchFamily="34" charset="0"/>
              <a:cs typeface="Segoe UI" pitchFamily="34" charset="0"/>
            </a:endParaRPr>
          </a:p>
        </p:txBody>
      </p:sp>
      <p:sp>
        <p:nvSpPr>
          <p:cNvPr id="35" name="Rectangle 62"/>
          <p:cNvSpPr/>
          <p:nvPr/>
        </p:nvSpPr>
        <p:spPr bwMode="auto">
          <a:xfrm>
            <a:off x="4289124" y="5016023"/>
            <a:ext cx="1758115" cy="761802"/>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7" tIns="38088" rIns="76177" bIns="38088" numCol="1" rtlCol="0" anchor="ctr" anchorCtr="0" compatLnSpc="1">
            <a:prstTxWarp prst="textNoShape">
              <a:avLst/>
            </a:prstTxWarp>
          </a:bodyPr>
          <a:lstStyle/>
          <a:p>
            <a:pPr marL="4763" indent="-4763" defTabSz="914363"/>
            <a:r>
              <a:rPr lang="en-US" sz="2000" dirty="0" smtClean="0">
                <a:solidFill>
                  <a:srgbClr val="00338D"/>
                </a:solidFill>
                <a:ea typeface="Segoe UI" pitchFamily="34" charset="0"/>
                <a:cs typeface="Segoe UI" pitchFamily="34" charset="0"/>
              </a:rPr>
              <a:t>Content </a:t>
            </a:r>
          </a:p>
          <a:p>
            <a:pPr marL="4763" indent="-4763" defTabSz="914363"/>
            <a:r>
              <a:rPr lang="en-US" sz="2000" dirty="0" smtClean="0">
                <a:solidFill>
                  <a:srgbClr val="00338D"/>
                </a:solidFill>
                <a:ea typeface="Segoe UI" pitchFamily="34" charset="0"/>
                <a:cs typeface="Segoe UI" pitchFamily="34" charset="0"/>
              </a:rPr>
              <a:t>Management</a:t>
            </a:r>
            <a:endParaRPr lang="en-US" sz="2000" dirty="0">
              <a:solidFill>
                <a:srgbClr val="00338D"/>
              </a:solidFill>
              <a:ea typeface="Segoe UI" pitchFamily="34" charset="0"/>
              <a:cs typeface="Segoe UI" pitchFamily="34" charset="0"/>
            </a:endParaRPr>
          </a:p>
        </p:txBody>
      </p:sp>
      <p:sp>
        <p:nvSpPr>
          <p:cNvPr id="36" name="Rectangle 63"/>
          <p:cNvSpPr/>
          <p:nvPr/>
        </p:nvSpPr>
        <p:spPr bwMode="auto">
          <a:xfrm>
            <a:off x="6664176" y="5975390"/>
            <a:ext cx="1332395" cy="761802"/>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7" tIns="38088" rIns="76177" bIns="38088" numCol="1" rtlCol="0" anchor="ctr" anchorCtr="0" compatLnSpc="1">
            <a:prstTxWarp prst="textNoShape">
              <a:avLst/>
            </a:prstTxWarp>
          </a:bodyPr>
          <a:lstStyle/>
          <a:p>
            <a:pPr marL="4763" indent="-4763" defTabSz="914363"/>
            <a:r>
              <a:rPr lang="en-US" sz="2000" dirty="0" smtClean="0">
                <a:solidFill>
                  <a:srgbClr val="00338D"/>
                </a:solidFill>
                <a:ea typeface="Segoe UI" pitchFamily="34" charset="0"/>
                <a:cs typeface="Segoe UI" pitchFamily="34" charset="0"/>
              </a:rPr>
              <a:t>Enterprise</a:t>
            </a:r>
          </a:p>
          <a:p>
            <a:pPr marL="4763" indent="-4763" defTabSz="914363"/>
            <a:r>
              <a:rPr lang="en-US" sz="2000" dirty="0" smtClean="0">
                <a:solidFill>
                  <a:srgbClr val="00338D"/>
                </a:solidFill>
                <a:ea typeface="Segoe UI" pitchFamily="34" charset="0"/>
                <a:cs typeface="Segoe UI" pitchFamily="34" charset="0"/>
              </a:rPr>
              <a:t>Social</a:t>
            </a:r>
            <a:endParaRPr lang="en-US" sz="2000" dirty="0">
              <a:solidFill>
                <a:srgbClr val="00338D"/>
              </a:solidFill>
              <a:ea typeface="Segoe UI" pitchFamily="34" charset="0"/>
              <a:cs typeface="Segoe UI" pitchFamily="34" charset="0"/>
            </a:endParaRPr>
          </a:p>
        </p:txBody>
      </p:sp>
      <p:sp>
        <p:nvSpPr>
          <p:cNvPr id="37" name="Rectangle 64"/>
          <p:cNvSpPr/>
          <p:nvPr/>
        </p:nvSpPr>
        <p:spPr bwMode="auto">
          <a:xfrm>
            <a:off x="5940228" y="4694819"/>
            <a:ext cx="1547145" cy="761802"/>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7" tIns="38088" rIns="76177" bIns="38088" numCol="1" rtlCol="0" anchor="ctr" anchorCtr="0" compatLnSpc="1">
            <a:prstTxWarp prst="textNoShape">
              <a:avLst/>
            </a:prstTxWarp>
          </a:bodyPr>
          <a:lstStyle/>
          <a:p>
            <a:pPr marL="4763" indent="-4763" defTabSz="914363"/>
            <a:r>
              <a:rPr lang="en-US" sz="2000" dirty="0" smtClean="0">
                <a:solidFill>
                  <a:srgbClr val="00338D"/>
                </a:solidFill>
                <a:ea typeface="Segoe UI" pitchFamily="34" charset="0"/>
                <a:cs typeface="Segoe UI" pitchFamily="34" charset="0"/>
              </a:rPr>
              <a:t>Reporting </a:t>
            </a:r>
          </a:p>
          <a:p>
            <a:pPr marL="4763" indent="-4763" defTabSz="914363"/>
            <a:r>
              <a:rPr lang="en-US" sz="2000" dirty="0" smtClean="0">
                <a:solidFill>
                  <a:srgbClr val="00338D"/>
                </a:solidFill>
                <a:ea typeface="Segoe UI" pitchFamily="34" charset="0"/>
                <a:cs typeface="Segoe UI" pitchFamily="34" charset="0"/>
              </a:rPr>
              <a:t>&amp; Analytics </a:t>
            </a:r>
          </a:p>
        </p:txBody>
      </p:sp>
    </p:spTree>
    <p:extLst>
      <p:ext uri="{BB962C8B-B14F-4D97-AF65-F5344CB8AC3E}">
        <p14:creationId xmlns:p14="http://schemas.microsoft.com/office/powerpoint/2010/main" val="2268003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el 1"/>
          <p:cNvSpPr>
            <a:spLocks noGrp="1"/>
          </p:cNvSpPr>
          <p:nvPr>
            <p:ph type="title"/>
          </p:nvPr>
        </p:nvSpPr>
        <p:spPr>
          <a:xfrm>
            <a:off x="274639" y="295274"/>
            <a:ext cx="11889564" cy="917575"/>
          </a:xfrm>
        </p:spPr>
        <p:txBody>
          <a:bodyPr/>
          <a:lstStyle/>
          <a:p>
            <a:r>
              <a:rPr lang="de-DE" dirty="0" smtClean="0"/>
              <a:t>The </a:t>
            </a:r>
            <a:r>
              <a:rPr lang="de-DE" dirty="0" err="1" smtClean="0"/>
              <a:t>Opportunity</a:t>
            </a:r>
            <a:r>
              <a:rPr lang="de-DE" dirty="0"/>
              <a:t/>
            </a:r>
            <a:br>
              <a:rPr lang="de-DE" dirty="0"/>
            </a:br>
            <a:endParaRPr lang="de-DE" sz="4000" spc="0" dirty="0">
              <a:gradFill>
                <a:gsLst>
                  <a:gs pos="1250">
                    <a:schemeClr val="tx2"/>
                  </a:gs>
                  <a:gs pos="99000">
                    <a:schemeClr val="tx2"/>
                  </a:gs>
                </a:gsLst>
                <a:lin ang="5400000" scaled="0"/>
              </a:gradFill>
              <a:cs typeface="+mn-cs"/>
            </a:endParaRPr>
          </a:p>
        </p:txBody>
      </p:sp>
      <p:sp>
        <p:nvSpPr>
          <p:cNvPr id="35" name="white gradient"/>
          <p:cNvSpPr/>
          <p:nvPr/>
        </p:nvSpPr>
        <p:spPr>
          <a:xfrm>
            <a:off x="2905869" y="3929310"/>
            <a:ext cx="3953796" cy="2014358"/>
          </a:xfrm>
          <a:prstGeom prst="rect">
            <a:avLst/>
          </a:prstGeom>
          <a:solidFill>
            <a:schemeClr val="accent1"/>
          </a:solidFill>
          <a:ln w="3175">
            <a:noFill/>
          </a:ln>
          <a:effectLst/>
        </p:spPr>
        <p:txBody>
          <a:bodyPr vert="horz" wrap="square" lIns="182880" tIns="182880" rIns="182880" bIns="182880" rtlCol="0" anchor="t" anchorCtr="0">
            <a:noAutofit/>
          </a:bodyPr>
          <a:lstStyle/>
          <a:p>
            <a:pPr defTabSz="932742">
              <a:spcBef>
                <a:spcPct val="0"/>
              </a:spcBef>
              <a:spcAft>
                <a:spcPts val="600"/>
              </a:spcAft>
            </a:pPr>
            <a:r>
              <a:rPr lang="en-US" sz="2400" dirty="0">
                <a:ln w="3175">
                  <a:noFill/>
                </a:ln>
                <a:solidFill>
                  <a:srgbClr val="FFFFFF"/>
                </a:solidFill>
                <a:latin typeface="Segoe UI Light" pitchFamily="34" charset="0"/>
                <a:ea typeface="Segoe UI" pitchFamily="34" charset="0"/>
                <a:cs typeface="Segoe UI" pitchFamily="34" charset="0"/>
              </a:rPr>
              <a:t>S</a:t>
            </a:r>
            <a:r>
              <a:rPr lang="en-US" sz="2400" dirty="0" smtClean="0">
                <a:ln w="3175">
                  <a:noFill/>
                </a:ln>
                <a:solidFill>
                  <a:srgbClr val="FFFFFF"/>
                </a:solidFill>
                <a:latin typeface="Segoe UI Light" pitchFamily="34" charset="0"/>
                <a:ea typeface="Segoe UI" pitchFamily="34" charset="0"/>
                <a:cs typeface="Segoe UI" pitchFamily="34" charset="0"/>
              </a:rPr>
              <a:t>ell and Upgrade $$</a:t>
            </a:r>
          </a:p>
          <a:p>
            <a:pPr defTabSz="932742">
              <a:spcBef>
                <a:spcPct val="0"/>
              </a:spcBef>
            </a:pPr>
            <a:r>
              <a:rPr lang="en-US" sz="1400" dirty="0" smtClean="0">
                <a:ln w="3175">
                  <a:noFill/>
                </a:ln>
                <a:solidFill>
                  <a:srgbClr val="FFFFFF"/>
                </a:solidFill>
                <a:ea typeface="Segoe UI" pitchFamily="34" charset="0"/>
                <a:cs typeface="Segoe UI" pitchFamily="34" charset="0"/>
              </a:rPr>
              <a:t>software and </a:t>
            </a:r>
            <a:r>
              <a:rPr lang="en-US" sz="1400" dirty="0">
                <a:ln w="3175">
                  <a:noFill/>
                </a:ln>
                <a:solidFill>
                  <a:srgbClr val="FFFFFF"/>
                </a:solidFill>
                <a:ea typeface="Segoe UI" pitchFamily="34" charset="0"/>
                <a:cs typeface="Segoe UI" pitchFamily="34" charset="0"/>
              </a:rPr>
              <a:t>s</a:t>
            </a:r>
            <a:r>
              <a:rPr lang="en-US" sz="1400" dirty="0" smtClean="0">
                <a:ln w="3175">
                  <a:noFill/>
                </a:ln>
                <a:solidFill>
                  <a:srgbClr val="FFFFFF"/>
                </a:solidFill>
                <a:ea typeface="Segoe UI" pitchFamily="34" charset="0"/>
                <a:cs typeface="Segoe UI" pitchFamily="34" charset="0"/>
              </a:rPr>
              <a:t>ervice revenue</a:t>
            </a:r>
            <a:endParaRPr lang="en-US" sz="1400" dirty="0">
              <a:ln w="3175">
                <a:noFill/>
              </a:ln>
              <a:solidFill>
                <a:srgbClr val="FFFFFF"/>
              </a:solidFill>
              <a:ea typeface="Segoe UI" pitchFamily="34" charset="0"/>
              <a:cs typeface="Segoe UI" pitchFamily="34" charset="0"/>
            </a:endParaRPr>
          </a:p>
        </p:txBody>
      </p:sp>
      <p:sp>
        <p:nvSpPr>
          <p:cNvPr id="36" name="white gradient"/>
          <p:cNvSpPr/>
          <p:nvPr/>
        </p:nvSpPr>
        <p:spPr>
          <a:xfrm>
            <a:off x="7130706" y="1767887"/>
            <a:ext cx="3953396" cy="2014357"/>
          </a:xfrm>
          <a:prstGeom prst="rect">
            <a:avLst/>
          </a:prstGeom>
          <a:solidFill>
            <a:schemeClr val="accent2"/>
          </a:solidFill>
          <a:ln w="3175">
            <a:noFill/>
          </a:ln>
          <a:effectLst/>
        </p:spPr>
        <p:txBody>
          <a:bodyPr vert="horz" wrap="square" lIns="182880" tIns="182880" rIns="182880" bIns="182880" rtlCol="0" anchor="t" anchorCtr="0">
            <a:noAutofit/>
          </a:bodyPr>
          <a:lstStyle/>
          <a:p>
            <a:pPr defTabSz="932742">
              <a:spcBef>
                <a:spcPct val="0"/>
              </a:spcBef>
              <a:spcAft>
                <a:spcPts val="600"/>
              </a:spcAft>
            </a:pPr>
            <a:r>
              <a:rPr lang="en-US" sz="2400" dirty="0" smtClean="0">
                <a:ln w="3175">
                  <a:noFill/>
                </a:ln>
                <a:solidFill>
                  <a:srgbClr val="FFFFFF"/>
                </a:solidFill>
                <a:latin typeface="Segoe UI Light" pitchFamily="34" charset="0"/>
                <a:ea typeface="Segoe UI" pitchFamily="34" charset="0"/>
                <a:cs typeface="Segoe UI" pitchFamily="34" charset="0"/>
              </a:rPr>
              <a:t>App-</a:t>
            </a:r>
            <a:r>
              <a:rPr lang="en-US" sz="2400" dirty="0" err="1">
                <a:ln w="3175">
                  <a:noFill/>
                </a:ln>
                <a:solidFill>
                  <a:srgbClr val="FFFFFF"/>
                </a:solidFill>
                <a:latin typeface="Segoe UI Light" pitchFamily="34" charset="0"/>
                <a:ea typeface="Segoe UI" pitchFamily="34" charset="0"/>
                <a:cs typeface="Segoe UI" pitchFamily="34" charset="0"/>
              </a:rPr>
              <a:t>R</a:t>
            </a:r>
            <a:r>
              <a:rPr lang="en-US" sz="2400" dirty="0" err="1" smtClean="0">
                <a:ln w="3175">
                  <a:noFill/>
                </a:ln>
                <a:solidFill>
                  <a:srgbClr val="FFFFFF"/>
                </a:solidFill>
                <a:latin typeface="Segoe UI Light" pitchFamily="34" charset="0"/>
                <a:ea typeface="Segoe UI" pitchFamily="34" charset="0"/>
                <a:cs typeface="Segoe UI" pitchFamily="34" charset="0"/>
              </a:rPr>
              <a:t>eplatform</a:t>
            </a:r>
            <a:r>
              <a:rPr lang="en-US" sz="2400" dirty="0" smtClean="0">
                <a:ln w="3175">
                  <a:noFill/>
                </a:ln>
                <a:solidFill>
                  <a:srgbClr val="FFFFFF"/>
                </a:solidFill>
                <a:latin typeface="Segoe UI Light" pitchFamily="34" charset="0"/>
                <a:ea typeface="Segoe UI" pitchFamily="34" charset="0"/>
                <a:cs typeface="Segoe UI" pitchFamily="34" charset="0"/>
              </a:rPr>
              <a:t> $$$</a:t>
            </a:r>
            <a:endParaRPr lang="en-US" sz="2400" dirty="0">
              <a:ln w="3175">
                <a:noFill/>
              </a:ln>
              <a:solidFill>
                <a:srgbClr val="FFFFFF"/>
              </a:solidFill>
              <a:latin typeface="Segoe UI Light" pitchFamily="34" charset="0"/>
              <a:ea typeface="Segoe UI" pitchFamily="34" charset="0"/>
              <a:cs typeface="Segoe UI" pitchFamily="34" charset="0"/>
            </a:endParaRPr>
          </a:p>
          <a:p>
            <a:pPr defTabSz="932742">
              <a:spcBef>
                <a:spcPct val="0"/>
              </a:spcBef>
              <a:spcAft>
                <a:spcPts val="600"/>
              </a:spcAft>
            </a:pPr>
            <a:r>
              <a:rPr lang="en-US" sz="1400" dirty="0" smtClean="0">
                <a:ln w="3175">
                  <a:noFill/>
                </a:ln>
                <a:solidFill>
                  <a:srgbClr val="FFFFFF"/>
                </a:solidFill>
                <a:ea typeface="Segoe UI" pitchFamily="34" charset="0"/>
                <a:cs typeface="Segoe UI" pitchFamily="34" charset="0"/>
              </a:rPr>
              <a:t>current solutions</a:t>
            </a:r>
          </a:p>
          <a:p>
            <a:pPr defTabSz="932742">
              <a:spcBef>
                <a:spcPct val="0"/>
              </a:spcBef>
              <a:spcAft>
                <a:spcPts val="600"/>
              </a:spcAft>
            </a:pPr>
            <a:endParaRPr lang="en-US" sz="1400" dirty="0">
              <a:ln w="3175">
                <a:noFill/>
              </a:ln>
              <a:solidFill>
                <a:srgbClr val="FFFFFF"/>
              </a:solidFill>
              <a:ea typeface="Segoe UI" pitchFamily="34" charset="0"/>
              <a:cs typeface="Segoe UI" pitchFamily="34" charset="0"/>
            </a:endParaRPr>
          </a:p>
        </p:txBody>
      </p:sp>
      <p:sp>
        <p:nvSpPr>
          <p:cNvPr id="37" name="white gradient"/>
          <p:cNvSpPr/>
          <p:nvPr/>
        </p:nvSpPr>
        <p:spPr>
          <a:xfrm>
            <a:off x="483507" y="1767887"/>
            <a:ext cx="2154203" cy="4175781"/>
          </a:xfrm>
          <a:prstGeom prst="rect">
            <a:avLst/>
          </a:prstGeom>
          <a:solidFill>
            <a:schemeClr val="tx1"/>
          </a:solidFill>
          <a:ln w="3175">
            <a:noFill/>
          </a:ln>
          <a:effectLst/>
        </p:spPr>
        <p:txBody>
          <a:bodyPr vert="horz" wrap="square" lIns="91440" tIns="182880" rIns="182880" bIns="182880" rtlCol="0" anchor="b" anchorCtr="0">
            <a:noAutofit/>
          </a:bodyPr>
          <a:lstStyle/>
          <a:p>
            <a:pPr algn="r" defTabSz="932742">
              <a:lnSpc>
                <a:spcPct val="80000"/>
              </a:lnSpc>
              <a:spcBef>
                <a:spcPct val="0"/>
              </a:spcBef>
            </a:pPr>
            <a:r>
              <a:rPr lang="de-DE" sz="3200" dirty="0" err="1">
                <a:ln w="3175">
                  <a:noFill/>
                </a:ln>
                <a:solidFill>
                  <a:srgbClr val="FFFFFF"/>
                </a:solidFill>
                <a:latin typeface="Segoe UI Light" pitchFamily="34" charset="0"/>
                <a:ea typeface="Segoe UI" pitchFamily="34" charset="0"/>
                <a:cs typeface="Segoe UI" pitchFamily="34" charset="0"/>
              </a:rPr>
              <a:t>A</a:t>
            </a:r>
            <a:r>
              <a:rPr lang="de-DE" sz="3200" dirty="0" err="1" smtClean="0">
                <a:ln w="3175">
                  <a:noFill/>
                </a:ln>
                <a:solidFill>
                  <a:srgbClr val="FFFFFF"/>
                </a:solidFill>
                <a:latin typeface="Segoe UI Light" pitchFamily="34" charset="0"/>
                <a:ea typeface="Segoe UI" pitchFamily="34" charset="0"/>
                <a:cs typeface="Segoe UI" pitchFamily="34" charset="0"/>
              </a:rPr>
              <a:t>dapt</a:t>
            </a:r>
            <a:r>
              <a:rPr lang="de-DE" sz="3200" dirty="0" smtClean="0">
                <a:ln w="3175">
                  <a:noFill/>
                </a:ln>
                <a:solidFill>
                  <a:srgbClr val="FFFFFF"/>
                </a:solidFill>
                <a:latin typeface="Segoe UI Light" pitchFamily="34" charset="0"/>
                <a:ea typeface="Segoe UI" pitchFamily="34" charset="0"/>
                <a:cs typeface="Segoe UI" pitchFamily="34" charset="0"/>
              </a:rPr>
              <a:t> </a:t>
            </a:r>
            <a:r>
              <a:rPr lang="de-DE" sz="3200" dirty="0" err="1">
                <a:ln w="3175">
                  <a:noFill/>
                </a:ln>
                <a:solidFill>
                  <a:srgbClr val="FFFFFF"/>
                </a:solidFill>
                <a:latin typeface="Segoe UI Light" pitchFamily="34" charset="0"/>
                <a:ea typeface="Segoe UI" pitchFamily="34" charset="0"/>
                <a:cs typeface="Segoe UI" pitchFamily="34" charset="0"/>
              </a:rPr>
              <a:t>to</a:t>
            </a:r>
            <a:r>
              <a:rPr lang="de-DE" sz="3200" dirty="0">
                <a:ln w="3175">
                  <a:noFill/>
                </a:ln>
                <a:solidFill>
                  <a:srgbClr val="FFFFFF"/>
                </a:solidFill>
                <a:latin typeface="Segoe UI Light" pitchFamily="34" charset="0"/>
                <a:ea typeface="Segoe UI" pitchFamily="34" charset="0"/>
                <a:cs typeface="Segoe UI" pitchFamily="34" charset="0"/>
              </a:rPr>
              <a:t> </a:t>
            </a:r>
            <a:r>
              <a:rPr lang="de-DE" sz="3200" dirty="0" err="1" smtClean="0">
                <a:ln w="3175">
                  <a:noFill/>
                </a:ln>
                <a:solidFill>
                  <a:srgbClr val="FFFFFF"/>
                </a:solidFill>
                <a:latin typeface="Segoe UI Light" pitchFamily="34" charset="0"/>
                <a:ea typeface="Segoe UI" pitchFamily="34" charset="0"/>
                <a:cs typeface="Segoe UI" pitchFamily="34" charset="0"/>
              </a:rPr>
              <a:t>the</a:t>
            </a:r>
            <a:r>
              <a:rPr lang="de-DE" sz="3200" dirty="0" smtClean="0">
                <a:ln w="3175">
                  <a:noFill/>
                </a:ln>
                <a:solidFill>
                  <a:srgbClr val="FFFFFF"/>
                </a:solidFill>
                <a:latin typeface="Segoe UI Light" pitchFamily="34" charset="0"/>
                <a:ea typeface="Segoe UI" pitchFamily="34" charset="0"/>
                <a:cs typeface="Segoe UI" pitchFamily="34" charset="0"/>
              </a:rPr>
              <a:t> </a:t>
            </a:r>
            <a:r>
              <a:rPr lang="de-DE" sz="3200" dirty="0" err="1">
                <a:ln w="3175">
                  <a:noFill/>
                </a:ln>
                <a:solidFill>
                  <a:srgbClr val="FFFFFF"/>
                </a:solidFill>
                <a:latin typeface="Segoe UI Light" pitchFamily="34" charset="0"/>
                <a:ea typeface="Segoe UI" pitchFamily="34" charset="0"/>
                <a:cs typeface="Segoe UI" pitchFamily="34" charset="0"/>
              </a:rPr>
              <a:t>c</a:t>
            </a:r>
            <a:r>
              <a:rPr lang="de-DE" sz="3200" dirty="0" err="1" smtClean="0">
                <a:ln w="3175">
                  <a:noFill/>
                </a:ln>
                <a:solidFill>
                  <a:srgbClr val="FFFFFF"/>
                </a:solidFill>
                <a:latin typeface="Segoe UI Light" pitchFamily="34" charset="0"/>
                <a:ea typeface="Segoe UI" pitchFamily="34" charset="0"/>
                <a:cs typeface="Segoe UI" pitchFamily="34" charset="0"/>
              </a:rPr>
              <a:t>hanging</a:t>
            </a:r>
            <a:r>
              <a:rPr lang="de-DE" sz="3200" dirty="0" smtClean="0">
                <a:ln w="3175">
                  <a:noFill/>
                </a:ln>
                <a:solidFill>
                  <a:srgbClr val="FFFFFF"/>
                </a:solidFill>
                <a:latin typeface="Segoe UI Light" pitchFamily="34" charset="0"/>
                <a:ea typeface="Segoe UI" pitchFamily="34" charset="0"/>
                <a:cs typeface="Segoe UI" pitchFamily="34" charset="0"/>
              </a:rPr>
              <a:t> SharePoint </a:t>
            </a:r>
            <a:r>
              <a:rPr lang="de-DE" sz="3200" dirty="0">
                <a:ln w="3175">
                  <a:noFill/>
                </a:ln>
                <a:solidFill>
                  <a:srgbClr val="FFFFFF"/>
                </a:solidFill>
                <a:latin typeface="Segoe UI Light" pitchFamily="34" charset="0"/>
                <a:ea typeface="Segoe UI" pitchFamily="34" charset="0"/>
                <a:cs typeface="Segoe UI" pitchFamily="34" charset="0"/>
              </a:rPr>
              <a:t>W</a:t>
            </a:r>
            <a:r>
              <a:rPr lang="de-DE" sz="3200" dirty="0" smtClean="0">
                <a:ln w="3175">
                  <a:noFill/>
                </a:ln>
                <a:solidFill>
                  <a:srgbClr val="FFFFFF"/>
                </a:solidFill>
                <a:latin typeface="Segoe UI Light" pitchFamily="34" charset="0"/>
                <a:ea typeface="Segoe UI" pitchFamily="34" charset="0"/>
                <a:cs typeface="Segoe UI" pitchFamily="34" charset="0"/>
              </a:rPr>
              <a:t>orld</a:t>
            </a:r>
            <a:endParaRPr lang="en-US" sz="3200" spc="-20" dirty="0">
              <a:ln w="3175">
                <a:noFill/>
              </a:ln>
              <a:solidFill>
                <a:srgbClr val="FFFFFF"/>
              </a:solidFill>
              <a:latin typeface="Segoe UI Light" pitchFamily="34" charset="0"/>
              <a:ea typeface="Segoe UI" pitchFamily="34" charset="0"/>
              <a:cs typeface="Segoe UI" pitchFamily="34" charset="0"/>
            </a:endParaRPr>
          </a:p>
        </p:txBody>
      </p:sp>
      <p:sp>
        <p:nvSpPr>
          <p:cNvPr id="38" name="white gradient"/>
          <p:cNvSpPr/>
          <p:nvPr/>
        </p:nvSpPr>
        <p:spPr>
          <a:xfrm>
            <a:off x="2906269" y="1767887"/>
            <a:ext cx="3953396" cy="2014357"/>
          </a:xfrm>
          <a:prstGeom prst="rect">
            <a:avLst/>
          </a:prstGeom>
          <a:solidFill>
            <a:schemeClr val="tx2"/>
          </a:solidFill>
          <a:ln w="3175">
            <a:noFill/>
          </a:ln>
          <a:effectLst/>
        </p:spPr>
        <p:txBody>
          <a:bodyPr vert="horz" wrap="square" lIns="182880" tIns="182880" rIns="182880" bIns="182880" rtlCol="0" anchor="t" anchorCtr="0">
            <a:noAutofit/>
          </a:bodyPr>
          <a:lstStyle/>
          <a:p>
            <a:pPr defTabSz="932742">
              <a:spcBef>
                <a:spcPct val="0"/>
              </a:spcBef>
              <a:spcAft>
                <a:spcPts val="600"/>
              </a:spcAft>
            </a:pPr>
            <a:r>
              <a:rPr lang="en-US" sz="2400" dirty="0">
                <a:ln w="3175">
                  <a:noFill/>
                </a:ln>
                <a:solidFill>
                  <a:srgbClr val="FFFFFF"/>
                </a:solidFill>
                <a:latin typeface="Segoe UI Light" pitchFamily="34" charset="0"/>
                <a:ea typeface="Segoe UI" pitchFamily="34" charset="0"/>
                <a:cs typeface="Segoe UI" pitchFamily="34" charset="0"/>
              </a:rPr>
              <a:t>D</a:t>
            </a:r>
            <a:r>
              <a:rPr lang="en-US" sz="2400" dirty="0" smtClean="0">
                <a:ln w="3175">
                  <a:noFill/>
                </a:ln>
                <a:solidFill>
                  <a:srgbClr val="FFFFFF"/>
                </a:solidFill>
                <a:latin typeface="Segoe UI Light" pitchFamily="34" charset="0"/>
                <a:ea typeface="Segoe UI" pitchFamily="34" charset="0"/>
                <a:cs typeface="Segoe UI" pitchFamily="34" charset="0"/>
              </a:rPr>
              <a:t>eployment $</a:t>
            </a:r>
          </a:p>
          <a:p>
            <a:pPr defTabSz="932742">
              <a:spcBef>
                <a:spcPct val="0"/>
              </a:spcBef>
            </a:pPr>
            <a:r>
              <a:rPr lang="en-US" sz="1400" dirty="0" smtClean="0">
                <a:ln w="3175">
                  <a:noFill/>
                </a:ln>
                <a:solidFill>
                  <a:srgbClr val="FFFFFF"/>
                </a:solidFill>
                <a:ea typeface="Segoe UI" pitchFamily="34" charset="0"/>
                <a:cs typeface="Segoe UI" pitchFamily="34" charset="0"/>
              </a:rPr>
              <a:t>service revenue  </a:t>
            </a:r>
          </a:p>
        </p:txBody>
      </p:sp>
      <p:sp>
        <p:nvSpPr>
          <p:cNvPr id="41" name="white gradient"/>
          <p:cNvSpPr/>
          <p:nvPr/>
        </p:nvSpPr>
        <p:spPr>
          <a:xfrm>
            <a:off x="7162887" y="3929310"/>
            <a:ext cx="3953396" cy="2014357"/>
          </a:xfrm>
          <a:prstGeom prst="rect">
            <a:avLst/>
          </a:prstGeom>
          <a:solidFill>
            <a:schemeClr val="accent6"/>
          </a:solidFill>
          <a:ln w="3175">
            <a:noFill/>
          </a:ln>
          <a:effectLst/>
        </p:spPr>
        <p:txBody>
          <a:bodyPr vert="horz" wrap="square" lIns="182880" tIns="182880" rIns="182880" bIns="182880" rtlCol="0" anchor="t" anchorCtr="0">
            <a:noAutofit/>
          </a:bodyPr>
          <a:lstStyle/>
          <a:p>
            <a:pPr defTabSz="932742">
              <a:spcBef>
                <a:spcPct val="0"/>
              </a:spcBef>
              <a:spcAft>
                <a:spcPts val="600"/>
              </a:spcAft>
            </a:pPr>
            <a:r>
              <a:rPr lang="en-US" sz="2400" dirty="0" smtClean="0">
                <a:ln w="3175">
                  <a:noFill/>
                </a:ln>
                <a:solidFill>
                  <a:srgbClr val="FFFFFF"/>
                </a:solidFill>
                <a:latin typeface="Segoe UI Light" pitchFamily="34" charset="0"/>
                <a:ea typeface="Segoe UI" pitchFamily="34" charset="0"/>
                <a:cs typeface="Segoe UI" pitchFamily="34" charset="0"/>
              </a:rPr>
              <a:t>Solution Portfolio $$$$ </a:t>
            </a:r>
          </a:p>
          <a:p>
            <a:pPr defTabSz="932742">
              <a:spcBef>
                <a:spcPct val="0"/>
              </a:spcBef>
              <a:spcAft>
                <a:spcPts val="600"/>
              </a:spcAft>
            </a:pPr>
            <a:r>
              <a:rPr lang="en-US" sz="1400" dirty="0">
                <a:ln w="3175">
                  <a:noFill/>
                </a:ln>
                <a:solidFill>
                  <a:srgbClr val="FFFFFF"/>
                </a:solidFill>
                <a:ea typeface="Segoe UI" pitchFamily="34" charset="0"/>
                <a:cs typeface="Segoe UI" pitchFamily="34" charset="0"/>
              </a:rPr>
              <a:t>recurring </a:t>
            </a:r>
            <a:r>
              <a:rPr lang="en-US" sz="1400" dirty="0" smtClean="0">
                <a:ln w="3175">
                  <a:noFill/>
                </a:ln>
                <a:solidFill>
                  <a:srgbClr val="FFFFFF"/>
                </a:solidFill>
                <a:ea typeface="Segoe UI" pitchFamily="34" charset="0"/>
                <a:cs typeface="Segoe UI" pitchFamily="34" charset="0"/>
              </a:rPr>
              <a:t>revenue</a:t>
            </a:r>
          </a:p>
          <a:p>
            <a:pPr defTabSz="932742">
              <a:spcBef>
                <a:spcPct val="0"/>
              </a:spcBef>
              <a:spcAft>
                <a:spcPts val="600"/>
              </a:spcAft>
            </a:pPr>
            <a:endParaRPr lang="en-US" sz="1400" dirty="0">
              <a:ln w="3175">
                <a:noFill/>
              </a:ln>
              <a:solidFill>
                <a:srgbClr val="FFFFFF"/>
              </a:solidFill>
              <a:ea typeface="Segoe UI" pitchFamily="34" charset="0"/>
              <a:cs typeface="Segoe UI" pitchFamily="34" charset="0"/>
            </a:endParaRPr>
          </a:p>
        </p:txBody>
      </p:sp>
      <p:sp>
        <p:nvSpPr>
          <p:cNvPr id="5" name="Textfeld 4"/>
          <p:cNvSpPr txBox="1"/>
          <p:nvPr/>
        </p:nvSpPr>
        <p:spPr>
          <a:xfrm>
            <a:off x="1033661" y="6184773"/>
            <a:ext cx="10267683" cy="627864"/>
          </a:xfrm>
          <a:prstGeom prst="rect">
            <a:avLst/>
          </a:prstGeom>
          <a:noFill/>
        </p:spPr>
        <p:txBody>
          <a:bodyPr wrap="none" lIns="182880" tIns="146304" rIns="182880" bIns="146304" rtlCol="0">
            <a:spAutoFit/>
          </a:bodyPr>
          <a:lstStyle/>
          <a:p>
            <a:pPr defTabSz="932742">
              <a:lnSpc>
                <a:spcPct val="90000"/>
              </a:lnSpc>
              <a:spcAft>
                <a:spcPts val="600"/>
              </a:spcAft>
            </a:pPr>
            <a:r>
              <a:rPr lang="de-DE" sz="2400" dirty="0" err="1" smtClean="0">
                <a:gradFill>
                  <a:gsLst>
                    <a:gs pos="2917">
                      <a:srgbClr val="00338D"/>
                    </a:gs>
                    <a:gs pos="30000">
                      <a:srgbClr val="00338D"/>
                    </a:gs>
                  </a:gsLst>
                  <a:lin ang="5400000" scaled="0"/>
                </a:gradFill>
              </a:rPr>
              <a:t>architecture</a:t>
            </a:r>
            <a:r>
              <a:rPr lang="de-DE" sz="2400" dirty="0" smtClean="0">
                <a:gradFill>
                  <a:gsLst>
                    <a:gs pos="2917">
                      <a:srgbClr val="00338D"/>
                    </a:gs>
                    <a:gs pos="30000">
                      <a:srgbClr val="00338D"/>
                    </a:gs>
                  </a:gsLst>
                  <a:lin ang="5400000" scaled="0"/>
                </a:gradFill>
              </a:rPr>
              <a:t>	</a:t>
            </a:r>
            <a:r>
              <a:rPr lang="de-DE" sz="2400" dirty="0" err="1" smtClean="0">
                <a:gradFill>
                  <a:gsLst>
                    <a:gs pos="2917">
                      <a:srgbClr val="00338D"/>
                    </a:gs>
                    <a:gs pos="30000">
                      <a:srgbClr val="00338D"/>
                    </a:gs>
                  </a:gsLst>
                  <a:lin ang="5400000" scaled="0"/>
                </a:gradFill>
              </a:rPr>
              <a:t>governance</a:t>
            </a:r>
            <a:r>
              <a:rPr lang="de-DE" sz="2400" dirty="0" smtClean="0">
                <a:gradFill>
                  <a:gsLst>
                    <a:gs pos="2917">
                      <a:srgbClr val="00338D"/>
                    </a:gs>
                    <a:gs pos="30000">
                      <a:srgbClr val="00338D"/>
                    </a:gs>
                  </a:gsLst>
                  <a:lin ang="5400000" scaled="0"/>
                </a:gradFill>
              </a:rPr>
              <a:t>	</a:t>
            </a:r>
            <a:r>
              <a:rPr lang="de-DE" sz="2400" dirty="0" err="1" smtClean="0">
                <a:gradFill>
                  <a:gsLst>
                    <a:gs pos="2917">
                      <a:srgbClr val="00338D"/>
                    </a:gs>
                    <a:gs pos="30000">
                      <a:srgbClr val="00338D"/>
                    </a:gs>
                  </a:gsLst>
                  <a:lin ang="5400000" scaled="0"/>
                </a:gradFill>
              </a:rPr>
              <a:t>project</a:t>
            </a:r>
            <a:r>
              <a:rPr lang="de-DE" sz="2400" dirty="0" smtClean="0">
                <a:gradFill>
                  <a:gsLst>
                    <a:gs pos="2917">
                      <a:srgbClr val="00338D"/>
                    </a:gs>
                    <a:gs pos="30000">
                      <a:srgbClr val="00338D"/>
                    </a:gs>
                  </a:gsLst>
                  <a:lin ang="5400000" scaled="0"/>
                </a:gradFill>
              </a:rPr>
              <a:t> </a:t>
            </a:r>
            <a:r>
              <a:rPr lang="de-DE" sz="2400" dirty="0" err="1" smtClean="0">
                <a:gradFill>
                  <a:gsLst>
                    <a:gs pos="2917">
                      <a:srgbClr val="00338D"/>
                    </a:gs>
                    <a:gs pos="30000">
                      <a:srgbClr val="00338D"/>
                    </a:gs>
                  </a:gsLst>
                  <a:lin ang="5400000" scaled="0"/>
                </a:gradFill>
              </a:rPr>
              <a:t>management</a:t>
            </a:r>
            <a:r>
              <a:rPr lang="de-DE" sz="2400" dirty="0">
                <a:gradFill>
                  <a:gsLst>
                    <a:gs pos="2917">
                      <a:srgbClr val="00338D"/>
                    </a:gs>
                    <a:gs pos="30000">
                      <a:srgbClr val="00338D"/>
                    </a:gs>
                  </a:gsLst>
                  <a:lin ang="5400000" scaled="0"/>
                </a:gradFill>
              </a:rPr>
              <a:t> </a:t>
            </a:r>
            <a:r>
              <a:rPr lang="de-DE" sz="2400" dirty="0" smtClean="0">
                <a:gradFill>
                  <a:gsLst>
                    <a:gs pos="2917">
                      <a:srgbClr val="00338D"/>
                    </a:gs>
                    <a:gs pos="30000">
                      <a:srgbClr val="00338D"/>
                    </a:gs>
                  </a:gsLst>
                  <a:lin ang="5400000" scaled="0"/>
                </a:gradFill>
              </a:rPr>
              <a:t>   </a:t>
            </a:r>
            <a:r>
              <a:rPr lang="de-DE" sz="2400" dirty="0" err="1" smtClean="0">
                <a:gradFill>
                  <a:gsLst>
                    <a:gs pos="2917">
                      <a:srgbClr val="00338D"/>
                    </a:gs>
                    <a:gs pos="30000">
                      <a:srgbClr val="00338D"/>
                    </a:gs>
                  </a:gsLst>
                  <a:lin ang="5400000" scaled="0"/>
                </a:gradFill>
              </a:rPr>
              <a:t>change</a:t>
            </a:r>
            <a:r>
              <a:rPr lang="de-DE" sz="2400" dirty="0" smtClean="0">
                <a:gradFill>
                  <a:gsLst>
                    <a:gs pos="2917">
                      <a:srgbClr val="00338D"/>
                    </a:gs>
                    <a:gs pos="30000">
                      <a:srgbClr val="00338D"/>
                    </a:gs>
                  </a:gsLst>
                  <a:lin ang="5400000" scaled="0"/>
                </a:gradFill>
              </a:rPr>
              <a:t> </a:t>
            </a:r>
            <a:r>
              <a:rPr lang="de-DE" sz="2400" dirty="0" err="1" smtClean="0">
                <a:gradFill>
                  <a:gsLst>
                    <a:gs pos="2917">
                      <a:srgbClr val="00338D"/>
                    </a:gs>
                    <a:gs pos="30000">
                      <a:srgbClr val="00338D"/>
                    </a:gs>
                  </a:gsLst>
                  <a:lin ang="5400000" scaled="0"/>
                </a:gradFill>
              </a:rPr>
              <a:t>management</a:t>
            </a:r>
            <a:r>
              <a:rPr lang="de-DE" sz="2400" dirty="0" smtClean="0">
                <a:gradFill>
                  <a:gsLst>
                    <a:gs pos="2917">
                      <a:srgbClr val="00338D"/>
                    </a:gs>
                    <a:gs pos="30000">
                      <a:srgbClr val="00338D"/>
                    </a:gs>
                  </a:gsLst>
                  <a:lin ang="5400000" scaled="0"/>
                </a:gradFill>
              </a:rPr>
              <a:t> </a:t>
            </a:r>
          </a:p>
        </p:txBody>
      </p:sp>
      <p:cxnSp>
        <p:nvCxnSpPr>
          <p:cNvPr id="7" name="Gerader Verbinder 6"/>
          <p:cNvCxnSpPr/>
          <p:nvPr/>
        </p:nvCxnSpPr>
        <p:spPr>
          <a:xfrm>
            <a:off x="2905869" y="6211264"/>
            <a:ext cx="0" cy="57488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p:nvCxnSpPr>
        <p:spPr>
          <a:xfrm>
            <a:off x="4778077" y="6211264"/>
            <a:ext cx="0" cy="57488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a:off x="7946429" y="6211264"/>
            <a:ext cx="0" cy="57488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668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0-#ppt_w/2"/>
                                          </p:val>
                                        </p:tav>
                                        <p:tav tm="100000">
                                          <p:val>
                                            <p:strVal val="#ppt_x"/>
                                          </p:val>
                                        </p:tav>
                                      </p:tavLst>
                                    </p:anim>
                                    <p:anim calcmode="lin" valueType="num">
                                      <p:cBhvr additive="base">
                                        <p:cTn id="8" dur="10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000" fill="hold"/>
                                        <p:tgtEl>
                                          <p:spTgt spid="38"/>
                                        </p:tgtEl>
                                        <p:attrNameLst>
                                          <p:attrName>ppt_x</p:attrName>
                                        </p:attrNameLst>
                                      </p:cBhvr>
                                      <p:tavLst>
                                        <p:tav tm="0">
                                          <p:val>
                                            <p:strVal val="1+#ppt_w/2"/>
                                          </p:val>
                                        </p:tav>
                                        <p:tav tm="100000">
                                          <p:val>
                                            <p:strVal val="#ppt_x"/>
                                          </p:val>
                                        </p:tav>
                                      </p:tavLst>
                                    </p:anim>
                                    <p:anim calcmode="lin" valueType="num">
                                      <p:cBhvr additive="base">
                                        <p:cTn id="12" dur="10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2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1+#ppt_w/2"/>
                                          </p:val>
                                        </p:tav>
                                        <p:tav tm="100000">
                                          <p:val>
                                            <p:strVal val="#ppt_x"/>
                                          </p:val>
                                        </p:tav>
                                      </p:tavLst>
                                    </p:anim>
                                    <p:anim calcmode="lin" valueType="num">
                                      <p:cBhvr additive="base">
                                        <p:cTn id="20" dur="10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25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1000" fill="hold"/>
                                        <p:tgtEl>
                                          <p:spTgt spid="41"/>
                                        </p:tgtEl>
                                        <p:attrNameLst>
                                          <p:attrName>ppt_x</p:attrName>
                                        </p:attrNameLst>
                                      </p:cBhvr>
                                      <p:tavLst>
                                        <p:tav tm="0">
                                          <p:val>
                                            <p:strVal val="1+#ppt_w/2"/>
                                          </p:val>
                                        </p:tav>
                                        <p:tav tm="100000">
                                          <p:val>
                                            <p:strVal val="#ppt_x"/>
                                          </p:val>
                                        </p:tav>
                                      </p:tavLst>
                                    </p:anim>
                                    <p:anim calcmode="lin" valueType="num">
                                      <p:cBhvr additive="base">
                                        <p:cTn id="2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4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p:cNvSpPr>
            <a:spLocks noGrp="1"/>
          </p:cNvSpPr>
          <p:nvPr>
            <p:ph type="title"/>
          </p:nvPr>
        </p:nvSpPr>
        <p:spPr/>
        <p:txBody>
          <a:bodyPr/>
          <a:lstStyle/>
          <a:p>
            <a:r>
              <a:rPr lang="de-DE" dirty="0"/>
              <a:t>Microsoft </a:t>
            </a:r>
            <a:r>
              <a:rPr lang="de-DE" dirty="0" smtClean="0"/>
              <a:t>Advisory – </a:t>
            </a:r>
            <a:r>
              <a:rPr lang="de-DE" dirty="0" err="1" smtClean="0"/>
              <a:t>our</a:t>
            </a:r>
            <a:r>
              <a:rPr lang="de-DE" dirty="0" smtClean="0"/>
              <a:t> </a:t>
            </a:r>
            <a:r>
              <a:rPr lang="de-DE" dirty="0" err="1"/>
              <a:t>B</a:t>
            </a:r>
            <a:r>
              <a:rPr lang="de-DE" dirty="0" err="1" smtClean="0"/>
              <a:t>et</a:t>
            </a:r>
            <a:r>
              <a:rPr lang="de-DE" dirty="0" smtClean="0"/>
              <a:t> on Microsoft</a:t>
            </a:r>
            <a:r>
              <a:rPr lang="de-DE" dirty="0"/>
              <a:t/>
            </a:r>
            <a:br>
              <a:rPr lang="de-DE" dirty="0"/>
            </a:br>
            <a:r>
              <a:rPr lang="de-DE" sz="4000" spc="0" dirty="0" smtClean="0">
                <a:gradFill>
                  <a:gsLst>
                    <a:gs pos="1250">
                      <a:schemeClr val="tx2"/>
                    </a:gs>
                    <a:gs pos="99000">
                      <a:schemeClr val="tx2"/>
                    </a:gs>
                  </a:gsLst>
                  <a:lin ang="5400000" scaled="0"/>
                </a:gradFill>
                <a:cs typeface="+mn-cs"/>
              </a:rPr>
              <a:t>Who </a:t>
            </a:r>
            <a:r>
              <a:rPr lang="de-DE" sz="4000" spc="0" dirty="0" err="1" smtClean="0">
                <a:gradFill>
                  <a:gsLst>
                    <a:gs pos="1250">
                      <a:schemeClr val="tx2"/>
                    </a:gs>
                    <a:gs pos="99000">
                      <a:schemeClr val="tx2"/>
                    </a:gs>
                  </a:gsLst>
                  <a:lin ang="5400000" scaled="0"/>
                </a:gradFill>
                <a:cs typeface="+mn-cs"/>
              </a:rPr>
              <a:t>we</a:t>
            </a:r>
            <a:r>
              <a:rPr lang="de-DE" sz="4000" spc="0" dirty="0" smtClean="0">
                <a:gradFill>
                  <a:gsLst>
                    <a:gs pos="1250">
                      <a:schemeClr val="tx2"/>
                    </a:gs>
                    <a:gs pos="99000">
                      <a:schemeClr val="tx2"/>
                    </a:gs>
                  </a:gsLst>
                  <a:lin ang="5400000" scaled="0"/>
                </a:gradFill>
                <a:cs typeface="+mn-cs"/>
              </a:rPr>
              <a:t> </a:t>
            </a:r>
            <a:r>
              <a:rPr lang="de-DE" sz="4000" spc="0" dirty="0" err="1" smtClean="0">
                <a:gradFill>
                  <a:gsLst>
                    <a:gs pos="1250">
                      <a:schemeClr val="tx2"/>
                    </a:gs>
                    <a:gs pos="99000">
                      <a:schemeClr val="tx2"/>
                    </a:gs>
                  </a:gsLst>
                  <a:lin ang="5400000" scaled="0"/>
                </a:gradFill>
                <a:cs typeface="+mn-cs"/>
              </a:rPr>
              <a:t>are</a:t>
            </a:r>
            <a:r>
              <a:rPr lang="de-DE" sz="4000" spc="0" dirty="0" smtClean="0">
                <a:gradFill>
                  <a:gsLst>
                    <a:gs pos="1250">
                      <a:schemeClr val="tx2"/>
                    </a:gs>
                    <a:gs pos="99000">
                      <a:schemeClr val="tx2"/>
                    </a:gs>
                  </a:gsLst>
                  <a:lin ang="5400000" scaled="0"/>
                </a:gradFill>
                <a:cs typeface="+mn-cs"/>
              </a:rPr>
              <a:t> </a:t>
            </a:r>
            <a:r>
              <a:rPr lang="de-DE" sz="4000" spc="0" dirty="0" err="1" smtClean="0">
                <a:gradFill>
                  <a:gsLst>
                    <a:gs pos="1250">
                      <a:schemeClr val="tx2"/>
                    </a:gs>
                    <a:gs pos="99000">
                      <a:schemeClr val="tx2"/>
                    </a:gs>
                  </a:gsLst>
                  <a:lin ang="5400000" scaled="0"/>
                </a:gradFill>
                <a:cs typeface="+mn-cs"/>
              </a:rPr>
              <a:t>and</a:t>
            </a:r>
            <a:r>
              <a:rPr lang="de-DE" sz="4000" spc="0" dirty="0" smtClean="0">
                <a:gradFill>
                  <a:gsLst>
                    <a:gs pos="1250">
                      <a:schemeClr val="tx2"/>
                    </a:gs>
                    <a:gs pos="99000">
                      <a:schemeClr val="tx2"/>
                    </a:gs>
                  </a:gsLst>
                  <a:lin ang="5400000" scaled="0"/>
                </a:gradFill>
                <a:cs typeface="+mn-cs"/>
              </a:rPr>
              <a:t> </a:t>
            </a:r>
            <a:r>
              <a:rPr lang="de-DE" sz="4000" spc="0" dirty="0" err="1" smtClean="0">
                <a:gradFill>
                  <a:gsLst>
                    <a:gs pos="1250">
                      <a:schemeClr val="tx2"/>
                    </a:gs>
                    <a:gs pos="99000">
                      <a:schemeClr val="tx2"/>
                    </a:gs>
                  </a:gsLst>
                  <a:lin ang="5400000" scaled="0"/>
                </a:gradFill>
                <a:cs typeface="+mn-cs"/>
              </a:rPr>
              <a:t>what</a:t>
            </a:r>
            <a:r>
              <a:rPr lang="de-DE" sz="4000" spc="0" dirty="0" smtClean="0">
                <a:gradFill>
                  <a:gsLst>
                    <a:gs pos="1250">
                      <a:schemeClr val="tx2"/>
                    </a:gs>
                    <a:gs pos="99000">
                      <a:schemeClr val="tx2"/>
                    </a:gs>
                  </a:gsLst>
                  <a:lin ang="5400000" scaled="0"/>
                </a:gradFill>
                <a:cs typeface="+mn-cs"/>
              </a:rPr>
              <a:t> </a:t>
            </a:r>
            <a:r>
              <a:rPr lang="de-DE" sz="4000" spc="0" dirty="0" err="1" smtClean="0">
                <a:gradFill>
                  <a:gsLst>
                    <a:gs pos="1250">
                      <a:schemeClr val="tx2"/>
                    </a:gs>
                    <a:gs pos="99000">
                      <a:schemeClr val="tx2"/>
                    </a:gs>
                  </a:gsLst>
                  <a:lin ang="5400000" scaled="0"/>
                </a:gradFill>
                <a:cs typeface="+mn-cs"/>
              </a:rPr>
              <a:t>we</a:t>
            </a:r>
            <a:r>
              <a:rPr lang="de-DE" sz="4000" spc="0" dirty="0" smtClean="0">
                <a:gradFill>
                  <a:gsLst>
                    <a:gs pos="1250">
                      <a:schemeClr val="tx2"/>
                    </a:gs>
                    <a:gs pos="99000">
                      <a:schemeClr val="tx2"/>
                    </a:gs>
                  </a:gsLst>
                  <a:lin ang="5400000" scaled="0"/>
                </a:gradFill>
                <a:cs typeface="+mn-cs"/>
              </a:rPr>
              <a:t> do</a:t>
            </a:r>
            <a:endParaRPr lang="de-DE" sz="4000" spc="0" dirty="0">
              <a:gradFill>
                <a:gsLst>
                  <a:gs pos="1250">
                    <a:schemeClr val="tx2"/>
                  </a:gs>
                  <a:gs pos="99000">
                    <a:schemeClr val="tx2"/>
                  </a:gs>
                </a:gsLst>
                <a:lin ang="5400000" scaled="0"/>
              </a:gradFill>
              <a:cs typeface="+mn-cs"/>
            </a:endParaRPr>
          </a:p>
        </p:txBody>
      </p:sp>
      <p:graphicFrame>
        <p:nvGraphicFramePr>
          <p:cNvPr id="11" name="Inhaltsplatzhalter 10"/>
          <p:cNvGraphicFramePr>
            <a:graphicFrameLocks noGrp="1"/>
          </p:cNvGraphicFramePr>
          <p:nvPr>
            <p:ph idx="4294967295"/>
            <p:extLst>
              <p:ext uri="{D42A27DB-BD31-4B8C-83A1-F6EECF244321}">
                <p14:modId xmlns:p14="http://schemas.microsoft.com/office/powerpoint/2010/main" val="979861953"/>
              </p:ext>
            </p:extLst>
          </p:nvPr>
        </p:nvGraphicFramePr>
        <p:xfrm>
          <a:off x="-478507" y="2489150"/>
          <a:ext cx="7776864" cy="43063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feld 11"/>
          <p:cNvSpPr txBox="1"/>
          <p:nvPr/>
        </p:nvSpPr>
        <p:spPr>
          <a:xfrm>
            <a:off x="5714181" y="2301923"/>
            <a:ext cx="5992463" cy="4579715"/>
          </a:xfrm>
          <a:prstGeom prst="rect">
            <a:avLst/>
          </a:prstGeom>
          <a:noFill/>
        </p:spPr>
        <p:txBody>
          <a:bodyPr wrap="square" rtlCol="0">
            <a:spAutoFit/>
          </a:bodyPr>
          <a:lstStyle/>
          <a:p>
            <a:pPr marL="850023" lvl="2" indent="-291436" defTabSz="932742" eaLnBrk="0" hangingPunct="0">
              <a:spcBef>
                <a:spcPct val="40000"/>
              </a:spcBef>
              <a:buClr>
                <a:srgbClr val="415299"/>
              </a:buClr>
              <a:buFont typeface="Arial" pitchFamily="34" charset="0"/>
              <a:buChar char="•"/>
            </a:pPr>
            <a:r>
              <a:rPr lang="en-US" dirty="0">
                <a:solidFill>
                  <a:srgbClr val="00338D"/>
                </a:solidFill>
              </a:rPr>
              <a:t>Microsoft Advisory bundles KPMG‘s know how in three categories: IT Advisory, Tax/Audit, and Law</a:t>
            </a:r>
          </a:p>
          <a:p>
            <a:pPr marL="850023" lvl="2" indent="-291436" defTabSz="932742" eaLnBrk="0" hangingPunct="0">
              <a:spcBef>
                <a:spcPct val="40000"/>
              </a:spcBef>
              <a:buClr>
                <a:srgbClr val="415299"/>
              </a:buClr>
              <a:buFont typeface="Arial" pitchFamily="34" charset="0"/>
              <a:buChar char="•"/>
            </a:pPr>
            <a:r>
              <a:rPr lang="en-US" dirty="0">
                <a:solidFill>
                  <a:srgbClr val="00338D"/>
                </a:solidFill>
              </a:rPr>
              <a:t>Service dates back to „Document Management and Archiving Service“  founded in 1995</a:t>
            </a:r>
          </a:p>
          <a:p>
            <a:pPr marL="850023" lvl="2" indent="-291436" defTabSz="932742" eaLnBrk="0" hangingPunct="0">
              <a:spcBef>
                <a:spcPct val="40000"/>
              </a:spcBef>
              <a:buClr>
                <a:srgbClr val="415299"/>
              </a:buClr>
              <a:buFont typeface="Arial" pitchFamily="34" charset="0"/>
              <a:buChar char="•"/>
            </a:pPr>
            <a:r>
              <a:rPr lang="en-US" dirty="0">
                <a:solidFill>
                  <a:srgbClr val="00338D"/>
                </a:solidFill>
              </a:rPr>
              <a:t>Members are experts for Information Management with Microsoft and deeply connected in the industry</a:t>
            </a:r>
          </a:p>
          <a:p>
            <a:pPr marL="850023" lvl="2" indent="-291436" defTabSz="932742" eaLnBrk="0" hangingPunct="0">
              <a:spcBef>
                <a:spcPct val="40000"/>
              </a:spcBef>
              <a:buClr>
                <a:srgbClr val="415299"/>
              </a:buClr>
              <a:buFont typeface="Arial" pitchFamily="34" charset="0"/>
              <a:buChar char="•"/>
            </a:pPr>
            <a:r>
              <a:rPr lang="en-US" dirty="0">
                <a:solidFill>
                  <a:srgbClr val="00338D"/>
                </a:solidFill>
              </a:rPr>
              <a:t>Our team is interdisciplinary: </a:t>
            </a:r>
          </a:p>
          <a:p>
            <a:pPr marL="1316322" lvl="3" indent="-291436" defTabSz="932742" eaLnBrk="0" hangingPunct="0">
              <a:spcBef>
                <a:spcPct val="40000"/>
              </a:spcBef>
              <a:buClr>
                <a:srgbClr val="415299"/>
              </a:buClr>
              <a:buFont typeface="Arial" pitchFamily="34" charset="0"/>
              <a:buChar char="•"/>
            </a:pPr>
            <a:r>
              <a:rPr lang="en-US" dirty="0">
                <a:solidFill>
                  <a:srgbClr val="00338D"/>
                </a:solidFill>
              </a:rPr>
              <a:t>Auditors</a:t>
            </a:r>
          </a:p>
          <a:p>
            <a:pPr marL="1316322" lvl="3" indent="-291436" defTabSz="932742" eaLnBrk="0" hangingPunct="0">
              <a:spcBef>
                <a:spcPct val="40000"/>
              </a:spcBef>
              <a:buClr>
                <a:srgbClr val="415299"/>
              </a:buClr>
              <a:buFont typeface="Arial" pitchFamily="34" charset="0"/>
              <a:buChar char="•"/>
            </a:pPr>
            <a:r>
              <a:rPr lang="en-US" dirty="0">
                <a:solidFill>
                  <a:srgbClr val="00338D"/>
                </a:solidFill>
              </a:rPr>
              <a:t>Lawyers</a:t>
            </a:r>
          </a:p>
          <a:p>
            <a:pPr marL="1316322" lvl="3" indent="-291436" defTabSz="932742" eaLnBrk="0" hangingPunct="0">
              <a:spcBef>
                <a:spcPct val="40000"/>
              </a:spcBef>
              <a:buClr>
                <a:srgbClr val="415299"/>
              </a:buClr>
              <a:buFont typeface="Arial" pitchFamily="34" charset="0"/>
              <a:buChar char="•"/>
            </a:pPr>
            <a:r>
              <a:rPr lang="en-US" dirty="0">
                <a:solidFill>
                  <a:srgbClr val="00338D"/>
                </a:solidFill>
              </a:rPr>
              <a:t>Data security and privacy experts</a:t>
            </a:r>
          </a:p>
          <a:p>
            <a:pPr marL="1316322" lvl="3" indent="-291436" defTabSz="932742" eaLnBrk="0" hangingPunct="0">
              <a:spcBef>
                <a:spcPct val="40000"/>
              </a:spcBef>
              <a:buClr>
                <a:srgbClr val="415299"/>
              </a:buClr>
              <a:buFont typeface="Arial" pitchFamily="34" charset="0"/>
              <a:buChar char="•"/>
            </a:pPr>
            <a:r>
              <a:rPr lang="en-US" dirty="0">
                <a:solidFill>
                  <a:srgbClr val="00338D"/>
                </a:solidFill>
              </a:rPr>
              <a:t>Process consultants</a:t>
            </a:r>
          </a:p>
          <a:p>
            <a:pPr marL="1316322" lvl="3" indent="-291436" defTabSz="932742" eaLnBrk="0" hangingPunct="0">
              <a:spcBef>
                <a:spcPct val="40000"/>
              </a:spcBef>
              <a:buClr>
                <a:srgbClr val="415299"/>
              </a:buClr>
              <a:buFont typeface="Arial" pitchFamily="34" charset="0"/>
              <a:buChar char="•"/>
            </a:pPr>
            <a:r>
              <a:rPr lang="en-US" dirty="0">
                <a:solidFill>
                  <a:srgbClr val="00338D"/>
                </a:solidFill>
              </a:rPr>
              <a:t>Senior MSFT Architects </a:t>
            </a:r>
          </a:p>
        </p:txBody>
      </p:sp>
      <p:pic>
        <p:nvPicPr>
          <p:cNvPr id="6" name="Picture 11" descr="KPMG_white logo_cover 1_2_3"/>
          <p:cNvPicPr>
            <a:picLocks noChangeAspect="1" noChangeArrowheads="1"/>
          </p:cNvPicPr>
          <p:nvPr/>
        </p:nvPicPr>
        <p:blipFill rotWithShape="1">
          <a:blip r:embed="rId7" cstate="print"/>
          <a:srcRect t="-1" r="34167" b="31634"/>
          <a:stretch/>
        </p:blipFill>
        <p:spPr bwMode="auto">
          <a:xfrm>
            <a:off x="3697957" y="3947716"/>
            <a:ext cx="1259339" cy="485221"/>
          </a:xfrm>
          <a:prstGeom prst="rect">
            <a:avLst/>
          </a:prstGeom>
          <a:noFill/>
          <a:ln w="9525">
            <a:noFill/>
            <a:miter lim="800000"/>
            <a:headEnd/>
            <a:tailEnd/>
          </a:ln>
        </p:spPr>
      </p:pic>
    </p:spTree>
    <p:extLst>
      <p:ext uri="{BB962C8B-B14F-4D97-AF65-F5344CB8AC3E}">
        <p14:creationId xmlns:p14="http://schemas.microsoft.com/office/powerpoint/2010/main" val="1041888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p:cNvSpPr>
            <a:spLocks noGrp="1"/>
          </p:cNvSpPr>
          <p:nvPr>
            <p:ph type="title"/>
          </p:nvPr>
        </p:nvSpPr>
        <p:spPr/>
        <p:txBody>
          <a:bodyPr/>
          <a:lstStyle/>
          <a:p>
            <a:r>
              <a:rPr lang="de-DE" dirty="0" smtClean="0"/>
              <a:t>Summary</a:t>
            </a:r>
            <a:br>
              <a:rPr lang="de-DE" dirty="0" smtClean="0"/>
            </a:br>
            <a:r>
              <a:rPr lang="de-DE" sz="4000" spc="0" dirty="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and</a:t>
            </a:r>
            <a:r>
              <a:rPr lang="de-DE" sz="4000" spc="0" dirty="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Lessons</a:t>
            </a:r>
            <a:r>
              <a:rPr lang="de-DE" sz="4000" spc="0" dirty="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Learned</a:t>
            </a:r>
            <a:r>
              <a:rPr lang="de-DE" sz="4000" spc="0" dirty="0">
                <a:gradFill>
                  <a:gsLst>
                    <a:gs pos="1250">
                      <a:schemeClr val="tx2"/>
                    </a:gs>
                    <a:gs pos="99000">
                      <a:schemeClr val="tx2"/>
                    </a:gs>
                  </a:gsLst>
                  <a:lin ang="5400000" scaled="0"/>
                </a:gradFill>
                <a:cs typeface="+mn-cs"/>
              </a:rPr>
              <a:t/>
            </a:r>
            <a:br>
              <a:rPr lang="de-DE" sz="4000" spc="0" dirty="0">
                <a:gradFill>
                  <a:gsLst>
                    <a:gs pos="1250">
                      <a:schemeClr val="tx2"/>
                    </a:gs>
                    <a:gs pos="99000">
                      <a:schemeClr val="tx2"/>
                    </a:gs>
                  </a:gsLst>
                  <a:lin ang="5400000" scaled="0"/>
                </a:gradFill>
                <a:cs typeface="+mn-cs"/>
              </a:rPr>
            </a:br>
            <a:endParaRPr lang="de-DE" sz="4000" spc="0" dirty="0">
              <a:gradFill>
                <a:gsLst>
                  <a:gs pos="1250">
                    <a:schemeClr val="tx2"/>
                  </a:gs>
                  <a:gs pos="99000">
                    <a:schemeClr val="tx2"/>
                  </a:gs>
                </a:gsLst>
                <a:lin ang="5400000" scaled="0"/>
              </a:gradFill>
              <a:cs typeface="+mn-cs"/>
            </a:endParaRPr>
          </a:p>
        </p:txBody>
      </p:sp>
      <p:pic>
        <p:nvPicPr>
          <p:cNvPr id="6" name="Picture 11" descr="KPMG_white logo_cover 1_2_3"/>
          <p:cNvPicPr>
            <a:picLocks noChangeAspect="1" noChangeArrowheads="1"/>
          </p:cNvPicPr>
          <p:nvPr/>
        </p:nvPicPr>
        <p:blipFill rotWithShape="1">
          <a:blip r:embed="rId2" cstate="print"/>
          <a:srcRect t="-1" r="34167" b="31634"/>
          <a:stretch/>
        </p:blipFill>
        <p:spPr bwMode="auto">
          <a:xfrm>
            <a:off x="2308703" y="4693427"/>
            <a:ext cx="1259339" cy="485221"/>
          </a:xfrm>
          <a:prstGeom prst="rect">
            <a:avLst/>
          </a:prstGeom>
          <a:noFill/>
          <a:ln w="9525">
            <a:noFill/>
            <a:miter lim="800000"/>
            <a:headEnd/>
            <a:tailEnd/>
          </a:ln>
        </p:spPr>
      </p:pic>
      <p:sp>
        <p:nvSpPr>
          <p:cNvPr id="4" name="Rectangle 5"/>
          <p:cNvSpPr/>
          <p:nvPr/>
        </p:nvSpPr>
        <p:spPr bwMode="auto">
          <a:xfrm>
            <a:off x="3351014" y="2777182"/>
            <a:ext cx="2606040" cy="256032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2400" spc="-70" dirty="0">
                <a:solidFill>
                  <a:srgbClr val="FFFFFF"/>
                </a:solidFill>
                <a:latin typeface="Segoe UI Light"/>
              </a:rPr>
              <a:t>if necessary: find the right </a:t>
            </a:r>
            <a:r>
              <a:rPr lang="en-US" sz="2400" spc="-70" dirty="0" smtClean="0">
                <a:solidFill>
                  <a:srgbClr val="FFFFFF"/>
                </a:solidFill>
                <a:latin typeface="Segoe UI Light"/>
              </a:rPr>
              <a:t>partner</a:t>
            </a:r>
            <a:endParaRPr lang="en-US" sz="2400" spc="-70" dirty="0">
              <a:solidFill>
                <a:srgbClr val="FFFFFF"/>
              </a:solidFill>
              <a:latin typeface="Segoe UI Light"/>
            </a:endParaRPr>
          </a:p>
        </p:txBody>
      </p:sp>
      <p:sp>
        <p:nvSpPr>
          <p:cNvPr id="5" name="Rectangle 6"/>
          <p:cNvSpPr/>
          <p:nvPr/>
        </p:nvSpPr>
        <p:spPr bwMode="auto">
          <a:xfrm>
            <a:off x="6218237" y="2777182"/>
            <a:ext cx="2606040" cy="256032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2400" spc="-70" dirty="0" smtClean="0">
                <a:solidFill>
                  <a:srgbClr val="FFFFFF"/>
                </a:solidFill>
                <a:latin typeface="Segoe UI Light"/>
              </a:rPr>
              <a:t>demonstrate project </a:t>
            </a:r>
            <a:r>
              <a:rPr lang="en-US" sz="2400" spc="-70" dirty="0">
                <a:solidFill>
                  <a:srgbClr val="FFFFFF"/>
                </a:solidFill>
                <a:latin typeface="Segoe UI Light"/>
              </a:rPr>
              <a:t>benefits early</a:t>
            </a:r>
          </a:p>
        </p:txBody>
      </p:sp>
      <p:sp>
        <p:nvSpPr>
          <p:cNvPr id="8" name="TextBox 9"/>
          <p:cNvSpPr txBox="1"/>
          <p:nvPr/>
        </p:nvSpPr>
        <p:spPr>
          <a:xfrm>
            <a:off x="5379712" y="4171571"/>
            <a:ext cx="699550" cy="1477328"/>
          </a:xfrm>
          <a:prstGeom prst="rect">
            <a:avLst/>
          </a:prstGeom>
          <a:noFill/>
        </p:spPr>
        <p:txBody>
          <a:bodyPr wrap="none" lIns="0" tIns="0" rIns="0" bIns="0" rtlCol="0">
            <a:spAutoFit/>
          </a:bodyPr>
          <a:lstStyle/>
          <a:p>
            <a:pPr defTabSz="932742"/>
            <a:r>
              <a:rPr lang="en-US" sz="9600" b="1" spc="-70" dirty="0" smtClean="0">
                <a:solidFill>
                  <a:srgbClr val="FFFFFF"/>
                </a:solidFill>
              </a:rPr>
              <a:t>2</a:t>
            </a:r>
          </a:p>
        </p:txBody>
      </p:sp>
      <p:sp>
        <p:nvSpPr>
          <p:cNvPr id="9" name="TextBox 10"/>
          <p:cNvSpPr txBox="1"/>
          <p:nvPr/>
        </p:nvSpPr>
        <p:spPr>
          <a:xfrm>
            <a:off x="8264518" y="4166147"/>
            <a:ext cx="699550" cy="1477328"/>
          </a:xfrm>
          <a:prstGeom prst="rect">
            <a:avLst/>
          </a:prstGeom>
          <a:noFill/>
        </p:spPr>
        <p:txBody>
          <a:bodyPr wrap="none" lIns="0" tIns="0" rIns="0" bIns="0" rtlCol="0">
            <a:spAutoFit/>
          </a:bodyPr>
          <a:lstStyle/>
          <a:p>
            <a:pPr defTabSz="932742"/>
            <a:r>
              <a:rPr lang="en-US" sz="9600" b="1" spc="-70" dirty="0" smtClean="0">
                <a:solidFill>
                  <a:srgbClr val="FFFFFF"/>
                </a:solidFill>
              </a:rPr>
              <a:t>3</a:t>
            </a:r>
          </a:p>
        </p:txBody>
      </p:sp>
      <p:sp>
        <p:nvSpPr>
          <p:cNvPr id="10" name="Rectangle 4"/>
          <p:cNvSpPr/>
          <p:nvPr/>
        </p:nvSpPr>
        <p:spPr bwMode="auto">
          <a:xfrm>
            <a:off x="482094" y="2777182"/>
            <a:ext cx="2606040" cy="256032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2400" spc="-70" dirty="0" smtClean="0">
                <a:solidFill>
                  <a:srgbClr val="FFFFFF"/>
                </a:solidFill>
                <a:latin typeface="Segoe UI Light"/>
              </a:rPr>
              <a:t>plan</a:t>
            </a:r>
          </a:p>
        </p:txBody>
      </p:sp>
      <p:sp>
        <p:nvSpPr>
          <p:cNvPr id="11" name="TextBox 3"/>
          <p:cNvSpPr txBox="1"/>
          <p:nvPr/>
        </p:nvSpPr>
        <p:spPr>
          <a:xfrm>
            <a:off x="2510792" y="4171571"/>
            <a:ext cx="699550" cy="1477328"/>
          </a:xfrm>
          <a:prstGeom prst="rect">
            <a:avLst/>
          </a:prstGeom>
          <a:noFill/>
        </p:spPr>
        <p:txBody>
          <a:bodyPr wrap="none" lIns="0" tIns="0" rIns="0" bIns="0" rtlCol="0">
            <a:spAutoFit/>
          </a:bodyPr>
          <a:lstStyle/>
          <a:p>
            <a:pPr defTabSz="932742"/>
            <a:r>
              <a:rPr lang="en-US" sz="9600" b="1" spc="-70" dirty="0" smtClean="0">
                <a:solidFill>
                  <a:srgbClr val="FFFFFF"/>
                </a:solidFill>
              </a:rPr>
              <a:t>1</a:t>
            </a:r>
          </a:p>
        </p:txBody>
      </p:sp>
      <p:sp>
        <p:nvSpPr>
          <p:cNvPr id="12" name="Rectangle 6"/>
          <p:cNvSpPr/>
          <p:nvPr/>
        </p:nvSpPr>
        <p:spPr bwMode="auto">
          <a:xfrm>
            <a:off x="9085460" y="2790100"/>
            <a:ext cx="2606040" cy="2560321"/>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2400" spc="-70" dirty="0" smtClean="0">
                <a:solidFill>
                  <a:srgbClr val="FFFFFF"/>
                </a:solidFill>
                <a:latin typeface="Segoe UI Light"/>
              </a:rPr>
              <a:t>do not forget the user</a:t>
            </a:r>
            <a:endParaRPr lang="en-US" sz="2400" spc="-70" dirty="0">
              <a:solidFill>
                <a:srgbClr val="FFFFFF"/>
              </a:solidFill>
              <a:latin typeface="Segoe UI Light"/>
            </a:endParaRPr>
          </a:p>
        </p:txBody>
      </p:sp>
      <p:sp>
        <p:nvSpPr>
          <p:cNvPr id="13" name="TextBox 10"/>
          <p:cNvSpPr txBox="1"/>
          <p:nvPr/>
        </p:nvSpPr>
        <p:spPr>
          <a:xfrm>
            <a:off x="11135311" y="4166147"/>
            <a:ext cx="699550" cy="1477328"/>
          </a:xfrm>
          <a:prstGeom prst="rect">
            <a:avLst/>
          </a:prstGeom>
          <a:noFill/>
        </p:spPr>
        <p:txBody>
          <a:bodyPr wrap="none" lIns="0" tIns="0" rIns="0" bIns="0" rtlCol="0">
            <a:spAutoFit/>
          </a:bodyPr>
          <a:lstStyle/>
          <a:p>
            <a:pPr defTabSz="932742"/>
            <a:r>
              <a:rPr lang="en-US" sz="9600" b="1" spc="-70" dirty="0">
                <a:solidFill>
                  <a:srgbClr val="FFFFFF"/>
                </a:solidFill>
              </a:rPr>
              <a:t>4</a:t>
            </a:r>
            <a:endParaRPr lang="en-US" sz="9600" b="1" spc="-70" dirty="0" smtClean="0">
              <a:solidFill>
                <a:srgbClr val="FFFFFF"/>
              </a:solidFill>
            </a:endParaRPr>
          </a:p>
        </p:txBody>
      </p:sp>
    </p:spTree>
    <p:extLst>
      <p:ext uri="{BB962C8B-B14F-4D97-AF65-F5344CB8AC3E}">
        <p14:creationId xmlns:p14="http://schemas.microsoft.com/office/powerpoint/2010/main" val="285272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4"/>
          <p:cNvSpPr txBox="1">
            <a:spLocks/>
          </p:cNvSpPr>
          <p:nvPr/>
        </p:nvSpPr>
        <p:spPr>
          <a:xfrm>
            <a:off x="431452" y="2183570"/>
            <a:ext cx="11625161" cy="1353710"/>
          </a:xfrm>
          <a:prstGeom prst="rect">
            <a:avLst/>
          </a:prstGeom>
        </p:spPr>
        <p:txBody>
          <a:bodyPr lIns="77696" tIns="38847" rIns="77696" bIns="38847" anchor="b"/>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pPr algn="ctr" defTabSz="621479">
              <a:spcAft>
                <a:spcPct val="35000"/>
              </a:spcAft>
              <a:defRPr/>
            </a:pPr>
            <a:r>
              <a:rPr sz="9791">
                <a:solidFill>
                  <a:srgbClr val="00338D"/>
                </a:solidFill>
              </a:rPr>
              <a:t>thank </a:t>
            </a:r>
            <a:r>
              <a:rPr sz="9791" spc="0">
                <a:ln>
                  <a:noFill/>
                </a:ln>
                <a:solidFill>
                  <a:srgbClr val="007CAD"/>
                </a:solidFill>
              </a:rPr>
              <a:t>you!</a:t>
            </a:r>
            <a:endParaRPr sz="9791">
              <a:solidFill>
                <a:srgbClr val="007CAD"/>
              </a:solidFill>
            </a:endParaRPr>
          </a:p>
        </p:txBody>
      </p:sp>
      <p:sp>
        <p:nvSpPr>
          <p:cNvPr id="3" name="Rectangle 20"/>
          <p:cNvSpPr/>
          <p:nvPr/>
        </p:nvSpPr>
        <p:spPr bwMode="auto">
          <a:xfrm>
            <a:off x="-191740" y="3753040"/>
            <a:ext cx="12840470" cy="64764"/>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836" dirty="0">
              <a:solidFill>
                <a:srgbClr val="00338D"/>
              </a:solidFill>
            </a:endParaRPr>
          </a:p>
        </p:txBody>
      </p:sp>
      <p:graphicFrame>
        <p:nvGraphicFramePr>
          <p:cNvPr id="4" name="Tabelle 4"/>
          <p:cNvGraphicFramePr>
            <a:graphicFrameLocks noGrp="1"/>
          </p:cNvGraphicFramePr>
          <p:nvPr>
            <p:extLst>
              <p:ext uri="{D42A27DB-BD31-4B8C-83A1-F6EECF244321}">
                <p14:modId xmlns:p14="http://schemas.microsoft.com/office/powerpoint/2010/main" val="403879084"/>
              </p:ext>
            </p:extLst>
          </p:nvPr>
        </p:nvGraphicFramePr>
        <p:xfrm>
          <a:off x="313580" y="4865414"/>
          <a:ext cx="11593287" cy="1645920"/>
        </p:xfrm>
        <a:graphic>
          <a:graphicData uri="http://schemas.openxmlformats.org/drawingml/2006/table">
            <a:tbl>
              <a:tblPr firstRow="1" bandRow="1">
                <a:tableStyleId>{93296810-A885-4BE3-A3E7-6D5BEEA58F35}</a:tableStyleId>
              </a:tblPr>
              <a:tblGrid>
                <a:gridCol w="3168353"/>
                <a:gridCol w="576064"/>
                <a:gridCol w="3384376"/>
                <a:gridCol w="720080"/>
                <a:gridCol w="3024336"/>
                <a:gridCol w="720078"/>
              </a:tblGrid>
              <a:tr h="370840">
                <a:tc>
                  <a:txBody>
                    <a:bodyPr/>
                    <a:lstStyle/>
                    <a:p>
                      <a:r>
                        <a:rPr lang="de-DE" sz="2000" b="0" dirty="0" smtClean="0">
                          <a:solidFill>
                            <a:schemeClr val="accent2"/>
                          </a:solidFill>
                          <a:latin typeface="+mj-lt"/>
                        </a:rPr>
                        <a:t>Jens Rassloff</a:t>
                      </a:r>
                    </a:p>
                    <a:p>
                      <a:r>
                        <a:rPr lang="de-DE" sz="2000" b="0" dirty="0" smtClean="0">
                          <a:solidFill>
                            <a:schemeClr val="accent2"/>
                          </a:solidFill>
                          <a:latin typeface="+mj-lt"/>
                        </a:rPr>
                        <a:t>KPMG</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de-DE" sz="2000" b="0" dirty="0" smtClean="0">
                          <a:solidFill>
                            <a:schemeClr val="accent2"/>
                          </a:solidFill>
                          <a:latin typeface="+mj-lt"/>
                        </a:rPr>
                        <a:t>Alex Flade</a:t>
                      </a:r>
                    </a:p>
                    <a:p>
                      <a:r>
                        <a:rPr lang="de-DE" sz="2000" b="0" dirty="0" smtClean="0">
                          <a:solidFill>
                            <a:schemeClr val="accent2"/>
                          </a:solidFill>
                          <a:latin typeface="+mj-lt"/>
                        </a:rPr>
                        <a:t>Microsoft Consulting Services</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de-DE" sz="2000" b="0" dirty="0" smtClean="0">
                          <a:solidFill>
                            <a:schemeClr val="accent2"/>
                          </a:solidFill>
                          <a:latin typeface="+mj-lt"/>
                        </a:rPr>
                        <a:t>Dr. Thomas Hemker</a:t>
                      </a:r>
                    </a:p>
                    <a:p>
                      <a:r>
                        <a:rPr lang="de-DE" sz="2000" b="0" dirty="0" smtClean="0">
                          <a:solidFill>
                            <a:schemeClr val="accent2"/>
                          </a:solidFill>
                          <a:latin typeface="+mj-lt"/>
                        </a:rPr>
                        <a:t>KPMG</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de-DE" sz="1400" dirty="0" err="1" smtClean="0"/>
                        <a:t>tel</a:t>
                      </a:r>
                      <a:r>
                        <a:rPr lang="de-DE" sz="1400" dirty="0" smtClean="0"/>
                        <a:t>             +1</a:t>
                      </a:r>
                      <a:r>
                        <a:rPr lang="de-DE" sz="1400" baseline="0" dirty="0" smtClean="0"/>
                        <a:t> 425 605 2150</a:t>
                      </a:r>
                      <a:endParaRPr lang="de-DE" sz="1400" dirty="0" smtClean="0"/>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2"/>
                        </a:rPr>
                        <a:t>jrassloff@kpmg.com</a:t>
                      </a:r>
                      <a:endParaRPr lang="de-DE" sz="1400" dirty="0" smtClean="0"/>
                    </a:p>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err="1" smtClean="0"/>
                        <a:t>tel</a:t>
                      </a:r>
                      <a:r>
                        <a:rPr lang="de-DE" sz="1400" dirty="0" smtClean="0"/>
                        <a:t>           +49 151 58955838</a:t>
                      </a:r>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3"/>
                        </a:rPr>
                        <a:t>alex.flade@microsoft.com</a:t>
                      </a:r>
                      <a:endParaRPr lang="de-DE" sz="1400" dirty="0" smtClean="0"/>
                    </a:p>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err="1" smtClean="0"/>
                        <a:t>tel</a:t>
                      </a:r>
                      <a:r>
                        <a:rPr lang="de-DE" sz="1400" dirty="0" smtClean="0"/>
                        <a:t>           +49 30 2681230</a:t>
                      </a:r>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4"/>
                        </a:rPr>
                        <a:t>themker@kpmg.com</a:t>
                      </a:r>
                      <a:endParaRPr lang="de-DE" sz="1400" dirty="0" smtClean="0"/>
                    </a:p>
                    <a:p>
                      <a:pPr marL="0" marR="0" indent="0" algn="l" defTabSz="932742" rtl="0" eaLnBrk="1" fontAlgn="auto" latinLnBrk="0" hangingPunct="1">
                        <a:lnSpc>
                          <a:spcPct val="100000"/>
                        </a:lnSpc>
                        <a:spcBef>
                          <a:spcPts val="0"/>
                        </a:spcBef>
                        <a:spcAft>
                          <a:spcPts val="0"/>
                        </a:spcAft>
                        <a:buClrTx/>
                        <a:buSzTx/>
                        <a:buFontTx/>
                        <a:buNone/>
                        <a:tabLst/>
                        <a:defRPr/>
                      </a:pPr>
                      <a:endParaRPr lang="de-DE" sz="1400" dirty="0" smtClean="0"/>
                    </a:p>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6942969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de-DE" dirty="0"/>
              <a:t>Our Network</a:t>
            </a:r>
            <a:br>
              <a:rPr lang="en-GB" altLang="de-DE" dirty="0"/>
            </a:br>
            <a:r>
              <a:rPr lang="en-GB" altLang="de-DE" sz="4000" spc="0" dirty="0">
                <a:gradFill>
                  <a:gsLst>
                    <a:gs pos="1250">
                      <a:schemeClr val="tx2"/>
                    </a:gs>
                    <a:gs pos="99000">
                      <a:schemeClr val="tx2"/>
                    </a:gs>
                  </a:gsLst>
                  <a:lin ang="5400000" scaled="0"/>
                </a:gradFill>
                <a:cs typeface="+mn-cs"/>
              </a:rPr>
              <a:t>KPMG International</a:t>
            </a:r>
            <a:endParaRPr lang="de-DE" sz="4000" spc="0" dirty="0">
              <a:gradFill>
                <a:gsLst>
                  <a:gs pos="1250">
                    <a:schemeClr val="tx2"/>
                  </a:gs>
                  <a:gs pos="99000">
                    <a:schemeClr val="tx2"/>
                  </a:gs>
                </a:gsLst>
                <a:lin ang="5400000" scaled="0"/>
              </a:gradFill>
              <a:cs typeface="+mn-cs"/>
            </a:endParaRPr>
          </a:p>
        </p:txBody>
      </p:sp>
      <p:sp>
        <p:nvSpPr>
          <p:cNvPr id="3" name="Content Placeholder 2"/>
          <p:cNvSpPr>
            <a:spLocks noGrp="1"/>
          </p:cNvSpPr>
          <p:nvPr>
            <p:ph sz="half" idx="1"/>
          </p:nvPr>
        </p:nvSpPr>
        <p:spPr>
          <a:xfrm>
            <a:off x="457597" y="1844795"/>
            <a:ext cx="5184576" cy="4820935"/>
          </a:xfrm>
        </p:spPr>
        <p:txBody>
          <a:bodyPr/>
          <a:lstStyle/>
          <a:p>
            <a:pPr marL="710781" lvl="1" indent="-349724">
              <a:lnSpc>
                <a:spcPct val="105000"/>
              </a:lnSpc>
              <a:spcBef>
                <a:spcPts val="918"/>
              </a:spcBef>
              <a:buClr>
                <a:schemeClr val="accent1"/>
              </a:buClr>
              <a:buFont typeface="Arial" panose="020B0604020202020204" pitchFamily="34" charset="0"/>
              <a:buChar char="•"/>
            </a:pPr>
            <a:endParaRPr lang="en-GB" altLang="de-DE" sz="1836" b="1" dirty="0">
              <a:solidFill>
                <a:schemeClr val="accent1"/>
              </a:solidFill>
            </a:endParaRPr>
          </a:p>
          <a:p>
            <a:pPr marL="710781" lvl="1" indent="-349724">
              <a:lnSpc>
                <a:spcPct val="105000"/>
              </a:lnSpc>
              <a:spcBef>
                <a:spcPts val="918"/>
              </a:spcBef>
              <a:buClr>
                <a:schemeClr val="accent2"/>
              </a:buClr>
              <a:buFont typeface="Arial" panose="020B0604020202020204" pitchFamily="34" charset="0"/>
              <a:buChar char="•"/>
            </a:pPr>
            <a:r>
              <a:rPr lang="en-GB" altLang="de-DE" sz="1800" dirty="0">
                <a:solidFill>
                  <a:schemeClr val="accent2"/>
                </a:solidFill>
              </a:rPr>
              <a:t>A global network of legally independent professional firms with 145,000 employees </a:t>
            </a:r>
            <a:br>
              <a:rPr lang="en-GB" altLang="de-DE" sz="1800" dirty="0">
                <a:solidFill>
                  <a:schemeClr val="accent2"/>
                </a:solidFill>
              </a:rPr>
            </a:br>
            <a:r>
              <a:rPr lang="en-GB" altLang="de-DE" sz="1800" dirty="0">
                <a:solidFill>
                  <a:schemeClr val="accent2"/>
                </a:solidFill>
              </a:rPr>
              <a:t>in 152 countries</a:t>
            </a:r>
          </a:p>
          <a:p>
            <a:pPr marL="710781" lvl="1" indent="-349724">
              <a:lnSpc>
                <a:spcPct val="105000"/>
              </a:lnSpc>
              <a:spcBef>
                <a:spcPts val="918"/>
              </a:spcBef>
              <a:buClr>
                <a:schemeClr val="accent2"/>
              </a:buClr>
              <a:buFont typeface="Arial" panose="020B0604020202020204" pitchFamily="34" charset="0"/>
              <a:buChar char="•"/>
            </a:pPr>
            <a:r>
              <a:rPr lang="en-GB" altLang="de-DE" sz="1800" dirty="0">
                <a:solidFill>
                  <a:schemeClr val="accent2"/>
                </a:solidFill>
              </a:rPr>
              <a:t>Sales of USD 22.71 </a:t>
            </a:r>
            <a:r>
              <a:rPr lang="en-GB" altLang="de-DE" sz="1800" dirty="0" err="1">
                <a:solidFill>
                  <a:schemeClr val="accent2"/>
                </a:solidFill>
              </a:rPr>
              <a:t>bn</a:t>
            </a:r>
            <a:r>
              <a:rPr lang="en-GB" altLang="de-DE" sz="1800" dirty="0">
                <a:solidFill>
                  <a:schemeClr val="accent2"/>
                </a:solidFill>
              </a:rPr>
              <a:t> in the fiscal year 2011</a:t>
            </a:r>
            <a:br>
              <a:rPr lang="en-GB" altLang="de-DE" sz="1800" dirty="0">
                <a:solidFill>
                  <a:schemeClr val="accent2"/>
                </a:solidFill>
              </a:rPr>
            </a:br>
            <a:r>
              <a:rPr lang="en-GB" altLang="de-DE" sz="1800" dirty="0">
                <a:solidFill>
                  <a:schemeClr val="accent2"/>
                </a:solidFill>
              </a:rPr>
              <a:t>Audit: 10.48 </a:t>
            </a:r>
            <a:r>
              <a:rPr lang="en-GB" altLang="de-DE" sz="1800" dirty="0" err="1">
                <a:solidFill>
                  <a:schemeClr val="accent2"/>
                </a:solidFill>
              </a:rPr>
              <a:t>bn</a:t>
            </a:r>
            <a:r>
              <a:rPr lang="en-GB" altLang="de-DE" sz="1800" dirty="0">
                <a:solidFill>
                  <a:schemeClr val="accent2"/>
                </a:solidFill>
              </a:rPr>
              <a:t>, Tax: 4.69 </a:t>
            </a:r>
            <a:r>
              <a:rPr lang="en-GB" altLang="de-DE" sz="1800" dirty="0" err="1">
                <a:solidFill>
                  <a:schemeClr val="accent2"/>
                </a:solidFill>
              </a:rPr>
              <a:t>bn</a:t>
            </a:r>
            <a:r>
              <a:rPr lang="en-GB" altLang="de-DE" sz="1800" dirty="0">
                <a:solidFill>
                  <a:schemeClr val="accent2"/>
                </a:solidFill>
              </a:rPr>
              <a:t>, Advisory: 7.54 </a:t>
            </a:r>
            <a:r>
              <a:rPr lang="en-GB" altLang="de-DE" sz="1800" dirty="0" err="1">
                <a:solidFill>
                  <a:schemeClr val="accent2"/>
                </a:solidFill>
              </a:rPr>
              <a:t>bn</a:t>
            </a:r>
            <a:r>
              <a:rPr lang="en-GB" altLang="de-DE" sz="1800" dirty="0">
                <a:solidFill>
                  <a:schemeClr val="accent2"/>
                </a:solidFill>
              </a:rPr>
              <a:t> </a:t>
            </a:r>
          </a:p>
          <a:p>
            <a:pPr marL="710781" lvl="1" indent="-349724">
              <a:lnSpc>
                <a:spcPct val="105000"/>
              </a:lnSpc>
              <a:spcBef>
                <a:spcPts val="918"/>
              </a:spcBef>
              <a:buClr>
                <a:schemeClr val="accent2"/>
              </a:buClr>
              <a:buFont typeface="Arial" panose="020B0604020202020204" pitchFamily="34" charset="0"/>
              <a:buChar char="•"/>
            </a:pPr>
            <a:r>
              <a:rPr lang="en-GB" altLang="de-DE" sz="1800" dirty="0">
                <a:solidFill>
                  <a:schemeClr val="accent2"/>
                </a:solidFill>
              </a:rPr>
              <a:t>Around 8,150 partners</a:t>
            </a:r>
          </a:p>
          <a:p>
            <a:pPr marL="710781" lvl="1" indent="-349724">
              <a:lnSpc>
                <a:spcPct val="105000"/>
              </a:lnSpc>
              <a:spcBef>
                <a:spcPts val="918"/>
              </a:spcBef>
              <a:buClr>
                <a:schemeClr val="accent2"/>
              </a:buClr>
              <a:buFont typeface="Arial" panose="020B0604020202020204" pitchFamily="34" charset="0"/>
              <a:buChar char="•"/>
            </a:pPr>
            <a:r>
              <a:rPr lang="en-GB" altLang="de-DE" sz="1800" dirty="0">
                <a:solidFill>
                  <a:schemeClr val="accent2"/>
                </a:solidFill>
              </a:rPr>
              <a:t>Standardised structure according to functions and industries around the world</a:t>
            </a:r>
          </a:p>
          <a:p>
            <a:pPr marL="349724" indent="-349724">
              <a:buClr>
                <a:schemeClr val="accent2"/>
              </a:buClr>
              <a:buFont typeface="Arial" panose="020B0604020202020204" pitchFamily="34" charset="0"/>
              <a:buChar char="•"/>
            </a:pPr>
            <a:endParaRPr lang="de-DE" sz="1800" dirty="0">
              <a:solidFill>
                <a:schemeClr val="accent2"/>
              </a:solidFill>
              <a:latin typeface="+mn-lt"/>
            </a:endParaRPr>
          </a:p>
        </p:txBody>
      </p:sp>
      <p:graphicFrame>
        <p:nvGraphicFramePr>
          <p:cNvPr id="5" name="Chart 3"/>
          <p:cNvGraphicFramePr>
            <a:graphicFrameLocks noGrp="1"/>
          </p:cNvGraphicFramePr>
          <p:nvPr>
            <p:ph sz="half" idx="2"/>
            <p:custDataLst>
              <p:tags r:id="rId1"/>
            </p:custDataLst>
            <p:extLst>
              <p:ext uri="{D42A27DB-BD31-4B8C-83A1-F6EECF244321}">
                <p14:modId xmlns:p14="http://schemas.microsoft.com/office/powerpoint/2010/main" val="1106678809"/>
              </p:ext>
            </p:extLst>
          </p:nvPr>
        </p:nvGraphicFramePr>
        <p:xfrm>
          <a:off x="5621138" y="1922694"/>
          <a:ext cx="5205611" cy="1866482"/>
        </p:xfrm>
        <a:graphic>
          <a:graphicData uri="http://schemas.openxmlformats.org/drawingml/2006/chart">
            <c:chart xmlns:c="http://schemas.openxmlformats.org/drawingml/2006/chart" xmlns:r="http://schemas.openxmlformats.org/officeDocument/2006/relationships" r:id="rId5"/>
          </a:graphicData>
        </a:graphic>
      </p:graphicFrame>
      <p:sp>
        <p:nvSpPr>
          <p:cNvPr id="6" name="TextBox 5"/>
          <p:cNvSpPr txBox="1"/>
          <p:nvPr>
            <p:custDataLst>
              <p:tags r:id="rId2"/>
            </p:custDataLst>
          </p:nvPr>
        </p:nvSpPr>
        <p:spPr bwMode="gray">
          <a:xfrm>
            <a:off x="7274089" y="1626055"/>
            <a:ext cx="4516134" cy="235297"/>
          </a:xfrm>
          <a:prstGeom prst="rect">
            <a:avLst/>
          </a:prstGeom>
          <a:noFill/>
        </p:spPr>
        <p:txBody>
          <a:bodyPr wrap="square" lIns="0" tIns="0" rIns="0" bIns="0" rtlCol="0">
            <a:spAutoFit/>
          </a:bodyPr>
          <a:lstStyle/>
          <a:p>
            <a:pPr defTabSz="932742">
              <a:lnSpc>
                <a:spcPct val="105000"/>
              </a:lnSpc>
            </a:pPr>
            <a:r>
              <a:rPr lang="en-GB" sz="1428" b="1" dirty="0">
                <a:solidFill>
                  <a:srgbClr val="00338D"/>
                </a:solidFill>
                <a:cs typeface="Arial" pitchFamily="34" charset="0"/>
              </a:rPr>
              <a:t>Sales of USD 22.71 </a:t>
            </a:r>
            <a:r>
              <a:rPr lang="en-GB" sz="1428" b="1" dirty="0" err="1">
                <a:solidFill>
                  <a:srgbClr val="00338D"/>
                </a:solidFill>
                <a:cs typeface="Arial" pitchFamily="34" charset="0"/>
              </a:rPr>
              <a:t>bn</a:t>
            </a:r>
            <a:r>
              <a:rPr lang="en-GB" sz="1428" b="1" dirty="0">
                <a:solidFill>
                  <a:srgbClr val="00338D"/>
                </a:solidFill>
                <a:cs typeface="Arial" pitchFamily="34" charset="0"/>
              </a:rPr>
              <a:t> in 2011</a:t>
            </a:r>
          </a:p>
        </p:txBody>
      </p:sp>
      <p:graphicFrame>
        <p:nvGraphicFramePr>
          <p:cNvPr id="7" name="Chart 3"/>
          <p:cNvGraphicFramePr/>
          <p:nvPr>
            <p:custDataLst>
              <p:tags r:id="rId3"/>
            </p:custDataLst>
            <p:extLst>
              <p:ext uri="{D42A27DB-BD31-4B8C-83A1-F6EECF244321}">
                <p14:modId xmlns:p14="http://schemas.microsoft.com/office/powerpoint/2010/main" val="3615671638"/>
              </p:ext>
            </p:extLst>
          </p:nvPr>
        </p:nvGraphicFramePr>
        <p:xfrm>
          <a:off x="5672468" y="4890799"/>
          <a:ext cx="5163724" cy="1761787"/>
        </p:xfrm>
        <a:graphic>
          <a:graphicData uri="http://schemas.openxmlformats.org/drawingml/2006/chart">
            <c:chart xmlns:c="http://schemas.openxmlformats.org/drawingml/2006/chart" xmlns:r="http://schemas.openxmlformats.org/officeDocument/2006/relationships" r:id="rId6"/>
          </a:graphicData>
        </a:graphic>
      </p:graphicFrame>
      <p:sp>
        <p:nvSpPr>
          <p:cNvPr id="8" name="Rectangle 7"/>
          <p:cNvSpPr/>
          <p:nvPr/>
        </p:nvSpPr>
        <p:spPr>
          <a:xfrm>
            <a:off x="7200648" y="4303267"/>
            <a:ext cx="3781719" cy="564765"/>
          </a:xfrm>
          <a:prstGeom prst="rect">
            <a:avLst/>
          </a:prstGeom>
        </p:spPr>
        <p:txBody>
          <a:bodyPr wrap="square">
            <a:spAutoFit/>
          </a:bodyPr>
          <a:lstStyle/>
          <a:p>
            <a:pPr defTabSz="932742">
              <a:lnSpc>
                <a:spcPct val="105000"/>
              </a:lnSpc>
            </a:pPr>
            <a:r>
              <a:rPr lang="en-GB" sz="1428" b="1" dirty="0">
                <a:solidFill>
                  <a:srgbClr val="00338D"/>
                </a:solidFill>
                <a:cs typeface="Arial" pitchFamily="34" charset="0"/>
              </a:rPr>
              <a:t>Around 145,000 employees in 152 countries</a:t>
            </a:r>
          </a:p>
        </p:txBody>
      </p:sp>
    </p:spTree>
    <p:extLst>
      <p:ext uri="{BB962C8B-B14F-4D97-AF65-F5344CB8AC3E}">
        <p14:creationId xmlns:p14="http://schemas.microsoft.com/office/powerpoint/2010/main" val="16773828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4"/>
          <p:cNvSpPr txBox="1">
            <a:spLocks/>
          </p:cNvSpPr>
          <p:nvPr/>
        </p:nvSpPr>
        <p:spPr>
          <a:xfrm>
            <a:off x="431452" y="2183570"/>
            <a:ext cx="11625161" cy="1353710"/>
          </a:xfrm>
          <a:prstGeom prst="rect">
            <a:avLst/>
          </a:prstGeom>
        </p:spPr>
        <p:txBody>
          <a:bodyPr lIns="77696" tIns="38847" rIns="77696" bIns="38847" anchor="b"/>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pPr algn="ctr" defTabSz="621479">
              <a:spcAft>
                <a:spcPct val="35000"/>
              </a:spcAft>
              <a:defRPr/>
            </a:pPr>
            <a:r>
              <a:rPr sz="9791">
                <a:solidFill>
                  <a:srgbClr val="00338D"/>
                </a:solidFill>
              </a:rPr>
              <a:t>questions?</a:t>
            </a:r>
          </a:p>
        </p:txBody>
      </p:sp>
      <p:sp>
        <p:nvSpPr>
          <p:cNvPr id="3" name="Rectangle 20"/>
          <p:cNvSpPr/>
          <p:nvPr/>
        </p:nvSpPr>
        <p:spPr bwMode="auto">
          <a:xfrm>
            <a:off x="-191740" y="3753040"/>
            <a:ext cx="12840470" cy="64764"/>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836" dirty="0">
              <a:solidFill>
                <a:srgbClr val="00338D"/>
              </a:solidFill>
            </a:endParaRPr>
          </a:p>
        </p:txBody>
      </p:sp>
      <p:graphicFrame>
        <p:nvGraphicFramePr>
          <p:cNvPr id="4" name="Tabelle 4"/>
          <p:cNvGraphicFramePr>
            <a:graphicFrameLocks noGrp="1"/>
          </p:cNvGraphicFramePr>
          <p:nvPr>
            <p:extLst>
              <p:ext uri="{D42A27DB-BD31-4B8C-83A1-F6EECF244321}">
                <p14:modId xmlns:p14="http://schemas.microsoft.com/office/powerpoint/2010/main" val="762822067"/>
              </p:ext>
            </p:extLst>
          </p:nvPr>
        </p:nvGraphicFramePr>
        <p:xfrm>
          <a:off x="313580" y="4865414"/>
          <a:ext cx="11593287" cy="1645920"/>
        </p:xfrm>
        <a:graphic>
          <a:graphicData uri="http://schemas.openxmlformats.org/drawingml/2006/table">
            <a:tbl>
              <a:tblPr firstRow="1" bandRow="1">
                <a:tableStyleId>{93296810-A885-4BE3-A3E7-6D5BEEA58F35}</a:tableStyleId>
              </a:tblPr>
              <a:tblGrid>
                <a:gridCol w="3168353"/>
                <a:gridCol w="576064"/>
                <a:gridCol w="3384376"/>
                <a:gridCol w="720080"/>
                <a:gridCol w="3024336"/>
                <a:gridCol w="720078"/>
              </a:tblGrid>
              <a:tr h="370840">
                <a:tc>
                  <a:txBody>
                    <a:bodyPr/>
                    <a:lstStyle/>
                    <a:p>
                      <a:r>
                        <a:rPr lang="de-DE" sz="2000" b="0" dirty="0" smtClean="0">
                          <a:solidFill>
                            <a:schemeClr val="accent2"/>
                          </a:solidFill>
                          <a:latin typeface="+mj-lt"/>
                        </a:rPr>
                        <a:t>Jens Rassloff</a:t>
                      </a:r>
                    </a:p>
                    <a:p>
                      <a:r>
                        <a:rPr lang="de-DE" sz="2000" b="0" dirty="0" smtClean="0">
                          <a:solidFill>
                            <a:schemeClr val="accent2"/>
                          </a:solidFill>
                          <a:latin typeface="+mj-lt"/>
                        </a:rPr>
                        <a:t>KPMG</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de-DE" sz="2000" b="0" dirty="0" smtClean="0">
                          <a:solidFill>
                            <a:schemeClr val="accent2"/>
                          </a:solidFill>
                          <a:latin typeface="+mj-lt"/>
                        </a:rPr>
                        <a:t>Alex Flade</a:t>
                      </a:r>
                    </a:p>
                    <a:p>
                      <a:r>
                        <a:rPr lang="de-DE" sz="2000" b="0" dirty="0" smtClean="0">
                          <a:solidFill>
                            <a:schemeClr val="accent2"/>
                          </a:solidFill>
                          <a:latin typeface="+mj-lt"/>
                        </a:rPr>
                        <a:t>Microsoft Consulting Services</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de-DE" sz="2000" b="0" dirty="0" smtClean="0">
                          <a:solidFill>
                            <a:schemeClr val="accent2"/>
                          </a:solidFill>
                          <a:latin typeface="+mj-lt"/>
                        </a:rPr>
                        <a:t>Dr. Thomas Hemker</a:t>
                      </a:r>
                    </a:p>
                    <a:p>
                      <a:r>
                        <a:rPr lang="de-DE" sz="2000" b="0" dirty="0" smtClean="0">
                          <a:solidFill>
                            <a:schemeClr val="accent2"/>
                          </a:solidFill>
                          <a:latin typeface="+mj-lt"/>
                        </a:rPr>
                        <a:t>KPMG</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de-DE" sz="1400" dirty="0" err="1" smtClean="0"/>
                        <a:t>tel</a:t>
                      </a:r>
                      <a:r>
                        <a:rPr lang="de-DE" sz="1400" dirty="0" smtClean="0"/>
                        <a:t>             +1</a:t>
                      </a:r>
                      <a:r>
                        <a:rPr lang="de-DE" sz="1400" baseline="0" dirty="0" smtClean="0"/>
                        <a:t> 425 605 2150</a:t>
                      </a:r>
                      <a:endParaRPr lang="de-DE" sz="1400" dirty="0" smtClean="0"/>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2"/>
                        </a:rPr>
                        <a:t>jrassloff@kpmg.com</a:t>
                      </a:r>
                      <a:endParaRPr lang="de-DE" sz="1400" dirty="0" smtClean="0"/>
                    </a:p>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err="1" smtClean="0"/>
                        <a:t>tel</a:t>
                      </a:r>
                      <a:r>
                        <a:rPr lang="de-DE" sz="1400" dirty="0" smtClean="0"/>
                        <a:t>           +49 151 58955838</a:t>
                      </a:r>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3"/>
                        </a:rPr>
                        <a:t>alex.flade@microsoft.com</a:t>
                      </a:r>
                      <a:endParaRPr lang="de-DE" sz="1400" dirty="0" smtClean="0"/>
                    </a:p>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err="1" smtClean="0"/>
                        <a:t>tel</a:t>
                      </a:r>
                      <a:r>
                        <a:rPr lang="de-DE" sz="1400" dirty="0" smtClean="0"/>
                        <a:t>           +49 30 2681230</a:t>
                      </a:r>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4"/>
                        </a:rPr>
                        <a:t>themker@kpmg.com</a:t>
                      </a:r>
                      <a:endParaRPr lang="de-DE" sz="1400" dirty="0" smtClean="0"/>
                    </a:p>
                    <a:p>
                      <a:pPr marL="0" marR="0" indent="0" algn="l" defTabSz="932742" rtl="0" eaLnBrk="1" fontAlgn="auto" latinLnBrk="0" hangingPunct="1">
                        <a:lnSpc>
                          <a:spcPct val="100000"/>
                        </a:lnSpc>
                        <a:spcBef>
                          <a:spcPts val="0"/>
                        </a:spcBef>
                        <a:spcAft>
                          <a:spcPts val="0"/>
                        </a:spcAft>
                        <a:buClrTx/>
                        <a:buSzTx/>
                        <a:buFontTx/>
                        <a:buNone/>
                        <a:tabLst/>
                        <a:defRPr/>
                      </a:pPr>
                      <a:endParaRPr lang="de-DE" sz="1400" dirty="0" smtClean="0"/>
                    </a:p>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9584161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4"/>
          <p:cNvSpPr txBox="1">
            <a:spLocks/>
          </p:cNvSpPr>
          <p:nvPr/>
        </p:nvSpPr>
        <p:spPr>
          <a:xfrm>
            <a:off x="431452" y="2183570"/>
            <a:ext cx="11625161" cy="1353710"/>
          </a:xfrm>
          <a:prstGeom prst="rect">
            <a:avLst/>
          </a:prstGeom>
        </p:spPr>
        <p:txBody>
          <a:bodyPr lIns="77696" tIns="38847" rIns="77696" bIns="38847" anchor="b"/>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pPr algn="ctr" defTabSz="621479">
              <a:spcAft>
                <a:spcPct val="35000"/>
              </a:spcAft>
              <a:defRPr/>
            </a:pPr>
            <a:r>
              <a:rPr sz="9791">
                <a:solidFill>
                  <a:srgbClr val="00338D"/>
                </a:solidFill>
              </a:rPr>
              <a:t>contact</a:t>
            </a:r>
          </a:p>
        </p:txBody>
      </p:sp>
      <p:sp>
        <p:nvSpPr>
          <p:cNvPr id="3" name="Rectangle 20"/>
          <p:cNvSpPr/>
          <p:nvPr/>
        </p:nvSpPr>
        <p:spPr bwMode="auto">
          <a:xfrm>
            <a:off x="-191740" y="3753040"/>
            <a:ext cx="12840470" cy="64764"/>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836" dirty="0">
              <a:solidFill>
                <a:srgbClr val="00338D"/>
              </a:solidFill>
            </a:endParaRPr>
          </a:p>
        </p:txBody>
      </p:sp>
      <p:graphicFrame>
        <p:nvGraphicFramePr>
          <p:cNvPr id="5" name="Tabelle 4"/>
          <p:cNvGraphicFramePr>
            <a:graphicFrameLocks noGrp="1"/>
          </p:cNvGraphicFramePr>
          <p:nvPr>
            <p:extLst>
              <p:ext uri="{D42A27DB-BD31-4B8C-83A1-F6EECF244321}">
                <p14:modId xmlns:p14="http://schemas.microsoft.com/office/powerpoint/2010/main" val="3303043283"/>
              </p:ext>
            </p:extLst>
          </p:nvPr>
        </p:nvGraphicFramePr>
        <p:xfrm>
          <a:off x="313580" y="4865414"/>
          <a:ext cx="11593287" cy="1645920"/>
        </p:xfrm>
        <a:graphic>
          <a:graphicData uri="http://schemas.openxmlformats.org/drawingml/2006/table">
            <a:tbl>
              <a:tblPr firstRow="1" bandRow="1">
                <a:tableStyleId>{93296810-A885-4BE3-A3E7-6D5BEEA58F35}</a:tableStyleId>
              </a:tblPr>
              <a:tblGrid>
                <a:gridCol w="3168353"/>
                <a:gridCol w="576064"/>
                <a:gridCol w="3384376"/>
                <a:gridCol w="720080"/>
                <a:gridCol w="3024336"/>
                <a:gridCol w="720078"/>
              </a:tblGrid>
              <a:tr h="370840">
                <a:tc>
                  <a:txBody>
                    <a:bodyPr/>
                    <a:lstStyle/>
                    <a:p>
                      <a:r>
                        <a:rPr lang="de-DE" sz="2000" b="0" dirty="0" smtClean="0">
                          <a:solidFill>
                            <a:schemeClr val="accent2"/>
                          </a:solidFill>
                          <a:latin typeface="+mj-lt"/>
                        </a:rPr>
                        <a:t>Jens Rassloff</a:t>
                      </a:r>
                    </a:p>
                    <a:p>
                      <a:r>
                        <a:rPr lang="de-DE" sz="2000" b="0" dirty="0" smtClean="0">
                          <a:solidFill>
                            <a:schemeClr val="accent2"/>
                          </a:solidFill>
                          <a:latin typeface="+mj-lt"/>
                        </a:rPr>
                        <a:t>KPMG</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de-DE" sz="2000" b="0" dirty="0" smtClean="0">
                          <a:solidFill>
                            <a:schemeClr val="accent2"/>
                          </a:solidFill>
                          <a:latin typeface="+mj-lt"/>
                        </a:rPr>
                        <a:t>Alex Flade</a:t>
                      </a:r>
                    </a:p>
                    <a:p>
                      <a:r>
                        <a:rPr lang="de-DE" sz="2000" b="0" dirty="0" smtClean="0">
                          <a:solidFill>
                            <a:schemeClr val="accent2"/>
                          </a:solidFill>
                          <a:latin typeface="+mj-lt"/>
                        </a:rPr>
                        <a:t>Microsoft Consulting Services</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de-DE" sz="2000" b="0" dirty="0" smtClean="0">
                          <a:solidFill>
                            <a:schemeClr val="accent2"/>
                          </a:solidFill>
                          <a:latin typeface="+mj-lt"/>
                        </a:rPr>
                        <a:t>Dr. Thomas Hemker</a:t>
                      </a:r>
                    </a:p>
                    <a:p>
                      <a:r>
                        <a:rPr lang="de-DE" sz="2000" b="0" dirty="0" smtClean="0">
                          <a:solidFill>
                            <a:schemeClr val="accent2"/>
                          </a:solidFill>
                          <a:latin typeface="+mj-lt"/>
                        </a:rPr>
                        <a:t>KPMG</a:t>
                      </a:r>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sz="2000" b="0" dirty="0">
                        <a:solidFill>
                          <a:schemeClr val="accent2"/>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de-DE" sz="1400" dirty="0" err="1" smtClean="0"/>
                        <a:t>tel</a:t>
                      </a:r>
                      <a:r>
                        <a:rPr lang="de-DE" sz="1400" dirty="0" smtClean="0"/>
                        <a:t>             +1</a:t>
                      </a:r>
                      <a:r>
                        <a:rPr lang="de-DE" sz="1400" baseline="0" dirty="0" smtClean="0"/>
                        <a:t> 425 605 2150</a:t>
                      </a:r>
                      <a:endParaRPr lang="de-DE" sz="1400" dirty="0" smtClean="0"/>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2"/>
                        </a:rPr>
                        <a:t>jrassloff@kpmg.com</a:t>
                      </a:r>
                      <a:endParaRPr lang="de-DE" sz="1400" dirty="0" smtClean="0"/>
                    </a:p>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err="1" smtClean="0"/>
                        <a:t>tel</a:t>
                      </a:r>
                      <a:r>
                        <a:rPr lang="de-DE" sz="1400" dirty="0" smtClean="0"/>
                        <a:t>           +49 151 58955838</a:t>
                      </a:r>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3"/>
                        </a:rPr>
                        <a:t>alex.flade@microsoft.com</a:t>
                      </a:r>
                      <a:endParaRPr lang="de-DE" sz="1400" dirty="0" smtClean="0"/>
                    </a:p>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err="1" smtClean="0"/>
                        <a:t>tel</a:t>
                      </a:r>
                      <a:r>
                        <a:rPr lang="de-DE" sz="1400" dirty="0" smtClean="0"/>
                        <a:t>           +49 30 2681230</a:t>
                      </a:r>
                    </a:p>
                    <a:p>
                      <a:pPr marL="0" marR="0" indent="0" algn="l" defTabSz="932742" rtl="0" eaLnBrk="1" fontAlgn="auto" latinLnBrk="0" hangingPunct="1">
                        <a:lnSpc>
                          <a:spcPct val="100000"/>
                        </a:lnSpc>
                        <a:spcBef>
                          <a:spcPts val="0"/>
                        </a:spcBef>
                        <a:spcAft>
                          <a:spcPts val="0"/>
                        </a:spcAft>
                        <a:buClrTx/>
                        <a:buSzTx/>
                        <a:buFontTx/>
                        <a:buNone/>
                        <a:tabLst/>
                        <a:defRPr/>
                      </a:pPr>
                      <a:r>
                        <a:rPr lang="de-DE" sz="1400" dirty="0" smtClean="0"/>
                        <a:t>Email    </a:t>
                      </a:r>
                      <a:r>
                        <a:rPr lang="de-DE" sz="1400" dirty="0" smtClean="0">
                          <a:hlinkClick r:id="rId4"/>
                        </a:rPr>
                        <a:t>themker@kpmg.com</a:t>
                      </a:r>
                      <a:endParaRPr lang="de-DE" sz="1400" dirty="0" smtClean="0"/>
                    </a:p>
                    <a:p>
                      <a:pPr marL="0" marR="0" indent="0" algn="l" defTabSz="932742" rtl="0" eaLnBrk="1" fontAlgn="auto" latinLnBrk="0" hangingPunct="1">
                        <a:lnSpc>
                          <a:spcPct val="100000"/>
                        </a:lnSpc>
                        <a:spcBef>
                          <a:spcPts val="0"/>
                        </a:spcBef>
                        <a:spcAft>
                          <a:spcPts val="0"/>
                        </a:spcAft>
                        <a:buClrTx/>
                        <a:buSzTx/>
                        <a:buFontTx/>
                        <a:buNone/>
                        <a:tabLst/>
                        <a:defRPr/>
                      </a:pPr>
                      <a:endParaRPr lang="de-DE" sz="1400" dirty="0" smtClean="0"/>
                    </a:p>
                    <a:p>
                      <a:endParaRPr lang="de-DE"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sz="1400" dirty="0" smtClean="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7209453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764587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0" descr="KPMG_white logo_cover 1_2_3"/>
          <p:cNvPicPr>
            <a:picLocks noChangeAspect="1" noChangeArrowheads="1"/>
          </p:cNvPicPr>
          <p:nvPr/>
        </p:nvPicPr>
        <p:blipFill>
          <a:blip r:embed="rId2" cstate="print"/>
          <a:srcRect/>
          <a:stretch>
            <a:fillRect/>
          </a:stretch>
        </p:blipFill>
        <p:spPr bwMode="auto">
          <a:xfrm>
            <a:off x="5240513" y="2967415"/>
            <a:ext cx="2376264" cy="882072"/>
          </a:xfrm>
          <a:prstGeom prst="rect">
            <a:avLst/>
          </a:prstGeom>
          <a:noFill/>
          <a:ln w="9525">
            <a:noFill/>
            <a:miter lim="800000"/>
            <a:headEnd/>
            <a:tailEnd/>
          </a:ln>
        </p:spPr>
      </p:pic>
      <p:pic>
        <p:nvPicPr>
          <p:cNvPr id="3" name="Bild 4"/>
          <p:cNvPicPr/>
          <p:nvPr/>
        </p:nvPicPr>
        <p:blipFill>
          <a:blip r:embed="rId3" cstate="print"/>
          <a:srcRect/>
          <a:stretch>
            <a:fillRect/>
          </a:stretch>
        </p:blipFill>
        <p:spPr bwMode="auto">
          <a:xfrm>
            <a:off x="8535117" y="3124330"/>
            <a:ext cx="2291632" cy="568247"/>
          </a:xfrm>
          <a:prstGeom prst="rect">
            <a:avLst/>
          </a:prstGeom>
          <a:noFill/>
          <a:ln w="9525">
            <a:noFill/>
            <a:miter lim="800000"/>
            <a:headEnd/>
            <a:tailEnd/>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1033664" y="3056231"/>
            <a:ext cx="3288506" cy="704445"/>
          </a:xfrm>
          <a:prstGeom prst="rect">
            <a:avLst/>
          </a:prstGeom>
        </p:spPr>
      </p:pic>
    </p:spTree>
    <p:extLst>
      <p:ext uri="{BB962C8B-B14F-4D97-AF65-F5344CB8AC3E}">
        <p14:creationId xmlns:p14="http://schemas.microsoft.com/office/powerpoint/2010/main" val="3041846778"/>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4" y="6079035"/>
            <a:ext cx="10974388" cy="624979"/>
          </a:xfrm>
          <a:prstGeom prst="rect">
            <a:avLst/>
          </a:prstGeom>
          <a:noFill/>
          <a:ln w="12700">
            <a:noFill/>
            <a:miter lim="800000"/>
            <a:headEnd type="none" w="sm" len="sm"/>
            <a:tailEnd type="none" w="sm" len="sm"/>
          </a:ln>
          <a:effectLst/>
        </p:spPr>
        <p:txBody>
          <a:bodyPr vert="horz" wrap="square" lIns="182826" tIns="146260" rIns="182826" bIns="146260" numCol="1" anchor="t" anchorCtr="0" compatLnSpc="1">
            <a:prstTxWarp prst="textNoShape">
              <a:avLst/>
            </a:prstTxWarp>
            <a:spAutoFit/>
          </a:bodyPr>
          <a:lstStyle/>
          <a:p>
            <a:pPr defTabSz="932015"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15"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033664" y="3145043"/>
            <a:ext cx="3288506" cy="704445"/>
          </a:xfrm>
          <a:prstGeom prst="rect">
            <a:avLst/>
          </a:prstGeom>
        </p:spPr>
      </p:pic>
    </p:spTree>
    <p:extLst>
      <p:ext uri="{BB962C8B-B14F-4D97-AF65-F5344CB8AC3E}">
        <p14:creationId xmlns:p14="http://schemas.microsoft.com/office/powerpoint/2010/main" val="542600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KPMG in Germany</a:t>
            </a:r>
            <a:br>
              <a:rPr lang="de-DE" dirty="0"/>
            </a:br>
            <a:r>
              <a:rPr lang="de-DE" sz="4000" spc="0" dirty="0">
                <a:gradFill>
                  <a:gsLst>
                    <a:gs pos="1250">
                      <a:schemeClr val="tx2"/>
                    </a:gs>
                    <a:gs pos="99000">
                      <a:schemeClr val="tx2"/>
                    </a:gs>
                  </a:gsLst>
                  <a:lin ang="5400000" scaled="0"/>
                </a:gradFill>
                <a:cs typeface="+mn-cs"/>
              </a:rPr>
              <a:t>Facts</a:t>
            </a:r>
          </a:p>
        </p:txBody>
      </p:sp>
      <p:grpSp>
        <p:nvGrpSpPr>
          <p:cNvPr id="5" name="Gruppieren 65"/>
          <p:cNvGrpSpPr/>
          <p:nvPr/>
        </p:nvGrpSpPr>
        <p:grpSpPr>
          <a:xfrm>
            <a:off x="1177677" y="1738296"/>
            <a:ext cx="3971331" cy="4907501"/>
            <a:chOff x="4211960" y="1303338"/>
            <a:chExt cx="3893815" cy="4811712"/>
          </a:xfrm>
        </p:grpSpPr>
        <p:grpSp>
          <p:nvGrpSpPr>
            <p:cNvPr id="6" name="Gruppieren 68"/>
            <p:cNvGrpSpPr/>
            <p:nvPr/>
          </p:nvGrpSpPr>
          <p:grpSpPr>
            <a:xfrm>
              <a:off x="4270375" y="1303338"/>
              <a:ext cx="3835400" cy="4811712"/>
              <a:chOff x="4270375" y="1303338"/>
              <a:chExt cx="3835400" cy="4811712"/>
            </a:xfrm>
          </p:grpSpPr>
          <p:sp>
            <p:nvSpPr>
              <p:cNvPr id="55" name="Freeform 75"/>
              <p:cNvSpPr>
                <a:spLocks noChangeAspect="1"/>
              </p:cNvSpPr>
              <p:nvPr/>
            </p:nvSpPr>
            <p:spPr bwMode="gray">
              <a:xfrm>
                <a:off x="5948363" y="2252663"/>
                <a:ext cx="2157412" cy="2062162"/>
              </a:xfrm>
              <a:custGeom>
                <a:avLst/>
                <a:gdLst>
                  <a:gd name="T0" fmla="*/ 2147483647 w 1444"/>
                  <a:gd name="T1" fmla="*/ 2147483647 h 1380"/>
                  <a:gd name="T2" fmla="*/ 2147483647 w 1444"/>
                  <a:gd name="T3" fmla="*/ 2147483647 h 1380"/>
                  <a:gd name="T4" fmla="*/ 2147483647 w 1444"/>
                  <a:gd name="T5" fmla="*/ 2147483647 h 1380"/>
                  <a:gd name="T6" fmla="*/ 2147483647 w 1444"/>
                  <a:gd name="T7" fmla="*/ 2147483647 h 1380"/>
                  <a:gd name="T8" fmla="*/ 2147483647 w 1444"/>
                  <a:gd name="T9" fmla="*/ 2147483647 h 1380"/>
                  <a:gd name="T10" fmla="*/ 2147483647 w 1444"/>
                  <a:gd name="T11" fmla="*/ 2147483647 h 1380"/>
                  <a:gd name="T12" fmla="*/ 2147483647 w 1444"/>
                  <a:gd name="T13" fmla="*/ 2147483647 h 1380"/>
                  <a:gd name="T14" fmla="*/ 2147483647 w 1444"/>
                  <a:gd name="T15" fmla="*/ 2147483647 h 1380"/>
                  <a:gd name="T16" fmla="*/ 2147483647 w 1444"/>
                  <a:gd name="T17" fmla="*/ 2147483647 h 1380"/>
                  <a:gd name="T18" fmla="*/ 2147483647 w 1444"/>
                  <a:gd name="T19" fmla="*/ 2147483647 h 1380"/>
                  <a:gd name="T20" fmla="*/ 2147483647 w 1444"/>
                  <a:gd name="T21" fmla="*/ 2147483647 h 1380"/>
                  <a:gd name="T22" fmla="*/ 2147483647 w 1444"/>
                  <a:gd name="T23" fmla="*/ 2147483647 h 1380"/>
                  <a:gd name="T24" fmla="*/ 2147483647 w 1444"/>
                  <a:gd name="T25" fmla="*/ 2147483647 h 1380"/>
                  <a:gd name="T26" fmla="*/ 2147483647 w 1444"/>
                  <a:gd name="T27" fmla="*/ 2147483647 h 1380"/>
                  <a:gd name="T28" fmla="*/ 2147483647 w 1444"/>
                  <a:gd name="T29" fmla="*/ 2147483647 h 1380"/>
                  <a:gd name="T30" fmla="*/ 2147483647 w 1444"/>
                  <a:gd name="T31" fmla="*/ 2147483647 h 1380"/>
                  <a:gd name="T32" fmla="*/ 2147483647 w 1444"/>
                  <a:gd name="T33" fmla="*/ 2147483647 h 1380"/>
                  <a:gd name="T34" fmla="*/ 2147483647 w 1444"/>
                  <a:gd name="T35" fmla="*/ 2147483647 h 1380"/>
                  <a:gd name="T36" fmla="*/ 2147483647 w 1444"/>
                  <a:gd name="T37" fmla="*/ 2147483647 h 1380"/>
                  <a:gd name="T38" fmla="*/ 2147483647 w 1444"/>
                  <a:gd name="T39" fmla="*/ 2147483647 h 1380"/>
                  <a:gd name="T40" fmla="*/ 2147483647 w 1444"/>
                  <a:gd name="T41" fmla="*/ 2147483647 h 1380"/>
                  <a:gd name="T42" fmla="*/ 2147483647 w 1444"/>
                  <a:gd name="T43" fmla="*/ 2147483647 h 1380"/>
                  <a:gd name="T44" fmla="*/ 2147483647 w 1444"/>
                  <a:gd name="T45" fmla="*/ 2147483647 h 1380"/>
                  <a:gd name="T46" fmla="*/ 2147483647 w 1444"/>
                  <a:gd name="T47" fmla="*/ 2147483647 h 1380"/>
                  <a:gd name="T48" fmla="*/ 2147483647 w 1444"/>
                  <a:gd name="T49" fmla="*/ 2147483647 h 1380"/>
                  <a:gd name="T50" fmla="*/ 2147483647 w 1444"/>
                  <a:gd name="T51" fmla="*/ 2147483647 h 1380"/>
                  <a:gd name="T52" fmla="*/ 2147483647 w 1444"/>
                  <a:gd name="T53" fmla="*/ 2147483647 h 1380"/>
                  <a:gd name="T54" fmla="*/ 2147483647 w 1444"/>
                  <a:gd name="T55" fmla="*/ 2147483647 h 1380"/>
                  <a:gd name="T56" fmla="*/ 2147483647 w 1444"/>
                  <a:gd name="T57" fmla="*/ 2147483647 h 1380"/>
                  <a:gd name="T58" fmla="*/ 2147483647 w 1444"/>
                  <a:gd name="T59" fmla="*/ 2147483647 h 1380"/>
                  <a:gd name="T60" fmla="*/ 2147483647 w 1444"/>
                  <a:gd name="T61" fmla="*/ 2147483647 h 1380"/>
                  <a:gd name="T62" fmla="*/ 2147483647 w 1444"/>
                  <a:gd name="T63" fmla="*/ 2147483647 h 1380"/>
                  <a:gd name="T64" fmla="*/ 2147483647 w 1444"/>
                  <a:gd name="T65" fmla="*/ 2147483647 h 1380"/>
                  <a:gd name="T66" fmla="*/ 2147483647 w 1444"/>
                  <a:gd name="T67" fmla="*/ 2147483647 h 1380"/>
                  <a:gd name="T68" fmla="*/ 2147483647 w 1444"/>
                  <a:gd name="T69" fmla="*/ 2147483647 h 1380"/>
                  <a:gd name="T70" fmla="*/ 2147483647 w 1444"/>
                  <a:gd name="T71" fmla="*/ 2147483647 h 1380"/>
                  <a:gd name="T72" fmla="*/ 2147483647 w 1444"/>
                  <a:gd name="T73" fmla="*/ 2147483647 h 1380"/>
                  <a:gd name="T74" fmla="*/ 2147483647 w 1444"/>
                  <a:gd name="T75" fmla="*/ 2147483647 h 1380"/>
                  <a:gd name="T76" fmla="*/ 2147483647 w 1444"/>
                  <a:gd name="T77" fmla="*/ 2147483647 h 1380"/>
                  <a:gd name="T78" fmla="*/ 2147483647 w 1444"/>
                  <a:gd name="T79" fmla="*/ 2147483647 h 1380"/>
                  <a:gd name="T80" fmla="*/ 2147483647 w 1444"/>
                  <a:gd name="T81" fmla="*/ 2147483647 h 1380"/>
                  <a:gd name="T82" fmla="*/ 2147483647 w 1444"/>
                  <a:gd name="T83" fmla="*/ 2147483647 h 1380"/>
                  <a:gd name="T84" fmla="*/ 2147483647 w 1444"/>
                  <a:gd name="T85" fmla="*/ 2147483647 h 1380"/>
                  <a:gd name="T86" fmla="*/ 2147483647 w 1444"/>
                  <a:gd name="T87" fmla="*/ 2147483647 h 1380"/>
                  <a:gd name="T88" fmla="*/ 2147483647 w 1444"/>
                  <a:gd name="T89" fmla="*/ 2147483647 h 1380"/>
                  <a:gd name="T90" fmla="*/ 2147483647 w 1444"/>
                  <a:gd name="T91" fmla="*/ 2147483647 h 1380"/>
                  <a:gd name="T92" fmla="*/ 2147483647 w 1444"/>
                  <a:gd name="T93" fmla="*/ 2147483647 h 1380"/>
                  <a:gd name="T94" fmla="*/ 2147483647 w 1444"/>
                  <a:gd name="T95" fmla="*/ 2147483647 h 1380"/>
                  <a:gd name="T96" fmla="*/ 2147483647 w 1444"/>
                  <a:gd name="T97" fmla="*/ 2147483647 h 1380"/>
                  <a:gd name="T98" fmla="*/ 2147483647 w 1444"/>
                  <a:gd name="T99" fmla="*/ 2147483647 h 1380"/>
                  <a:gd name="T100" fmla="*/ 2147483647 w 1444"/>
                  <a:gd name="T101" fmla="*/ 2147483647 h 1380"/>
                  <a:gd name="T102" fmla="*/ 2147483647 w 1444"/>
                  <a:gd name="T103" fmla="*/ 2147483647 h 13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44"/>
                  <a:gd name="T157" fmla="*/ 0 h 1380"/>
                  <a:gd name="T158" fmla="*/ 1444 w 1444"/>
                  <a:gd name="T159" fmla="*/ 1380 h 13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44" h="1380">
                    <a:moveTo>
                      <a:pt x="636" y="1319"/>
                    </a:moveTo>
                    <a:lnTo>
                      <a:pt x="647" y="1319"/>
                    </a:lnTo>
                    <a:lnTo>
                      <a:pt x="658" y="1329"/>
                    </a:lnTo>
                    <a:lnTo>
                      <a:pt x="670" y="1339"/>
                    </a:lnTo>
                    <a:lnTo>
                      <a:pt x="681" y="1339"/>
                    </a:lnTo>
                    <a:lnTo>
                      <a:pt x="681" y="1349"/>
                    </a:lnTo>
                    <a:lnTo>
                      <a:pt x="692" y="1380"/>
                    </a:lnTo>
                    <a:lnTo>
                      <a:pt x="703" y="1380"/>
                    </a:lnTo>
                    <a:lnTo>
                      <a:pt x="703" y="1349"/>
                    </a:lnTo>
                    <a:lnTo>
                      <a:pt x="747" y="1288"/>
                    </a:lnTo>
                    <a:lnTo>
                      <a:pt x="769" y="1278"/>
                    </a:lnTo>
                    <a:lnTo>
                      <a:pt x="802" y="1278"/>
                    </a:lnTo>
                    <a:lnTo>
                      <a:pt x="813" y="1267"/>
                    </a:lnTo>
                    <a:lnTo>
                      <a:pt x="835" y="1257"/>
                    </a:lnTo>
                    <a:lnTo>
                      <a:pt x="869" y="1267"/>
                    </a:lnTo>
                    <a:lnTo>
                      <a:pt x="891" y="1267"/>
                    </a:lnTo>
                    <a:lnTo>
                      <a:pt x="902" y="1237"/>
                    </a:lnTo>
                    <a:lnTo>
                      <a:pt x="924" y="1237"/>
                    </a:lnTo>
                    <a:lnTo>
                      <a:pt x="946" y="1226"/>
                    </a:lnTo>
                    <a:lnTo>
                      <a:pt x="957" y="1206"/>
                    </a:lnTo>
                    <a:lnTo>
                      <a:pt x="957" y="1196"/>
                    </a:lnTo>
                    <a:lnTo>
                      <a:pt x="979" y="1196"/>
                    </a:lnTo>
                    <a:lnTo>
                      <a:pt x="990" y="1175"/>
                    </a:lnTo>
                    <a:lnTo>
                      <a:pt x="1013" y="1185"/>
                    </a:lnTo>
                    <a:lnTo>
                      <a:pt x="1035" y="1165"/>
                    </a:lnTo>
                    <a:lnTo>
                      <a:pt x="1046" y="1144"/>
                    </a:lnTo>
                    <a:lnTo>
                      <a:pt x="1079" y="1134"/>
                    </a:lnTo>
                    <a:lnTo>
                      <a:pt x="1090" y="1124"/>
                    </a:lnTo>
                    <a:lnTo>
                      <a:pt x="1112" y="1134"/>
                    </a:lnTo>
                    <a:lnTo>
                      <a:pt x="1134" y="1124"/>
                    </a:lnTo>
                    <a:lnTo>
                      <a:pt x="1134" y="1114"/>
                    </a:lnTo>
                    <a:lnTo>
                      <a:pt x="1156" y="1093"/>
                    </a:lnTo>
                    <a:lnTo>
                      <a:pt x="1178" y="1093"/>
                    </a:lnTo>
                    <a:lnTo>
                      <a:pt x="1234" y="1052"/>
                    </a:lnTo>
                    <a:lnTo>
                      <a:pt x="1256" y="1052"/>
                    </a:lnTo>
                    <a:lnTo>
                      <a:pt x="1278" y="1042"/>
                    </a:lnTo>
                    <a:lnTo>
                      <a:pt x="1267" y="1032"/>
                    </a:lnTo>
                    <a:lnTo>
                      <a:pt x="1245" y="1021"/>
                    </a:lnTo>
                    <a:lnTo>
                      <a:pt x="1234" y="1011"/>
                    </a:lnTo>
                    <a:lnTo>
                      <a:pt x="1245" y="991"/>
                    </a:lnTo>
                    <a:lnTo>
                      <a:pt x="1278" y="1001"/>
                    </a:lnTo>
                    <a:lnTo>
                      <a:pt x="1289" y="991"/>
                    </a:lnTo>
                    <a:lnTo>
                      <a:pt x="1322" y="1011"/>
                    </a:lnTo>
                    <a:lnTo>
                      <a:pt x="1322" y="1042"/>
                    </a:lnTo>
                    <a:lnTo>
                      <a:pt x="1333" y="1032"/>
                    </a:lnTo>
                    <a:lnTo>
                      <a:pt x="1344" y="1042"/>
                    </a:lnTo>
                    <a:lnTo>
                      <a:pt x="1333" y="1052"/>
                    </a:lnTo>
                    <a:lnTo>
                      <a:pt x="1344" y="1062"/>
                    </a:lnTo>
                    <a:lnTo>
                      <a:pt x="1378" y="1073"/>
                    </a:lnTo>
                    <a:lnTo>
                      <a:pt x="1389" y="1073"/>
                    </a:lnTo>
                    <a:lnTo>
                      <a:pt x="1411" y="1052"/>
                    </a:lnTo>
                    <a:lnTo>
                      <a:pt x="1400" y="1052"/>
                    </a:lnTo>
                    <a:lnTo>
                      <a:pt x="1433" y="980"/>
                    </a:lnTo>
                    <a:lnTo>
                      <a:pt x="1444" y="888"/>
                    </a:lnTo>
                    <a:lnTo>
                      <a:pt x="1422" y="857"/>
                    </a:lnTo>
                    <a:lnTo>
                      <a:pt x="1411" y="806"/>
                    </a:lnTo>
                    <a:lnTo>
                      <a:pt x="1355" y="786"/>
                    </a:lnTo>
                    <a:lnTo>
                      <a:pt x="1344" y="775"/>
                    </a:lnTo>
                    <a:lnTo>
                      <a:pt x="1344" y="755"/>
                    </a:lnTo>
                    <a:lnTo>
                      <a:pt x="1353" y="757"/>
                    </a:lnTo>
                    <a:lnTo>
                      <a:pt x="1359" y="735"/>
                    </a:lnTo>
                    <a:lnTo>
                      <a:pt x="1335" y="721"/>
                    </a:lnTo>
                    <a:lnTo>
                      <a:pt x="1323" y="682"/>
                    </a:lnTo>
                    <a:lnTo>
                      <a:pt x="1299" y="663"/>
                    </a:lnTo>
                    <a:lnTo>
                      <a:pt x="1332" y="619"/>
                    </a:lnTo>
                    <a:lnTo>
                      <a:pt x="1336" y="588"/>
                    </a:lnTo>
                    <a:lnTo>
                      <a:pt x="1345" y="558"/>
                    </a:lnTo>
                    <a:lnTo>
                      <a:pt x="1321" y="546"/>
                    </a:lnTo>
                    <a:lnTo>
                      <a:pt x="1320" y="490"/>
                    </a:lnTo>
                    <a:lnTo>
                      <a:pt x="1291" y="474"/>
                    </a:lnTo>
                    <a:lnTo>
                      <a:pt x="1266" y="432"/>
                    </a:lnTo>
                    <a:lnTo>
                      <a:pt x="1300" y="388"/>
                    </a:lnTo>
                    <a:lnTo>
                      <a:pt x="1288" y="379"/>
                    </a:lnTo>
                    <a:lnTo>
                      <a:pt x="1290" y="348"/>
                    </a:lnTo>
                    <a:lnTo>
                      <a:pt x="1261" y="334"/>
                    </a:lnTo>
                    <a:lnTo>
                      <a:pt x="1168" y="267"/>
                    </a:lnTo>
                    <a:lnTo>
                      <a:pt x="1155" y="265"/>
                    </a:lnTo>
                    <a:lnTo>
                      <a:pt x="1153" y="207"/>
                    </a:lnTo>
                    <a:lnTo>
                      <a:pt x="1200" y="151"/>
                    </a:lnTo>
                    <a:lnTo>
                      <a:pt x="1198" y="114"/>
                    </a:lnTo>
                    <a:lnTo>
                      <a:pt x="1176" y="108"/>
                    </a:lnTo>
                    <a:lnTo>
                      <a:pt x="1179" y="72"/>
                    </a:lnTo>
                    <a:lnTo>
                      <a:pt x="1189" y="52"/>
                    </a:lnTo>
                    <a:lnTo>
                      <a:pt x="1173" y="24"/>
                    </a:lnTo>
                    <a:lnTo>
                      <a:pt x="1128" y="9"/>
                    </a:lnTo>
                    <a:lnTo>
                      <a:pt x="1110" y="12"/>
                    </a:lnTo>
                    <a:lnTo>
                      <a:pt x="1072" y="0"/>
                    </a:lnTo>
                    <a:lnTo>
                      <a:pt x="1024" y="13"/>
                    </a:lnTo>
                    <a:lnTo>
                      <a:pt x="988" y="30"/>
                    </a:lnTo>
                    <a:lnTo>
                      <a:pt x="970" y="73"/>
                    </a:lnTo>
                    <a:lnTo>
                      <a:pt x="930" y="93"/>
                    </a:lnTo>
                    <a:lnTo>
                      <a:pt x="898" y="90"/>
                    </a:lnTo>
                    <a:lnTo>
                      <a:pt x="856" y="102"/>
                    </a:lnTo>
                    <a:lnTo>
                      <a:pt x="898" y="133"/>
                    </a:lnTo>
                    <a:lnTo>
                      <a:pt x="880" y="154"/>
                    </a:lnTo>
                    <a:lnTo>
                      <a:pt x="792" y="136"/>
                    </a:lnTo>
                    <a:lnTo>
                      <a:pt x="769" y="117"/>
                    </a:lnTo>
                    <a:lnTo>
                      <a:pt x="700" y="106"/>
                    </a:lnTo>
                    <a:lnTo>
                      <a:pt x="627" y="63"/>
                    </a:lnTo>
                    <a:lnTo>
                      <a:pt x="580" y="63"/>
                    </a:lnTo>
                    <a:lnTo>
                      <a:pt x="567" y="75"/>
                    </a:lnTo>
                    <a:lnTo>
                      <a:pt x="568" y="82"/>
                    </a:lnTo>
                    <a:lnTo>
                      <a:pt x="514" y="135"/>
                    </a:lnTo>
                    <a:lnTo>
                      <a:pt x="490" y="124"/>
                    </a:lnTo>
                    <a:lnTo>
                      <a:pt x="448" y="142"/>
                    </a:lnTo>
                    <a:lnTo>
                      <a:pt x="412" y="172"/>
                    </a:lnTo>
                    <a:lnTo>
                      <a:pt x="381" y="177"/>
                    </a:lnTo>
                    <a:lnTo>
                      <a:pt x="394" y="186"/>
                    </a:lnTo>
                    <a:lnTo>
                      <a:pt x="418" y="183"/>
                    </a:lnTo>
                    <a:lnTo>
                      <a:pt x="444" y="196"/>
                    </a:lnTo>
                    <a:lnTo>
                      <a:pt x="457" y="195"/>
                    </a:lnTo>
                    <a:lnTo>
                      <a:pt x="459" y="204"/>
                    </a:lnTo>
                    <a:lnTo>
                      <a:pt x="438" y="216"/>
                    </a:lnTo>
                    <a:lnTo>
                      <a:pt x="424" y="240"/>
                    </a:lnTo>
                    <a:lnTo>
                      <a:pt x="367" y="267"/>
                    </a:lnTo>
                    <a:lnTo>
                      <a:pt x="334" y="255"/>
                    </a:lnTo>
                    <a:lnTo>
                      <a:pt x="300" y="258"/>
                    </a:lnTo>
                    <a:lnTo>
                      <a:pt x="279" y="277"/>
                    </a:lnTo>
                    <a:lnTo>
                      <a:pt x="244" y="286"/>
                    </a:lnTo>
                    <a:lnTo>
                      <a:pt x="237" y="298"/>
                    </a:lnTo>
                    <a:lnTo>
                      <a:pt x="280" y="367"/>
                    </a:lnTo>
                    <a:lnTo>
                      <a:pt x="291" y="369"/>
                    </a:lnTo>
                    <a:lnTo>
                      <a:pt x="289" y="402"/>
                    </a:lnTo>
                    <a:lnTo>
                      <a:pt x="301" y="433"/>
                    </a:lnTo>
                    <a:lnTo>
                      <a:pt x="291" y="444"/>
                    </a:lnTo>
                    <a:lnTo>
                      <a:pt x="324" y="483"/>
                    </a:lnTo>
                    <a:lnTo>
                      <a:pt x="313" y="499"/>
                    </a:lnTo>
                    <a:lnTo>
                      <a:pt x="312" y="513"/>
                    </a:lnTo>
                    <a:lnTo>
                      <a:pt x="322" y="529"/>
                    </a:lnTo>
                    <a:lnTo>
                      <a:pt x="313" y="555"/>
                    </a:lnTo>
                    <a:lnTo>
                      <a:pt x="324" y="571"/>
                    </a:lnTo>
                    <a:lnTo>
                      <a:pt x="294" y="592"/>
                    </a:lnTo>
                    <a:lnTo>
                      <a:pt x="301" y="603"/>
                    </a:lnTo>
                    <a:lnTo>
                      <a:pt x="273" y="604"/>
                    </a:lnTo>
                    <a:lnTo>
                      <a:pt x="219" y="613"/>
                    </a:lnTo>
                    <a:lnTo>
                      <a:pt x="189" y="621"/>
                    </a:lnTo>
                    <a:lnTo>
                      <a:pt x="189" y="634"/>
                    </a:lnTo>
                    <a:lnTo>
                      <a:pt x="202" y="642"/>
                    </a:lnTo>
                    <a:lnTo>
                      <a:pt x="201" y="681"/>
                    </a:lnTo>
                    <a:lnTo>
                      <a:pt x="189" y="702"/>
                    </a:lnTo>
                    <a:lnTo>
                      <a:pt x="201" y="741"/>
                    </a:lnTo>
                    <a:lnTo>
                      <a:pt x="222" y="757"/>
                    </a:lnTo>
                    <a:lnTo>
                      <a:pt x="223" y="775"/>
                    </a:lnTo>
                    <a:lnTo>
                      <a:pt x="214" y="795"/>
                    </a:lnTo>
                    <a:lnTo>
                      <a:pt x="211" y="808"/>
                    </a:lnTo>
                    <a:lnTo>
                      <a:pt x="186" y="805"/>
                    </a:lnTo>
                    <a:lnTo>
                      <a:pt x="181" y="817"/>
                    </a:lnTo>
                    <a:lnTo>
                      <a:pt x="145" y="796"/>
                    </a:lnTo>
                    <a:lnTo>
                      <a:pt x="135" y="817"/>
                    </a:lnTo>
                    <a:lnTo>
                      <a:pt x="72" y="868"/>
                    </a:lnTo>
                    <a:lnTo>
                      <a:pt x="1" y="888"/>
                    </a:lnTo>
                    <a:lnTo>
                      <a:pt x="15" y="919"/>
                    </a:lnTo>
                    <a:lnTo>
                      <a:pt x="46" y="930"/>
                    </a:lnTo>
                    <a:lnTo>
                      <a:pt x="48" y="951"/>
                    </a:lnTo>
                    <a:lnTo>
                      <a:pt x="70" y="961"/>
                    </a:lnTo>
                    <a:lnTo>
                      <a:pt x="94" y="960"/>
                    </a:lnTo>
                    <a:lnTo>
                      <a:pt x="93" y="991"/>
                    </a:lnTo>
                    <a:lnTo>
                      <a:pt x="81" y="990"/>
                    </a:lnTo>
                    <a:lnTo>
                      <a:pt x="70" y="1012"/>
                    </a:lnTo>
                    <a:lnTo>
                      <a:pt x="90" y="1030"/>
                    </a:lnTo>
                    <a:lnTo>
                      <a:pt x="79" y="1042"/>
                    </a:lnTo>
                    <a:lnTo>
                      <a:pt x="45" y="1042"/>
                    </a:lnTo>
                    <a:lnTo>
                      <a:pt x="43" y="1063"/>
                    </a:lnTo>
                    <a:lnTo>
                      <a:pt x="24" y="1074"/>
                    </a:lnTo>
                    <a:lnTo>
                      <a:pt x="45" y="1090"/>
                    </a:lnTo>
                    <a:lnTo>
                      <a:pt x="43" y="1114"/>
                    </a:lnTo>
                    <a:lnTo>
                      <a:pt x="13" y="1126"/>
                    </a:lnTo>
                    <a:lnTo>
                      <a:pt x="15" y="1167"/>
                    </a:lnTo>
                    <a:lnTo>
                      <a:pt x="0" y="1198"/>
                    </a:lnTo>
                    <a:lnTo>
                      <a:pt x="24" y="1188"/>
                    </a:lnTo>
                    <a:lnTo>
                      <a:pt x="49" y="1186"/>
                    </a:lnTo>
                    <a:lnTo>
                      <a:pt x="57" y="1207"/>
                    </a:lnTo>
                    <a:lnTo>
                      <a:pt x="48" y="1216"/>
                    </a:lnTo>
                    <a:lnTo>
                      <a:pt x="48" y="1234"/>
                    </a:lnTo>
                    <a:lnTo>
                      <a:pt x="70" y="1224"/>
                    </a:lnTo>
                    <a:lnTo>
                      <a:pt x="81" y="1236"/>
                    </a:lnTo>
                    <a:lnTo>
                      <a:pt x="91" y="1227"/>
                    </a:lnTo>
                    <a:lnTo>
                      <a:pt x="151" y="1297"/>
                    </a:lnTo>
                    <a:lnTo>
                      <a:pt x="171" y="1299"/>
                    </a:lnTo>
                    <a:lnTo>
                      <a:pt x="201" y="1330"/>
                    </a:lnTo>
                    <a:lnTo>
                      <a:pt x="201" y="1350"/>
                    </a:lnTo>
                    <a:lnTo>
                      <a:pt x="226" y="1369"/>
                    </a:lnTo>
                    <a:lnTo>
                      <a:pt x="247" y="1366"/>
                    </a:lnTo>
                    <a:lnTo>
                      <a:pt x="249" y="1359"/>
                    </a:lnTo>
                    <a:lnTo>
                      <a:pt x="279" y="1362"/>
                    </a:lnTo>
                    <a:lnTo>
                      <a:pt x="277" y="1347"/>
                    </a:lnTo>
                    <a:lnTo>
                      <a:pt x="234" y="1332"/>
                    </a:lnTo>
                    <a:lnTo>
                      <a:pt x="235" y="1308"/>
                    </a:lnTo>
                    <a:lnTo>
                      <a:pt x="249" y="1308"/>
                    </a:lnTo>
                    <a:lnTo>
                      <a:pt x="268" y="1297"/>
                    </a:lnTo>
                    <a:lnTo>
                      <a:pt x="298" y="1297"/>
                    </a:lnTo>
                    <a:lnTo>
                      <a:pt x="319" y="1306"/>
                    </a:lnTo>
                    <a:lnTo>
                      <a:pt x="346" y="1309"/>
                    </a:lnTo>
                    <a:lnTo>
                      <a:pt x="358" y="1327"/>
                    </a:lnTo>
                    <a:lnTo>
                      <a:pt x="358" y="1341"/>
                    </a:lnTo>
                    <a:lnTo>
                      <a:pt x="390" y="1338"/>
                    </a:lnTo>
                    <a:lnTo>
                      <a:pt x="402" y="1329"/>
                    </a:lnTo>
                    <a:lnTo>
                      <a:pt x="390" y="1276"/>
                    </a:lnTo>
                    <a:lnTo>
                      <a:pt x="391" y="1257"/>
                    </a:lnTo>
                    <a:lnTo>
                      <a:pt x="423" y="1236"/>
                    </a:lnTo>
                    <a:lnTo>
                      <a:pt x="436" y="1249"/>
                    </a:lnTo>
                    <a:lnTo>
                      <a:pt x="436" y="1264"/>
                    </a:lnTo>
                    <a:lnTo>
                      <a:pt x="472" y="1287"/>
                    </a:lnTo>
                    <a:lnTo>
                      <a:pt x="511" y="1287"/>
                    </a:lnTo>
                    <a:lnTo>
                      <a:pt x="555" y="1278"/>
                    </a:lnTo>
                    <a:lnTo>
                      <a:pt x="559" y="1285"/>
                    </a:lnTo>
                    <a:lnTo>
                      <a:pt x="581" y="1278"/>
                    </a:lnTo>
                    <a:lnTo>
                      <a:pt x="603" y="1308"/>
                    </a:lnTo>
                    <a:lnTo>
                      <a:pt x="636" y="1319"/>
                    </a:lnTo>
                  </a:path>
                </a:pathLst>
              </a:custGeom>
              <a:solidFill>
                <a:srgbClr val="BFDEE4"/>
              </a:solidFill>
              <a:ln w="12700" cap="flat" cmpd="sng">
                <a:solidFill>
                  <a:srgbClr val="BFDEE4"/>
                </a:solidFill>
                <a:prstDash val="solid"/>
                <a:round/>
                <a:headEnd type="none" w="med" len="med"/>
                <a:tailEnd type="none" w="med" len="med"/>
              </a:ln>
            </p:spPr>
            <p:txBody>
              <a:bodyPr lIns="36717" tIns="36717" rIns="36717" bIns="36717"/>
              <a:lstStyle/>
              <a:p>
                <a:pPr defTabSz="932742"/>
                <a:endParaRPr lang="de-DE" sz="1836">
                  <a:solidFill>
                    <a:srgbClr val="00338D"/>
                  </a:solidFill>
                </a:endParaRPr>
              </a:p>
            </p:txBody>
          </p:sp>
          <p:grpSp>
            <p:nvGrpSpPr>
              <p:cNvPr id="56" name="Group 76"/>
              <p:cNvGrpSpPr>
                <a:grpSpLocks/>
              </p:cNvGrpSpPr>
              <p:nvPr/>
            </p:nvGrpSpPr>
            <p:grpSpPr bwMode="auto">
              <a:xfrm>
                <a:off x="4665663" y="1303338"/>
                <a:ext cx="3108325" cy="2344737"/>
                <a:chOff x="674" y="735"/>
                <a:chExt cx="2080" cy="1569"/>
              </a:xfrm>
              <a:solidFill>
                <a:srgbClr val="BFDEE4"/>
              </a:solidFill>
            </p:grpSpPr>
            <p:sp>
              <p:nvSpPr>
                <p:cNvPr id="61" name="Freeform 77"/>
                <p:cNvSpPr>
                  <a:spLocks noChangeAspect="1"/>
                </p:cNvSpPr>
                <p:nvPr/>
              </p:nvSpPr>
              <p:spPr bwMode="gray">
                <a:xfrm>
                  <a:off x="674" y="797"/>
                  <a:ext cx="2080" cy="1507"/>
                </a:xfrm>
                <a:custGeom>
                  <a:avLst/>
                  <a:gdLst>
                    <a:gd name="T0" fmla="*/ 1991 w 2080"/>
                    <a:gd name="T1" fmla="*/ 583 h 1507"/>
                    <a:gd name="T2" fmla="*/ 1791 w 2080"/>
                    <a:gd name="T3" fmla="*/ 665 h 1507"/>
                    <a:gd name="T4" fmla="*/ 1625 w 2080"/>
                    <a:gd name="T5" fmla="*/ 685 h 1507"/>
                    <a:gd name="T6" fmla="*/ 1425 w 2080"/>
                    <a:gd name="T7" fmla="*/ 644 h 1507"/>
                    <a:gd name="T8" fmla="*/ 1270 w 2080"/>
                    <a:gd name="T9" fmla="*/ 746 h 1507"/>
                    <a:gd name="T10" fmla="*/ 1318 w 2080"/>
                    <a:gd name="T11" fmla="*/ 777 h 1507"/>
                    <a:gd name="T12" fmla="*/ 1137 w 2080"/>
                    <a:gd name="T13" fmla="*/ 849 h 1507"/>
                    <a:gd name="T14" fmla="*/ 1159 w 2080"/>
                    <a:gd name="T15" fmla="*/ 1003 h 1507"/>
                    <a:gd name="T16" fmla="*/ 1183 w 2080"/>
                    <a:gd name="T17" fmla="*/ 1146 h 1507"/>
                    <a:gd name="T18" fmla="*/ 1047 w 2080"/>
                    <a:gd name="T19" fmla="*/ 1209 h 1507"/>
                    <a:gd name="T20" fmla="*/ 1081 w 2080"/>
                    <a:gd name="T21" fmla="*/ 1353 h 1507"/>
                    <a:gd name="T22" fmla="*/ 993 w 2080"/>
                    <a:gd name="T23" fmla="*/ 1392 h 1507"/>
                    <a:gd name="T24" fmla="*/ 828 w 2080"/>
                    <a:gd name="T25" fmla="*/ 1495 h 1507"/>
                    <a:gd name="T26" fmla="*/ 784 w 2080"/>
                    <a:gd name="T27" fmla="*/ 1404 h 1507"/>
                    <a:gd name="T28" fmla="*/ 720 w 2080"/>
                    <a:gd name="T29" fmla="*/ 1321 h 1507"/>
                    <a:gd name="T30" fmla="*/ 699 w 2080"/>
                    <a:gd name="T31" fmla="*/ 1237 h 1507"/>
                    <a:gd name="T32" fmla="*/ 621 w 2080"/>
                    <a:gd name="T33" fmla="*/ 1149 h 1507"/>
                    <a:gd name="T34" fmla="*/ 651 w 2080"/>
                    <a:gd name="T35" fmla="*/ 1011 h 1507"/>
                    <a:gd name="T36" fmla="*/ 541 w 2080"/>
                    <a:gd name="T37" fmla="*/ 1017 h 1507"/>
                    <a:gd name="T38" fmla="*/ 465 w 2080"/>
                    <a:gd name="T39" fmla="*/ 1063 h 1507"/>
                    <a:gd name="T40" fmla="*/ 400 w 2080"/>
                    <a:gd name="T41" fmla="*/ 1167 h 1507"/>
                    <a:gd name="T42" fmla="*/ 340 w 2080"/>
                    <a:gd name="T43" fmla="*/ 1126 h 1507"/>
                    <a:gd name="T44" fmla="*/ 244 w 2080"/>
                    <a:gd name="T45" fmla="*/ 1002 h 1507"/>
                    <a:gd name="T46" fmla="*/ 79 w 2080"/>
                    <a:gd name="T47" fmla="*/ 1072 h 1507"/>
                    <a:gd name="T48" fmla="*/ 0 w 2080"/>
                    <a:gd name="T49" fmla="*/ 963 h 1507"/>
                    <a:gd name="T50" fmla="*/ 90 w 2080"/>
                    <a:gd name="T51" fmla="*/ 931 h 1507"/>
                    <a:gd name="T52" fmla="*/ 133 w 2080"/>
                    <a:gd name="T53" fmla="*/ 685 h 1507"/>
                    <a:gd name="T54" fmla="*/ 99 w 2080"/>
                    <a:gd name="T55" fmla="*/ 577 h 1507"/>
                    <a:gd name="T56" fmla="*/ 372 w 2080"/>
                    <a:gd name="T57" fmla="*/ 525 h 1507"/>
                    <a:gd name="T58" fmla="*/ 435 w 2080"/>
                    <a:gd name="T59" fmla="*/ 571 h 1507"/>
                    <a:gd name="T60" fmla="*/ 501 w 2080"/>
                    <a:gd name="T61" fmla="*/ 564 h 1507"/>
                    <a:gd name="T62" fmla="*/ 486 w 2080"/>
                    <a:gd name="T63" fmla="*/ 511 h 1507"/>
                    <a:gd name="T64" fmla="*/ 657 w 2080"/>
                    <a:gd name="T65" fmla="*/ 427 h 1507"/>
                    <a:gd name="T66" fmla="*/ 588 w 2080"/>
                    <a:gd name="T67" fmla="*/ 318 h 1507"/>
                    <a:gd name="T68" fmla="*/ 583 w 2080"/>
                    <a:gd name="T69" fmla="*/ 247 h 1507"/>
                    <a:gd name="T70" fmla="*/ 531 w 2080"/>
                    <a:gd name="T71" fmla="*/ 219 h 1507"/>
                    <a:gd name="T72" fmla="*/ 529 w 2080"/>
                    <a:gd name="T73" fmla="*/ 19 h 1507"/>
                    <a:gd name="T74" fmla="*/ 742 w 2080"/>
                    <a:gd name="T75" fmla="*/ 33 h 1507"/>
                    <a:gd name="T76" fmla="*/ 852 w 2080"/>
                    <a:gd name="T77" fmla="*/ 63 h 1507"/>
                    <a:gd name="T78" fmla="*/ 880 w 2080"/>
                    <a:gd name="T79" fmla="*/ 154 h 1507"/>
                    <a:gd name="T80" fmla="*/ 918 w 2080"/>
                    <a:gd name="T81" fmla="*/ 228 h 1507"/>
                    <a:gd name="T82" fmla="*/ 1131 w 2080"/>
                    <a:gd name="T83" fmla="*/ 216 h 1507"/>
                    <a:gd name="T84" fmla="*/ 1080 w 2080"/>
                    <a:gd name="T85" fmla="*/ 360 h 1507"/>
                    <a:gd name="T86" fmla="*/ 1192 w 2080"/>
                    <a:gd name="T87" fmla="*/ 370 h 1507"/>
                    <a:gd name="T88" fmla="*/ 1270 w 2080"/>
                    <a:gd name="T89" fmla="*/ 400 h 1507"/>
                    <a:gd name="T90" fmla="*/ 1403 w 2080"/>
                    <a:gd name="T91" fmla="*/ 298 h 1507"/>
                    <a:gd name="T92" fmla="*/ 1603 w 2080"/>
                    <a:gd name="T93" fmla="*/ 176 h 1507"/>
                    <a:gd name="T94" fmla="*/ 1547 w 2080"/>
                    <a:gd name="T95" fmla="*/ 207 h 1507"/>
                    <a:gd name="T96" fmla="*/ 1570 w 2080"/>
                    <a:gd name="T97" fmla="*/ 217 h 1507"/>
                    <a:gd name="T98" fmla="*/ 1692 w 2080"/>
                    <a:gd name="T99" fmla="*/ 207 h 1507"/>
                    <a:gd name="T100" fmla="*/ 1803 w 2080"/>
                    <a:gd name="T101" fmla="*/ 319 h 1507"/>
                    <a:gd name="T102" fmla="*/ 1914 w 2080"/>
                    <a:gd name="T103" fmla="*/ 380 h 1507"/>
                    <a:gd name="T104" fmla="*/ 2036 w 2080"/>
                    <a:gd name="T105" fmla="*/ 522 h 1507"/>
                    <a:gd name="T106" fmla="*/ 2058 w 2080"/>
                    <a:gd name="T107" fmla="*/ 685 h 150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80"/>
                    <a:gd name="T163" fmla="*/ 0 h 1507"/>
                    <a:gd name="T164" fmla="*/ 2080 w 2080"/>
                    <a:gd name="T165" fmla="*/ 1507 h 150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80" h="1507">
                      <a:moveTo>
                        <a:pt x="2058" y="685"/>
                      </a:moveTo>
                      <a:lnTo>
                        <a:pt x="2036" y="675"/>
                      </a:lnTo>
                      <a:lnTo>
                        <a:pt x="2036" y="654"/>
                      </a:lnTo>
                      <a:lnTo>
                        <a:pt x="2047" y="624"/>
                      </a:lnTo>
                      <a:lnTo>
                        <a:pt x="2036" y="593"/>
                      </a:lnTo>
                      <a:lnTo>
                        <a:pt x="1991" y="583"/>
                      </a:lnTo>
                      <a:lnTo>
                        <a:pt x="1969" y="583"/>
                      </a:lnTo>
                      <a:lnTo>
                        <a:pt x="1925" y="573"/>
                      </a:lnTo>
                      <a:lnTo>
                        <a:pt x="1880" y="583"/>
                      </a:lnTo>
                      <a:lnTo>
                        <a:pt x="1847" y="604"/>
                      </a:lnTo>
                      <a:lnTo>
                        <a:pt x="1825" y="644"/>
                      </a:lnTo>
                      <a:lnTo>
                        <a:pt x="1791" y="665"/>
                      </a:lnTo>
                      <a:lnTo>
                        <a:pt x="1747" y="665"/>
                      </a:lnTo>
                      <a:lnTo>
                        <a:pt x="1714" y="675"/>
                      </a:lnTo>
                      <a:lnTo>
                        <a:pt x="1758" y="705"/>
                      </a:lnTo>
                      <a:lnTo>
                        <a:pt x="1736" y="726"/>
                      </a:lnTo>
                      <a:lnTo>
                        <a:pt x="1647" y="705"/>
                      </a:lnTo>
                      <a:lnTo>
                        <a:pt x="1625" y="685"/>
                      </a:lnTo>
                      <a:lnTo>
                        <a:pt x="1558" y="675"/>
                      </a:lnTo>
                      <a:lnTo>
                        <a:pt x="1536" y="665"/>
                      </a:lnTo>
                      <a:lnTo>
                        <a:pt x="1481" y="634"/>
                      </a:lnTo>
                      <a:lnTo>
                        <a:pt x="1459" y="634"/>
                      </a:lnTo>
                      <a:lnTo>
                        <a:pt x="1436" y="634"/>
                      </a:lnTo>
                      <a:lnTo>
                        <a:pt x="1425" y="644"/>
                      </a:lnTo>
                      <a:lnTo>
                        <a:pt x="1425" y="654"/>
                      </a:lnTo>
                      <a:lnTo>
                        <a:pt x="1403" y="675"/>
                      </a:lnTo>
                      <a:lnTo>
                        <a:pt x="1370" y="705"/>
                      </a:lnTo>
                      <a:lnTo>
                        <a:pt x="1348" y="695"/>
                      </a:lnTo>
                      <a:lnTo>
                        <a:pt x="1303" y="715"/>
                      </a:lnTo>
                      <a:lnTo>
                        <a:pt x="1270" y="746"/>
                      </a:lnTo>
                      <a:lnTo>
                        <a:pt x="1237" y="746"/>
                      </a:lnTo>
                      <a:lnTo>
                        <a:pt x="1251" y="757"/>
                      </a:lnTo>
                      <a:lnTo>
                        <a:pt x="1281" y="757"/>
                      </a:lnTo>
                      <a:lnTo>
                        <a:pt x="1306" y="769"/>
                      </a:lnTo>
                      <a:lnTo>
                        <a:pt x="1315" y="768"/>
                      </a:lnTo>
                      <a:lnTo>
                        <a:pt x="1318" y="777"/>
                      </a:lnTo>
                      <a:lnTo>
                        <a:pt x="1293" y="786"/>
                      </a:lnTo>
                      <a:lnTo>
                        <a:pt x="1279" y="807"/>
                      </a:lnTo>
                      <a:lnTo>
                        <a:pt x="1225" y="840"/>
                      </a:lnTo>
                      <a:lnTo>
                        <a:pt x="1194" y="826"/>
                      </a:lnTo>
                      <a:lnTo>
                        <a:pt x="1159" y="828"/>
                      </a:lnTo>
                      <a:lnTo>
                        <a:pt x="1137" y="849"/>
                      </a:lnTo>
                      <a:lnTo>
                        <a:pt x="1107" y="858"/>
                      </a:lnTo>
                      <a:lnTo>
                        <a:pt x="1093" y="870"/>
                      </a:lnTo>
                      <a:lnTo>
                        <a:pt x="1137" y="946"/>
                      </a:lnTo>
                      <a:lnTo>
                        <a:pt x="1149" y="943"/>
                      </a:lnTo>
                      <a:lnTo>
                        <a:pt x="1149" y="976"/>
                      </a:lnTo>
                      <a:lnTo>
                        <a:pt x="1159" y="1003"/>
                      </a:lnTo>
                      <a:lnTo>
                        <a:pt x="1150" y="1014"/>
                      </a:lnTo>
                      <a:lnTo>
                        <a:pt x="1182" y="1056"/>
                      </a:lnTo>
                      <a:lnTo>
                        <a:pt x="1171" y="1074"/>
                      </a:lnTo>
                      <a:lnTo>
                        <a:pt x="1182" y="1110"/>
                      </a:lnTo>
                      <a:lnTo>
                        <a:pt x="1171" y="1123"/>
                      </a:lnTo>
                      <a:lnTo>
                        <a:pt x="1183" y="1146"/>
                      </a:lnTo>
                      <a:lnTo>
                        <a:pt x="1153" y="1164"/>
                      </a:lnTo>
                      <a:lnTo>
                        <a:pt x="1158" y="1179"/>
                      </a:lnTo>
                      <a:lnTo>
                        <a:pt x="1132" y="1179"/>
                      </a:lnTo>
                      <a:lnTo>
                        <a:pt x="1080" y="1188"/>
                      </a:lnTo>
                      <a:lnTo>
                        <a:pt x="1048" y="1195"/>
                      </a:lnTo>
                      <a:lnTo>
                        <a:pt x="1047" y="1209"/>
                      </a:lnTo>
                      <a:lnTo>
                        <a:pt x="1060" y="1218"/>
                      </a:lnTo>
                      <a:lnTo>
                        <a:pt x="1062" y="1251"/>
                      </a:lnTo>
                      <a:lnTo>
                        <a:pt x="1053" y="1275"/>
                      </a:lnTo>
                      <a:lnTo>
                        <a:pt x="1060" y="1312"/>
                      </a:lnTo>
                      <a:lnTo>
                        <a:pt x="1083" y="1333"/>
                      </a:lnTo>
                      <a:lnTo>
                        <a:pt x="1081" y="1353"/>
                      </a:lnTo>
                      <a:lnTo>
                        <a:pt x="1069" y="1375"/>
                      </a:lnTo>
                      <a:lnTo>
                        <a:pt x="1071" y="1384"/>
                      </a:lnTo>
                      <a:lnTo>
                        <a:pt x="1051" y="1383"/>
                      </a:lnTo>
                      <a:lnTo>
                        <a:pt x="1036" y="1395"/>
                      </a:lnTo>
                      <a:lnTo>
                        <a:pt x="1006" y="1372"/>
                      </a:lnTo>
                      <a:lnTo>
                        <a:pt x="993" y="1392"/>
                      </a:lnTo>
                      <a:lnTo>
                        <a:pt x="972" y="1411"/>
                      </a:lnTo>
                      <a:lnTo>
                        <a:pt x="928" y="1444"/>
                      </a:lnTo>
                      <a:lnTo>
                        <a:pt x="861" y="1462"/>
                      </a:lnTo>
                      <a:lnTo>
                        <a:pt x="841" y="1455"/>
                      </a:lnTo>
                      <a:lnTo>
                        <a:pt x="822" y="1471"/>
                      </a:lnTo>
                      <a:lnTo>
                        <a:pt x="828" y="1495"/>
                      </a:lnTo>
                      <a:lnTo>
                        <a:pt x="808" y="1507"/>
                      </a:lnTo>
                      <a:lnTo>
                        <a:pt x="786" y="1485"/>
                      </a:lnTo>
                      <a:lnTo>
                        <a:pt x="765" y="1476"/>
                      </a:lnTo>
                      <a:lnTo>
                        <a:pt x="778" y="1470"/>
                      </a:lnTo>
                      <a:lnTo>
                        <a:pt x="792" y="1428"/>
                      </a:lnTo>
                      <a:lnTo>
                        <a:pt x="784" y="1404"/>
                      </a:lnTo>
                      <a:lnTo>
                        <a:pt x="796" y="1384"/>
                      </a:lnTo>
                      <a:lnTo>
                        <a:pt x="784" y="1362"/>
                      </a:lnTo>
                      <a:lnTo>
                        <a:pt x="762" y="1362"/>
                      </a:lnTo>
                      <a:lnTo>
                        <a:pt x="742" y="1353"/>
                      </a:lnTo>
                      <a:lnTo>
                        <a:pt x="717" y="1353"/>
                      </a:lnTo>
                      <a:lnTo>
                        <a:pt x="720" y="1321"/>
                      </a:lnTo>
                      <a:lnTo>
                        <a:pt x="739" y="1303"/>
                      </a:lnTo>
                      <a:lnTo>
                        <a:pt x="739" y="1269"/>
                      </a:lnTo>
                      <a:lnTo>
                        <a:pt x="721" y="1272"/>
                      </a:lnTo>
                      <a:lnTo>
                        <a:pt x="708" y="1264"/>
                      </a:lnTo>
                      <a:lnTo>
                        <a:pt x="705" y="1249"/>
                      </a:lnTo>
                      <a:lnTo>
                        <a:pt x="699" y="1237"/>
                      </a:lnTo>
                      <a:lnTo>
                        <a:pt x="697" y="1231"/>
                      </a:lnTo>
                      <a:lnTo>
                        <a:pt x="684" y="1218"/>
                      </a:lnTo>
                      <a:lnTo>
                        <a:pt x="663" y="1210"/>
                      </a:lnTo>
                      <a:lnTo>
                        <a:pt x="678" y="1204"/>
                      </a:lnTo>
                      <a:lnTo>
                        <a:pt x="655" y="1156"/>
                      </a:lnTo>
                      <a:lnTo>
                        <a:pt x="621" y="1149"/>
                      </a:lnTo>
                      <a:lnTo>
                        <a:pt x="619" y="1126"/>
                      </a:lnTo>
                      <a:lnTo>
                        <a:pt x="633" y="1114"/>
                      </a:lnTo>
                      <a:lnTo>
                        <a:pt x="630" y="1104"/>
                      </a:lnTo>
                      <a:lnTo>
                        <a:pt x="612" y="1077"/>
                      </a:lnTo>
                      <a:lnTo>
                        <a:pt x="652" y="1041"/>
                      </a:lnTo>
                      <a:lnTo>
                        <a:pt x="651" y="1011"/>
                      </a:lnTo>
                      <a:lnTo>
                        <a:pt x="642" y="1003"/>
                      </a:lnTo>
                      <a:lnTo>
                        <a:pt x="619" y="1014"/>
                      </a:lnTo>
                      <a:lnTo>
                        <a:pt x="600" y="1042"/>
                      </a:lnTo>
                      <a:lnTo>
                        <a:pt x="556" y="1045"/>
                      </a:lnTo>
                      <a:lnTo>
                        <a:pt x="541" y="1030"/>
                      </a:lnTo>
                      <a:lnTo>
                        <a:pt x="541" y="1017"/>
                      </a:lnTo>
                      <a:lnTo>
                        <a:pt x="529" y="994"/>
                      </a:lnTo>
                      <a:lnTo>
                        <a:pt x="513" y="991"/>
                      </a:lnTo>
                      <a:lnTo>
                        <a:pt x="469" y="1012"/>
                      </a:lnTo>
                      <a:lnTo>
                        <a:pt x="432" y="1012"/>
                      </a:lnTo>
                      <a:lnTo>
                        <a:pt x="433" y="1033"/>
                      </a:lnTo>
                      <a:lnTo>
                        <a:pt x="465" y="1063"/>
                      </a:lnTo>
                      <a:lnTo>
                        <a:pt x="475" y="1101"/>
                      </a:lnTo>
                      <a:lnTo>
                        <a:pt x="466" y="1116"/>
                      </a:lnTo>
                      <a:lnTo>
                        <a:pt x="475" y="1129"/>
                      </a:lnTo>
                      <a:lnTo>
                        <a:pt x="442" y="1155"/>
                      </a:lnTo>
                      <a:lnTo>
                        <a:pt x="420" y="1146"/>
                      </a:lnTo>
                      <a:lnTo>
                        <a:pt x="400" y="1167"/>
                      </a:lnTo>
                      <a:lnTo>
                        <a:pt x="351" y="1168"/>
                      </a:lnTo>
                      <a:lnTo>
                        <a:pt x="333" y="1188"/>
                      </a:lnTo>
                      <a:lnTo>
                        <a:pt x="309" y="1168"/>
                      </a:lnTo>
                      <a:lnTo>
                        <a:pt x="324" y="1164"/>
                      </a:lnTo>
                      <a:lnTo>
                        <a:pt x="342" y="1147"/>
                      </a:lnTo>
                      <a:lnTo>
                        <a:pt x="340" y="1126"/>
                      </a:lnTo>
                      <a:lnTo>
                        <a:pt x="324" y="1114"/>
                      </a:lnTo>
                      <a:lnTo>
                        <a:pt x="318" y="1086"/>
                      </a:lnTo>
                      <a:lnTo>
                        <a:pt x="340" y="1075"/>
                      </a:lnTo>
                      <a:lnTo>
                        <a:pt x="312" y="1039"/>
                      </a:lnTo>
                      <a:lnTo>
                        <a:pt x="279" y="1030"/>
                      </a:lnTo>
                      <a:lnTo>
                        <a:pt x="244" y="1002"/>
                      </a:lnTo>
                      <a:lnTo>
                        <a:pt x="229" y="1023"/>
                      </a:lnTo>
                      <a:lnTo>
                        <a:pt x="232" y="1033"/>
                      </a:lnTo>
                      <a:lnTo>
                        <a:pt x="207" y="1057"/>
                      </a:lnTo>
                      <a:lnTo>
                        <a:pt x="142" y="1086"/>
                      </a:lnTo>
                      <a:lnTo>
                        <a:pt x="96" y="1096"/>
                      </a:lnTo>
                      <a:lnTo>
                        <a:pt x="79" y="1072"/>
                      </a:lnTo>
                      <a:lnTo>
                        <a:pt x="91" y="1033"/>
                      </a:lnTo>
                      <a:lnTo>
                        <a:pt x="64" y="1003"/>
                      </a:lnTo>
                      <a:lnTo>
                        <a:pt x="55" y="1011"/>
                      </a:lnTo>
                      <a:lnTo>
                        <a:pt x="30" y="1003"/>
                      </a:lnTo>
                      <a:lnTo>
                        <a:pt x="3" y="1003"/>
                      </a:lnTo>
                      <a:lnTo>
                        <a:pt x="0" y="963"/>
                      </a:lnTo>
                      <a:lnTo>
                        <a:pt x="12" y="961"/>
                      </a:lnTo>
                      <a:lnTo>
                        <a:pt x="1" y="942"/>
                      </a:lnTo>
                      <a:lnTo>
                        <a:pt x="9" y="933"/>
                      </a:lnTo>
                      <a:lnTo>
                        <a:pt x="46" y="921"/>
                      </a:lnTo>
                      <a:lnTo>
                        <a:pt x="67" y="930"/>
                      </a:lnTo>
                      <a:lnTo>
                        <a:pt x="90" y="931"/>
                      </a:lnTo>
                      <a:lnTo>
                        <a:pt x="100" y="900"/>
                      </a:lnTo>
                      <a:lnTo>
                        <a:pt x="99" y="838"/>
                      </a:lnTo>
                      <a:lnTo>
                        <a:pt x="133" y="787"/>
                      </a:lnTo>
                      <a:lnTo>
                        <a:pt x="133" y="726"/>
                      </a:lnTo>
                      <a:lnTo>
                        <a:pt x="141" y="696"/>
                      </a:lnTo>
                      <a:lnTo>
                        <a:pt x="133" y="685"/>
                      </a:lnTo>
                      <a:lnTo>
                        <a:pt x="145" y="667"/>
                      </a:lnTo>
                      <a:lnTo>
                        <a:pt x="144" y="643"/>
                      </a:lnTo>
                      <a:lnTo>
                        <a:pt x="135" y="646"/>
                      </a:lnTo>
                      <a:lnTo>
                        <a:pt x="105" y="633"/>
                      </a:lnTo>
                      <a:lnTo>
                        <a:pt x="91" y="625"/>
                      </a:lnTo>
                      <a:lnTo>
                        <a:pt x="99" y="577"/>
                      </a:lnTo>
                      <a:lnTo>
                        <a:pt x="121" y="562"/>
                      </a:lnTo>
                      <a:lnTo>
                        <a:pt x="114" y="544"/>
                      </a:lnTo>
                      <a:lnTo>
                        <a:pt x="171" y="499"/>
                      </a:lnTo>
                      <a:lnTo>
                        <a:pt x="270" y="501"/>
                      </a:lnTo>
                      <a:lnTo>
                        <a:pt x="351" y="489"/>
                      </a:lnTo>
                      <a:lnTo>
                        <a:pt x="372" y="525"/>
                      </a:lnTo>
                      <a:lnTo>
                        <a:pt x="397" y="564"/>
                      </a:lnTo>
                      <a:lnTo>
                        <a:pt x="376" y="580"/>
                      </a:lnTo>
                      <a:lnTo>
                        <a:pt x="385" y="607"/>
                      </a:lnTo>
                      <a:lnTo>
                        <a:pt x="400" y="606"/>
                      </a:lnTo>
                      <a:lnTo>
                        <a:pt x="424" y="616"/>
                      </a:lnTo>
                      <a:lnTo>
                        <a:pt x="435" y="571"/>
                      </a:lnTo>
                      <a:lnTo>
                        <a:pt x="420" y="562"/>
                      </a:lnTo>
                      <a:lnTo>
                        <a:pt x="420" y="546"/>
                      </a:lnTo>
                      <a:lnTo>
                        <a:pt x="430" y="532"/>
                      </a:lnTo>
                      <a:lnTo>
                        <a:pt x="453" y="541"/>
                      </a:lnTo>
                      <a:lnTo>
                        <a:pt x="471" y="564"/>
                      </a:lnTo>
                      <a:lnTo>
                        <a:pt x="501" y="564"/>
                      </a:lnTo>
                      <a:lnTo>
                        <a:pt x="484" y="583"/>
                      </a:lnTo>
                      <a:lnTo>
                        <a:pt x="513" y="591"/>
                      </a:lnTo>
                      <a:lnTo>
                        <a:pt x="532" y="565"/>
                      </a:lnTo>
                      <a:lnTo>
                        <a:pt x="534" y="526"/>
                      </a:lnTo>
                      <a:lnTo>
                        <a:pt x="505" y="531"/>
                      </a:lnTo>
                      <a:lnTo>
                        <a:pt x="486" y="511"/>
                      </a:lnTo>
                      <a:lnTo>
                        <a:pt x="507" y="432"/>
                      </a:lnTo>
                      <a:lnTo>
                        <a:pt x="529" y="417"/>
                      </a:lnTo>
                      <a:lnTo>
                        <a:pt x="540" y="429"/>
                      </a:lnTo>
                      <a:lnTo>
                        <a:pt x="573" y="441"/>
                      </a:lnTo>
                      <a:lnTo>
                        <a:pt x="633" y="442"/>
                      </a:lnTo>
                      <a:lnTo>
                        <a:pt x="657" y="427"/>
                      </a:lnTo>
                      <a:lnTo>
                        <a:pt x="610" y="412"/>
                      </a:lnTo>
                      <a:lnTo>
                        <a:pt x="586" y="381"/>
                      </a:lnTo>
                      <a:lnTo>
                        <a:pt x="586" y="361"/>
                      </a:lnTo>
                      <a:lnTo>
                        <a:pt x="616" y="367"/>
                      </a:lnTo>
                      <a:lnTo>
                        <a:pt x="618" y="316"/>
                      </a:lnTo>
                      <a:lnTo>
                        <a:pt x="588" y="318"/>
                      </a:lnTo>
                      <a:lnTo>
                        <a:pt x="577" y="309"/>
                      </a:lnTo>
                      <a:lnTo>
                        <a:pt x="586" y="274"/>
                      </a:lnTo>
                      <a:lnTo>
                        <a:pt x="583" y="270"/>
                      </a:lnTo>
                      <a:lnTo>
                        <a:pt x="609" y="258"/>
                      </a:lnTo>
                      <a:lnTo>
                        <a:pt x="609" y="246"/>
                      </a:lnTo>
                      <a:lnTo>
                        <a:pt x="583" y="247"/>
                      </a:lnTo>
                      <a:lnTo>
                        <a:pt x="574" y="258"/>
                      </a:lnTo>
                      <a:lnTo>
                        <a:pt x="555" y="259"/>
                      </a:lnTo>
                      <a:lnTo>
                        <a:pt x="532" y="262"/>
                      </a:lnTo>
                      <a:lnTo>
                        <a:pt x="520" y="235"/>
                      </a:lnTo>
                      <a:lnTo>
                        <a:pt x="540" y="225"/>
                      </a:lnTo>
                      <a:lnTo>
                        <a:pt x="531" y="219"/>
                      </a:lnTo>
                      <a:lnTo>
                        <a:pt x="553" y="204"/>
                      </a:lnTo>
                      <a:lnTo>
                        <a:pt x="588" y="207"/>
                      </a:lnTo>
                      <a:lnTo>
                        <a:pt x="618" y="183"/>
                      </a:lnTo>
                      <a:lnTo>
                        <a:pt x="619" y="162"/>
                      </a:lnTo>
                      <a:lnTo>
                        <a:pt x="550" y="72"/>
                      </a:lnTo>
                      <a:lnTo>
                        <a:pt x="529" y="19"/>
                      </a:lnTo>
                      <a:lnTo>
                        <a:pt x="532" y="1"/>
                      </a:lnTo>
                      <a:lnTo>
                        <a:pt x="586" y="0"/>
                      </a:lnTo>
                      <a:lnTo>
                        <a:pt x="676" y="24"/>
                      </a:lnTo>
                      <a:lnTo>
                        <a:pt x="694" y="43"/>
                      </a:lnTo>
                      <a:lnTo>
                        <a:pt x="723" y="42"/>
                      </a:lnTo>
                      <a:lnTo>
                        <a:pt x="742" y="33"/>
                      </a:lnTo>
                      <a:lnTo>
                        <a:pt x="741" y="43"/>
                      </a:lnTo>
                      <a:lnTo>
                        <a:pt x="760" y="21"/>
                      </a:lnTo>
                      <a:lnTo>
                        <a:pt x="777" y="34"/>
                      </a:lnTo>
                      <a:lnTo>
                        <a:pt x="817" y="43"/>
                      </a:lnTo>
                      <a:lnTo>
                        <a:pt x="840" y="64"/>
                      </a:lnTo>
                      <a:lnTo>
                        <a:pt x="852" y="63"/>
                      </a:lnTo>
                      <a:lnTo>
                        <a:pt x="862" y="54"/>
                      </a:lnTo>
                      <a:lnTo>
                        <a:pt x="882" y="82"/>
                      </a:lnTo>
                      <a:lnTo>
                        <a:pt x="873" y="93"/>
                      </a:lnTo>
                      <a:lnTo>
                        <a:pt x="885" y="106"/>
                      </a:lnTo>
                      <a:lnTo>
                        <a:pt x="894" y="133"/>
                      </a:lnTo>
                      <a:lnTo>
                        <a:pt x="880" y="154"/>
                      </a:lnTo>
                      <a:lnTo>
                        <a:pt x="850" y="184"/>
                      </a:lnTo>
                      <a:lnTo>
                        <a:pt x="865" y="183"/>
                      </a:lnTo>
                      <a:lnTo>
                        <a:pt x="906" y="178"/>
                      </a:lnTo>
                      <a:lnTo>
                        <a:pt x="928" y="196"/>
                      </a:lnTo>
                      <a:lnTo>
                        <a:pt x="927" y="219"/>
                      </a:lnTo>
                      <a:lnTo>
                        <a:pt x="918" y="228"/>
                      </a:lnTo>
                      <a:lnTo>
                        <a:pt x="925" y="237"/>
                      </a:lnTo>
                      <a:lnTo>
                        <a:pt x="949" y="195"/>
                      </a:lnTo>
                      <a:lnTo>
                        <a:pt x="975" y="198"/>
                      </a:lnTo>
                      <a:lnTo>
                        <a:pt x="1078" y="247"/>
                      </a:lnTo>
                      <a:lnTo>
                        <a:pt x="1108" y="237"/>
                      </a:lnTo>
                      <a:lnTo>
                        <a:pt x="1131" y="216"/>
                      </a:lnTo>
                      <a:lnTo>
                        <a:pt x="1170" y="216"/>
                      </a:lnTo>
                      <a:lnTo>
                        <a:pt x="1158" y="238"/>
                      </a:lnTo>
                      <a:lnTo>
                        <a:pt x="1168" y="286"/>
                      </a:lnTo>
                      <a:lnTo>
                        <a:pt x="1102" y="339"/>
                      </a:lnTo>
                      <a:lnTo>
                        <a:pt x="1092" y="337"/>
                      </a:lnTo>
                      <a:lnTo>
                        <a:pt x="1080" y="360"/>
                      </a:lnTo>
                      <a:lnTo>
                        <a:pt x="1086" y="372"/>
                      </a:lnTo>
                      <a:lnTo>
                        <a:pt x="1116" y="378"/>
                      </a:lnTo>
                      <a:lnTo>
                        <a:pt x="1115" y="390"/>
                      </a:lnTo>
                      <a:lnTo>
                        <a:pt x="1126" y="390"/>
                      </a:lnTo>
                      <a:lnTo>
                        <a:pt x="1181" y="370"/>
                      </a:lnTo>
                      <a:lnTo>
                        <a:pt x="1192" y="370"/>
                      </a:lnTo>
                      <a:lnTo>
                        <a:pt x="1214" y="390"/>
                      </a:lnTo>
                      <a:lnTo>
                        <a:pt x="1203" y="390"/>
                      </a:lnTo>
                      <a:lnTo>
                        <a:pt x="1214" y="400"/>
                      </a:lnTo>
                      <a:lnTo>
                        <a:pt x="1237" y="400"/>
                      </a:lnTo>
                      <a:lnTo>
                        <a:pt x="1259" y="410"/>
                      </a:lnTo>
                      <a:lnTo>
                        <a:pt x="1270" y="400"/>
                      </a:lnTo>
                      <a:lnTo>
                        <a:pt x="1281" y="370"/>
                      </a:lnTo>
                      <a:lnTo>
                        <a:pt x="1303" y="349"/>
                      </a:lnTo>
                      <a:lnTo>
                        <a:pt x="1314" y="329"/>
                      </a:lnTo>
                      <a:lnTo>
                        <a:pt x="1314" y="319"/>
                      </a:lnTo>
                      <a:lnTo>
                        <a:pt x="1337" y="308"/>
                      </a:lnTo>
                      <a:lnTo>
                        <a:pt x="1403" y="298"/>
                      </a:lnTo>
                      <a:lnTo>
                        <a:pt x="1425" y="288"/>
                      </a:lnTo>
                      <a:lnTo>
                        <a:pt x="1436" y="298"/>
                      </a:lnTo>
                      <a:lnTo>
                        <a:pt x="1436" y="288"/>
                      </a:lnTo>
                      <a:lnTo>
                        <a:pt x="1492" y="247"/>
                      </a:lnTo>
                      <a:lnTo>
                        <a:pt x="1536" y="166"/>
                      </a:lnTo>
                      <a:lnTo>
                        <a:pt x="1603" y="176"/>
                      </a:lnTo>
                      <a:lnTo>
                        <a:pt x="1636" y="186"/>
                      </a:lnTo>
                      <a:lnTo>
                        <a:pt x="1625" y="186"/>
                      </a:lnTo>
                      <a:lnTo>
                        <a:pt x="1592" y="186"/>
                      </a:lnTo>
                      <a:lnTo>
                        <a:pt x="1570" y="197"/>
                      </a:lnTo>
                      <a:lnTo>
                        <a:pt x="1547" y="207"/>
                      </a:lnTo>
                      <a:lnTo>
                        <a:pt x="1525" y="207"/>
                      </a:lnTo>
                      <a:lnTo>
                        <a:pt x="1503" y="247"/>
                      </a:lnTo>
                      <a:lnTo>
                        <a:pt x="1514" y="258"/>
                      </a:lnTo>
                      <a:lnTo>
                        <a:pt x="1525" y="237"/>
                      </a:lnTo>
                      <a:lnTo>
                        <a:pt x="1558" y="217"/>
                      </a:lnTo>
                      <a:lnTo>
                        <a:pt x="1570" y="217"/>
                      </a:lnTo>
                      <a:lnTo>
                        <a:pt x="1592" y="197"/>
                      </a:lnTo>
                      <a:lnTo>
                        <a:pt x="1614" y="207"/>
                      </a:lnTo>
                      <a:lnTo>
                        <a:pt x="1625" y="217"/>
                      </a:lnTo>
                      <a:lnTo>
                        <a:pt x="1658" y="186"/>
                      </a:lnTo>
                      <a:lnTo>
                        <a:pt x="1669" y="186"/>
                      </a:lnTo>
                      <a:lnTo>
                        <a:pt x="1692" y="207"/>
                      </a:lnTo>
                      <a:lnTo>
                        <a:pt x="1681" y="217"/>
                      </a:lnTo>
                      <a:lnTo>
                        <a:pt x="1703" y="247"/>
                      </a:lnTo>
                      <a:lnTo>
                        <a:pt x="1747" y="258"/>
                      </a:lnTo>
                      <a:lnTo>
                        <a:pt x="1758" y="288"/>
                      </a:lnTo>
                      <a:lnTo>
                        <a:pt x="1769" y="288"/>
                      </a:lnTo>
                      <a:lnTo>
                        <a:pt x="1803" y="319"/>
                      </a:lnTo>
                      <a:lnTo>
                        <a:pt x="1814" y="298"/>
                      </a:lnTo>
                      <a:lnTo>
                        <a:pt x="1847" y="288"/>
                      </a:lnTo>
                      <a:lnTo>
                        <a:pt x="1869" y="298"/>
                      </a:lnTo>
                      <a:lnTo>
                        <a:pt x="1880" y="349"/>
                      </a:lnTo>
                      <a:lnTo>
                        <a:pt x="1914" y="380"/>
                      </a:lnTo>
                      <a:lnTo>
                        <a:pt x="1891" y="410"/>
                      </a:lnTo>
                      <a:lnTo>
                        <a:pt x="1914" y="420"/>
                      </a:lnTo>
                      <a:lnTo>
                        <a:pt x="1958" y="451"/>
                      </a:lnTo>
                      <a:lnTo>
                        <a:pt x="2002" y="451"/>
                      </a:lnTo>
                      <a:lnTo>
                        <a:pt x="2025" y="451"/>
                      </a:lnTo>
                      <a:lnTo>
                        <a:pt x="2036" y="522"/>
                      </a:lnTo>
                      <a:lnTo>
                        <a:pt x="2036" y="542"/>
                      </a:lnTo>
                      <a:lnTo>
                        <a:pt x="2058" y="573"/>
                      </a:lnTo>
                      <a:lnTo>
                        <a:pt x="2069" y="604"/>
                      </a:lnTo>
                      <a:lnTo>
                        <a:pt x="2080" y="634"/>
                      </a:lnTo>
                      <a:lnTo>
                        <a:pt x="2080" y="644"/>
                      </a:lnTo>
                      <a:lnTo>
                        <a:pt x="2058" y="685"/>
                      </a:lnTo>
                    </a:path>
                  </a:pathLst>
                </a:custGeom>
                <a:grpFill/>
                <a:ln w="12700" cmpd="sng">
                  <a:solidFill>
                    <a:srgbClr val="BFDEE4"/>
                  </a:solidFill>
                  <a:round/>
                  <a:headEnd/>
                  <a:tailEnd/>
                </a:ln>
              </p:spPr>
              <p:txBody>
                <a:bodyPr lIns="36717" tIns="36717" rIns="36717" bIns="36717"/>
                <a:lstStyle/>
                <a:p>
                  <a:pPr defTabSz="932742"/>
                  <a:endParaRPr lang="de-DE" sz="1836">
                    <a:solidFill>
                      <a:srgbClr val="00338D"/>
                    </a:solidFill>
                  </a:endParaRPr>
                </a:p>
              </p:txBody>
            </p:sp>
            <p:sp>
              <p:nvSpPr>
                <p:cNvPr id="62" name="Freeform 78"/>
                <p:cNvSpPr>
                  <a:spLocks noChangeAspect="1"/>
                </p:cNvSpPr>
                <p:nvPr/>
              </p:nvSpPr>
              <p:spPr bwMode="gray">
                <a:xfrm>
                  <a:off x="1822" y="952"/>
                  <a:ext cx="77" cy="50"/>
                </a:xfrm>
                <a:custGeom>
                  <a:avLst/>
                  <a:gdLst>
                    <a:gd name="T0" fmla="*/ 1127357 w 7"/>
                    <a:gd name="T1" fmla="*/ 400000 h 5"/>
                    <a:gd name="T2" fmla="*/ 1127357 w 7"/>
                    <a:gd name="T3" fmla="*/ 400000 h 5"/>
                    <a:gd name="T4" fmla="*/ 644204 w 7"/>
                    <a:gd name="T5" fmla="*/ 400000 h 5"/>
                    <a:gd name="T6" fmla="*/ 644204 w 7"/>
                    <a:gd name="T7" fmla="*/ 500000 h 5"/>
                    <a:gd name="T8" fmla="*/ 483153 w 7"/>
                    <a:gd name="T9" fmla="*/ 500000 h 5"/>
                    <a:gd name="T10" fmla="*/ 322102 w 7"/>
                    <a:gd name="T11" fmla="*/ 300000 h 5"/>
                    <a:gd name="T12" fmla="*/ 0 w 7"/>
                    <a:gd name="T13" fmla="*/ 300000 h 5"/>
                    <a:gd name="T14" fmla="*/ 0 w 7"/>
                    <a:gd name="T15" fmla="*/ 100000 h 5"/>
                    <a:gd name="T16" fmla="*/ 161051 w 7"/>
                    <a:gd name="T17" fmla="*/ 0 h 5"/>
                    <a:gd name="T18" fmla="*/ 805255 w 7"/>
                    <a:gd name="T19" fmla="*/ 100000 h 5"/>
                    <a:gd name="T20" fmla="*/ 1127357 w 7"/>
                    <a:gd name="T21" fmla="*/ 40000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5"/>
                    <a:gd name="T35" fmla="*/ 7 w 7"/>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5">
                      <a:moveTo>
                        <a:pt x="7" y="4"/>
                      </a:moveTo>
                      <a:lnTo>
                        <a:pt x="7" y="4"/>
                      </a:lnTo>
                      <a:lnTo>
                        <a:pt x="4" y="4"/>
                      </a:lnTo>
                      <a:lnTo>
                        <a:pt x="4" y="5"/>
                      </a:lnTo>
                      <a:lnTo>
                        <a:pt x="3" y="5"/>
                      </a:lnTo>
                      <a:lnTo>
                        <a:pt x="2" y="3"/>
                      </a:lnTo>
                      <a:lnTo>
                        <a:pt x="0" y="3"/>
                      </a:lnTo>
                      <a:lnTo>
                        <a:pt x="0" y="1"/>
                      </a:lnTo>
                      <a:lnTo>
                        <a:pt x="1" y="0"/>
                      </a:lnTo>
                      <a:lnTo>
                        <a:pt x="5" y="1"/>
                      </a:lnTo>
                      <a:lnTo>
                        <a:pt x="7" y="4"/>
                      </a:lnTo>
                    </a:path>
                  </a:pathLst>
                </a:custGeom>
                <a:grpFill/>
                <a:ln w="12700" cmpd="sng">
                  <a:solidFill>
                    <a:srgbClr val="BFDEE4"/>
                  </a:solidFill>
                  <a:round/>
                  <a:headEnd/>
                  <a:tailEnd/>
                </a:ln>
              </p:spPr>
              <p:txBody>
                <a:bodyPr lIns="36717" tIns="36717" rIns="36717" bIns="36717"/>
                <a:lstStyle/>
                <a:p>
                  <a:pPr defTabSz="932742"/>
                  <a:endParaRPr lang="de-DE" sz="1836">
                    <a:solidFill>
                      <a:srgbClr val="00338D"/>
                    </a:solidFill>
                  </a:endParaRPr>
                </a:p>
              </p:txBody>
            </p:sp>
            <p:sp>
              <p:nvSpPr>
                <p:cNvPr id="63" name="Freeform 79"/>
                <p:cNvSpPr>
                  <a:spLocks noChangeAspect="1"/>
                </p:cNvSpPr>
                <p:nvPr/>
              </p:nvSpPr>
              <p:spPr bwMode="gray">
                <a:xfrm>
                  <a:off x="2377" y="871"/>
                  <a:ext cx="156" cy="183"/>
                </a:xfrm>
                <a:custGeom>
                  <a:avLst/>
                  <a:gdLst>
                    <a:gd name="T0" fmla="*/ 1033533 w 14"/>
                    <a:gd name="T1" fmla="*/ 213337 h 18"/>
                    <a:gd name="T2" fmla="*/ 1202270 w 14"/>
                    <a:gd name="T3" fmla="*/ 438153 h 18"/>
                    <a:gd name="T4" fmla="*/ 2065585 w 14"/>
                    <a:gd name="T5" fmla="*/ 438153 h 18"/>
                    <a:gd name="T6" fmla="*/ 2065585 w 14"/>
                    <a:gd name="T7" fmla="*/ 544303 h 18"/>
                    <a:gd name="T8" fmla="*/ 2065585 w 14"/>
                    <a:gd name="T9" fmla="*/ 651480 h 18"/>
                    <a:gd name="T10" fmla="*/ 1711465 w 14"/>
                    <a:gd name="T11" fmla="*/ 864827 h 18"/>
                    <a:gd name="T12" fmla="*/ 1896838 w 14"/>
                    <a:gd name="T13" fmla="*/ 1089734 h 18"/>
                    <a:gd name="T14" fmla="*/ 2404551 w 14"/>
                    <a:gd name="T15" fmla="*/ 1303072 h 18"/>
                    <a:gd name="T16" fmla="*/ 2404551 w 14"/>
                    <a:gd name="T17" fmla="*/ 1517446 h 18"/>
                    <a:gd name="T18" fmla="*/ 2404551 w 14"/>
                    <a:gd name="T19" fmla="*/ 1623495 h 18"/>
                    <a:gd name="T20" fmla="*/ 2404551 w 14"/>
                    <a:gd name="T21" fmla="*/ 1623495 h 18"/>
                    <a:gd name="T22" fmla="*/ 2235803 w 14"/>
                    <a:gd name="T23" fmla="*/ 1623495 h 18"/>
                    <a:gd name="T24" fmla="*/ 2065585 w 14"/>
                    <a:gd name="T25" fmla="*/ 1623495 h 18"/>
                    <a:gd name="T26" fmla="*/ 2235803 w 14"/>
                    <a:gd name="T27" fmla="*/ 1623495 h 18"/>
                    <a:gd name="T28" fmla="*/ 1896838 w 14"/>
                    <a:gd name="T29" fmla="*/ 1410259 h 18"/>
                    <a:gd name="T30" fmla="*/ 1541236 w 14"/>
                    <a:gd name="T31" fmla="*/ 1517446 h 18"/>
                    <a:gd name="T32" fmla="*/ 1033533 w 14"/>
                    <a:gd name="T33" fmla="*/ 1848412 h 18"/>
                    <a:gd name="T34" fmla="*/ 1202270 w 14"/>
                    <a:gd name="T35" fmla="*/ 1954562 h 18"/>
                    <a:gd name="T36" fmla="*/ 1202270 w 14"/>
                    <a:gd name="T37" fmla="*/ 1954562 h 18"/>
                    <a:gd name="T38" fmla="*/ 863304 w 14"/>
                    <a:gd name="T39" fmla="*/ 1954562 h 18"/>
                    <a:gd name="T40" fmla="*/ 693208 w 14"/>
                    <a:gd name="T41" fmla="*/ 1848412 h 18"/>
                    <a:gd name="T42" fmla="*/ 338966 w 14"/>
                    <a:gd name="T43" fmla="*/ 1848412 h 18"/>
                    <a:gd name="T44" fmla="*/ 0 w 14"/>
                    <a:gd name="T45" fmla="*/ 1517446 h 18"/>
                    <a:gd name="T46" fmla="*/ 170229 w 14"/>
                    <a:gd name="T47" fmla="*/ 1410259 h 18"/>
                    <a:gd name="T48" fmla="*/ 509195 w 14"/>
                    <a:gd name="T49" fmla="*/ 1303072 h 18"/>
                    <a:gd name="T50" fmla="*/ 338966 w 14"/>
                    <a:gd name="T51" fmla="*/ 1196921 h 18"/>
                    <a:gd name="T52" fmla="*/ 170229 w 14"/>
                    <a:gd name="T53" fmla="*/ 1089734 h 18"/>
                    <a:gd name="T54" fmla="*/ 338966 w 14"/>
                    <a:gd name="T55" fmla="*/ 864827 h 18"/>
                    <a:gd name="T56" fmla="*/ 170229 w 14"/>
                    <a:gd name="T57" fmla="*/ 758667 h 18"/>
                    <a:gd name="T58" fmla="*/ 0 w 14"/>
                    <a:gd name="T59" fmla="*/ 651480 h 18"/>
                    <a:gd name="T60" fmla="*/ 338966 w 14"/>
                    <a:gd name="T61" fmla="*/ 651480 h 18"/>
                    <a:gd name="T62" fmla="*/ 509195 w 14"/>
                    <a:gd name="T63" fmla="*/ 651480 h 18"/>
                    <a:gd name="T64" fmla="*/ 509195 w 14"/>
                    <a:gd name="T65" fmla="*/ 651480 h 18"/>
                    <a:gd name="T66" fmla="*/ 863304 w 14"/>
                    <a:gd name="T67" fmla="*/ 544303 h 18"/>
                    <a:gd name="T68" fmla="*/ 863304 w 14"/>
                    <a:gd name="T69" fmla="*/ 544303 h 18"/>
                    <a:gd name="T70" fmla="*/ 1202270 w 14"/>
                    <a:gd name="T71" fmla="*/ 864827 h 18"/>
                    <a:gd name="T72" fmla="*/ 1372499 w 14"/>
                    <a:gd name="T73" fmla="*/ 758667 h 18"/>
                    <a:gd name="T74" fmla="*/ 1541236 w 14"/>
                    <a:gd name="T75" fmla="*/ 651480 h 18"/>
                    <a:gd name="T76" fmla="*/ 1541236 w 14"/>
                    <a:gd name="T77" fmla="*/ 544303 h 18"/>
                    <a:gd name="T78" fmla="*/ 1033533 w 14"/>
                    <a:gd name="T79" fmla="*/ 438153 h 18"/>
                    <a:gd name="T80" fmla="*/ 693208 w 14"/>
                    <a:gd name="T81" fmla="*/ 320524 h 18"/>
                    <a:gd name="T82" fmla="*/ 509195 w 14"/>
                    <a:gd name="T83" fmla="*/ 438153 h 18"/>
                    <a:gd name="T84" fmla="*/ 509195 w 14"/>
                    <a:gd name="T85" fmla="*/ 320524 h 18"/>
                    <a:gd name="T86" fmla="*/ 509195 w 14"/>
                    <a:gd name="T87" fmla="*/ 320524 h 18"/>
                    <a:gd name="T88" fmla="*/ 338966 w 14"/>
                    <a:gd name="T89" fmla="*/ 213337 h 18"/>
                    <a:gd name="T90" fmla="*/ 509195 w 14"/>
                    <a:gd name="T91" fmla="*/ 107187 h 18"/>
                    <a:gd name="T92" fmla="*/ 1033533 w 14"/>
                    <a:gd name="T93" fmla="*/ 0 h 18"/>
                    <a:gd name="T94" fmla="*/ 1033533 w 14"/>
                    <a:gd name="T95" fmla="*/ 107187 h 18"/>
                    <a:gd name="T96" fmla="*/ 1033533 w 14"/>
                    <a:gd name="T97" fmla="*/ 213337 h 1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
                    <a:gd name="T148" fmla="*/ 0 h 18"/>
                    <a:gd name="T149" fmla="*/ 14 w 14"/>
                    <a:gd name="T150" fmla="*/ 18 h 1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 h="18">
                      <a:moveTo>
                        <a:pt x="6" y="2"/>
                      </a:moveTo>
                      <a:lnTo>
                        <a:pt x="7" y="4"/>
                      </a:lnTo>
                      <a:lnTo>
                        <a:pt x="12" y="4"/>
                      </a:lnTo>
                      <a:lnTo>
                        <a:pt x="12" y="5"/>
                      </a:lnTo>
                      <a:lnTo>
                        <a:pt x="12" y="6"/>
                      </a:lnTo>
                      <a:lnTo>
                        <a:pt x="10" y="8"/>
                      </a:lnTo>
                      <a:lnTo>
                        <a:pt x="11" y="10"/>
                      </a:lnTo>
                      <a:lnTo>
                        <a:pt x="14" y="12"/>
                      </a:lnTo>
                      <a:lnTo>
                        <a:pt x="14" y="14"/>
                      </a:lnTo>
                      <a:lnTo>
                        <a:pt x="14" y="15"/>
                      </a:lnTo>
                      <a:lnTo>
                        <a:pt x="13" y="15"/>
                      </a:lnTo>
                      <a:lnTo>
                        <a:pt x="12" y="15"/>
                      </a:lnTo>
                      <a:lnTo>
                        <a:pt x="13" y="15"/>
                      </a:lnTo>
                      <a:lnTo>
                        <a:pt x="11" y="13"/>
                      </a:lnTo>
                      <a:lnTo>
                        <a:pt x="9" y="14"/>
                      </a:lnTo>
                      <a:lnTo>
                        <a:pt x="6" y="17"/>
                      </a:lnTo>
                      <a:lnTo>
                        <a:pt x="7" y="18"/>
                      </a:lnTo>
                      <a:lnTo>
                        <a:pt x="5" y="18"/>
                      </a:lnTo>
                      <a:lnTo>
                        <a:pt x="4" y="17"/>
                      </a:lnTo>
                      <a:lnTo>
                        <a:pt x="2" y="17"/>
                      </a:lnTo>
                      <a:lnTo>
                        <a:pt x="0" y="14"/>
                      </a:lnTo>
                      <a:lnTo>
                        <a:pt x="1" y="13"/>
                      </a:lnTo>
                      <a:lnTo>
                        <a:pt x="3" y="12"/>
                      </a:lnTo>
                      <a:lnTo>
                        <a:pt x="2" y="11"/>
                      </a:lnTo>
                      <a:lnTo>
                        <a:pt x="1" y="10"/>
                      </a:lnTo>
                      <a:lnTo>
                        <a:pt x="2" y="8"/>
                      </a:lnTo>
                      <a:lnTo>
                        <a:pt x="1" y="7"/>
                      </a:lnTo>
                      <a:lnTo>
                        <a:pt x="0" y="6"/>
                      </a:lnTo>
                      <a:lnTo>
                        <a:pt x="2" y="6"/>
                      </a:lnTo>
                      <a:lnTo>
                        <a:pt x="3" y="6"/>
                      </a:lnTo>
                      <a:lnTo>
                        <a:pt x="5" y="5"/>
                      </a:lnTo>
                      <a:lnTo>
                        <a:pt x="7" y="8"/>
                      </a:lnTo>
                      <a:lnTo>
                        <a:pt x="8" y="7"/>
                      </a:lnTo>
                      <a:lnTo>
                        <a:pt x="9" y="6"/>
                      </a:lnTo>
                      <a:lnTo>
                        <a:pt x="9" y="5"/>
                      </a:lnTo>
                      <a:lnTo>
                        <a:pt x="6" y="4"/>
                      </a:lnTo>
                      <a:lnTo>
                        <a:pt x="4" y="3"/>
                      </a:lnTo>
                      <a:lnTo>
                        <a:pt x="3" y="4"/>
                      </a:lnTo>
                      <a:lnTo>
                        <a:pt x="3" y="3"/>
                      </a:lnTo>
                      <a:lnTo>
                        <a:pt x="2" y="2"/>
                      </a:lnTo>
                      <a:lnTo>
                        <a:pt x="3" y="1"/>
                      </a:lnTo>
                      <a:lnTo>
                        <a:pt x="6" y="0"/>
                      </a:lnTo>
                      <a:lnTo>
                        <a:pt x="6" y="1"/>
                      </a:lnTo>
                      <a:lnTo>
                        <a:pt x="6" y="2"/>
                      </a:lnTo>
                    </a:path>
                  </a:pathLst>
                </a:custGeom>
                <a:grpFill/>
                <a:ln w="12700" cmpd="sng">
                  <a:solidFill>
                    <a:srgbClr val="BFDEE4"/>
                  </a:solidFill>
                  <a:round/>
                  <a:headEnd/>
                  <a:tailEnd/>
                </a:ln>
              </p:spPr>
              <p:txBody>
                <a:bodyPr lIns="36717" tIns="36717" rIns="36717" bIns="36717"/>
                <a:lstStyle/>
                <a:p>
                  <a:pPr defTabSz="932742"/>
                  <a:endParaRPr lang="de-DE" sz="1836">
                    <a:solidFill>
                      <a:srgbClr val="00338D"/>
                    </a:solidFill>
                  </a:endParaRPr>
                </a:p>
              </p:txBody>
            </p:sp>
            <p:sp>
              <p:nvSpPr>
                <p:cNvPr id="64" name="Freeform 80"/>
                <p:cNvSpPr>
                  <a:spLocks noChangeAspect="1"/>
                </p:cNvSpPr>
                <p:nvPr/>
              </p:nvSpPr>
              <p:spPr bwMode="gray">
                <a:xfrm>
                  <a:off x="2555" y="1075"/>
                  <a:ext cx="122" cy="143"/>
                </a:xfrm>
                <a:custGeom>
                  <a:avLst/>
                  <a:gdLst>
                    <a:gd name="T0" fmla="*/ 1845860 w 11"/>
                    <a:gd name="T1" fmla="*/ 1338470 h 14"/>
                    <a:gd name="T2" fmla="*/ 1180139 w 11"/>
                    <a:gd name="T3" fmla="*/ 1338470 h 14"/>
                    <a:gd name="T4" fmla="*/ 499291 w 11"/>
                    <a:gd name="T5" fmla="*/ 1556943 h 14"/>
                    <a:gd name="T6" fmla="*/ 332860 w 11"/>
                    <a:gd name="T7" fmla="*/ 1448233 h 14"/>
                    <a:gd name="T8" fmla="*/ 665721 w 11"/>
                    <a:gd name="T9" fmla="*/ 1219116 h 14"/>
                    <a:gd name="T10" fmla="*/ 499291 w 11"/>
                    <a:gd name="T11" fmla="*/ 893076 h 14"/>
                    <a:gd name="T12" fmla="*/ 499291 w 11"/>
                    <a:gd name="T13" fmla="*/ 783323 h 14"/>
                    <a:gd name="T14" fmla="*/ 665721 w 11"/>
                    <a:gd name="T15" fmla="*/ 783323 h 14"/>
                    <a:gd name="T16" fmla="*/ 832151 w 11"/>
                    <a:gd name="T17" fmla="*/ 1001684 h 14"/>
                    <a:gd name="T18" fmla="*/ 1013709 w 11"/>
                    <a:gd name="T19" fmla="*/ 1001684 h 14"/>
                    <a:gd name="T20" fmla="*/ 1013709 w 11"/>
                    <a:gd name="T21" fmla="*/ 893076 h 14"/>
                    <a:gd name="T22" fmla="*/ 832151 w 11"/>
                    <a:gd name="T23" fmla="*/ 555249 h 14"/>
                    <a:gd name="T24" fmla="*/ 665721 w 11"/>
                    <a:gd name="T25" fmla="*/ 555249 h 14"/>
                    <a:gd name="T26" fmla="*/ 499291 w 11"/>
                    <a:gd name="T27" fmla="*/ 555249 h 14"/>
                    <a:gd name="T28" fmla="*/ 332860 w 11"/>
                    <a:gd name="T29" fmla="*/ 663969 h 14"/>
                    <a:gd name="T30" fmla="*/ 166430 w 11"/>
                    <a:gd name="T31" fmla="*/ 555249 h 14"/>
                    <a:gd name="T32" fmla="*/ 166430 w 11"/>
                    <a:gd name="T33" fmla="*/ 555249 h 14"/>
                    <a:gd name="T34" fmla="*/ 0 w 11"/>
                    <a:gd name="T35" fmla="*/ 663969 h 14"/>
                    <a:gd name="T36" fmla="*/ 0 w 11"/>
                    <a:gd name="T37" fmla="*/ 446538 h 14"/>
                    <a:gd name="T38" fmla="*/ 0 w 11"/>
                    <a:gd name="T39" fmla="*/ 217432 h 14"/>
                    <a:gd name="T40" fmla="*/ 0 w 11"/>
                    <a:gd name="T41" fmla="*/ 0 h 14"/>
                    <a:gd name="T42" fmla="*/ 1180139 w 11"/>
                    <a:gd name="T43" fmla="*/ 663969 h 14"/>
                    <a:gd name="T44" fmla="*/ 1845860 w 11"/>
                    <a:gd name="T45" fmla="*/ 1110405 h 14"/>
                    <a:gd name="T46" fmla="*/ 1845860 w 11"/>
                    <a:gd name="T47" fmla="*/ 1219116 h 14"/>
                    <a:gd name="T48" fmla="*/ 1845860 w 11"/>
                    <a:gd name="T49" fmla="*/ 1338470 h 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
                    <a:gd name="T76" fmla="*/ 0 h 14"/>
                    <a:gd name="T77" fmla="*/ 11 w 11"/>
                    <a:gd name="T78" fmla="*/ 14 h 1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 h="14">
                      <a:moveTo>
                        <a:pt x="11" y="12"/>
                      </a:moveTo>
                      <a:lnTo>
                        <a:pt x="7" y="12"/>
                      </a:lnTo>
                      <a:lnTo>
                        <a:pt x="3" y="14"/>
                      </a:lnTo>
                      <a:lnTo>
                        <a:pt x="2" y="13"/>
                      </a:lnTo>
                      <a:lnTo>
                        <a:pt x="4" y="11"/>
                      </a:lnTo>
                      <a:lnTo>
                        <a:pt x="3" y="8"/>
                      </a:lnTo>
                      <a:lnTo>
                        <a:pt x="3" y="7"/>
                      </a:lnTo>
                      <a:lnTo>
                        <a:pt x="4" y="7"/>
                      </a:lnTo>
                      <a:lnTo>
                        <a:pt x="5" y="9"/>
                      </a:lnTo>
                      <a:lnTo>
                        <a:pt x="6" y="9"/>
                      </a:lnTo>
                      <a:lnTo>
                        <a:pt x="6" y="8"/>
                      </a:lnTo>
                      <a:lnTo>
                        <a:pt x="5" y="5"/>
                      </a:lnTo>
                      <a:lnTo>
                        <a:pt x="4" y="5"/>
                      </a:lnTo>
                      <a:lnTo>
                        <a:pt x="3" y="5"/>
                      </a:lnTo>
                      <a:lnTo>
                        <a:pt x="2" y="6"/>
                      </a:lnTo>
                      <a:lnTo>
                        <a:pt x="1" y="5"/>
                      </a:lnTo>
                      <a:lnTo>
                        <a:pt x="0" y="6"/>
                      </a:lnTo>
                      <a:lnTo>
                        <a:pt x="0" y="4"/>
                      </a:lnTo>
                      <a:lnTo>
                        <a:pt x="0" y="2"/>
                      </a:lnTo>
                      <a:lnTo>
                        <a:pt x="0" y="0"/>
                      </a:lnTo>
                      <a:lnTo>
                        <a:pt x="7" y="6"/>
                      </a:lnTo>
                      <a:lnTo>
                        <a:pt x="11" y="10"/>
                      </a:lnTo>
                      <a:lnTo>
                        <a:pt x="11" y="11"/>
                      </a:lnTo>
                      <a:lnTo>
                        <a:pt x="11" y="12"/>
                      </a:lnTo>
                    </a:path>
                  </a:pathLst>
                </a:custGeom>
                <a:grpFill/>
                <a:ln w="12700" cmpd="sng">
                  <a:solidFill>
                    <a:srgbClr val="BFDEE4"/>
                  </a:solidFill>
                  <a:round/>
                  <a:headEnd/>
                  <a:tailEnd/>
                </a:ln>
              </p:spPr>
              <p:txBody>
                <a:bodyPr lIns="36717" tIns="36717" rIns="36717" bIns="36717"/>
                <a:lstStyle/>
                <a:p>
                  <a:pPr defTabSz="932742"/>
                  <a:endParaRPr lang="de-DE" sz="1836">
                    <a:solidFill>
                      <a:srgbClr val="00338D"/>
                    </a:solidFill>
                  </a:endParaRPr>
                </a:p>
              </p:txBody>
            </p:sp>
            <p:sp>
              <p:nvSpPr>
                <p:cNvPr id="65" name="Freeform 81"/>
                <p:cNvSpPr>
                  <a:spLocks noChangeAspect="1"/>
                </p:cNvSpPr>
                <p:nvPr/>
              </p:nvSpPr>
              <p:spPr bwMode="gray">
                <a:xfrm>
                  <a:off x="1101" y="735"/>
                  <a:ext cx="57" cy="105"/>
                </a:xfrm>
                <a:custGeom>
                  <a:avLst/>
                  <a:gdLst>
                    <a:gd name="T0" fmla="*/ 38 w 57"/>
                    <a:gd name="T1" fmla="*/ 48 h 105"/>
                    <a:gd name="T2" fmla="*/ 57 w 57"/>
                    <a:gd name="T3" fmla="*/ 69 h 105"/>
                    <a:gd name="T4" fmla="*/ 51 w 57"/>
                    <a:gd name="T5" fmla="*/ 81 h 105"/>
                    <a:gd name="T6" fmla="*/ 36 w 57"/>
                    <a:gd name="T7" fmla="*/ 83 h 105"/>
                    <a:gd name="T8" fmla="*/ 14 w 57"/>
                    <a:gd name="T9" fmla="*/ 75 h 105"/>
                    <a:gd name="T10" fmla="*/ 14 w 57"/>
                    <a:gd name="T11" fmla="*/ 105 h 105"/>
                    <a:gd name="T12" fmla="*/ 0 w 57"/>
                    <a:gd name="T13" fmla="*/ 104 h 105"/>
                    <a:gd name="T14" fmla="*/ 11 w 57"/>
                    <a:gd name="T15" fmla="*/ 74 h 105"/>
                    <a:gd name="T16" fmla="*/ 33 w 57"/>
                    <a:gd name="T17" fmla="*/ 35 h 105"/>
                    <a:gd name="T18" fmla="*/ 33 w 57"/>
                    <a:gd name="T19" fmla="*/ 0 h 105"/>
                    <a:gd name="T20" fmla="*/ 51 w 57"/>
                    <a:gd name="T21" fmla="*/ 18 h 105"/>
                    <a:gd name="T22" fmla="*/ 39 w 57"/>
                    <a:gd name="T23" fmla="*/ 36 h 105"/>
                    <a:gd name="T24" fmla="*/ 36 w 57"/>
                    <a:gd name="T25" fmla="*/ 48 h 1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105"/>
                    <a:gd name="T41" fmla="*/ 57 w 57"/>
                    <a:gd name="T42" fmla="*/ 105 h 1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105">
                      <a:moveTo>
                        <a:pt x="38" y="48"/>
                      </a:moveTo>
                      <a:lnTo>
                        <a:pt x="57" y="69"/>
                      </a:lnTo>
                      <a:lnTo>
                        <a:pt x="51" y="81"/>
                      </a:lnTo>
                      <a:lnTo>
                        <a:pt x="36" y="83"/>
                      </a:lnTo>
                      <a:lnTo>
                        <a:pt x="14" y="75"/>
                      </a:lnTo>
                      <a:lnTo>
                        <a:pt x="14" y="105"/>
                      </a:lnTo>
                      <a:lnTo>
                        <a:pt x="0" y="104"/>
                      </a:lnTo>
                      <a:lnTo>
                        <a:pt x="11" y="74"/>
                      </a:lnTo>
                      <a:lnTo>
                        <a:pt x="33" y="35"/>
                      </a:lnTo>
                      <a:lnTo>
                        <a:pt x="33" y="0"/>
                      </a:lnTo>
                      <a:lnTo>
                        <a:pt x="51" y="18"/>
                      </a:lnTo>
                      <a:lnTo>
                        <a:pt x="39" y="36"/>
                      </a:lnTo>
                      <a:lnTo>
                        <a:pt x="36" y="48"/>
                      </a:lnTo>
                    </a:path>
                  </a:pathLst>
                </a:custGeom>
                <a:grpFill/>
                <a:ln w="12700" cmpd="sng">
                  <a:solidFill>
                    <a:srgbClr val="BFDEE4"/>
                  </a:solidFill>
                  <a:round/>
                  <a:headEnd/>
                  <a:tailEnd/>
                </a:ln>
              </p:spPr>
              <p:txBody>
                <a:bodyPr lIns="36717" tIns="36717" rIns="36717" bIns="36717"/>
                <a:lstStyle/>
                <a:p>
                  <a:pPr defTabSz="932742"/>
                  <a:endParaRPr lang="de-DE" sz="1836">
                    <a:solidFill>
                      <a:srgbClr val="00338D"/>
                    </a:solidFill>
                  </a:endParaRPr>
                </a:p>
              </p:txBody>
            </p:sp>
          </p:grpSp>
          <p:sp>
            <p:nvSpPr>
              <p:cNvPr id="57" name="Freeform 82"/>
              <p:cNvSpPr>
                <a:spLocks noChangeAspect="1"/>
              </p:cNvSpPr>
              <p:nvPr/>
            </p:nvSpPr>
            <p:spPr bwMode="gray">
              <a:xfrm>
                <a:off x="4895850" y="4570413"/>
                <a:ext cx="1319213" cy="1379537"/>
              </a:xfrm>
              <a:custGeom>
                <a:avLst/>
                <a:gdLst>
                  <a:gd name="T0" fmla="*/ 2147483647 w 80"/>
                  <a:gd name="T1" fmla="*/ 2147483647 h 90"/>
                  <a:gd name="T2" fmla="*/ 2147483647 w 80"/>
                  <a:gd name="T3" fmla="*/ 2147483647 h 90"/>
                  <a:gd name="T4" fmla="*/ 2147483647 w 80"/>
                  <a:gd name="T5" fmla="*/ 0 h 90"/>
                  <a:gd name="T6" fmla="*/ 2147483647 w 80"/>
                  <a:gd name="T7" fmla="*/ 2147483647 h 90"/>
                  <a:gd name="T8" fmla="*/ 2147483647 w 80"/>
                  <a:gd name="T9" fmla="*/ 2147483647 h 90"/>
                  <a:gd name="T10" fmla="*/ 2147483647 w 80"/>
                  <a:gd name="T11" fmla="*/ 2147483647 h 90"/>
                  <a:gd name="T12" fmla="*/ 2147483647 w 80"/>
                  <a:gd name="T13" fmla="*/ 2147483647 h 90"/>
                  <a:gd name="T14" fmla="*/ 2147483647 w 80"/>
                  <a:gd name="T15" fmla="*/ 2147483647 h 90"/>
                  <a:gd name="T16" fmla="*/ 2147483647 w 80"/>
                  <a:gd name="T17" fmla="*/ 2147483647 h 90"/>
                  <a:gd name="T18" fmla="*/ 2147483647 w 80"/>
                  <a:gd name="T19" fmla="*/ 2147483647 h 90"/>
                  <a:gd name="T20" fmla="*/ 2147483647 w 80"/>
                  <a:gd name="T21" fmla="*/ 2147483647 h 90"/>
                  <a:gd name="T22" fmla="*/ 2147483647 w 80"/>
                  <a:gd name="T23" fmla="*/ 2147483647 h 90"/>
                  <a:gd name="T24" fmla="*/ 2147483647 w 80"/>
                  <a:gd name="T25" fmla="*/ 2147483647 h 90"/>
                  <a:gd name="T26" fmla="*/ 2147483647 w 80"/>
                  <a:gd name="T27" fmla="*/ 2147483647 h 90"/>
                  <a:gd name="T28" fmla="*/ 2147483647 w 80"/>
                  <a:gd name="T29" fmla="*/ 2147483647 h 90"/>
                  <a:gd name="T30" fmla="*/ 2147483647 w 80"/>
                  <a:gd name="T31" fmla="*/ 2147483647 h 90"/>
                  <a:gd name="T32" fmla="*/ 2147483647 w 80"/>
                  <a:gd name="T33" fmla="*/ 2147483647 h 90"/>
                  <a:gd name="T34" fmla="*/ 2147483647 w 80"/>
                  <a:gd name="T35" fmla="*/ 2147483647 h 90"/>
                  <a:gd name="T36" fmla="*/ 2147483647 w 80"/>
                  <a:gd name="T37" fmla="*/ 2147483647 h 90"/>
                  <a:gd name="T38" fmla="*/ 2147483647 w 80"/>
                  <a:gd name="T39" fmla="*/ 2147483647 h 90"/>
                  <a:gd name="T40" fmla="*/ 2147483647 w 80"/>
                  <a:gd name="T41" fmla="*/ 2147483647 h 90"/>
                  <a:gd name="T42" fmla="*/ 2147483647 w 80"/>
                  <a:gd name="T43" fmla="*/ 2147483647 h 90"/>
                  <a:gd name="T44" fmla="*/ 2147483647 w 80"/>
                  <a:gd name="T45" fmla="*/ 2147483647 h 90"/>
                  <a:gd name="T46" fmla="*/ 2147483647 w 80"/>
                  <a:gd name="T47" fmla="*/ 2147483647 h 90"/>
                  <a:gd name="T48" fmla="*/ 2147483647 w 80"/>
                  <a:gd name="T49" fmla="*/ 2147483647 h 90"/>
                  <a:gd name="T50" fmla="*/ 2147483647 w 80"/>
                  <a:gd name="T51" fmla="*/ 2147483647 h 90"/>
                  <a:gd name="T52" fmla="*/ 2147483647 w 80"/>
                  <a:gd name="T53" fmla="*/ 2147483647 h 90"/>
                  <a:gd name="T54" fmla="*/ 2147483647 w 80"/>
                  <a:gd name="T55" fmla="*/ 2147483647 h 90"/>
                  <a:gd name="T56" fmla="*/ 2147483647 w 80"/>
                  <a:gd name="T57" fmla="*/ 2147483647 h 90"/>
                  <a:gd name="T58" fmla="*/ 2147483647 w 80"/>
                  <a:gd name="T59" fmla="*/ 2147483647 h 90"/>
                  <a:gd name="T60" fmla="*/ 2147483647 w 80"/>
                  <a:gd name="T61" fmla="*/ 2147483647 h 90"/>
                  <a:gd name="T62" fmla="*/ 2147483647 w 80"/>
                  <a:gd name="T63" fmla="*/ 2147483647 h 90"/>
                  <a:gd name="T64" fmla="*/ 2147483647 w 80"/>
                  <a:gd name="T65" fmla="*/ 2147483647 h 90"/>
                  <a:gd name="T66" fmla="*/ 2147483647 w 80"/>
                  <a:gd name="T67" fmla="*/ 2147483647 h 90"/>
                  <a:gd name="T68" fmla="*/ 2147483647 w 80"/>
                  <a:gd name="T69" fmla="*/ 2147483647 h 90"/>
                  <a:gd name="T70" fmla="*/ 0 w 80"/>
                  <a:gd name="T71" fmla="*/ 2147483647 h 90"/>
                  <a:gd name="T72" fmla="*/ 2147483647 w 80"/>
                  <a:gd name="T73" fmla="*/ 2147483647 h 90"/>
                  <a:gd name="T74" fmla="*/ 2147483647 w 80"/>
                  <a:gd name="T75" fmla="*/ 2147483647 h 90"/>
                  <a:gd name="T76" fmla="*/ 2147483647 w 80"/>
                  <a:gd name="T77" fmla="*/ 2147483647 h 90"/>
                  <a:gd name="T78" fmla="*/ 2147483647 w 80"/>
                  <a:gd name="T79" fmla="*/ 2147483647 h 90"/>
                  <a:gd name="T80" fmla="*/ 2147483647 w 80"/>
                  <a:gd name="T81" fmla="*/ 2147483647 h 90"/>
                  <a:gd name="T82" fmla="*/ 2147483647 w 80"/>
                  <a:gd name="T83" fmla="*/ 2147483647 h 90"/>
                  <a:gd name="T84" fmla="*/ 2147483647 w 80"/>
                  <a:gd name="T85" fmla="*/ 2147483647 h 90"/>
                  <a:gd name="T86" fmla="*/ 2147483647 w 80"/>
                  <a:gd name="T87" fmla="*/ 2147483647 h 90"/>
                  <a:gd name="T88" fmla="*/ 2147483647 w 80"/>
                  <a:gd name="T89" fmla="*/ 2147483647 h 90"/>
                  <a:gd name="T90" fmla="*/ 2147483647 w 80"/>
                  <a:gd name="T91" fmla="*/ 2147483647 h 90"/>
                  <a:gd name="T92" fmla="*/ 2147483647 w 80"/>
                  <a:gd name="T93" fmla="*/ 2147483647 h 90"/>
                  <a:gd name="T94" fmla="*/ 2147483647 w 80"/>
                  <a:gd name="T95" fmla="*/ 2147483647 h 90"/>
                  <a:gd name="T96" fmla="*/ 2147483647 w 80"/>
                  <a:gd name="T97" fmla="*/ 2147483647 h 90"/>
                  <a:gd name="T98" fmla="*/ 2147483647 w 80"/>
                  <a:gd name="T99" fmla="*/ 2147483647 h 90"/>
                  <a:gd name="T100" fmla="*/ 2147483647 w 80"/>
                  <a:gd name="T101" fmla="*/ 2147483647 h 90"/>
                  <a:gd name="T102" fmla="*/ 2147483647 w 80"/>
                  <a:gd name="T103" fmla="*/ 2147483647 h 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0"/>
                  <a:gd name="T157" fmla="*/ 0 h 90"/>
                  <a:gd name="T158" fmla="*/ 80 w 80"/>
                  <a:gd name="T159" fmla="*/ 90 h 9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0" h="90">
                    <a:moveTo>
                      <a:pt x="44" y="8"/>
                    </a:moveTo>
                    <a:lnTo>
                      <a:pt x="47" y="8"/>
                    </a:lnTo>
                    <a:lnTo>
                      <a:pt x="49" y="6"/>
                    </a:lnTo>
                    <a:lnTo>
                      <a:pt x="51" y="5"/>
                    </a:lnTo>
                    <a:lnTo>
                      <a:pt x="52" y="4"/>
                    </a:lnTo>
                    <a:lnTo>
                      <a:pt x="52" y="3"/>
                    </a:lnTo>
                    <a:lnTo>
                      <a:pt x="49" y="2"/>
                    </a:lnTo>
                    <a:lnTo>
                      <a:pt x="49" y="0"/>
                    </a:lnTo>
                    <a:lnTo>
                      <a:pt x="54" y="0"/>
                    </a:lnTo>
                    <a:lnTo>
                      <a:pt x="55" y="1"/>
                    </a:lnTo>
                    <a:lnTo>
                      <a:pt x="57" y="0"/>
                    </a:lnTo>
                    <a:lnTo>
                      <a:pt x="58" y="1"/>
                    </a:lnTo>
                    <a:lnTo>
                      <a:pt x="58" y="3"/>
                    </a:lnTo>
                    <a:lnTo>
                      <a:pt x="58" y="4"/>
                    </a:lnTo>
                    <a:lnTo>
                      <a:pt x="59" y="3"/>
                    </a:lnTo>
                    <a:lnTo>
                      <a:pt x="60" y="3"/>
                    </a:lnTo>
                    <a:lnTo>
                      <a:pt x="61" y="3"/>
                    </a:lnTo>
                    <a:lnTo>
                      <a:pt x="63" y="5"/>
                    </a:lnTo>
                    <a:lnTo>
                      <a:pt x="64" y="7"/>
                    </a:lnTo>
                    <a:lnTo>
                      <a:pt x="63" y="8"/>
                    </a:lnTo>
                    <a:lnTo>
                      <a:pt x="64" y="8"/>
                    </a:lnTo>
                    <a:lnTo>
                      <a:pt x="65" y="9"/>
                    </a:lnTo>
                    <a:lnTo>
                      <a:pt x="65" y="11"/>
                    </a:lnTo>
                    <a:lnTo>
                      <a:pt x="66" y="12"/>
                    </a:lnTo>
                    <a:lnTo>
                      <a:pt x="68" y="12"/>
                    </a:lnTo>
                    <a:lnTo>
                      <a:pt x="69" y="10"/>
                    </a:lnTo>
                    <a:lnTo>
                      <a:pt x="70" y="10"/>
                    </a:lnTo>
                    <a:lnTo>
                      <a:pt x="70" y="13"/>
                    </a:lnTo>
                    <a:lnTo>
                      <a:pt x="71" y="15"/>
                    </a:lnTo>
                    <a:lnTo>
                      <a:pt x="70" y="18"/>
                    </a:lnTo>
                    <a:lnTo>
                      <a:pt x="71" y="21"/>
                    </a:lnTo>
                    <a:lnTo>
                      <a:pt x="71" y="23"/>
                    </a:lnTo>
                    <a:lnTo>
                      <a:pt x="74" y="26"/>
                    </a:lnTo>
                    <a:lnTo>
                      <a:pt x="73" y="27"/>
                    </a:lnTo>
                    <a:lnTo>
                      <a:pt x="76" y="30"/>
                    </a:lnTo>
                    <a:lnTo>
                      <a:pt x="77" y="31"/>
                    </a:lnTo>
                    <a:lnTo>
                      <a:pt x="78" y="33"/>
                    </a:lnTo>
                    <a:lnTo>
                      <a:pt x="78" y="40"/>
                    </a:lnTo>
                    <a:lnTo>
                      <a:pt x="80" y="43"/>
                    </a:lnTo>
                    <a:lnTo>
                      <a:pt x="79" y="44"/>
                    </a:lnTo>
                    <a:lnTo>
                      <a:pt x="78" y="44"/>
                    </a:lnTo>
                    <a:lnTo>
                      <a:pt x="77" y="45"/>
                    </a:lnTo>
                    <a:lnTo>
                      <a:pt x="76" y="44"/>
                    </a:lnTo>
                    <a:lnTo>
                      <a:pt x="75" y="44"/>
                    </a:lnTo>
                    <a:lnTo>
                      <a:pt x="74" y="45"/>
                    </a:lnTo>
                    <a:lnTo>
                      <a:pt x="76" y="47"/>
                    </a:lnTo>
                    <a:lnTo>
                      <a:pt x="75" y="49"/>
                    </a:lnTo>
                    <a:lnTo>
                      <a:pt x="72" y="53"/>
                    </a:lnTo>
                    <a:lnTo>
                      <a:pt x="70" y="52"/>
                    </a:lnTo>
                    <a:lnTo>
                      <a:pt x="68" y="53"/>
                    </a:lnTo>
                    <a:lnTo>
                      <a:pt x="67" y="56"/>
                    </a:lnTo>
                    <a:lnTo>
                      <a:pt x="70" y="66"/>
                    </a:lnTo>
                    <a:lnTo>
                      <a:pt x="71" y="70"/>
                    </a:lnTo>
                    <a:lnTo>
                      <a:pt x="69" y="74"/>
                    </a:lnTo>
                    <a:lnTo>
                      <a:pt x="70" y="77"/>
                    </a:lnTo>
                    <a:lnTo>
                      <a:pt x="70" y="79"/>
                    </a:lnTo>
                    <a:lnTo>
                      <a:pt x="70" y="80"/>
                    </a:lnTo>
                    <a:lnTo>
                      <a:pt x="71" y="82"/>
                    </a:lnTo>
                    <a:lnTo>
                      <a:pt x="71" y="85"/>
                    </a:lnTo>
                    <a:lnTo>
                      <a:pt x="69" y="85"/>
                    </a:lnTo>
                    <a:lnTo>
                      <a:pt x="68" y="85"/>
                    </a:lnTo>
                    <a:lnTo>
                      <a:pt x="65" y="86"/>
                    </a:lnTo>
                    <a:lnTo>
                      <a:pt x="63" y="85"/>
                    </a:lnTo>
                    <a:lnTo>
                      <a:pt x="59" y="88"/>
                    </a:lnTo>
                    <a:lnTo>
                      <a:pt x="57" y="88"/>
                    </a:lnTo>
                    <a:lnTo>
                      <a:pt x="56" y="90"/>
                    </a:lnTo>
                    <a:lnTo>
                      <a:pt x="46" y="85"/>
                    </a:lnTo>
                    <a:lnTo>
                      <a:pt x="45" y="85"/>
                    </a:lnTo>
                    <a:lnTo>
                      <a:pt x="44" y="85"/>
                    </a:lnTo>
                    <a:lnTo>
                      <a:pt x="40" y="84"/>
                    </a:lnTo>
                    <a:lnTo>
                      <a:pt x="38" y="85"/>
                    </a:lnTo>
                    <a:lnTo>
                      <a:pt x="37" y="85"/>
                    </a:lnTo>
                    <a:lnTo>
                      <a:pt x="36" y="83"/>
                    </a:lnTo>
                    <a:lnTo>
                      <a:pt x="35" y="83"/>
                    </a:lnTo>
                    <a:lnTo>
                      <a:pt x="33" y="84"/>
                    </a:lnTo>
                    <a:lnTo>
                      <a:pt x="32" y="84"/>
                    </a:lnTo>
                    <a:lnTo>
                      <a:pt x="32" y="83"/>
                    </a:lnTo>
                    <a:lnTo>
                      <a:pt x="33" y="81"/>
                    </a:lnTo>
                    <a:lnTo>
                      <a:pt x="29" y="80"/>
                    </a:lnTo>
                    <a:lnTo>
                      <a:pt x="27" y="81"/>
                    </a:lnTo>
                    <a:lnTo>
                      <a:pt x="24" y="83"/>
                    </a:lnTo>
                    <a:lnTo>
                      <a:pt x="24" y="84"/>
                    </a:lnTo>
                    <a:lnTo>
                      <a:pt x="26" y="86"/>
                    </a:lnTo>
                    <a:lnTo>
                      <a:pt x="29" y="85"/>
                    </a:lnTo>
                    <a:lnTo>
                      <a:pt x="30" y="86"/>
                    </a:lnTo>
                    <a:lnTo>
                      <a:pt x="30" y="87"/>
                    </a:lnTo>
                    <a:lnTo>
                      <a:pt x="29" y="88"/>
                    </a:lnTo>
                    <a:lnTo>
                      <a:pt x="27" y="87"/>
                    </a:lnTo>
                    <a:lnTo>
                      <a:pt x="26" y="88"/>
                    </a:lnTo>
                    <a:lnTo>
                      <a:pt x="24" y="89"/>
                    </a:lnTo>
                    <a:lnTo>
                      <a:pt x="22" y="88"/>
                    </a:lnTo>
                    <a:lnTo>
                      <a:pt x="20" y="87"/>
                    </a:lnTo>
                    <a:lnTo>
                      <a:pt x="17" y="87"/>
                    </a:lnTo>
                    <a:lnTo>
                      <a:pt x="15" y="89"/>
                    </a:lnTo>
                    <a:lnTo>
                      <a:pt x="11" y="89"/>
                    </a:lnTo>
                    <a:lnTo>
                      <a:pt x="9" y="88"/>
                    </a:lnTo>
                    <a:lnTo>
                      <a:pt x="8" y="88"/>
                    </a:lnTo>
                    <a:lnTo>
                      <a:pt x="6" y="89"/>
                    </a:lnTo>
                    <a:lnTo>
                      <a:pt x="4" y="89"/>
                    </a:lnTo>
                    <a:lnTo>
                      <a:pt x="3" y="89"/>
                    </a:lnTo>
                    <a:lnTo>
                      <a:pt x="4" y="88"/>
                    </a:lnTo>
                    <a:lnTo>
                      <a:pt x="3" y="87"/>
                    </a:lnTo>
                    <a:lnTo>
                      <a:pt x="2" y="88"/>
                    </a:lnTo>
                    <a:lnTo>
                      <a:pt x="0" y="85"/>
                    </a:lnTo>
                    <a:lnTo>
                      <a:pt x="0" y="83"/>
                    </a:lnTo>
                    <a:lnTo>
                      <a:pt x="0" y="81"/>
                    </a:lnTo>
                    <a:lnTo>
                      <a:pt x="1" y="78"/>
                    </a:lnTo>
                    <a:lnTo>
                      <a:pt x="1" y="77"/>
                    </a:lnTo>
                    <a:lnTo>
                      <a:pt x="2" y="75"/>
                    </a:lnTo>
                    <a:lnTo>
                      <a:pt x="2" y="74"/>
                    </a:lnTo>
                    <a:lnTo>
                      <a:pt x="3" y="73"/>
                    </a:lnTo>
                    <a:lnTo>
                      <a:pt x="3" y="70"/>
                    </a:lnTo>
                    <a:lnTo>
                      <a:pt x="2" y="68"/>
                    </a:lnTo>
                    <a:lnTo>
                      <a:pt x="3" y="64"/>
                    </a:lnTo>
                    <a:lnTo>
                      <a:pt x="5" y="60"/>
                    </a:lnTo>
                    <a:lnTo>
                      <a:pt x="5" y="59"/>
                    </a:lnTo>
                    <a:lnTo>
                      <a:pt x="7" y="58"/>
                    </a:lnTo>
                    <a:lnTo>
                      <a:pt x="7" y="54"/>
                    </a:lnTo>
                    <a:lnTo>
                      <a:pt x="8" y="52"/>
                    </a:lnTo>
                    <a:lnTo>
                      <a:pt x="8" y="51"/>
                    </a:lnTo>
                    <a:lnTo>
                      <a:pt x="9" y="50"/>
                    </a:lnTo>
                    <a:lnTo>
                      <a:pt x="9" y="46"/>
                    </a:lnTo>
                    <a:lnTo>
                      <a:pt x="13" y="42"/>
                    </a:lnTo>
                    <a:lnTo>
                      <a:pt x="13" y="41"/>
                    </a:lnTo>
                    <a:lnTo>
                      <a:pt x="14" y="40"/>
                    </a:lnTo>
                    <a:lnTo>
                      <a:pt x="15" y="39"/>
                    </a:lnTo>
                    <a:lnTo>
                      <a:pt x="17" y="38"/>
                    </a:lnTo>
                    <a:lnTo>
                      <a:pt x="20" y="32"/>
                    </a:lnTo>
                    <a:lnTo>
                      <a:pt x="23" y="29"/>
                    </a:lnTo>
                    <a:lnTo>
                      <a:pt x="25" y="22"/>
                    </a:lnTo>
                    <a:lnTo>
                      <a:pt x="27" y="19"/>
                    </a:lnTo>
                    <a:lnTo>
                      <a:pt x="26" y="18"/>
                    </a:lnTo>
                    <a:lnTo>
                      <a:pt x="27" y="16"/>
                    </a:lnTo>
                    <a:lnTo>
                      <a:pt x="27" y="14"/>
                    </a:lnTo>
                    <a:lnTo>
                      <a:pt x="26" y="13"/>
                    </a:lnTo>
                    <a:lnTo>
                      <a:pt x="26" y="10"/>
                    </a:lnTo>
                    <a:lnTo>
                      <a:pt x="25" y="8"/>
                    </a:lnTo>
                    <a:lnTo>
                      <a:pt x="26" y="7"/>
                    </a:lnTo>
                    <a:lnTo>
                      <a:pt x="27" y="7"/>
                    </a:lnTo>
                    <a:lnTo>
                      <a:pt x="30" y="10"/>
                    </a:lnTo>
                    <a:lnTo>
                      <a:pt x="30" y="9"/>
                    </a:lnTo>
                    <a:lnTo>
                      <a:pt x="30" y="7"/>
                    </a:lnTo>
                    <a:lnTo>
                      <a:pt x="31" y="7"/>
                    </a:lnTo>
                    <a:lnTo>
                      <a:pt x="32" y="6"/>
                    </a:lnTo>
                    <a:lnTo>
                      <a:pt x="33" y="8"/>
                    </a:lnTo>
                    <a:lnTo>
                      <a:pt x="35" y="10"/>
                    </a:lnTo>
                    <a:lnTo>
                      <a:pt x="36" y="10"/>
                    </a:lnTo>
                    <a:lnTo>
                      <a:pt x="38" y="11"/>
                    </a:lnTo>
                    <a:lnTo>
                      <a:pt x="36" y="14"/>
                    </a:lnTo>
                    <a:lnTo>
                      <a:pt x="38" y="14"/>
                    </a:lnTo>
                    <a:lnTo>
                      <a:pt x="39" y="13"/>
                    </a:lnTo>
                    <a:lnTo>
                      <a:pt x="39" y="11"/>
                    </a:lnTo>
                    <a:lnTo>
                      <a:pt x="44" y="11"/>
                    </a:lnTo>
                    <a:lnTo>
                      <a:pt x="44" y="8"/>
                    </a:lnTo>
                  </a:path>
                </a:pathLst>
              </a:custGeom>
              <a:solidFill>
                <a:srgbClr val="BFDEE4"/>
              </a:solidFill>
              <a:ln w="12700" cap="flat" cmpd="sng">
                <a:solidFill>
                  <a:srgbClr val="BFDEE4"/>
                </a:solidFill>
                <a:prstDash val="solid"/>
                <a:round/>
                <a:headEnd type="none" w="med" len="med"/>
                <a:tailEnd type="none" w="med" len="med"/>
              </a:ln>
            </p:spPr>
            <p:txBody>
              <a:bodyPr lIns="36717" tIns="36717" rIns="36717" bIns="36717"/>
              <a:lstStyle/>
              <a:p>
                <a:pPr defTabSz="932742"/>
                <a:endParaRPr lang="de-DE" sz="1836">
                  <a:solidFill>
                    <a:srgbClr val="00338D"/>
                  </a:solidFill>
                </a:endParaRPr>
              </a:p>
            </p:txBody>
          </p:sp>
          <p:sp>
            <p:nvSpPr>
              <p:cNvPr id="58" name="Freeform 83"/>
              <p:cNvSpPr>
                <a:spLocks noChangeAspect="1"/>
              </p:cNvSpPr>
              <p:nvPr/>
            </p:nvSpPr>
            <p:spPr bwMode="gray">
              <a:xfrm>
                <a:off x="5575300" y="4081463"/>
                <a:ext cx="2117725" cy="2033587"/>
              </a:xfrm>
              <a:custGeom>
                <a:avLst/>
                <a:gdLst>
                  <a:gd name="T0" fmla="*/ 2147483647 w 128"/>
                  <a:gd name="T1" fmla="*/ 2147483647 h 133"/>
                  <a:gd name="T2" fmla="*/ 2147483647 w 128"/>
                  <a:gd name="T3" fmla="*/ 2147483647 h 133"/>
                  <a:gd name="T4" fmla="*/ 2147483647 w 128"/>
                  <a:gd name="T5" fmla="*/ 2147483647 h 133"/>
                  <a:gd name="T6" fmla="*/ 2147483647 w 128"/>
                  <a:gd name="T7" fmla="*/ 2147483647 h 133"/>
                  <a:gd name="T8" fmla="*/ 2147483647 w 128"/>
                  <a:gd name="T9" fmla="*/ 2147483647 h 133"/>
                  <a:gd name="T10" fmla="*/ 2147483647 w 128"/>
                  <a:gd name="T11" fmla="*/ 2147483647 h 133"/>
                  <a:gd name="T12" fmla="*/ 2147483647 w 128"/>
                  <a:gd name="T13" fmla="*/ 2147483647 h 133"/>
                  <a:gd name="T14" fmla="*/ 2147483647 w 128"/>
                  <a:gd name="T15" fmla="*/ 2147483647 h 133"/>
                  <a:gd name="T16" fmla="*/ 2147483647 w 128"/>
                  <a:gd name="T17" fmla="*/ 2147483647 h 133"/>
                  <a:gd name="T18" fmla="*/ 2147483647 w 128"/>
                  <a:gd name="T19" fmla="*/ 2147483647 h 133"/>
                  <a:gd name="T20" fmla="*/ 2147483647 w 128"/>
                  <a:gd name="T21" fmla="*/ 2147483647 h 133"/>
                  <a:gd name="T22" fmla="*/ 2147483647 w 128"/>
                  <a:gd name="T23" fmla="*/ 2147483647 h 133"/>
                  <a:gd name="T24" fmla="*/ 2147483647 w 128"/>
                  <a:gd name="T25" fmla="*/ 2147483647 h 133"/>
                  <a:gd name="T26" fmla="*/ 2147483647 w 128"/>
                  <a:gd name="T27" fmla="*/ 2147483647 h 133"/>
                  <a:gd name="T28" fmla="*/ 0 w 128"/>
                  <a:gd name="T29" fmla="*/ 2147483647 h 133"/>
                  <a:gd name="T30" fmla="*/ 2147483647 w 128"/>
                  <a:gd name="T31" fmla="*/ 2147483647 h 133"/>
                  <a:gd name="T32" fmla="*/ 2147483647 w 128"/>
                  <a:gd name="T33" fmla="*/ 2147483647 h 133"/>
                  <a:gd name="T34" fmla="*/ 2147483647 w 128"/>
                  <a:gd name="T35" fmla="*/ 2147483647 h 133"/>
                  <a:gd name="T36" fmla="*/ 2147483647 w 128"/>
                  <a:gd name="T37" fmla="*/ 2147483647 h 133"/>
                  <a:gd name="T38" fmla="*/ 2147483647 w 128"/>
                  <a:gd name="T39" fmla="*/ 2147483647 h 133"/>
                  <a:gd name="T40" fmla="*/ 2147483647 w 128"/>
                  <a:gd name="T41" fmla="*/ 2147483647 h 133"/>
                  <a:gd name="T42" fmla="*/ 2147483647 w 128"/>
                  <a:gd name="T43" fmla="*/ 2147483647 h 133"/>
                  <a:gd name="T44" fmla="*/ 2147483647 w 128"/>
                  <a:gd name="T45" fmla="*/ 2147483647 h 133"/>
                  <a:gd name="T46" fmla="*/ 2147483647 w 128"/>
                  <a:gd name="T47" fmla="*/ 2147483647 h 133"/>
                  <a:gd name="T48" fmla="*/ 2147483647 w 128"/>
                  <a:gd name="T49" fmla="*/ 2147483647 h 133"/>
                  <a:gd name="T50" fmla="*/ 2147483647 w 128"/>
                  <a:gd name="T51" fmla="*/ 2147483647 h 133"/>
                  <a:gd name="T52" fmla="*/ 2147483647 w 128"/>
                  <a:gd name="T53" fmla="*/ 2147483647 h 133"/>
                  <a:gd name="T54" fmla="*/ 2147483647 w 128"/>
                  <a:gd name="T55" fmla="*/ 2147483647 h 133"/>
                  <a:gd name="T56" fmla="*/ 2147483647 w 128"/>
                  <a:gd name="T57" fmla="*/ 2147483647 h 133"/>
                  <a:gd name="T58" fmla="*/ 2147483647 w 128"/>
                  <a:gd name="T59" fmla="*/ 2147483647 h 133"/>
                  <a:gd name="T60" fmla="*/ 2147483647 w 128"/>
                  <a:gd name="T61" fmla="*/ 2147483647 h 133"/>
                  <a:gd name="T62" fmla="*/ 2147483647 w 128"/>
                  <a:gd name="T63" fmla="*/ 2147483647 h 133"/>
                  <a:gd name="T64" fmla="*/ 2147483647 w 128"/>
                  <a:gd name="T65" fmla="*/ 2147483647 h 133"/>
                  <a:gd name="T66" fmla="*/ 2147483647 w 128"/>
                  <a:gd name="T67" fmla="*/ 2147483647 h 133"/>
                  <a:gd name="T68" fmla="*/ 2147483647 w 128"/>
                  <a:gd name="T69" fmla="*/ 2147483647 h 133"/>
                  <a:gd name="T70" fmla="*/ 2147483647 w 128"/>
                  <a:gd name="T71" fmla="*/ 2147483647 h 133"/>
                  <a:gd name="T72" fmla="*/ 2147483647 w 128"/>
                  <a:gd name="T73" fmla="*/ 2147483647 h 133"/>
                  <a:gd name="T74" fmla="*/ 2147483647 w 128"/>
                  <a:gd name="T75" fmla="*/ 2147483647 h 133"/>
                  <a:gd name="T76" fmla="*/ 2147483647 w 128"/>
                  <a:gd name="T77" fmla="*/ 2147483647 h 133"/>
                  <a:gd name="T78" fmla="*/ 2147483647 w 128"/>
                  <a:gd name="T79" fmla="*/ 2147483647 h 133"/>
                  <a:gd name="T80" fmla="*/ 2147483647 w 128"/>
                  <a:gd name="T81" fmla="*/ 2147483647 h 133"/>
                  <a:gd name="T82" fmla="*/ 2147483647 w 128"/>
                  <a:gd name="T83" fmla="*/ 2147483647 h 133"/>
                  <a:gd name="T84" fmla="*/ 2147483647 w 128"/>
                  <a:gd name="T85" fmla="*/ 2147483647 h 133"/>
                  <a:gd name="T86" fmla="*/ 2147483647 w 128"/>
                  <a:gd name="T87" fmla="*/ 2147483647 h 133"/>
                  <a:gd name="T88" fmla="*/ 2147483647 w 128"/>
                  <a:gd name="T89" fmla="*/ 2147483647 h 133"/>
                  <a:gd name="T90" fmla="*/ 2147483647 w 128"/>
                  <a:gd name="T91" fmla="*/ 2147483647 h 133"/>
                  <a:gd name="T92" fmla="*/ 2147483647 w 128"/>
                  <a:gd name="T93" fmla="*/ 2147483647 h 133"/>
                  <a:gd name="T94" fmla="*/ 2147483647 w 128"/>
                  <a:gd name="T95" fmla="*/ 2147483647 h 133"/>
                  <a:gd name="T96" fmla="*/ 2147483647 w 128"/>
                  <a:gd name="T97" fmla="*/ 2147483647 h 133"/>
                  <a:gd name="T98" fmla="*/ 2147483647 w 128"/>
                  <a:gd name="T99" fmla="*/ 2147483647 h 133"/>
                  <a:gd name="T100" fmla="*/ 2147483647 w 128"/>
                  <a:gd name="T101" fmla="*/ 2147483647 h 133"/>
                  <a:gd name="T102" fmla="*/ 2147483647 w 128"/>
                  <a:gd name="T103" fmla="*/ 2147483647 h 133"/>
                  <a:gd name="T104" fmla="*/ 2147483647 w 128"/>
                  <a:gd name="T105" fmla="*/ 2147483647 h 1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133"/>
                  <a:gd name="T161" fmla="*/ 128 w 128"/>
                  <a:gd name="T162" fmla="*/ 133 h 1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133">
                    <a:moveTo>
                      <a:pt x="15" y="122"/>
                    </a:moveTo>
                    <a:lnTo>
                      <a:pt x="16" y="120"/>
                    </a:lnTo>
                    <a:lnTo>
                      <a:pt x="18" y="120"/>
                    </a:lnTo>
                    <a:lnTo>
                      <a:pt x="22" y="117"/>
                    </a:lnTo>
                    <a:lnTo>
                      <a:pt x="24" y="118"/>
                    </a:lnTo>
                    <a:lnTo>
                      <a:pt x="27" y="117"/>
                    </a:lnTo>
                    <a:lnTo>
                      <a:pt x="28" y="117"/>
                    </a:lnTo>
                    <a:lnTo>
                      <a:pt x="30" y="117"/>
                    </a:lnTo>
                    <a:lnTo>
                      <a:pt x="30" y="114"/>
                    </a:lnTo>
                    <a:lnTo>
                      <a:pt x="29" y="112"/>
                    </a:lnTo>
                    <a:lnTo>
                      <a:pt x="29" y="111"/>
                    </a:lnTo>
                    <a:lnTo>
                      <a:pt x="29" y="109"/>
                    </a:lnTo>
                    <a:lnTo>
                      <a:pt x="28" y="106"/>
                    </a:lnTo>
                    <a:lnTo>
                      <a:pt x="30" y="102"/>
                    </a:lnTo>
                    <a:lnTo>
                      <a:pt x="29" y="98"/>
                    </a:lnTo>
                    <a:lnTo>
                      <a:pt x="26" y="88"/>
                    </a:lnTo>
                    <a:lnTo>
                      <a:pt x="27" y="85"/>
                    </a:lnTo>
                    <a:lnTo>
                      <a:pt x="29" y="84"/>
                    </a:lnTo>
                    <a:lnTo>
                      <a:pt x="31" y="85"/>
                    </a:lnTo>
                    <a:lnTo>
                      <a:pt x="34" y="81"/>
                    </a:lnTo>
                    <a:lnTo>
                      <a:pt x="35" y="79"/>
                    </a:lnTo>
                    <a:lnTo>
                      <a:pt x="33" y="77"/>
                    </a:lnTo>
                    <a:lnTo>
                      <a:pt x="34" y="76"/>
                    </a:lnTo>
                    <a:lnTo>
                      <a:pt x="35" y="76"/>
                    </a:lnTo>
                    <a:lnTo>
                      <a:pt x="36" y="77"/>
                    </a:lnTo>
                    <a:lnTo>
                      <a:pt x="37" y="76"/>
                    </a:lnTo>
                    <a:lnTo>
                      <a:pt x="38" y="76"/>
                    </a:lnTo>
                    <a:lnTo>
                      <a:pt x="39" y="75"/>
                    </a:lnTo>
                    <a:lnTo>
                      <a:pt x="37" y="72"/>
                    </a:lnTo>
                    <a:lnTo>
                      <a:pt x="37" y="65"/>
                    </a:lnTo>
                    <a:lnTo>
                      <a:pt x="36" y="63"/>
                    </a:lnTo>
                    <a:lnTo>
                      <a:pt x="35" y="62"/>
                    </a:lnTo>
                    <a:lnTo>
                      <a:pt x="32" y="59"/>
                    </a:lnTo>
                    <a:lnTo>
                      <a:pt x="33" y="58"/>
                    </a:lnTo>
                    <a:lnTo>
                      <a:pt x="30" y="55"/>
                    </a:lnTo>
                    <a:lnTo>
                      <a:pt x="30" y="53"/>
                    </a:lnTo>
                    <a:lnTo>
                      <a:pt x="29" y="50"/>
                    </a:lnTo>
                    <a:lnTo>
                      <a:pt x="30" y="47"/>
                    </a:lnTo>
                    <a:lnTo>
                      <a:pt x="29" y="45"/>
                    </a:lnTo>
                    <a:lnTo>
                      <a:pt x="29" y="42"/>
                    </a:lnTo>
                    <a:lnTo>
                      <a:pt x="28" y="42"/>
                    </a:lnTo>
                    <a:lnTo>
                      <a:pt x="27" y="44"/>
                    </a:lnTo>
                    <a:lnTo>
                      <a:pt x="25" y="44"/>
                    </a:lnTo>
                    <a:lnTo>
                      <a:pt x="24" y="43"/>
                    </a:lnTo>
                    <a:lnTo>
                      <a:pt x="24" y="41"/>
                    </a:lnTo>
                    <a:lnTo>
                      <a:pt x="23" y="40"/>
                    </a:lnTo>
                    <a:lnTo>
                      <a:pt x="22" y="40"/>
                    </a:lnTo>
                    <a:lnTo>
                      <a:pt x="23" y="39"/>
                    </a:lnTo>
                    <a:lnTo>
                      <a:pt x="22" y="37"/>
                    </a:lnTo>
                    <a:lnTo>
                      <a:pt x="20" y="35"/>
                    </a:lnTo>
                    <a:lnTo>
                      <a:pt x="19" y="35"/>
                    </a:lnTo>
                    <a:lnTo>
                      <a:pt x="18" y="35"/>
                    </a:lnTo>
                    <a:lnTo>
                      <a:pt x="17" y="36"/>
                    </a:lnTo>
                    <a:lnTo>
                      <a:pt x="17" y="35"/>
                    </a:lnTo>
                    <a:lnTo>
                      <a:pt x="17" y="33"/>
                    </a:lnTo>
                    <a:lnTo>
                      <a:pt x="16" y="32"/>
                    </a:lnTo>
                    <a:lnTo>
                      <a:pt x="14" y="33"/>
                    </a:lnTo>
                    <a:lnTo>
                      <a:pt x="13" y="32"/>
                    </a:lnTo>
                    <a:lnTo>
                      <a:pt x="8" y="32"/>
                    </a:lnTo>
                    <a:lnTo>
                      <a:pt x="8" y="34"/>
                    </a:lnTo>
                    <a:lnTo>
                      <a:pt x="11" y="35"/>
                    </a:lnTo>
                    <a:lnTo>
                      <a:pt x="11" y="36"/>
                    </a:lnTo>
                    <a:lnTo>
                      <a:pt x="10" y="37"/>
                    </a:lnTo>
                    <a:lnTo>
                      <a:pt x="8" y="38"/>
                    </a:lnTo>
                    <a:lnTo>
                      <a:pt x="6" y="40"/>
                    </a:lnTo>
                    <a:lnTo>
                      <a:pt x="3" y="40"/>
                    </a:lnTo>
                    <a:lnTo>
                      <a:pt x="2" y="39"/>
                    </a:lnTo>
                    <a:lnTo>
                      <a:pt x="2" y="37"/>
                    </a:lnTo>
                    <a:lnTo>
                      <a:pt x="2" y="36"/>
                    </a:lnTo>
                    <a:lnTo>
                      <a:pt x="3" y="35"/>
                    </a:lnTo>
                    <a:lnTo>
                      <a:pt x="3" y="32"/>
                    </a:lnTo>
                    <a:lnTo>
                      <a:pt x="2" y="30"/>
                    </a:lnTo>
                    <a:lnTo>
                      <a:pt x="1" y="29"/>
                    </a:lnTo>
                    <a:lnTo>
                      <a:pt x="0" y="26"/>
                    </a:lnTo>
                    <a:lnTo>
                      <a:pt x="1" y="23"/>
                    </a:lnTo>
                    <a:lnTo>
                      <a:pt x="0" y="21"/>
                    </a:lnTo>
                    <a:lnTo>
                      <a:pt x="1" y="19"/>
                    </a:lnTo>
                    <a:lnTo>
                      <a:pt x="2" y="18"/>
                    </a:lnTo>
                    <a:lnTo>
                      <a:pt x="3" y="18"/>
                    </a:lnTo>
                    <a:lnTo>
                      <a:pt x="4" y="18"/>
                    </a:lnTo>
                    <a:lnTo>
                      <a:pt x="5" y="17"/>
                    </a:lnTo>
                    <a:lnTo>
                      <a:pt x="8" y="17"/>
                    </a:lnTo>
                    <a:lnTo>
                      <a:pt x="11" y="19"/>
                    </a:lnTo>
                    <a:lnTo>
                      <a:pt x="13" y="18"/>
                    </a:lnTo>
                    <a:lnTo>
                      <a:pt x="14" y="17"/>
                    </a:lnTo>
                    <a:lnTo>
                      <a:pt x="13" y="15"/>
                    </a:lnTo>
                    <a:lnTo>
                      <a:pt x="13" y="14"/>
                    </a:lnTo>
                    <a:lnTo>
                      <a:pt x="17" y="13"/>
                    </a:lnTo>
                    <a:lnTo>
                      <a:pt x="17" y="12"/>
                    </a:lnTo>
                    <a:lnTo>
                      <a:pt x="19" y="11"/>
                    </a:lnTo>
                    <a:lnTo>
                      <a:pt x="19" y="8"/>
                    </a:lnTo>
                    <a:lnTo>
                      <a:pt x="21" y="6"/>
                    </a:lnTo>
                    <a:lnTo>
                      <a:pt x="22" y="7"/>
                    </a:lnTo>
                    <a:lnTo>
                      <a:pt x="25" y="6"/>
                    </a:lnTo>
                    <a:lnTo>
                      <a:pt x="27" y="1"/>
                    </a:lnTo>
                    <a:lnTo>
                      <a:pt x="29" y="0"/>
                    </a:lnTo>
                    <a:lnTo>
                      <a:pt x="30" y="1"/>
                    </a:lnTo>
                    <a:lnTo>
                      <a:pt x="31" y="0"/>
                    </a:lnTo>
                    <a:lnTo>
                      <a:pt x="34" y="4"/>
                    </a:lnTo>
                    <a:lnTo>
                      <a:pt x="36" y="7"/>
                    </a:lnTo>
                    <a:lnTo>
                      <a:pt x="38" y="7"/>
                    </a:lnTo>
                    <a:lnTo>
                      <a:pt x="40" y="9"/>
                    </a:lnTo>
                    <a:lnTo>
                      <a:pt x="41" y="10"/>
                    </a:lnTo>
                    <a:lnTo>
                      <a:pt x="41" y="12"/>
                    </a:lnTo>
                    <a:lnTo>
                      <a:pt x="43" y="14"/>
                    </a:lnTo>
                    <a:lnTo>
                      <a:pt x="45" y="14"/>
                    </a:lnTo>
                    <a:lnTo>
                      <a:pt x="45" y="13"/>
                    </a:lnTo>
                    <a:lnTo>
                      <a:pt x="48" y="13"/>
                    </a:lnTo>
                    <a:lnTo>
                      <a:pt x="48" y="12"/>
                    </a:lnTo>
                    <a:lnTo>
                      <a:pt x="44" y="10"/>
                    </a:lnTo>
                    <a:lnTo>
                      <a:pt x="44" y="9"/>
                    </a:lnTo>
                    <a:lnTo>
                      <a:pt x="44" y="8"/>
                    </a:lnTo>
                    <a:lnTo>
                      <a:pt x="45" y="8"/>
                    </a:lnTo>
                    <a:lnTo>
                      <a:pt x="47" y="7"/>
                    </a:lnTo>
                    <a:lnTo>
                      <a:pt x="50" y="7"/>
                    </a:lnTo>
                    <a:lnTo>
                      <a:pt x="51" y="8"/>
                    </a:lnTo>
                    <a:lnTo>
                      <a:pt x="53" y="8"/>
                    </a:lnTo>
                    <a:lnTo>
                      <a:pt x="54" y="8"/>
                    </a:lnTo>
                    <a:lnTo>
                      <a:pt x="55" y="10"/>
                    </a:lnTo>
                    <a:lnTo>
                      <a:pt x="55" y="11"/>
                    </a:lnTo>
                    <a:lnTo>
                      <a:pt x="56" y="11"/>
                    </a:lnTo>
                    <a:lnTo>
                      <a:pt x="58" y="11"/>
                    </a:lnTo>
                    <a:lnTo>
                      <a:pt x="59" y="10"/>
                    </a:lnTo>
                    <a:lnTo>
                      <a:pt x="58" y="5"/>
                    </a:lnTo>
                    <a:lnTo>
                      <a:pt x="58" y="3"/>
                    </a:lnTo>
                    <a:lnTo>
                      <a:pt x="61" y="1"/>
                    </a:lnTo>
                    <a:lnTo>
                      <a:pt x="62" y="2"/>
                    </a:lnTo>
                    <a:lnTo>
                      <a:pt x="62" y="4"/>
                    </a:lnTo>
                    <a:lnTo>
                      <a:pt x="65" y="6"/>
                    </a:lnTo>
                    <a:lnTo>
                      <a:pt x="69" y="6"/>
                    </a:lnTo>
                    <a:lnTo>
                      <a:pt x="73" y="5"/>
                    </a:lnTo>
                    <a:lnTo>
                      <a:pt x="73" y="6"/>
                    </a:lnTo>
                    <a:lnTo>
                      <a:pt x="75" y="5"/>
                    </a:lnTo>
                    <a:lnTo>
                      <a:pt x="77" y="8"/>
                    </a:lnTo>
                    <a:lnTo>
                      <a:pt x="80" y="9"/>
                    </a:lnTo>
                    <a:lnTo>
                      <a:pt x="81" y="11"/>
                    </a:lnTo>
                    <a:lnTo>
                      <a:pt x="80" y="12"/>
                    </a:lnTo>
                    <a:lnTo>
                      <a:pt x="83" y="15"/>
                    </a:lnTo>
                    <a:lnTo>
                      <a:pt x="83" y="17"/>
                    </a:lnTo>
                    <a:lnTo>
                      <a:pt x="86" y="20"/>
                    </a:lnTo>
                    <a:lnTo>
                      <a:pt x="89" y="22"/>
                    </a:lnTo>
                    <a:lnTo>
                      <a:pt x="90" y="22"/>
                    </a:lnTo>
                    <a:lnTo>
                      <a:pt x="91" y="24"/>
                    </a:lnTo>
                    <a:lnTo>
                      <a:pt x="92" y="25"/>
                    </a:lnTo>
                    <a:lnTo>
                      <a:pt x="92" y="26"/>
                    </a:lnTo>
                    <a:lnTo>
                      <a:pt x="91" y="28"/>
                    </a:lnTo>
                    <a:lnTo>
                      <a:pt x="90" y="29"/>
                    </a:lnTo>
                    <a:lnTo>
                      <a:pt x="90" y="30"/>
                    </a:lnTo>
                    <a:lnTo>
                      <a:pt x="88" y="32"/>
                    </a:lnTo>
                    <a:lnTo>
                      <a:pt x="92" y="35"/>
                    </a:lnTo>
                    <a:lnTo>
                      <a:pt x="92" y="37"/>
                    </a:lnTo>
                    <a:lnTo>
                      <a:pt x="93" y="37"/>
                    </a:lnTo>
                    <a:lnTo>
                      <a:pt x="94" y="40"/>
                    </a:lnTo>
                    <a:lnTo>
                      <a:pt x="95" y="41"/>
                    </a:lnTo>
                    <a:lnTo>
                      <a:pt x="96" y="44"/>
                    </a:lnTo>
                    <a:lnTo>
                      <a:pt x="98" y="45"/>
                    </a:lnTo>
                    <a:lnTo>
                      <a:pt x="99" y="47"/>
                    </a:lnTo>
                    <a:lnTo>
                      <a:pt x="104" y="48"/>
                    </a:lnTo>
                    <a:lnTo>
                      <a:pt x="106" y="50"/>
                    </a:lnTo>
                    <a:lnTo>
                      <a:pt x="106" y="51"/>
                    </a:lnTo>
                    <a:lnTo>
                      <a:pt x="110" y="55"/>
                    </a:lnTo>
                    <a:lnTo>
                      <a:pt x="111" y="56"/>
                    </a:lnTo>
                    <a:lnTo>
                      <a:pt x="113" y="57"/>
                    </a:lnTo>
                    <a:lnTo>
                      <a:pt x="116" y="60"/>
                    </a:lnTo>
                    <a:lnTo>
                      <a:pt x="118" y="63"/>
                    </a:lnTo>
                    <a:lnTo>
                      <a:pt x="119" y="62"/>
                    </a:lnTo>
                    <a:lnTo>
                      <a:pt x="122" y="63"/>
                    </a:lnTo>
                    <a:lnTo>
                      <a:pt x="123" y="65"/>
                    </a:lnTo>
                    <a:lnTo>
                      <a:pt x="126" y="66"/>
                    </a:lnTo>
                    <a:lnTo>
                      <a:pt x="127" y="69"/>
                    </a:lnTo>
                    <a:lnTo>
                      <a:pt x="127" y="71"/>
                    </a:lnTo>
                    <a:lnTo>
                      <a:pt x="128" y="73"/>
                    </a:lnTo>
                    <a:lnTo>
                      <a:pt x="127" y="76"/>
                    </a:lnTo>
                    <a:lnTo>
                      <a:pt x="126" y="78"/>
                    </a:lnTo>
                    <a:lnTo>
                      <a:pt x="125" y="80"/>
                    </a:lnTo>
                    <a:lnTo>
                      <a:pt x="124" y="79"/>
                    </a:lnTo>
                    <a:lnTo>
                      <a:pt x="122" y="78"/>
                    </a:lnTo>
                    <a:lnTo>
                      <a:pt x="120" y="78"/>
                    </a:lnTo>
                    <a:lnTo>
                      <a:pt x="118" y="79"/>
                    </a:lnTo>
                    <a:lnTo>
                      <a:pt x="118" y="81"/>
                    </a:lnTo>
                    <a:lnTo>
                      <a:pt x="118" y="82"/>
                    </a:lnTo>
                    <a:lnTo>
                      <a:pt x="118" y="83"/>
                    </a:lnTo>
                    <a:lnTo>
                      <a:pt x="117" y="86"/>
                    </a:lnTo>
                    <a:lnTo>
                      <a:pt x="115" y="88"/>
                    </a:lnTo>
                    <a:lnTo>
                      <a:pt x="111" y="89"/>
                    </a:lnTo>
                    <a:lnTo>
                      <a:pt x="107" y="91"/>
                    </a:lnTo>
                    <a:lnTo>
                      <a:pt x="106" y="93"/>
                    </a:lnTo>
                    <a:lnTo>
                      <a:pt x="104" y="94"/>
                    </a:lnTo>
                    <a:lnTo>
                      <a:pt x="100" y="97"/>
                    </a:lnTo>
                    <a:lnTo>
                      <a:pt x="103" y="101"/>
                    </a:lnTo>
                    <a:lnTo>
                      <a:pt x="104" y="103"/>
                    </a:lnTo>
                    <a:lnTo>
                      <a:pt x="105" y="103"/>
                    </a:lnTo>
                    <a:lnTo>
                      <a:pt x="107" y="107"/>
                    </a:lnTo>
                    <a:lnTo>
                      <a:pt x="105" y="113"/>
                    </a:lnTo>
                    <a:lnTo>
                      <a:pt x="106" y="113"/>
                    </a:lnTo>
                    <a:lnTo>
                      <a:pt x="109" y="113"/>
                    </a:lnTo>
                    <a:lnTo>
                      <a:pt x="110" y="116"/>
                    </a:lnTo>
                    <a:lnTo>
                      <a:pt x="109" y="119"/>
                    </a:lnTo>
                    <a:lnTo>
                      <a:pt x="109" y="121"/>
                    </a:lnTo>
                    <a:lnTo>
                      <a:pt x="109" y="123"/>
                    </a:lnTo>
                    <a:lnTo>
                      <a:pt x="107" y="123"/>
                    </a:lnTo>
                    <a:lnTo>
                      <a:pt x="102" y="119"/>
                    </a:lnTo>
                    <a:lnTo>
                      <a:pt x="103" y="117"/>
                    </a:lnTo>
                    <a:lnTo>
                      <a:pt x="101" y="115"/>
                    </a:lnTo>
                    <a:lnTo>
                      <a:pt x="99" y="115"/>
                    </a:lnTo>
                    <a:lnTo>
                      <a:pt x="95" y="117"/>
                    </a:lnTo>
                    <a:lnTo>
                      <a:pt x="92" y="115"/>
                    </a:lnTo>
                    <a:lnTo>
                      <a:pt x="90" y="115"/>
                    </a:lnTo>
                    <a:lnTo>
                      <a:pt x="87" y="115"/>
                    </a:lnTo>
                    <a:lnTo>
                      <a:pt x="87" y="114"/>
                    </a:lnTo>
                    <a:lnTo>
                      <a:pt x="87" y="113"/>
                    </a:lnTo>
                    <a:lnTo>
                      <a:pt x="85" y="115"/>
                    </a:lnTo>
                    <a:lnTo>
                      <a:pt x="86" y="117"/>
                    </a:lnTo>
                    <a:lnTo>
                      <a:pt x="86" y="118"/>
                    </a:lnTo>
                    <a:lnTo>
                      <a:pt x="83" y="118"/>
                    </a:lnTo>
                    <a:lnTo>
                      <a:pt x="77" y="118"/>
                    </a:lnTo>
                    <a:lnTo>
                      <a:pt x="76" y="120"/>
                    </a:lnTo>
                    <a:lnTo>
                      <a:pt x="71" y="120"/>
                    </a:lnTo>
                    <a:lnTo>
                      <a:pt x="70" y="120"/>
                    </a:lnTo>
                    <a:lnTo>
                      <a:pt x="69" y="123"/>
                    </a:lnTo>
                    <a:lnTo>
                      <a:pt x="66" y="123"/>
                    </a:lnTo>
                    <a:lnTo>
                      <a:pt x="65" y="123"/>
                    </a:lnTo>
                    <a:lnTo>
                      <a:pt x="65" y="125"/>
                    </a:lnTo>
                    <a:lnTo>
                      <a:pt x="63" y="125"/>
                    </a:lnTo>
                    <a:lnTo>
                      <a:pt x="61" y="128"/>
                    </a:lnTo>
                    <a:lnTo>
                      <a:pt x="60" y="128"/>
                    </a:lnTo>
                    <a:lnTo>
                      <a:pt x="59" y="126"/>
                    </a:lnTo>
                    <a:lnTo>
                      <a:pt x="57" y="128"/>
                    </a:lnTo>
                    <a:lnTo>
                      <a:pt x="53" y="127"/>
                    </a:lnTo>
                    <a:lnTo>
                      <a:pt x="53" y="126"/>
                    </a:lnTo>
                    <a:lnTo>
                      <a:pt x="52" y="125"/>
                    </a:lnTo>
                    <a:lnTo>
                      <a:pt x="50" y="124"/>
                    </a:lnTo>
                    <a:lnTo>
                      <a:pt x="51" y="123"/>
                    </a:lnTo>
                    <a:lnTo>
                      <a:pt x="50" y="122"/>
                    </a:lnTo>
                    <a:lnTo>
                      <a:pt x="49" y="122"/>
                    </a:lnTo>
                    <a:lnTo>
                      <a:pt x="48" y="123"/>
                    </a:lnTo>
                    <a:lnTo>
                      <a:pt x="42" y="121"/>
                    </a:lnTo>
                    <a:lnTo>
                      <a:pt x="41" y="122"/>
                    </a:lnTo>
                    <a:lnTo>
                      <a:pt x="40" y="122"/>
                    </a:lnTo>
                    <a:lnTo>
                      <a:pt x="39" y="120"/>
                    </a:lnTo>
                    <a:lnTo>
                      <a:pt x="38" y="121"/>
                    </a:lnTo>
                    <a:lnTo>
                      <a:pt x="38" y="124"/>
                    </a:lnTo>
                    <a:lnTo>
                      <a:pt x="39" y="125"/>
                    </a:lnTo>
                    <a:lnTo>
                      <a:pt x="39" y="126"/>
                    </a:lnTo>
                    <a:lnTo>
                      <a:pt x="35" y="131"/>
                    </a:lnTo>
                    <a:lnTo>
                      <a:pt x="32" y="133"/>
                    </a:lnTo>
                    <a:lnTo>
                      <a:pt x="31" y="133"/>
                    </a:lnTo>
                    <a:lnTo>
                      <a:pt x="31" y="132"/>
                    </a:lnTo>
                    <a:lnTo>
                      <a:pt x="32" y="131"/>
                    </a:lnTo>
                    <a:lnTo>
                      <a:pt x="32" y="130"/>
                    </a:lnTo>
                    <a:lnTo>
                      <a:pt x="32" y="129"/>
                    </a:lnTo>
                    <a:lnTo>
                      <a:pt x="32" y="128"/>
                    </a:lnTo>
                    <a:lnTo>
                      <a:pt x="30" y="129"/>
                    </a:lnTo>
                    <a:lnTo>
                      <a:pt x="28" y="129"/>
                    </a:lnTo>
                    <a:lnTo>
                      <a:pt x="29" y="127"/>
                    </a:lnTo>
                    <a:lnTo>
                      <a:pt x="27" y="124"/>
                    </a:lnTo>
                    <a:lnTo>
                      <a:pt x="25" y="122"/>
                    </a:lnTo>
                    <a:lnTo>
                      <a:pt x="22" y="122"/>
                    </a:lnTo>
                    <a:lnTo>
                      <a:pt x="21" y="120"/>
                    </a:lnTo>
                    <a:lnTo>
                      <a:pt x="20" y="120"/>
                    </a:lnTo>
                    <a:lnTo>
                      <a:pt x="18" y="122"/>
                    </a:lnTo>
                    <a:lnTo>
                      <a:pt x="15" y="122"/>
                    </a:lnTo>
                  </a:path>
                </a:pathLst>
              </a:custGeom>
              <a:solidFill>
                <a:srgbClr val="BFDEE4"/>
              </a:solidFill>
              <a:ln w="12700" cap="flat" cmpd="sng">
                <a:solidFill>
                  <a:srgbClr val="BFDEE4"/>
                </a:solidFill>
                <a:prstDash val="solid"/>
                <a:round/>
                <a:headEnd type="none" w="med" len="med"/>
                <a:tailEnd type="none" w="med" len="med"/>
              </a:ln>
            </p:spPr>
            <p:txBody>
              <a:bodyPr lIns="36717" tIns="36717" rIns="36717" bIns="36717"/>
              <a:lstStyle/>
              <a:p>
                <a:pPr defTabSz="932742"/>
                <a:endParaRPr lang="de-DE" sz="1836">
                  <a:solidFill>
                    <a:srgbClr val="00338D"/>
                  </a:solidFill>
                </a:endParaRPr>
              </a:p>
            </p:txBody>
          </p:sp>
          <p:sp>
            <p:nvSpPr>
              <p:cNvPr id="59" name="Freeform 84"/>
              <p:cNvSpPr>
                <a:spLocks noChangeAspect="1"/>
              </p:cNvSpPr>
              <p:nvPr/>
            </p:nvSpPr>
            <p:spPr bwMode="gray">
              <a:xfrm>
                <a:off x="4348163" y="3413125"/>
                <a:ext cx="1739900" cy="1654175"/>
              </a:xfrm>
              <a:custGeom>
                <a:avLst/>
                <a:gdLst>
                  <a:gd name="T0" fmla="*/ 2147483647 w 1165"/>
                  <a:gd name="T1" fmla="*/ 2147483647 h 1107"/>
                  <a:gd name="T2" fmla="*/ 2147483647 w 1165"/>
                  <a:gd name="T3" fmla="*/ 2147483647 h 1107"/>
                  <a:gd name="T4" fmla="*/ 2147483647 w 1165"/>
                  <a:gd name="T5" fmla="*/ 2147483647 h 1107"/>
                  <a:gd name="T6" fmla="*/ 2147483647 w 1165"/>
                  <a:gd name="T7" fmla="*/ 2147483647 h 1107"/>
                  <a:gd name="T8" fmla="*/ 2147483647 w 1165"/>
                  <a:gd name="T9" fmla="*/ 2147483647 h 1107"/>
                  <a:gd name="T10" fmla="*/ 2147483647 w 1165"/>
                  <a:gd name="T11" fmla="*/ 2147483647 h 1107"/>
                  <a:gd name="T12" fmla="*/ 2147483647 w 1165"/>
                  <a:gd name="T13" fmla="*/ 2147483647 h 1107"/>
                  <a:gd name="T14" fmla="*/ 2147483647 w 1165"/>
                  <a:gd name="T15" fmla="*/ 2147483647 h 1107"/>
                  <a:gd name="T16" fmla="*/ 2147483647 w 1165"/>
                  <a:gd name="T17" fmla="*/ 2147483647 h 1107"/>
                  <a:gd name="T18" fmla="*/ 2147483647 w 1165"/>
                  <a:gd name="T19" fmla="*/ 2147483647 h 1107"/>
                  <a:gd name="T20" fmla="*/ 2147483647 w 1165"/>
                  <a:gd name="T21" fmla="*/ 2147483647 h 1107"/>
                  <a:gd name="T22" fmla="*/ 2147483647 w 1165"/>
                  <a:gd name="T23" fmla="*/ 2147483647 h 1107"/>
                  <a:gd name="T24" fmla="*/ 2147483647 w 1165"/>
                  <a:gd name="T25" fmla="*/ 2147483647 h 1107"/>
                  <a:gd name="T26" fmla="*/ 2147483647 w 1165"/>
                  <a:gd name="T27" fmla="*/ 2147483647 h 1107"/>
                  <a:gd name="T28" fmla="*/ 2147483647 w 1165"/>
                  <a:gd name="T29" fmla="*/ 2147483647 h 1107"/>
                  <a:gd name="T30" fmla="*/ 2147483647 w 1165"/>
                  <a:gd name="T31" fmla="*/ 2147483647 h 1107"/>
                  <a:gd name="T32" fmla="*/ 2147483647 w 1165"/>
                  <a:gd name="T33" fmla="*/ 2147483647 h 1107"/>
                  <a:gd name="T34" fmla="*/ 2147483647 w 1165"/>
                  <a:gd name="T35" fmla="*/ 2147483647 h 1107"/>
                  <a:gd name="T36" fmla="*/ 2147483647 w 1165"/>
                  <a:gd name="T37" fmla="*/ 2147483647 h 1107"/>
                  <a:gd name="T38" fmla="*/ 2147483647 w 1165"/>
                  <a:gd name="T39" fmla="*/ 2147483647 h 1107"/>
                  <a:gd name="T40" fmla="*/ 2147483647 w 1165"/>
                  <a:gd name="T41" fmla="*/ 2147483647 h 1107"/>
                  <a:gd name="T42" fmla="*/ 2147483647 w 1165"/>
                  <a:gd name="T43" fmla="*/ 2147483647 h 1107"/>
                  <a:gd name="T44" fmla="*/ 2147483647 w 1165"/>
                  <a:gd name="T45" fmla="*/ 2147483647 h 1107"/>
                  <a:gd name="T46" fmla="*/ 2147483647 w 1165"/>
                  <a:gd name="T47" fmla="*/ 2147483647 h 1107"/>
                  <a:gd name="T48" fmla="*/ 2147483647 w 1165"/>
                  <a:gd name="T49" fmla="*/ 2147483647 h 1107"/>
                  <a:gd name="T50" fmla="*/ 2147483647 w 1165"/>
                  <a:gd name="T51" fmla="*/ 2147483647 h 1107"/>
                  <a:gd name="T52" fmla="*/ 2147483647 w 1165"/>
                  <a:gd name="T53" fmla="*/ 2147483647 h 1107"/>
                  <a:gd name="T54" fmla="*/ 2147483647 w 1165"/>
                  <a:gd name="T55" fmla="*/ 2147483647 h 1107"/>
                  <a:gd name="T56" fmla="*/ 2147483647 w 1165"/>
                  <a:gd name="T57" fmla="*/ 2147483647 h 1107"/>
                  <a:gd name="T58" fmla="*/ 2147483647 w 1165"/>
                  <a:gd name="T59" fmla="*/ 2147483647 h 1107"/>
                  <a:gd name="T60" fmla="*/ 2147483647 w 1165"/>
                  <a:gd name="T61" fmla="*/ 2147483647 h 1107"/>
                  <a:gd name="T62" fmla="*/ 2147483647 w 1165"/>
                  <a:gd name="T63" fmla="*/ 2147483647 h 1107"/>
                  <a:gd name="T64" fmla="*/ 2147483647 w 1165"/>
                  <a:gd name="T65" fmla="*/ 2147483647 h 1107"/>
                  <a:gd name="T66" fmla="*/ 0 w 1165"/>
                  <a:gd name="T67" fmla="*/ 2147483647 h 1107"/>
                  <a:gd name="T68" fmla="*/ 2147483647 w 1165"/>
                  <a:gd name="T69" fmla="*/ 2147483647 h 1107"/>
                  <a:gd name="T70" fmla="*/ 2147483647 w 1165"/>
                  <a:gd name="T71" fmla="*/ 2147483647 h 1107"/>
                  <a:gd name="T72" fmla="*/ 2147483647 w 1165"/>
                  <a:gd name="T73" fmla="*/ 2147483647 h 1107"/>
                  <a:gd name="T74" fmla="*/ 2147483647 w 1165"/>
                  <a:gd name="T75" fmla="*/ 2147483647 h 1107"/>
                  <a:gd name="T76" fmla="*/ 2147483647 w 1165"/>
                  <a:gd name="T77" fmla="*/ 2147483647 h 1107"/>
                  <a:gd name="T78" fmla="*/ 2147483647 w 1165"/>
                  <a:gd name="T79" fmla="*/ 2147483647 h 1107"/>
                  <a:gd name="T80" fmla="*/ 2147483647 w 1165"/>
                  <a:gd name="T81" fmla="*/ 2147483647 h 1107"/>
                  <a:gd name="T82" fmla="*/ 2147483647 w 1165"/>
                  <a:gd name="T83" fmla="*/ 2147483647 h 1107"/>
                  <a:gd name="T84" fmla="*/ 2147483647 w 1165"/>
                  <a:gd name="T85" fmla="*/ 2147483647 h 1107"/>
                  <a:gd name="T86" fmla="*/ 2147483647 w 1165"/>
                  <a:gd name="T87" fmla="*/ 2147483647 h 1107"/>
                  <a:gd name="T88" fmla="*/ 2147483647 w 1165"/>
                  <a:gd name="T89" fmla="*/ 2147483647 h 1107"/>
                  <a:gd name="T90" fmla="*/ 2147483647 w 1165"/>
                  <a:gd name="T91" fmla="*/ 2147483647 h 1107"/>
                  <a:gd name="T92" fmla="*/ 2147483647 w 1165"/>
                  <a:gd name="T93" fmla="*/ 2147483647 h 1107"/>
                  <a:gd name="T94" fmla="*/ 2147483647 w 1165"/>
                  <a:gd name="T95" fmla="*/ 2147483647 h 1107"/>
                  <a:gd name="T96" fmla="*/ 2147483647 w 1165"/>
                  <a:gd name="T97" fmla="*/ 2147483647 h 1107"/>
                  <a:gd name="T98" fmla="*/ 2147483647 w 1165"/>
                  <a:gd name="T99" fmla="*/ 2147483647 h 1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65"/>
                  <a:gd name="T151" fmla="*/ 0 h 1107"/>
                  <a:gd name="T152" fmla="*/ 1165 w 1165"/>
                  <a:gd name="T153" fmla="*/ 1107 h 11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65" h="1107">
                    <a:moveTo>
                      <a:pt x="854" y="857"/>
                    </a:moveTo>
                    <a:lnTo>
                      <a:pt x="843" y="847"/>
                    </a:lnTo>
                    <a:lnTo>
                      <a:pt x="843" y="827"/>
                    </a:lnTo>
                    <a:lnTo>
                      <a:pt x="843" y="817"/>
                    </a:lnTo>
                    <a:lnTo>
                      <a:pt x="854" y="807"/>
                    </a:lnTo>
                    <a:lnTo>
                      <a:pt x="854" y="776"/>
                    </a:lnTo>
                    <a:lnTo>
                      <a:pt x="843" y="755"/>
                    </a:lnTo>
                    <a:lnTo>
                      <a:pt x="832" y="745"/>
                    </a:lnTo>
                    <a:lnTo>
                      <a:pt x="821" y="714"/>
                    </a:lnTo>
                    <a:lnTo>
                      <a:pt x="832" y="684"/>
                    </a:lnTo>
                    <a:lnTo>
                      <a:pt x="821" y="663"/>
                    </a:lnTo>
                    <a:lnTo>
                      <a:pt x="832" y="643"/>
                    </a:lnTo>
                    <a:lnTo>
                      <a:pt x="843" y="633"/>
                    </a:lnTo>
                    <a:lnTo>
                      <a:pt x="854" y="633"/>
                    </a:lnTo>
                    <a:lnTo>
                      <a:pt x="865" y="633"/>
                    </a:lnTo>
                    <a:lnTo>
                      <a:pt x="876" y="623"/>
                    </a:lnTo>
                    <a:lnTo>
                      <a:pt x="909" y="623"/>
                    </a:lnTo>
                    <a:lnTo>
                      <a:pt x="942" y="643"/>
                    </a:lnTo>
                    <a:lnTo>
                      <a:pt x="964" y="633"/>
                    </a:lnTo>
                    <a:lnTo>
                      <a:pt x="975" y="623"/>
                    </a:lnTo>
                    <a:lnTo>
                      <a:pt x="964" y="602"/>
                    </a:lnTo>
                    <a:lnTo>
                      <a:pt x="964" y="592"/>
                    </a:lnTo>
                    <a:lnTo>
                      <a:pt x="1008" y="582"/>
                    </a:lnTo>
                    <a:lnTo>
                      <a:pt x="1008" y="572"/>
                    </a:lnTo>
                    <a:lnTo>
                      <a:pt x="1030" y="561"/>
                    </a:lnTo>
                    <a:lnTo>
                      <a:pt x="1030" y="531"/>
                    </a:lnTo>
                    <a:lnTo>
                      <a:pt x="1052" y="510"/>
                    </a:lnTo>
                    <a:lnTo>
                      <a:pt x="1063" y="520"/>
                    </a:lnTo>
                    <a:lnTo>
                      <a:pt x="1097" y="510"/>
                    </a:lnTo>
                    <a:lnTo>
                      <a:pt x="1118" y="460"/>
                    </a:lnTo>
                    <a:lnTo>
                      <a:pt x="1118" y="439"/>
                    </a:lnTo>
                    <a:lnTo>
                      <a:pt x="1129" y="429"/>
                    </a:lnTo>
                    <a:lnTo>
                      <a:pt x="1119" y="409"/>
                    </a:lnTo>
                    <a:lnTo>
                      <a:pt x="1093" y="408"/>
                    </a:lnTo>
                    <a:lnTo>
                      <a:pt x="1075" y="418"/>
                    </a:lnTo>
                    <a:lnTo>
                      <a:pt x="1083" y="385"/>
                    </a:lnTo>
                    <a:lnTo>
                      <a:pt x="1087" y="346"/>
                    </a:lnTo>
                    <a:lnTo>
                      <a:pt x="1117" y="337"/>
                    </a:lnTo>
                    <a:lnTo>
                      <a:pt x="1116" y="316"/>
                    </a:lnTo>
                    <a:lnTo>
                      <a:pt x="1095" y="297"/>
                    </a:lnTo>
                    <a:lnTo>
                      <a:pt x="1117" y="286"/>
                    </a:lnTo>
                    <a:lnTo>
                      <a:pt x="1119" y="262"/>
                    </a:lnTo>
                    <a:lnTo>
                      <a:pt x="1155" y="267"/>
                    </a:lnTo>
                    <a:lnTo>
                      <a:pt x="1161" y="256"/>
                    </a:lnTo>
                    <a:lnTo>
                      <a:pt x="1141" y="232"/>
                    </a:lnTo>
                    <a:lnTo>
                      <a:pt x="1150" y="211"/>
                    </a:lnTo>
                    <a:lnTo>
                      <a:pt x="1164" y="214"/>
                    </a:lnTo>
                    <a:lnTo>
                      <a:pt x="1165" y="183"/>
                    </a:lnTo>
                    <a:lnTo>
                      <a:pt x="1141" y="184"/>
                    </a:lnTo>
                    <a:lnTo>
                      <a:pt x="1119" y="171"/>
                    </a:lnTo>
                    <a:lnTo>
                      <a:pt x="1119" y="154"/>
                    </a:lnTo>
                    <a:lnTo>
                      <a:pt x="1086" y="139"/>
                    </a:lnTo>
                    <a:lnTo>
                      <a:pt x="1071" y="109"/>
                    </a:lnTo>
                    <a:lnTo>
                      <a:pt x="1053" y="105"/>
                    </a:lnTo>
                    <a:lnTo>
                      <a:pt x="1033" y="124"/>
                    </a:lnTo>
                    <a:lnTo>
                      <a:pt x="1042" y="147"/>
                    </a:lnTo>
                    <a:lnTo>
                      <a:pt x="1021" y="157"/>
                    </a:lnTo>
                    <a:lnTo>
                      <a:pt x="1003" y="136"/>
                    </a:lnTo>
                    <a:lnTo>
                      <a:pt x="975" y="124"/>
                    </a:lnTo>
                    <a:lnTo>
                      <a:pt x="990" y="123"/>
                    </a:lnTo>
                    <a:lnTo>
                      <a:pt x="1008" y="87"/>
                    </a:lnTo>
                    <a:lnTo>
                      <a:pt x="997" y="55"/>
                    </a:lnTo>
                    <a:lnTo>
                      <a:pt x="1009" y="31"/>
                    </a:lnTo>
                    <a:lnTo>
                      <a:pt x="1000" y="12"/>
                    </a:lnTo>
                    <a:lnTo>
                      <a:pt x="978" y="10"/>
                    </a:lnTo>
                    <a:lnTo>
                      <a:pt x="957" y="0"/>
                    </a:lnTo>
                    <a:lnTo>
                      <a:pt x="934" y="1"/>
                    </a:lnTo>
                    <a:lnTo>
                      <a:pt x="940" y="18"/>
                    </a:lnTo>
                    <a:lnTo>
                      <a:pt x="919" y="28"/>
                    </a:lnTo>
                    <a:lnTo>
                      <a:pt x="931" y="48"/>
                    </a:lnTo>
                    <a:lnTo>
                      <a:pt x="900" y="55"/>
                    </a:lnTo>
                    <a:lnTo>
                      <a:pt x="897" y="61"/>
                    </a:lnTo>
                    <a:lnTo>
                      <a:pt x="867" y="90"/>
                    </a:lnTo>
                    <a:lnTo>
                      <a:pt x="813" y="106"/>
                    </a:lnTo>
                    <a:lnTo>
                      <a:pt x="843" y="85"/>
                    </a:lnTo>
                    <a:lnTo>
                      <a:pt x="847" y="64"/>
                    </a:lnTo>
                    <a:lnTo>
                      <a:pt x="822" y="66"/>
                    </a:lnTo>
                    <a:lnTo>
                      <a:pt x="784" y="76"/>
                    </a:lnTo>
                    <a:lnTo>
                      <a:pt x="792" y="108"/>
                    </a:lnTo>
                    <a:lnTo>
                      <a:pt x="759" y="109"/>
                    </a:lnTo>
                    <a:lnTo>
                      <a:pt x="745" y="121"/>
                    </a:lnTo>
                    <a:lnTo>
                      <a:pt x="721" y="109"/>
                    </a:lnTo>
                    <a:lnTo>
                      <a:pt x="673" y="157"/>
                    </a:lnTo>
                    <a:lnTo>
                      <a:pt x="678" y="180"/>
                    </a:lnTo>
                    <a:lnTo>
                      <a:pt x="697" y="183"/>
                    </a:lnTo>
                    <a:lnTo>
                      <a:pt x="717" y="169"/>
                    </a:lnTo>
                    <a:lnTo>
                      <a:pt x="736" y="184"/>
                    </a:lnTo>
                    <a:lnTo>
                      <a:pt x="735" y="216"/>
                    </a:lnTo>
                    <a:lnTo>
                      <a:pt x="726" y="241"/>
                    </a:lnTo>
                    <a:lnTo>
                      <a:pt x="702" y="228"/>
                    </a:lnTo>
                    <a:lnTo>
                      <a:pt x="681" y="229"/>
                    </a:lnTo>
                    <a:lnTo>
                      <a:pt x="678" y="252"/>
                    </a:lnTo>
                    <a:lnTo>
                      <a:pt x="655" y="270"/>
                    </a:lnTo>
                    <a:lnTo>
                      <a:pt x="654" y="312"/>
                    </a:lnTo>
                    <a:lnTo>
                      <a:pt x="627" y="324"/>
                    </a:lnTo>
                    <a:lnTo>
                      <a:pt x="603" y="319"/>
                    </a:lnTo>
                    <a:lnTo>
                      <a:pt x="580" y="324"/>
                    </a:lnTo>
                    <a:lnTo>
                      <a:pt x="568" y="351"/>
                    </a:lnTo>
                    <a:lnTo>
                      <a:pt x="577" y="378"/>
                    </a:lnTo>
                    <a:lnTo>
                      <a:pt x="552" y="384"/>
                    </a:lnTo>
                    <a:lnTo>
                      <a:pt x="516" y="369"/>
                    </a:lnTo>
                    <a:lnTo>
                      <a:pt x="483" y="360"/>
                    </a:lnTo>
                    <a:lnTo>
                      <a:pt x="480" y="336"/>
                    </a:lnTo>
                    <a:lnTo>
                      <a:pt x="472" y="309"/>
                    </a:lnTo>
                    <a:lnTo>
                      <a:pt x="451" y="303"/>
                    </a:lnTo>
                    <a:lnTo>
                      <a:pt x="447" y="333"/>
                    </a:lnTo>
                    <a:lnTo>
                      <a:pt x="436" y="339"/>
                    </a:lnTo>
                    <a:lnTo>
                      <a:pt x="426" y="328"/>
                    </a:lnTo>
                    <a:lnTo>
                      <a:pt x="411" y="354"/>
                    </a:lnTo>
                    <a:lnTo>
                      <a:pt x="373" y="375"/>
                    </a:lnTo>
                    <a:lnTo>
                      <a:pt x="345" y="409"/>
                    </a:lnTo>
                    <a:lnTo>
                      <a:pt x="309" y="414"/>
                    </a:lnTo>
                    <a:lnTo>
                      <a:pt x="290" y="454"/>
                    </a:lnTo>
                    <a:lnTo>
                      <a:pt x="264" y="470"/>
                    </a:lnTo>
                    <a:lnTo>
                      <a:pt x="232" y="453"/>
                    </a:lnTo>
                    <a:lnTo>
                      <a:pt x="220" y="449"/>
                    </a:lnTo>
                    <a:lnTo>
                      <a:pt x="222" y="472"/>
                    </a:lnTo>
                    <a:lnTo>
                      <a:pt x="213" y="481"/>
                    </a:lnTo>
                    <a:lnTo>
                      <a:pt x="189" y="470"/>
                    </a:lnTo>
                    <a:lnTo>
                      <a:pt x="177" y="478"/>
                    </a:lnTo>
                    <a:lnTo>
                      <a:pt x="189" y="521"/>
                    </a:lnTo>
                    <a:lnTo>
                      <a:pt x="181" y="537"/>
                    </a:lnTo>
                    <a:lnTo>
                      <a:pt x="163" y="519"/>
                    </a:lnTo>
                    <a:lnTo>
                      <a:pt x="146" y="524"/>
                    </a:lnTo>
                    <a:lnTo>
                      <a:pt x="138" y="509"/>
                    </a:lnTo>
                    <a:lnTo>
                      <a:pt x="123" y="512"/>
                    </a:lnTo>
                    <a:lnTo>
                      <a:pt x="112" y="521"/>
                    </a:lnTo>
                    <a:lnTo>
                      <a:pt x="77" y="509"/>
                    </a:lnTo>
                    <a:lnTo>
                      <a:pt x="81" y="529"/>
                    </a:lnTo>
                    <a:lnTo>
                      <a:pt x="56" y="531"/>
                    </a:lnTo>
                    <a:lnTo>
                      <a:pt x="44" y="552"/>
                    </a:lnTo>
                    <a:lnTo>
                      <a:pt x="26" y="563"/>
                    </a:lnTo>
                    <a:lnTo>
                      <a:pt x="9" y="562"/>
                    </a:lnTo>
                    <a:lnTo>
                      <a:pt x="23" y="580"/>
                    </a:lnTo>
                    <a:lnTo>
                      <a:pt x="0" y="601"/>
                    </a:lnTo>
                    <a:lnTo>
                      <a:pt x="0" y="642"/>
                    </a:lnTo>
                    <a:lnTo>
                      <a:pt x="10" y="683"/>
                    </a:lnTo>
                    <a:lnTo>
                      <a:pt x="23" y="685"/>
                    </a:lnTo>
                    <a:lnTo>
                      <a:pt x="36" y="716"/>
                    </a:lnTo>
                    <a:lnTo>
                      <a:pt x="58" y="724"/>
                    </a:lnTo>
                    <a:lnTo>
                      <a:pt x="67" y="726"/>
                    </a:lnTo>
                    <a:lnTo>
                      <a:pt x="79" y="743"/>
                    </a:lnTo>
                    <a:lnTo>
                      <a:pt x="102" y="748"/>
                    </a:lnTo>
                    <a:lnTo>
                      <a:pt x="100" y="797"/>
                    </a:lnTo>
                    <a:lnTo>
                      <a:pt x="67" y="809"/>
                    </a:lnTo>
                    <a:lnTo>
                      <a:pt x="66" y="832"/>
                    </a:lnTo>
                    <a:lnTo>
                      <a:pt x="54" y="838"/>
                    </a:lnTo>
                    <a:lnTo>
                      <a:pt x="58" y="880"/>
                    </a:lnTo>
                    <a:lnTo>
                      <a:pt x="114" y="899"/>
                    </a:lnTo>
                    <a:lnTo>
                      <a:pt x="104" y="909"/>
                    </a:lnTo>
                    <a:lnTo>
                      <a:pt x="122" y="932"/>
                    </a:lnTo>
                    <a:lnTo>
                      <a:pt x="112" y="939"/>
                    </a:lnTo>
                    <a:lnTo>
                      <a:pt x="158" y="989"/>
                    </a:lnTo>
                    <a:lnTo>
                      <a:pt x="155" y="1001"/>
                    </a:lnTo>
                    <a:lnTo>
                      <a:pt x="168" y="1009"/>
                    </a:lnTo>
                    <a:lnTo>
                      <a:pt x="191" y="1009"/>
                    </a:lnTo>
                    <a:lnTo>
                      <a:pt x="192" y="989"/>
                    </a:lnTo>
                    <a:lnTo>
                      <a:pt x="225" y="989"/>
                    </a:lnTo>
                    <a:lnTo>
                      <a:pt x="245" y="1011"/>
                    </a:lnTo>
                    <a:lnTo>
                      <a:pt x="246" y="1040"/>
                    </a:lnTo>
                    <a:lnTo>
                      <a:pt x="266" y="1030"/>
                    </a:lnTo>
                    <a:lnTo>
                      <a:pt x="313" y="1038"/>
                    </a:lnTo>
                    <a:lnTo>
                      <a:pt x="355" y="1011"/>
                    </a:lnTo>
                    <a:lnTo>
                      <a:pt x="377" y="1020"/>
                    </a:lnTo>
                    <a:lnTo>
                      <a:pt x="378" y="1045"/>
                    </a:lnTo>
                    <a:lnTo>
                      <a:pt x="397" y="1063"/>
                    </a:lnTo>
                    <a:lnTo>
                      <a:pt x="409" y="1061"/>
                    </a:lnTo>
                    <a:lnTo>
                      <a:pt x="427" y="1073"/>
                    </a:lnTo>
                    <a:lnTo>
                      <a:pt x="453" y="1073"/>
                    </a:lnTo>
                    <a:lnTo>
                      <a:pt x="466" y="1060"/>
                    </a:lnTo>
                    <a:lnTo>
                      <a:pt x="477" y="1071"/>
                    </a:lnTo>
                    <a:lnTo>
                      <a:pt x="509" y="1073"/>
                    </a:lnTo>
                    <a:lnTo>
                      <a:pt x="556" y="1104"/>
                    </a:lnTo>
                    <a:lnTo>
                      <a:pt x="584" y="1107"/>
                    </a:lnTo>
                    <a:lnTo>
                      <a:pt x="623" y="1071"/>
                    </a:lnTo>
                    <a:lnTo>
                      <a:pt x="646" y="999"/>
                    </a:lnTo>
                    <a:lnTo>
                      <a:pt x="664" y="973"/>
                    </a:lnTo>
                    <a:lnTo>
                      <a:pt x="653" y="958"/>
                    </a:lnTo>
                    <a:lnTo>
                      <a:pt x="665" y="939"/>
                    </a:lnTo>
                    <a:lnTo>
                      <a:pt x="665" y="917"/>
                    </a:lnTo>
                    <a:lnTo>
                      <a:pt x="653" y="909"/>
                    </a:lnTo>
                    <a:lnTo>
                      <a:pt x="653" y="883"/>
                    </a:lnTo>
                    <a:lnTo>
                      <a:pt x="641" y="855"/>
                    </a:lnTo>
                    <a:lnTo>
                      <a:pt x="666" y="847"/>
                    </a:lnTo>
                    <a:lnTo>
                      <a:pt x="699" y="878"/>
                    </a:lnTo>
                    <a:lnTo>
                      <a:pt x="699" y="868"/>
                    </a:lnTo>
                    <a:lnTo>
                      <a:pt x="699" y="847"/>
                    </a:lnTo>
                    <a:lnTo>
                      <a:pt x="711" y="847"/>
                    </a:lnTo>
                    <a:lnTo>
                      <a:pt x="722" y="837"/>
                    </a:lnTo>
                    <a:lnTo>
                      <a:pt x="733" y="857"/>
                    </a:lnTo>
                    <a:lnTo>
                      <a:pt x="755" y="878"/>
                    </a:lnTo>
                    <a:lnTo>
                      <a:pt x="765" y="878"/>
                    </a:lnTo>
                    <a:lnTo>
                      <a:pt x="787" y="888"/>
                    </a:lnTo>
                    <a:lnTo>
                      <a:pt x="765" y="919"/>
                    </a:lnTo>
                    <a:lnTo>
                      <a:pt x="787" y="919"/>
                    </a:lnTo>
                    <a:lnTo>
                      <a:pt x="799" y="909"/>
                    </a:lnTo>
                    <a:lnTo>
                      <a:pt x="799" y="888"/>
                    </a:lnTo>
                    <a:lnTo>
                      <a:pt x="854" y="888"/>
                    </a:lnTo>
                    <a:lnTo>
                      <a:pt x="854" y="857"/>
                    </a:lnTo>
                  </a:path>
                </a:pathLst>
              </a:custGeom>
              <a:solidFill>
                <a:srgbClr val="BFDEE4"/>
              </a:solidFill>
              <a:ln w="12700" cap="flat" cmpd="sng">
                <a:solidFill>
                  <a:srgbClr val="BFDEE4"/>
                </a:solidFill>
                <a:prstDash val="solid"/>
                <a:round/>
                <a:headEnd type="none" w="med" len="med"/>
                <a:tailEnd type="none" w="med" len="med"/>
              </a:ln>
            </p:spPr>
            <p:txBody>
              <a:bodyPr lIns="36717" tIns="36717" rIns="36717" bIns="36717"/>
              <a:lstStyle/>
              <a:p>
                <a:pPr defTabSz="932742"/>
                <a:endParaRPr lang="de-DE" sz="1836">
                  <a:solidFill>
                    <a:srgbClr val="00338D"/>
                  </a:solidFill>
                </a:endParaRPr>
              </a:p>
            </p:txBody>
          </p:sp>
          <p:sp>
            <p:nvSpPr>
              <p:cNvPr id="60" name="Freeform 86"/>
              <p:cNvSpPr>
                <a:spLocks noChangeAspect="1"/>
              </p:cNvSpPr>
              <p:nvPr/>
            </p:nvSpPr>
            <p:spPr bwMode="gray">
              <a:xfrm>
                <a:off x="4270375" y="2876550"/>
                <a:ext cx="1504950" cy="1331913"/>
              </a:xfrm>
              <a:custGeom>
                <a:avLst/>
                <a:gdLst>
                  <a:gd name="T0" fmla="*/ 2147483647 w 1007"/>
                  <a:gd name="T1" fmla="*/ 2147483647 h 891"/>
                  <a:gd name="T2" fmla="*/ 2147483647 w 1007"/>
                  <a:gd name="T3" fmla="*/ 2147483647 h 891"/>
                  <a:gd name="T4" fmla="*/ 0 w 1007"/>
                  <a:gd name="T5" fmla="*/ 2147483647 h 891"/>
                  <a:gd name="T6" fmla="*/ 2147483647 w 1007"/>
                  <a:gd name="T7" fmla="*/ 2147483647 h 891"/>
                  <a:gd name="T8" fmla="*/ 2147483647 w 1007"/>
                  <a:gd name="T9" fmla="*/ 2147483647 h 891"/>
                  <a:gd name="T10" fmla="*/ 2147483647 w 1007"/>
                  <a:gd name="T11" fmla="*/ 2147483647 h 891"/>
                  <a:gd name="T12" fmla="*/ 2147483647 w 1007"/>
                  <a:gd name="T13" fmla="*/ 2147483647 h 891"/>
                  <a:gd name="T14" fmla="*/ 2147483647 w 1007"/>
                  <a:gd name="T15" fmla="*/ 2147483647 h 891"/>
                  <a:gd name="T16" fmla="*/ 2147483647 w 1007"/>
                  <a:gd name="T17" fmla="*/ 2147483647 h 891"/>
                  <a:gd name="T18" fmla="*/ 2147483647 w 1007"/>
                  <a:gd name="T19" fmla="*/ 2147483647 h 891"/>
                  <a:gd name="T20" fmla="*/ 2147483647 w 1007"/>
                  <a:gd name="T21" fmla="*/ 2147483647 h 891"/>
                  <a:gd name="T22" fmla="*/ 2147483647 w 1007"/>
                  <a:gd name="T23" fmla="*/ 2147483647 h 891"/>
                  <a:gd name="T24" fmla="*/ 2147483647 w 1007"/>
                  <a:gd name="T25" fmla="*/ 2147483647 h 891"/>
                  <a:gd name="T26" fmla="*/ 2147483647 w 1007"/>
                  <a:gd name="T27" fmla="*/ 2147483647 h 891"/>
                  <a:gd name="T28" fmla="*/ 2147483647 w 1007"/>
                  <a:gd name="T29" fmla="*/ 2147483647 h 891"/>
                  <a:gd name="T30" fmla="*/ 2147483647 w 1007"/>
                  <a:gd name="T31" fmla="*/ 2147483647 h 891"/>
                  <a:gd name="T32" fmla="*/ 2147483647 w 1007"/>
                  <a:gd name="T33" fmla="*/ 2147483647 h 891"/>
                  <a:gd name="T34" fmla="*/ 2147483647 w 1007"/>
                  <a:gd name="T35" fmla="*/ 2147483647 h 891"/>
                  <a:gd name="T36" fmla="*/ 2147483647 w 1007"/>
                  <a:gd name="T37" fmla="*/ 2147483647 h 891"/>
                  <a:gd name="T38" fmla="*/ 2147483647 w 1007"/>
                  <a:gd name="T39" fmla="*/ 2147483647 h 891"/>
                  <a:gd name="T40" fmla="*/ 2147483647 w 1007"/>
                  <a:gd name="T41" fmla="*/ 2147483647 h 891"/>
                  <a:gd name="T42" fmla="*/ 2147483647 w 1007"/>
                  <a:gd name="T43" fmla="*/ 2147483647 h 891"/>
                  <a:gd name="T44" fmla="*/ 2147483647 w 1007"/>
                  <a:gd name="T45" fmla="*/ 2147483647 h 891"/>
                  <a:gd name="T46" fmla="*/ 2147483647 w 1007"/>
                  <a:gd name="T47" fmla="*/ 2147483647 h 891"/>
                  <a:gd name="T48" fmla="*/ 2147483647 w 1007"/>
                  <a:gd name="T49" fmla="*/ 2147483647 h 891"/>
                  <a:gd name="T50" fmla="*/ 2147483647 w 1007"/>
                  <a:gd name="T51" fmla="*/ 2147483647 h 891"/>
                  <a:gd name="T52" fmla="*/ 2147483647 w 1007"/>
                  <a:gd name="T53" fmla="*/ 2147483647 h 891"/>
                  <a:gd name="T54" fmla="*/ 2147483647 w 1007"/>
                  <a:gd name="T55" fmla="*/ 2147483647 h 891"/>
                  <a:gd name="T56" fmla="*/ 2147483647 w 1007"/>
                  <a:gd name="T57" fmla="*/ 2147483647 h 891"/>
                  <a:gd name="T58" fmla="*/ 2147483647 w 1007"/>
                  <a:gd name="T59" fmla="*/ 2147483647 h 891"/>
                  <a:gd name="T60" fmla="*/ 2147483647 w 1007"/>
                  <a:gd name="T61" fmla="*/ 2147483647 h 891"/>
                  <a:gd name="T62" fmla="*/ 2147483647 w 1007"/>
                  <a:gd name="T63" fmla="*/ 2147483647 h 891"/>
                  <a:gd name="T64" fmla="*/ 2147483647 w 1007"/>
                  <a:gd name="T65" fmla="*/ 2147483647 h 891"/>
                  <a:gd name="T66" fmla="*/ 2147483647 w 1007"/>
                  <a:gd name="T67" fmla="*/ 2147483647 h 891"/>
                  <a:gd name="T68" fmla="*/ 2147483647 w 1007"/>
                  <a:gd name="T69" fmla="*/ 2147483647 h 891"/>
                  <a:gd name="T70" fmla="*/ 2147483647 w 1007"/>
                  <a:gd name="T71" fmla="*/ 2147483647 h 891"/>
                  <a:gd name="T72" fmla="*/ 2147483647 w 1007"/>
                  <a:gd name="T73" fmla="*/ 2147483647 h 891"/>
                  <a:gd name="T74" fmla="*/ 2147483647 w 1007"/>
                  <a:gd name="T75" fmla="*/ 2147483647 h 891"/>
                  <a:gd name="T76" fmla="*/ 2147483647 w 1007"/>
                  <a:gd name="T77" fmla="*/ 2147483647 h 891"/>
                  <a:gd name="T78" fmla="*/ 2147483647 w 1007"/>
                  <a:gd name="T79" fmla="*/ 2147483647 h 891"/>
                  <a:gd name="T80" fmla="*/ 2147483647 w 1007"/>
                  <a:gd name="T81" fmla="*/ 2147483647 h 891"/>
                  <a:gd name="T82" fmla="*/ 2147483647 w 1007"/>
                  <a:gd name="T83" fmla="*/ 2147483647 h 891"/>
                  <a:gd name="T84" fmla="*/ 2147483647 w 1007"/>
                  <a:gd name="T85" fmla="*/ 2147483647 h 891"/>
                  <a:gd name="T86" fmla="*/ 2147483647 w 1007"/>
                  <a:gd name="T87" fmla="*/ 2147483647 h 891"/>
                  <a:gd name="T88" fmla="*/ 2147483647 w 1007"/>
                  <a:gd name="T89" fmla="*/ 2147483647 h 891"/>
                  <a:gd name="T90" fmla="*/ 2147483647 w 1007"/>
                  <a:gd name="T91" fmla="*/ 2147483647 h 891"/>
                  <a:gd name="T92" fmla="*/ 2147483647 w 1007"/>
                  <a:gd name="T93" fmla="*/ 2147483647 h 891"/>
                  <a:gd name="T94" fmla="*/ 2147483647 w 1007"/>
                  <a:gd name="T95" fmla="*/ 2147483647 h 891"/>
                  <a:gd name="T96" fmla="*/ 2147483647 w 1007"/>
                  <a:gd name="T97" fmla="*/ 2147483647 h 891"/>
                  <a:gd name="T98" fmla="*/ 2147483647 w 1007"/>
                  <a:gd name="T99" fmla="*/ 2147483647 h 891"/>
                  <a:gd name="T100" fmla="*/ 2147483647 w 1007"/>
                  <a:gd name="T101" fmla="*/ 2147483647 h 891"/>
                  <a:gd name="T102" fmla="*/ 2147483647 w 1007"/>
                  <a:gd name="T103" fmla="*/ 2147483647 h 891"/>
                  <a:gd name="T104" fmla="*/ 2147483647 w 1007"/>
                  <a:gd name="T105" fmla="*/ 2147483647 h 891"/>
                  <a:gd name="T106" fmla="*/ 2147483647 w 1007"/>
                  <a:gd name="T107" fmla="*/ 2147483647 h 891"/>
                  <a:gd name="T108" fmla="*/ 2147483647 w 1007"/>
                  <a:gd name="T109" fmla="*/ 2147483647 h 891"/>
                  <a:gd name="T110" fmla="*/ 2147483647 w 1007"/>
                  <a:gd name="T111" fmla="*/ 2147483647 h 891"/>
                  <a:gd name="T112" fmla="*/ 2147483647 w 1007"/>
                  <a:gd name="T113" fmla="*/ 2147483647 h 891"/>
                  <a:gd name="T114" fmla="*/ 2147483647 w 1007"/>
                  <a:gd name="T115" fmla="*/ 2147483647 h 891"/>
                  <a:gd name="T116" fmla="*/ 2147483647 w 1007"/>
                  <a:gd name="T117" fmla="*/ 2147483647 h 891"/>
                  <a:gd name="T118" fmla="*/ 2147483647 w 1007"/>
                  <a:gd name="T119" fmla="*/ 2147483647 h 8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7"/>
                  <a:gd name="T181" fmla="*/ 0 h 891"/>
                  <a:gd name="T182" fmla="*/ 1007 w 1007"/>
                  <a:gd name="T183" fmla="*/ 891 h 8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7" h="891">
                    <a:moveTo>
                      <a:pt x="33" y="706"/>
                    </a:moveTo>
                    <a:lnTo>
                      <a:pt x="33" y="686"/>
                    </a:lnTo>
                    <a:lnTo>
                      <a:pt x="44" y="665"/>
                    </a:lnTo>
                    <a:lnTo>
                      <a:pt x="56" y="665"/>
                    </a:lnTo>
                    <a:lnTo>
                      <a:pt x="56" y="645"/>
                    </a:lnTo>
                    <a:lnTo>
                      <a:pt x="33" y="624"/>
                    </a:lnTo>
                    <a:lnTo>
                      <a:pt x="33" y="614"/>
                    </a:lnTo>
                    <a:lnTo>
                      <a:pt x="11" y="614"/>
                    </a:lnTo>
                    <a:lnTo>
                      <a:pt x="0" y="583"/>
                    </a:lnTo>
                    <a:lnTo>
                      <a:pt x="11" y="583"/>
                    </a:lnTo>
                    <a:lnTo>
                      <a:pt x="22" y="583"/>
                    </a:lnTo>
                    <a:lnTo>
                      <a:pt x="22" y="593"/>
                    </a:lnTo>
                    <a:lnTo>
                      <a:pt x="67" y="552"/>
                    </a:lnTo>
                    <a:lnTo>
                      <a:pt x="77" y="542"/>
                    </a:lnTo>
                    <a:lnTo>
                      <a:pt x="88" y="532"/>
                    </a:lnTo>
                    <a:lnTo>
                      <a:pt x="67" y="532"/>
                    </a:lnTo>
                    <a:lnTo>
                      <a:pt x="67" y="522"/>
                    </a:lnTo>
                    <a:lnTo>
                      <a:pt x="67" y="501"/>
                    </a:lnTo>
                    <a:lnTo>
                      <a:pt x="110" y="450"/>
                    </a:lnTo>
                    <a:lnTo>
                      <a:pt x="110" y="430"/>
                    </a:lnTo>
                    <a:lnTo>
                      <a:pt x="110" y="410"/>
                    </a:lnTo>
                    <a:lnTo>
                      <a:pt x="77" y="348"/>
                    </a:lnTo>
                    <a:lnTo>
                      <a:pt x="77" y="338"/>
                    </a:lnTo>
                    <a:lnTo>
                      <a:pt x="67" y="328"/>
                    </a:lnTo>
                    <a:lnTo>
                      <a:pt x="56" y="317"/>
                    </a:lnTo>
                    <a:lnTo>
                      <a:pt x="67" y="307"/>
                    </a:lnTo>
                    <a:lnTo>
                      <a:pt x="44" y="297"/>
                    </a:lnTo>
                    <a:lnTo>
                      <a:pt x="56" y="276"/>
                    </a:lnTo>
                    <a:lnTo>
                      <a:pt x="44" y="266"/>
                    </a:lnTo>
                    <a:lnTo>
                      <a:pt x="67" y="245"/>
                    </a:lnTo>
                    <a:lnTo>
                      <a:pt x="88" y="256"/>
                    </a:lnTo>
                    <a:lnTo>
                      <a:pt x="99" y="256"/>
                    </a:lnTo>
                    <a:lnTo>
                      <a:pt x="99" y="245"/>
                    </a:lnTo>
                    <a:lnTo>
                      <a:pt x="88" y="235"/>
                    </a:lnTo>
                    <a:lnTo>
                      <a:pt x="99" y="235"/>
                    </a:lnTo>
                    <a:lnTo>
                      <a:pt x="121" y="245"/>
                    </a:lnTo>
                    <a:lnTo>
                      <a:pt x="155" y="266"/>
                    </a:lnTo>
                    <a:lnTo>
                      <a:pt x="177" y="256"/>
                    </a:lnTo>
                    <a:lnTo>
                      <a:pt x="243" y="235"/>
                    </a:lnTo>
                    <a:lnTo>
                      <a:pt x="254" y="235"/>
                    </a:lnTo>
                    <a:lnTo>
                      <a:pt x="276" y="225"/>
                    </a:lnTo>
                    <a:lnTo>
                      <a:pt x="287" y="204"/>
                    </a:lnTo>
                    <a:lnTo>
                      <a:pt x="243" y="184"/>
                    </a:lnTo>
                    <a:lnTo>
                      <a:pt x="254" y="174"/>
                    </a:lnTo>
                    <a:lnTo>
                      <a:pt x="265" y="153"/>
                    </a:lnTo>
                    <a:lnTo>
                      <a:pt x="287" y="153"/>
                    </a:lnTo>
                    <a:lnTo>
                      <a:pt x="309" y="133"/>
                    </a:lnTo>
                    <a:lnTo>
                      <a:pt x="320" y="133"/>
                    </a:lnTo>
                    <a:lnTo>
                      <a:pt x="331" y="112"/>
                    </a:lnTo>
                    <a:lnTo>
                      <a:pt x="354" y="102"/>
                    </a:lnTo>
                    <a:lnTo>
                      <a:pt x="404" y="95"/>
                    </a:lnTo>
                    <a:lnTo>
                      <a:pt x="469" y="66"/>
                    </a:lnTo>
                    <a:lnTo>
                      <a:pt x="500" y="44"/>
                    </a:lnTo>
                    <a:lnTo>
                      <a:pt x="499" y="29"/>
                    </a:lnTo>
                    <a:lnTo>
                      <a:pt x="511" y="11"/>
                    </a:lnTo>
                    <a:lnTo>
                      <a:pt x="542" y="42"/>
                    </a:lnTo>
                    <a:lnTo>
                      <a:pt x="578" y="51"/>
                    </a:lnTo>
                    <a:lnTo>
                      <a:pt x="613" y="86"/>
                    </a:lnTo>
                    <a:lnTo>
                      <a:pt x="587" y="93"/>
                    </a:lnTo>
                    <a:lnTo>
                      <a:pt x="586" y="122"/>
                    </a:lnTo>
                    <a:lnTo>
                      <a:pt x="608" y="137"/>
                    </a:lnTo>
                    <a:lnTo>
                      <a:pt x="610" y="158"/>
                    </a:lnTo>
                    <a:lnTo>
                      <a:pt x="577" y="176"/>
                    </a:lnTo>
                    <a:lnTo>
                      <a:pt x="598" y="197"/>
                    </a:lnTo>
                    <a:lnTo>
                      <a:pt x="619" y="174"/>
                    </a:lnTo>
                    <a:lnTo>
                      <a:pt x="664" y="176"/>
                    </a:lnTo>
                    <a:lnTo>
                      <a:pt x="688" y="155"/>
                    </a:lnTo>
                    <a:lnTo>
                      <a:pt x="706" y="165"/>
                    </a:lnTo>
                    <a:lnTo>
                      <a:pt x="740" y="134"/>
                    </a:lnTo>
                    <a:lnTo>
                      <a:pt x="731" y="125"/>
                    </a:lnTo>
                    <a:lnTo>
                      <a:pt x="740" y="104"/>
                    </a:lnTo>
                    <a:lnTo>
                      <a:pt x="727" y="69"/>
                    </a:lnTo>
                    <a:lnTo>
                      <a:pt x="698" y="47"/>
                    </a:lnTo>
                    <a:lnTo>
                      <a:pt x="695" y="24"/>
                    </a:lnTo>
                    <a:lnTo>
                      <a:pt x="731" y="21"/>
                    </a:lnTo>
                    <a:lnTo>
                      <a:pt x="767" y="2"/>
                    </a:lnTo>
                    <a:lnTo>
                      <a:pt x="799" y="0"/>
                    </a:lnTo>
                    <a:lnTo>
                      <a:pt x="808" y="23"/>
                    </a:lnTo>
                    <a:lnTo>
                      <a:pt x="806" y="45"/>
                    </a:lnTo>
                    <a:lnTo>
                      <a:pt x="818" y="53"/>
                    </a:lnTo>
                    <a:lnTo>
                      <a:pt x="866" y="54"/>
                    </a:lnTo>
                    <a:lnTo>
                      <a:pt x="884" y="21"/>
                    </a:lnTo>
                    <a:lnTo>
                      <a:pt x="908" y="12"/>
                    </a:lnTo>
                    <a:lnTo>
                      <a:pt x="919" y="21"/>
                    </a:lnTo>
                    <a:lnTo>
                      <a:pt x="919" y="54"/>
                    </a:lnTo>
                    <a:lnTo>
                      <a:pt x="875" y="81"/>
                    </a:lnTo>
                    <a:lnTo>
                      <a:pt x="883" y="102"/>
                    </a:lnTo>
                    <a:lnTo>
                      <a:pt x="898" y="113"/>
                    </a:lnTo>
                    <a:lnTo>
                      <a:pt x="896" y="123"/>
                    </a:lnTo>
                    <a:lnTo>
                      <a:pt x="883" y="135"/>
                    </a:lnTo>
                    <a:lnTo>
                      <a:pt x="884" y="152"/>
                    </a:lnTo>
                    <a:lnTo>
                      <a:pt x="914" y="165"/>
                    </a:lnTo>
                    <a:lnTo>
                      <a:pt x="938" y="204"/>
                    </a:lnTo>
                    <a:lnTo>
                      <a:pt x="941" y="218"/>
                    </a:lnTo>
                    <a:lnTo>
                      <a:pt x="929" y="218"/>
                    </a:lnTo>
                    <a:lnTo>
                      <a:pt x="952" y="228"/>
                    </a:lnTo>
                    <a:lnTo>
                      <a:pt x="964" y="242"/>
                    </a:lnTo>
                    <a:lnTo>
                      <a:pt x="971" y="263"/>
                    </a:lnTo>
                    <a:lnTo>
                      <a:pt x="985" y="276"/>
                    </a:lnTo>
                    <a:lnTo>
                      <a:pt x="1003" y="279"/>
                    </a:lnTo>
                    <a:lnTo>
                      <a:pt x="1007" y="309"/>
                    </a:lnTo>
                    <a:lnTo>
                      <a:pt x="985" y="329"/>
                    </a:lnTo>
                    <a:lnTo>
                      <a:pt x="985" y="360"/>
                    </a:lnTo>
                    <a:lnTo>
                      <a:pt x="992" y="378"/>
                    </a:lnTo>
                    <a:lnTo>
                      <a:pt x="968" y="387"/>
                    </a:lnTo>
                    <a:lnTo>
                      <a:pt x="982" y="407"/>
                    </a:lnTo>
                    <a:lnTo>
                      <a:pt x="953" y="414"/>
                    </a:lnTo>
                    <a:lnTo>
                      <a:pt x="946" y="426"/>
                    </a:lnTo>
                    <a:lnTo>
                      <a:pt x="925" y="444"/>
                    </a:lnTo>
                    <a:lnTo>
                      <a:pt x="865" y="465"/>
                    </a:lnTo>
                    <a:lnTo>
                      <a:pt x="893" y="446"/>
                    </a:lnTo>
                    <a:lnTo>
                      <a:pt x="899" y="422"/>
                    </a:lnTo>
                    <a:lnTo>
                      <a:pt x="875" y="423"/>
                    </a:lnTo>
                    <a:lnTo>
                      <a:pt x="856" y="428"/>
                    </a:lnTo>
                    <a:lnTo>
                      <a:pt x="835" y="437"/>
                    </a:lnTo>
                    <a:lnTo>
                      <a:pt x="842" y="467"/>
                    </a:lnTo>
                    <a:lnTo>
                      <a:pt x="811" y="467"/>
                    </a:lnTo>
                    <a:lnTo>
                      <a:pt x="797" y="477"/>
                    </a:lnTo>
                    <a:lnTo>
                      <a:pt x="775" y="470"/>
                    </a:lnTo>
                    <a:lnTo>
                      <a:pt x="724" y="516"/>
                    </a:lnTo>
                    <a:lnTo>
                      <a:pt x="728" y="536"/>
                    </a:lnTo>
                    <a:lnTo>
                      <a:pt x="745" y="543"/>
                    </a:lnTo>
                    <a:lnTo>
                      <a:pt x="769" y="528"/>
                    </a:lnTo>
                    <a:lnTo>
                      <a:pt x="788" y="542"/>
                    </a:lnTo>
                    <a:lnTo>
                      <a:pt x="788" y="569"/>
                    </a:lnTo>
                    <a:lnTo>
                      <a:pt x="779" y="602"/>
                    </a:lnTo>
                    <a:lnTo>
                      <a:pt x="754" y="587"/>
                    </a:lnTo>
                    <a:lnTo>
                      <a:pt x="730" y="588"/>
                    </a:lnTo>
                    <a:lnTo>
                      <a:pt x="730" y="611"/>
                    </a:lnTo>
                    <a:lnTo>
                      <a:pt x="707" y="627"/>
                    </a:lnTo>
                    <a:lnTo>
                      <a:pt x="707" y="645"/>
                    </a:lnTo>
                    <a:lnTo>
                      <a:pt x="707" y="671"/>
                    </a:lnTo>
                    <a:lnTo>
                      <a:pt x="677" y="684"/>
                    </a:lnTo>
                    <a:lnTo>
                      <a:pt x="655" y="681"/>
                    </a:lnTo>
                    <a:lnTo>
                      <a:pt x="632" y="684"/>
                    </a:lnTo>
                    <a:lnTo>
                      <a:pt x="620" y="707"/>
                    </a:lnTo>
                    <a:lnTo>
                      <a:pt x="628" y="737"/>
                    </a:lnTo>
                    <a:lnTo>
                      <a:pt x="605" y="741"/>
                    </a:lnTo>
                    <a:lnTo>
                      <a:pt x="562" y="726"/>
                    </a:lnTo>
                    <a:lnTo>
                      <a:pt x="536" y="720"/>
                    </a:lnTo>
                    <a:lnTo>
                      <a:pt x="532" y="693"/>
                    </a:lnTo>
                    <a:lnTo>
                      <a:pt x="524" y="668"/>
                    </a:lnTo>
                    <a:lnTo>
                      <a:pt x="506" y="662"/>
                    </a:lnTo>
                    <a:lnTo>
                      <a:pt x="500" y="690"/>
                    </a:lnTo>
                    <a:lnTo>
                      <a:pt x="488" y="698"/>
                    </a:lnTo>
                    <a:lnTo>
                      <a:pt x="478" y="684"/>
                    </a:lnTo>
                    <a:lnTo>
                      <a:pt x="467" y="713"/>
                    </a:lnTo>
                    <a:lnTo>
                      <a:pt x="424" y="734"/>
                    </a:lnTo>
                    <a:lnTo>
                      <a:pt x="400" y="768"/>
                    </a:lnTo>
                    <a:lnTo>
                      <a:pt x="367" y="771"/>
                    </a:lnTo>
                    <a:lnTo>
                      <a:pt x="339" y="814"/>
                    </a:lnTo>
                    <a:lnTo>
                      <a:pt x="318" y="828"/>
                    </a:lnTo>
                    <a:lnTo>
                      <a:pt x="276" y="809"/>
                    </a:lnTo>
                    <a:lnTo>
                      <a:pt x="276" y="829"/>
                    </a:lnTo>
                    <a:lnTo>
                      <a:pt x="265" y="840"/>
                    </a:lnTo>
                    <a:lnTo>
                      <a:pt x="243" y="829"/>
                    </a:lnTo>
                    <a:lnTo>
                      <a:pt x="231" y="840"/>
                    </a:lnTo>
                    <a:lnTo>
                      <a:pt x="243" y="881"/>
                    </a:lnTo>
                    <a:lnTo>
                      <a:pt x="231" y="891"/>
                    </a:lnTo>
                    <a:lnTo>
                      <a:pt x="220" y="881"/>
                    </a:lnTo>
                    <a:lnTo>
                      <a:pt x="199" y="881"/>
                    </a:lnTo>
                    <a:lnTo>
                      <a:pt x="188" y="870"/>
                    </a:lnTo>
                    <a:lnTo>
                      <a:pt x="177" y="870"/>
                    </a:lnTo>
                    <a:lnTo>
                      <a:pt x="166" y="881"/>
                    </a:lnTo>
                    <a:lnTo>
                      <a:pt x="143" y="870"/>
                    </a:lnTo>
                    <a:lnTo>
                      <a:pt x="132" y="870"/>
                    </a:lnTo>
                    <a:lnTo>
                      <a:pt x="121" y="860"/>
                    </a:lnTo>
                    <a:lnTo>
                      <a:pt x="132" y="840"/>
                    </a:lnTo>
                    <a:lnTo>
                      <a:pt x="121" y="829"/>
                    </a:lnTo>
                    <a:lnTo>
                      <a:pt x="121" y="819"/>
                    </a:lnTo>
                    <a:lnTo>
                      <a:pt x="99" y="819"/>
                    </a:lnTo>
                    <a:lnTo>
                      <a:pt x="88" y="819"/>
                    </a:lnTo>
                    <a:lnTo>
                      <a:pt x="77" y="799"/>
                    </a:lnTo>
                    <a:lnTo>
                      <a:pt x="99" y="778"/>
                    </a:lnTo>
                    <a:lnTo>
                      <a:pt x="99" y="768"/>
                    </a:lnTo>
                    <a:lnTo>
                      <a:pt x="77" y="758"/>
                    </a:lnTo>
                    <a:lnTo>
                      <a:pt x="77" y="747"/>
                    </a:lnTo>
                    <a:lnTo>
                      <a:pt x="56" y="727"/>
                    </a:lnTo>
                    <a:lnTo>
                      <a:pt x="44" y="727"/>
                    </a:lnTo>
                    <a:lnTo>
                      <a:pt x="33" y="706"/>
                    </a:lnTo>
                  </a:path>
                </a:pathLst>
              </a:custGeom>
              <a:solidFill>
                <a:srgbClr val="BFDEE4"/>
              </a:solidFill>
              <a:ln w="12700" cap="flat" cmpd="sng">
                <a:solidFill>
                  <a:srgbClr val="BFDEE4"/>
                </a:solidFill>
                <a:prstDash val="solid"/>
                <a:round/>
                <a:headEnd type="none" w="med" len="med"/>
                <a:tailEnd type="none" w="med" len="med"/>
              </a:ln>
            </p:spPr>
            <p:txBody>
              <a:bodyPr lIns="36717" tIns="36717" rIns="36717" bIns="36717"/>
              <a:lstStyle/>
              <a:p>
                <a:pPr defTabSz="932742"/>
                <a:endParaRPr lang="de-DE" sz="1836">
                  <a:solidFill>
                    <a:srgbClr val="00338D"/>
                  </a:solidFill>
                </a:endParaRPr>
              </a:p>
            </p:txBody>
          </p:sp>
        </p:grpSp>
        <p:sp>
          <p:nvSpPr>
            <p:cNvPr id="7" name="Oval 92"/>
            <p:cNvSpPr>
              <a:spLocks noChangeArrowheads="1"/>
            </p:cNvSpPr>
            <p:nvPr/>
          </p:nvSpPr>
          <p:spPr bwMode="gray">
            <a:xfrm>
              <a:off x="6329363" y="5543550"/>
              <a:ext cx="84137"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8" name="Oval 93"/>
            <p:cNvSpPr>
              <a:spLocks noChangeArrowheads="1"/>
            </p:cNvSpPr>
            <p:nvPr/>
          </p:nvSpPr>
          <p:spPr bwMode="gray">
            <a:xfrm>
              <a:off x="6562725" y="5637213"/>
              <a:ext cx="82550" cy="8255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9" name="Oval 94"/>
            <p:cNvSpPr>
              <a:spLocks noChangeArrowheads="1"/>
            </p:cNvSpPr>
            <p:nvPr/>
          </p:nvSpPr>
          <p:spPr bwMode="gray">
            <a:xfrm>
              <a:off x="7086600" y="4986338"/>
              <a:ext cx="84138" cy="84137"/>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0" name="Oval 95"/>
            <p:cNvSpPr>
              <a:spLocks noChangeArrowheads="1"/>
            </p:cNvSpPr>
            <p:nvPr/>
          </p:nvSpPr>
          <p:spPr bwMode="gray">
            <a:xfrm>
              <a:off x="6529388" y="4749800"/>
              <a:ext cx="84137" cy="8255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1" name="Oval 96"/>
            <p:cNvSpPr>
              <a:spLocks noChangeArrowheads="1"/>
            </p:cNvSpPr>
            <p:nvPr/>
          </p:nvSpPr>
          <p:spPr bwMode="gray">
            <a:xfrm>
              <a:off x="5075238" y="5683250"/>
              <a:ext cx="84137"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2" name="Oval 97"/>
            <p:cNvSpPr>
              <a:spLocks noChangeArrowheads="1"/>
            </p:cNvSpPr>
            <p:nvPr/>
          </p:nvSpPr>
          <p:spPr bwMode="gray">
            <a:xfrm>
              <a:off x="5578475" y="5229225"/>
              <a:ext cx="82550"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3" name="Oval 98"/>
            <p:cNvSpPr>
              <a:spLocks noChangeArrowheads="1"/>
            </p:cNvSpPr>
            <p:nvPr/>
          </p:nvSpPr>
          <p:spPr bwMode="gray">
            <a:xfrm>
              <a:off x="5373688" y="4752439"/>
              <a:ext cx="82550"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4" name="Oval 99"/>
            <p:cNvSpPr>
              <a:spLocks noChangeArrowheads="1"/>
            </p:cNvSpPr>
            <p:nvPr/>
          </p:nvSpPr>
          <p:spPr bwMode="gray">
            <a:xfrm>
              <a:off x="4624388" y="4727575"/>
              <a:ext cx="84137" cy="8255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5" name="Oval 100"/>
            <p:cNvSpPr>
              <a:spLocks noChangeArrowheads="1"/>
            </p:cNvSpPr>
            <p:nvPr/>
          </p:nvSpPr>
          <p:spPr bwMode="gray">
            <a:xfrm>
              <a:off x="4868863" y="4344988"/>
              <a:ext cx="84137" cy="84137"/>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6" name="Oval 102"/>
            <p:cNvSpPr>
              <a:spLocks noChangeArrowheads="1"/>
            </p:cNvSpPr>
            <p:nvPr/>
          </p:nvSpPr>
          <p:spPr bwMode="gray">
            <a:xfrm>
              <a:off x="5222875" y="4268788"/>
              <a:ext cx="82800" cy="8280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7" name="Oval 103"/>
            <p:cNvSpPr>
              <a:spLocks noChangeArrowheads="1"/>
            </p:cNvSpPr>
            <p:nvPr/>
          </p:nvSpPr>
          <p:spPr bwMode="gray">
            <a:xfrm>
              <a:off x="4751388" y="3786188"/>
              <a:ext cx="84137" cy="8255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8" name="Oval 104"/>
            <p:cNvSpPr>
              <a:spLocks noChangeArrowheads="1"/>
            </p:cNvSpPr>
            <p:nvPr/>
          </p:nvSpPr>
          <p:spPr bwMode="gray">
            <a:xfrm>
              <a:off x="4670425" y="3632200"/>
              <a:ext cx="84138"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19" name="Oval 105"/>
            <p:cNvSpPr>
              <a:spLocks noChangeArrowheads="1"/>
            </p:cNvSpPr>
            <p:nvPr/>
          </p:nvSpPr>
          <p:spPr bwMode="gray">
            <a:xfrm>
              <a:off x="4773613" y="3533775"/>
              <a:ext cx="84137"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0" name="Oval 106"/>
            <p:cNvSpPr>
              <a:spLocks noChangeArrowheads="1"/>
            </p:cNvSpPr>
            <p:nvPr/>
          </p:nvSpPr>
          <p:spPr bwMode="gray">
            <a:xfrm>
              <a:off x="5405438" y="2982913"/>
              <a:ext cx="84137" cy="84137"/>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1" name="Oval 107"/>
            <p:cNvSpPr>
              <a:spLocks noChangeArrowheads="1"/>
            </p:cNvSpPr>
            <p:nvPr/>
          </p:nvSpPr>
          <p:spPr bwMode="gray">
            <a:xfrm>
              <a:off x="6415088" y="3775075"/>
              <a:ext cx="82550"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2" name="Oval 108"/>
            <p:cNvSpPr>
              <a:spLocks noChangeArrowheads="1"/>
            </p:cNvSpPr>
            <p:nvPr/>
          </p:nvSpPr>
          <p:spPr bwMode="gray">
            <a:xfrm>
              <a:off x="6959600" y="3581400"/>
              <a:ext cx="84138" cy="8255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3" name="Oval 109"/>
            <p:cNvSpPr>
              <a:spLocks noChangeArrowheads="1"/>
            </p:cNvSpPr>
            <p:nvPr/>
          </p:nvSpPr>
          <p:spPr bwMode="gray">
            <a:xfrm>
              <a:off x="7381875" y="3802063"/>
              <a:ext cx="82550" cy="84137"/>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4" name="Oval 110"/>
            <p:cNvSpPr>
              <a:spLocks noChangeArrowheads="1"/>
            </p:cNvSpPr>
            <p:nvPr/>
          </p:nvSpPr>
          <p:spPr bwMode="gray">
            <a:xfrm>
              <a:off x="5610225" y="2333625"/>
              <a:ext cx="84138" cy="8255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5" name="Oval 111"/>
            <p:cNvSpPr>
              <a:spLocks noChangeArrowheads="1"/>
            </p:cNvSpPr>
            <p:nvPr/>
          </p:nvSpPr>
          <p:spPr bwMode="gray">
            <a:xfrm>
              <a:off x="6045200" y="2703513"/>
              <a:ext cx="84138" cy="84137"/>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6" name="Oval 112"/>
            <p:cNvSpPr>
              <a:spLocks noChangeArrowheads="1"/>
            </p:cNvSpPr>
            <p:nvPr/>
          </p:nvSpPr>
          <p:spPr bwMode="gray">
            <a:xfrm>
              <a:off x="6175375" y="2170113"/>
              <a:ext cx="84138" cy="84137"/>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7" name="Oval 113"/>
            <p:cNvSpPr>
              <a:spLocks noChangeArrowheads="1"/>
            </p:cNvSpPr>
            <p:nvPr/>
          </p:nvSpPr>
          <p:spPr bwMode="gray">
            <a:xfrm>
              <a:off x="7273925" y="2838450"/>
              <a:ext cx="82800" cy="8280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28" name="Text Box 114"/>
            <p:cNvSpPr txBox="1">
              <a:spLocks noChangeArrowheads="1"/>
            </p:cNvSpPr>
            <p:nvPr/>
          </p:nvSpPr>
          <p:spPr bwMode="gray">
            <a:xfrm>
              <a:off x="6097812" y="5372100"/>
              <a:ext cx="552000"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a:solidFill>
                    <a:srgbClr val="00338D">
                      <a:lumMod val="50000"/>
                      <a:lumOff val="50000"/>
                    </a:srgbClr>
                  </a:solidFill>
                </a:rPr>
                <a:t>Augsburg</a:t>
              </a:r>
            </a:p>
          </p:txBody>
        </p:sp>
        <p:sp>
          <p:nvSpPr>
            <p:cNvPr id="29" name="Text Box 115"/>
            <p:cNvSpPr txBox="1">
              <a:spLocks noChangeArrowheads="1"/>
            </p:cNvSpPr>
            <p:nvPr/>
          </p:nvSpPr>
          <p:spPr bwMode="gray">
            <a:xfrm>
              <a:off x="6656639" y="5575300"/>
              <a:ext cx="439791" cy="198250"/>
            </a:xfrm>
            <a:prstGeom prst="rect">
              <a:avLst/>
            </a:prstGeom>
            <a:noFill/>
            <a:ln w="9525">
              <a:noFill/>
              <a:miter lim="800000"/>
              <a:headEnd/>
              <a:tailEnd/>
            </a:ln>
          </p:spPr>
          <p:txBody>
            <a:bodyPr wrap="none" lIns="36717" tIns="36717" rIns="36717" bIns="36717">
              <a:spAutoFit/>
            </a:bodyPr>
            <a:lstStyle/>
            <a:p>
              <a:pPr defTabSz="932742">
                <a:defRPr/>
              </a:pPr>
              <a:r>
                <a:rPr lang="de-DE" sz="816" b="1" dirty="0" err="1">
                  <a:solidFill>
                    <a:srgbClr val="00338D">
                      <a:lumMod val="50000"/>
                      <a:lumOff val="50000"/>
                    </a:srgbClr>
                  </a:solidFill>
                </a:rPr>
                <a:t>Munich</a:t>
              </a:r>
              <a:endParaRPr lang="de-DE" sz="816" b="1" dirty="0">
                <a:solidFill>
                  <a:srgbClr val="00338D">
                    <a:lumMod val="50000"/>
                    <a:lumOff val="50000"/>
                  </a:srgbClr>
                </a:solidFill>
              </a:endParaRPr>
            </a:p>
          </p:txBody>
        </p:sp>
        <p:sp>
          <p:nvSpPr>
            <p:cNvPr id="30" name="Text Box 116"/>
            <p:cNvSpPr txBox="1">
              <a:spLocks noChangeArrowheads="1"/>
            </p:cNvSpPr>
            <p:nvPr/>
          </p:nvSpPr>
          <p:spPr bwMode="gray">
            <a:xfrm>
              <a:off x="6800555" y="5032375"/>
              <a:ext cx="659402"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a:solidFill>
                    <a:srgbClr val="00338D">
                      <a:lumMod val="50000"/>
                      <a:lumOff val="50000"/>
                    </a:srgbClr>
                  </a:solidFill>
                </a:rPr>
                <a:t>Regensburg</a:t>
              </a:r>
            </a:p>
          </p:txBody>
        </p:sp>
        <p:sp>
          <p:nvSpPr>
            <p:cNvPr id="31" name="Text Box 117"/>
            <p:cNvSpPr txBox="1">
              <a:spLocks noChangeArrowheads="1"/>
            </p:cNvSpPr>
            <p:nvPr/>
          </p:nvSpPr>
          <p:spPr bwMode="gray">
            <a:xfrm>
              <a:off x="6256142" y="4576763"/>
              <a:ext cx="638564"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err="1">
                  <a:solidFill>
                    <a:srgbClr val="00338D">
                      <a:lumMod val="50000"/>
                      <a:lumOff val="50000"/>
                    </a:srgbClr>
                  </a:solidFill>
                </a:rPr>
                <a:t>Nuremberg</a:t>
              </a:r>
              <a:endParaRPr lang="de-DE" sz="816" b="1" dirty="0">
                <a:solidFill>
                  <a:srgbClr val="00338D">
                    <a:lumMod val="50000"/>
                    <a:lumOff val="50000"/>
                  </a:srgbClr>
                </a:solidFill>
              </a:endParaRPr>
            </a:p>
          </p:txBody>
        </p:sp>
        <p:sp>
          <p:nvSpPr>
            <p:cNvPr id="32" name="Text Box 118"/>
            <p:cNvSpPr txBox="1">
              <a:spLocks noChangeArrowheads="1"/>
            </p:cNvSpPr>
            <p:nvPr/>
          </p:nvSpPr>
          <p:spPr bwMode="gray">
            <a:xfrm>
              <a:off x="4940041" y="5514975"/>
              <a:ext cx="487880"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Freiburg</a:t>
              </a:r>
            </a:p>
          </p:txBody>
        </p:sp>
        <p:sp>
          <p:nvSpPr>
            <p:cNvPr id="33" name="Text Box 119"/>
            <p:cNvSpPr txBox="1">
              <a:spLocks noChangeArrowheads="1"/>
            </p:cNvSpPr>
            <p:nvPr/>
          </p:nvSpPr>
          <p:spPr bwMode="gray">
            <a:xfrm>
              <a:off x="5364960" y="4996509"/>
              <a:ext cx="537574"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Karlsruhe</a:t>
              </a:r>
            </a:p>
          </p:txBody>
        </p:sp>
        <p:sp>
          <p:nvSpPr>
            <p:cNvPr id="34" name="Text Box 120"/>
            <p:cNvSpPr txBox="1">
              <a:spLocks noChangeArrowheads="1"/>
            </p:cNvSpPr>
            <p:nvPr/>
          </p:nvSpPr>
          <p:spPr bwMode="gray">
            <a:xfrm>
              <a:off x="5232097" y="4803775"/>
              <a:ext cx="598488" cy="198250"/>
            </a:xfrm>
            <a:prstGeom prst="rect">
              <a:avLst/>
            </a:prstGeom>
            <a:noFill/>
            <a:ln w="9525">
              <a:noFill/>
              <a:miter lim="800000"/>
              <a:headEnd/>
              <a:tailEnd/>
            </a:ln>
          </p:spPr>
          <p:txBody>
            <a:bodyPr wrap="none" lIns="36717" tIns="36717" rIns="36717" bIns="36717">
              <a:spAutoFit/>
            </a:bodyPr>
            <a:lstStyle/>
            <a:p>
              <a:pPr defTabSz="932742">
                <a:defRPr/>
              </a:pPr>
              <a:r>
                <a:rPr lang="de-DE" sz="816" b="1" dirty="0">
                  <a:solidFill>
                    <a:srgbClr val="00338D">
                      <a:lumMod val="50000"/>
                      <a:lumOff val="50000"/>
                    </a:srgbClr>
                  </a:solidFill>
                </a:rPr>
                <a:t>Mannheim</a:t>
              </a:r>
            </a:p>
          </p:txBody>
        </p:sp>
        <p:sp>
          <p:nvSpPr>
            <p:cNvPr id="35" name="Text Box 121"/>
            <p:cNvSpPr txBox="1">
              <a:spLocks noChangeArrowheads="1"/>
            </p:cNvSpPr>
            <p:nvPr/>
          </p:nvSpPr>
          <p:spPr bwMode="gray">
            <a:xfrm>
              <a:off x="4508481" y="4559112"/>
              <a:ext cx="680241"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Saarbrücken</a:t>
              </a:r>
            </a:p>
          </p:txBody>
        </p:sp>
        <p:sp>
          <p:nvSpPr>
            <p:cNvPr id="36" name="Text Box 122"/>
            <p:cNvSpPr txBox="1">
              <a:spLocks noChangeArrowheads="1"/>
            </p:cNvSpPr>
            <p:nvPr/>
          </p:nvSpPr>
          <p:spPr bwMode="gray">
            <a:xfrm>
              <a:off x="4725500" y="4178300"/>
              <a:ext cx="370863"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a:solidFill>
                    <a:srgbClr val="00338D">
                      <a:lumMod val="50000"/>
                      <a:lumOff val="50000"/>
                    </a:srgbClr>
                  </a:solidFill>
                </a:rPr>
                <a:t>Mainz</a:t>
              </a:r>
            </a:p>
          </p:txBody>
        </p:sp>
        <p:sp>
          <p:nvSpPr>
            <p:cNvPr id="37" name="Text Box 123"/>
            <p:cNvSpPr txBox="1">
              <a:spLocks noChangeArrowheads="1"/>
            </p:cNvSpPr>
            <p:nvPr/>
          </p:nvSpPr>
          <p:spPr bwMode="gray">
            <a:xfrm>
              <a:off x="5065292" y="4312781"/>
              <a:ext cx="529559"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Frankfurt</a:t>
              </a:r>
            </a:p>
          </p:txBody>
        </p:sp>
        <p:sp>
          <p:nvSpPr>
            <p:cNvPr id="38" name="Text Box 125"/>
            <p:cNvSpPr txBox="1">
              <a:spLocks noChangeArrowheads="1"/>
            </p:cNvSpPr>
            <p:nvPr/>
          </p:nvSpPr>
          <p:spPr bwMode="gray">
            <a:xfrm>
              <a:off x="4211960" y="3722688"/>
              <a:ext cx="566561" cy="198250"/>
            </a:xfrm>
            <a:prstGeom prst="rect">
              <a:avLst/>
            </a:prstGeom>
            <a:noFill/>
            <a:ln w="9525">
              <a:noFill/>
              <a:miter lim="800000"/>
              <a:headEnd/>
              <a:tailEnd/>
            </a:ln>
          </p:spPr>
          <p:txBody>
            <a:bodyPr wrap="square" lIns="36717" tIns="36717" rIns="36717" bIns="36717">
              <a:spAutoFit/>
            </a:bodyPr>
            <a:lstStyle/>
            <a:p>
              <a:pPr algn="ctr" defTabSz="932742">
                <a:defRPr/>
              </a:pPr>
              <a:r>
                <a:rPr lang="de-DE" sz="816" b="1" dirty="0">
                  <a:solidFill>
                    <a:srgbClr val="00338D">
                      <a:lumMod val="50000"/>
                      <a:lumOff val="50000"/>
                    </a:srgbClr>
                  </a:solidFill>
                </a:rPr>
                <a:t>Cologne</a:t>
              </a:r>
            </a:p>
          </p:txBody>
        </p:sp>
        <p:sp>
          <p:nvSpPr>
            <p:cNvPr id="39" name="Text Box 126"/>
            <p:cNvSpPr txBox="1">
              <a:spLocks noChangeArrowheads="1"/>
            </p:cNvSpPr>
            <p:nvPr/>
          </p:nvSpPr>
          <p:spPr bwMode="gray">
            <a:xfrm>
              <a:off x="4748989" y="3595688"/>
              <a:ext cx="601694"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Düsseldorf</a:t>
              </a:r>
            </a:p>
          </p:txBody>
        </p:sp>
        <p:sp>
          <p:nvSpPr>
            <p:cNvPr id="40" name="Text Box 127"/>
            <p:cNvSpPr txBox="1">
              <a:spLocks noChangeArrowheads="1"/>
            </p:cNvSpPr>
            <p:nvPr/>
          </p:nvSpPr>
          <p:spPr bwMode="gray">
            <a:xfrm>
              <a:off x="4541496" y="3363913"/>
              <a:ext cx="340405"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Essen</a:t>
              </a:r>
            </a:p>
          </p:txBody>
        </p:sp>
        <p:sp>
          <p:nvSpPr>
            <p:cNvPr id="41" name="Text Box 128"/>
            <p:cNvSpPr txBox="1">
              <a:spLocks noChangeArrowheads="1"/>
            </p:cNvSpPr>
            <p:nvPr/>
          </p:nvSpPr>
          <p:spPr bwMode="gray">
            <a:xfrm>
              <a:off x="5292080" y="3045713"/>
              <a:ext cx="502308" cy="198250"/>
            </a:xfrm>
            <a:prstGeom prst="rect">
              <a:avLst/>
            </a:prstGeom>
            <a:noFill/>
            <a:ln w="9525">
              <a:noFill/>
              <a:miter lim="800000"/>
              <a:headEnd/>
              <a:tailEnd/>
            </a:ln>
          </p:spPr>
          <p:txBody>
            <a:bodyPr wrap="square" lIns="36717" tIns="36717" rIns="36717" bIns="36717">
              <a:spAutoFit/>
            </a:bodyPr>
            <a:lstStyle/>
            <a:p>
              <a:pPr defTabSz="932742">
                <a:defRPr/>
              </a:pPr>
              <a:r>
                <a:rPr lang="de-DE" sz="816" b="1" dirty="0">
                  <a:solidFill>
                    <a:srgbClr val="00338D">
                      <a:lumMod val="50000"/>
                      <a:lumOff val="50000"/>
                    </a:srgbClr>
                  </a:solidFill>
                </a:rPr>
                <a:t>Bielefeld</a:t>
              </a:r>
            </a:p>
          </p:txBody>
        </p:sp>
        <p:sp>
          <p:nvSpPr>
            <p:cNvPr id="42" name="Text Box 129"/>
            <p:cNvSpPr txBox="1">
              <a:spLocks noChangeArrowheads="1"/>
            </p:cNvSpPr>
            <p:nvPr/>
          </p:nvSpPr>
          <p:spPr bwMode="gray">
            <a:xfrm>
              <a:off x="6302448" y="3597464"/>
              <a:ext cx="293918"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Jena</a:t>
              </a:r>
            </a:p>
          </p:txBody>
        </p:sp>
        <p:sp>
          <p:nvSpPr>
            <p:cNvPr id="43" name="Text Box 130"/>
            <p:cNvSpPr txBox="1">
              <a:spLocks noChangeArrowheads="1"/>
            </p:cNvSpPr>
            <p:nvPr/>
          </p:nvSpPr>
          <p:spPr bwMode="gray">
            <a:xfrm>
              <a:off x="6735446" y="3645024"/>
              <a:ext cx="420554"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Leipzig</a:t>
              </a:r>
            </a:p>
          </p:txBody>
        </p:sp>
        <p:sp>
          <p:nvSpPr>
            <p:cNvPr id="44" name="Text Box 131"/>
            <p:cNvSpPr txBox="1">
              <a:spLocks noChangeArrowheads="1"/>
            </p:cNvSpPr>
            <p:nvPr/>
          </p:nvSpPr>
          <p:spPr bwMode="gray">
            <a:xfrm>
              <a:off x="7187201" y="3632200"/>
              <a:ext cx="476660"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Dresden</a:t>
              </a:r>
            </a:p>
          </p:txBody>
        </p:sp>
        <p:sp>
          <p:nvSpPr>
            <p:cNvPr id="45" name="Text Box 132"/>
            <p:cNvSpPr txBox="1">
              <a:spLocks noChangeArrowheads="1"/>
            </p:cNvSpPr>
            <p:nvPr/>
          </p:nvSpPr>
          <p:spPr bwMode="gray">
            <a:xfrm>
              <a:off x="7160771" y="2670175"/>
              <a:ext cx="361244"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a:solidFill>
                    <a:srgbClr val="00338D">
                      <a:lumMod val="50000"/>
                      <a:lumOff val="50000"/>
                    </a:srgbClr>
                  </a:solidFill>
                </a:rPr>
                <a:t>Berlin</a:t>
              </a:r>
            </a:p>
          </p:txBody>
        </p:sp>
        <p:sp>
          <p:nvSpPr>
            <p:cNvPr id="46" name="Text Box 133"/>
            <p:cNvSpPr txBox="1">
              <a:spLocks noChangeArrowheads="1"/>
            </p:cNvSpPr>
            <p:nvPr/>
          </p:nvSpPr>
          <p:spPr bwMode="gray">
            <a:xfrm>
              <a:off x="5816600" y="2744461"/>
              <a:ext cx="489484"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err="1">
                  <a:solidFill>
                    <a:srgbClr val="00338D">
                      <a:lumMod val="50000"/>
                      <a:lumOff val="50000"/>
                    </a:srgbClr>
                  </a:solidFill>
                </a:rPr>
                <a:t>Hanover</a:t>
              </a:r>
              <a:endParaRPr lang="de-DE" sz="816" b="1" dirty="0">
                <a:solidFill>
                  <a:srgbClr val="00338D">
                    <a:lumMod val="50000"/>
                    <a:lumOff val="50000"/>
                  </a:srgbClr>
                </a:solidFill>
              </a:endParaRPr>
            </a:p>
          </p:txBody>
        </p:sp>
        <p:sp>
          <p:nvSpPr>
            <p:cNvPr id="47" name="Text Box 134"/>
            <p:cNvSpPr txBox="1">
              <a:spLocks noChangeArrowheads="1"/>
            </p:cNvSpPr>
            <p:nvPr/>
          </p:nvSpPr>
          <p:spPr bwMode="gray">
            <a:xfrm>
              <a:off x="5450174" y="2156014"/>
              <a:ext cx="452615"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Bremen</a:t>
              </a:r>
            </a:p>
          </p:txBody>
        </p:sp>
        <p:sp>
          <p:nvSpPr>
            <p:cNvPr id="48" name="Text Box 135"/>
            <p:cNvSpPr txBox="1">
              <a:spLocks noChangeArrowheads="1"/>
            </p:cNvSpPr>
            <p:nvPr/>
          </p:nvSpPr>
          <p:spPr bwMode="gray">
            <a:xfrm>
              <a:off x="5960563" y="2219325"/>
              <a:ext cx="537575"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Hamburg</a:t>
              </a:r>
            </a:p>
          </p:txBody>
        </p:sp>
        <p:sp>
          <p:nvSpPr>
            <p:cNvPr id="49" name="Oval 108"/>
            <p:cNvSpPr>
              <a:spLocks noChangeArrowheads="1"/>
            </p:cNvSpPr>
            <p:nvPr/>
          </p:nvSpPr>
          <p:spPr bwMode="gray">
            <a:xfrm>
              <a:off x="6821488" y="3505200"/>
              <a:ext cx="84137" cy="82550"/>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50" name="Text Box 130"/>
            <p:cNvSpPr txBox="1">
              <a:spLocks noChangeArrowheads="1"/>
            </p:cNvSpPr>
            <p:nvPr/>
          </p:nvSpPr>
          <p:spPr bwMode="gray">
            <a:xfrm>
              <a:off x="6690289" y="3320692"/>
              <a:ext cx="325979"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Halle</a:t>
              </a:r>
            </a:p>
          </p:txBody>
        </p:sp>
        <p:sp>
          <p:nvSpPr>
            <p:cNvPr id="51" name="Oval 105"/>
            <p:cNvSpPr>
              <a:spLocks noChangeArrowheads="1"/>
            </p:cNvSpPr>
            <p:nvPr/>
          </p:nvSpPr>
          <p:spPr bwMode="gray">
            <a:xfrm>
              <a:off x="4926013" y="3479800"/>
              <a:ext cx="84137" cy="84138"/>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52" name="Text Box 127"/>
            <p:cNvSpPr txBox="1">
              <a:spLocks noChangeArrowheads="1"/>
            </p:cNvSpPr>
            <p:nvPr/>
          </p:nvSpPr>
          <p:spPr bwMode="gray">
            <a:xfrm>
              <a:off x="4873710" y="3314700"/>
              <a:ext cx="580856"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Dortmund</a:t>
              </a:r>
            </a:p>
          </p:txBody>
        </p:sp>
        <p:sp>
          <p:nvSpPr>
            <p:cNvPr id="53" name="Oval 112"/>
            <p:cNvSpPr>
              <a:spLocks noChangeArrowheads="1"/>
            </p:cNvSpPr>
            <p:nvPr/>
          </p:nvSpPr>
          <p:spPr bwMode="gray">
            <a:xfrm>
              <a:off x="6016992" y="1714583"/>
              <a:ext cx="84138" cy="84137"/>
            </a:xfrm>
            <a:prstGeom prst="ellipse">
              <a:avLst/>
            </a:prstGeom>
            <a:solidFill>
              <a:srgbClr val="409DAD"/>
            </a:solidFill>
            <a:ln w="3175">
              <a:noFill/>
              <a:round/>
              <a:headEnd/>
              <a:tailEnd/>
            </a:ln>
          </p:spPr>
          <p:txBody>
            <a:bodyPr wrap="none" lIns="36717" tIns="36717" rIns="36717" bIns="36717" anchor="ctr"/>
            <a:lstStyle/>
            <a:p>
              <a:pPr defTabSz="932742"/>
              <a:endParaRPr lang="de-DE" sz="1836">
                <a:solidFill>
                  <a:srgbClr val="00338D"/>
                </a:solidFill>
              </a:endParaRPr>
            </a:p>
          </p:txBody>
        </p:sp>
        <p:sp>
          <p:nvSpPr>
            <p:cNvPr id="54" name="Text Box 135"/>
            <p:cNvSpPr txBox="1">
              <a:spLocks noChangeArrowheads="1"/>
            </p:cNvSpPr>
            <p:nvPr/>
          </p:nvSpPr>
          <p:spPr bwMode="gray">
            <a:xfrm>
              <a:off x="5907259" y="1780500"/>
              <a:ext cx="257049" cy="198250"/>
            </a:xfrm>
            <a:prstGeom prst="rect">
              <a:avLst/>
            </a:prstGeom>
            <a:noFill/>
            <a:ln w="9525">
              <a:noFill/>
              <a:miter lim="800000"/>
              <a:headEnd/>
              <a:tailEnd/>
            </a:ln>
          </p:spPr>
          <p:txBody>
            <a:bodyPr wrap="none" lIns="36717" tIns="36717" rIns="36717" bIns="36717">
              <a:spAutoFit/>
            </a:bodyPr>
            <a:lstStyle/>
            <a:p>
              <a:pPr algn="ctr" defTabSz="932742">
                <a:defRPr/>
              </a:pPr>
              <a:r>
                <a:rPr lang="de-DE" sz="816" b="1" dirty="0">
                  <a:solidFill>
                    <a:srgbClr val="00338D">
                      <a:lumMod val="50000"/>
                      <a:lumOff val="50000"/>
                    </a:srgbClr>
                  </a:solidFill>
                </a:rPr>
                <a:t>Kiel</a:t>
              </a:r>
            </a:p>
          </p:txBody>
        </p:sp>
      </p:grpSp>
      <p:graphicFrame>
        <p:nvGraphicFramePr>
          <p:cNvPr id="66" name="Chart 3"/>
          <p:cNvGraphicFramePr/>
          <p:nvPr>
            <p:custDataLst>
              <p:tags r:id="rId1"/>
            </p:custDataLst>
            <p:extLst>
              <p:ext uri="{D42A27DB-BD31-4B8C-83A1-F6EECF244321}">
                <p14:modId xmlns:p14="http://schemas.microsoft.com/office/powerpoint/2010/main" val="542489667"/>
              </p:ext>
            </p:extLst>
          </p:nvPr>
        </p:nvGraphicFramePr>
        <p:xfrm>
          <a:off x="4793036" y="1584322"/>
          <a:ext cx="6177490" cy="2129803"/>
        </p:xfrm>
        <a:graphic>
          <a:graphicData uri="http://schemas.openxmlformats.org/drawingml/2006/chart">
            <c:chart xmlns:c="http://schemas.openxmlformats.org/drawingml/2006/chart" xmlns:r="http://schemas.openxmlformats.org/officeDocument/2006/relationships" r:id="rId5"/>
          </a:graphicData>
        </a:graphic>
      </p:graphicFrame>
      <p:sp>
        <p:nvSpPr>
          <p:cNvPr id="3" name="Rectangle 2"/>
          <p:cNvSpPr/>
          <p:nvPr/>
        </p:nvSpPr>
        <p:spPr>
          <a:xfrm>
            <a:off x="6928812" y="1317036"/>
            <a:ext cx="4663017" cy="329468"/>
          </a:xfrm>
          <a:prstGeom prst="rect">
            <a:avLst/>
          </a:prstGeom>
        </p:spPr>
        <p:txBody>
          <a:bodyPr>
            <a:spAutoFit/>
          </a:bodyPr>
          <a:lstStyle/>
          <a:p>
            <a:pPr defTabSz="932742">
              <a:lnSpc>
                <a:spcPct val="105000"/>
              </a:lnSpc>
            </a:pPr>
            <a:r>
              <a:rPr lang="en-GB" sz="1428" b="1" dirty="0">
                <a:solidFill>
                  <a:srgbClr val="00338D"/>
                </a:solidFill>
                <a:cs typeface="Arial" pitchFamily="34" charset="0"/>
              </a:rPr>
              <a:t>Revenue of </a:t>
            </a:r>
            <a:r>
              <a:rPr lang="de-DE" sz="1428" b="1" dirty="0">
                <a:solidFill>
                  <a:srgbClr val="00338D"/>
                </a:solidFill>
                <a:cs typeface="Arial" pitchFamily="34" charset="0"/>
              </a:rPr>
              <a:t>EUR </a:t>
            </a:r>
            <a:r>
              <a:rPr lang="en-GB" sz="1428" b="1" dirty="0">
                <a:solidFill>
                  <a:srgbClr val="00338D"/>
                </a:solidFill>
                <a:cs typeface="Arial" pitchFamily="34" charset="0"/>
              </a:rPr>
              <a:t>1.2 </a:t>
            </a:r>
            <a:r>
              <a:rPr lang="en-GB" sz="1428" b="1" dirty="0" err="1">
                <a:solidFill>
                  <a:srgbClr val="00338D"/>
                </a:solidFill>
                <a:cs typeface="Arial" pitchFamily="34" charset="0"/>
              </a:rPr>
              <a:t>bn</a:t>
            </a:r>
            <a:r>
              <a:rPr lang="en-GB" sz="1428" b="1" dirty="0">
                <a:solidFill>
                  <a:srgbClr val="00338D"/>
                </a:solidFill>
                <a:cs typeface="Arial" pitchFamily="34" charset="0"/>
              </a:rPr>
              <a:t> in the fiscal year 2011</a:t>
            </a:r>
            <a:endParaRPr lang="de-DE" sz="1428" b="1" dirty="0">
              <a:solidFill>
                <a:srgbClr val="00338D"/>
              </a:solidFill>
              <a:cs typeface="Arial" pitchFamily="34" charset="0"/>
            </a:endParaRPr>
          </a:p>
        </p:txBody>
      </p:sp>
      <p:graphicFrame>
        <p:nvGraphicFramePr>
          <p:cNvPr id="67" name="Chart 3"/>
          <p:cNvGraphicFramePr/>
          <p:nvPr>
            <p:custDataLst>
              <p:tags r:id="rId2"/>
            </p:custDataLst>
            <p:extLst>
              <p:ext uri="{D42A27DB-BD31-4B8C-83A1-F6EECF244321}">
                <p14:modId xmlns:p14="http://schemas.microsoft.com/office/powerpoint/2010/main" val="81174589"/>
              </p:ext>
            </p:extLst>
          </p:nvPr>
        </p:nvGraphicFramePr>
        <p:xfrm>
          <a:off x="4826806" y="4328796"/>
          <a:ext cx="6243299" cy="2129802"/>
        </p:xfrm>
        <a:graphic>
          <a:graphicData uri="http://schemas.openxmlformats.org/drawingml/2006/chart">
            <c:chart xmlns:c="http://schemas.openxmlformats.org/drawingml/2006/chart" xmlns:r="http://schemas.openxmlformats.org/officeDocument/2006/relationships" r:id="rId6"/>
          </a:graphicData>
        </a:graphic>
      </p:graphicFrame>
      <p:sp>
        <p:nvSpPr>
          <p:cNvPr id="68" name="TextBox 5"/>
          <p:cNvSpPr txBox="1"/>
          <p:nvPr>
            <p:custDataLst>
              <p:tags r:id="rId3"/>
            </p:custDataLst>
          </p:nvPr>
        </p:nvSpPr>
        <p:spPr bwMode="gray">
          <a:xfrm>
            <a:off x="6965015" y="4128542"/>
            <a:ext cx="4187455" cy="235297"/>
          </a:xfrm>
          <a:prstGeom prst="rect">
            <a:avLst/>
          </a:prstGeom>
          <a:noFill/>
        </p:spPr>
        <p:txBody>
          <a:bodyPr wrap="square" lIns="0" tIns="0" rIns="0" bIns="0" rtlCol="0">
            <a:spAutoFit/>
          </a:bodyPr>
          <a:lstStyle/>
          <a:p>
            <a:pPr defTabSz="932742">
              <a:lnSpc>
                <a:spcPct val="105000"/>
              </a:lnSpc>
            </a:pPr>
            <a:r>
              <a:rPr lang="en-GB" sz="1428" b="1" dirty="0">
                <a:solidFill>
                  <a:srgbClr val="00338D"/>
                </a:solidFill>
                <a:cs typeface="Arial" pitchFamily="34" charset="0"/>
              </a:rPr>
              <a:t>Around 8,400 employees at 25 offices</a:t>
            </a:r>
            <a:endParaRPr lang="de-DE" sz="1428" b="1" dirty="0">
              <a:solidFill>
                <a:srgbClr val="00338D"/>
              </a:solidFill>
              <a:cs typeface="Arial" pitchFamily="34" charset="0"/>
            </a:endParaRPr>
          </a:p>
        </p:txBody>
      </p:sp>
    </p:spTree>
    <p:extLst>
      <p:ext uri="{BB962C8B-B14F-4D97-AF65-F5344CB8AC3E}">
        <p14:creationId xmlns:p14="http://schemas.microsoft.com/office/powerpoint/2010/main" val="1078762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KPMG</a:t>
            </a:r>
            <a:br>
              <a:rPr lang="de-DE" dirty="0"/>
            </a:br>
            <a:r>
              <a:rPr lang="de-DE" sz="4000" spc="0" dirty="0" err="1">
                <a:gradFill>
                  <a:gsLst>
                    <a:gs pos="1250">
                      <a:schemeClr val="tx2"/>
                    </a:gs>
                    <a:gs pos="99000">
                      <a:schemeClr val="tx2"/>
                    </a:gs>
                  </a:gsLst>
                  <a:lin ang="5400000" scaled="0"/>
                </a:gradFill>
                <a:cs typeface="+mn-cs"/>
              </a:rPr>
              <a:t>Our</a:t>
            </a:r>
            <a:r>
              <a:rPr lang="de-DE" sz="4000" spc="0" dirty="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Workforce</a:t>
            </a:r>
            <a:r>
              <a:rPr lang="de-DE" dirty="0"/>
              <a:t/>
            </a:r>
            <a:br>
              <a:rPr lang="de-DE" dirty="0"/>
            </a:br>
            <a:r>
              <a:rPr lang="de-DE" dirty="0" smtClean="0"/>
              <a:t/>
            </a:r>
            <a:br>
              <a:rPr lang="de-DE" dirty="0" smtClean="0"/>
            </a:br>
            <a:endParaRPr lang="de-DE" dirty="0"/>
          </a:p>
        </p:txBody>
      </p:sp>
      <p:sp>
        <p:nvSpPr>
          <p:cNvPr id="4" name="Rectangle 3"/>
          <p:cNvSpPr/>
          <p:nvPr/>
        </p:nvSpPr>
        <p:spPr bwMode="auto">
          <a:xfrm>
            <a:off x="457597" y="3716219"/>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457597" y="3713286"/>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is mobile and “always on” but at client’s site </a:t>
            </a:r>
            <a:r>
              <a:rPr lang="en-US" dirty="0" smtClean="0">
                <a:gradFill>
                  <a:gsLst>
                    <a:gs pos="0">
                      <a:srgbClr val="FFFFFF"/>
                    </a:gs>
                    <a:gs pos="100000">
                      <a:srgbClr val="FFFFFF"/>
                    </a:gs>
                  </a:gsLst>
                  <a:lin ang="5400000" scaled="0"/>
                </a:gradFill>
                <a:ea typeface="Segoe UI" pitchFamily="34" charset="0"/>
                <a:cs typeface="Segoe UI" pitchFamily="34" charset="0"/>
                <a:sym typeface="Wingdings" panose="05000000000000000000" pitchFamily="2" charset="2"/>
              </a:rPr>
              <a:t> </a:t>
            </a:r>
            <a:r>
              <a:rPr lang="en-US" dirty="0" smtClean="0">
                <a:gradFill>
                  <a:gsLst>
                    <a:gs pos="0">
                      <a:srgbClr val="FFFFFF"/>
                    </a:gs>
                    <a:gs pos="100000">
                      <a:srgbClr val="FFFFFF"/>
                    </a:gs>
                  </a:gsLst>
                  <a:lin ang="5400000" scaled="0"/>
                </a:gradFill>
                <a:ea typeface="Segoe UI" pitchFamily="34" charset="0"/>
                <a:cs typeface="Segoe UI" pitchFamily="34" charset="0"/>
              </a:rPr>
              <a:t>need offline functionality</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200554" y="3713286"/>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has to collaborate with partners, clients, colleagues and</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needs to communicate constantly (lives in outlook)</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725418" y="3713285"/>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needs access to legacy systems, SAP and special applications</a:t>
            </a:r>
          </a:p>
        </p:txBody>
      </p:sp>
      <p:sp>
        <p:nvSpPr>
          <p:cNvPr id="8" name="Rectangle 7"/>
          <p:cNvSpPr/>
          <p:nvPr/>
        </p:nvSpPr>
        <p:spPr bwMode="auto">
          <a:xfrm>
            <a:off x="5943511" y="3713286"/>
            <a:ext cx="2697480" cy="2744787"/>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is highly regulated as regards</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compliance</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privacy</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security</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88" t="-3968" r="-188" b="28574"/>
          <a:stretch/>
        </p:blipFill>
        <p:spPr>
          <a:xfrm>
            <a:off x="457597" y="2284774"/>
            <a:ext cx="2703774" cy="1373924"/>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1046" b="11529"/>
          <a:stretch/>
        </p:blipFill>
        <p:spPr>
          <a:xfrm>
            <a:off x="3233271" y="2290544"/>
            <a:ext cx="2664763" cy="1368153"/>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b="6321"/>
          <a:stretch/>
        </p:blipFill>
        <p:spPr>
          <a:xfrm>
            <a:off x="5962986" y="2284773"/>
            <a:ext cx="2678005" cy="1360087"/>
          </a:xfrm>
          <a:prstGeom prst="rect">
            <a:avLst/>
          </a:prstGeom>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t="14219" b="18350"/>
          <a:stretch/>
        </p:blipFill>
        <p:spPr>
          <a:xfrm>
            <a:off x="8725418" y="2284773"/>
            <a:ext cx="2704250" cy="1365858"/>
          </a:xfrm>
          <a:prstGeom prst="rect">
            <a:avLst/>
          </a:prstGeom>
        </p:spPr>
      </p:pic>
    </p:spTree>
    <p:extLst>
      <p:ext uri="{BB962C8B-B14F-4D97-AF65-F5344CB8AC3E}">
        <p14:creationId xmlns:p14="http://schemas.microsoft.com/office/powerpoint/2010/main" val="22450801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lvl="0"/>
            <a:r>
              <a:rPr lang="en-US" dirty="0" smtClean="0"/>
              <a:t>“K-Smart”</a:t>
            </a:r>
            <a:br>
              <a:rPr lang="en-US" dirty="0" smtClean="0"/>
            </a:br>
            <a:r>
              <a:rPr lang="de-DE" sz="4400" dirty="0"/>
              <a:t>Smart Information </a:t>
            </a:r>
            <a:r>
              <a:rPr lang="de-DE" sz="4400" dirty="0" err="1"/>
              <a:t>Management@KPMG</a:t>
            </a:r>
            <a:r>
              <a:rPr lang="de-DE" sz="4400" dirty="0"/>
              <a:t> </a:t>
            </a:r>
            <a:r>
              <a:rPr lang="de-DE" sz="4400" dirty="0" err="1"/>
              <a:t>with</a:t>
            </a:r>
            <a:r>
              <a:rPr lang="de-DE" sz="4400" dirty="0"/>
              <a:t> SharePoint 2013</a:t>
            </a:r>
            <a:br>
              <a:rPr lang="de-DE" sz="4400" dirty="0"/>
            </a:br>
            <a:r>
              <a:rPr lang="de-DE" sz="4400" dirty="0"/>
              <a:t/>
            </a:r>
            <a:br>
              <a:rPr lang="de-DE" sz="4400" dirty="0"/>
            </a:br>
            <a:endParaRPr lang="de-DE" sz="4400" dirty="0"/>
          </a:p>
        </p:txBody>
      </p:sp>
    </p:spTree>
    <p:extLst>
      <p:ext uri="{BB962C8B-B14F-4D97-AF65-F5344CB8AC3E}">
        <p14:creationId xmlns:p14="http://schemas.microsoft.com/office/powerpoint/2010/main" val="408612762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Information Management at KPMG</a:t>
            </a:r>
            <a:br>
              <a:rPr lang="de-DE" dirty="0" smtClean="0"/>
            </a:br>
            <a:r>
              <a:rPr lang="de-DE" sz="4000" spc="0" dirty="0" err="1" smtClean="0">
                <a:gradFill>
                  <a:gsLst>
                    <a:gs pos="1250">
                      <a:schemeClr val="tx2"/>
                    </a:gs>
                    <a:gs pos="99000">
                      <a:schemeClr val="tx2"/>
                    </a:gs>
                  </a:gsLst>
                  <a:lin ang="5400000" scaled="0"/>
                </a:gradFill>
                <a:cs typeface="+mn-cs"/>
              </a:rPr>
              <a:t>How</a:t>
            </a:r>
            <a:r>
              <a:rPr lang="de-DE" sz="4000" spc="0" dirty="0" smtClean="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it</a:t>
            </a:r>
            <a:r>
              <a:rPr lang="de-DE" sz="4000" spc="0" dirty="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used</a:t>
            </a:r>
            <a:r>
              <a:rPr lang="de-DE" sz="4000" spc="0" dirty="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to</a:t>
            </a:r>
            <a:r>
              <a:rPr lang="de-DE" sz="4000" spc="0" dirty="0">
                <a:gradFill>
                  <a:gsLst>
                    <a:gs pos="1250">
                      <a:schemeClr val="tx2"/>
                    </a:gs>
                    <a:gs pos="99000">
                      <a:schemeClr val="tx2"/>
                    </a:gs>
                  </a:gsLst>
                  <a:lin ang="5400000" scaled="0"/>
                </a:gradFill>
                <a:cs typeface="+mn-cs"/>
              </a:rPr>
              <a:t> </a:t>
            </a:r>
            <a:r>
              <a:rPr lang="de-DE" sz="4000" spc="0" dirty="0" err="1">
                <a:gradFill>
                  <a:gsLst>
                    <a:gs pos="1250">
                      <a:schemeClr val="tx2"/>
                    </a:gs>
                    <a:gs pos="99000">
                      <a:schemeClr val="tx2"/>
                    </a:gs>
                  </a:gsLst>
                  <a:lin ang="5400000" scaled="0"/>
                </a:gradFill>
                <a:cs typeface="+mn-cs"/>
              </a:rPr>
              <a:t>be</a:t>
            </a:r>
            <a:r>
              <a:rPr lang="de-DE" sz="4000" spc="0" dirty="0">
                <a:gradFill>
                  <a:gsLst>
                    <a:gs pos="1250">
                      <a:schemeClr val="tx2"/>
                    </a:gs>
                    <a:gs pos="99000">
                      <a:schemeClr val="tx2"/>
                    </a:gs>
                  </a:gsLst>
                  <a:lin ang="5400000" scaled="0"/>
                </a:gradFill>
                <a:cs typeface="+mn-cs"/>
              </a:rPr>
              <a:t/>
            </a:r>
            <a:br>
              <a:rPr lang="de-DE" sz="4000" spc="0" dirty="0">
                <a:gradFill>
                  <a:gsLst>
                    <a:gs pos="1250">
                      <a:schemeClr val="tx2"/>
                    </a:gs>
                    <a:gs pos="99000">
                      <a:schemeClr val="tx2"/>
                    </a:gs>
                  </a:gsLst>
                  <a:lin ang="5400000" scaled="0"/>
                </a:gradFill>
                <a:cs typeface="+mn-cs"/>
              </a:rPr>
            </a:br>
            <a:r>
              <a:rPr lang="de-DE" dirty="0" smtClean="0"/>
              <a:t> </a:t>
            </a:r>
            <a:endParaRPr lang="de-DE" dirty="0"/>
          </a:p>
        </p:txBody>
      </p:sp>
      <p:sp>
        <p:nvSpPr>
          <p:cNvPr id="33" name="Rectangle 8"/>
          <p:cNvSpPr/>
          <p:nvPr/>
        </p:nvSpPr>
        <p:spPr bwMode="auto">
          <a:xfrm>
            <a:off x="4482674" y="2553786"/>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No transparent  versioning of objects</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8"/>
          <p:cNvSpPr/>
          <p:nvPr/>
        </p:nvSpPr>
        <p:spPr bwMode="auto">
          <a:xfrm>
            <a:off x="4482674" y="4514400"/>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Deficiencies  as result of deep slow systems</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8"/>
          <p:cNvSpPr/>
          <p:nvPr/>
        </p:nvSpPr>
        <p:spPr bwMode="auto">
          <a:xfrm>
            <a:off x="2514937" y="4514400"/>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No powerful search through project content</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8"/>
          <p:cNvSpPr/>
          <p:nvPr/>
        </p:nvSpPr>
        <p:spPr bwMode="auto">
          <a:xfrm>
            <a:off x="547200" y="4514400"/>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No efficient way of collaboration on content</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8"/>
          <p:cNvSpPr/>
          <p:nvPr/>
        </p:nvSpPr>
        <p:spPr bwMode="auto">
          <a:xfrm>
            <a:off x="2514937" y="2553786"/>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No direct process support on project deliverables</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8"/>
          <p:cNvSpPr/>
          <p:nvPr/>
        </p:nvSpPr>
        <p:spPr bwMode="auto">
          <a:xfrm>
            <a:off x="547200" y="2553786"/>
            <a:ext cx="1879579" cy="1879580"/>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smtClean="0">
                <a:gradFill>
                  <a:gsLst>
                    <a:gs pos="0">
                      <a:srgbClr val="FFFFFF"/>
                    </a:gs>
                    <a:gs pos="100000">
                      <a:srgbClr val="FFFFFF"/>
                    </a:gs>
                  </a:gsLst>
                  <a:lin ang="5400000" scaled="0"/>
                </a:gradFill>
                <a:ea typeface="Segoe UI" pitchFamily="34" charset="0"/>
                <a:cs typeface="Segoe UI" pitchFamily="34" charset="0"/>
              </a:rPr>
              <a:t>No native integration of mobile devices</a:t>
            </a:r>
            <a:endParaRPr lang="en-US" spc="-70" dirty="0">
              <a:gradFill>
                <a:gsLst>
                  <a:gs pos="0">
                    <a:srgbClr val="FFFFFF"/>
                  </a:gs>
                  <a:gs pos="100000">
                    <a:srgbClr val="FFFFFF"/>
                  </a:gs>
                </a:gsLst>
                <a:lin ang="5400000" scaled="0"/>
              </a:gradFill>
              <a:ea typeface="Segoe UI" pitchFamily="34" charset="0"/>
              <a:cs typeface="Segoe UI" pitchFamily="34" charset="0"/>
            </a:endParaRPr>
          </a:p>
        </p:txBody>
      </p:sp>
      <p:grpSp>
        <p:nvGrpSpPr>
          <p:cNvPr id="39" name="Gruppieren 38"/>
          <p:cNvGrpSpPr/>
          <p:nvPr/>
        </p:nvGrpSpPr>
        <p:grpSpPr>
          <a:xfrm>
            <a:off x="5422463" y="1697062"/>
            <a:ext cx="7961915" cy="5139925"/>
            <a:chOff x="2072746" y="1120997"/>
            <a:chExt cx="7961915" cy="5139925"/>
          </a:xfrm>
        </p:grpSpPr>
        <p:graphicFrame>
          <p:nvGraphicFramePr>
            <p:cNvPr id="40" name="Diagramm 39"/>
            <p:cNvGraphicFramePr/>
            <p:nvPr>
              <p:extLst>
                <p:ext uri="{D42A27DB-BD31-4B8C-83A1-F6EECF244321}">
                  <p14:modId xmlns:p14="http://schemas.microsoft.com/office/powerpoint/2010/main" val="2259200214"/>
                </p:ext>
              </p:extLst>
            </p:nvPr>
          </p:nvGraphicFramePr>
          <p:xfrm>
            <a:off x="2072746" y="1120997"/>
            <a:ext cx="7961915" cy="5139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1" name="Picture 2" descr="C:\Users\v-junyo\Documents\Jun_Mesh\Microsoft Files\DesignTools\Brand Photos\Office Brand - No_exp\In the Office\girl computer sit office smile female male blur laptop background.jp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5282133" y="2849190"/>
              <a:ext cx="1656184" cy="1662180"/>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Gerade Verbindung mit Pfeil 41"/>
            <p:cNvCxnSpPr/>
            <p:nvPr/>
          </p:nvCxnSpPr>
          <p:spPr>
            <a:xfrm flipV="1">
              <a:off x="6110225" y="2129110"/>
              <a:ext cx="2723" cy="576064"/>
            </a:xfrm>
            <a:prstGeom prst="straightConnector1">
              <a:avLst/>
            </a:prstGeom>
            <a:ln>
              <a:headEnd type="none"/>
              <a:tailEnd type="triangle"/>
            </a:ln>
          </p:spPr>
          <p:style>
            <a:lnRef idx="3">
              <a:schemeClr val="dk1"/>
            </a:lnRef>
            <a:fillRef idx="0">
              <a:schemeClr val="dk1"/>
            </a:fillRef>
            <a:effectRef idx="2">
              <a:schemeClr val="dk1"/>
            </a:effectRef>
            <a:fontRef idx="minor">
              <a:schemeClr val="tx1"/>
            </a:fontRef>
          </p:style>
        </p:cxnSp>
        <p:cxnSp>
          <p:nvCxnSpPr>
            <p:cNvPr id="43" name="Gerade Verbindung mit Pfeil 42"/>
            <p:cNvCxnSpPr/>
            <p:nvPr/>
          </p:nvCxnSpPr>
          <p:spPr>
            <a:xfrm>
              <a:off x="6110225" y="4649390"/>
              <a:ext cx="0" cy="648072"/>
            </a:xfrm>
            <a:prstGeom prst="straightConnector1">
              <a:avLst/>
            </a:prstGeom>
            <a:ln>
              <a:headEnd type="none"/>
              <a:tailEnd type="triangle"/>
            </a:ln>
          </p:spPr>
          <p:style>
            <a:lnRef idx="1">
              <a:schemeClr val="accent5"/>
            </a:lnRef>
            <a:fillRef idx="0">
              <a:schemeClr val="accent5"/>
            </a:fillRef>
            <a:effectRef idx="0">
              <a:schemeClr val="accent5"/>
            </a:effectRef>
            <a:fontRef idx="minor">
              <a:schemeClr val="tx1"/>
            </a:fontRef>
          </p:style>
        </p:cxnSp>
        <p:cxnSp>
          <p:nvCxnSpPr>
            <p:cNvPr id="44" name="Gerade Verbindung mit Pfeil 43"/>
            <p:cNvCxnSpPr/>
            <p:nvPr/>
          </p:nvCxnSpPr>
          <p:spPr>
            <a:xfrm>
              <a:off x="7011418" y="3857302"/>
              <a:ext cx="358947" cy="288032"/>
            </a:xfrm>
            <a:prstGeom prst="straightConnector1">
              <a:avLst/>
            </a:prstGeom>
            <a:ln>
              <a:solidFill>
                <a:schemeClr val="accent1"/>
              </a:solidFill>
              <a:headEnd type="none"/>
              <a:tailEnd type="triangle"/>
            </a:ln>
          </p:spPr>
          <p:style>
            <a:lnRef idx="1">
              <a:schemeClr val="accent5"/>
            </a:lnRef>
            <a:fillRef idx="0">
              <a:schemeClr val="accent5"/>
            </a:fillRef>
            <a:effectRef idx="0">
              <a:schemeClr val="accent5"/>
            </a:effectRef>
            <a:fontRef idx="minor">
              <a:schemeClr val="tx1"/>
            </a:fontRef>
          </p:style>
        </p:cxnSp>
        <p:cxnSp>
          <p:nvCxnSpPr>
            <p:cNvPr id="45" name="Gerade Verbindung mit Pfeil 44"/>
            <p:cNvCxnSpPr/>
            <p:nvPr/>
          </p:nvCxnSpPr>
          <p:spPr>
            <a:xfrm flipV="1">
              <a:off x="7011418" y="3283248"/>
              <a:ext cx="358947" cy="250529"/>
            </a:xfrm>
            <a:prstGeom prst="straightConnector1">
              <a:avLst/>
            </a:prstGeom>
            <a:ln>
              <a:solidFill>
                <a:schemeClr val="accent3"/>
              </a:solidFill>
              <a:headEnd type="none"/>
              <a:tailEnd type="triangle"/>
            </a:ln>
          </p:spPr>
          <p:style>
            <a:lnRef idx="1">
              <a:schemeClr val="accent5"/>
            </a:lnRef>
            <a:fillRef idx="0">
              <a:schemeClr val="accent5"/>
            </a:fillRef>
            <a:effectRef idx="0">
              <a:schemeClr val="accent5"/>
            </a:effectRef>
            <a:fontRef idx="minor">
              <a:schemeClr val="tx1"/>
            </a:fontRef>
          </p:style>
        </p:cxnSp>
        <p:cxnSp>
          <p:nvCxnSpPr>
            <p:cNvPr id="46" name="Gerade Verbindung mit Pfeil 45"/>
            <p:cNvCxnSpPr/>
            <p:nvPr/>
          </p:nvCxnSpPr>
          <p:spPr>
            <a:xfrm flipH="1" flipV="1">
              <a:off x="4644561" y="3283248"/>
              <a:ext cx="471415" cy="342495"/>
            </a:xfrm>
            <a:prstGeom prst="straightConnector1">
              <a:avLst/>
            </a:prstGeom>
            <a:ln>
              <a:headEnd type="none"/>
              <a:tailEnd type="triangle"/>
            </a:ln>
          </p:spPr>
          <p:style>
            <a:lnRef idx="1">
              <a:schemeClr val="accent2"/>
            </a:lnRef>
            <a:fillRef idx="0">
              <a:schemeClr val="accent2"/>
            </a:fillRef>
            <a:effectRef idx="0">
              <a:schemeClr val="accent2"/>
            </a:effectRef>
            <a:fontRef idx="minor">
              <a:schemeClr val="tx1"/>
            </a:fontRef>
          </p:style>
        </p:cxnSp>
        <p:cxnSp>
          <p:nvCxnSpPr>
            <p:cNvPr id="47" name="Gerade Verbindung mit Pfeil 46"/>
            <p:cNvCxnSpPr/>
            <p:nvPr/>
          </p:nvCxnSpPr>
          <p:spPr>
            <a:xfrm flipH="1">
              <a:off x="4518726" y="3857302"/>
              <a:ext cx="605365" cy="216024"/>
            </a:xfrm>
            <a:prstGeom prst="straightConnector1">
              <a:avLst/>
            </a:prstGeom>
            <a:ln>
              <a:solidFill>
                <a:schemeClr val="accent6"/>
              </a:solidFill>
              <a:headEnd type="none"/>
              <a:tailEnd type="triangle"/>
            </a:ln>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389306720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00338D"/>
                </a:solidFill>
              </a:rPr>
              <a:t>SharePoint</a:t>
            </a:r>
            <a:r>
              <a:rPr lang="en-US" dirty="0" smtClean="0"/>
              <a:t/>
            </a:r>
            <a:br>
              <a:rPr lang="en-US" dirty="0" smtClean="0"/>
            </a:br>
            <a:r>
              <a:rPr lang="en-US" sz="4000" spc="0" dirty="0">
                <a:gradFill>
                  <a:gsLst>
                    <a:gs pos="1250">
                      <a:schemeClr val="tx2"/>
                    </a:gs>
                    <a:gs pos="99000">
                      <a:schemeClr val="tx2"/>
                    </a:gs>
                  </a:gsLst>
                  <a:lin ang="5400000" scaled="0"/>
                </a:gradFill>
                <a:cs typeface="+mn-cs"/>
              </a:rPr>
              <a:t>Problem or Solution?</a:t>
            </a:r>
            <a:endParaRPr lang="de-DE" sz="4000" spc="0" dirty="0">
              <a:gradFill>
                <a:gsLst>
                  <a:gs pos="1250">
                    <a:schemeClr val="tx2"/>
                  </a:gs>
                  <a:gs pos="99000">
                    <a:schemeClr val="tx2"/>
                  </a:gs>
                </a:gsLst>
                <a:lin ang="5400000" scaled="0"/>
              </a:gradFill>
              <a:cs typeface="+mn-cs"/>
            </a:endParaRPr>
          </a:p>
        </p:txBody>
      </p:sp>
      <p:pic>
        <p:nvPicPr>
          <p:cNvPr id="7" name="Picture 2" descr="http://aiimknowledgecenter.typepad.com/photos/uncategorized/officeworker.jpg"/>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545829" y="2417142"/>
            <a:ext cx="3848986" cy="386873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71897" y="2420648"/>
            <a:ext cx="1879579" cy="3867448"/>
            <a:chOff x="868207" y="1772940"/>
            <a:chExt cx="1879579" cy="3867448"/>
          </a:xfrm>
          <a:solidFill>
            <a:srgbClr val="00338D"/>
          </a:solidFill>
        </p:grpSpPr>
        <p:sp>
          <p:nvSpPr>
            <p:cNvPr id="9" name="Rectangle 8"/>
            <p:cNvSpPr/>
            <p:nvPr/>
          </p:nvSpPr>
          <p:spPr bwMode="auto">
            <a:xfrm>
              <a:off x="868207" y="3760808"/>
              <a:ext cx="1879579" cy="18795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a:gradFill>
                    <a:gsLst>
                      <a:gs pos="0">
                        <a:srgbClr val="FFFFFF"/>
                      </a:gs>
                      <a:gs pos="100000">
                        <a:srgbClr val="FFFFFF"/>
                      </a:gs>
                    </a:gsLst>
                    <a:lin ang="5400000" scaled="0"/>
                  </a:gradFill>
                  <a:ea typeface="Segoe UI" pitchFamily="34" charset="0"/>
                  <a:cs typeface="Segoe UI" pitchFamily="34" charset="0"/>
                </a:rPr>
                <a:t>SharePoint as replacement for File Server</a:t>
              </a:r>
            </a:p>
          </p:txBody>
        </p:sp>
        <p:sp>
          <p:nvSpPr>
            <p:cNvPr id="10" name="Rectangle 9"/>
            <p:cNvSpPr/>
            <p:nvPr/>
          </p:nvSpPr>
          <p:spPr bwMode="auto">
            <a:xfrm>
              <a:off x="868207" y="1772940"/>
              <a:ext cx="1879579" cy="18795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a:gradFill>
                    <a:gsLst>
                      <a:gs pos="0">
                        <a:srgbClr val="FFFFFF"/>
                      </a:gs>
                      <a:gs pos="100000">
                        <a:srgbClr val="FFFFFF"/>
                      </a:gs>
                    </a:gsLst>
                    <a:lin ang="5400000" scaled="0"/>
                  </a:gradFill>
                  <a:ea typeface="Segoe UI" pitchFamily="34" charset="0"/>
                  <a:cs typeface="Segoe UI" pitchFamily="34" charset="0"/>
                </a:rPr>
                <a:t>Frustrated users: “Yet another tool!“</a:t>
              </a:r>
            </a:p>
          </p:txBody>
        </p:sp>
      </p:grpSp>
      <p:grpSp>
        <p:nvGrpSpPr>
          <p:cNvPr id="11" name="Group 10"/>
          <p:cNvGrpSpPr/>
          <p:nvPr/>
        </p:nvGrpSpPr>
        <p:grpSpPr>
          <a:xfrm>
            <a:off x="6521711" y="2419394"/>
            <a:ext cx="3859530" cy="3864966"/>
            <a:chOff x="7162738" y="1771686"/>
            <a:chExt cx="3859530" cy="3864966"/>
          </a:xfrm>
          <a:solidFill>
            <a:srgbClr val="F28500"/>
          </a:solidFill>
        </p:grpSpPr>
        <p:grpSp>
          <p:nvGrpSpPr>
            <p:cNvPr id="12" name="Group 11"/>
            <p:cNvGrpSpPr/>
            <p:nvPr/>
          </p:nvGrpSpPr>
          <p:grpSpPr>
            <a:xfrm>
              <a:off x="9143894" y="1771686"/>
              <a:ext cx="1878374" cy="1881019"/>
              <a:chOff x="9143894" y="1771686"/>
              <a:chExt cx="1878374" cy="1881019"/>
            </a:xfrm>
            <a:grpFill/>
          </p:grpSpPr>
          <p:sp>
            <p:nvSpPr>
              <p:cNvPr id="16" name="Rectangle 15"/>
              <p:cNvSpPr/>
              <p:nvPr/>
            </p:nvSpPr>
            <p:spPr bwMode="auto">
              <a:xfrm>
                <a:off x="10108093" y="2738529"/>
                <a:ext cx="914175" cy="914175"/>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9143894" y="1771686"/>
                <a:ext cx="914175" cy="914175"/>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10108093" y="1771686"/>
                <a:ext cx="914175" cy="914175"/>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spc="-70"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9143894" y="2738530"/>
                <a:ext cx="914175" cy="914175"/>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spc="-7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p:nvSpPr>
          <p:spPr bwMode="auto">
            <a:xfrm>
              <a:off x="9143894" y="3758277"/>
              <a:ext cx="1878374" cy="1878374"/>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a:gradFill>
                    <a:gsLst>
                      <a:gs pos="0">
                        <a:srgbClr val="FFFFFF"/>
                      </a:gs>
                      <a:gs pos="100000">
                        <a:srgbClr val="FFFFFF"/>
                      </a:gs>
                    </a:gsLst>
                    <a:lin ang="5400000" scaled="0"/>
                  </a:gradFill>
                  <a:ea typeface="Segoe UI" pitchFamily="34" charset="0"/>
                  <a:cs typeface="Segoe UI" pitchFamily="34" charset="0"/>
                </a:rPr>
                <a:t>Short-term action without long-term vision</a:t>
              </a:r>
            </a:p>
          </p:txBody>
        </p:sp>
        <p:sp>
          <p:nvSpPr>
            <p:cNvPr id="14" name="Rectangle 13"/>
            <p:cNvSpPr/>
            <p:nvPr/>
          </p:nvSpPr>
          <p:spPr bwMode="auto">
            <a:xfrm>
              <a:off x="7162738" y="1771686"/>
              <a:ext cx="1878374" cy="1878374"/>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a:gradFill>
                    <a:gsLst>
                      <a:gs pos="0">
                        <a:srgbClr val="FFFFFF"/>
                      </a:gs>
                      <a:gs pos="100000">
                        <a:srgbClr val="FFFFFF"/>
                      </a:gs>
                    </a:gsLst>
                    <a:lin ang="5400000" scaled="0"/>
                  </a:gradFill>
                  <a:ea typeface="Segoe UI" pitchFamily="34" charset="0"/>
                  <a:cs typeface="Segoe UI" pitchFamily="34" charset="0"/>
                </a:rPr>
                <a:t>No clear usage scenarios nor application potential of SharePoint </a:t>
              </a:r>
            </a:p>
          </p:txBody>
        </p:sp>
        <p:sp>
          <p:nvSpPr>
            <p:cNvPr id="15" name="Rectangle 14"/>
            <p:cNvSpPr/>
            <p:nvPr/>
          </p:nvSpPr>
          <p:spPr bwMode="auto">
            <a:xfrm>
              <a:off x="7162738" y="3758278"/>
              <a:ext cx="1878374" cy="1878374"/>
            </a:xfrm>
            <a:prstGeom prst="rect">
              <a:avLst/>
            </a:prstGeom>
            <a:solidFill>
              <a:srgbClr val="00338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70" dirty="0">
                  <a:gradFill>
                    <a:gsLst>
                      <a:gs pos="0">
                        <a:srgbClr val="FFFFFF"/>
                      </a:gs>
                      <a:gs pos="100000">
                        <a:srgbClr val="FFFFFF"/>
                      </a:gs>
                    </a:gsLst>
                    <a:lin ang="5400000" scaled="0"/>
                  </a:gradFill>
                  <a:ea typeface="Segoe UI" pitchFamily="34" charset="0"/>
                  <a:cs typeface="Segoe UI" pitchFamily="34" charset="0"/>
                </a:rPr>
                <a:t>Large investment creating no benefit or real change</a:t>
              </a:r>
            </a:p>
          </p:txBody>
        </p:sp>
      </p:grpSp>
      <p:grpSp>
        <p:nvGrpSpPr>
          <p:cNvPr id="20" name="Group 62"/>
          <p:cNvGrpSpPr/>
          <p:nvPr/>
        </p:nvGrpSpPr>
        <p:grpSpPr bwMode="black">
          <a:xfrm>
            <a:off x="8790019" y="3669794"/>
            <a:ext cx="566409" cy="566261"/>
            <a:chOff x="446088" y="3778250"/>
            <a:chExt cx="920750" cy="920750"/>
          </a:xfrm>
          <a:solidFill>
            <a:srgbClr val="FFFFFF"/>
          </a:solidFill>
        </p:grpSpPr>
        <p:sp>
          <p:nvSpPr>
            <p:cNvPr id="21"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dirty="0">
                <a:solidFill>
                  <a:srgbClr val="505050"/>
                </a:solidFill>
              </a:endParaRPr>
            </a:p>
          </p:txBody>
        </p:sp>
        <p:sp>
          <p:nvSpPr>
            <p:cNvPr id="22"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dirty="0">
                <a:solidFill>
                  <a:srgbClr val="505050"/>
                </a:solidFill>
              </a:endParaRPr>
            </a:p>
          </p:txBody>
        </p:sp>
      </p:grpSp>
      <p:grpSp>
        <p:nvGrpSpPr>
          <p:cNvPr id="23" name="Group 76"/>
          <p:cNvGrpSpPr/>
          <p:nvPr/>
        </p:nvGrpSpPr>
        <p:grpSpPr bwMode="black">
          <a:xfrm>
            <a:off x="8820318" y="2744063"/>
            <a:ext cx="528051" cy="529115"/>
            <a:chOff x="1566863" y="2774950"/>
            <a:chExt cx="698500" cy="700088"/>
          </a:xfrm>
          <a:solidFill>
            <a:srgbClr val="FFFFFF"/>
          </a:solidFill>
        </p:grpSpPr>
        <p:sp>
          <p:nvSpPr>
            <p:cNvPr id="24" name="Freeform 8"/>
            <p:cNvSpPr>
              <a:spLocks noEditPoints="1"/>
            </p:cNvSpPr>
            <p:nvPr/>
          </p:nvSpPr>
          <p:spPr bwMode="black">
            <a:xfrm>
              <a:off x="1566863" y="2774950"/>
              <a:ext cx="698500" cy="700088"/>
            </a:xfrm>
            <a:custGeom>
              <a:avLst/>
              <a:gdLst>
                <a:gd name="T0" fmla="*/ 333 w 393"/>
                <a:gd name="T1" fmla="*/ 0 h 394"/>
                <a:gd name="T2" fmla="*/ 61 w 393"/>
                <a:gd name="T3" fmla="*/ 0 h 394"/>
                <a:gd name="T4" fmla="*/ 0 w 393"/>
                <a:gd name="T5" fmla="*/ 61 h 394"/>
                <a:gd name="T6" fmla="*/ 0 w 393"/>
                <a:gd name="T7" fmla="*/ 333 h 394"/>
                <a:gd name="T8" fmla="*/ 61 w 393"/>
                <a:gd name="T9" fmla="*/ 394 h 394"/>
                <a:gd name="T10" fmla="*/ 333 w 393"/>
                <a:gd name="T11" fmla="*/ 394 h 394"/>
                <a:gd name="T12" fmla="*/ 393 w 393"/>
                <a:gd name="T13" fmla="*/ 333 h 394"/>
                <a:gd name="T14" fmla="*/ 393 w 393"/>
                <a:gd name="T15" fmla="*/ 61 h 394"/>
                <a:gd name="T16" fmla="*/ 333 w 393"/>
                <a:gd name="T17" fmla="*/ 0 h 394"/>
                <a:gd name="T18" fmla="*/ 376 w 393"/>
                <a:gd name="T19" fmla="*/ 333 h 394"/>
                <a:gd name="T20" fmla="*/ 333 w 393"/>
                <a:gd name="T21" fmla="*/ 376 h 394"/>
                <a:gd name="T22" fmla="*/ 61 w 393"/>
                <a:gd name="T23" fmla="*/ 376 h 394"/>
                <a:gd name="T24" fmla="*/ 18 w 393"/>
                <a:gd name="T25" fmla="*/ 333 h 394"/>
                <a:gd name="T26" fmla="*/ 18 w 393"/>
                <a:gd name="T27" fmla="*/ 61 h 394"/>
                <a:gd name="T28" fmla="*/ 61 w 393"/>
                <a:gd name="T29" fmla="*/ 18 h 394"/>
                <a:gd name="T30" fmla="*/ 333 w 393"/>
                <a:gd name="T31" fmla="*/ 18 h 394"/>
                <a:gd name="T32" fmla="*/ 376 w 393"/>
                <a:gd name="T33" fmla="*/ 61 h 394"/>
                <a:gd name="T34" fmla="*/ 376 w 393"/>
                <a:gd name="T35" fmla="*/ 33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3" h="394">
                  <a:moveTo>
                    <a:pt x="333" y="0"/>
                  </a:moveTo>
                  <a:cubicBezTo>
                    <a:pt x="61" y="0"/>
                    <a:pt x="61" y="0"/>
                    <a:pt x="61" y="0"/>
                  </a:cubicBezTo>
                  <a:cubicBezTo>
                    <a:pt x="28" y="0"/>
                    <a:pt x="0" y="28"/>
                    <a:pt x="0" y="61"/>
                  </a:cubicBezTo>
                  <a:cubicBezTo>
                    <a:pt x="0" y="333"/>
                    <a:pt x="0" y="333"/>
                    <a:pt x="0" y="333"/>
                  </a:cubicBezTo>
                  <a:cubicBezTo>
                    <a:pt x="0" y="366"/>
                    <a:pt x="28" y="394"/>
                    <a:pt x="61" y="394"/>
                  </a:cubicBezTo>
                  <a:cubicBezTo>
                    <a:pt x="333" y="394"/>
                    <a:pt x="333" y="394"/>
                    <a:pt x="333" y="394"/>
                  </a:cubicBezTo>
                  <a:cubicBezTo>
                    <a:pt x="366" y="394"/>
                    <a:pt x="393" y="366"/>
                    <a:pt x="393" y="333"/>
                  </a:cubicBezTo>
                  <a:cubicBezTo>
                    <a:pt x="393" y="61"/>
                    <a:pt x="393" y="61"/>
                    <a:pt x="393" y="61"/>
                  </a:cubicBezTo>
                  <a:cubicBezTo>
                    <a:pt x="393" y="28"/>
                    <a:pt x="366" y="0"/>
                    <a:pt x="333" y="0"/>
                  </a:cubicBezTo>
                  <a:close/>
                  <a:moveTo>
                    <a:pt x="376" y="333"/>
                  </a:moveTo>
                  <a:cubicBezTo>
                    <a:pt x="376" y="357"/>
                    <a:pt x="357" y="376"/>
                    <a:pt x="333" y="376"/>
                  </a:cubicBezTo>
                  <a:cubicBezTo>
                    <a:pt x="61" y="376"/>
                    <a:pt x="61" y="376"/>
                    <a:pt x="61" y="376"/>
                  </a:cubicBezTo>
                  <a:cubicBezTo>
                    <a:pt x="37" y="376"/>
                    <a:pt x="18" y="357"/>
                    <a:pt x="18" y="333"/>
                  </a:cubicBezTo>
                  <a:cubicBezTo>
                    <a:pt x="18" y="61"/>
                    <a:pt x="18" y="61"/>
                    <a:pt x="18" y="61"/>
                  </a:cubicBezTo>
                  <a:cubicBezTo>
                    <a:pt x="18" y="37"/>
                    <a:pt x="37" y="18"/>
                    <a:pt x="61" y="18"/>
                  </a:cubicBezTo>
                  <a:cubicBezTo>
                    <a:pt x="333" y="18"/>
                    <a:pt x="333" y="18"/>
                    <a:pt x="333" y="18"/>
                  </a:cubicBezTo>
                  <a:cubicBezTo>
                    <a:pt x="357" y="18"/>
                    <a:pt x="376" y="37"/>
                    <a:pt x="376" y="61"/>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dirty="0">
                <a:solidFill>
                  <a:srgbClr val="505050"/>
                </a:solidFill>
              </a:endParaRPr>
            </a:p>
          </p:txBody>
        </p:sp>
        <p:sp>
          <p:nvSpPr>
            <p:cNvPr id="25" name="Freeform 9"/>
            <p:cNvSpPr>
              <a:spLocks/>
            </p:cNvSpPr>
            <p:nvPr/>
          </p:nvSpPr>
          <p:spPr bwMode="black">
            <a:xfrm>
              <a:off x="1827213" y="2951163"/>
              <a:ext cx="263525" cy="290513"/>
            </a:xfrm>
            <a:custGeom>
              <a:avLst/>
              <a:gdLst>
                <a:gd name="T0" fmla="*/ 50 w 148"/>
                <a:gd name="T1" fmla="*/ 0 h 163"/>
                <a:gd name="T2" fmla="*/ 0 w 148"/>
                <a:gd name="T3" fmla="*/ 13 h 163"/>
                <a:gd name="T4" fmla="*/ 124 w 148"/>
                <a:gd name="T5" fmla="*/ 163 h 163"/>
                <a:gd name="T6" fmla="*/ 148 w 148"/>
                <a:gd name="T7" fmla="*/ 98 h 163"/>
                <a:gd name="T8" fmla="*/ 50 w 148"/>
                <a:gd name="T9" fmla="*/ 0 h 163"/>
              </a:gdLst>
              <a:ahLst/>
              <a:cxnLst>
                <a:cxn ang="0">
                  <a:pos x="T0" y="T1"/>
                </a:cxn>
                <a:cxn ang="0">
                  <a:pos x="T2" y="T3"/>
                </a:cxn>
                <a:cxn ang="0">
                  <a:pos x="T4" y="T5"/>
                </a:cxn>
                <a:cxn ang="0">
                  <a:pos x="T6" y="T7"/>
                </a:cxn>
                <a:cxn ang="0">
                  <a:pos x="T8" y="T9"/>
                </a:cxn>
              </a:cxnLst>
              <a:rect l="0" t="0" r="r" b="b"/>
              <a:pathLst>
                <a:path w="148" h="163">
                  <a:moveTo>
                    <a:pt x="50" y="0"/>
                  </a:moveTo>
                  <a:cubicBezTo>
                    <a:pt x="32" y="0"/>
                    <a:pt x="15" y="5"/>
                    <a:pt x="0" y="13"/>
                  </a:cubicBezTo>
                  <a:cubicBezTo>
                    <a:pt x="124" y="163"/>
                    <a:pt x="124" y="163"/>
                    <a:pt x="124" y="163"/>
                  </a:cubicBezTo>
                  <a:cubicBezTo>
                    <a:pt x="139" y="145"/>
                    <a:pt x="148" y="123"/>
                    <a:pt x="148" y="98"/>
                  </a:cubicBezTo>
                  <a:cubicBezTo>
                    <a:pt x="148" y="44"/>
                    <a:pt x="104" y="0"/>
                    <a:pt x="50" y="0"/>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dirty="0">
                <a:solidFill>
                  <a:srgbClr val="505050"/>
                </a:solidFill>
              </a:endParaRPr>
            </a:p>
          </p:txBody>
        </p:sp>
        <p:sp>
          <p:nvSpPr>
            <p:cNvPr id="26" name="Freeform 10"/>
            <p:cNvSpPr>
              <a:spLocks/>
            </p:cNvSpPr>
            <p:nvPr/>
          </p:nvSpPr>
          <p:spPr bwMode="black">
            <a:xfrm>
              <a:off x="1743075" y="3011488"/>
              <a:ext cx="260350" cy="287338"/>
            </a:xfrm>
            <a:custGeom>
              <a:avLst/>
              <a:gdLst>
                <a:gd name="T0" fmla="*/ 0 w 147"/>
                <a:gd name="T1" fmla="*/ 64 h 162"/>
                <a:gd name="T2" fmla="*/ 98 w 147"/>
                <a:gd name="T3" fmla="*/ 162 h 162"/>
                <a:gd name="T4" fmla="*/ 147 w 147"/>
                <a:gd name="T5" fmla="*/ 149 h 162"/>
                <a:gd name="T6" fmla="*/ 23 w 147"/>
                <a:gd name="T7" fmla="*/ 0 h 162"/>
                <a:gd name="T8" fmla="*/ 0 w 147"/>
                <a:gd name="T9" fmla="*/ 64 h 162"/>
              </a:gdLst>
              <a:ahLst/>
              <a:cxnLst>
                <a:cxn ang="0">
                  <a:pos x="T0" y="T1"/>
                </a:cxn>
                <a:cxn ang="0">
                  <a:pos x="T2" y="T3"/>
                </a:cxn>
                <a:cxn ang="0">
                  <a:pos x="T4" y="T5"/>
                </a:cxn>
                <a:cxn ang="0">
                  <a:pos x="T6" y="T7"/>
                </a:cxn>
                <a:cxn ang="0">
                  <a:pos x="T8" y="T9"/>
                </a:cxn>
              </a:cxnLst>
              <a:rect l="0" t="0" r="r" b="b"/>
              <a:pathLst>
                <a:path w="147" h="162">
                  <a:moveTo>
                    <a:pt x="0" y="64"/>
                  </a:moveTo>
                  <a:cubicBezTo>
                    <a:pt x="0" y="118"/>
                    <a:pt x="44" y="162"/>
                    <a:pt x="98" y="162"/>
                  </a:cubicBezTo>
                  <a:cubicBezTo>
                    <a:pt x="116" y="162"/>
                    <a:pt x="132" y="158"/>
                    <a:pt x="147" y="149"/>
                  </a:cubicBezTo>
                  <a:cubicBezTo>
                    <a:pt x="23" y="0"/>
                    <a:pt x="23" y="0"/>
                    <a:pt x="23" y="0"/>
                  </a:cubicBezTo>
                  <a:cubicBezTo>
                    <a:pt x="9" y="17"/>
                    <a:pt x="0" y="40"/>
                    <a:pt x="0" y="64"/>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dirty="0">
                <a:solidFill>
                  <a:srgbClr val="505050"/>
                </a:solidFill>
              </a:endParaRPr>
            </a:p>
          </p:txBody>
        </p:sp>
        <p:sp>
          <p:nvSpPr>
            <p:cNvPr id="27" name="Freeform 11"/>
            <p:cNvSpPr>
              <a:spLocks noEditPoints="1"/>
            </p:cNvSpPr>
            <p:nvPr/>
          </p:nvSpPr>
          <p:spPr bwMode="black">
            <a:xfrm>
              <a:off x="1628775" y="2836863"/>
              <a:ext cx="576263" cy="576263"/>
            </a:xfrm>
            <a:custGeom>
              <a:avLst/>
              <a:gdLst>
                <a:gd name="T0" fmla="*/ 298 w 324"/>
                <a:gd name="T1" fmla="*/ 0 h 324"/>
                <a:gd name="T2" fmla="*/ 26 w 324"/>
                <a:gd name="T3" fmla="*/ 0 h 324"/>
                <a:gd name="T4" fmla="*/ 0 w 324"/>
                <a:gd name="T5" fmla="*/ 26 h 324"/>
                <a:gd name="T6" fmla="*/ 0 w 324"/>
                <a:gd name="T7" fmla="*/ 298 h 324"/>
                <a:gd name="T8" fmla="*/ 26 w 324"/>
                <a:gd name="T9" fmla="*/ 324 h 324"/>
                <a:gd name="T10" fmla="*/ 298 w 324"/>
                <a:gd name="T11" fmla="*/ 324 h 324"/>
                <a:gd name="T12" fmla="*/ 324 w 324"/>
                <a:gd name="T13" fmla="*/ 298 h 324"/>
                <a:gd name="T14" fmla="*/ 324 w 324"/>
                <a:gd name="T15" fmla="*/ 26 h 324"/>
                <a:gd name="T16" fmla="*/ 298 w 324"/>
                <a:gd name="T17" fmla="*/ 0 h 324"/>
                <a:gd name="T18" fmla="*/ 162 w 324"/>
                <a:gd name="T19" fmla="*/ 296 h 324"/>
                <a:gd name="T20" fmla="*/ 28 w 324"/>
                <a:gd name="T21" fmla="*/ 162 h 324"/>
                <a:gd name="T22" fmla="*/ 162 w 324"/>
                <a:gd name="T23" fmla="*/ 28 h 324"/>
                <a:gd name="T24" fmla="*/ 296 w 324"/>
                <a:gd name="T25" fmla="*/ 162 h 324"/>
                <a:gd name="T26" fmla="*/ 162 w 324"/>
                <a:gd name="T27" fmla="*/ 2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324">
                  <a:moveTo>
                    <a:pt x="298" y="0"/>
                  </a:moveTo>
                  <a:cubicBezTo>
                    <a:pt x="26" y="0"/>
                    <a:pt x="26" y="0"/>
                    <a:pt x="26" y="0"/>
                  </a:cubicBezTo>
                  <a:cubicBezTo>
                    <a:pt x="12" y="0"/>
                    <a:pt x="0" y="12"/>
                    <a:pt x="0" y="26"/>
                  </a:cubicBezTo>
                  <a:cubicBezTo>
                    <a:pt x="0" y="298"/>
                    <a:pt x="0" y="298"/>
                    <a:pt x="0" y="298"/>
                  </a:cubicBezTo>
                  <a:cubicBezTo>
                    <a:pt x="0" y="312"/>
                    <a:pt x="12" y="324"/>
                    <a:pt x="26" y="324"/>
                  </a:cubicBezTo>
                  <a:cubicBezTo>
                    <a:pt x="298" y="324"/>
                    <a:pt x="298" y="324"/>
                    <a:pt x="298" y="324"/>
                  </a:cubicBezTo>
                  <a:cubicBezTo>
                    <a:pt x="312" y="324"/>
                    <a:pt x="324" y="312"/>
                    <a:pt x="324" y="298"/>
                  </a:cubicBezTo>
                  <a:cubicBezTo>
                    <a:pt x="324" y="26"/>
                    <a:pt x="324" y="26"/>
                    <a:pt x="324" y="26"/>
                  </a:cubicBezTo>
                  <a:cubicBezTo>
                    <a:pt x="324" y="12"/>
                    <a:pt x="312" y="0"/>
                    <a:pt x="298" y="0"/>
                  </a:cubicBezTo>
                  <a:close/>
                  <a:moveTo>
                    <a:pt x="162" y="296"/>
                  </a:moveTo>
                  <a:cubicBezTo>
                    <a:pt x="88" y="296"/>
                    <a:pt x="28" y="236"/>
                    <a:pt x="28" y="162"/>
                  </a:cubicBezTo>
                  <a:cubicBezTo>
                    <a:pt x="28" y="88"/>
                    <a:pt x="88" y="28"/>
                    <a:pt x="162" y="28"/>
                  </a:cubicBezTo>
                  <a:cubicBezTo>
                    <a:pt x="236" y="28"/>
                    <a:pt x="296" y="88"/>
                    <a:pt x="296" y="162"/>
                  </a:cubicBezTo>
                  <a:cubicBezTo>
                    <a:pt x="296" y="236"/>
                    <a:pt x="236" y="296"/>
                    <a:pt x="162" y="296"/>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dirty="0">
                <a:solidFill>
                  <a:srgbClr val="505050"/>
                </a:solidFill>
              </a:endParaRPr>
            </a:p>
          </p:txBody>
        </p:sp>
      </p:grpSp>
      <p:sp>
        <p:nvSpPr>
          <p:cNvPr id="28" name="Freeform 84"/>
          <p:cNvSpPr>
            <a:spLocks noEditPoints="1"/>
          </p:cNvSpPr>
          <p:nvPr/>
        </p:nvSpPr>
        <p:spPr bwMode="black">
          <a:xfrm>
            <a:off x="9872412" y="2793117"/>
            <a:ext cx="401584" cy="480060"/>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742"/>
            <a:endParaRPr lang="en-US" sz="1600" dirty="0">
              <a:solidFill>
                <a:srgbClr val="505050"/>
              </a:solidFill>
            </a:endParaRPr>
          </a:p>
        </p:txBody>
      </p:sp>
      <p:sp>
        <p:nvSpPr>
          <p:cNvPr id="29" name="Textfeld 1"/>
          <p:cNvSpPr txBox="1"/>
          <p:nvPr/>
        </p:nvSpPr>
        <p:spPr>
          <a:xfrm>
            <a:off x="10052782" y="3599786"/>
            <a:ext cx="221214" cy="615553"/>
          </a:xfrm>
          <a:prstGeom prst="rect">
            <a:avLst/>
          </a:prstGeom>
          <a:noFill/>
        </p:spPr>
        <p:txBody>
          <a:bodyPr wrap="none" lIns="0" tIns="0" rIns="0" bIns="0" rtlCol="0">
            <a:spAutoFit/>
          </a:bodyPr>
          <a:lstStyle/>
          <a:p>
            <a:pPr defTabSz="932742"/>
            <a:r>
              <a:rPr lang="en-US" sz="4000" b="1" dirty="0" smtClean="0">
                <a:solidFill>
                  <a:srgbClr val="FFFFFF"/>
                </a:solidFill>
                <a:latin typeface="Segoe UI Light" pitchFamily="34" charset="0"/>
              </a:rPr>
              <a:t>?</a:t>
            </a:r>
            <a:endParaRPr lang="en-US" sz="4000" b="1" dirty="0">
              <a:solidFill>
                <a:srgbClr val="FFFFFF"/>
              </a:solidFill>
              <a:latin typeface="Segoe UI Light" pitchFamily="34" charset="0"/>
            </a:endParaRPr>
          </a:p>
        </p:txBody>
      </p:sp>
    </p:spTree>
    <p:extLst>
      <p:ext uri="{BB962C8B-B14F-4D97-AF65-F5344CB8AC3E}">
        <p14:creationId xmlns:p14="http://schemas.microsoft.com/office/powerpoint/2010/main" val="2389818251"/>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DV_TOP" val="88,62496"/>
  <p:tag name="ADV_LEFT" val="14,12512"/>
  <p:tag name="ADV_HEIGHT" val="391,125"/>
  <p:tag name="ADV_WIDTH" val="334,62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hVzHy5suNEyUUoXoM6rMm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hVzHy5suNEyUUoXoM6rMm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hVzHy5suNEyUUoXoM6rMmA"/>
</p:tagLst>
</file>

<file path=ppt/tags/tag2.xml><?xml version="1.0" encoding="utf-8"?>
<p:tagLst xmlns:a="http://schemas.openxmlformats.org/drawingml/2006/main" xmlns:r="http://schemas.openxmlformats.org/officeDocument/2006/relationships" xmlns:p="http://schemas.openxmlformats.org/presentationml/2006/main">
  <p:tag name="ADV_TOP" val="88,62504"/>
  <p:tag name="ADV_LEFT" val="14,12504"/>
  <p:tag name="ADV_HEIGHT" val="16,96409"/>
  <p:tag name="ADV_WIDTH" val="334,625"/>
</p:tagLst>
</file>

<file path=ppt/tags/tag3.xml><?xml version="1.0" encoding="utf-8"?>
<p:tagLst xmlns:a="http://schemas.openxmlformats.org/drawingml/2006/main" xmlns:r="http://schemas.openxmlformats.org/officeDocument/2006/relationships" xmlns:p="http://schemas.openxmlformats.org/presentationml/2006/main">
  <p:tag name="ADV_TOP" val="88,62496"/>
  <p:tag name="ADV_LEFT" val="14,12512"/>
  <p:tag name="ADV_HEIGHT" val="391,125"/>
  <p:tag name="ADV_WIDTH" val="334,625"/>
</p:tagLst>
</file>

<file path=ppt/tags/tag4.xml><?xml version="1.0" encoding="utf-8"?>
<p:tagLst xmlns:a="http://schemas.openxmlformats.org/drawingml/2006/main" xmlns:r="http://schemas.openxmlformats.org/officeDocument/2006/relationships" xmlns:p="http://schemas.openxmlformats.org/presentationml/2006/main">
  <p:tag name="ADV_TOP" val="88,62496"/>
  <p:tag name="ADV_LEFT" val="14,12512"/>
  <p:tag name="ADV_HEIGHT" val="391,125"/>
  <p:tag name="ADV_WIDTH" val="334,625"/>
</p:tagLst>
</file>

<file path=ppt/tags/tag5.xml><?xml version="1.0" encoding="utf-8"?>
<p:tagLst xmlns:a="http://schemas.openxmlformats.org/drawingml/2006/main" xmlns:r="http://schemas.openxmlformats.org/officeDocument/2006/relationships" xmlns:p="http://schemas.openxmlformats.org/presentationml/2006/main">
  <p:tag name="ADV_TOP" val="88,62496"/>
  <p:tag name="ADV_LEFT" val="14,12512"/>
  <p:tag name="ADV_HEIGHT" val="391,125"/>
  <p:tag name="ADV_WIDTH" val="334,625"/>
</p:tagLst>
</file>

<file path=ppt/tags/tag6.xml><?xml version="1.0" encoding="utf-8"?>
<p:tagLst xmlns:a="http://schemas.openxmlformats.org/drawingml/2006/main" xmlns:r="http://schemas.openxmlformats.org/officeDocument/2006/relationships" xmlns:p="http://schemas.openxmlformats.org/presentationml/2006/main">
  <p:tag name="ADV_TOP" val="88,62504"/>
  <p:tag name="ADV_LEFT" val="14,12504"/>
  <p:tag name="ADV_HEIGHT" val="16,96409"/>
  <p:tag name="ADV_WIDTH" val="334,625"/>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hVzHy5suNEyUUoXoM6rMm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hVzHy5suNEyUUoXoM6rMm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hVzHy5suNEyUUoXoM6rMmA"/>
</p:tagLst>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0.xml><?xml version="1.0" encoding="utf-8"?>
<a:theme xmlns:a="http://schemas.openxmlformats.org/drawingml/2006/main" name="5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1_Metro Template Light 16x9">
  <a:themeElements>
    <a:clrScheme name="Metro PlanB.">
      <a:dk1>
        <a:srgbClr val="000000"/>
      </a:dk1>
      <a:lt1>
        <a:srgbClr val="FFFFFF"/>
      </a:lt1>
      <a:dk2>
        <a:srgbClr val="3F3F3F"/>
      </a:dk2>
      <a:lt2>
        <a:srgbClr val="F2F2F2"/>
      </a:lt2>
      <a:accent1>
        <a:srgbClr val="EE7D11"/>
      </a:accent1>
      <a:accent2>
        <a:srgbClr val="4A6812"/>
      </a:accent2>
      <a:accent3>
        <a:srgbClr val="AE2018"/>
      </a:accent3>
      <a:accent4>
        <a:srgbClr val="4B575F"/>
      </a:accent4>
      <a:accent5>
        <a:srgbClr val="848587"/>
      </a:accent5>
      <a:accent6>
        <a:srgbClr val="8FB616"/>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2.xml><?xml version="1.0" encoding="utf-8"?>
<a:theme xmlns:a="http://schemas.openxmlformats.org/drawingml/2006/main" name="1_MurdochServicesMetro">
  <a:themeElements>
    <a:clrScheme name="Custom 24">
      <a:dk1>
        <a:srgbClr val="505050"/>
      </a:dk1>
      <a:lt1>
        <a:sysClr val="window" lastClr="FFFFFF"/>
      </a:lt1>
      <a:dk2>
        <a:srgbClr val="0072C6"/>
      </a:dk2>
      <a:lt2>
        <a:srgbClr val="FFB900"/>
      </a:lt2>
      <a:accent1>
        <a:srgbClr val="7FBA00"/>
      </a:accent1>
      <a:accent2>
        <a:srgbClr val="00188F"/>
      </a:accent2>
      <a:accent3>
        <a:srgbClr val="BA141A"/>
      </a:accent3>
      <a:accent4>
        <a:srgbClr val="007233"/>
      </a:accent4>
      <a:accent5>
        <a:srgbClr val="442359"/>
      </a:accent5>
      <a:accent6>
        <a:srgbClr val="DD5900"/>
      </a:accent6>
      <a:hlink>
        <a:srgbClr val="7FBA00"/>
      </a:hlink>
      <a:folHlink>
        <a:srgbClr val="7FBA00"/>
      </a:folHlink>
    </a:clrScheme>
    <a:fontScheme name="Custom 2">
      <a:majorFont>
        <a:latin typeface="Segoe UI Light"/>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err="1" smtClean="0">
            <a:gradFill>
              <a:gsLst>
                <a:gs pos="0">
                  <a:srgbClr val="FFFFFF"/>
                </a:gs>
                <a:gs pos="100000">
                  <a:srgbClr val="FFFFFF"/>
                </a:gs>
              </a:gsLst>
              <a:lin ang="5400000" scaled="0"/>
            </a:gradFill>
          </a:defRPr>
        </a:defPPr>
      </a:lstStyle>
      <a:style>
        <a:lnRef idx="2">
          <a:schemeClr val="accent5">
            <a:shade val="50000"/>
          </a:schemeClr>
        </a:lnRef>
        <a:fillRef idx="1">
          <a:schemeClr val="accent5"/>
        </a:fillRef>
        <a:effectRef idx="0">
          <a:schemeClr val="accent5"/>
        </a:effectRef>
        <a:fontRef idx="minor">
          <a:schemeClr val="lt1"/>
        </a:fontRef>
      </a:style>
    </a:spDef>
    <a:txDef>
      <a:spPr>
        <a:noFill/>
      </a:spPr>
      <a:bodyPr wrap="square" lIns="0" tIns="0" rIns="0" bIns="0" rtlCol="0">
        <a:spAutoFit/>
      </a:bodyPr>
      <a:lstStyle>
        <a:defPPr>
          <a:defRPr dirty="0" err="1" smtClean="0">
            <a:solidFill>
              <a:schemeClr val="tx1"/>
            </a:solidFill>
            <a:latin typeface="Segoe UI" pitchFamily="34" charset="0"/>
            <a:cs typeface="Segoe UI" pitchFamily="34" charset="0"/>
          </a:defRPr>
        </a:defPPr>
      </a:lstStyle>
    </a:tx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
  <a:themeElements>
    <a:clrScheme name="Custom 1">
      <a:dk1>
        <a:srgbClr val="00338D"/>
      </a:dk1>
      <a:lt1>
        <a:srgbClr val="FFFFFF"/>
      </a:lt1>
      <a:dk2>
        <a:srgbClr val="012654"/>
      </a:dk2>
      <a:lt2>
        <a:srgbClr val="00AEEF"/>
      </a:lt2>
      <a:accent1>
        <a:srgbClr val="007CAD"/>
      </a:accent1>
      <a:accent2>
        <a:srgbClr val="00338D"/>
      </a:accent2>
      <a:accent3>
        <a:srgbClr val="747678"/>
      </a:accent3>
      <a:accent4>
        <a:srgbClr val="6A7F10"/>
      </a:accent4>
      <a:accent5>
        <a:srgbClr val="EBB700"/>
      </a:accent5>
      <a:accent6>
        <a:srgbClr val="8E258D"/>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KPMG">
      <a:dk1>
        <a:srgbClr val="00338D"/>
      </a:dk1>
      <a:lt1>
        <a:srgbClr val="FFFFFF"/>
      </a:lt1>
      <a:dk2>
        <a:srgbClr val="012654"/>
      </a:dk2>
      <a:lt2>
        <a:srgbClr val="00AEEF"/>
      </a:lt2>
      <a:accent1>
        <a:srgbClr val="007CAD"/>
      </a:accent1>
      <a:accent2>
        <a:srgbClr val="00338D"/>
      </a:accent2>
      <a:accent3>
        <a:srgbClr val="747678"/>
      </a:accent3>
      <a:accent4>
        <a:srgbClr val="6A7F10"/>
      </a:accent4>
      <a:accent5>
        <a:srgbClr val="EBB700"/>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Metro Template Light 16x9">
  <a:themeElements>
    <a:clrScheme name="Metro PlanB.">
      <a:dk1>
        <a:srgbClr val="000000"/>
      </a:dk1>
      <a:lt1>
        <a:srgbClr val="FFFFFF"/>
      </a:lt1>
      <a:dk2>
        <a:srgbClr val="3F3F3F"/>
      </a:dk2>
      <a:lt2>
        <a:srgbClr val="F2F2F2"/>
      </a:lt2>
      <a:accent1>
        <a:srgbClr val="EE7D11"/>
      </a:accent1>
      <a:accent2>
        <a:srgbClr val="4A6812"/>
      </a:accent2>
      <a:accent3>
        <a:srgbClr val="AE2018"/>
      </a:accent3>
      <a:accent4>
        <a:srgbClr val="4B575F"/>
      </a:accent4>
      <a:accent5>
        <a:srgbClr val="848587"/>
      </a:accent5>
      <a:accent6>
        <a:srgbClr val="8FB616"/>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xml><?xml version="1.0" encoding="utf-8"?>
<a:theme xmlns:a="http://schemas.openxmlformats.org/drawingml/2006/main" name="3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2_5-30072_SPC2012_Business_Template_16x9">
  <a:themeElements>
    <a:clrScheme name="Custom 1">
      <a:dk1>
        <a:srgbClr val="00338D"/>
      </a:dk1>
      <a:lt1>
        <a:srgbClr val="FFFFFF"/>
      </a:lt1>
      <a:dk2>
        <a:srgbClr val="012654"/>
      </a:dk2>
      <a:lt2>
        <a:srgbClr val="00AEEF"/>
      </a:lt2>
      <a:accent1>
        <a:srgbClr val="007CAD"/>
      </a:accent1>
      <a:accent2>
        <a:srgbClr val="00338D"/>
      </a:accent2>
      <a:accent3>
        <a:srgbClr val="747678"/>
      </a:accent3>
      <a:accent4>
        <a:srgbClr val="6A7F10"/>
      </a:accent4>
      <a:accent5>
        <a:srgbClr val="EBB700"/>
      </a:accent5>
      <a:accent6>
        <a:srgbClr val="8E258D"/>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4_5-30072_SPC2012_Business_Template_16x9_Light">
  <a:themeElements>
    <a:clrScheme name="KPMG">
      <a:dk1>
        <a:srgbClr val="00338D"/>
      </a:dk1>
      <a:lt1>
        <a:srgbClr val="FFFFFF"/>
      </a:lt1>
      <a:dk2>
        <a:srgbClr val="012654"/>
      </a:dk2>
      <a:lt2>
        <a:srgbClr val="00AEEF"/>
      </a:lt2>
      <a:accent1>
        <a:srgbClr val="007CAD"/>
      </a:accent1>
      <a:accent2>
        <a:srgbClr val="00338D"/>
      </a:accent2>
      <a:accent3>
        <a:srgbClr val="747678"/>
      </a:accent3>
      <a:accent4>
        <a:srgbClr val="6A7F10"/>
      </a:accent4>
      <a:accent5>
        <a:srgbClr val="EBB700"/>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Override1.xml><?xml version="1.0" encoding="utf-8"?>
<a:themeOverride xmlns:a="http://schemas.openxmlformats.org/drawingml/2006/main">
  <a:clrScheme name="KPMG Colours">
    <a:dk1>
      <a:srgbClr val="000000"/>
    </a:dk1>
    <a:lt1>
      <a:srgbClr val="FFFFFF"/>
    </a:lt1>
    <a:dk2>
      <a:srgbClr val="007C92"/>
    </a:dk2>
    <a:lt2>
      <a:srgbClr val="747678"/>
    </a:lt2>
    <a:accent1>
      <a:srgbClr val="8E258D"/>
    </a:accent1>
    <a:accent2>
      <a:srgbClr val="A79E70"/>
    </a:accent2>
    <a:accent3>
      <a:srgbClr val="7AB800"/>
    </a:accent3>
    <a:accent4>
      <a:srgbClr val="00338D"/>
    </a:accent4>
    <a:accent5>
      <a:srgbClr val="C84E00"/>
    </a:accent5>
    <a:accent6>
      <a:srgbClr val="EBB700"/>
    </a:accent6>
    <a:hlink>
      <a:srgbClr val="007C92"/>
    </a:hlink>
    <a:folHlink>
      <a:srgbClr val="8E258D"/>
    </a:folHlink>
  </a:clrScheme>
  <a:fontScheme name="KPMG Theme">
    <a:majorFont>
      <a:latin typeface="Arial"/>
      <a:ea typeface=""/>
      <a:cs typeface=""/>
    </a:majorFont>
    <a:minorFont>
      <a:latin typeface="Arial"/>
      <a:ea typeface=""/>
      <a:cs typeface=""/>
    </a:minorFont>
  </a:fontScheme>
  <a:fmtScheme name="KPMG Theme">
    <a:fillStyleLst>
      <a:solidFill>
        <a:schemeClr val="phClr"/>
      </a:solidFill>
      <a:solidFill>
        <a:schemeClr val="phClr">
          <a:tint val="0"/>
        </a:schemeClr>
      </a:solidFill>
      <a:solidFill>
        <a:schemeClr val="phClr"/>
      </a:solidFill>
    </a:fillStyleLst>
    <a:lnStyleLst>
      <a:ln w="6350" cap="rnd" cmpd="sng" algn="ctr">
        <a:solidFill>
          <a:schemeClr val="phClr"/>
        </a:solidFill>
        <a:prstDash val="solid"/>
      </a:ln>
      <a:ln w="12700" cap="rnd" cmpd="sng" algn="ctr">
        <a:solidFill>
          <a:schemeClr val="phClr"/>
        </a:solidFill>
        <a:prstDash val="solid"/>
      </a:ln>
      <a:ln w="19050" cap="rnd"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Override>
</file>

<file path=ppt/theme/themeOverride2.xml><?xml version="1.0" encoding="utf-8"?>
<a:themeOverride xmlns:a="http://schemas.openxmlformats.org/drawingml/2006/main">
  <a:clrScheme name="KPMG Colours">
    <a:dk1>
      <a:srgbClr val="000000"/>
    </a:dk1>
    <a:lt1>
      <a:srgbClr val="FFFFFF"/>
    </a:lt1>
    <a:dk2>
      <a:srgbClr val="007C92"/>
    </a:dk2>
    <a:lt2>
      <a:srgbClr val="747678"/>
    </a:lt2>
    <a:accent1>
      <a:srgbClr val="8E258D"/>
    </a:accent1>
    <a:accent2>
      <a:srgbClr val="A79E70"/>
    </a:accent2>
    <a:accent3>
      <a:srgbClr val="7AB800"/>
    </a:accent3>
    <a:accent4>
      <a:srgbClr val="00338D"/>
    </a:accent4>
    <a:accent5>
      <a:srgbClr val="C84E00"/>
    </a:accent5>
    <a:accent6>
      <a:srgbClr val="EBB700"/>
    </a:accent6>
    <a:hlink>
      <a:srgbClr val="007C92"/>
    </a:hlink>
    <a:folHlink>
      <a:srgbClr val="8E258D"/>
    </a:folHlink>
  </a:clrScheme>
  <a:fontScheme name="KPMG Theme">
    <a:majorFont>
      <a:latin typeface="Arial"/>
      <a:ea typeface=""/>
      <a:cs typeface=""/>
    </a:majorFont>
    <a:minorFont>
      <a:latin typeface="Arial"/>
      <a:ea typeface=""/>
      <a:cs typeface=""/>
    </a:minorFont>
  </a:fontScheme>
  <a:fmtScheme name="KPMG Theme">
    <a:fillStyleLst>
      <a:solidFill>
        <a:schemeClr val="phClr"/>
      </a:solidFill>
      <a:solidFill>
        <a:schemeClr val="phClr">
          <a:tint val="0"/>
        </a:schemeClr>
      </a:solidFill>
      <a:solidFill>
        <a:schemeClr val="phClr"/>
      </a:solidFill>
    </a:fillStyleLst>
    <a:lnStyleLst>
      <a:ln w="6350" cap="rnd" cmpd="sng" algn="ctr">
        <a:solidFill>
          <a:schemeClr val="phClr"/>
        </a:solidFill>
        <a:prstDash val="solid"/>
      </a:ln>
      <a:ln w="12700" cap="rnd" cmpd="sng" algn="ctr">
        <a:solidFill>
          <a:schemeClr val="phClr"/>
        </a:solidFill>
        <a:prstDash val="solid"/>
      </a:ln>
      <a:ln w="19050" cap="rnd"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Override>
</file>

<file path=ppt/theme/themeOverride3.xml><?xml version="1.0" encoding="utf-8"?>
<a:themeOverride xmlns:a="http://schemas.openxmlformats.org/drawingml/2006/main">
  <a:clrScheme name="KPMG Colours">
    <a:dk1>
      <a:srgbClr val="000000"/>
    </a:dk1>
    <a:lt1>
      <a:srgbClr val="FFFFFF"/>
    </a:lt1>
    <a:dk2>
      <a:srgbClr val="007C92"/>
    </a:dk2>
    <a:lt2>
      <a:srgbClr val="747678"/>
    </a:lt2>
    <a:accent1>
      <a:srgbClr val="8E258D"/>
    </a:accent1>
    <a:accent2>
      <a:srgbClr val="A79E70"/>
    </a:accent2>
    <a:accent3>
      <a:srgbClr val="7AB800"/>
    </a:accent3>
    <a:accent4>
      <a:srgbClr val="00338D"/>
    </a:accent4>
    <a:accent5>
      <a:srgbClr val="C84E00"/>
    </a:accent5>
    <a:accent6>
      <a:srgbClr val="EBB700"/>
    </a:accent6>
    <a:hlink>
      <a:srgbClr val="007C92"/>
    </a:hlink>
    <a:folHlink>
      <a:srgbClr val="8E258D"/>
    </a:folHlink>
  </a:clrScheme>
  <a:fontScheme name="KPMG Theme">
    <a:majorFont>
      <a:latin typeface="Arial"/>
      <a:ea typeface=""/>
      <a:cs typeface=""/>
    </a:majorFont>
    <a:minorFont>
      <a:latin typeface="Arial"/>
      <a:ea typeface=""/>
      <a:cs typeface=""/>
    </a:minorFont>
  </a:fontScheme>
  <a:fmtScheme name="KPMG Theme">
    <a:fillStyleLst>
      <a:solidFill>
        <a:schemeClr val="phClr"/>
      </a:solidFill>
      <a:solidFill>
        <a:schemeClr val="phClr">
          <a:tint val="0"/>
        </a:schemeClr>
      </a:solidFill>
      <a:solidFill>
        <a:schemeClr val="phClr"/>
      </a:solidFill>
    </a:fillStyleLst>
    <a:lnStyleLst>
      <a:ln w="6350" cap="rnd" cmpd="sng" algn="ctr">
        <a:solidFill>
          <a:schemeClr val="phClr"/>
        </a:solidFill>
        <a:prstDash val="solid"/>
      </a:ln>
      <a:ln w="12700" cap="rnd" cmpd="sng" algn="ctr">
        <a:solidFill>
          <a:schemeClr val="phClr"/>
        </a:solidFill>
        <a:prstDash val="solid"/>
      </a:ln>
      <a:ln w="19050" cap="rnd"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Override>
</file>

<file path=ppt/theme/themeOverride4.xml><?xml version="1.0" encoding="utf-8"?>
<a:themeOverride xmlns:a="http://schemas.openxmlformats.org/drawingml/2006/main">
  <a:clrScheme name="KPMG Colours">
    <a:dk1>
      <a:srgbClr val="000000"/>
    </a:dk1>
    <a:lt1>
      <a:srgbClr val="FFFFFF"/>
    </a:lt1>
    <a:dk2>
      <a:srgbClr val="007C92"/>
    </a:dk2>
    <a:lt2>
      <a:srgbClr val="747678"/>
    </a:lt2>
    <a:accent1>
      <a:srgbClr val="8E258D"/>
    </a:accent1>
    <a:accent2>
      <a:srgbClr val="A79E70"/>
    </a:accent2>
    <a:accent3>
      <a:srgbClr val="7AB800"/>
    </a:accent3>
    <a:accent4>
      <a:srgbClr val="00338D"/>
    </a:accent4>
    <a:accent5>
      <a:srgbClr val="C84E00"/>
    </a:accent5>
    <a:accent6>
      <a:srgbClr val="EBB700"/>
    </a:accent6>
    <a:hlink>
      <a:srgbClr val="007C92"/>
    </a:hlink>
    <a:folHlink>
      <a:srgbClr val="8E258D"/>
    </a:folHlink>
  </a:clrScheme>
  <a:fontScheme name="KPMG Theme">
    <a:majorFont>
      <a:latin typeface="Arial"/>
      <a:ea typeface=""/>
      <a:cs typeface=""/>
    </a:majorFont>
    <a:minorFont>
      <a:latin typeface="Arial"/>
      <a:ea typeface=""/>
      <a:cs typeface=""/>
    </a:minorFont>
  </a:fontScheme>
  <a:fmtScheme name="KPMG Theme">
    <a:fillStyleLst>
      <a:solidFill>
        <a:schemeClr val="phClr"/>
      </a:solidFill>
      <a:solidFill>
        <a:schemeClr val="phClr">
          <a:tint val="0"/>
        </a:schemeClr>
      </a:solidFill>
      <a:solidFill>
        <a:schemeClr val="phClr"/>
      </a:solidFill>
    </a:fillStyleLst>
    <a:lnStyleLst>
      <a:ln w="6350" cap="rnd" cmpd="sng" algn="ctr">
        <a:solidFill>
          <a:schemeClr val="phClr"/>
        </a:solidFill>
        <a:prstDash val="solid"/>
      </a:ln>
      <a:ln w="12700" cap="rnd" cmpd="sng" algn="ctr">
        <a:solidFill>
          <a:schemeClr val="phClr"/>
        </a:solidFill>
        <a:prstDash val="solid"/>
      </a:ln>
      <a:ln w="19050" cap="rnd"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Jens Rassloff, Alex Flade,  Dr. Thomas Hemker</External_x0020_Speaker>
    <Session_x0020_Code xmlns="2295e2e7-0eeb-498e-8716-217bb2ee6ee3">SPC272</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Ulrich Homann, Jens Rassloff, Alex Flade, Thomas Hemker</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dcmitype/"/>
    <ds:schemaRef ds:uri="http://schemas.microsoft.com/sharepoint/v3"/>
    <ds:schemaRef ds:uri="032d541b-1b4e-4d91-93c7-b10533c52f73"/>
    <ds:schemaRef ds:uri="2295e2e7-0eeb-498e-8716-217bb2ee6ee3"/>
    <ds:schemaRef ds:uri="http://schemas.microsoft.com/office/2006/documentManagement/types"/>
    <ds:schemaRef ds:uri="http://schemas.microsoft.com/office/infopath/2007/PartnerControls"/>
    <ds:schemaRef ds:uri="http://www.w3.org/XML/1998/namespace"/>
    <ds:schemaRef ds:uri="http://purl.org/dc/elements/1.1/"/>
    <ds:schemaRef ds:uri="http://purl.org/dc/terms/"/>
    <ds:schemaRef ds:uri="http://schemas.openxmlformats.org/package/2006/metadata/core-properties"/>
    <ds:schemaRef ds:uri="230e9df3-be65-4c73-a93b-d1236ebd677e"/>
    <ds:schemaRef ds:uri="http://schemas.microsoft.com/office/2006/metadata/properties"/>
  </ds:schemaRefs>
</ds:datastoreItem>
</file>

<file path=customXml/itemProps2.xml><?xml version="1.0" encoding="utf-8"?>
<ds:datastoreItem xmlns:ds="http://schemas.openxmlformats.org/officeDocument/2006/customXml" ds:itemID="{8C32B19D-136E-4C30-9572-BB68BA4B91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17145</TotalTime>
  <Words>2416</Words>
  <Application>Microsoft Office PowerPoint</Application>
  <PresentationFormat>Custom</PresentationFormat>
  <Paragraphs>575</Paragraphs>
  <Slides>44</Slides>
  <Notes>17</Notes>
  <HiddenSlides>0</HiddenSlides>
  <MMClips>0</MMClips>
  <ScaleCrop>false</ScaleCrop>
  <HeadingPairs>
    <vt:vector size="4" baseType="variant">
      <vt:variant>
        <vt:lpstr>Theme</vt:lpstr>
      </vt:variant>
      <vt:variant>
        <vt:i4>12</vt:i4>
      </vt:variant>
      <vt:variant>
        <vt:lpstr>Slide Titles</vt:lpstr>
      </vt:variant>
      <vt:variant>
        <vt:i4>44</vt:i4>
      </vt:variant>
    </vt:vector>
  </HeadingPairs>
  <TitlesOfParts>
    <vt:vector size="56" baseType="lpstr">
      <vt:lpstr>5-30072_SPC2012_Business_Template_16x9</vt:lpstr>
      <vt:lpstr>5-30072_SPC2012_Business_Template_16x9_Light</vt:lpstr>
      <vt:lpstr>1_5-30072_SPC2012_Business_Template_16x9</vt:lpstr>
      <vt:lpstr>1_5-30072_SPC2012_Business_Template_16x9_Light</vt:lpstr>
      <vt:lpstr>2_5-30072_SPC2012_Business_Template_16x9_Light</vt:lpstr>
      <vt:lpstr>Metro Template Light 16x9</vt:lpstr>
      <vt:lpstr>3_5-30072_SPC2012_Business_Template_16x9_Light</vt:lpstr>
      <vt:lpstr>2_5-30072_SPC2012_Business_Template_16x9</vt:lpstr>
      <vt:lpstr>4_5-30072_SPC2012_Business_Template_16x9_Light</vt:lpstr>
      <vt:lpstr>5_5-30072_SPC2012_Business_Template_16x9_Light</vt:lpstr>
      <vt:lpstr>1_Metro Template Light 16x9</vt:lpstr>
      <vt:lpstr>1_MurdochServicesMetro</vt:lpstr>
      <vt:lpstr>PowerPoint Presentation</vt:lpstr>
      <vt:lpstr>KPMG AG and SharePoint: A project and partner view.  Challenges, Solutions and Lessons Learned</vt:lpstr>
      <vt:lpstr>Agenda and Speakers</vt:lpstr>
      <vt:lpstr>Our Network KPMG International</vt:lpstr>
      <vt:lpstr>KPMG in Germany Facts</vt:lpstr>
      <vt:lpstr>KPMG Our Workforce  </vt:lpstr>
      <vt:lpstr>“K-Smart” Smart Information Management@KPMG with SharePoint 2013  </vt:lpstr>
      <vt:lpstr>Information Management at KPMG How it used to be  </vt:lpstr>
      <vt:lpstr>SharePoint Problem or Solution?</vt:lpstr>
      <vt:lpstr>PowerPoint Presentation</vt:lpstr>
      <vt:lpstr>PowerPoint Presentation</vt:lpstr>
      <vt:lpstr>Change of Work</vt:lpstr>
      <vt:lpstr>A New Start A Company-wide Information Workplace</vt:lpstr>
      <vt:lpstr>PowerPoint Presentation</vt:lpstr>
      <vt:lpstr>KPMG SharePoint CoE national</vt:lpstr>
      <vt:lpstr>Our Information Management Solution </vt:lpstr>
      <vt:lpstr>Identified Use Cases @KPMG  e.g.</vt:lpstr>
      <vt:lpstr>Use Case 1 Object Store for Consulting Projects &amp; Special Audits</vt:lpstr>
      <vt:lpstr>PoC Object Store / Project Site</vt:lpstr>
      <vt:lpstr>IMPACT How to Make SharePoint Work and Unleash Information Worker Productivity  </vt:lpstr>
      <vt:lpstr>IMPACT Make SharePoint Work</vt:lpstr>
      <vt:lpstr>Case studies Participating Companies</vt:lpstr>
      <vt:lpstr>Case Studies Which Factors influence Project Success?</vt:lpstr>
      <vt:lpstr>IMPACT Make SharePoint Work</vt:lpstr>
      <vt:lpstr>Explore SharePoint with User Scenarios</vt:lpstr>
      <vt:lpstr>Exploit SharePoint with IMPACT</vt:lpstr>
      <vt:lpstr>Company-wide Information Workplace Exploit SharePoint with IMPACT</vt:lpstr>
      <vt:lpstr>Company-wide Information Workplace</vt:lpstr>
      <vt:lpstr>Company-wide Information Workplace</vt:lpstr>
      <vt:lpstr>Summary Of each Deliverable</vt:lpstr>
      <vt:lpstr>Company-wide Information Workplace</vt:lpstr>
      <vt:lpstr>Company-wide Information Workplace</vt:lpstr>
      <vt:lpstr>IMPACT How to unleash Information Worker Productivity</vt:lpstr>
      <vt:lpstr>The Partner Opportunity</vt:lpstr>
      <vt:lpstr>SharePoint has grown up</vt:lpstr>
      <vt:lpstr>The Opportunity </vt:lpstr>
      <vt:lpstr>Microsoft Advisory – our Bet on Microsoft Who we are and what we do</vt:lpstr>
      <vt:lpstr>Summary … and Lessons Learned </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KPMG AG and SharePoint: A project and partner view. Challenges, Solutions and Lessons Learned</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929</cp:revision>
  <dcterms:created xsi:type="dcterms:W3CDTF">2012-05-22T07:38:31Z</dcterms:created>
  <dcterms:modified xsi:type="dcterms:W3CDTF">2012-12-06T16:43:59Z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