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0" r:id="rId7"/>
    <p:sldMasterId id="2147484221" r:id="rId8"/>
    <p:sldMasterId id="2147484231" r:id="rId9"/>
    <p:sldMasterId id="2147484242" r:id="rId10"/>
  </p:sldMasterIdLst>
  <p:notesMasterIdLst>
    <p:notesMasterId r:id="rId54"/>
  </p:notesMasterIdLst>
  <p:handoutMasterIdLst>
    <p:handoutMasterId r:id="rId55"/>
  </p:handoutMasterIdLst>
  <p:sldIdLst>
    <p:sldId id="1055" r:id="rId11"/>
    <p:sldId id="1054" r:id="rId12"/>
    <p:sldId id="1169" r:id="rId13"/>
    <p:sldId id="1062" r:id="rId14"/>
    <p:sldId id="1143" r:id="rId15"/>
    <p:sldId id="1064" r:id="rId16"/>
    <p:sldId id="1065" r:id="rId17"/>
    <p:sldId id="1066" r:id="rId18"/>
    <p:sldId id="1170" r:id="rId19"/>
    <p:sldId id="1181" r:id="rId20"/>
    <p:sldId id="1096" r:id="rId21"/>
    <p:sldId id="1067" r:id="rId22"/>
    <p:sldId id="1068" r:id="rId23"/>
    <p:sldId id="1164" r:id="rId24"/>
    <p:sldId id="1183" r:id="rId25"/>
    <p:sldId id="1146" r:id="rId26"/>
    <p:sldId id="1125" r:id="rId27"/>
    <p:sldId id="1171" r:id="rId28"/>
    <p:sldId id="1172" r:id="rId29"/>
    <p:sldId id="1098" r:id="rId30"/>
    <p:sldId id="1103" r:id="rId31"/>
    <p:sldId id="1101" r:id="rId32"/>
    <p:sldId id="1105" r:id="rId33"/>
    <p:sldId id="1173" r:id="rId34"/>
    <p:sldId id="1174" r:id="rId35"/>
    <p:sldId id="1175" r:id="rId36"/>
    <p:sldId id="1111" r:id="rId37"/>
    <p:sldId id="1180" r:id="rId38"/>
    <p:sldId id="1153" r:id="rId39"/>
    <p:sldId id="1179" r:id="rId40"/>
    <p:sldId id="1112" r:id="rId41"/>
    <p:sldId id="1178" r:id="rId42"/>
    <p:sldId id="1176" r:id="rId43"/>
    <p:sldId id="1177" r:id="rId44"/>
    <p:sldId id="1114" r:id="rId45"/>
    <p:sldId id="1106" r:id="rId46"/>
    <p:sldId id="1142" r:id="rId47"/>
    <p:sldId id="1141" r:id="rId48"/>
    <p:sldId id="1115" r:id="rId49"/>
    <p:sldId id="1126" r:id="rId50"/>
    <p:sldId id="1127" r:id="rId51"/>
    <p:sldId id="1128" r:id="rId52"/>
    <p:sldId id="1116" r:id="rId53"/>
  </p:sldIdLst>
  <p:sldSz cx="12436475" cy="6994525"/>
  <p:notesSz cx="6858000" cy="9144000"/>
  <p:defaultTextStyle>
    <a:defPPr>
      <a:defRPr lang="en-US"/>
    </a:defPPr>
    <a:lvl1pPr marL="0" algn="l" defTabSz="932544" rtl="0" eaLnBrk="1" latinLnBrk="0" hangingPunct="1">
      <a:defRPr sz="1800" kern="1200">
        <a:solidFill>
          <a:schemeClr val="tx1"/>
        </a:solidFill>
        <a:latin typeface="+mn-lt"/>
        <a:ea typeface="+mn-ea"/>
        <a:cs typeface="+mn-cs"/>
      </a:defRPr>
    </a:lvl1pPr>
    <a:lvl2pPr marL="466272" algn="l" defTabSz="932544" rtl="0" eaLnBrk="1" latinLnBrk="0" hangingPunct="1">
      <a:defRPr sz="1800" kern="1200">
        <a:solidFill>
          <a:schemeClr val="tx1"/>
        </a:solidFill>
        <a:latin typeface="+mn-lt"/>
        <a:ea typeface="+mn-ea"/>
        <a:cs typeface="+mn-cs"/>
      </a:defRPr>
    </a:lvl2pPr>
    <a:lvl3pPr marL="932544" algn="l" defTabSz="932544" rtl="0" eaLnBrk="1" latinLnBrk="0" hangingPunct="1">
      <a:defRPr sz="1800" kern="1200">
        <a:solidFill>
          <a:schemeClr val="tx1"/>
        </a:solidFill>
        <a:latin typeface="+mn-lt"/>
        <a:ea typeface="+mn-ea"/>
        <a:cs typeface="+mn-cs"/>
      </a:defRPr>
    </a:lvl3pPr>
    <a:lvl4pPr marL="1398817" algn="l" defTabSz="932544" rtl="0" eaLnBrk="1" latinLnBrk="0" hangingPunct="1">
      <a:defRPr sz="1800" kern="1200">
        <a:solidFill>
          <a:schemeClr val="tx1"/>
        </a:solidFill>
        <a:latin typeface="+mn-lt"/>
        <a:ea typeface="+mn-ea"/>
        <a:cs typeface="+mn-cs"/>
      </a:defRPr>
    </a:lvl4pPr>
    <a:lvl5pPr marL="1865088" algn="l" defTabSz="932544" rtl="0" eaLnBrk="1" latinLnBrk="0" hangingPunct="1">
      <a:defRPr sz="1800" kern="1200">
        <a:solidFill>
          <a:schemeClr val="tx1"/>
        </a:solidFill>
        <a:latin typeface="+mn-lt"/>
        <a:ea typeface="+mn-ea"/>
        <a:cs typeface="+mn-cs"/>
      </a:defRPr>
    </a:lvl5pPr>
    <a:lvl6pPr marL="2331360" algn="l" defTabSz="932544" rtl="0" eaLnBrk="1" latinLnBrk="0" hangingPunct="1">
      <a:defRPr sz="1800" kern="1200">
        <a:solidFill>
          <a:schemeClr val="tx1"/>
        </a:solidFill>
        <a:latin typeface="+mn-lt"/>
        <a:ea typeface="+mn-ea"/>
        <a:cs typeface="+mn-cs"/>
      </a:defRPr>
    </a:lvl6pPr>
    <a:lvl7pPr marL="2797631" algn="l" defTabSz="932544" rtl="0" eaLnBrk="1" latinLnBrk="0" hangingPunct="1">
      <a:defRPr sz="1800" kern="1200">
        <a:solidFill>
          <a:schemeClr val="tx1"/>
        </a:solidFill>
        <a:latin typeface="+mn-lt"/>
        <a:ea typeface="+mn-ea"/>
        <a:cs typeface="+mn-cs"/>
      </a:defRPr>
    </a:lvl7pPr>
    <a:lvl8pPr marL="3263903" algn="l" defTabSz="932544" rtl="0" eaLnBrk="1" latinLnBrk="0" hangingPunct="1">
      <a:defRPr sz="1800" kern="1200">
        <a:solidFill>
          <a:schemeClr val="tx1"/>
        </a:solidFill>
        <a:latin typeface="+mn-lt"/>
        <a:ea typeface="+mn-ea"/>
        <a:cs typeface="+mn-cs"/>
      </a:defRPr>
    </a:lvl8pPr>
    <a:lvl9pPr marL="3730175" algn="l" defTabSz="93254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Lst>
        </p14:section>
        <p14:section name="Intro" id="{B6088E4F-F591-6346-B89A-91C70FE37C93}">
          <p14:sldIdLst>
            <p14:sldId id="1054"/>
            <p14:sldId id="1169"/>
            <p14:sldId id="1062"/>
            <p14:sldId id="1143"/>
          </p14:sldIdLst>
        </p14:section>
        <p14:section name="Middle" id="{F54ACC18-F56E-AA46-94F8-6C946C4D4EBF}">
          <p14:sldIdLst>
            <p14:sldId id="1064"/>
            <p14:sldId id="1065"/>
            <p14:sldId id="1066"/>
            <p14:sldId id="1170"/>
            <p14:sldId id="1181"/>
            <p14:sldId id="1096"/>
            <p14:sldId id="1067"/>
            <p14:sldId id="1068"/>
            <p14:sldId id="1164"/>
            <p14:sldId id="1183"/>
            <p14:sldId id="1146"/>
            <p14:sldId id="1125"/>
            <p14:sldId id="1171"/>
            <p14:sldId id="1172"/>
            <p14:sldId id="1098"/>
            <p14:sldId id="1103"/>
            <p14:sldId id="1101"/>
            <p14:sldId id="1105"/>
            <p14:sldId id="1173"/>
            <p14:sldId id="1174"/>
            <p14:sldId id="1175"/>
            <p14:sldId id="1111"/>
            <p14:sldId id="1180"/>
            <p14:sldId id="1153"/>
            <p14:sldId id="1179"/>
            <p14:sldId id="1112"/>
            <p14:sldId id="1178"/>
            <p14:sldId id="1176"/>
            <p14:sldId id="1177"/>
            <p14:sldId id="1114"/>
            <p14:sldId id="1106"/>
            <p14:sldId id="1142"/>
            <p14:sldId id="1141"/>
            <p14:sldId id="1115"/>
          </p14:sldIdLst>
        </p14:section>
        <p14:section name="Close" id="{A7977382-38DF-A24F-8F46-A45F9D51B2CC}">
          <p14:sldIdLst>
            <p14:sldId id="1126"/>
            <p14:sldId id="1127"/>
            <p14:sldId id="1128"/>
            <p14:sldId id="1116"/>
          </p14:sldIdLst>
        </p14:section>
        <p14:section name="Backup Slides" id="{43A60019-8B62-42D1-9C30-6C468ED1A77C}">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0762" autoAdjust="0"/>
  </p:normalViewPr>
  <p:slideViewPr>
    <p:cSldViewPr>
      <p:cViewPr varScale="1">
        <p:scale>
          <a:sx n="62" d="100"/>
          <a:sy n="62" d="100"/>
        </p:scale>
        <p:origin x="-954" y="-8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46" d="100"/>
        <a:sy n="46" d="100"/>
      </p:scale>
      <p:origin x="0" y="1144"/>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MACHD:Users:pfishman:Downloads:distribution_of_search_sessions_per_user_20121001_1010.csv"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distribution_of_search_sessions!$B$1</c:f>
              <c:strCache>
                <c:ptCount val="1"/>
                <c:pt idx="0">
                  <c:v>users</c:v>
                </c:pt>
              </c:strCache>
            </c:strRef>
          </c:tx>
          <c:spPr>
            <a:ln>
              <a:solidFill>
                <a:schemeClr val="tx2">
                  <a:lumMod val="75000"/>
                  <a:lumOff val="25000"/>
                </a:schemeClr>
              </a:solidFill>
            </a:ln>
          </c:spPr>
          <c:marker>
            <c:symbol val="none"/>
          </c:marker>
          <c:val>
            <c:numRef>
              <c:f>distribution_of_search_sessions!$B$2:$B$21</c:f>
              <c:numCache>
                <c:formatCode>General</c:formatCode>
                <c:ptCount val="20"/>
                <c:pt idx="0">
                  <c:v>252664</c:v>
                </c:pt>
                <c:pt idx="1">
                  <c:v>80312</c:v>
                </c:pt>
                <c:pt idx="2">
                  <c:v>38580</c:v>
                </c:pt>
                <c:pt idx="3">
                  <c:v>22269</c:v>
                </c:pt>
                <c:pt idx="4">
                  <c:v>14536</c:v>
                </c:pt>
                <c:pt idx="5">
                  <c:v>10144</c:v>
                </c:pt>
                <c:pt idx="6">
                  <c:v>7378</c:v>
                </c:pt>
                <c:pt idx="7">
                  <c:v>5700</c:v>
                </c:pt>
                <c:pt idx="8">
                  <c:v>4546</c:v>
                </c:pt>
                <c:pt idx="9">
                  <c:v>3727</c:v>
                </c:pt>
                <c:pt idx="10">
                  <c:v>3023</c:v>
                </c:pt>
                <c:pt idx="11">
                  <c:v>2456</c:v>
                </c:pt>
                <c:pt idx="12">
                  <c:v>2140</c:v>
                </c:pt>
                <c:pt idx="13">
                  <c:v>1885</c:v>
                </c:pt>
                <c:pt idx="14">
                  <c:v>1600</c:v>
                </c:pt>
                <c:pt idx="15">
                  <c:v>1380</c:v>
                </c:pt>
                <c:pt idx="16">
                  <c:v>1237</c:v>
                </c:pt>
                <c:pt idx="17">
                  <c:v>1049</c:v>
                </c:pt>
                <c:pt idx="18">
                  <c:v>909</c:v>
                </c:pt>
                <c:pt idx="19">
                  <c:v>830</c:v>
                </c:pt>
              </c:numCache>
            </c:numRef>
          </c:val>
          <c:smooth val="0"/>
        </c:ser>
        <c:dLbls>
          <c:showLegendKey val="0"/>
          <c:showVal val="0"/>
          <c:showCatName val="0"/>
          <c:showSerName val="0"/>
          <c:showPercent val="0"/>
          <c:showBubbleSize val="0"/>
        </c:dLbls>
        <c:marker val="1"/>
        <c:smooth val="0"/>
        <c:axId val="130240896"/>
        <c:axId val="130242816"/>
      </c:lineChart>
      <c:catAx>
        <c:axId val="130240896"/>
        <c:scaling>
          <c:orientation val="minMax"/>
        </c:scaling>
        <c:delete val="0"/>
        <c:axPos val="b"/>
        <c:title>
          <c:tx>
            <c:rich>
              <a:bodyPr/>
              <a:lstStyle/>
              <a:p>
                <a:pPr>
                  <a:defRPr/>
                </a:pPr>
                <a:r>
                  <a:rPr lang="en-US"/>
                  <a:t># of Searches</a:t>
                </a:r>
              </a:p>
            </c:rich>
          </c:tx>
          <c:overlay val="0"/>
        </c:title>
        <c:majorTickMark val="out"/>
        <c:minorTickMark val="none"/>
        <c:tickLblPos val="nextTo"/>
        <c:crossAx val="130242816"/>
        <c:crosses val="autoZero"/>
        <c:auto val="1"/>
        <c:lblAlgn val="ctr"/>
        <c:lblOffset val="100"/>
        <c:noMultiLvlLbl val="0"/>
      </c:catAx>
      <c:valAx>
        <c:axId val="130242816"/>
        <c:scaling>
          <c:orientation val="minMax"/>
        </c:scaling>
        <c:delete val="0"/>
        <c:axPos val="l"/>
        <c:title>
          <c:tx>
            <c:rich>
              <a:bodyPr rot="-5400000" vert="horz"/>
              <a:lstStyle/>
              <a:p>
                <a:pPr>
                  <a:defRPr/>
                </a:pPr>
                <a:r>
                  <a:rPr lang="en-US"/>
                  <a:t>Searchers</a:t>
                </a:r>
              </a:p>
            </c:rich>
          </c:tx>
          <c:overlay val="0"/>
        </c:title>
        <c:numFmt formatCode="#,##0" sourceLinked="0"/>
        <c:majorTickMark val="out"/>
        <c:minorTickMark val="none"/>
        <c:tickLblPos val="nextTo"/>
        <c:crossAx val="130240896"/>
        <c:crosses val="autoZero"/>
        <c:crossBetween val="between"/>
      </c:valAx>
    </c:plotArea>
    <c:plotVisOnly val="1"/>
    <c:dispBlanksAs val="gap"/>
    <c:showDLblsOverMax val="0"/>
  </c:chart>
  <c:txPr>
    <a:bodyPr/>
    <a:lstStyle/>
    <a:p>
      <a:pPr>
        <a:defRPr sz="1200">
          <a:latin typeface="Segoe Pro Light"/>
          <a:cs typeface="Segoe Pro Light"/>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44" rtl="0" eaLnBrk="1" latinLnBrk="0" hangingPunct="1">
      <a:lnSpc>
        <a:spcPct val="90000"/>
      </a:lnSpc>
      <a:spcAft>
        <a:spcPts val="340"/>
      </a:spcAft>
      <a:defRPr sz="800" kern="1200">
        <a:solidFill>
          <a:schemeClr val="tx1"/>
        </a:solidFill>
        <a:latin typeface="Segoe UI Light" pitchFamily="34" charset="0"/>
        <a:ea typeface="+mn-ea"/>
        <a:cs typeface="+mn-cs"/>
      </a:defRPr>
    </a:lvl1pPr>
    <a:lvl2pPr marL="217216" indent="-107934" algn="l" defTabSz="932544"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2pPr>
    <a:lvl3pPr marL="334593" indent="-117378" algn="l" defTabSz="932544"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3pPr>
    <a:lvl4pPr marL="492447" indent="-149757" algn="l" defTabSz="932544"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4pPr>
    <a:lvl5pPr marL="627363" indent="-117378" algn="l" defTabSz="932544"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5pPr>
    <a:lvl6pPr marL="2331360" algn="l" defTabSz="932544" rtl="0" eaLnBrk="1" latinLnBrk="0" hangingPunct="1">
      <a:defRPr sz="1200" kern="1200">
        <a:solidFill>
          <a:schemeClr val="tx1"/>
        </a:solidFill>
        <a:latin typeface="+mn-lt"/>
        <a:ea typeface="+mn-ea"/>
        <a:cs typeface="+mn-cs"/>
      </a:defRPr>
    </a:lvl6pPr>
    <a:lvl7pPr marL="2797631" algn="l" defTabSz="932544" rtl="0" eaLnBrk="1" latinLnBrk="0" hangingPunct="1">
      <a:defRPr sz="1200" kern="1200">
        <a:solidFill>
          <a:schemeClr val="tx1"/>
        </a:solidFill>
        <a:latin typeface="+mn-lt"/>
        <a:ea typeface="+mn-ea"/>
        <a:cs typeface="+mn-cs"/>
      </a:defRPr>
    </a:lvl7pPr>
    <a:lvl8pPr marL="3263903" algn="l" defTabSz="932544" rtl="0" eaLnBrk="1" latinLnBrk="0" hangingPunct="1">
      <a:defRPr sz="1200" kern="1200">
        <a:solidFill>
          <a:schemeClr val="tx1"/>
        </a:solidFill>
        <a:latin typeface="+mn-lt"/>
        <a:ea typeface="+mn-ea"/>
        <a:cs typeface="+mn-cs"/>
      </a:defRPr>
    </a:lvl8pPr>
    <a:lvl9pPr marL="3730175" algn="l" defTabSz="93254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68394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sz="900" kern="1200" dirty="0" smtClean="0">
              <a:solidFill>
                <a:schemeClr val="tx1"/>
              </a:solidFill>
              <a:effectLst/>
              <a:latin typeface="Segoe UI Light" pitchFamily="34" charset="0"/>
              <a:ea typeface="+mn-ea"/>
              <a:cs typeface="+mn-cs"/>
            </a:endParaRPr>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t>12/6/2012</a:t>
            </a:fld>
            <a:endParaRPr lang="en-US" dirty="0"/>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pPr/>
              <a:t>13</a:t>
            </a:fld>
            <a:endParaRPr lang="en-US" dirty="0"/>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t>Microsoft Consumer Channels and Central Marketing Group</a:t>
            </a:r>
            <a:endParaRPr lang="en-US" dirty="0"/>
          </a:p>
        </p:txBody>
      </p:sp>
    </p:spTree>
    <p:extLst>
      <p:ext uri="{BB962C8B-B14F-4D97-AF65-F5344CB8AC3E}">
        <p14:creationId xmlns:p14="http://schemas.microsoft.com/office/powerpoint/2010/main" val="962306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endParaRPr lang="en-US" sz="900" u="none" strike="noStrike" kern="1200" baseline="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579063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411201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630822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610862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154" rtl="0" eaLnBrk="1" fontAlgn="auto" latinLnBrk="0" hangingPunct="1">
              <a:lnSpc>
                <a:spcPct val="100000"/>
              </a:lnSpc>
              <a:spcBef>
                <a:spcPts val="0"/>
              </a:spcBef>
              <a:spcAft>
                <a:spcPts val="0"/>
              </a:spcAft>
              <a:buClrTx/>
              <a:buSzTx/>
              <a:buFont typeface="Arial"/>
              <a:buNone/>
              <a:tabLst/>
              <a:defRPr/>
            </a:pP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278937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buFont typeface="Arial"/>
              <a:buNone/>
            </a:pP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193993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821462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00854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645836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563216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064957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D5B74A-8549-8240-B953-274B8BE979D4}" type="slidenum">
              <a:rPr lang="en-US" smtClean="0"/>
              <a:t>27</a:t>
            </a:fld>
            <a:endParaRPr lang="en-US"/>
          </a:p>
        </p:txBody>
      </p:sp>
    </p:spTree>
    <p:extLst>
      <p:ext uri="{BB962C8B-B14F-4D97-AF65-F5344CB8AC3E}">
        <p14:creationId xmlns:p14="http://schemas.microsoft.com/office/powerpoint/2010/main" val="2161185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443306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endParaRPr lang="en-US" sz="1200" u="none" strike="noStrike"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8:22 AM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996071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5885043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lvl="0" indent="-171450">
              <a:buFont typeface="Arial"/>
              <a:buChar char="•"/>
            </a:pPr>
            <a:endParaRPr lang="en-US" sz="120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D5B74A-8549-8240-B953-274B8BE979D4}" type="slidenum">
              <a:rPr lang="en-US" smtClean="0"/>
              <a:t>31</a:t>
            </a:fld>
            <a:endParaRPr lang="en-US"/>
          </a:p>
        </p:txBody>
      </p:sp>
    </p:spTree>
    <p:extLst>
      <p:ext uri="{BB962C8B-B14F-4D97-AF65-F5344CB8AC3E}">
        <p14:creationId xmlns:p14="http://schemas.microsoft.com/office/powerpoint/2010/main" val="3636158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4101031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352188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b="1"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16186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41716763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b="0" baseline="0" dirty="0" smtClean="0">
              <a:solidFill>
                <a:schemeClr val="bg2">
                  <a:lumMod val="10000"/>
                </a:schemeClr>
              </a:solidFill>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3448710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base">
              <a:buFont typeface="Arial"/>
              <a:buNone/>
            </a:pPr>
            <a:endParaRPr lang="en-US" sz="8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4084886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0932669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304256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615532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endParaRPr lang="en-US" sz="900" b="0" kern="1200" baseline="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12/6/2012 8:22 AM</a:t>
            </a:fld>
            <a:endParaRPr lang="en-US"/>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a:t>
            </a:fld>
            <a:endParaRPr lang="en-US" dirty="0"/>
          </a:p>
        </p:txBody>
      </p:sp>
    </p:spTree>
    <p:extLst>
      <p:ext uri="{BB962C8B-B14F-4D97-AF65-F5344CB8AC3E}">
        <p14:creationId xmlns:p14="http://schemas.microsoft.com/office/powerpoint/2010/main" val="1045275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457154" rtl="0" eaLnBrk="1" fontAlgn="base" latinLnBrk="0" hangingPunct="1">
              <a:lnSpc>
                <a:spcPct val="100000"/>
              </a:lnSpc>
              <a:spcBef>
                <a:spcPts val="0"/>
              </a:spcBef>
              <a:spcAft>
                <a:spcPts val="0"/>
              </a:spcAft>
              <a:buClrTx/>
              <a:buSzTx/>
              <a:buFont typeface="Arial"/>
              <a:buChar char="•"/>
              <a:tabLst/>
              <a:defRPr/>
            </a:pP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65701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F87747-F5AC-4ABF-B51F-7473A53977A3}"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dirty="0"/>
          </a:p>
        </p:txBody>
      </p:sp>
    </p:spTree>
    <p:extLst>
      <p:ext uri="{BB962C8B-B14F-4D97-AF65-F5344CB8AC3E}">
        <p14:creationId xmlns:p14="http://schemas.microsoft.com/office/powerpoint/2010/main" val="4056104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263336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855677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83444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7" y="162641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2" tIns="146272" rIns="182842" bIns="146272" numCol="1" spcCol="0" rtlCol="0" fromWordArt="0" anchor="t" anchorCtr="0" forceAA="0" compatLnSpc="1">
            <a:prstTxWarp prst="textNoShape">
              <a:avLst/>
            </a:prstTxWarp>
            <a:noAutofit/>
          </a:bodyPr>
          <a:lstStyle/>
          <a:p>
            <a:pPr lvl="0" algn="ctr" defTabSz="93227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72" tIns="91421" rIns="146272" bIns="9142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2" cy="1372151"/>
          </a:xfrm>
          <a:noFill/>
        </p:spPr>
        <p:txBody>
          <a:bodyPr lIns="146272" tIns="109704" rIns="146272" bIns="109704">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08053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08053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439091"/>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1"/>
            <a:ext cx="5486399" cy="2439091"/>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439091"/>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1"/>
            <a:ext cx="5486399" cy="2439091"/>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23730"/>
          </a:xfrm>
        </p:spPr>
        <p:txBody>
          <a:bodyPr wrap="square">
            <a:spAutoFit/>
          </a:bodyPr>
          <a:lstStyle>
            <a:lvl1pPr marL="287277" indent="-287277">
              <a:spcBef>
                <a:spcPts val="1224"/>
              </a:spcBef>
              <a:buClr>
                <a:schemeClr val="tx1"/>
              </a:buClr>
              <a:buFont typeface="Arial" pitchFamily="34" charset="0"/>
              <a:buChar char="•"/>
              <a:defRPr sz="3600"/>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0"/>
            <a:ext cx="5486399" cy="2523730"/>
          </a:xfrm>
        </p:spPr>
        <p:txBody>
          <a:bodyPr wrap="square">
            <a:spAutoFit/>
          </a:bodyPr>
          <a:lstStyle>
            <a:lvl1pPr marL="287277" indent="-287277">
              <a:spcBef>
                <a:spcPts val="1224"/>
              </a:spcBef>
              <a:buClr>
                <a:schemeClr val="tx1"/>
              </a:buClr>
              <a:buFont typeface="Arial" pitchFamily="34" charset="0"/>
              <a:buChar char="•"/>
              <a:defRPr sz="3600"/>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23730"/>
          </a:xfrm>
        </p:spPr>
        <p:txBody>
          <a:bodyPr wrap="square">
            <a:spAutoFit/>
          </a:bodyPr>
          <a:lstStyle>
            <a:lvl1pPr marL="287277" indent="-28727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0"/>
            <a:ext cx="5486399" cy="2523730"/>
          </a:xfrm>
        </p:spPr>
        <p:txBody>
          <a:bodyPr wrap="square">
            <a:spAutoFit/>
          </a:bodyPr>
          <a:lstStyle>
            <a:lvl1pPr marL="287277" indent="-28727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10417880" y="6183606"/>
            <a:ext cx="1552931" cy="331497"/>
          </a:xfrm>
          <a:prstGeom prst="rect">
            <a:avLst/>
          </a:prstGeom>
        </p:spPr>
      </p:pic>
      <p:grpSp>
        <p:nvGrpSpPr>
          <p:cNvPr id="5" name="Group 4"/>
          <p:cNvGrpSpPr/>
          <p:nvPr userDrawn="1"/>
        </p:nvGrpSpPr>
        <p:grpSpPr>
          <a:xfrm>
            <a:off x="274637"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7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7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59"/>
            <a:ext cx="11887199" cy="198358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7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8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9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7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31653"/>
          </a:xfrm>
          <a:prstGeom prst="rect">
            <a:avLst/>
          </a:prstGeom>
        </p:spPr>
        <p:txBody>
          <a:bodyPr/>
          <a:lstStyle>
            <a:lvl1pPr marL="290451" indent="-29045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78" indent="-280929">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31" indent="-29045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81" indent="-22855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33" indent="-228551">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25" tIns="77712" rIns="155425" bIns="77712"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1995893"/>
          </a:xfrm>
        </p:spPr>
        <p:txBody>
          <a:bodyPr/>
          <a:lstStyle>
            <a:lvl1pPr marL="0" indent="0">
              <a:buNone/>
              <a:defRPr>
                <a:gradFill>
                  <a:gsLst>
                    <a:gs pos="1250">
                      <a:schemeClr val="tx2"/>
                    </a:gs>
                    <a:gs pos="99000">
                      <a:schemeClr val="tx2"/>
                    </a:gs>
                  </a:gsLst>
                  <a:lin ang="5400000" scaled="0"/>
                </a:gradFill>
              </a:defRPr>
            </a:lvl1pPr>
            <a:lvl2pPr marL="0" indent="0">
              <a:buFontTx/>
              <a:buNone/>
              <a:defRPr sz="1900"/>
            </a:lvl2pPr>
            <a:lvl3pPr marL="228551" indent="0">
              <a:buNone/>
              <a:defRPr/>
            </a:lvl3pPr>
            <a:lvl4pPr marL="457103" indent="0">
              <a:buNone/>
              <a:defRPr/>
            </a:lvl4pPr>
            <a:lvl5pPr marL="68565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1995893"/>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51" indent="0">
              <a:buNone/>
              <a:defRPr/>
            </a:lvl3pPr>
            <a:lvl4pPr marL="457103" indent="0">
              <a:buNone/>
              <a:defRPr/>
            </a:lvl4pPr>
            <a:lvl5pPr marL="68565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080531"/>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080531"/>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4390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4390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439091"/>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439091"/>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26" indent="0">
              <a:buNone/>
              <a:tabLst/>
              <a:defRPr sz="1900"/>
            </a:lvl3pPr>
            <a:lvl4pPr marL="460277" indent="0">
              <a:buNone/>
              <a:defRPr/>
            </a:lvl4pPr>
            <a:lvl5pPr marL="68565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23730"/>
          </a:xfrm>
        </p:spPr>
        <p:txBody>
          <a:bodyPr wrap="square">
            <a:spAutoFit/>
          </a:bodyPr>
          <a:lstStyle>
            <a:lvl1pPr marL="287277" indent="-287277">
              <a:spcBef>
                <a:spcPts val="1224"/>
              </a:spcBef>
              <a:buClr>
                <a:schemeClr val="tx1"/>
              </a:buClr>
              <a:buFont typeface="Arial" pitchFamily="34" charset="0"/>
              <a:buChar char="•"/>
              <a:defRPr sz="3600"/>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0"/>
            <a:ext cx="5486399" cy="2523730"/>
          </a:xfrm>
        </p:spPr>
        <p:txBody>
          <a:bodyPr wrap="square">
            <a:spAutoFit/>
          </a:bodyPr>
          <a:lstStyle>
            <a:lvl1pPr marL="287277" indent="-287277">
              <a:spcBef>
                <a:spcPts val="1224"/>
              </a:spcBef>
              <a:buClr>
                <a:schemeClr val="tx1"/>
              </a:buClr>
              <a:buFont typeface="Arial" pitchFamily="34" charset="0"/>
              <a:buChar char="•"/>
              <a:defRPr sz="3600"/>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7" y="162641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2" tIns="146272" rIns="182842" bIns="146272" numCol="1" spcCol="0" rtlCol="0" fromWordArt="0" anchor="t" anchorCtr="0" forceAA="0" compatLnSpc="1">
            <a:prstTxWarp prst="textNoShape">
              <a:avLst/>
            </a:prstTxWarp>
            <a:noAutofit/>
          </a:bodyPr>
          <a:lstStyle/>
          <a:p>
            <a:pPr lvl="0" algn="ctr" defTabSz="93227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1" bIns="9142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900" cy="1372414"/>
          </a:xfrm>
          <a:noFill/>
        </p:spPr>
        <p:txBody>
          <a:bodyPr lIns="182842" tIns="146272" rIns="182842" bIns="146272">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23730"/>
          </a:xfrm>
        </p:spPr>
        <p:txBody>
          <a:bodyPr wrap="square">
            <a:spAutoFit/>
          </a:bodyPr>
          <a:lstStyle>
            <a:lvl1pPr marL="287277" indent="-2872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0"/>
            <a:ext cx="5486399" cy="2523730"/>
          </a:xfrm>
        </p:spPr>
        <p:txBody>
          <a:bodyPr wrap="square">
            <a:spAutoFit/>
          </a:bodyPr>
          <a:lstStyle>
            <a:lvl1pPr marL="287277" indent="-2872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52" indent="-233145">
              <a:defRPr sz="2400"/>
            </a:lvl2pPr>
            <a:lvl3pPr marL="699435" indent="-168383">
              <a:tabLst/>
              <a:defRPr sz="1900"/>
            </a:lvl3pPr>
            <a:lvl4pPr marL="880771" indent="-181335">
              <a:defRPr/>
            </a:lvl4pPr>
            <a:lvl5pPr marL="1049155" indent="-16838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000"/>
            </a:lvl1p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7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59"/>
            <a:ext cx="11887199" cy="198358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7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8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9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7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6"/>
            <a:ext cx="11810334" cy="402843"/>
          </a:xfrm>
          <a:prstGeom prst="rect">
            <a:avLst/>
          </a:prstGeom>
        </p:spPr>
        <p:txBody>
          <a:bodyPr lIns="110990" tIns="55495" rIns="110990" bIns="55495"/>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502968"/>
          </a:xfrm>
          <a:prstGeom prst="rect">
            <a:avLst/>
          </a:prstGeom>
        </p:spPr>
        <p:txBody>
          <a:bodyPr lIns="110990" tIns="55495" rIns="110990" bIns="55495"/>
          <a:lstStyle>
            <a:lvl1pPr marL="416214" indent="-416214">
              <a:buClr>
                <a:srgbClr val="0983AD"/>
              </a:buClr>
              <a:buSzPct val="80000"/>
              <a:buFont typeface="Lucida Grande"/>
              <a:buChar char="›"/>
              <a:defRPr sz="2900"/>
            </a:lvl1pPr>
            <a:lvl2pPr marL="901802" indent="-346847">
              <a:buClr>
                <a:srgbClr val="0983AD"/>
              </a:buClr>
              <a:buSzPct val="70000"/>
              <a:buFont typeface="Lucida Grande"/>
              <a:buChar char="»"/>
              <a:defRPr sz="2900"/>
            </a:lvl2pPr>
            <a:lvl3pPr marL="1387390" indent="-277479">
              <a:buClr>
                <a:srgbClr val="0983AD"/>
              </a:buClr>
              <a:buSzPct val="80000"/>
              <a:buFont typeface="Arial"/>
              <a:buChar char="•"/>
              <a:defRPr sz="2900"/>
            </a:lvl3pPr>
            <a:lvl4pPr marL="1942344" indent="-277479">
              <a:buClr>
                <a:srgbClr val="0983AD"/>
              </a:buClr>
              <a:buFont typeface="Lucida Grande"/>
              <a:buChar char="›"/>
              <a:defRPr sz="2900"/>
            </a:lvl4pPr>
            <a:lvl5pPr marL="2497297" indent="-277479">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Slide Number Placeholder 5"/>
          <p:cNvSpPr>
            <a:spLocks noGrp="1"/>
          </p:cNvSpPr>
          <p:nvPr>
            <p:ph type="sldNum" sz="quarter" idx="4"/>
          </p:nvPr>
        </p:nvSpPr>
        <p:spPr>
          <a:xfrm>
            <a:off x="313106" y="6445376"/>
            <a:ext cx="640393" cy="544344"/>
          </a:xfrm>
          <a:prstGeom prst="rect">
            <a:avLst/>
          </a:prstGeom>
        </p:spPr>
        <p:txBody>
          <a:bodyPr lIns="110990" tIns="55495" rIns="110990" bIns="55495" anchor="ctr"/>
          <a:lstStyle>
            <a:lvl1pPr>
              <a:defRPr sz="1500"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3441295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6"/>
            <a:ext cx="11810334" cy="402843"/>
          </a:xfrm>
          <a:prstGeom prst="rect">
            <a:avLst/>
          </a:prstGeom>
        </p:spPr>
        <p:txBody>
          <a:bodyPr lIns="110990" tIns="55495" rIns="110990" bIns="55495"/>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502968"/>
          </a:xfrm>
          <a:prstGeom prst="rect">
            <a:avLst/>
          </a:prstGeom>
        </p:spPr>
        <p:txBody>
          <a:bodyPr lIns="110990" tIns="55495" rIns="110990" bIns="55495"/>
          <a:lstStyle>
            <a:lvl1pPr marL="416214" indent="-416214">
              <a:buClr>
                <a:srgbClr val="0983AD"/>
              </a:buClr>
              <a:buSzPct val="80000"/>
              <a:buFont typeface="Lucida Grande"/>
              <a:buChar char="›"/>
              <a:defRPr sz="2900"/>
            </a:lvl1pPr>
            <a:lvl2pPr marL="901802" indent="-346847">
              <a:buClr>
                <a:srgbClr val="0983AD"/>
              </a:buClr>
              <a:buSzPct val="70000"/>
              <a:buFont typeface="Lucida Grande"/>
              <a:buChar char="»"/>
              <a:defRPr sz="2900"/>
            </a:lvl2pPr>
            <a:lvl3pPr marL="1387390" indent="-277479">
              <a:buClr>
                <a:srgbClr val="0983AD"/>
              </a:buClr>
              <a:buSzPct val="80000"/>
              <a:buFont typeface="Arial"/>
              <a:buChar char="•"/>
              <a:defRPr sz="2900"/>
            </a:lvl3pPr>
            <a:lvl4pPr marL="1942344" indent="-277479">
              <a:buClr>
                <a:srgbClr val="0983AD"/>
              </a:buClr>
              <a:buFont typeface="Lucida Grande"/>
              <a:buChar char="›"/>
              <a:defRPr sz="2900"/>
            </a:lvl4pPr>
            <a:lvl5pPr marL="2497297" indent="-277479">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Slide Number Placeholder 5"/>
          <p:cNvSpPr>
            <a:spLocks noGrp="1"/>
          </p:cNvSpPr>
          <p:nvPr>
            <p:ph type="sldNum" sz="quarter" idx="4"/>
          </p:nvPr>
        </p:nvSpPr>
        <p:spPr>
          <a:xfrm>
            <a:off x="313106" y="6445376"/>
            <a:ext cx="640393" cy="544344"/>
          </a:xfrm>
          <a:prstGeom prst="rect">
            <a:avLst/>
          </a:prstGeom>
        </p:spPr>
        <p:txBody>
          <a:bodyPr lIns="110990" tIns="55495" rIns="110990" bIns="55495" anchor="ctr"/>
          <a:lstStyle>
            <a:lvl1pPr>
              <a:defRPr sz="1500"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4873019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3984" y="5320245"/>
            <a:ext cx="10564818" cy="547038"/>
          </a:xfrm>
          <a:prstGeom prst="rect">
            <a:avLst/>
          </a:prstGeom>
        </p:spPr>
        <p:txBody>
          <a:bodyPr lIns="0" tIns="0" rIns="0" bIns="0"/>
          <a:lstStyle>
            <a:lvl1pPr marL="0" indent="0" algn="l">
              <a:defRPr sz="3900" spc="121" baseline="0"/>
            </a:lvl1pPr>
          </a:lstStyle>
          <a:p>
            <a:r>
              <a:rPr lang="en-US" dirty="0" smtClean="0"/>
              <a:t>Insert Title Here</a:t>
            </a:r>
            <a:endParaRPr lang="en-US" dirty="0"/>
          </a:p>
        </p:txBody>
      </p:sp>
      <p:sp>
        <p:nvSpPr>
          <p:cNvPr id="3" name="Text Placeholder 30"/>
          <p:cNvSpPr>
            <a:spLocks noGrp="1"/>
          </p:cNvSpPr>
          <p:nvPr>
            <p:ph type="body" sz="quarter" idx="14" hasCustomPrompt="1"/>
          </p:nvPr>
        </p:nvSpPr>
        <p:spPr>
          <a:xfrm>
            <a:off x="670708" y="5971041"/>
            <a:ext cx="5588361" cy="412904"/>
          </a:xfrm>
          <a:prstGeom prst="rect">
            <a:avLst/>
          </a:prstGeom>
        </p:spPr>
        <p:txBody>
          <a:bodyPr vert="horz" lIns="0" tIns="0" rIns="0" bIns="0"/>
          <a:lstStyle>
            <a:lvl1pPr marL="0" indent="0">
              <a:buNone/>
              <a:defRPr sz="1700" baseline="0">
                <a:solidFill>
                  <a:srgbClr val="0983AD"/>
                </a:solidFill>
              </a:defRPr>
            </a:lvl1pPr>
          </a:lstStyle>
          <a:p>
            <a:pPr lvl="0"/>
            <a:r>
              <a:rPr lang="en-US" dirty="0" smtClean="0"/>
              <a:t>{Presenter Name} — Yammer, Inc.</a:t>
            </a:r>
          </a:p>
        </p:txBody>
      </p:sp>
      <p:sp>
        <p:nvSpPr>
          <p:cNvPr id="4" name="TextBox 3"/>
          <p:cNvSpPr txBox="1"/>
          <p:nvPr userDrawn="1"/>
        </p:nvSpPr>
        <p:spPr>
          <a:xfrm>
            <a:off x="9700489" y="6429656"/>
            <a:ext cx="2737506" cy="681450"/>
          </a:xfrm>
          <a:prstGeom prst="rect">
            <a:avLst/>
          </a:prstGeom>
          <a:noFill/>
        </p:spPr>
        <p:txBody>
          <a:bodyPr wrap="square" lIns="110978" tIns="55490" rIns="110978" bIns="55490" rtlCol="0">
            <a:spAutoFit/>
          </a:bodyPr>
          <a:lstStyle/>
          <a:p>
            <a:pPr defTabSz="554898">
              <a:defRPr/>
            </a:pPr>
            <a:r>
              <a:rPr lang="en-US" sz="1500" b="1" dirty="0">
                <a:solidFill>
                  <a:srgbClr val="0983AD"/>
                </a:solidFill>
                <a:latin typeface="Helvetica"/>
              </a:rPr>
              <a:t>@yammer	#yamjam12</a:t>
            </a:r>
          </a:p>
          <a:p>
            <a:pPr defTabSz="554898"/>
            <a:endParaRPr lang="en-US" sz="2200" b="1" dirty="0">
              <a:solidFill>
                <a:srgbClr val="7F7F7F"/>
              </a:solidFill>
              <a:latin typeface="Helvetica"/>
            </a:endParaRPr>
          </a:p>
        </p:txBody>
      </p:sp>
    </p:spTree>
    <p:extLst>
      <p:ext uri="{BB962C8B-B14F-4D97-AF65-F5344CB8AC3E}">
        <p14:creationId xmlns:p14="http://schemas.microsoft.com/office/powerpoint/2010/main" val="11990129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hart no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10"/>
            <a:ext cx="11810334" cy="581249"/>
          </a:xfrm>
          <a:prstGeom prst="rect">
            <a:avLst/>
          </a:prstGeom>
        </p:spPr>
        <p:txBody>
          <a:bodyPr lIns="110978" tIns="55490" rIns="110978" bIns="55490"/>
          <a:lstStyle>
            <a:lvl1pPr algn="l">
              <a:defRPr sz="3400" baseline="0">
                <a:solidFill>
                  <a:srgbClr val="0983AD"/>
                </a:solidFill>
              </a:defRPr>
            </a:lvl1pPr>
          </a:lstStyle>
          <a:p>
            <a:r>
              <a:rPr lang="en-US" dirty="0" smtClean="0"/>
              <a:t>Insert Title Here</a:t>
            </a:r>
            <a:endParaRPr lang="en-US" dirty="0"/>
          </a:p>
        </p:txBody>
      </p:sp>
      <p:sp>
        <p:nvSpPr>
          <p:cNvPr id="10" name="Text Placeholder 2"/>
          <p:cNvSpPr>
            <a:spLocks noGrp="1"/>
          </p:cNvSpPr>
          <p:nvPr>
            <p:ph type="body" idx="15" hasCustomPrompt="1"/>
          </p:nvPr>
        </p:nvSpPr>
        <p:spPr>
          <a:xfrm>
            <a:off x="3565795" y="6445325"/>
            <a:ext cx="5062656" cy="549200"/>
          </a:xfrm>
          <a:prstGeom prst="rect">
            <a:avLst/>
          </a:prstGeom>
        </p:spPr>
        <p:txBody>
          <a:bodyPr lIns="110978" tIns="55490" rIns="110978" bIns="55490" anchor="ctr"/>
          <a:lstStyle>
            <a:lvl1pPr marL="0" indent="0">
              <a:buNone/>
              <a:defRPr sz="1200" b="0" baseline="0"/>
            </a:lvl1pPr>
            <a:lvl2pPr marL="554898" indent="0">
              <a:buNone/>
              <a:defRPr sz="2400" b="1"/>
            </a:lvl2pPr>
            <a:lvl3pPr marL="1109797" indent="0">
              <a:buNone/>
              <a:defRPr sz="2200" b="1"/>
            </a:lvl3pPr>
            <a:lvl4pPr marL="1664695" indent="0">
              <a:buNone/>
              <a:defRPr sz="1900" b="1"/>
            </a:lvl4pPr>
            <a:lvl5pPr marL="2219594" indent="0">
              <a:buNone/>
              <a:defRPr sz="1900" b="1"/>
            </a:lvl5pPr>
            <a:lvl6pPr marL="2774492" indent="0">
              <a:buNone/>
              <a:defRPr sz="1900" b="1"/>
            </a:lvl6pPr>
            <a:lvl7pPr marL="3329392" indent="0">
              <a:buNone/>
              <a:defRPr sz="1900" b="1"/>
            </a:lvl7pPr>
            <a:lvl8pPr marL="3884288" indent="0">
              <a:buNone/>
              <a:defRPr sz="1900" b="1"/>
            </a:lvl8pPr>
            <a:lvl9pPr marL="4439187" indent="0">
              <a:buNone/>
              <a:defRPr sz="1900" b="1"/>
            </a:lvl9pPr>
          </a:lstStyle>
          <a:p>
            <a:pPr lvl="0"/>
            <a:r>
              <a:rPr lang="en-US" dirty="0" smtClean="0"/>
              <a:t>Source:</a:t>
            </a:r>
          </a:p>
        </p:txBody>
      </p:sp>
      <p:sp>
        <p:nvSpPr>
          <p:cNvPr id="11" name="Chart Placeholder 3"/>
          <p:cNvSpPr>
            <a:spLocks noGrp="1"/>
          </p:cNvSpPr>
          <p:nvPr>
            <p:ph type="chart" sz="quarter" idx="17"/>
          </p:nvPr>
        </p:nvSpPr>
        <p:spPr>
          <a:xfrm>
            <a:off x="313071" y="1883017"/>
            <a:ext cx="11810334" cy="4416913"/>
          </a:xfrm>
          <a:prstGeom prst="rect">
            <a:avLst/>
          </a:prstGeom>
        </p:spPr>
        <p:txBody>
          <a:bodyPr vert="horz" lIns="110978" tIns="55490" rIns="110978" bIns="55490"/>
          <a:lstStyle/>
          <a:p>
            <a:endParaRPr lang="en-US" dirty="0"/>
          </a:p>
        </p:txBody>
      </p:sp>
    </p:spTree>
    <p:extLst>
      <p:ext uri="{BB962C8B-B14F-4D97-AF65-F5344CB8AC3E}">
        <p14:creationId xmlns:p14="http://schemas.microsoft.com/office/powerpoint/2010/main" val="1626388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Quote Layou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Panel Title Here</a:t>
            </a:r>
            <a:endParaRPr lang="en-US" dirty="0"/>
          </a:p>
        </p:txBody>
      </p:sp>
      <p:sp>
        <p:nvSpPr>
          <p:cNvPr id="25" name="Picture Placeholder 2"/>
          <p:cNvSpPr>
            <a:spLocks noGrp="1"/>
          </p:cNvSpPr>
          <p:nvPr>
            <p:ph type="pic" idx="12" hasCustomPrompt="1"/>
          </p:nvPr>
        </p:nvSpPr>
        <p:spPr>
          <a:xfrm>
            <a:off x="431861" y="1231294"/>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Head shot</a:t>
            </a:r>
            <a:endParaRPr lang="en-US" dirty="0"/>
          </a:p>
        </p:txBody>
      </p:sp>
      <p:sp>
        <p:nvSpPr>
          <p:cNvPr id="30" name="Picture Placeholder 2"/>
          <p:cNvSpPr>
            <a:spLocks noGrp="1"/>
          </p:cNvSpPr>
          <p:nvPr>
            <p:ph type="pic" idx="19" hasCustomPrompt="1"/>
          </p:nvPr>
        </p:nvSpPr>
        <p:spPr>
          <a:xfrm>
            <a:off x="431861" y="2516039"/>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Head shot</a:t>
            </a:r>
            <a:endParaRPr lang="en-US" dirty="0"/>
          </a:p>
        </p:txBody>
      </p:sp>
      <p:sp>
        <p:nvSpPr>
          <p:cNvPr id="34" name="Picture Placeholder 2"/>
          <p:cNvSpPr>
            <a:spLocks noGrp="1"/>
          </p:cNvSpPr>
          <p:nvPr>
            <p:ph type="pic" idx="23" hasCustomPrompt="1"/>
          </p:nvPr>
        </p:nvSpPr>
        <p:spPr>
          <a:xfrm>
            <a:off x="431861" y="3809578"/>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Head shot</a:t>
            </a:r>
            <a:endParaRPr lang="en-US" dirty="0"/>
          </a:p>
        </p:txBody>
      </p:sp>
      <p:sp>
        <p:nvSpPr>
          <p:cNvPr id="38" name="Picture Placeholder 2"/>
          <p:cNvSpPr>
            <a:spLocks noGrp="1"/>
          </p:cNvSpPr>
          <p:nvPr>
            <p:ph type="pic" idx="27" hasCustomPrompt="1"/>
          </p:nvPr>
        </p:nvSpPr>
        <p:spPr>
          <a:xfrm>
            <a:off x="431861" y="5110475"/>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Head shot</a:t>
            </a:r>
            <a:endParaRPr lang="en-US" dirty="0"/>
          </a:p>
        </p:txBody>
      </p:sp>
      <p:sp>
        <p:nvSpPr>
          <p:cNvPr id="26" name="Picture Placeholder 2"/>
          <p:cNvSpPr>
            <a:spLocks noGrp="1"/>
          </p:cNvSpPr>
          <p:nvPr>
            <p:ph type="pic" idx="31" hasCustomPrompt="1"/>
          </p:nvPr>
        </p:nvSpPr>
        <p:spPr>
          <a:xfrm>
            <a:off x="10114965" y="1231294"/>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Logo</a:t>
            </a:r>
            <a:endParaRPr lang="en-US" dirty="0"/>
          </a:p>
        </p:txBody>
      </p:sp>
      <p:sp>
        <p:nvSpPr>
          <p:cNvPr id="27" name="Picture Placeholder 2"/>
          <p:cNvSpPr>
            <a:spLocks noGrp="1"/>
          </p:cNvSpPr>
          <p:nvPr>
            <p:ph type="pic" idx="32" hasCustomPrompt="1"/>
          </p:nvPr>
        </p:nvSpPr>
        <p:spPr>
          <a:xfrm>
            <a:off x="10114965" y="2516039"/>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Logo</a:t>
            </a:r>
            <a:endParaRPr lang="en-US" dirty="0"/>
          </a:p>
        </p:txBody>
      </p:sp>
      <p:sp>
        <p:nvSpPr>
          <p:cNvPr id="41" name="Picture Placeholder 2"/>
          <p:cNvSpPr>
            <a:spLocks noGrp="1"/>
          </p:cNvSpPr>
          <p:nvPr>
            <p:ph type="pic" idx="33" hasCustomPrompt="1"/>
          </p:nvPr>
        </p:nvSpPr>
        <p:spPr>
          <a:xfrm>
            <a:off x="10114965" y="3809578"/>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Logo</a:t>
            </a:r>
            <a:endParaRPr lang="en-US" dirty="0"/>
          </a:p>
        </p:txBody>
      </p:sp>
      <p:sp>
        <p:nvSpPr>
          <p:cNvPr id="42" name="Picture Placeholder 2"/>
          <p:cNvSpPr>
            <a:spLocks noGrp="1"/>
          </p:cNvSpPr>
          <p:nvPr>
            <p:ph type="pic" idx="34" hasCustomPrompt="1"/>
          </p:nvPr>
        </p:nvSpPr>
        <p:spPr>
          <a:xfrm>
            <a:off x="10114965" y="5110475"/>
            <a:ext cx="1340423" cy="1005175"/>
          </a:xfrm>
          <a:prstGeom prst="rect">
            <a:avLst/>
          </a:prstGeom>
        </p:spPr>
        <p:txBody>
          <a:bodyPr lIns="111002" tIns="55501" rIns="111002" bIns="55501"/>
          <a:lstStyle>
            <a:lvl1pPr marL="0" indent="0">
              <a:buNone/>
              <a:defRPr sz="30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Logo</a:t>
            </a:r>
            <a:endParaRPr lang="en-US" dirty="0"/>
          </a:p>
        </p:txBody>
      </p:sp>
      <p:sp>
        <p:nvSpPr>
          <p:cNvPr id="43" name="Text Placeholder 30"/>
          <p:cNvSpPr>
            <a:spLocks noGrp="1"/>
          </p:cNvSpPr>
          <p:nvPr>
            <p:ph type="body" sz="quarter" idx="14" hasCustomPrompt="1"/>
          </p:nvPr>
        </p:nvSpPr>
        <p:spPr>
          <a:xfrm>
            <a:off x="1937033" y="1410149"/>
            <a:ext cx="4965486" cy="647465"/>
          </a:xfrm>
          <a:prstGeom prst="rect">
            <a:avLst/>
          </a:prstGeom>
        </p:spPr>
        <p:txBody>
          <a:bodyPr vert="horz" lIns="0" tIns="0" rIns="0" bIns="0" anchor="ctr"/>
          <a:lstStyle>
            <a:lvl1pPr marL="0" marR="0" indent="0" algn="l" defTabSz="555014" rtl="0" eaLnBrk="1" fontAlgn="auto" latinLnBrk="0" hangingPunct="1">
              <a:lnSpc>
                <a:spcPct val="120000"/>
              </a:lnSpc>
              <a:spcBef>
                <a:spcPct val="20000"/>
              </a:spcBef>
              <a:spcAft>
                <a:spcPts val="0"/>
              </a:spcAft>
              <a:buClrTx/>
              <a:buSzTx/>
              <a:buFont typeface="Arial"/>
              <a:buNone/>
              <a:tabLst/>
              <a:defRPr sz="1700" b="1" baseline="0">
                <a:solidFill>
                  <a:schemeClr val="tx1"/>
                </a:solidFill>
                <a:latin typeface="+mn-lt"/>
                <a:cs typeface="Arial"/>
              </a:defRPr>
            </a:lvl1pPr>
          </a:lstStyle>
          <a:p>
            <a:pPr lvl="0"/>
            <a:r>
              <a:rPr lang="en-US" dirty="0" smtClean="0"/>
              <a:t>{Name}</a:t>
            </a:r>
          </a:p>
          <a:p>
            <a:pPr lvl="0"/>
            <a:r>
              <a:rPr lang="en-US" dirty="0" smtClean="0"/>
              <a:t>{Title}</a:t>
            </a:r>
          </a:p>
        </p:txBody>
      </p:sp>
      <p:sp>
        <p:nvSpPr>
          <p:cNvPr id="44" name="Text Placeholder 30"/>
          <p:cNvSpPr>
            <a:spLocks noGrp="1"/>
          </p:cNvSpPr>
          <p:nvPr>
            <p:ph type="body" sz="quarter" idx="35" hasCustomPrompt="1"/>
          </p:nvPr>
        </p:nvSpPr>
        <p:spPr>
          <a:xfrm>
            <a:off x="6902520" y="1410149"/>
            <a:ext cx="3098958" cy="647465"/>
          </a:xfrm>
          <a:prstGeom prst="rect">
            <a:avLst/>
          </a:prstGeom>
        </p:spPr>
        <p:txBody>
          <a:bodyPr vert="horz" lIns="0" tIns="0" rIns="0" bIns="0" anchor="ctr"/>
          <a:lstStyle>
            <a:lvl1pPr marL="0" marR="0" indent="0" algn="l" defTabSz="555014" rtl="0" eaLnBrk="1" fontAlgn="auto" latinLnBrk="0" hangingPunct="1">
              <a:lnSpc>
                <a:spcPct val="100000"/>
              </a:lnSpc>
              <a:spcBef>
                <a:spcPct val="20000"/>
              </a:spcBef>
              <a:spcAft>
                <a:spcPts val="0"/>
              </a:spcAft>
              <a:buClrTx/>
              <a:buSzTx/>
              <a:buFont typeface="Arial"/>
              <a:buNone/>
              <a:tabLst/>
              <a:defRPr sz="1700" baseline="0">
                <a:solidFill>
                  <a:schemeClr val="accent1"/>
                </a:solidFill>
                <a:latin typeface="+mn-lt"/>
                <a:cs typeface="Arial"/>
              </a:defRPr>
            </a:lvl1pPr>
          </a:lstStyle>
          <a:p>
            <a:pPr lvl="0"/>
            <a:r>
              <a:rPr lang="en-US" dirty="0" smtClean="0"/>
              <a:t>{</a:t>
            </a:r>
            <a:r>
              <a:rPr lang="en-US" dirty="0" err="1" smtClean="0"/>
              <a:t>twitterhandle</a:t>
            </a:r>
            <a:r>
              <a:rPr lang="en-US" dirty="0" smtClean="0"/>
              <a:t>}</a:t>
            </a:r>
          </a:p>
        </p:txBody>
      </p:sp>
      <p:sp>
        <p:nvSpPr>
          <p:cNvPr id="45" name="Text Placeholder 30"/>
          <p:cNvSpPr>
            <a:spLocks noGrp="1"/>
          </p:cNvSpPr>
          <p:nvPr>
            <p:ph type="body" sz="quarter" idx="36" hasCustomPrompt="1"/>
          </p:nvPr>
        </p:nvSpPr>
        <p:spPr>
          <a:xfrm>
            <a:off x="1937033" y="2694894"/>
            <a:ext cx="4965486" cy="647465"/>
          </a:xfrm>
          <a:prstGeom prst="rect">
            <a:avLst/>
          </a:prstGeom>
        </p:spPr>
        <p:txBody>
          <a:bodyPr vert="horz" lIns="0" tIns="0" rIns="0" bIns="0" anchor="ctr"/>
          <a:lstStyle>
            <a:lvl1pPr marL="0" marR="0" indent="0" algn="l" defTabSz="555014" rtl="0" eaLnBrk="1" fontAlgn="auto" latinLnBrk="0" hangingPunct="1">
              <a:lnSpc>
                <a:spcPct val="120000"/>
              </a:lnSpc>
              <a:spcBef>
                <a:spcPct val="20000"/>
              </a:spcBef>
              <a:spcAft>
                <a:spcPts val="0"/>
              </a:spcAft>
              <a:buClrTx/>
              <a:buSzTx/>
              <a:buFont typeface="Arial"/>
              <a:buNone/>
              <a:tabLst/>
              <a:defRPr sz="1700" b="1" baseline="0">
                <a:solidFill>
                  <a:schemeClr val="tx1"/>
                </a:solidFill>
                <a:latin typeface="+mn-lt"/>
                <a:cs typeface="Arial"/>
              </a:defRPr>
            </a:lvl1pPr>
          </a:lstStyle>
          <a:p>
            <a:pPr lvl="0"/>
            <a:r>
              <a:rPr lang="en-US" dirty="0" smtClean="0"/>
              <a:t>{Name}</a:t>
            </a:r>
          </a:p>
          <a:p>
            <a:pPr lvl="0"/>
            <a:r>
              <a:rPr lang="en-US" dirty="0" smtClean="0"/>
              <a:t>{Title}</a:t>
            </a:r>
          </a:p>
        </p:txBody>
      </p:sp>
      <p:sp>
        <p:nvSpPr>
          <p:cNvPr id="46" name="Text Placeholder 30"/>
          <p:cNvSpPr>
            <a:spLocks noGrp="1"/>
          </p:cNvSpPr>
          <p:nvPr>
            <p:ph type="body" sz="quarter" idx="37" hasCustomPrompt="1"/>
          </p:nvPr>
        </p:nvSpPr>
        <p:spPr>
          <a:xfrm>
            <a:off x="6902520" y="2694894"/>
            <a:ext cx="3098958" cy="647465"/>
          </a:xfrm>
          <a:prstGeom prst="rect">
            <a:avLst/>
          </a:prstGeom>
        </p:spPr>
        <p:txBody>
          <a:bodyPr vert="horz" lIns="0" tIns="0" rIns="0" bIns="0" anchor="ctr"/>
          <a:lstStyle>
            <a:lvl1pPr marL="0" marR="0" indent="0" algn="l" defTabSz="555014" rtl="0" eaLnBrk="1" fontAlgn="auto" latinLnBrk="0" hangingPunct="1">
              <a:lnSpc>
                <a:spcPct val="100000"/>
              </a:lnSpc>
              <a:spcBef>
                <a:spcPct val="20000"/>
              </a:spcBef>
              <a:spcAft>
                <a:spcPts val="0"/>
              </a:spcAft>
              <a:buClrTx/>
              <a:buSzTx/>
              <a:buFont typeface="Arial"/>
              <a:buNone/>
              <a:tabLst/>
              <a:defRPr sz="1700" baseline="0">
                <a:solidFill>
                  <a:schemeClr val="accent1"/>
                </a:solidFill>
                <a:latin typeface="+mn-lt"/>
                <a:cs typeface="Arial"/>
              </a:defRPr>
            </a:lvl1pPr>
          </a:lstStyle>
          <a:p>
            <a:pPr lvl="0"/>
            <a:r>
              <a:rPr lang="en-US" dirty="0" smtClean="0"/>
              <a:t>{</a:t>
            </a:r>
            <a:r>
              <a:rPr lang="en-US" dirty="0" err="1" smtClean="0"/>
              <a:t>twitterhandle</a:t>
            </a:r>
            <a:r>
              <a:rPr lang="en-US" dirty="0" smtClean="0"/>
              <a:t>}</a:t>
            </a:r>
          </a:p>
        </p:txBody>
      </p:sp>
      <p:sp>
        <p:nvSpPr>
          <p:cNvPr id="47" name="Text Placeholder 30"/>
          <p:cNvSpPr>
            <a:spLocks noGrp="1"/>
          </p:cNvSpPr>
          <p:nvPr>
            <p:ph type="body" sz="quarter" idx="38" hasCustomPrompt="1"/>
          </p:nvPr>
        </p:nvSpPr>
        <p:spPr>
          <a:xfrm>
            <a:off x="1937033" y="3988433"/>
            <a:ext cx="4965486" cy="647465"/>
          </a:xfrm>
          <a:prstGeom prst="rect">
            <a:avLst/>
          </a:prstGeom>
        </p:spPr>
        <p:txBody>
          <a:bodyPr vert="horz" lIns="0" tIns="0" rIns="0" bIns="0" anchor="ctr"/>
          <a:lstStyle>
            <a:lvl1pPr marL="0" marR="0" indent="0" algn="l" defTabSz="555014" rtl="0" eaLnBrk="1" fontAlgn="auto" latinLnBrk="0" hangingPunct="1">
              <a:lnSpc>
                <a:spcPct val="120000"/>
              </a:lnSpc>
              <a:spcBef>
                <a:spcPct val="20000"/>
              </a:spcBef>
              <a:spcAft>
                <a:spcPts val="0"/>
              </a:spcAft>
              <a:buClrTx/>
              <a:buSzTx/>
              <a:buFont typeface="Arial"/>
              <a:buNone/>
              <a:tabLst/>
              <a:defRPr sz="1700" b="1" baseline="0">
                <a:solidFill>
                  <a:schemeClr val="tx1"/>
                </a:solidFill>
                <a:latin typeface="+mn-lt"/>
                <a:cs typeface="Arial"/>
              </a:defRPr>
            </a:lvl1pPr>
          </a:lstStyle>
          <a:p>
            <a:pPr lvl="0"/>
            <a:r>
              <a:rPr lang="en-US" dirty="0" smtClean="0"/>
              <a:t>{Name}</a:t>
            </a:r>
          </a:p>
          <a:p>
            <a:pPr lvl="0"/>
            <a:r>
              <a:rPr lang="en-US" dirty="0" smtClean="0"/>
              <a:t>{Title}</a:t>
            </a:r>
          </a:p>
        </p:txBody>
      </p:sp>
      <p:sp>
        <p:nvSpPr>
          <p:cNvPr id="48" name="Text Placeholder 30"/>
          <p:cNvSpPr>
            <a:spLocks noGrp="1"/>
          </p:cNvSpPr>
          <p:nvPr>
            <p:ph type="body" sz="quarter" idx="39" hasCustomPrompt="1"/>
          </p:nvPr>
        </p:nvSpPr>
        <p:spPr>
          <a:xfrm>
            <a:off x="6902520" y="3988433"/>
            <a:ext cx="3098958" cy="647465"/>
          </a:xfrm>
          <a:prstGeom prst="rect">
            <a:avLst/>
          </a:prstGeom>
        </p:spPr>
        <p:txBody>
          <a:bodyPr vert="horz" lIns="0" tIns="0" rIns="0" bIns="0" anchor="ctr"/>
          <a:lstStyle>
            <a:lvl1pPr marL="0" marR="0" indent="0" algn="l" defTabSz="555014" rtl="0" eaLnBrk="1" fontAlgn="auto" latinLnBrk="0" hangingPunct="1">
              <a:lnSpc>
                <a:spcPct val="100000"/>
              </a:lnSpc>
              <a:spcBef>
                <a:spcPct val="20000"/>
              </a:spcBef>
              <a:spcAft>
                <a:spcPts val="0"/>
              </a:spcAft>
              <a:buClrTx/>
              <a:buSzTx/>
              <a:buFont typeface="Arial"/>
              <a:buNone/>
              <a:tabLst/>
              <a:defRPr sz="1700" baseline="0">
                <a:solidFill>
                  <a:schemeClr val="accent1"/>
                </a:solidFill>
                <a:latin typeface="+mn-lt"/>
                <a:cs typeface="Arial"/>
              </a:defRPr>
            </a:lvl1pPr>
          </a:lstStyle>
          <a:p>
            <a:pPr lvl="0"/>
            <a:r>
              <a:rPr lang="en-US" dirty="0" smtClean="0"/>
              <a:t>{</a:t>
            </a:r>
            <a:r>
              <a:rPr lang="en-US" dirty="0" err="1" smtClean="0"/>
              <a:t>twitterhandle</a:t>
            </a:r>
            <a:r>
              <a:rPr lang="en-US" dirty="0" smtClean="0"/>
              <a:t>}</a:t>
            </a:r>
          </a:p>
        </p:txBody>
      </p:sp>
      <p:sp>
        <p:nvSpPr>
          <p:cNvPr id="49" name="Text Placeholder 30"/>
          <p:cNvSpPr>
            <a:spLocks noGrp="1"/>
          </p:cNvSpPr>
          <p:nvPr>
            <p:ph type="body" sz="quarter" idx="40" hasCustomPrompt="1"/>
          </p:nvPr>
        </p:nvSpPr>
        <p:spPr>
          <a:xfrm>
            <a:off x="1937033" y="5289330"/>
            <a:ext cx="4965486" cy="647465"/>
          </a:xfrm>
          <a:prstGeom prst="rect">
            <a:avLst/>
          </a:prstGeom>
        </p:spPr>
        <p:txBody>
          <a:bodyPr vert="horz" lIns="0" tIns="0" rIns="0" bIns="0" anchor="ctr"/>
          <a:lstStyle>
            <a:lvl1pPr marL="0" marR="0" indent="0" algn="l" defTabSz="555014" rtl="0" eaLnBrk="1" fontAlgn="auto" latinLnBrk="0" hangingPunct="1">
              <a:lnSpc>
                <a:spcPct val="120000"/>
              </a:lnSpc>
              <a:spcBef>
                <a:spcPct val="20000"/>
              </a:spcBef>
              <a:spcAft>
                <a:spcPts val="0"/>
              </a:spcAft>
              <a:buClrTx/>
              <a:buSzTx/>
              <a:buFont typeface="Arial"/>
              <a:buNone/>
              <a:tabLst/>
              <a:defRPr sz="1700" b="1" baseline="0">
                <a:solidFill>
                  <a:schemeClr val="tx1"/>
                </a:solidFill>
                <a:latin typeface="+mn-lt"/>
                <a:cs typeface="Arial"/>
              </a:defRPr>
            </a:lvl1pPr>
          </a:lstStyle>
          <a:p>
            <a:pPr lvl="0"/>
            <a:r>
              <a:rPr lang="en-US" dirty="0" smtClean="0"/>
              <a:t>{Name}</a:t>
            </a:r>
          </a:p>
          <a:p>
            <a:pPr lvl="0"/>
            <a:r>
              <a:rPr lang="en-US" dirty="0" smtClean="0"/>
              <a:t>{Title}</a:t>
            </a:r>
          </a:p>
        </p:txBody>
      </p:sp>
      <p:sp>
        <p:nvSpPr>
          <p:cNvPr id="50" name="Text Placeholder 30"/>
          <p:cNvSpPr>
            <a:spLocks noGrp="1"/>
          </p:cNvSpPr>
          <p:nvPr>
            <p:ph type="body" sz="quarter" idx="41" hasCustomPrompt="1"/>
          </p:nvPr>
        </p:nvSpPr>
        <p:spPr>
          <a:xfrm>
            <a:off x="6902520" y="5289330"/>
            <a:ext cx="3098958" cy="647465"/>
          </a:xfrm>
          <a:prstGeom prst="rect">
            <a:avLst/>
          </a:prstGeom>
        </p:spPr>
        <p:txBody>
          <a:bodyPr vert="horz" lIns="0" tIns="0" rIns="0" bIns="0" anchor="ctr"/>
          <a:lstStyle>
            <a:lvl1pPr marL="0" marR="0" indent="0" algn="l" defTabSz="555014" rtl="0" eaLnBrk="1" fontAlgn="auto" latinLnBrk="0" hangingPunct="1">
              <a:lnSpc>
                <a:spcPct val="100000"/>
              </a:lnSpc>
              <a:spcBef>
                <a:spcPct val="20000"/>
              </a:spcBef>
              <a:spcAft>
                <a:spcPts val="0"/>
              </a:spcAft>
              <a:buClrTx/>
              <a:buSzTx/>
              <a:buFont typeface="Arial"/>
              <a:buNone/>
              <a:tabLst/>
              <a:defRPr sz="1700" baseline="0">
                <a:solidFill>
                  <a:schemeClr val="accent1"/>
                </a:solidFill>
                <a:latin typeface="+mn-lt"/>
                <a:cs typeface="Arial"/>
              </a:defRPr>
            </a:lvl1pPr>
          </a:lstStyle>
          <a:p>
            <a:pPr lvl="0"/>
            <a:r>
              <a:rPr lang="en-US" dirty="0" smtClean="0"/>
              <a:t>{</a:t>
            </a:r>
            <a:r>
              <a:rPr lang="en-US" dirty="0" err="1" smtClean="0"/>
              <a:t>twitterhandle</a:t>
            </a:r>
            <a:r>
              <a:rPr lang="en-US" dirty="0" smtClean="0"/>
              <a:t>}</a:t>
            </a:r>
          </a:p>
        </p:txBody>
      </p:sp>
    </p:spTree>
    <p:extLst>
      <p:ext uri="{BB962C8B-B14F-4D97-AF65-F5344CB8AC3E}">
        <p14:creationId xmlns:p14="http://schemas.microsoft.com/office/powerpoint/2010/main" val="6894522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24"/>
            <a:ext cx="11810334" cy="5132557"/>
          </a:xfrm>
          <a:prstGeom prst="rect">
            <a:avLst/>
          </a:prstGeom>
        </p:spPr>
        <p:txBody>
          <a:bodyPr lIns="111002" tIns="55501" rIns="111002" bIns="55501"/>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Insert Title Here</a:t>
            </a:r>
            <a:endParaRPr lang="en-US" dirty="0"/>
          </a:p>
        </p:txBody>
      </p:sp>
      <p:sp>
        <p:nvSpPr>
          <p:cNvPr id="6" name="Text Placeholder 2"/>
          <p:cNvSpPr>
            <a:spLocks noGrp="1"/>
          </p:cNvSpPr>
          <p:nvPr>
            <p:ph type="body" idx="15" hasCustomPrompt="1"/>
          </p:nvPr>
        </p:nvSpPr>
        <p:spPr>
          <a:xfrm>
            <a:off x="3565791" y="6445325"/>
            <a:ext cx="5062656" cy="549200"/>
          </a:xfrm>
          <a:prstGeom prst="rect">
            <a:avLst/>
          </a:prstGeom>
        </p:spPr>
        <p:txBody>
          <a:bodyPr lIns="111002" tIns="55501" rIns="111002" bIns="55501" anchor="ctr"/>
          <a:lstStyle>
            <a:lvl1pPr marL="0" indent="0">
              <a:buNone/>
              <a:defRPr sz="1200" b="0" baseline="0"/>
            </a:lvl1pPr>
            <a:lvl2pPr marL="555014" indent="0">
              <a:buNone/>
              <a:defRPr sz="2400" b="1"/>
            </a:lvl2pPr>
            <a:lvl3pPr marL="1110026" indent="0">
              <a:buNone/>
              <a:defRPr sz="2200" b="1"/>
            </a:lvl3pPr>
            <a:lvl4pPr marL="1665042" indent="0">
              <a:buNone/>
              <a:defRPr sz="1900" b="1"/>
            </a:lvl4pPr>
            <a:lvl5pPr marL="2220057" indent="0">
              <a:buNone/>
              <a:defRPr sz="1900" b="1"/>
            </a:lvl5pPr>
            <a:lvl6pPr marL="2775071" indent="0">
              <a:buNone/>
              <a:defRPr sz="1900" b="1"/>
            </a:lvl6pPr>
            <a:lvl7pPr marL="3330086" indent="0">
              <a:buNone/>
              <a:defRPr sz="1900" b="1"/>
            </a:lvl7pPr>
            <a:lvl8pPr marL="3885100" indent="0">
              <a:buNone/>
              <a:defRPr sz="1900" b="1"/>
            </a:lvl8pPr>
            <a:lvl9pPr marL="4440114" indent="0">
              <a:buNone/>
              <a:defRPr sz="1900" b="1"/>
            </a:lvl9pPr>
          </a:lstStyle>
          <a:p>
            <a:pPr lvl="0"/>
            <a:r>
              <a:rPr lang="en-US" dirty="0" smtClean="0"/>
              <a:t>Source:</a:t>
            </a:r>
          </a:p>
        </p:txBody>
      </p:sp>
    </p:spTree>
    <p:extLst>
      <p:ext uri="{BB962C8B-B14F-4D97-AF65-F5344CB8AC3E}">
        <p14:creationId xmlns:p14="http://schemas.microsoft.com/office/powerpoint/2010/main" val="1021993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7" y="162641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2" tIns="146272" rIns="182842" bIns="146272" numCol="1" spcCol="0" rtlCol="0" fromWordArt="0" anchor="t" anchorCtr="0" forceAA="0" compatLnSpc="1">
            <a:prstTxWarp prst="textNoShape">
              <a:avLst/>
            </a:prstTxWarp>
            <a:noAutofit/>
          </a:bodyPr>
          <a:lstStyle/>
          <a:p>
            <a:pPr lvl="0" algn="ctr" defTabSz="93227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1" bIns="9142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8"/>
            <a:ext cx="11810334" cy="5135795"/>
          </a:xfrm>
          <a:prstGeom prst="rect">
            <a:avLst/>
          </a:prstGeom>
        </p:spPr>
        <p:txBody>
          <a:bodyPr lIns="111002" tIns="55501" rIns="111002" bIns="55501"/>
          <a:lstStyle>
            <a:lvl1pPr marL="416259" indent="-416259">
              <a:buClr>
                <a:srgbClr val="0983AD"/>
              </a:buClr>
              <a:buSzPct val="80000"/>
              <a:buFont typeface="Lucida Grande"/>
              <a:buChar char="›"/>
              <a:defRPr sz="2900"/>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Text Placeholder 2"/>
          <p:cNvSpPr>
            <a:spLocks noGrp="1"/>
          </p:cNvSpPr>
          <p:nvPr>
            <p:ph type="body" idx="15" hasCustomPrompt="1"/>
          </p:nvPr>
        </p:nvSpPr>
        <p:spPr>
          <a:xfrm>
            <a:off x="3565791" y="6445325"/>
            <a:ext cx="5062656" cy="549200"/>
          </a:xfrm>
          <a:prstGeom prst="rect">
            <a:avLst/>
          </a:prstGeom>
        </p:spPr>
        <p:txBody>
          <a:bodyPr lIns="111002" tIns="55501" rIns="111002" bIns="55501" anchor="ctr"/>
          <a:lstStyle>
            <a:lvl1pPr marL="0" indent="0">
              <a:buNone/>
              <a:defRPr sz="1200" b="0" baseline="0"/>
            </a:lvl1pPr>
            <a:lvl2pPr marL="555014" indent="0">
              <a:buNone/>
              <a:defRPr sz="2400" b="1"/>
            </a:lvl2pPr>
            <a:lvl3pPr marL="1110026" indent="0">
              <a:buNone/>
              <a:defRPr sz="2200" b="1"/>
            </a:lvl3pPr>
            <a:lvl4pPr marL="1665042" indent="0">
              <a:buNone/>
              <a:defRPr sz="1900" b="1"/>
            </a:lvl4pPr>
            <a:lvl5pPr marL="2220057" indent="0">
              <a:buNone/>
              <a:defRPr sz="1900" b="1"/>
            </a:lvl5pPr>
            <a:lvl6pPr marL="2775071" indent="0">
              <a:buNone/>
              <a:defRPr sz="1900" b="1"/>
            </a:lvl6pPr>
            <a:lvl7pPr marL="3330086" indent="0">
              <a:buNone/>
              <a:defRPr sz="1900" b="1"/>
            </a:lvl7pPr>
            <a:lvl8pPr marL="3885100" indent="0">
              <a:buNone/>
              <a:defRPr sz="1900" b="1"/>
            </a:lvl8pPr>
            <a:lvl9pPr marL="4440114" indent="0">
              <a:buNone/>
              <a:defRPr sz="1900" b="1"/>
            </a:lvl9pPr>
          </a:lstStyle>
          <a:p>
            <a:pPr lvl="0"/>
            <a:r>
              <a:rPr lang="en-US" dirty="0" smtClean="0"/>
              <a:t>Source:</a:t>
            </a:r>
          </a:p>
        </p:txBody>
      </p:sp>
    </p:spTree>
    <p:extLst>
      <p:ext uri="{BB962C8B-B14F-4D97-AF65-F5344CB8AC3E}">
        <p14:creationId xmlns:p14="http://schemas.microsoft.com/office/powerpoint/2010/main" val="5832490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2 Quote Layou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Insert Title Here</a:t>
            </a:r>
            <a:endParaRPr lang="en-US" dirty="0"/>
          </a:p>
        </p:txBody>
      </p:sp>
      <p:sp>
        <p:nvSpPr>
          <p:cNvPr id="9" name="Rectangle 8"/>
          <p:cNvSpPr/>
          <p:nvPr userDrawn="1"/>
        </p:nvSpPr>
        <p:spPr>
          <a:xfrm>
            <a:off x="6337028" y="1953723"/>
            <a:ext cx="5264629" cy="2918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0" name="Rectangle 9"/>
          <p:cNvSpPr/>
          <p:nvPr userDrawn="1"/>
        </p:nvSpPr>
        <p:spPr>
          <a:xfrm>
            <a:off x="6337028" y="4872445"/>
            <a:ext cx="5264629" cy="740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1" name="Right Triangle 10"/>
          <p:cNvSpPr/>
          <p:nvPr userDrawn="1"/>
        </p:nvSpPr>
        <p:spPr>
          <a:xfrm rot="5400000">
            <a:off x="6835898" y="4911137"/>
            <a:ext cx="160369" cy="21385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dirty="0">
              <a:solidFill>
                <a:prstClr val="white"/>
              </a:solidFill>
              <a:latin typeface="Helvetica"/>
            </a:endParaRPr>
          </a:p>
        </p:txBody>
      </p:sp>
      <p:sp>
        <p:nvSpPr>
          <p:cNvPr id="12" name="Rectangle 11"/>
          <p:cNvSpPr/>
          <p:nvPr userDrawn="1"/>
        </p:nvSpPr>
        <p:spPr>
          <a:xfrm>
            <a:off x="431861" y="1953723"/>
            <a:ext cx="5264629" cy="2918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3" name="Rectangle 12"/>
          <p:cNvSpPr/>
          <p:nvPr userDrawn="1"/>
        </p:nvSpPr>
        <p:spPr>
          <a:xfrm>
            <a:off x="431861" y="4872445"/>
            <a:ext cx="5264629" cy="740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4" name="Right Triangle 13"/>
          <p:cNvSpPr/>
          <p:nvPr userDrawn="1"/>
        </p:nvSpPr>
        <p:spPr>
          <a:xfrm rot="5400000">
            <a:off x="930731" y="4911137"/>
            <a:ext cx="160369" cy="21385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dirty="0">
              <a:solidFill>
                <a:prstClr val="white"/>
              </a:solidFill>
              <a:latin typeface="Helvetica"/>
            </a:endParaRPr>
          </a:p>
        </p:txBody>
      </p:sp>
      <p:sp>
        <p:nvSpPr>
          <p:cNvPr id="22" name="Content Placeholder 2"/>
          <p:cNvSpPr>
            <a:spLocks noGrp="1"/>
          </p:cNvSpPr>
          <p:nvPr>
            <p:ph idx="1" hasCustomPrompt="1"/>
          </p:nvPr>
        </p:nvSpPr>
        <p:spPr>
          <a:xfrm>
            <a:off x="431861" y="1953723"/>
            <a:ext cx="5264629" cy="2918722"/>
          </a:xfrm>
          <a:prstGeom prst="rect">
            <a:avLst/>
          </a:prstGeom>
        </p:spPr>
        <p:txBody>
          <a:bodyPr lIns="222007" tIns="166506" rIns="222007" bIns="166506"/>
          <a:lstStyle>
            <a:lvl1pPr marL="0" indent="0">
              <a:buClr>
                <a:srgbClr val="0983AD"/>
              </a:buClr>
              <a:buSzPct val="80000"/>
              <a:buFont typeface="Lucida Grande"/>
              <a:buNone/>
              <a:defRPr sz="2400">
                <a:solidFill>
                  <a:srgbClr val="0983AD"/>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Quote</a:t>
            </a:r>
          </a:p>
        </p:txBody>
      </p:sp>
      <p:sp>
        <p:nvSpPr>
          <p:cNvPr id="23" name="Content Placeholder 2"/>
          <p:cNvSpPr>
            <a:spLocks noGrp="1"/>
          </p:cNvSpPr>
          <p:nvPr>
            <p:ph idx="10" hasCustomPrompt="1"/>
          </p:nvPr>
        </p:nvSpPr>
        <p:spPr>
          <a:xfrm>
            <a:off x="6337028" y="1953723"/>
            <a:ext cx="5264629" cy="2918722"/>
          </a:xfrm>
          <a:prstGeom prst="rect">
            <a:avLst/>
          </a:prstGeom>
        </p:spPr>
        <p:txBody>
          <a:bodyPr lIns="222007" tIns="166506" rIns="222007" bIns="166506"/>
          <a:lstStyle>
            <a:lvl1pPr marL="0" indent="0">
              <a:buClr>
                <a:srgbClr val="0983AD"/>
              </a:buClr>
              <a:buSzPct val="80000"/>
              <a:buFont typeface="Lucida Grande"/>
              <a:buNone/>
              <a:defRPr sz="2400">
                <a:solidFill>
                  <a:srgbClr val="0983AD"/>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Quote</a:t>
            </a:r>
          </a:p>
        </p:txBody>
      </p:sp>
      <p:sp>
        <p:nvSpPr>
          <p:cNvPr id="24" name="Content Placeholder 2"/>
          <p:cNvSpPr>
            <a:spLocks noGrp="1"/>
          </p:cNvSpPr>
          <p:nvPr>
            <p:ph idx="11" hasCustomPrompt="1"/>
          </p:nvPr>
        </p:nvSpPr>
        <p:spPr>
          <a:xfrm>
            <a:off x="431861" y="5184640"/>
            <a:ext cx="2663477" cy="614113"/>
          </a:xfrm>
          <a:prstGeom prst="rect">
            <a:avLst/>
          </a:prstGeom>
        </p:spPr>
        <p:txBody>
          <a:bodyPr lIns="444011" tIns="166506" rIns="222007" bIns="166506"/>
          <a:lstStyle>
            <a:lvl1pPr marL="0" indent="0">
              <a:buClr>
                <a:srgbClr val="0983AD"/>
              </a:buClr>
              <a:buSzPct val="80000"/>
              <a:buFont typeface="Lucida Grande"/>
              <a:buNone/>
              <a:defRPr sz="1700">
                <a:solidFill>
                  <a:schemeClr val="tx1"/>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Person</a:t>
            </a:r>
          </a:p>
        </p:txBody>
      </p:sp>
      <p:sp>
        <p:nvSpPr>
          <p:cNvPr id="25" name="Picture Placeholder 2"/>
          <p:cNvSpPr>
            <a:spLocks noGrp="1"/>
          </p:cNvSpPr>
          <p:nvPr>
            <p:ph type="pic" idx="12" hasCustomPrompt="1"/>
          </p:nvPr>
        </p:nvSpPr>
        <p:spPr>
          <a:xfrm>
            <a:off x="3927890" y="5015351"/>
            <a:ext cx="1340423" cy="1005175"/>
          </a:xfrm>
          <a:prstGeom prst="rect">
            <a:avLst/>
          </a:prstGeom>
        </p:spPr>
        <p:txBody>
          <a:bodyPr lIns="111002" tIns="55501" rIns="111002" bIns="55501"/>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26" name="Picture Placeholder 2"/>
          <p:cNvSpPr>
            <a:spLocks noGrp="1"/>
          </p:cNvSpPr>
          <p:nvPr>
            <p:ph type="pic" idx="13" hasCustomPrompt="1"/>
          </p:nvPr>
        </p:nvSpPr>
        <p:spPr>
          <a:xfrm>
            <a:off x="10261234" y="5015351"/>
            <a:ext cx="1340423" cy="1005175"/>
          </a:xfrm>
          <a:prstGeom prst="rect">
            <a:avLst/>
          </a:prstGeom>
        </p:spPr>
        <p:txBody>
          <a:bodyPr lIns="111002" tIns="55501" rIns="111002" bIns="55501"/>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27" name="Content Placeholder 2"/>
          <p:cNvSpPr>
            <a:spLocks noGrp="1"/>
          </p:cNvSpPr>
          <p:nvPr>
            <p:ph idx="14" hasCustomPrompt="1"/>
          </p:nvPr>
        </p:nvSpPr>
        <p:spPr>
          <a:xfrm>
            <a:off x="6337028" y="5184640"/>
            <a:ext cx="2663477" cy="614113"/>
          </a:xfrm>
          <a:prstGeom prst="rect">
            <a:avLst/>
          </a:prstGeom>
        </p:spPr>
        <p:txBody>
          <a:bodyPr lIns="444011" tIns="166506" rIns="222007" bIns="166506"/>
          <a:lstStyle>
            <a:lvl1pPr marL="0" indent="0">
              <a:buClr>
                <a:srgbClr val="0983AD"/>
              </a:buClr>
              <a:buSzPct val="80000"/>
              <a:buFont typeface="Lucida Grande"/>
              <a:buNone/>
              <a:defRPr sz="1700">
                <a:solidFill>
                  <a:schemeClr val="tx1"/>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Person</a:t>
            </a:r>
          </a:p>
        </p:txBody>
      </p:sp>
      <p:sp>
        <p:nvSpPr>
          <p:cNvPr id="18" name="Text Placeholder 2"/>
          <p:cNvSpPr>
            <a:spLocks noGrp="1"/>
          </p:cNvSpPr>
          <p:nvPr>
            <p:ph type="body" idx="15" hasCustomPrompt="1"/>
          </p:nvPr>
        </p:nvSpPr>
        <p:spPr>
          <a:xfrm>
            <a:off x="3565791" y="6445325"/>
            <a:ext cx="5062656" cy="549200"/>
          </a:xfrm>
          <a:prstGeom prst="rect">
            <a:avLst/>
          </a:prstGeom>
        </p:spPr>
        <p:txBody>
          <a:bodyPr lIns="111002" tIns="55501" rIns="111002" bIns="55501" anchor="ctr"/>
          <a:lstStyle>
            <a:lvl1pPr marL="0" indent="0">
              <a:buNone/>
              <a:defRPr sz="1200" b="0" baseline="0"/>
            </a:lvl1pPr>
            <a:lvl2pPr marL="555014" indent="0">
              <a:buNone/>
              <a:defRPr sz="2400" b="1"/>
            </a:lvl2pPr>
            <a:lvl3pPr marL="1110026" indent="0">
              <a:buNone/>
              <a:defRPr sz="2200" b="1"/>
            </a:lvl3pPr>
            <a:lvl4pPr marL="1665042" indent="0">
              <a:buNone/>
              <a:defRPr sz="1900" b="1"/>
            </a:lvl4pPr>
            <a:lvl5pPr marL="2220057" indent="0">
              <a:buNone/>
              <a:defRPr sz="1900" b="1"/>
            </a:lvl5pPr>
            <a:lvl6pPr marL="2775071" indent="0">
              <a:buNone/>
              <a:defRPr sz="1900" b="1"/>
            </a:lvl6pPr>
            <a:lvl7pPr marL="3330086" indent="0">
              <a:buNone/>
              <a:defRPr sz="1900" b="1"/>
            </a:lvl7pPr>
            <a:lvl8pPr marL="3885100" indent="0">
              <a:buNone/>
              <a:defRPr sz="1900" b="1"/>
            </a:lvl8pPr>
            <a:lvl9pPr marL="4440114" indent="0">
              <a:buNone/>
              <a:defRPr sz="1900" b="1"/>
            </a:lvl9pPr>
          </a:lstStyle>
          <a:p>
            <a:pPr lvl="0"/>
            <a:r>
              <a:rPr lang="en-US" dirty="0" smtClean="0"/>
              <a:t>Source:</a:t>
            </a:r>
          </a:p>
        </p:txBody>
      </p:sp>
    </p:spTree>
    <p:extLst>
      <p:ext uri="{BB962C8B-B14F-4D97-AF65-F5344CB8AC3E}">
        <p14:creationId xmlns:p14="http://schemas.microsoft.com/office/powerpoint/2010/main" val="8983384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 Quote Layou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Insert Title Here</a:t>
            </a:r>
            <a:endParaRPr lang="en-US" dirty="0"/>
          </a:p>
        </p:txBody>
      </p:sp>
      <p:sp>
        <p:nvSpPr>
          <p:cNvPr id="12" name="Rectangle 11"/>
          <p:cNvSpPr/>
          <p:nvPr userDrawn="1"/>
        </p:nvSpPr>
        <p:spPr>
          <a:xfrm>
            <a:off x="1117806" y="1588880"/>
            <a:ext cx="10351388" cy="2286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3" name="Rectangle 12"/>
          <p:cNvSpPr/>
          <p:nvPr userDrawn="1"/>
        </p:nvSpPr>
        <p:spPr>
          <a:xfrm>
            <a:off x="1117806" y="3863749"/>
            <a:ext cx="10351388" cy="85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sp>
        <p:nvSpPr>
          <p:cNvPr id="14" name="Right Triangle 13"/>
          <p:cNvSpPr/>
          <p:nvPr userDrawn="1"/>
        </p:nvSpPr>
        <p:spPr>
          <a:xfrm rot="5400000">
            <a:off x="1626240" y="3879162"/>
            <a:ext cx="185800" cy="258349"/>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1002" tIns="55501" rIns="111002" bIns="55501" rtlCol="0" anchor="ctr"/>
          <a:lstStyle/>
          <a:p>
            <a:pPr algn="ctr" defTabSz="555014"/>
            <a:endParaRPr lang="en-US" sz="2200" dirty="0">
              <a:solidFill>
                <a:prstClr val="white"/>
              </a:solidFill>
              <a:latin typeface="Helvetica"/>
            </a:endParaRPr>
          </a:p>
        </p:txBody>
      </p:sp>
      <p:sp>
        <p:nvSpPr>
          <p:cNvPr id="22" name="Content Placeholder 2"/>
          <p:cNvSpPr>
            <a:spLocks noGrp="1"/>
          </p:cNvSpPr>
          <p:nvPr>
            <p:ph idx="1" hasCustomPrompt="1"/>
          </p:nvPr>
        </p:nvSpPr>
        <p:spPr>
          <a:xfrm>
            <a:off x="1117806" y="1588880"/>
            <a:ext cx="10351388" cy="2286600"/>
          </a:xfrm>
          <a:prstGeom prst="rect">
            <a:avLst/>
          </a:prstGeom>
        </p:spPr>
        <p:txBody>
          <a:bodyPr lIns="222007" tIns="166506" rIns="222007" bIns="166506"/>
          <a:lstStyle>
            <a:lvl1pPr marL="0" indent="0">
              <a:buClr>
                <a:srgbClr val="0983AD"/>
              </a:buClr>
              <a:buSzPct val="80000"/>
              <a:buFont typeface="Lucida Grande"/>
              <a:buNone/>
              <a:defRPr sz="2400">
                <a:solidFill>
                  <a:srgbClr val="0983AD"/>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Quote</a:t>
            </a:r>
          </a:p>
        </p:txBody>
      </p:sp>
      <p:sp>
        <p:nvSpPr>
          <p:cNvPr id="24" name="Content Placeholder 2"/>
          <p:cNvSpPr>
            <a:spLocks noGrp="1"/>
          </p:cNvSpPr>
          <p:nvPr>
            <p:ph idx="11" hasCustomPrompt="1"/>
          </p:nvPr>
        </p:nvSpPr>
        <p:spPr>
          <a:xfrm>
            <a:off x="1117806" y="4504277"/>
            <a:ext cx="10351388" cy="614113"/>
          </a:xfrm>
          <a:prstGeom prst="rect">
            <a:avLst/>
          </a:prstGeom>
        </p:spPr>
        <p:txBody>
          <a:bodyPr lIns="444011" tIns="166506" rIns="222007" bIns="166506"/>
          <a:lstStyle>
            <a:lvl1pPr marL="0" indent="0">
              <a:buClr>
                <a:srgbClr val="0983AD"/>
              </a:buClr>
              <a:buSzPct val="80000"/>
              <a:buFont typeface="Lucida Grande"/>
              <a:buNone/>
              <a:defRPr sz="1700">
                <a:solidFill>
                  <a:schemeClr val="tx1"/>
                </a:solidFill>
              </a:defRPr>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Person</a:t>
            </a:r>
          </a:p>
        </p:txBody>
      </p:sp>
      <p:sp>
        <p:nvSpPr>
          <p:cNvPr id="15" name="Text Placeholder 2"/>
          <p:cNvSpPr>
            <a:spLocks noGrp="1"/>
          </p:cNvSpPr>
          <p:nvPr>
            <p:ph type="body" idx="16" hasCustomPrompt="1"/>
          </p:nvPr>
        </p:nvSpPr>
        <p:spPr>
          <a:xfrm>
            <a:off x="3565791" y="6445325"/>
            <a:ext cx="5062656" cy="549200"/>
          </a:xfrm>
          <a:prstGeom prst="rect">
            <a:avLst/>
          </a:prstGeom>
        </p:spPr>
        <p:txBody>
          <a:bodyPr lIns="111002" tIns="55501" rIns="111002" bIns="55501" anchor="ctr"/>
          <a:lstStyle>
            <a:lvl1pPr marL="0" indent="0">
              <a:buNone/>
              <a:defRPr sz="1200" b="0" baseline="0"/>
            </a:lvl1pPr>
            <a:lvl2pPr marL="555014" indent="0">
              <a:buNone/>
              <a:defRPr sz="2400" b="1"/>
            </a:lvl2pPr>
            <a:lvl3pPr marL="1110026" indent="0">
              <a:buNone/>
              <a:defRPr sz="2200" b="1"/>
            </a:lvl3pPr>
            <a:lvl4pPr marL="1665042" indent="0">
              <a:buNone/>
              <a:defRPr sz="1900" b="1"/>
            </a:lvl4pPr>
            <a:lvl5pPr marL="2220057" indent="0">
              <a:buNone/>
              <a:defRPr sz="1900" b="1"/>
            </a:lvl5pPr>
            <a:lvl6pPr marL="2775071" indent="0">
              <a:buNone/>
              <a:defRPr sz="1900" b="1"/>
            </a:lvl6pPr>
            <a:lvl7pPr marL="3330086" indent="0">
              <a:buNone/>
              <a:defRPr sz="1900" b="1"/>
            </a:lvl7pPr>
            <a:lvl8pPr marL="3885100" indent="0">
              <a:buNone/>
              <a:defRPr sz="1900" b="1"/>
            </a:lvl8pPr>
            <a:lvl9pPr marL="4440114" indent="0">
              <a:buNone/>
              <a:defRPr sz="1900" b="1"/>
            </a:lvl9pPr>
          </a:lstStyle>
          <a:p>
            <a:pPr lvl="0"/>
            <a:r>
              <a:rPr lang="en-US" dirty="0" smtClean="0"/>
              <a:t>Source:</a:t>
            </a:r>
          </a:p>
        </p:txBody>
      </p:sp>
    </p:spTree>
    <p:extLst>
      <p:ext uri="{BB962C8B-B14F-4D97-AF65-F5344CB8AC3E}">
        <p14:creationId xmlns:p14="http://schemas.microsoft.com/office/powerpoint/2010/main" val="31082419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24"/>
            <a:ext cx="11810334" cy="5132557"/>
          </a:xfrm>
          <a:prstGeom prst="rect">
            <a:avLst/>
          </a:prstGeom>
        </p:spPr>
        <p:txBody>
          <a:bodyPr lIns="111002" tIns="55501" rIns="111002" bIns="55501"/>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9"/>
            <a:ext cx="11810334" cy="581249"/>
          </a:xfrm>
          <a:prstGeom prst="rect">
            <a:avLst/>
          </a:prstGeom>
        </p:spPr>
        <p:txBody>
          <a:bodyPr lIns="111002" tIns="55501" rIns="111002" bIns="55501"/>
          <a:lstStyle>
            <a:lvl1pPr algn="l">
              <a:defRPr sz="3400" baseline="0">
                <a:solidFill>
                  <a:srgbClr val="0983AD"/>
                </a:solidFill>
              </a:defRPr>
            </a:lvl1pPr>
          </a:lstStyle>
          <a:p>
            <a:r>
              <a:rPr lang="en-US" dirty="0" smtClean="0"/>
              <a:t>Insert Title Here</a:t>
            </a:r>
            <a:endParaRPr lang="en-US" dirty="0"/>
          </a:p>
        </p:txBody>
      </p:sp>
      <p:sp>
        <p:nvSpPr>
          <p:cNvPr id="8" name="Slide Number Placeholder 5"/>
          <p:cNvSpPr>
            <a:spLocks noGrp="1"/>
          </p:cNvSpPr>
          <p:nvPr>
            <p:ph type="sldNum" sz="quarter" idx="4"/>
          </p:nvPr>
        </p:nvSpPr>
        <p:spPr>
          <a:xfrm>
            <a:off x="313108" y="6445379"/>
            <a:ext cx="640393" cy="544344"/>
          </a:xfrm>
          <a:prstGeom prst="rect">
            <a:avLst/>
          </a:prstGeom>
        </p:spPr>
        <p:txBody>
          <a:bodyPr lIns="111002" tIns="55501" rIns="111002" bIns="55501" anchor="ctr"/>
          <a:lstStyle>
            <a:lvl1pPr>
              <a:defRPr sz="1500" b="1">
                <a:solidFill>
                  <a:srgbClr val="7F7F7F"/>
                </a:solidFill>
                <a:latin typeface="Helvetica"/>
                <a:cs typeface="Helvetica"/>
              </a:defRPr>
            </a:lvl1pPr>
          </a:lstStyle>
          <a:p>
            <a:pPr defTabSz="554957"/>
            <a:fld id="{A33765F2-1C82-864E-97D6-0CCE9ECAF3E9}" type="slidenum">
              <a:rPr lang="en-US" smtClean="0"/>
              <a:pPr defTabSz="554957"/>
              <a:t>‹#›</a:t>
            </a:fld>
            <a:endParaRPr lang="en-US" dirty="0"/>
          </a:p>
        </p:txBody>
      </p:sp>
    </p:spTree>
    <p:extLst>
      <p:ext uri="{BB962C8B-B14F-4D97-AF65-F5344CB8AC3E}">
        <p14:creationId xmlns:p14="http://schemas.microsoft.com/office/powerpoint/2010/main" val="6953328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2436" y="280054"/>
            <a:ext cx="11191613" cy="1165754"/>
          </a:xfrm>
          <a:prstGeom prst="rect">
            <a:avLst/>
          </a:prstGeom>
        </p:spPr>
        <p:txBody>
          <a:bodyPr vert="horz" lIns="78045" tIns="39024" rIns="78045" bIns="39024"/>
          <a:lstStyle/>
          <a:p>
            <a:r>
              <a:rPr lang="en-US" smtClean="0"/>
              <a:t>Click to edit Master title style</a:t>
            </a:r>
            <a:endParaRPr lang="en-US"/>
          </a:p>
        </p:txBody>
      </p:sp>
      <p:sp>
        <p:nvSpPr>
          <p:cNvPr id="3" name="Content Placeholder 2"/>
          <p:cNvSpPr>
            <a:spLocks noGrp="1"/>
          </p:cNvSpPr>
          <p:nvPr>
            <p:ph idx="1"/>
          </p:nvPr>
        </p:nvSpPr>
        <p:spPr>
          <a:xfrm>
            <a:off x="622436" y="1632512"/>
            <a:ext cx="11191613" cy="4615202"/>
          </a:xfrm>
          <a:prstGeom prst="rect">
            <a:avLst/>
          </a:prstGeom>
        </p:spPr>
        <p:txBody>
          <a:bodyPr vert="horz" lIns="78045" tIns="39024" rIns="78045" bIns="3902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90167"/>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206"/>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1157368"/>
          </a:xfrm>
        </p:spPr>
        <p:txBody>
          <a:bodyPr/>
          <a:lstStyle>
            <a:lvl1pPr marL="0" indent="0">
              <a:spcBef>
                <a:spcPts val="0"/>
              </a:spcBef>
              <a:spcAft>
                <a:spcPts val="1093"/>
              </a:spcAft>
              <a:buNone/>
              <a:defRPr sz="4900" spc="-121" baseline="0">
                <a:latin typeface="Segoe UI Light" pitchFamily="34" charset="0"/>
              </a:defRPr>
            </a:lvl1pPr>
            <a:lvl2pPr marL="0" indent="0">
              <a:spcBef>
                <a:spcPts val="0"/>
              </a:spcBef>
              <a:spcAft>
                <a:spcPts val="486"/>
              </a:spcAft>
              <a:buNone/>
              <a:defRPr sz="2400" spc="-61" baseline="0"/>
            </a:lvl2pPr>
            <a:lvl3pPr marL="0" indent="0">
              <a:spcBef>
                <a:spcPts val="0"/>
              </a:spcBef>
              <a:spcAft>
                <a:spcPts val="486"/>
              </a:spcAft>
              <a:buNone/>
              <a:defRPr sz="2400"/>
            </a:lvl3pPr>
            <a:lvl4pPr marL="0" indent="0">
              <a:spcBef>
                <a:spcPts val="0"/>
              </a:spcBef>
              <a:spcAft>
                <a:spcPts val="486"/>
              </a:spcAft>
              <a:buNone/>
              <a:defRPr/>
            </a:lvl4pPr>
            <a:lvl5pPr marL="0" indent="0">
              <a:spcBef>
                <a:spcPts val="0"/>
              </a:spcBef>
              <a:spcAft>
                <a:spcPts val="48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16547041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206"/>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73"/>
            <a:ext cx="11375537" cy="2425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493508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1" y="1476673"/>
            <a:ext cx="11375537" cy="242528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787853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0704388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904331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1" bIns="91421"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352262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128"/>
            <a:ext cx="12436476" cy="631450"/>
          </a:xfrm>
          <a:solidFill>
            <a:srgbClr val="FFFF99"/>
          </a:solidFill>
        </p:spPr>
        <p:txBody>
          <a:bodyPr wrap="square" lIns="184997" tIns="92499" rIns="184997" bIns="92499" anchor="b" anchorCtr="0">
            <a:noAutofit/>
          </a:bodyPr>
          <a:lstStyle>
            <a:lvl1pPr algn="r">
              <a:buFont typeface="Arial" pitchFamily="34" charset="0"/>
              <a:buNone/>
              <a:defRPr spc="-6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57048551"/>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310916" y="385695"/>
            <a:ext cx="11818969" cy="550151"/>
          </a:xfrm>
          <a:prstGeom prst="rect">
            <a:avLst/>
          </a:prstGeom>
        </p:spPr>
        <p:txBody>
          <a:bodyPr anchor="b"/>
          <a:lstStyle>
            <a:lvl1pPr algn="l">
              <a:defRPr sz="3900">
                <a:solidFill>
                  <a:srgbClr val="0983AD"/>
                </a:solidFill>
                <a:latin typeface="Arial"/>
                <a:cs typeface="Arial"/>
              </a:defRPr>
            </a:lvl1pPr>
          </a:lstStyle>
          <a:p>
            <a:r>
              <a:rPr lang="en-US" dirty="0" smtClean="0"/>
              <a:t>Click to edit Master title style</a:t>
            </a:r>
            <a:endParaRPr lang="en-US" dirty="0"/>
          </a:p>
        </p:txBody>
      </p:sp>
      <p:sp>
        <p:nvSpPr>
          <p:cNvPr id="9" name="Text Placeholder 8"/>
          <p:cNvSpPr>
            <a:spLocks noGrp="1"/>
          </p:cNvSpPr>
          <p:nvPr>
            <p:ph type="body" sz="quarter" idx="10" hasCustomPrompt="1"/>
          </p:nvPr>
        </p:nvSpPr>
        <p:spPr>
          <a:xfrm>
            <a:off x="310918" y="6696858"/>
            <a:ext cx="11875769" cy="183384"/>
          </a:xfrm>
          <a:prstGeom prst="rect">
            <a:avLst/>
          </a:prstGeom>
        </p:spPr>
        <p:txBody>
          <a:bodyPr anchor="b"/>
          <a:lstStyle>
            <a:lvl1pPr marL="0" indent="0" algn="r">
              <a:buNone/>
              <a:defRPr sz="1300" baseline="0">
                <a:solidFill>
                  <a:schemeClr val="bg2">
                    <a:lumMod val="60000"/>
                    <a:lumOff val="40000"/>
                  </a:schemeClr>
                </a:solidFill>
                <a:latin typeface="Arial"/>
                <a:cs typeface="Arial"/>
              </a:defRPr>
            </a:lvl1pPr>
          </a:lstStyle>
          <a:p>
            <a:pPr lvl="0"/>
            <a:r>
              <a:rPr lang="en-US" dirty="0" smtClean="0"/>
              <a:t>Footer test placeholder</a:t>
            </a:r>
            <a:endParaRPr lang="en-US" dirty="0"/>
          </a:p>
        </p:txBody>
      </p:sp>
    </p:spTree>
    <p:extLst>
      <p:ext uri="{BB962C8B-B14F-4D97-AF65-F5344CB8AC3E}">
        <p14:creationId xmlns:p14="http://schemas.microsoft.com/office/powerpoint/2010/main" val="218250224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22"/>
            <a:ext cx="11810334" cy="550151"/>
          </a:xfrm>
          <a:prstGeom prst="rect">
            <a:avLst/>
          </a:prstGeom>
        </p:spPr>
        <p:txBody>
          <a:bodyPr/>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Slide Number Placeholder 5"/>
          <p:cNvSpPr>
            <a:spLocks noGrp="1"/>
          </p:cNvSpPr>
          <p:nvPr>
            <p:ph type="sldNum" sz="quarter" idx="4"/>
          </p:nvPr>
        </p:nvSpPr>
        <p:spPr>
          <a:xfrm>
            <a:off x="313108" y="6445379"/>
            <a:ext cx="640393" cy="544344"/>
          </a:xfrm>
          <a:prstGeom prst="rect">
            <a:avLst/>
          </a:prstGeom>
        </p:spPr>
        <p:txBody>
          <a:bodyPr lIns="111002" tIns="55501" rIns="111002" bIns="55501" anchor="ctr"/>
          <a:lstStyle>
            <a:lvl1pPr>
              <a:defRPr sz="1500" b="1">
                <a:solidFill>
                  <a:srgbClr val="7F7F7F"/>
                </a:solidFill>
                <a:latin typeface="Helvetica"/>
                <a:cs typeface="Helvetica"/>
              </a:defRPr>
            </a:lvl1pPr>
          </a:lstStyle>
          <a:p>
            <a:pPr defTabSz="554957"/>
            <a:fld id="{A33765F2-1C82-864E-97D6-0CCE9ECAF3E9}" type="slidenum">
              <a:rPr lang="en-US" smtClean="0"/>
              <a:pPr defTabSz="554957"/>
              <a:t>‹#›</a:t>
            </a:fld>
            <a:endParaRPr lang="en-US" dirty="0"/>
          </a:p>
        </p:txBody>
      </p:sp>
    </p:spTree>
    <p:extLst>
      <p:ext uri="{BB962C8B-B14F-4D97-AF65-F5344CB8AC3E}">
        <p14:creationId xmlns:p14="http://schemas.microsoft.com/office/powerpoint/2010/main" val="37040658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206"/>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1157368"/>
          </a:xfrm>
        </p:spPr>
        <p:txBody>
          <a:bodyPr/>
          <a:lstStyle>
            <a:lvl1pPr marL="0" indent="0">
              <a:spcBef>
                <a:spcPts val="0"/>
              </a:spcBef>
              <a:spcAft>
                <a:spcPts val="1093"/>
              </a:spcAft>
              <a:buNone/>
              <a:defRPr sz="4900" spc="-121" baseline="0">
                <a:latin typeface="Segoe UI Light" pitchFamily="34" charset="0"/>
              </a:defRPr>
            </a:lvl1pPr>
            <a:lvl2pPr marL="0" indent="0">
              <a:spcBef>
                <a:spcPts val="0"/>
              </a:spcBef>
              <a:spcAft>
                <a:spcPts val="486"/>
              </a:spcAft>
              <a:buNone/>
              <a:defRPr sz="2400" spc="-61" baseline="0"/>
            </a:lvl2pPr>
            <a:lvl3pPr marL="0" indent="0">
              <a:spcBef>
                <a:spcPts val="0"/>
              </a:spcBef>
              <a:spcAft>
                <a:spcPts val="486"/>
              </a:spcAft>
              <a:buNone/>
              <a:defRPr sz="2400"/>
            </a:lvl3pPr>
            <a:lvl4pPr marL="0" indent="0">
              <a:spcBef>
                <a:spcPts val="0"/>
              </a:spcBef>
              <a:spcAft>
                <a:spcPts val="486"/>
              </a:spcAft>
              <a:buNone/>
              <a:defRPr/>
            </a:lvl4pPr>
            <a:lvl5pPr marL="0" indent="0">
              <a:spcBef>
                <a:spcPts val="0"/>
              </a:spcBef>
              <a:spcAft>
                <a:spcPts val="48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4088877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206"/>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73"/>
            <a:ext cx="11375537" cy="2425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444017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1" y="1476673"/>
            <a:ext cx="11375537" cy="242528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753610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85233379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23914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357876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1" bIns="91421"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128"/>
            <a:ext cx="12436476" cy="631450"/>
          </a:xfrm>
          <a:solidFill>
            <a:srgbClr val="FFFF99"/>
          </a:solidFill>
        </p:spPr>
        <p:txBody>
          <a:bodyPr wrap="square" lIns="184997" tIns="92499" rIns="184997" bIns="92499" anchor="b" anchorCtr="0">
            <a:noAutofit/>
          </a:bodyPr>
          <a:lstStyle>
            <a:lvl1pPr algn="r">
              <a:buFont typeface="Arial" pitchFamily="34" charset="0"/>
              <a:buNone/>
              <a:defRPr spc="-6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3181409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310916" y="385695"/>
            <a:ext cx="11818969" cy="550151"/>
          </a:xfrm>
          <a:prstGeom prst="rect">
            <a:avLst/>
          </a:prstGeom>
        </p:spPr>
        <p:txBody>
          <a:bodyPr anchor="b"/>
          <a:lstStyle>
            <a:lvl1pPr algn="l">
              <a:defRPr sz="3900">
                <a:solidFill>
                  <a:srgbClr val="0983AD"/>
                </a:solidFill>
                <a:latin typeface="Arial"/>
                <a:cs typeface="Arial"/>
              </a:defRPr>
            </a:lvl1pPr>
          </a:lstStyle>
          <a:p>
            <a:r>
              <a:rPr lang="en-US" dirty="0" smtClean="0"/>
              <a:t>Click to edit Master title style</a:t>
            </a:r>
            <a:endParaRPr lang="en-US" dirty="0"/>
          </a:p>
        </p:txBody>
      </p:sp>
      <p:sp>
        <p:nvSpPr>
          <p:cNvPr id="9" name="Text Placeholder 8"/>
          <p:cNvSpPr>
            <a:spLocks noGrp="1"/>
          </p:cNvSpPr>
          <p:nvPr>
            <p:ph type="body" sz="quarter" idx="10" hasCustomPrompt="1"/>
          </p:nvPr>
        </p:nvSpPr>
        <p:spPr>
          <a:xfrm>
            <a:off x="310918" y="6696858"/>
            <a:ext cx="11875769" cy="183384"/>
          </a:xfrm>
          <a:prstGeom prst="rect">
            <a:avLst/>
          </a:prstGeom>
        </p:spPr>
        <p:txBody>
          <a:bodyPr anchor="b"/>
          <a:lstStyle>
            <a:lvl1pPr marL="0" indent="0" algn="r">
              <a:buNone/>
              <a:defRPr sz="1300" baseline="0">
                <a:solidFill>
                  <a:schemeClr val="bg2">
                    <a:lumMod val="60000"/>
                    <a:lumOff val="40000"/>
                  </a:schemeClr>
                </a:solidFill>
                <a:latin typeface="Arial"/>
                <a:cs typeface="Arial"/>
              </a:defRPr>
            </a:lvl1pPr>
          </a:lstStyle>
          <a:p>
            <a:pPr lvl="0"/>
            <a:r>
              <a:rPr lang="en-US" dirty="0" smtClean="0"/>
              <a:t>Footer test placeholder</a:t>
            </a:r>
            <a:endParaRPr lang="en-US" dirty="0"/>
          </a:p>
        </p:txBody>
      </p:sp>
    </p:spTree>
    <p:extLst>
      <p:ext uri="{BB962C8B-B14F-4D97-AF65-F5344CB8AC3E}">
        <p14:creationId xmlns:p14="http://schemas.microsoft.com/office/powerpoint/2010/main" val="206981155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22"/>
            <a:ext cx="11810334" cy="550151"/>
          </a:xfrm>
          <a:prstGeom prst="rect">
            <a:avLst/>
          </a:prstGeom>
        </p:spPr>
        <p:txBody>
          <a:bodyPr/>
          <a:lstStyle>
            <a:lvl1pPr marL="0" indent="0">
              <a:buNone/>
              <a:defRPr sz="3900"/>
            </a:lvl1pPr>
            <a:lvl2pPr marL="555014" indent="0">
              <a:buNone/>
              <a:defRPr sz="3400"/>
            </a:lvl2pPr>
            <a:lvl3pPr marL="1110026" indent="0">
              <a:buNone/>
              <a:defRPr sz="2900"/>
            </a:lvl3pPr>
            <a:lvl4pPr marL="1665042" indent="0">
              <a:buNone/>
              <a:defRPr sz="2400"/>
            </a:lvl4pPr>
            <a:lvl5pPr marL="2220057" indent="0">
              <a:buNone/>
              <a:defRPr sz="2400"/>
            </a:lvl5pPr>
            <a:lvl6pPr marL="2775071" indent="0">
              <a:buNone/>
              <a:defRPr sz="2400"/>
            </a:lvl6pPr>
            <a:lvl7pPr marL="3330086" indent="0">
              <a:buNone/>
              <a:defRPr sz="2400"/>
            </a:lvl7pPr>
            <a:lvl8pPr marL="3885100" indent="0">
              <a:buNone/>
              <a:defRPr sz="2400"/>
            </a:lvl8pPr>
            <a:lvl9pPr marL="4440114"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Slide Number Placeholder 5"/>
          <p:cNvSpPr>
            <a:spLocks noGrp="1"/>
          </p:cNvSpPr>
          <p:nvPr>
            <p:ph type="sldNum" sz="quarter" idx="4"/>
          </p:nvPr>
        </p:nvSpPr>
        <p:spPr>
          <a:xfrm>
            <a:off x="313108" y="6445379"/>
            <a:ext cx="640393" cy="544344"/>
          </a:xfrm>
          <a:prstGeom prst="rect">
            <a:avLst/>
          </a:prstGeom>
        </p:spPr>
        <p:txBody>
          <a:bodyPr lIns="111002" tIns="55501" rIns="111002" bIns="55501" anchor="ctr"/>
          <a:lstStyle>
            <a:lvl1pPr>
              <a:defRPr sz="1500" b="1">
                <a:solidFill>
                  <a:srgbClr val="7F7F7F"/>
                </a:solidFill>
                <a:latin typeface="Helvetica"/>
                <a:cs typeface="Helvetica"/>
              </a:defRPr>
            </a:lvl1pPr>
          </a:lstStyle>
          <a:p>
            <a:pPr defTabSz="554957"/>
            <a:fld id="{A33765F2-1C82-864E-97D6-0CCE9ECAF3E9}" type="slidenum">
              <a:rPr lang="en-US" smtClean="0"/>
              <a:pPr defTabSz="554957"/>
              <a:t>‹#›</a:t>
            </a:fld>
            <a:endParaRPr lang="en-US" dirty="0"/>
          </a:p>
        </p:txBody>
      </p:sp>
    </p:spTree>
    <p:extLst>
      <p:ext uri="{BB962C8B-B14F-4D97-AF65-F5344CB8AC3E}">
        <p14:creationId xmlns:p14="http://schemas.microsoft.com/office/powerpoint/2010/main" val="7433824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_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6"/>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390894"/>
          </a:xfrm>
          <a:prstGeom prst="rect">
            <a:avLst/>
          </a:prstGeom>
        </p:spPr>
        <p:txBody>
          <a:bodyPr/>
          <a:lstStyle>
            <a:lvl1pPr marL="416259" indent="-416259">
              <a:buClr>
                <a:srgbClr val="0983AD"/>
              </a:buClr>
              <a:buSzPct val="80000"/>
              <a:buFont typeface="Lucida Grande"/>
              <a:buChar char="›"/>
              <a:defRPr sz="2900"/>
            </a:lvl1pPr>
            <a:lvl2pPr marL="901898" indent="-346884">
              <a:buClr>
                <a:srgbClr val="0983AD"/>
              </a:buClr>
              <a:buSzPct val="70000"/>
              <a:buFont typeface="Lucida Grande"/>
              <a:buChar char="»"/>
              <a:defRPr sz="2900"/>
            </a:lvl2pPr>
            <a:lvl3pPr marL="1387537" indent="-277508">
              <a:buClr>
                <a:srgbClr val="0983AD"/>
              </a:buClr>
              <a:buSzPct val="80000"/>
              <a:buFont typeface="Arial"/>
              <a:buChar char="•"/>
              <a:defRPr sz="2900"/>
            </a:lvl3pPr>
            <a:lvl4pPr marL="1942550" indent="-277508">
              <a:buClr>
                <a:srgbClr val="0983AD"/>
              </a:buClr>
              <a:buFont typeface="Lucida Grande"/>
              <a:buChar char="›"/>
              <a:defRPr sz="2900"/>
            </a:lvl4pPr>
            <a:lvl5pPr marL="2497563" indent="-277508">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Slide Number Placeholder 5"/>
          <p:cNvSpPr>
            <a:spLocks noGrp="1"/>
          </p:cNvSpPr>
          <p:nvPr>
            <p:ph type="sldNum" sz="quarter" idx="4"/>
          </p:nvPr>
        </p:nvSpPr>
        <p:spPr>
          <a:xfrm>
            <a:off x="313105" y="6445375"/>
            <a:ext cx="640393" cy="544344"/>
          </a:xfrm>
          <a:prstGeom prst="rect">
            <a:avLst/>
          </a:prstGeom>
        </p:spPr>
        <p:txBody>
          <a:bodyPr lIns="111002" tIns="55501" rIns="111002" bIns="55501" anchor="ctr"/>
          <a:lstStyle>
            <a:lvl1pPr>
              <a:defRPr sz="1500" b="1">
                <a:solidFill>
                  <a:srgbClr val="7F7F7F"/>
                </a:solidFill>
                <a:latin typeface="Helvetica"/>
                <a:cs typeface="Helvetica"/>
              </a:defRPr>
            </a:lvl1pPr>
          </a:lstStyle>
          <a:p>
            <a:pPr defTabSz="554957"/>
            <a:fld id="{A33765F2-1C82-864E-97D6-0CCE9ECAF3E9}" type="slidenum">
              <a:rPr lang="en-US" smtClean="0"/>
              <a:pPr defTabSz="554957"/>
              <a:t>‹#›</a:t>
            </a:fld>
            <a:endParaRPr lang="en-US" dirty="0"/>
          </a:p>
        </p:txBody>
      </p:sp>
    </p:spTree>
    <p:extLst>
      <p:ext uri="{BB962C8B-B14F-4D97-AF65-F5344CB8AC3E}">
        <p14:creationId xmlns:p14="http://schemas.microsoft.com/office/powerpoint/2010/main" val="7490449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204"/>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7" cy="1157368"/>
          </a:xfrm>
        </p:spPr>
        <p:txBody>
          <a:bodyPr/>
          <a:lstStyle>
            <a:lvl1pPr marL="0" indent="0">
              <a:spcBef>
                <a:spcPts val="0"/>
              </a:spcBef>
              <a:spcAft>
                <a:spcPts val="1093"/>
              </a:spcAft>
              <a:buNone/>
              <a:defRPr sz="4900" spc="-121" baseline="0">
                <a:latin typeface="Segoe UI Light" pitchFamily="34" charset="0"/>
              </a:defRPr>
            </a:lvl1pPr>
            <a:lvl2pPr marL="0" indent="0">
              <a:spcBef>
                <a:spcPts val="0"/>
              </a:spcBef>
              <a:spcAft>
                <a:spcPts val="486"/>
              </a:spcAft>
              <a:buNone/>
              <a:defRPr sz="2400" spc="-61" baseline="0"/>
            </a:lvl2pPr>
            <a:lvl3pPr marL="0" indent="0">
              <a:spcBef>
                <a:spcPts val="0"/>
              </a:spcBef>
              <a:spcAft>
                <a:spcPts val="486"/>
              </a:spcAft>
              <a:buNone/>
              <a:defRPr sz="2400"/>
            </a:lvl3pPr>
            <a:lvl4pPr marL="0" indent="0">
              <a:spcBef>
                <a:spcPts val="0"/>
              </a:spcBef>
              <a:spcAft>
                <a:spcPts val="486"/>
              </a:spcAft>
              <a:buNone/>
              <a:defRPr/>
            </a:lvl4pPr>
            <a:lvl5pPr marL="0" indent="0">
              <a:spcBef>
                <a:spcPts val="0"/>
              </a:spcBef>
              <a:spcAft>
                <a:spcPts val="48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83713495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204"/>
            <a:ext cx="11375537" cy="93102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73"/>
            <a:ext cx="11375537" cy="2425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112905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0" y="1476673"/>
            <a:ext cx="11375537" cy="242528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360284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38900219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77900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018068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1" bIns="91421"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73"/>
            <a:ext cx="11375537" cy="242528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128"/>
            <a:ext cx="12436476" cy="631450"/>
          </a:xfrm>
          <a:solidFill>
            <a:srgbClr val="FFFF99"/>
          </a:solidFill>
        </p:spPr>
        <p:txBody>
          <a:bodyPr wrap="square" lIns="185037" tIns="92518" rIns="185037" bIns="92518" anchor="b" anchorCtr="0">
            <a:noAutofit/>
          </a:bodyPr>
          <a:lstStyle>
            <a:lvl1pPr algn="r">
              <a:buFont typeface="Arial" pitchFamily="34" charset="0"/>
              <a:buNone/>
              <a:defRPr spc="-6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20925914"/>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310913" y="385695"/>
            <a:ext cx="11818969" cy="550151"/>
          </a:xfrm>
          <a:prstGeom prst="rect">
            <a:avLst/>
          </a:prstGeom>
        </p:spPr>
        <p:txBody>
          <a:bodyPr anchor="b"/>
          <a:lstStyle>
            <a:lvl1pPr algn="l">
              <a:defRPr sz="3900">
                <a:solidFill>
                  <a:srgbClr val="0983AD"/>
                </a:solidFill>
                <a:latin typeface="Arial"/>
                <a:cs typeface="Arial"/>
              </a:defRPr>
            </a:lvl1pPr>
          </a:lstStyle>
          <a:p>
            <a:r>
              <a:rPr lang="en-US" dirty="0" smtClean="0"/>
              <a:t>Click to edit Master title style</a:t>
            </a:r>
            <a:endParaRPr lang="en-US" dirty="0"/>
          </a:p>
        </p:txBody>
      </p:sp>
      <p:sp>
        <p:nvSpPr>
          <p:cNvPr id="9" name="Text Placeholder 8"/>
          <p:cNvSpPr>
            <a:spLocks noGrp="1"/>
          </p:cNvSpPr>
          <p:nvPr>
            <p:ph type="body" sz="quarter" idx="10" hasCustomPrompt="1"/>
          </p:nvPr>
        </p:nvSpPr>
        <p:spPr>
          <a:xfrm>
            <a:off x="310915" y="6696856"/>
            <a:ext cx="11875769" cy="183384"/>
          </a:xfrm>
          <a:prstGeom prst="rect">
            <a:avLst/>
          </a:prstGeom>
        </p:spPr>
        <p:txBody>
          <a:bodyPr anchor="b"/>
          <a:lstStyle>
            <a:lvl1pPr marL="0" indent="0" algn="r">
              <a:buNone/>
              <a:defRPr sz="1300" baseline="0">
                <a:solidFill>
                  <a:schemeClr val="bg2">
                    <a:lumMod val="60000"/>
                    <a:lumOff val="40000"/>
                  </a:schemeClr>
                </a:solidFill>
                <a:latin typeface="Arial"/>
                <a:cs typeface="Arial"/>
              </a:defRPr>
            </a:lvl1pPr>
          </a:lstStyle>
          <a:p>
            <a:pPr lvl="0"/>
            <a:r>
              <a:rPr lang="en-US" dirty="0" smtClean="0"/>
              <a:t>Footer test placeholder</a:t>
            </a:r>
            <a:endParaRPr lang="en-US" dirty="0"/>
          </a:p>
        </p:txBody>
      </p:sp>
    </p:spTree>
    <p:extLst>
      <p:ext uri="{BB962C8B-B14F-4D97-AF65-F5344CB8AC3E}">
        <p14:creationId xmlns:p14="http://schemas.microsoft.com/office/powerpoint/2010/main" val="1775404455"/>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22"/>
            <a:ext cx="11810334" cy="550151"/>
          </a:xfrm>
          <a:prstGeom prst="rect">
            <a:avLst/>
          </a:prstGeom>
        </p:spPr>
        <p:txBody>
          <a:bodyPr/>
          <a:lstStyle>
            <a:lvl1pPr marL="0" indent="0">
              <a:buNone/>
              <a:defRPr sz="3900"/>
            </a:lvl1pPr>
            <a:lvl2pPr marL="555132" indent="0">
              <a:buNone/>
              <a:defRPr sz="3400"/>
            </a:lvl2pPr>
            <a:lvl3pPr marL="1110264" indent="0">
              <a:buNone/>
              <a:defRPr sz="2900"/>
            </a:lvl3pPr>
            <a:lvl4pPr marL="1665397" indent="0">
              <a:buNone/>
              <a:defRPr sz="2400"/>
            </a:lvl4pPr>
            <a:lvl5pPr marL="2220529" indent="0">
              <a:buNone/>
              <a:defRPr sz="2400"/>
            </a:lvl5pPr>
            <a:lvl6pPr marL="2775661" indent="0">
              <a:buNone/>
              <a:defRPr sz="2400"/>
            </a:lvl6pPr>
            <a:lvl7pPr marL="3330793" indent="0">
              <a:buNone/>
              <a:defRPr sz="2400"/>
            </a:lvl7pPr>
            <a:lvl8pPr marL="3885926" indent="0">
              <a:buNone/>
              <a:defRPr sz="2400"/>
            </a:lvl8pPr>
            <a:lvl9pPr marL="4441058"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Slide Number Placeholder 5"/>
          <p:cNvSpPr>
            <a:spLocks noGrp="1"/>
          </p:cNvSpPr>
          <p:nvPr>
            <p:ph type="sldNum" sz="quarter" idx="4"/>
          </p:nvPr>
        </p:nvSpPr>
        <p:spPr>
          <a:xfrm>
            <a:off x="313105" y="6445377"/>
            <a:ext cx="640393" cy="544344"/>
          </a:xfrm>
          <a:prstGeom prst="rect">
            <a:avLst/>
          </a:prstGeom>
        </p:spPr>
        <p:txBody>
          <a:bodyPr lIns="111026" tIns="55513" rIns="111026" bIns="55513" anchor="ctr"/>
          <a:lstStyle>
            <a:lvl1pPr>
              <a:defRPr sz="1500" b="1">
                <a:solidFill>
                  <a:srgbClr val="7F7F7F"/>
                </a:solidFill>
                <a:latin typeface="Helvetica"/>
                <a:cs typeface="Helvetica"/>
              </a:defRPr>
            </a:lvl1pPr>
          </a:lstStyle>
          <a:p>
            <a:pPr defTabSz="555076"/>
            <a:fld id="{A33765F2-1C82-864E-97D6-0CCE9ECAF3E9}" type="slidenum">
              <a:rPr lang="en-US" smtClean="0"/>
              <a:pPr defTabSz="555076"/>
              <a:t>‹#›</a:t>
            </a:fld>
            <a:endParaRPr lang="en-US" dirty="0"/>
          </a:p>
        </p:txBody>
      </p:sp>
    </p:spTree>
    <p:extLst>
      <p:ext uri="{BB962C8B-B14F-4D97-AF65-F5344CB8AC3E}">
        <p14:creationId xmlns:p14="http://schemas.microsoft.com/office/powerpoint/2010/main" val="30896509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6"/>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390894"/>
          </a:xfrm>
          <a:prstGeom prst="rect">
            <a:avLst/>
          </a:prstGeom>
        </p:spPr>
        <p:txBody>
          <a:bodyPr/>
          <a:lstStyle>
            <a:lvl1pPr marL="416349" indent="-416349">
              <a:buClr>
                <a:srgbClr val="0983AD"/>
              </a:buClr>
              <a:buSzPct val="80000"/>
              <a:buFont typeface="Lucida Grande"/>
              <a:buChar char="›"/>
              <a:defRPr sz="2900"/>
            </a:lvl1pPr>
            <a:lvl2pPr marL="902090" indent="-346958">
              <a:buClr>
                <a:srgbClr val="0983AD"/>
              </a:buClr>
              <a:buSzPct val="70000"/>
              <a:buFont typeface="Lucida Grande"/>
              <a:buChar char="»"/>
              <a:defRPr sz="2900"/>
            </a:lvl2pPr>
            <a:lvl3pPr marL="1387831" indent="-277566">
              <a:buClr>
                <a:srgbClr val="0983AD"/>
              </a:buClr>
              <a:buSzPct val="80000"/>
              <a:buFont typeface="Arial"/>
              <a:buChar char="•"/>
              <a:defRPr sz="2900"/>
            </a:lvl3pPr>
            <a:lvl4pPr marL="1942963" indent="-277566">
              <a:buClr>
                <a:srgbClr val="0983AD"/>
              </a:buClr>
              <a:buFont typeface="Lucida Grande"/>
              <a:buChar char="›"/>
              <a:defRPr sz="2900"/>
            </a:lvl4pPr>
            <a:lvl5pPr marL="2498095" indent="-277566">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Slide Number Placeholder 5"/>
          <p:cNvSpPr>
            <a:spLocks noGrp="1"/>
          </p:cNvSpPr>
          <p:nvPr>
            <p:ph type="sldNum" sz="quarter" idx="4"/>
          </p:nvPr>
        </p:nvSpPr>
        <p:spPr>
          <a:xfrm>
            <a:off x="313102" y="6445373"/>
            <a:ext cx="640393" cy="544344"/>
          </a:xfrm>
          <a:prstGeom prst="rect">
            <a:avLst/>
          </a:prstGeom>
        </p:spPr>
        <p:txBody>
          <a:bodyPr lIns="111026" tIns="55513" rIns="111026" bIns="55513" anchor="ctr"/>
          <a:lstStyle>
            <a:lvl1pPr>
              <a:defRPr sz="1500" b="1">
                <a:solidFill>
                  <a:srgbClr val="7F7F7F"/>
                </a:solidFill>
                <a:latin typeface="Helvetica"/>
                <a:cs typeface="Helvetica"/>
              </a:defRPr>
            </a:lvl1pPr>
          </a:lstStyle>
          <a:p>
            <a:pPr defTabSz="555076"/>
            <a:fld id="{A33765F2-1C82-864E-97D6-0CCE9ECAF3E9}" type="slidenum">
              <a:rPr lang="en-US" smtClean="0"/>
              <a:pPr defTabSz="555076"/>
              <a:t>‹#›</a:t>
            </a:fld>
            <a:endParaRPr lang="en-US" dirty="0"/>
          </a:p>
        </p:txBody>
      </p:sp>
    </p:spTree>
    <p:extLst>
      <p:ext uri="{BB962C8B-B14F-4D97-AF65-F5344CB8AC3E}">
        <p14:creationId xmlns:p14="http://schemas.microsoft.com/office/powerpoint/2010/main" val="17913971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4_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6"/>
            <a:ext cx="11810334" cy="47961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390894"/>
          </a:xfrm>
          <a:prstGeom prst="rect">
            <a:avLst/>
          </a:prstGeom>
        </p:spPr>
        <p:txBody>
          <a:bodyPr/>
          <a:lstStyle>
            <a:lvl1pPr marL="416349" indent="-416349">
              <a:buClr>
                <a:srgbClr val="0983AD"/>
              </a:buClr>
              <a:buSzPct val="80000"/>
              <a:buFont typeface="Lucida Grande"/>
              <a:buChar char="›"/>
              <a:defRPr sz="2900"/>
            </a:lvl1pPr>
            <a:lvl2pPr marL="902090" indent="-346958">
              <a:buClr>
                <a:srgbClr val="0983AD"/>
              </a:buClr>
              <a:buSzPct val="70000"/>
              <a:buFont typeface="Lucida Grande"/>
              <a:buChar char="»"/>
              <a:defRPr sz="2900"/>
            </a:lvl2pPr>
            <a:lvl3pPr marL="1387831" indent="-277566">
              <a:buClr>
                <a:srgbClr val="0983AD"/>
              </a:buClr>
              <a:buSzPct val="80000"/>
              <a:buFont typeface="Arial"/>
              <a:buChar char="•"/>
              <a:defRPr sz="2900"/>
            </a:lvl3pPr>
            <a:lvl4pPr marL="1942963" indent="-277566">
              <a:buClr>
                <a:srgbClr val="0983AD"/>
              </a:buClr>
              <a:buFont typeface="Lucida Grande"/>
              <a:buChar char="›"/>
              <a:defRPr sz="2900"/>
            </a:lvl4pPr>
            <a:lvl5pPr marL="2498095" indent="-277566">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Slide Number Placeholder 5"/>
          <p:cNvSpPr>
            <a:spLocks noGrp="1"/>
          </p:cNvSpPr>
          <p:nvPr>
            <p:ph type="sldNum" sz="quarter" idx="4"/>
          </p:nvPr>
        </p:nvSpPr>
        <p:spPr>
          <a:xfrm>
            <a:off x="313102" y="6445373"/>
            <a:ext cx="640393" cy="544344"/>
          </a:xfrm>
          <a:prstGeom prst="rect">
            <a:avLst/>
          </a:prstGeom>
        </p:spPr>
        <p:txBody>
          <a:bodyPr lIns="111026" tIns="55513" rIns="111026" bIns="55513" anchor="ctr"/>
          <a:lstStyle>
            <a:lvl1pPr>
              <a:defRPr sz="1500" b="1">
                <a:solidFill>
                  <a:srgbClr val="7F7F7F"/>
                </a:solidFill>
                <a:latin typeface="Helvetica"/>
                <a:cs typeface="Helvetica"/>
              </a:defRPr>
            </a:lvl1pPr>
          </a:lstStyle>
          <a:p>
            <a:pPr defTabSz="555076"/>
            <a:fld id="{A33765F2-1C82-864E-97D6-0CCE9ECAF3E9}" type="slidenum">
              <a:rPr lang="en-US" smtClean="0"/>
              <a:pPr defTabSz="555076"/>
              <a:t>‹#›</a:t>
            </a:fld>
            <a:endParaRPr lang="en-US" dirty="0"/>
          </a:p>
        </p:txBody>
      </p:sp>
    </p:spTree>
    <p:extLst>
      <p:ext uri="{BB962C8B-B14F-4D97-AF65-F5344CB8AC3E}">
        <p14:creationId xmlns:p14="http://schemas.microsoft.com/office/powerpoint/2010/main" val="2745350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1995893"/>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900"/>
            </a:lvl2pPr>
            <a:lvl3pPr marL="228551" indent="0">
              <a:buNone/>
              <a:defRPr/>
            </a:lvl3pPr>
            <a:lvl4pPr marL="457103" indent="0">
              <a:buNone/>
              <a:defRPr/>
            </a:lvl4pPr>
            <a:lvl5pPr marL="685654"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1995893"/>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51" indent="0">
              <a:buNone/>
              <a:defRPr/>
            </a:lvl3pPr>
            <a:lvl4pPr marL="457103" indent="0">
              <a:buNone/>
              <a:defRPr/>
            </a:lvl4pPr>
            <a:lvl5pPr marL="685654"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jp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image" Target="../media/image11.png"/><Relationship Id="rId5" Type="http://schemas.openxmlformats.org/officeDocument/2006/relationships/slideLayout" Target="../slideLayouts/slideLayout42.xml"/><Relationship Id="rId10" Type="http://schemas.openxmlformats.org/officeDocument/2006/relationships/image" Target="../media/image8.jpg"/><Relationship Id="rId4" Type="http://schemas.openxmlformats.org/officeDocument/2006/relationships/slideLayout" Target="../slideLayouts/slideLayout41.xml"/><Relationship Id="rId9" Type="http://schemas.openxmlformats.org/officeDocument/2006/relationships/image" Target="../media/image10.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10" Type="http://schemas.openxmlformats.org/officeDocument/2006/relationships/theme" Target="../theme/theme5.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theme" Target="../theme/theme6.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7.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272" tIns="91421" rIns="146272" bIns="9142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3"/>
            <a:ext cx="11887197" cy="2080531"/>
          </a:xfrm>
          <a:prstGeom prst="rect">
            <a:avLst/>
          </a:prstGeom>
        </p:spPr>
        <p:txBody>
          <a:bodyPr vert="horz" wrap="square" lIns="146272" tIns="91421" rIns="146272" bIns="9142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4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7" marR="0" indent="-342827" algn="l" defTabSz="93254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76" marR="0" indent="-241249" algn="l" defTabSz="93254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30"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481"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33"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95"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768"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039"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313"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544" rtl="0" eaLnBrk="1" latinLnBrk="0" hangingPunct="1">
        <a:defRPr sz="1800" kern="1200">
          <a:solidFill>
            <a:schemeClr val="tx1"/>
          </a:solidFill>
          <a:latin typeface="+mn-lt"/>
          <a:ea typeface="+mn-ea"/>
          <a:cs typeface="+mn-cs"/>
        </a:defRPr>
      </a:lvl1pPr>
      <a:lvl2pPr marL="466272" algn="l" defTabSz="932544" rtl="0" eaLnBrk="1" latinLnBrk="0" hangingPunct="1">
        <a:defRPr sz="1800" kern="1200">
          <a:solidFill>
            <a:schemeClr val="tx1"/>
          </a:solidFill>
          <a:latin typeface="+mn-lt"/>
          <a:ea typeface="+mn-ea"/>
          <a:cs typeface="+mn-cs"/>
        </a:defRPr>
      </a:lvl2pPr>
      <a:lvl3pPr marL="932544" algn="l" defTabSz="932544" rtl="0" eaLnBrk="1" latinLnBrk="0" hangingPunct="1">
        <a:defRPr sz="1800" kern="1200">
          <a:solidFill>
            <a:schemeClr val="tx1"/>
          </a:solidFill>
          <a:latin typeface="+mn-lt"/>
          <a:ea typeface="+mn-ea"/>
          <a:cs typeface="+mn-cs"/>
        </a:defRPr>
      </a:lvl3pPr>
      <a:lvl4pPr marL="1398817" algn="l" defTabSz="932544" rtl="0" eaLnBrk="1" latinLnBrk="0" hangingPunct="1">
        <a:defRPr sz="1800" kern="1200">
          <a:solidFill>
            <a:schemeClr val="tx1"/>
          </a:solidFill>
          <a:latin typeface="+mn-lt"/>
          <a:ea typeface="+mn-ea"/>
          <a:cs typeface="+mn-cs"/>
        </a:defRPr>
      </a:lvl4pPr>
      <a:lvl5pPr marL="1865088" algn="l" defTabSz="932544" rtl="0" eaLnBrk="1" latinLnBrk="0" hangingPunct="1">
        <a:defRPr sz="1800" kern="1200">
          <a:solidFill>
            <a:schemeClr val="tx1"/>
          </a:solidFill>
          <a:latin typeface="+mn-lt"/>
          <a:ea typeface="+mn-ea"/>
          <a:cs typeface="+mn-cs"/>
        </a:defRPr>
      </a:lvl5pPr>
      <a:lvl6pPr marL="2331360" algn="l" defTabSz="932544" rtl="0" eaLnBrk="1" latinLnBrk="0" hangingPunct="1">
        <a:defRPr sz="1800" kern="1200">
          <a:solidFill>
            <a:schemeClr val="tx1"/>
          </a:solidFill>
          <a:latin typeface="+mn-lt"/>
          <a:ea typeface="+mn-ea"/>
          <a:cs typeface="+mn-cs"/>
        </a:defRPr>
      </a:lvl6pPr>
      <a:lvl7pPr marL="2797631" algn="l" defTabSz="932544" rtl="0" eaLnBrk="1" latinLnBrk="0" hangingPunct="1">
        <a:defRPr sz="1800" kern="1200">
          <a:solidFill>
            <a:schemeClr val="tx1"/>
          </a:solidFill>
          <a:latin typeface="+mn-lt"/>
          <a:ea typeface="+mn-ea"/>
          <a:cs typeface="+mn-cs"/>
        </a:defRPr>
      </a:lvl7pPr>
      <a:lvl8pPr marL="3263903" algn="l" defTabSz="932544" rtl="0" eaLnBrk="1" latinLnBrk="0" hangingPunct="1">
        <a:defRPr sz="1800" kern="1200">
          <a:solidFill>
            <a:schemeClr val="tx1"/>
          </a:solidFill>
          <a:latin typeface="+mn-lt"/>
          <a:ea typeface="+mn-ea"/>
          <a:cs typeface="+mn-cs"/>
        </a:defRPr>
      </a:lvl8pPr>
      <a:lvl9pPr marL="3730175" algn="l" defTabSz="93254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6272" tIns="91421" rIns="146272" bIns="9142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3"/>
            <a:ext cx="11887197" cy="2080531"/>
          </a:xfrm>
          <a:prstGeom prst="rect">
            <a:avLst/>
          </a:prstGeom>
        </p:spPr>
        <p:txBody>
          <a:bodyPr vert="horz" wrap="square" lIns="146272" tIns="91421" rIns="146272" bIns="9142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18" r:id="rId12"/>
    <p:sldLayoutId id="2147484219" r:id="rId13"/>
  </p:sldLayoutIdLst>
  <p:transition>
    <p:fade/>
  </p:transition>
  <p:timing>
    <p:tnLst>
      <p:par>
        <p:cTn id="1" dur="indefinite" restart="never" nodeType="tmRoot"/>
      </p:par>
    </p:tnLst>
  </p:timing>
  <p:txStyles>
    <p:titleStyle>
      <a:lvl1pPr algn="l" defTabSz="93254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7" marR="0" indent="-342827" algn="l" defTabSz="93254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76" marR="0" indent="-241249" algn="l" defTabSz="93254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30"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481"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33"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95"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768"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039"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313"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544" rtl="0" eaLnBrk="1" latinLnBrk="0" hangingPunct="1">
        <a:defRPr sz="1800" kern="1200">
          <a:solidFill>
            <a:schemeClr val="tx1"/>
          </a:solidFill>
          <a:latin typeface="+mn-lt"/>
          <a:ea typeface="+mn-ea"/>
          <a:cs typeface="+mn-cs"/>
        </a:defRPr>
      </a:lvl1pPr>
      <a:lvl2pPr marL="466272" algn="l" defTabSz="932544" rtl="0" eaLnBrk="1" latinLnBrk="0" hangingPunct="1">
        <a:defRPr sz="1800" kern="1200">
          <a:solidFill>
            <a:schemeClr val="tx1"/>
          </a:solidFill>
          <a:latin typeface="+mn-lt"/>
          <a:ea typeface="+mn-ea"/>
          <a:cs typeface="+mn-cs"/>
        </a:defRPr>
      </a:lvl2pPr>
      <a:lvl3pPr marL="932544" algn="l" defTabSz="932544" rtl="0" eaLnBrk="1" latinLnBrk="0" hangingPunct="1">
        <a:defRPr sz="1800" kern="1200">
          <a:solidFill>
            <a:schemeClr val="tx1"/>
          </a:solidFill>
          <a:latin typeface="+mn-lt"/>
          <a:ea typeface="+mn-ea"/>
          <a:cs typeface="+mn-cs"/>
        </a:defRPr>
      </a:lvl3pPr>
      <a:lvl4pPr marL="1398817" algn="l" defTabSz="932544" rtl="0" eaLnBrk="1" latinLnBrk="0" hangingPunct="1">
        <a:defRPr sz="1800" kern="1200">
          <a:solidFill>
            <a:schemeClr val="tx1"/>
          </a:solidFill>
          <a:latin typeface="+mn-lt"/>
          <a:ea typeface="+mn-ea"/>
          <a:cs typeface="+mn-cs"/>
        </a:defRPr>
      </a:lvl4pPr>
      <a:lvl5pPr marL="1865088" algn="l" defTabSz="932544" rtl="0" eaLnBrk="1" latinLnBrk="0" hangingPunct="1">
        <a:defRPr sz="1800" kern="1200">
          <a:solidFill>
            <a:schemeClr val="tx1"/>
          </a:solidFill>
          <a:latin typeface="+mn-lt"/>
          <a:ea typeface="+mn-ea"/>
          <a:cs typeface="+mn-cs"/>
        </a:defRPr>
      </a:lvl5pPr>
      <a:lvl6pPr marL="2331360" algn="l" defTabSz="932544" rtl="0" eaLnBrk="1" latinLnBrk="0" hangingPunct="1">
        <a:defRPr sz="1800" kern="1200">
          <a:solidFill>
            <a:schemeClr val="tx1"/>
          </a:solidFill>
          <a:latin typeface="+mn-lt"/>
          <a:ea typeface="+mn-ea"/>
          <a:cs typeface="+mn-cs"/>
        </a:defRPr>
      </a:lvl6pPr>
      <a:lvl7pPr marL="2797631" algn="l" defTabSz="932544" rtl="0" eaLnBrk="1" latinLnBrk="0" hangingPunct="1">
        <a:defRPr sz="1800" kern="1200">
          <a:solidFill>
            <a:schemeClr val="tx1"/>
          </a:solidFill>
          <a:latin typeface="+mn-lt"/>
          <a:ea typeface="+mn-ea"/>
          <a:cs typeface="+mn-cs"/>
        </a:defRPr>
      </a:lvl7pPr>
      <a:lvl8pPr marL="3263903" algn="l" defTabSz="932544" rtl="0" eaLnBrk="1" latinLnBrk="0" hangingPunct="1">
        <a:defRPr sz="1800" kern="1200">
          <a:solidFill>
            <a:schemeClr val="tx1"/>
          </a:solidFill>
          <a:latin typeface="+mn-lt"/>
          <a:ea typeface="+mn-ea"/>
          <a:cs typeface="+mn-cs"/>
        </a:defRPr>
      </a:lvl8pPr>
      <a:lvl9pPr marL="3730175" algn="l" defTabSz="93254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alpha val="7000"/>
              </a:schemeClr>
            </a:gs>
            <a:gs pos="100000">
              <a:schemeClr val="bg1">
                <a:lumMod val="75000"/>
                <a:alpha val="40000"/>
              </a:schemeClr>
            </a:gs>
          </a:gsLst>
          <a:lin ang="5400000" scaled="0"/>
          <a:tileRect/>
        </a:gradFill>
        <a:effectLst/>
      </p:bgPr>
    </p:bg>
    <p:spTree>
      <p:nvGrpSpPr>
        <p:cNvPr id="1" name=""/>
        <p:cNvGrpSpPr/>
        <p:nvPr/>
      </p:nvGrpSpPr>
      <p:grpSpPr>
        <a:xfrm>
          <a:off x="0" y="0"/>
          <a:ext cx="0" cy="0"/>
          <a:chOff x="0" y="0"/>
          <a:chExt cx="0" cy="0"/>
        </a:xfrm>
      </p:grpSpPr>
      <p:pic>
        <p:nvPicPr>
          <p:cNvPr id="2" name="Picture 1" descr="colorbg_optimized.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186"/>
            <a:ext cx="12436475" cy="6989345"/>
          </a:xfrm>
          <a:prstGeom prst="rect">
            <a:avLst/>
          </a:prstGeom>
        </p:spPr>
      </p:pic>
      <p:sp>
        <p:nvSpPr>
          <p:cNvPr id="7" name="Rectangle 6"/>
          <p:cNvSpPr/>
          <p:nvPr/>
        </p:nvSpPr>
        <p:spPr>
          <a:xfrm>
            <a:off x="0" y="5129374"/>
            <a:ext cx="12436475" cy="1865208"/>
          </a:xfrm>
          <a:prstGeom prst="rect">
            <a:avLst/>
          </a:prstGeom>
          <a:solidFill>
            <a:schemeClr val="bg1"/>
          </a:solidFill>
          <a:ln>
            <a:noFill/>
          </a:ln>
          <a:effectLst>
            <a:outerShdw blurRad="53975" dir="16200000" rotWithShape="0">
              <a:prstClr val="black">
                <a:alpha val="10000"/>
              </a:prstClr>
            </a:outerShdw>
          </a:effectLst>
        </p:spPr>
        <p:style>
          <a:lnRef idx="1">
            <a:schemeClr val="accent1"/>
          </a:lnRef>
          <a:fillRef idx="3">
            <a:schemeClr val="accent1"/>
          </a:fillRef>
          <a:effectRef idx="2">
            <a:schemeClr val="accent1"/>
          </a:effectRef>
          <a:fontRef idx="minor">
            <a:schemeClr val="lt1"/>
          </a:fontRef>
        </p:style>
        <p:txBody>
          <a:bodyPr lIns="110978" tIns="55490" rIns="110978" bIns="55490" rtlCol="0" anchor="ctr"/>
          <a:lstStyle/>
          <a:p>
            <a:pPr algn="ctr" defTabSz="554898"/>
            <a:endParaRPr lang="en-US" sz="2200" dirty="0">
              <a:solidFill>
                <a:prstClr val="white"/>
              </a:solidFill>
              <a:latin typeface="Helvetica"/>
            </a:endParaRPr>
          </a:p>
        </p:txBody>
      </p:sp>
      <p:pic>
        <p:nvPicPr>
          <p:cNvPr id="6" name="Picture 5" descr="color bar.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2587"/>
            <a:ext cx="12450293" cy="52569"/>
          </a:xfrm>
          <a:prstGeom prst="rect">
            <a:avLst/>
          </a:prstGeom>
        </p:spPr>
      </p:pic>
      <p:pic>
        <p:nvPicPr>
          <p:cNvPr id="3" name="Picture 2" descr="YamJam'12Logo horizontal.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92654" y="2602423"/>
            <a:ext cx="6394939" cy="3596643"/>
          </a:xfrm>
          <a:prstGeom prst="rect">
            <a:avLst/>
          </a:prstGeom>
        </p:spPr>
      </p:pic>
    </p:spTree>
    <p:extLst>
      <p:ext uri="{BB962C8B-B14F-4D97-AF65-F5344CB8AC3E}">
        <p14:creationId xmlns:p14="http://schemas.microsoft.com/office/powerpoint/2010/main" val="2954924544"/>
      </p:ext>
    </p:extLst>
  </p:cSld>
  <p:clrMap bg1="lt1" tx1="dk1" bg2="lt2" tx2="dk2" accent1="accent1" accent2="accent2" accent3="accent3" accent4="accent4" accent5="accent5" accent6="accent6" hlink="hlink" folHlink="folHlink"/>
  <p:sldLayoutIdLst>
    <p:sldLayoutId id="2147484206" r:id="rId1"/>
    <p:sldLayoutId id="2147484207" r:id="rId2"/>
  </p:sldLayoutIdLst>
  <p:txStyles>
    <p:titleStyle>
      <a:lvl1pPr algn="ctr" defTabSz="554898" rtl="0" eaLnBrk="1" latinLnBrk="0" hangingPunct="1">
        <a:spcBef>
          <a:spcPct val="0"/>
        </a:spcBef>
        <a:buNone/>
        <a:defRPr sz="5300" kern="1200">
          <a:solidFill>
            <a:schemeClr val="tx1"/>
          </a:solidFill>
          <a:latin typeface="+mj-lt"/>
          <a:ea typeface="+mj-ea"/>
          <a:cs typeface="+mj-cs"/>
        </a:defRPr>
      </a:lvl1pPr>
    </p:titleStyle>
    <p:bodyStyle>
      <a:lvl1pPr marL="416174" indent="-416174" algn="l" defTabSz="554898" rtl="0" eaLnBrk="1" latinLnBrk="0" hangingPunct="1">
        <a:spcBef>
          <a:spcPct val="20000"/>
        </a:spcBef>
        <a:buFont typeface="Arial"/>
        <a:buChar char="•"/>
        <a:defRPr sz="3900" kern="1200">
          <a:solidFill>
            <a:schemeClr val="tx1"/>
          </a:solidFill>
          <a:latin typeface="+mn-lt"/>
          <a:ea typeface="+mn-ea"/>
          <a:cs typeface="+mn-cs"/>
        </a:defRPr>
      </a:lvl1pPr>
      <a:lvl2pPr marL="901710" indent="-346813" algn="l" defTabSz="554898" rtl="0" eaLnBrk="1" latinLnBrk="0" hangingPunct="1">
        <a:spcBef>
          <a:spcPct val="20000"/>
        </a:spcBef>
        <a:buFont typeface="Arial"/>
        <a:buChar char="–"/>
        <a:defRPr sz="3400" kern="1200">
          <a:solidFill>
            <a:schemeClr val="tx1"/>
          </a:solidFill>
          <a:latin typeface="+mn-lt"/>
          <a:ea typeface="+mn-ea"/>
          <a:cs typeface="+mn-cs"/>
        </a:defRPr>
      </a:lvl2pPr>
      <a:lvl3pPr marL="1387248" indent="-277450" algn="l" defTabSz="554898" rtl="0" eaLnBrk="1" latinLnBrk="0" hangingPunct="1">
        <a:spcBef>
          <a:spcPct val="20000"/>
        </a:spcBef>
        <a:buFont typeface="Arial"/>
        <a:buChar char="•"/>
        <a:defRPr sz="2900" kern="1200">
          <a:solidFill>
            <a:schemeClr val="tx1"/>
          </a:solidFill>
          <a:latin typeface="+mn-lt"/>
          <a:ea typeface="+mn-ea"/>
          <a:cs typeface="+mn-cs"/>
        </a:defRPr>
      </a:lvl3pPr>
      <a:lvl4pPr marL="1942144" indent="-277450" algn="l" defTabSz="554898" rtl="0" eaLnBrk="1" latinLnBrk="0" hangingPunct="1">
        <a:spcBef>
          <a:spcPct val="20000"/>
        </a:spcBef>
        <a:buFont typeface="Arial"/>
        <a:buChar char="–"/>
        <a:defRPr sz="2400" kern="1200">
          <a:solidFill>
            <a:schemeClr val="tx1"/>
          </a:solidFill>
          <a:latin typeface="+mn-lt"/>
          <a:ea typeface="+mn-ea"/>
          <a:cs typeface="+mn-cs"/>
        </a:defRPr>
      </a:lvl4pPr>
      <a:lvl5pPr marL="2497042" indent="-277450" algn="l" defTabSz="554898" rtl="0" eaLnBrk="1" latinLnBrk="0" hangingPunct="1">
        <a:spcBef>
          <a:spcPct val="20000"/>
        </a:spcBef>
        <a:buFont typeface="Arial"/>
        <a:buChar char="»"/>
        <a:defRPr sz="2400" kern="1200">
          <a:solidFill>
            <a:schemeClr val="tx1"/>
          </a:solidFill>
          <a:latin typeface="+mn-lt"/>
          <a:ea typeface="+mn-ea"/>
          <a:cs typeface="+mn-cs"/>
        </a:defRPr>
      </a:lvl5pPr>
      <a:lvl6pPr marL="3051943" indent="-277450" algn="l" defTabSz="554898" rtl="0" eaLnBrk="1" latinLnBrk="0" hangingPunct="1">
        <a:spcBef>
          <a:spcPct val="20000"/>
        </a:spcBef>
        <a:buFont typeface="Arial"/>
        <a:buChar char="•"/>
        <a:defRPr sz="2400" kern="1200">
          <a:solidFill>
            <a:schemeClr val="tx1"/>
          </a:solidFill>
          <a:latin typeface="+mn-lt"/>
          <a:ea typeface="+mn-ea"/>
          <a:cs typeface="+mn-cs"/>
        </a:defRPr>
      </a:lvl6pPr>
      <a:lvl7pPr marL="3606839" indent="-277450" algn="l" defTabSz="554898" rtl="0" eaLnBrk="1" latinLnBrk="0" hangingPunct="1">
        <a:spcBef>
          <a:spcPct val="20000"/>
        </a:spcBef>
        <a:buFont typeface="Arial"/>
        <a:buChar char="•"/>
        <a:defRPr sz="2400" kern="1200">
          <a:solidFill>
            <a:schemeClr val="tx1"/>
          </a:solidFill>
          <a:latin typeface="+mn-lt"/>
          <a:ea typeface="+mn-ea"/>
          <a:cs typeface="+mn-cs"/>
        </a:defRPr>
      </a:lvl7pPr>
      <a:lvl8pPr marL="4161741" indent="-277450" algn="l" defTabSz="554898" rtl="0" eaLnBrk="1" latinLnBrk="0" hangingPunct="1">
        <a:spcBef>
          <a:spcPct val="20000"/>
        </a:spcBef>
        <a:buFont typeface="Arial"/>
        <a:buChar char="•"/>
        <a:defRPr sz="2400" kern="1200">
          <a:solidFill>
            <a:schemeClr val="tx1"/>
          </a:solidFill>
          <a:latin typeface="+mn-lt"/>
          <a:ea typeface="+mn-ea"/>
          <a:cs typeface="+mn-cs"/>
        </a:defRPr>
      </a:lvl8pPr>
      <a:lvl9pPr marL="4716636" indent="-277450" algn="l" defTabSz="554898"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54898" rtl="0" eaLnBrk="1" latinLnBrk="0" hangingPunct="1">
        <a:defRPr sz="2200" kern="1200">
          <a:solidFill>
            <a:schemeClr val="tx1"/>
          </a:solidFill>
          <a:latin typeface="+mn-lt"/>
          <a:ea typeface="+mn-ea"/>
          <a:cs typeface="+mn-cs"/>
        </a:defRPr>
      </a:lvl1pPr>
      <a:lvl2pPr marL="554898" algn="l" defTabSz="554898" rtl="0" eaLnBrk="1" latinLnBrk="0" hangingPunct="1">
        <a:defRPr sz="2200" kern="1200">
          <a:solidFill>
            <a:schemeClr val="tx1"/>
          </a:solidFill>
          <a:latin typeface="+mn-lt"/>
          <a:ea typeface="+mn-ea"/>
          <a:cs typeface="+mn-cs"/>
        </a:defRPr>
      </a:lvl2pPr>
      <a:lvl3pPr marL="1109797" algn="l" defTabSz="554898" rtl="0" eaLnBrk="1" latinLnBrk="0" hangingPunct="1">
        <a:defRPr sz="2200" kern="1200">
          <a:solidFill>
            <a:schemeClr val="tx1"/>
          </a:solidFill>
          <a:latin typeface="+mn-lt"/>
          <a:ea typeface="+mn-ea"/>
          <a:cs typeface="+mn-cs"/>
        </a:defRPr>
      </a:lvl3pPr>
      <a:lvl4pPr marL="1664695" algn="l" defTabSz="554898" rtl="0" eaLnBrk="1" latinLnBrk="0" hangingPunct="1">
        <a:defRPr sz="2200" kern="1200">
          <a:solidFill>
            <a:schemeClr val="tx1"/>
          </a:solidFill>
          <a:latin typeface="+mn-lt"/>
          <a:ea typeface="+mn-ea"/>
          <a:cs typeface="+mn-cs"/>
        </a:defRPr>
      </a:lvl4pPr>
      <a:lvl5pPr marL="2219594" algn="l" defTabSz="554898" rtl="0" eaLnBrk="1" latinLnBrk="0" hangingPunct="1">
        <a:defRPr sz="2200" kern="1200">
          <a:solidFill>
            <a:schemeClr val="tx1"/>
          </a:solidFill>
          <a:latin typeface="+mn-lt"/>
          <a:ea typeface="+mn-ea"/>
          <a:cs typeface="+mn-cs"/>
        </a:defRPr>
      </a:lvl5pPr>
      <a:lvl6pPr marL="2774492" algn="l" defTabSz="554898" rtl="0" eaLnBrk="1" latinLnBrk="0" hangingPunct="1">
        <a:defRPr sz="2200" kern="1200">
          <a:solidFill>
            <a:schemeClr val="tx1"/>
          </a:solidFill>
          <a:latin typeface="+mn-lt"/>
          <a:ea typeface="+mn-ea"/>
          <a:cs typeface="+mn-cs"/>
        </a:defRPr>
      </a:lvl6pPr>
      <a:lvl7pPr marL="3329392" algn="l" defTabSz="554898" rtl="0" eaLnBrk="1" latinLnBrk="0" hangingPunct="1">
        <a:defRPr sz="2200" kern="1200">
          <a:solidFill>
            <a:schemeClr val="tx1"/>
          </a:solidFill>
          <a:latin typeface="+mn-lt"/>
          <a:ea typeface="+mn-ea"/>
          <a:cs typeface="+mn-cs"/>
        </a:defRPr>
      </a:lvl7pPr>
      <a:lvl8pPr marL="3884288" algn="l" defTabSz="554898" rtl="0" eaLnBrk="1" latinLnBrk="0" hangingPunct="1">
        <a:defRPr sz="2200" kern="1200">
          <a:solidFill>
            <a:schemeClr val="tx1"/>
          </a:solidFill>
          <a:latin typeface="+mn-lt"/>
          <a:ea typeface="+mn-ea"/>
          <a:cs typeface="+mn-cs"/>
        </a:defRPr>
      </a:lvl8pPr>
      <a:lvl9pPr marL="4439187" algn="l" defTabSz="554898" rtl="0" eaLnBrk="1" latinLnBrk="0" hangingPunct="1">
        <a:defRPr sz="2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alpha val="7000"/>
              </a:schemeClr>
            </a:gs>
            <a:gs pos="100000">
              <a:schemeClr val="bg1">
                <a:lumMod val="75000"/>
                <a:alpha val="40000"/>
              </a:schemeClr>
            </a:gs>
          </a:gsLst>
          <a:lin ang="5400000" scaled="0"/>
          <a:tileRect/>
        </a:gradFill>
        <a:effectLst/>
      </p:bgPr>
    </p:bg>
    <p:spTree>
      <p:nvGrpSpPr>
        <p:cNvPr id="1" name=""/>
        <p:cNvGrpSpPr/>
        <p:nvPr/>
      </p:nvGrpSpPr>
      <p:grpSpPr>
        <a:xfrm>
          <a:off x="0" y="0"/>
          <a:ext cx="0" cy="0"/>
          <a:chOff x="0" y="0"/>
          <a:chExt cx="0" cy="0"/>
        </a:xfrm>
      </p:grpSpPr>
      <p:pic>
        <p:nvPicPr>
          <p:cNvPr id="8" name="Picture 7" descr="colorbg_optimized.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0" y="5180"/>
            <a:ext cx="12436475" cy="6436226"/>
          </a:xfrm>
          <a:prstGeom prst="rect">
            <a:avLst/>
          </a:prstGeom>
        </p:spPr>
      </p:pic>
      <p:sp>
        <p:nvSpPr>
          <p:cNvPr id="7" name="Rectangle 6"/>
          <p:cNvSpPr/>
          <p:nvPr/>
        </p:nvSpPr>
        <p:spPr>
          <a:xfrm>
            <a:off x="0" y="893261"/>
            <a:ext cx="12436475" cy="5548147"/>
          </a:xfrm>
          <a:prstGeom prst="rect">
            <a:avLst/>
          </a:prstGeom>
          <a:solidFill>
            <a:schemeClr val="bg1"/>
          </a:solidFill>
          <a:ln>
            <a:noFill/>
          </a:ln>
          <a:effectLst>
            <a:outerShdw blurRad="53975" dir="16200000" rotWithShape="0">
              <a:prstClr val="black">
                <a:alpha val="10000"/>
              </a:prstClr>
            </a:outerShdw>
          </a:effectLst>
        </p:spPr>
        <p:style>
          <a:lnRef idx="1">
            <a:schemeClr val="accent1"/>
          </a:lnRef>
          <a:fillRef idx="3">
            <a:schemeClr val="accent1"/>
          </a:fillRef>
          <a:effectRef idx="2">
            <a:schemeClr val="accent1"/>
          </a:effectRef>
          <a:fontRef idx="minor">
            <a:schemeClr val="lt1"/>
          </a:fontRef>
        </p:style>
        <p:txBody>
          <a:bodyPr lIns="111002" tIns="55501" rIns="111002" bIns="55501" rtlCol="0" anchor="ctr"/>
          <a:lstStyle/>
          <a:p>
            <a:pPr algn="ctr" defTabSz="555014"/>
            <a:endParaRPr lang="en-US" sz="2200">
              <a:solidFill>
                <a:prstClr val="white"/>
              </a:solidFill>
              <a:latin typeface="Helvetica"/>
            </a:endParaRPr>
          </a:p>
        </p:txBody>
      </p:sp>
      <p:pic>
        <p:nvPicPr>
          <p:cNvPr id="9" name="Picture 8" descr="color bar.jpg"/>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0" y="-2589"/>
            <a:ext cx="12450293" cy="52569"/>
          </a:xfrm>
          <a:prstGeom prst="rect">
            <a:avLst/>
          </a:prstGeom>
        </p:spPr>
      </p:pic>
      <p:sp>
        <p:nvSpPr>
          <p:cNvPr id="11" name="TextBox 10"/>
          <p:cNvSpPr txBox="1"/>
          <p:nvPr/>
        </p:nvSpPr>
        <p:spPr>
          <a:xfrm>
            <a:off x="223578" y="6577733"/>
            <a:ext cx="2737506" cy="342918"/>
          </a:xfrm>
          <a:prstGeom prst="rect">
            <a:avLst/>
          </a:prstGeom>
          <a:noFill/>
        </p:spPr>
        <p:txBody>
          <a:bodyPr wrap="square" lIns="111002" tIns="55501" rIns="111002" bIns="55501" rtlCol="0">
            <a:spAutoFit/>
          </a:bodyPr>
          <a:lstStyle/>
          <a:p>
            <a:pPr defTabSz="555014">
              <a:defRPr/>
            </a:pPr>
            <a:r>
              <a:rPr lang="en-US" sz="1500" b="1" dirty="0" smtClean="0">
                <a:solidFill>
                  <a:srgbClr val="0983AD"/>
                </a:solidFill>
                <a:latin typeface="Helvetica"/>
              </a:rPr>
              <a:t>@yammer	#yamjam12</a:t>
            </a:r>
          </a:p>
        </p:txBody>
      </p:sp>
      <p:pic>
        <p:nvPicPr>
          <p:cNvPr id="3" name="Picture 2" descr="yamjam.png"/>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226609" y="6508487"/>
            <a:ext cx="1981323" cy="412717"/>
          </a:xfrm>
          <a:prstGeom prst="rect">
            <a:avLst/>
          </a:prstGeom>
        </p:spPr>
      </p:pic>
    </p:spTree>
    <p:extLst>
      <p:ext uri="{BB962C8B-B14F-4D97-AF65-F5344CB8AC3E}">
        <p14:creationId xmlns:p14="http://schemas.microsoft.com/office/powerpoint/2010/main" val="1954580152"/>
      </p:ext>
    </p:extLst>
  </p:cSld>
  <p:clrMap bg1="lt1" tx1="dk1" bg2="lt2" tx2="dk2" accent1="accent1" accent2="accent2" accent3="accent3" accent4="accent4" accent5="accent5" accent6="accent6" hlink="hlink" folHlink="folHlink"/>
  <p:sldLayoutIdLst>
    <p:sldLayoutId id="2147484211" r:id="rId1"/>
    <p:sldLayoutId id="2147484212" r:id="rId2"/>
    <p:sldLayoutId id="2147484213" r:id="rId3"/>
    <p:sldLayoutId id="2147484214" r:id="rId4"/>
    <p:sldLayoutId id="2147484215" r:id="rId5"/>
    <p:sldLayoutId id="2147484216" r:id="rId6"/>
    <p:sldLayoutId id="2147484217" r:id="rId7"/>
  </p:sldLayoutIdLst>
  <p:txStyles>
    <p:titleStyle>
      <a:lvl1pPr algn="ctr" defTabSz="555014" rtl="0" eaLnBrk="1" latinLnBrk="0" hangingPunct="1">
        <a:spcBef>
          <a:spcPct val="0"/>
        </a:spcBef>
        <a:buNone/>
        <a:defRPr sz="5300" kern="1200">
          <a:solidFill>
            <a:schemeClr val="tx1"/>
          </a:solidFill>
          <a:latin typeface="+mj-lt"/>
          <a:ea typeface="+mj-ea"/>
          <a:cs typeface="+mj-cs"/>
        </a:defRPr>
      </a:lvl1pPr>
    </p:titleStyle>
    <p:bodyStyle>
      <a:lvl1pPr marL="416259" indent="-416259" algn="l" defTabSz="555014" rtl="0" eaLnBrk="1" latinLnBrk="0" hangingPunct="1">
        <a:spcBef>
          <a:spcPct val="20000"/>
        </a:spcBef>
        <a:buFont typeface="Arial"/>
        <a:buChar char="•"/>
        <a:defRPr sz="3900" kern="1200">
          <a:solidFill>
            <a:schemeClr val="tx1"/>
          </a:solidFill>
          <a:latin typeface="+mn-lt"/>
          <a:ea typeface="+mn-ea"/>
          <a:cs typeface="+mn-cs"/>
        </a:defRPr>
      </a:lvl1pPr>
      <a:lvl2pPr marL="901898" indent="-346884" algn="l" defTabSz="555014" rtl="0" eaLnBrk="1" latinLnBrk="0" hangingPunct="1">
        <a:spcBef>
          <a:spcPct val="20000"/>
        </a:spcBef>
        <a:buFont typeface="Arial"/>
        <a:buChar char="–"/>
        <a:defRPr sz="3400" kern="1200">
          <a:solidFill>
            <a:schemeClr val="tx1"/>
          </a:solidFill>
          <a:latin typeface="+mn-lt"/>
          <a:ea typeface="+mn-ea"/>
          <a:cs typeface="+mn-cs"/>
        </a:defRPr>
      </a:lvl2pPr>
      <a:lvl3pPr marL="1387537" indent="-277508" algn="l" defTabSz="555014" rtl="0" eaLnBrk="1" latinLnBrk="0" hangingPunct="1">
        <a:spcBef>
          <a:spcPct val="20000"/>
        </a:spcBef>
        <a:buFont typeface="Arial"/>
        <a:buChar char="•"/>
        <a:defRPr sz="2900" kern="1200">
          <a:solidFill>
            <a:schemeClr val="tx1"/>
          </a:solidFill>
          <a:latin typeface="+mn-lt"/>
          <a:ea typeface="+mn-ea"/>
          <a:cs typeface="+mn-cs"/>
        </a:defRPr>
      </a:lvl3pPr>
      <a:lvl4pPr marL="1942550" indent="-277508" algn="l" defTabSz="555014" rtl="0" eaLnBrk="1" latinLnBrk="0" hangingPunct="1">
        <a:spcBef>
          <a:spcPct val="20000"/>
        </a:spcBef>
        <a:buFont typeface="Arial"/>
        <a:buChar char="–"/>
        <a:defRPr sz="2400" kern="1200">
          <a:solidFill>
            <a:schemeClr val="tx1"/>
          </a:solidFill>
          <a:latin typeface="+mn-lt"/>
          <a:ea typeface="+mn-ea"/>
          <a:cs typeface="+mn-cs"/>
        </a:defRPr>
      </a:lvl4pPr>
      <a:lvl5pPr marL="2497563" indent="-277508" algn="l" defTabSz="555014" rtl="0" eaLnBrk="1" latinLnBrk="0" hangingPunct="1">
        <a:spcBef>
          <a:spcPct val="20000"/>
        </a:spcBef>
        <a:buFont typeface="Arial"/>
        <a:buChar char="»"/>
        <a:defRPr sz="2400" kern="1200">
          <a:solidFill>
            <a:schemeClr val="tx1"/>
          </a:solidFill>
          <a:latin typeface="+mn-lt"/>
          <a:ea typeface="+mn-ea"/>
          <a:cs typeface="+mn-cs"/>
        </a:defRPr>
      </a:lvl5pPr>
      <a:lvl6pPr marL="3052578" indent="-277508" algn="l" defTabSz="555014" rtl="0" eaLnBrk="1" latinLnBrk="0" hangingPunct="1">
        <a:spcBef>
          <a:spcPct val="20000"/>
        </a:spcBef>
        <a:buFont typeface="Arial"/>
        <a:buChar char="•"/>
        <a:defRPr sz="2400" kern="1200">
          <a:solidFill>
            <a:schemeClr val="tx1"/>
          </a:solidFill>
          <a:latin typeface="+mn-lt"/>
          <a:ea typeface="+mn-ea"/>
          <a:cs typeface="+mn-cs"/>
        </a:defRPr>
      </a:lvl6pPr>
      <a:lvl7pPr marL="3607592" indent="-277508" algn="l" defTabSz="555014" rtl="0" eaLnBrk="1" latinLnBrk="0" hangingPunct="1">
        <a:spcBef>
          <a:spcPct val="20000"/>
        </a:spcBef>
        <a:buFont typeface="Arial"/>
        <a:buChar char="•"/>
        <a:defRPr sz="2400" kern="1200">
          <a:solidFill>
            <a:schemeClr val="tx1"/>
          </a:solidFill>
          <a:latin typeface="+mn-lt"/>
          <a:ea typeface="+mn-ea"/>
          <a:cs typeface="+mn-cs"/>
        </a:defRPr>
      </a:lvl7pPr>
      <a:lvl8pPr marL="4162608" indent="-277508" algn="l" defTabSz="555014" rtl="0" eaLnBrk="1" latinLnBrk="0" hangingPunct="1">
        <a:spcBef>
          <a:spcPct val="20000"/>
        </a:spcBef>
        <a:buFont typeface="Arial"/>
        <a:buChar char="•"/>
        <a:defRPr sz="2400" kern="1200">
          <a:solidFill>
            <a:schemeClr val="tx1"/>
          </a:solidFill>
          <a:latin typeface="+mn-lt"/>
          <a:ea typeface="+mn-ea"/>
          <a:cs typeface="+mn-cs"/>
        </a:defRPr>
      </a:lvl8pPr>
      <a:lvl9pPr marL="4717621" indent="-277508" algn="l" defTabSz="555014"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55014" rtl="0" eaLnBrk="1" latinLnBrk="0" hangingPunct="1">
        <a:defRPr sz="2200" kern="1200">
          <a:solidFill>
            <a:schemeClr val="tx1"/>
          </a:solidFill>
          <a:latin typeface="+mn-lt"/>
          <a:ea typeface="+mn-ea"/>
          <a:cs typeface="+mn-cs"/>
        </a:defRPr>
      </a:lvl1pPr>
      <a:lvl2pPr marL="555014" algn="l" defTabSz="555014" rtl="0" eaLnBrk="1" latinLnBrk="0" hangingPunct="1">
        <a:defRPr sz="2200" kern="1200">
          <a:solidFill>
            <a:schemeClr val="tx1"/>
          </a:solidFill>
          <a:latin typeface="+mn-lt"/>
          <a:ea typeface="+mn-ea"/>
          <a:cs typeface="+mn-cs"/>
        </a:defRPr>
      </a:lvl2pPr>
      <a:lvl3pPr marL="1110026" algn="l" defTabSz="555014" rtl="0" eaLnBrk="1" latinLnBrk="0" hangingPunct="1">
        <a:defRPr sz="2200" kern="1200">
          <a:solidFill>
            <a:schemeClr val="tx1"/>
          </a:solidFill>
          <a:latin typeface="+mn-lt"/>
          <a:ea typeface="+mn-ea"/>
          <a:cs typeface="+mn-cs"/>
        </a:defRPr>
      </a:lvl3pPr>
      <a:lvl4pPr marL="1665042" algn="l" defTabSz="555014" rtl="0" eaLnBrk="1" latinLnBrk="0" hangingPunct="1">
        <a:defRPr sz="2200" kern="1200">
          <a:solidFill>
            <a:schemeClr val="tx1"/>
          </a:solidFill>
          <a:latin typeface="+mn-lt"/>
          <a:ea typeface="+mn-ea"/>
          <a:cs typeface="+mn-cs"/>
        </a:defRPr>
      </a:lvl4pPr>
      <a:lvl5pPr marL="2220057" algn="l" defTabSz="555014" rtl="0" eaLnBrk="1" latinLnBrk="0" hangingPunct="1">
        <a:defRPr sz="2200" kern="1200">
          <a:solidFill>
            <a:schemeClr val="tx1"/>
          </a:solidFill>
          <a:latin typeface="+mn-lt"/>
          <a:ea typeface="+mn-ea"/>
          <a:cs typeface="+mn-cs"/>
        </a:defRPr>
      </a:lvl5pPr>
      <a:lvl6pPr marL="2775071" algn="l" defTabSz="555014" rtl="0" eaLnBrk="1" latinLnBrk="0" hangingPunct="1">
        <a:defRPr sz="2200" kern="1200">
          <a:solidFill>
            <a:schemeClr val="tx1"/>
          </a:solidFill>
          <a:latin typeface="+mn-lt"/>
          <a:ea typeface="+mn-ea"/>
          <a:cs typeface="+mn-cs"/>
        </a:defRPr>
      </a:lvl6pPr>
      <a:lvl7pPr marL="3330086" algn="l" defTabSz="555014" rtl="0" eaLnBrk="1" latinLnBrk="0" hangingPunct="1">
        <a:defRPr sz="2200" kern="1200">
          <a:solidFill>
            <a:schemeClr val="tx1"/>
          </a:solidFill>
          <a:latin typeface="+mn-lt"/>
          <a:ea typeface="+mn-ea"/>
          <a:cs typeface="+mn-cs"/>
        </a:defRPr>
      </a:lvl7pPr>
      <a:lvl8pPr marL="3885100" algn="l" defTabSz="555014" rtl="0" eaLnBrk="1" latinLnBrk="0" hangingPunct="1">
        <a:defRPr sz="2200" kern="1200">
          <a:solidFill>
            <a:schemeClr val="tx1"/>
          </a:solidFill>
          <a:latin typeface="+mn-lt"/>
          <a:ea typeface="+mn-ea"/>
          <a:cs typeface="+mn-cs"/>
        </a:defRPr>
      </a:lvl8pPr>
      <a:lvl9pPr marL="4440114" algn="l" defTabSz="555014" rtl="0" eaLnBrk="1" latinLnBrk="0" hangingPunct="1">
        <a:defRPr sz="2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206"/>
            <a:ext cx="11375537" cy="931024"/>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3" y="1476622"/>
            <a:ext cx="11375535" cy="2425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2466048"/>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Lst>
  <p:transition>
    <p:fade/>
  </p:transition>
  <p:txStyles>
    <p:titleStyle>
      <a:lvl1pPr algn="l" defTabSz="1109984" rtl="0" eaLnBrk="1" latinLnBrk="0" hangingPunct="1">
        <a:lnSpc>
          <a:spcPct val="90000"/>
        </a:lnSpc>
        <a:spcBef>
          <a:spcPct val="0"/>
        </a:spcBef>
        <a:buNone/>
        <a:defRPr lang="en-US" sz="6600" b="0" kern="1200" cap="none" spc="-12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420114" indent="-420114" algn="l" defTabSz="1109984" rtl="0" eaLnBrk="1" latinLnBrk="0" hangingPunct="1">
        <a:lnSpc>
          <a:spcPct val="90000"/>
        </a:lnSpc>
        <a:spcBef>
          <a:spcPct val="20000"/>
        </a:spcBef>
        <a:buSzPct val="90000"/>
        <a:buFont typeface="Arial" pitchFamily="34" charset="0"/>
        <a:buChar char="•"/>
        <a:defRPr sz="3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765072" indent="-344958" algn="l" defTabSz="1109984" rtl="0" eaLnBrk="1" latinLnBrk="0" hangingPunct="1">
        <a:lnSpc>
          <a:spcPct val="90000"/>
        </a:lnSpc>
        <a:spcBef>
          <a:spcPct val="20000"/>
        </a:spcBef>
        <a:buSzPct val="90000"/>
        <a:buFont typeface="Arial" pitchFamily="34" charset="0"/>
        <a:buChar char="•"/>
        <a:tabLst>
          <a:tab pos="765072" algn="l"/>
        </a:tabLst>
        <a:defRPr sz="3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1110026" indent="-344958" algn="l" defTabSz="1109984" rtl="0" eaLnBrk="1" latinLnBrk="0" hangingPunct="1">
        <a:lnSpc>
          <a:spcPct val="90000"/>
        </a:lnSpc>
        <a:spcBef>
          <a:spcPct val="20000"/>
        </a:spcBef>
        <a:buSzPct val="90000"/>
        <a:buFont typeface="Arial" pitchFamily="34" charset="0"/>
        <a:buChar char="•"/>
        <a:defRPr sz="2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799942" indent="-271726" algn="l" defTabSz="1109984" rtl="0" eaLnBrk="1" latinLnBrk="0" hangingPunct="1">
        <a:lnSpc>
          <a:spcPct val="90000"/>
        </a:lnSpc>
        <a:spcBef>
          <a:spcPct val="20000"/>
        </a:spcBef>
        <a:buSzPct val="90000"/>
        <a:buFont typeface="Arial" pitchFamily="34" charset="0"/>
        <a:buChar char="•"/>
        <a:tabLst>
          <a:tab pos="1110026" algn="l"/>
        </a:tabLst>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2079377" indent="-279435" algn="l" defTabSz="1109984"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3052455"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07448"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2439"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17433"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109984" rtl="0" eaLnBrk="1" latinLnBrk="0" hangingPunct="1">
        <a:defRPr sz="2200" kern="1200">
          <a:solidFill>
            <a:schemeClr val="tx1"/>
          </a:solidFill>
          <a:latin typeface="+mn-lt"/>
          <a:ea typeface="+mn-ea"/>
          <a:cs typeface="+mn-cs"/>
        </a:defRPr>
      </a:lvl1pPr>
      <a:lvl2pPr marL="554991" algn="l" defTabSz="1109984" rtl="0" eaLnBrk="1" latinLnBrk="0" hangingPunct="1">
        <a:defRPr sz="2200" kern="1200">
          <a:solidFill>
            <a:schemeClr val="tx1"/>
          </a:solidFill>
          <a:latin typeface="+mn-lt"/>
          <a:ea typeface="+mn-ea"/>
          <a:cs typeface="+mn-cs"/>
        </a:defRPr>
      </a:lvl2pPr>
      <a:lvl3pPr marL="1109984" algn="l" defTabSz="1109984" rtl="0" eaLnBrk="1" latinLnBrk="0" hangingPunct="1">
        <a:defRPr sz="2200" kern="1200">
          <a:solidFill>
            <a:schemeClr val="tx1"/>
          </a:solidFill>
          <a:latin typeface="+mn-lt"/>
          <a:ea typeface="+mn-ea"/>
          <a:cs typeface="+mn-cs"/>
        </a:defRPr>
      </a:lvl3pPr>
      <a:lvl4pPr marL="1664975" algn="l" defTabSz="1109984" rtl="0" eaLnBrk="1" latinLnBrk="0" hangingPunct="1">
        <a:defRPr sz="2200" kern="1200">
          <a:solidFill>
            <a:schemeClr val="tx1"/>
          </a:solidFill>
          <a:latin typeface="+mn-lt"/>
          <a:ea typeface="+mn-ea"/>
          <a:cs typeface="+mn-cs"/>
        </a:defRPr>
      </a:lvl4pPr>
      <a:lvl5pPr marL="2219968" algn="l" defTabSz="1109984" rtl="0" eaLnBrk="1" latinLnBrk="0" hangingPunct="1">
        <a:defRPr sz="2200" kern="1200">
          <a:solidFill>
            <a:schemeClr val="tx1"/>
          </a:solidFill>
          <a:latin typeface="+mn-lt"/>
          <a:ea typeface="+mn-ea"/>
          <a:cs typeface="+mn-cs"/>
        </a:defRPr>
      </a:lvl5pPr>
      <a:lvl6pPr marL="2774961" algn="l" defTabSz="1109984" rtl="0" eaLnBrk="1" latinLnBrk="0" hangingPunct="1">
        <a:defRPr sz="2200" kern="1200">
          <a:solidFill>
            <a:schemeClr val="tx1"/>
          </a:solidFill>
          <a:latin typeface="+mn-lt"/>
          <a:ea typeface="+mn-ea"/>
          <a:cs typeface="+mn-cs"/>
        </a:defRPr>
      </a:lvl6pPr>
      <a:lvl7pPr marL="3329953" algn="l" defTabSz="1109984" rtl="0" eaLnBrk="1" latinLnBrk="0" hangingPunct="1">
        <a:defRPr sz="2200" kern="1200">
          <a:solidFill>
            <a:schemeClr val="tx1"/>
          </a:solidFill>
          <a:latin typeface="+mn-lt"/>
          <a:ea typeface="+mn-ea"/>
          <a:cs typeface="+mn-cs"/>
        </a:defRPr>
      </a:lvl7pPr>
      <a:lvl8pPr marL="3884943" algn="l" defTabSz="1109984" rtl="0" eaLnBrk="1" latinLnBrk="0" hangingPunct="1">
        <a:defRPr sz="2200" kern="1200">
          <a:solidFill>
            <a:schemeClr val="tx1"/>
          </a:solidFill>
          <a:latin typeface="+mn-lt"/>
          <a:ea typeface="+mn-ea"/>
          <a:cs typeface="+mn-cs"/>
        </a:defRPr>
      </a:lvl8pPr>
      <a:lvl9pPr marL="4439938" algn="l" defTabSz="1109984" rtl="0" eaLnBrk="1" latinLnBrk="0" hangingPunct="1">
        <a:defRPr sz="22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206"/>
            <a:ext cx="11375537" cy="931024"/>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3" y="1476622"/>
            <a:ext cx="11375535" cy="2425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801063"/>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xStyles>
    <p:titleStyle>
      <a:lvl1pPr algn="l" defTabSz="1109984" rtl="0" eaLnBrk="1" latinLnBrk="0" hangingPunct="1">
        <a:lnSpc>
          <a:spcPct val="90000"/>
        </a:lnSpc>
        <a:spcBef>
          <a:spcPct val="0"/>
        </a:spcBef>
        <a:buNone/>
        <a:defRPr lang="en-US" sz="6600" b="0" kern="1200" cap="none" spc="-12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420114" indent="-420114" algn="l" defTabSz="1109984" rtl="0" eaLnBrk="1" latinLnBrk="0" hangingPunct="1">
        <a:lnSpc>
          <a:spcPct val="90000"/>
        </a:lnSpc>
        <a:spcBef>
          <a:spcPct val="20000"/>
        </a:spcBef>
        <a:buSzPct val="90000"/>
        <a:buFont typeface="Arial" pitchFamily="34" charset="0"/>
        <a:buChar char="•"/>
        <a:defRPr sz="3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765072" indent="-344958" algn="l" defTabSz="1109984" rtl="0" eaLnBrk="1" latinLnBrk="0" hangingPunct="1">
        <a:lnSpc>
          <a:spcPct val="90000"/>
        </a:lnSpc>
        <a:spcBef>
          <a:spcPct val="20000"/>
        </a:spcBef>
        <a:buSzPct val="90000"/>
        <a:buFont typeface="Arial" pitchFamily="34" charset="0"/>
        <a:buChar char="•"/>
        <a:tabLst>
          <a:tab pos="765072" algn="l"/>
        </a:tabLst>
        <a:defRPr sz="3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1110026" indent="-344958" algn="l" defTabSz="1109984" rtl="0" eaLnBrk="1" latinLnBrk="0" hangingPunct="1">
        <a:lnSpc>
          <a:spcPct val="90000"/>
        </a:lnSpc>
        <a:spcBef>
          <a:spcPct val="20000"/>
        </a:spcBef>
        <a:buSzPct val="90000"/>
        <a:buFont typeface="Arial" pitchFamily="34" charset="0"/>
        <a:buChar char="•"/>
        <a:defRPr sz="2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799942" indent="-271726" algn="l" defTabSz="1109984" rtl="0" eaLnBrk="1" latinLnBrk="0" hangingPunct="1">
        <a:lnSpc>
          <a:spcPct val="90000"/>
        </a:lnSpc>
        <a:spcBef>
          <a:spcPct val="20000"/>
        </a:spcBef>
        <a:buSzPct val="90000"/>
        <a:buFont typeface="Arial" pitchFamily="34" charset="0"/>
        <a:buChar char="•"/>
        <a:tabLst>
          <a:tab pos="1110026" algn="l"/>
        </a:tabLst>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2079377" indent="-279435" algn="l" defTabSz="1109984"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3052455"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07448"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2439"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17433" indent="-277497" algn="l" defTabSz="110998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109984" rtl="0" eaLnBrk="1" latinLnBrk="0" hangingPunct="1">
        <a:defRPr sz="2200" kern="1200">
          <a:solidFill>
            <a:schemeClr val="tx1"/>
          </a:solidFill>
          <a:latin typeface="+mn-lt"/>
          <a:ea typeface="+mn-ea"/>
          <a:cs typeface="+mn-cs"/>
        </a:defRPr>
      </a:lvl1pPr>
      <a:lvl2pPr marL="554991" algn="l" defTabSz="1109984" rtl="0" eaLnBrk="1" latinLnBrk="0" hangingPunct="1">
        <a:defRPr sz="2200" kern="1200">
          <a:solidFill>
            <a:schemeClr val="tx1"/>
          </a:solidFill>
          <a:latin typeface="+mn-lt"/>
          <a:ea typeface="+mn-ea"/>
          <a:cs typeface="+mn-cs"/>
        </a:defRPr>
      </a:lvl2pPr>
      <a:lvl3pPr marL="1109984" algn="l" defTabSz="1109984" rtl="0" eaLnBrk="1" latinLnBrk="0" hangingPunct="1">
        <a:defRPr sz="2200" kern="1200">
          <a:solidFill>
            <a:schemeClr val="tx1"/>
          </a:solidFill>
          <a:latin typeface="+mn-lt"/>
          <a:ea typeface="+mn-ea"/>
          <a:cs typeface="+mn-cs"/>
        </a:defRPr>
      </a:lvl3pPr>
      <a:lvl4pPr marL="1664975" algn="l" defTabSz="1109984" rtl="0" eaLnBrk="1" latinLnBrk="0" hangingPunct="1">
        <a:defRPr sz="2200" kern="1200">
          <a:solidFill>
            <a:schemeClr val="tx1"/>
          </a:solidFill>
          <a:latin typeface="+mn-lt"/>
          <a:ea typeface="+mn-ea"/>
          <a:cs typeface="+mn-cs"/>
        </a:defRPr>
      </a:lvl4pPr>
      <a:lvl5pPr marL="2219968" algn="l" defTabSz="1109984" rtl="0" eaLnBrk="1" latinLnBrk="0" hangingPunct="1">
        <a:defRPr sz="2200" kern="1200">
          <a:solidFill>
            <a:schemeClr val="tx1"/>
          </a:solidFill>
          <a:latin typeface="+mn-lt"/>
          <a:ea typeface="+mn-ea"/>
          <a:cs typeface="+mn-cs"/>
        </a:defRPr>
      </a:lvl5pPr>
      <a:lvl6pPr marL="2774961" algn="l" defTabSz="1109984" rtl="0" eaLnBrk="1" latinLnBrk="0" hangingPunct="1">
        <a:defRPr sz="2200" kern="1200">
          <a:solidFill>
            <a:schemeClr val="tx1"/>
          </a:solidFill>
          <a:latin typeface="+mn-lt"/>
          <a:ea typeface="+mn-ea"/>
          <a:cs typeface="+mn-cs"/>
        </a:defRPr>
      </a:lvl6pPr>
      <a:lvl7pPr marL="3329953" algn="l" defTabSz="1109984" rtl="0" eaLnBrk="1" latinLnBrk="0" hangingPunct="1">
        <a:defRPr sz="2200" kern="1200">
          <a:solidFill>
            <a:schemeClr val="tx1"/>
          </a:solidFill>
          <a:latin typeface="+mn-lt"/>
          <a:ea typeface="+mn-ea"/>
          <a:cs typeface="+mn-cs"/>
        </a:defRPr>
      </a:lvl7pPr>
      <a:lvl8pPr marL="3884943" algn="l" defTabSz="1109984" rtl="0" eaLnBrk="1" latinLnBrk="0" hangingPunct="1">
        <a:defRPr sz="2200" kern="1200">
          <a:solidFill>
            <a:schemeClr val="tx1"/>
          </a:solidFill>
          <a:latin typeface="+mn-lt"/>
          <a:ea typeface="+mn-ea"/>
          <a:cs typeface="+mn-cs"/>
        </a:defRPr>
      </a:lvl8pPr>
      <a:lvl9pPr marL="4439938" algn="l" defTabSz="1109984" rtl="0" eaLnBrk="1" latinLnBrk="0" hangingPunct="1">
        <a:defRPr sz="22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204"/>
            <a:ext cx="11375537" cy="931024"/>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1" y="1476622"/>
            <a:ext cx="11375535" cy="2425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9233414"/>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Lst>
  <p:transition>
    <p:fade/>
  </p:transition>
  <p:txStyles>
    <p:titleStyle>
      <a:lvl1pPr algn="l" defTabSz="1110220" rtl="0" eaLnBrk="1" latinLnBrk="0" hangingPunct="1">
        <a:lnSpc>
          <a:spcPct val="90000"/>
        </a:lnSpc>
        <a:spcBef>
          <a:spcPct val="0"/>
        </a:spcBef>
        <a:buNone/>
        <a:defRPr lang="en-US" sz="6600" b="0" kern="1200" cap="none" spc="-12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420204" indent="-420204" algn="l" defTabSz="1110220" rtl="0" eaLnBrk="1" latinLnBrk="0" hangingPunct="1">
        <a:lnSpc>
          <a:spcPct val="90000"/>
        </a:lnSpc>
        <a:spcBef>
          <a:spcPct val="20000"/>
        </a:spcBef>
        <a:buSzPct val="90000"/>
        <a:buFont typeface="Arial" pitchFamily="34" charset="0"/>
        <a:buChar char="•"/>
        <a:defRPr sz="3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765235" indent="-345031" algn="l" defTabSz="1110220" rtl="0" eaLnBrk="1" latinLnBrk="0" hangingPunct="1">
        <a:lnSpc>
          <a:spcPct val="90000"/>
        </a:lnSpc>
        <a:spcBef>
          <a:spcPct val="20000"/>
        </a:spcBef>
        <a:buSzPct val="90000"/>
        <a:buFont typeface="Arial" pitchFamily="34" charset="0"/>
        <a:buChar char="•"/>
        <a:tabLst>
          <a:tab pos="765235" algn="l"/>
        </a:tabLst>
        <a:defRPr sz="3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1110264" indent="-345031" algn="l" defTabSz="1110220" rtl="0" eaLnBrk="1" latinLnBrk="0" hangingPunct="1">
        <a:lnSpc>
          <a:spcPct val="90000"/>
        </a:lnSpc>
        <a:spcBef>
          <a:spcPct val="20000"/>
        </a:spcBef>
        <a:buSzPct val="90000"/>
        <a:buFont typeface="Arial" pitchFamily="34" charset="0"/>
        <a:buChar char="•"/>
        <a:defRPr sz="2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800325" indent="-271784" algn="l" defTabSz="1110220" rtl="0" eaLnBrk="1" latinLnBrk="0" hangingPunct="1">
        <a:lnSpc>
          <a:spcPct val="90000"/>
        </a:lnSpc>
        <a:spcBef>
          <a:spcPct val="20000"/>
        </a:spcBef>
        <a:buSzPct val="90000"/>
        <a:buFont typeface="Arial" pitchFamily="34" charset="0"/>
        <a:buChar char="•"/>
        <a:tabLst>
          <a:tab pos="1110264" algn="l"/>
        </a:tabLst>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2079819" indent="-279494" algn="l" defTabSz="1110220"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3053105" indent="-277555" algn="l" defTabSz="111022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08215" indent="-277555" algn="l" defTabSz="111022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3325" indent="-277555" algn="l" defTabSz="111022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18436" indent="-277555" algn="l" defTabSz="1110220"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110220" rtl="0" eaLnBrk="1" latinLnBrk="0" hangingPunct="1">
        <a:defRPr sz="2200" kern="1200">
          <a:solidFill>
            <a:schemeClr val="tx1"/>
          </a:solidFill>
          <a:latin typeface="+mn-lt"/>
          <a:ea typeface="+mn-ea"/>
          <a:cs typeface="+mn-cs"/>
        </a:defRPr>
      </a:lvl1pPr>
      <a:lvl2pPr marL="555110" algn="l" defTabSz="1110220" rtl="0" eaLnBrk="1" latinLnBrk="0" hangingPunct="1">
        <a:defRPr sz="2200" kern="1200">
          <a:solidFill>
            <a:schemeClr val="tx1"/>
          </a:solidFill>
          <a:latin typeface="+mn-lt"/>
          <a:ea typeface="+mn-ea"/>
          <a:cs typeface="+mn-cs"/>
        </a:defRPr>
      </a:lvl2pPr>
      <a:lvl3pPr marL="1110220" algn="l" defTabSz="1110220" rtl="0" eaLnBrk="1" latinLnBrk="0" hangingPunct="1">
        <a:defRPr sz="2200" kern="1200">
          <a:solidFill>
            <a:schemeClr val="tx1"/>
          </a:solidFill>
          <a:latin typeface="+mn-lt"/>
          <a:ea typeface="+mn-ea"/>
          <a:cs typeface="+mn-cs"/>
        </a:defRPr>
      </a:lvl3pPr>
      <a:lvl4pPr marL="1665330" algn="l" defTabSz="1110220" rtl="0" eaLnBrk="1" latinLnBrk="0" hangingPunct="1">
        <a:defRPr sz="2200" kern="1200">
          <a:solidFill>
            <a:schemeClr val="tx1"/>
          </a:solidFill>
          <a:latin typeface="+mn-lt"/>
          <a:ea typeface="+mn-ea"/>
          <a:cs typeface="+mn-cs"/>
        </a:defRPr>
      </a:lvl4pPr>
      <a:lvl5pPr marL="2220440" algn="l" defTabSz="1110220" rtl="0" eaLnBrk="1" latinLnBrk="0" hangingPunct="1">
        <a:defRPr sz="2200" kern="1200">
          <a:solidFill>
            <a:schemeClr val="tx1"/>
          </a:solidFill>
          <a:latin typeface="+mn-lt"/>
          <a:ea typeface="+mn-ea"/>
          <a:cs typeface="+mn-cs"/>
        </a:defRPr>
      </a:lvl5pPr>
      <a:lvl6pPr marL="2775551" algn="l" defTabSz="1110220" rtl="0" eaLnBrk="1" latinLnBrk="0" hangingPunct="1">
        <a:defRPr sz="2200" kern="1200">
          <a:solidFill>
            <a:schemeClr val="tx1"/>
          </a:solidFill>
          <a:latin typeface="+mn-lt"/>
          <a:ea typeface="+mn-ea"/>
          <a:cs typeface="+mn-cs"/>
        </a:defRPr>
      </a:lvl6pPr>
      <a:lvl7pPr marL="3330660" algn="l" defTabSz="1110220" rtl="0" eaLnBrk="1" latinLnBrk="0" hangingPunct="1">
        <a:defRPr sz="2200" kern="1200">
          <a:solidFill>
            <a:schemeClr val="tx1"/>
          </a:solidFill>
          <a:latin typeface="+mn-lt"/>
          <a:ea typeface="+mn-ea"/>
          <a:cs typeface="+mn-cs"/>
        </a:defRPr>
      </a:lvl7pPr>
      <a:lvl8pPr marL="3885770" algn="l" defTabSz="1110220" rtl="0" eaLnBrk="1" latinLnBrk="0" hangingPunct="1">
        <a:defRPr sz="2200" kern="1200">
          <a:solidFill>
            <a:schemeClr val="tx1"/>
          </a:solidFill>
          <a:latin typeface="+mn-lt"/>
          <a:ea typeface="+mn-ea"/>
          <a:cs typeface="+mn-cs"/>
        </a:defRPr>
      </a:lvl8pPr>
      <a:lvl9pPr marL="4440881" algn="l" defTabSz="1110220"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4.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19.xml"/><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4.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13.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1661" y="6330397"/>
            <a:ext cx="1640698" cy="184666"/>
          </a:xfrm>
          <a:prstGeom prst="rect">
            <a:avLst/>
          </a:prstGeom>
          <a:noFill/>
        </p:spPr>
        <p:txBody>
          <a:bodyPr wrap="none" lIns="0" tIns="0" rIns="0" bIns="0" rtlCol="0">
            <a:spAutoFit/>
          </a:bodyPr>
          <a:lstStyle/>
          <a:p>
            <a:r>
              <a:rPr lang="en-US" sz="1200" dirty="0">
                <a:latin typeface="Segoe UI Light" pitchFamily="34" charset="0"/>
              </a:rPr>
              <a:t>Source: </a:t>
            </a:r>
            <a:r>
              <a:rPr lang="en-US" sz="1200" dirty="0" err="1">
                <a:latin typeface="Segoe UI Light" pitchFamily="34" charset="0"/>
              </a:rPr>
              <a:t>PlentyOfFish</a:t>
            </a:r>
            <a:r>
              <a:rPr lang="en-US" sz="1200" dirty="0">
                <a:latin typeface="Segoe UI Light" pitchFamily="34" charset="0"/>
              </a:rPr>
              <a:t> Blog</a:t>
            </a:r>
          </a:p>
        </p:txBody>
      </p:sp>
      <p:pic>
        <p:nvPicPr>
          <p:cNvPr id="3" name="Picture 2"/>
          <p:cNvPicPr>
            <a:picLocks noChangeAspect="1"/>
          </p:cNvPicPr>
          <p:nvPr/>
        </p:nvPicPr>
        <p:blipFill>
          <a:blip r:embed="rId2"/>
          <a:stretch>
            <a:fillRect/>
          </a:stretch>
        </p:blipFill>
        <p:spPr>
          <a:xfrm>
            <a:off x="1280531" y="2582872"/>
            <a:ext cx="3937000" cy="1397000"/>
          </a:xfrm>
          <a:prstGeom prst="rect">
            <a:avLst/>
          </a:prstGeom>
        </p:spPr>
      </p:pic>
      <p:sp>
        <p:nvSpPr>
          <p:cNvPr id="5" name="Rectangle 4"/>
          <p:cNvSpPr/>
          <p:nvPr/>
        </p:nvSpPr>
        <p:spPr>
          <a:xfrm>
            <a:off x="5814731" y="2985774"/>
            <a:ext cx="807268" cy="758294"/>
          </a:xfrm>
          <a:prstGeom prst="rect">
            <a:avLst/>
          </a:prstGeom>
        </p:spPr>
        <p:txBody>
          <a:bodyPr wrap="square" lIns="91421" tIns="45710" rIns="91421" bIns="45710">
            <a:noAutofit/>
          </a:bodyPr>
          <a:lstStyle/>
          <a:p>
            <a:pPr defTabSz="914205">
              <a:lnSpc>
                <a:spcPct val="80000"/>
              </a:lnSpc>
            </a:pPr>
            <a:r>
              <a:rPr lang="en-US" sz="4000" b="1" dirty="0">
                <a:latin typeface="Segoe UI Light" pitchFamily="34" charset="0"/>
              </a:rPr>
              <a:t>v</a:t>
            </a:r>
            <a:r>
              <a:rPr lang="en-US" sz="4000" b="1" dirty="0" smtClean="0">
                <a:latin typeface="Segoe UI Light" pitchFamily="34" charset="0"/>
              </a:rPr>
              <a:t>s.</a:t>
            </a:r>
            <a:endParaRPr lang="en-US" sz="4000" b="1" kern="0" spc="-100" dirty="0">
              <a:cs typeface="Helvetica"/>
            </a:endParaRPr>
          </a:p>
        </p:txBody>
      </p:sp>
      <p:pic>
        <p:nvPicPr>
          <p:cNvPr id="6" name="Picture 5"/>
          <p:cNvPicPr>
            <a:picLocks noChangeAspect="1"/>
          </p:cNvPicPr>
          <p:nvPr/>
        </p:nvPicPr>
        <p:blipFill>
          <a:blip r:embed="rId3"/>
          <a:stretch>
            <a:fillRect/>
          </a:stretch>
        </p:blipFill>
        <p:spPr>
          <a:xfrm>
            <a:off x="7041188" y="2582872"/>
            <a:ext cx="3937000" cy="1397000"/>
          </a:xfrm>
          <a:prstGeom prst="rect">
            <a:avLst/>
          </a:prstGeom>
        </p:spPr>
      </p:pic>
    </p:spTree>
    <p:extLst>
      <p:ext uri="{BB962C8B-B14F-4D97-AF65-F5344CB8AC3E}">
        <p14:creationId xmlns:p14="http://schemas.microsoft.com/office/powerpoint/2010/main" val="104848640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402" y="4408469"/>
            <a:ext cx="11889564" cy="917575"/>
          </a:xfrm>
        </p:spPr>
        <p:txBody>
          <a:bodyPr/>
          <a:lstStyle/>
          <a:p>
            <a:pPr defTabSz="685592"/>
            <a:r>
              <a:rPr lang="en-US" sz="1900" dirty="0">
                <a:gradFill>
                  <a:gsLst>
                    <a:gs pos="0">
                      <a:srgbClr val="FFFFFF">
                        <a:lumMod val="75000"/>
                        <a:lumOff val="25000"/>
                      </a:srgbClr>
                    </a:gs>
                    <a:gs pos="80000">
                      <a:srgbClr val="FFFFFF">
                        <a:lumMod val="65000"/>
                        <a:lumOff val="35000"/>
                      </a:srgbClr>
                    </a:gs>
                  </a:gsLst>
                  <a:lin ang="16200000" scaled="0"/>
                </a:gradFill>
                <a:latin typeface="+mn-lt"/>
              </a:rPr>
              <a:t>Sir Ken Robertson</a:t>
            </a:r>
          </a:p>
        </p:txBody>
      </p:sp>
      <p:sp>
        <p:nvSpPr>
          <p:cNvPr id="4" name="Text Placeholder 3"/>
          <p:cNvSpPr>
            <a:spLocks noGrp="1"/>
          </p:cNvSpPr>
          <p:nvPr>
            <p:ph type="body" sz="quarter" idx="10"/>
          </p:nvPr>
        </p:nvSpPr>
        <p:spPr>
          <a:xfrm>
            <a:off x="823336" y="1970729"/>
            <a:ext cx="11064119" cy="1526533"/>
          </a:xfrm>
        </p:spPr>
        <p:txBody>
          <a:bodyPr/>
          <a:lstStyle/>
          <a:p>
            <a:pPr defTabSz="685592"/>
            <a:r>
              <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“If you are not prepared to be wrong, you will never come up with anything original”</a:t>
            </a:r>
          </a:p>
        </p:txBody>
      </p:sp>
      <p:cxnSp>
        <p:nvCxnSpPr>
          <p:cNvPr id="11" name="Straight Connector 10"/>
          <p:cNvCxnSpPr/>
          <p:nvPr/>
        </p:nvCxnSpPr>
        <p:spPr>
          <a:xfrm flipV="1">
            <a:off x="823336" y="3951305"/>
            <a:ext cx="11016883" cy="3152"/>
          </a:xfrm>
          <a:prstGeom prst="line">
            <a:avLst/>
          </a:prstGeom>
          <a:ln w="25400">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Right Triangle 11"/>
          <p:cNvSpPr/>
          <p:nvPr/>
        </p:nvSpPr>
        <p:spPr>
          <a:xfrm rot="5400000">
            <a:off x="1579641" y="3929367"/>
            <a:ext cx="137918" cy="209349"/>
          </a:xfrm>
          <a:prstGeom prst="rtTriangl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110978" tIns="55489" rIns="110978" bIns="55489" rtlCol="0" anchor="ctr"/>
          <a:lstStyle/>
          <a:p>
            <a:pPr algn="ctr" defTabSz="554840"/>
            <a:endParaRPr lang="en-US">
              <a:solidFill>
                <a:srgbClr val="FFFFFF"/>
              </a:solidFill>
              <a:latin typeface="Helvetica"/>
            </a:endParaRPr>
          </a:p>
        </p:txBody>
      </p:sp>
    </p:spTree>
    <p:extLst>
      <p:ext uri="{BB962C8B-B14F-4D97-AF65-F5344CB8AC3E}">
        <p14:creationId xmlns:p14="http://schemas.microsoft.com/office/powerpoint/2010/main" val="275836896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89331" y="388338"/>
            <a:ext cx="11889564" cy="917575"/>
          </a:xfrm>
        </p:spPr>
        <p:txBody>
          <a:bodyPr/>
          <a:lstStyle/>
          <a:p>
            <a:r>
              <a:rPr lang="en-US" sz="5000" dirty="0"/>
              <a:t>How Yammer Develops</a:t>
            </a:r>
            <a:endParaRPr lang="en-US" sz="5000" dirty="0">
              <a:gradFill>
                <a:gsLst>
                  <a:gs pos="1250">
                    <a:schemeClr val="tx2"/>
                  </a:gs>
                  <a:gs pos="99000">
                    <a:schemeClr val="tx2"/>
                  </a:gs>
                </a:gsLst>
                <a:lin ang="5400000" scaled="0"/>
              </a:gradFill>
            </a:endParaRPr>
          </a:p>
        </p:txBody>
      </p:sp>
      <p:sp>
        <p:nvSpPr>
          <p:cNvPr id="30" name="Rectangle 29"/>
          <p:cNvSpPr/>
          <p:nvPr/>
        </p:nvSpPr>
        <p:spPr bwMode="auto">
          <a:xfrm>
            <a:off x="1407199" y="3954457"/>
            <a:ext cx="11029278"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Agile Infrastructure</a:t>
            </a:r>
          </a:p>
          <a:p>
            <a:pPr marL="215448" defTabSz="685592">
              <a:lnSpc>
                <a:spcPct val="110000"/>
              </a:lnSpc>
              <a:defRPr/>
            </a:pPr>
            <a:r>
              <a:rPr lang="en-US" sz="2000" kern="0" spc="-53" dirty="0">
                <a:solidFill>
                  <a:srgbClr val="FFFFFF">
                    <a:alpha val="99000"/>
                  </a:srgbClr>
                </a:solidFill>
                <a:latin typeface="Segoe UI Light"/>
              </a:rPr>
              <a:t>We are supported by a flexible product, architecture and organization </a:t>
            </a:r>
          </a:p>
        </p:txBody>
      </p:sp>
      <p:sp>
        <p:nvSpPr>
          <p:cNvPr id="31" name="Rectangle 30"/>
          <p:cNvSpPr/>
          <p:nvPr/>
        </p:nvSpPr>
        <p:spPr bwMode="auto">
          <a:xfrm>
            <a:off x="-17319" y="3954457"/>
            <a:ext cx="1320339"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b" anchorCtr="0" forceAA="0" compatLnSpc="1">
            <a:prstTxWarp prst="textNoShape">
              <a:avLst/>
            </a:prstTxWarp>
            <a:noAutofit/>
          </a:bodyPr>
          <a:lstStyle/>
          <a:p>
            <a:pPr defTabSz="913905" fontAlgn="base">
              <a:spcBef>
                <a:spcPct val="0"/>
              </a:spcBef>
              <a:spcAft>
                <a:spcPct val="0"/>
              </a:spcAft>
            </a:pPr>
            <a:endParaRPr lang="en-US"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2"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796" y="4099730"/>
            <a:ext cx="1115154" cy="769117"/>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bwMode="auto">
          <a:xfrm>
            <a:off x="0" y="2732431"/>
            <a:ext cx="130302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592">
              <a:defRPr/>
            </a:pPr>
            <a:endParaRPr lang="en-US" sz="2100" kern="0" spc="-53" dirty="0">
              <a:solidFill>
                <a:srgbClr val="FFFFFF">
                  <a:alpha val="99000"/>
                </a:srgbClr>
              </a:solidFill>
              <a:latin typeface="Segoe UI Light"/>
            </a:endParaRPr>
          </a:p>
        </p:txBody>
      </p:sp>
      <p:sp>
        <p:nvSpPr>
          <p:cNvPr id="34" name="Rectangle 33"/>
          <p:cNvSpPr/>
          <p:nvPr/>
        </p:nvSpPr>
        <p:spPr bwMode="auto">
          <a:xfrm>
            <a:off x="1407177" y="2732431"/>
            <a:ext cx="1102930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Rapid, Incremental Releases</a:t>
            </a:r>
          </a:p>
          <a:p>
            <a:pPr marL="215448" defTabSz="685592">
              <a:lnSpc>
                <a:spcPct val="110000"/>
              </a:lnSpc>
              <a:defRPr/>
            </a:pPr>
            <a:r>
              <a:rPr lang="en-US" sz="2000" kern="0" spc="-53" dirty="0">
                <a:solidFill>
                  <a:srgbClr val="FFFFFF">
                    <a:alpha val="99000"/>
                  </a:srgbClr>
                </a:solidFill>
                <a:latin typeface="Segoe UI Light"/>
              </a:rPr>
              <a:t>We deliver rapid, incremental and iterative improvements</a:t>
            </a:r>
          </a:p>
        </p:txBody>
      </p:sp>
      <p:pic>
        <p:nvPicPr>
          <p:cNvPr id="35" name="Picture 34" descr="C:\Users\sakuu\Documents\Ballmer WPC\AI\Travel.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330724" y="2869618"/>
            <a:ext cx="636997" cy="727449"/>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bwMode="auto">
          <a:xfrm>
            <a:off x="0" y="1485605"/>
            <a:ext cx="1303020"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394" fontAlgn="base">
              <a:spcBef>
                <a:spcPct val="0"/>
              </a:spcBef>
              <a:spcAft>
                <a:spcPct val="0"/>
              </a:spcAft>
              <a:defRPr/>
            </a:pPr>
            <a:endParaRPr lang="en-US" sz="1500" kern="0" spc="-53" dirty="0">
              <a:solidFill>
                <a:srgbClr val="FFFFFF">
                  <a:alpha val="99000"/>
                </a:srgbClr>
              </a:solidFill>
              <a:cs typeface="Segoe Pro Light"/>
            </a:endParaRPr>
          </a:p>
        </p:txBody>
      </p:sp>
      <p:pic>
        <p:nvPicPr>
          <p:cNvPr id="38" name="Picture 2" descr="http://socialsilk.com/wp-content/uploads/2011/02/YammerLogoCroppedSmall.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47847" y="1759921"/>
            <a:ext cx="679145" cy="605099"/>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bwMode="auto">
          <a:xfrm>
            <a:off x="1400992" y="1485604"/>
            <a:ext cx="11035482"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6166" indent="39279" defTabSz="685394" fontAlgn="base">
              <a:lnSpc>
                <a:spcPct val="110000"/>
              </a:lnSpc>
              <a:spcBef>
                <a:spcPct val="0"/>
              </a:spcBef>
              <a:spcAft>
                <a:spcPct val="0"/>
              </a:spcAft>
              <a:defRPr/>
            </a:pPr>
            <a:r>
              <a:rPr lang="en-US" sz="2800" kern="0" spc="-53" dirty="0">
                <a:solidFill>
                  <a:srgbClr val="FFFFFF">
                    <a:alpha val="99000"/>
                  </a:srgbClr>
                </a:solidFill>
                <a:latin typeface="Segoe UI Light"/>
                <a:cs typeface="Segoe Pro Light"/>
              </a:rPr>
              <a:t>Data-driven Design</a:t>
            </a:r>
          </a:p>
          <a:p>
            <a:pPr marL="176166" indent="39279" defTabSz="685394" fontAlgn="base">
              <a:lnSpc>
                <a:spcPct val="110000"/>
              </a:lnSpc>
              <a:spcBef>
                <a:spcPct val="0"/>
              </a:spcBef>
              <a:spcAft>
                <a:spcPct val="0"/>
              </a:spcAft>
              <a:defRPr/>
            </a:pPr>
            <a:r>
              <a:rPr lang="en-US" sz="2000" kern="0" spc="-53" dirty="0">
                <a:solidFill>
                  <a:srgbClr val="FFFFFF">
                    <a:alpha val="99000"/>
                  </a:srgbClr>
                </a:solidFill>
                <a:latin typeface="Segoe UI Light"/>
              </a:rPr>
              <a:t>We use data to test our ideas</a:t>
            </a:r>
          </a:p>
        </p:txBody>
      </p:sp>
    </p:spTree>
    <p:extLst>
      <p:ext uri="{BB962C8B-B14F-4D97-AF65-F5344CB8AC3E}">
        <p14:creationId xmlns:p14="http://schemas.microsoft.com/office/powerpoint/2010/main" val="350275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1407199" y="3954457"/>
            <a:ext cx="11029278"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Agile Infrastructure</a:t>
            </a:r>
          </a:p>
          <a:p>
            <a:pPr marL="215448" defTabSz="685592">
              <a:lnSpc>
                <a:spcPct val="110000"/>
              </a:lnSpc>
              <a:defRPr/>
            </a:pPr>
            <a:r>
              <a:rPr lang="en-US" sz="2000" kern="0" spc="-53" dirty="0">
                <a:solidFill>
                  <a:srgbClr val="FFFFFF">
                    <a:alpha val="99000"/>
                  </a:srgbClr>
                </a:solidFill>
                <a:latin typeface="Segoe UI Light"/>
              </a:rPr>
              <a:t>We are supported by a flexible product, architecture and organization </a:t>
            </a:r>
          </a:p>
        </p:txBody>
      </p:sp>
      <p:sp>
        <p:nvSpPr>
          <p:cNvPr id="18" name="Rectangle 17"/>
          <p:cNvSpPr/>
          <p:nvPr/>
        </p:nvSpPr>
        <p:spPr bwMode="auto">
          <a:xfrm>
            <a:off x="-17319" y="3954457"/>
            <a:ext cx="1320339"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b" anchorCtr="0" forceAA="0" compatLnSpc="1">
            <a:prstTxWarp prst="textNoShape">
              <a:avLst/>
            </a:prstTxWarp>
            <a:noAutofit/>
          </a:bodyPr>
          <a:lstStyle/>
          <a:p>
            <a:pPr defTabSz="913905" fontAlgn="base">
              <a:spcBef>
                <a:spcPct val="0"/>
              </a:spcBef>
              <a:spcAft>
                <a:spcPct val="0"/>
              </a:spcAft>
            </a:pPr>
            <a:endParaRPr lang="en-US"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9"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796" y="4099730"/>
            <a:ext cx="1115154" cy="769117"/>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0" y="2732431"/>
            <a:ext cx="130302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592">
              <a:defRPr/>
            </a:pPr>
            <a:endParaRPr lang="en-US" sz="2100" kern="0" spc="-53" dirty="0">
              <a:solidFill>
                <a:srgbClr val="FFFFFF">
                  <a:alpha val="99000"/>
                </a:srgbClr>
              </a:solidFill>
              <a:latin typeface="Segoe UI Light"/>
            </a:endParaRPr>
          </a:p>
        </p:txBody>
      </p:sp>
      <p:sp>
        <p:nvSpPr>
          <p:cNvPr id="24" name="Rectangle 23"/>
          <p:cNvSpPr/>
          <p:nvPr/>
        </p:nvSpPr>
        <p:spPr bwMode="auto">
          <a:xfrm>
            <a:off x="1407177" y="2732431"/>
            <a:ext cx="1102930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Rapid, Incremental Releases</a:t>
            </a:r>
          </a:p>
          <a:p>
            <a:pPr marL="215448" defTabSz="685592">
              <a:lnSpc>
                <a:spcPct val="110000"/>
              </a:lnSpc>
              <a:defRPr/>
            </a:pPr>
            <a:r>
              <a:rPr lang="en-US" sz="2000" kern="0" spc="-53" dirty="0">
                <a:solidFill>
                  <a:srgbClr val="FFFFFF">
                    <a:alpha val="99000"/>
                  </a:srgbClr>
                </a:solidFill>
                <a:latin typeface="Segoe UI Light"/>
              </a:rPr>
              <a:t>We deliver rapid, incremental and iterative improvements</a:t>
            </a:r>
          </a:p>
        </p:txBody>
      </p:sp>
      <p:pic>
        <p:nvPicPr>
          <p:cNvPr id="25" name="Picture 34" descr="C:\Users\sakuu\Documents\Ballmer WPC\AI\Travel.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330724" y="2869618"/>
            <a:ext cx="636997" cy="727449"/>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386" y="2491433"/>
            <a:ext cx="12436475" cy="2560292"/>
          </a:xfrm>
          <a:prstGeom prst="rect">
            <a:avLst/>
          </a:prstGeom>
          <a:solidFill>
            <a:schemeClr val="bg1">
              <a:alpha val="78000"/>
            </a:schemeClr>
          </a:solidFill>
          <a:ln>
            <a:noFill/>
          </a:ln>
        </p:spPr>
        <p:style>
          <a:lnRef idx="1">
            <a:schemeClr val="accent1"/>
          </a:lnRef>
          <a:fillRef idx="3">
            <a:schemeClr val="accent1"/>
          </a:fillRef>
          <a:effectRef idx="2">
            <a:schemeClr val="accent1"/>
          </a:effectRef>
          <a:fontRef idx="minor">
            <a:schemeClr val="lt1"/>
          </a:fontRef>
        </p:style>
        <p:txBody>
          <a:bodyPr lIns="91421" tIns="45710" rIns="91421" bIns="45710" rtlCol="0" anchor="ctr"/>
          <a:lstStyle/>
          <a:p>
            <a:pPr algn="ctr"/>
            <a:endParaRPr lang="en-US"/>
          </a:p>
        </p:txBody>
      </p:sp>
      <p:sp>
        <p:nvSpPr>
          <p:cNvPr id="20" name="Rectangle 19"/>
          <p:cNvSpPr/>
          <p:nvPr/>
        </p:nvSpPr>
        <p:spPr bwMode="auto">
          <a:xfrm>
            <a:off x="0" y="1485605"/>
            <a:ext cx="1303020"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394" fontAlgn="base">
              <a:spcBef>
                <a:spcPct val="0"/>
              </a:spcBef>
              <a:spcAft>
                <a:spcPct val="0"/>
              </a:spcAft>
              <a:defRPr/>
            </a:pPr>
            <a:endParaRPr lang="en-US" sz="1500" kern="0" spc="-53" dirty="0">
              <a:solidFill>
                <a:srgbClr val="FFFFFF">
                  <a:alpha val="99000"/>
                </a:srgbClr>
              </a:solidFill>
              <a:cs typeface="Segoe Pro Light"/>
            </a:endParaRPr>
          </a:p>
        </p:txBody>
      </p:sp>
      <p:pic>
        <p:nvPicPr>
          <p:cNvPr id="21" name="Picture 2" descr="http://socialsilk.com/wp-content/uploads/2011/02/YammerLogoCroppedSmall.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47847" y="1759921"/>
            <a:ext cx="679145" cy="60509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a:off x="1400992" y="1485604"/>
            <a:ext cx="11035482"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6166" indent="39279" defTabSz="685394" fontAlgn="base">
              <a:lnSpc>
                <a:spcPct val="110000"/>
              </a:lnSpc>
              <a:spcBef>
                <a:spcPct val="0"/>
              </a:spcBef>
              <a:spcAft>
                <a:spcPct val="0"/>
              </a:spcAft>
              <a:defRPr/>
            </a:pPr>
            <a:r>
              <a:rPr lang="en-US" sz="2800" kern="0" spc="-53" dirty="0">
                <a:solidFill>
                  <a:srgbClr val="FFFFFF">
                    <a:alpha val="99000"/>
                  </a:srgbClr>
                </a:solidFill>
                <a:latin typeface="Segoe UI Light"/>
                <a:cs typeface="Segoe Pro Light"/>
              </a:rPr>
              <a:t>Data-driven Design</a:t>
            </a:r>
          </a:p>
          <a:p>
            <a:pPr marL="176166" indent="39279" defTabSz="685394" fontAlgn="base">
              <a:lnSpc>
                <a:spcPct val="110000"/>
              </a:lnSpc>
              <a:spcBef>
                <a:spcPct val="0"/>
              </a:spcBef>
              <a:spcAft>
                <a:spcPct val="0"/>
              </a:spcAft>
              <a:defRPr/>
            </a:pPr>
            <a:r>
              <a:rPr lang="en-US" sz="2000" kern="0" spc="-53" dirty="0">
                <a:solidFill>
                  <a:srgbClr val="FFFFFF">
                    <a:alpha val="99000"/>
                  </a:srgbClr>
                </a:solidFill>
                <a:latin typeface="Segoe UI Light"/>
              </a:rPr>
              <a:t>We use data to test our ideas</a:t>
            </a:r>
          </a:p>
        </p:txBody>
      </p:sp>
    </p:spTree>
    <p:extLst>
      <p:ext uri="{BB962C8B-B14F-4D97-AF65-F5344CB8AC3E}">
        <p14:creationId xmlns:p14="http://schemas.microsoft.com/office/powerpoint/2010/main" val="67287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21670679Larg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4" y="-489163"/>
            <a:ext cx="12445581" cy="8342514"/>
          </a:xfrm>
          <a:prstGeom prst="rect">
            <a:avLst/>
          </a:prstGeom>
        </p:spPr>
      </p:pic>
      <p:sp>
        <p:nvSpPr>
          <p:cNvPr id="3" name="Rectangle 2"/>
          <p:cNvSpPr/>
          <p:nvPr/>
        </p:nvSpPr>
        <p:spPr bwMode="auto">
          <a:xfrm rot="10800000">
            <a:off x="-1" y="-617493"/>
            <a:ext cx="12436476" cy="3745024"/>
          </a:xfrm>
          <a:prstGeom prst="rect">
            <a:avLst/>
          </a:prstGeom>
          <a:gradFill>
            <a:gsLst>
              <a:gs pos="0">
                <a:srgbClr val="000000">
                  <a:alpha val="0"/>
                </a:srgbClr>
              </a:gs>
              <a:gs pos="84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7" tIns="45709" rIns="91417" bIns="45709"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Title 6"/>
          <p:cNvSpPr>
            <a:spLocks noGrp="1"/>
          </p:cNvSpPr>
          <p:nvPr>
            <p:ph type="title"/>
          </p:nvPr>
        </p:nvSpPr>
        <p:spPr>
          <a:xfrm>
            <a:off x="640458" y="202273"/>
            <a:ext cx="11889564" cy="917575"/>
          </a:xfrm>
        </p:spPr>
        <p:txBody>
          <a:bodyPr/>
          <a:lstStyle/>
          <a:p>
            <a:r>
              <a:rPr lang="en-US" sz="5000" dirty="0">
                <a:gradFill>
                  <a:gsLst>
                    <a:gs pos="0">
                      <a:srgbClr val="FFFFFF"/>
                    </a:gs>
                    <a:gs pos="100000">
                      <a:srgbClr val="FFFFFF"/>
                    </a:gs>
                  </a:gsLst>
                  <a:lin ang="5400000" scaled="0"/>
                </a:gradFill>
              </a:rPr>
              <a:t>Yammer is designed for everyone, </a:t>
            </a:r>
            <a:br>
              <a:rPr lang="en-US" sz="5000" dirty="0">
                <a:gradFill>
                  <a:gsLst>
                    <a:gs pos="0">
                      <a:srgbClr val="FFFFFF"/>
                    </a:gs>
                    <a:gs pos="100000">
                      <a:srgbClr val="FFFFFF"/>
                    </a:gs>
                  </a:gsLst>
                  <a:lin ang="5400000" scaled="0"/>
                </a:gradFill>
              </a:rPr>
            </a:br>
            <a:r>
              <a:rPr lang="en-US" sz="5000" dirty="0">
                <a:gradFill>
                  <a:gsLst>
                    <a:gs pos="0">
                      <a:srgbClr val="FFFFFF"/>
                    </a:gs>
                    <a:gs pos="100000">
                      <a:srgbClr val="FFFFFF"/>
                    </a:gs>
                  </a:gsLst>
                  <a:lin ang="5400000" scaled="0"/>
                </a:gradFill>
              </a:rPr>
              <a:t>not just the vocal minority. </a:t>
            </a:r>
            <a:br>
              <a:rPr lang="en-US" sz="5000" dirty="0">
                <a:gradFill>
                  <a:gsLst>
                    <a:gs pos="0">
                      <a:srgbClr val="FFFFFF"/>
                    </a:gs>
                    <a:gs pos="100000">
                      <a:srgbClr val="FFFFFF"/>
                    </a:gs>
                  </a:gsLst>
                  <a:lin ang="5400000" scaled="0"/>
                </a:gradFill>
              </a:rPr>
            </a:br>
            <a:endParaRPr lang="en-US" sz="5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8765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dirty="0" smtClean="0"/>
              <a:t>Data-driven Decisions</a:t>
            </a:r>
            <a:endParaRPr lang="en-US" sz="5000" dirty="0"/>
          </a:p>
        </p:txBody>
      </p:sp>
      <p:sp>
        <p:nvSpPr>
          <p:cNvPr id="3" name="Text Placeholder 2"/>
          <p:cNvSpPr>
            <a:spLocks noGrp="1"/>
          </p:cNvSpPr>
          <p:nvPr>
            <p:ph type="body" sz="quarter" idx="10"/>
          </p:nvPr>
        </p:nvSpPr>
        <p:spPr>
          <a:xfrm>
            <a:off x="274638" y="1212851"/>
            <a:ext cx="11887200" cy="748885"/>
          </a:xfrm>
        </p:spPr>
        <p:txBody>
          <a:bodyPr/>
          <a:lstStyle/>
          <a:p>
            <a:r>
              <a:rPr lang="en-US" dirty="0" smtClean="0"/>
              <a:t>What should we do about search?</a:t>
            </a:r>
            <a:endParaRPr lang="en-US" dirty="0"/>
          </a:p>
        </p:txBody>
      </p:sp>
      <p:sp>
        <p:nvSpPr>
          <p:cNvPr id="4" name="TextBox 3"/>
          <p:cNvSpPr txBox="1"/>
          <p:nvPr/>
        </p:nvSpPr>
        <p:spPr>
          <a:xfrm>
            <a:off x="457580" y="2217116"/>
            <a:ext cx="11449235" cy="3994940"/>
          </a:xfrm>
          <a:prstGeom prst="rect">
            <a:avLst/>
          </a:prstGeom>
          <a:noFill/>
        </p:spPr>
        <p:txBody>
          <a:bodyPr wrap="square" lIns="0" tIns="0" rIns="0" bIns="0" rtlCol="0">
            <a:spAutoFit/>
          </a:bodyPr>
          <a:lstStyle/>
          <a:p>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Hypotheses</a:t>
            </a:r>
            <a:r>
              <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t>
            </a:r>
          </a:p>
          <a:p>
            <a:endParaRPr lang="en-US" sz="10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pPr marL="514350" indent="-514350">
              <a:lnSpc>
                <a:spcPct val="120000"/>
              </a:lnSpc>
              <a:buFont typeface="+mj-lt"/>
              <a:buAutoNum type="arabicPeriod"/>
            </a:pPr>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No </a:t>
            </a:r>
            <a:r>
              <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one actually needs or cares about search on </a:t>
            </a:r>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Yammer</a:t>
            </a:r>
            <a:endParaRPr lang="en-US" sz="9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pPr marL="514350" indent="-514350">
              <a:lnSpc>
                <a:spcPct val="120000"/>
              </a:lnSpc>
              <a:buFont typeface="+mj-lt"/>
              <a:buAutoNum type="arabicPeriod"/>
            </a:pPr>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People </a:t>
            </a:r>
            <a:r>
              <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care about search but it’s hard to locate the </a:t>
            </a:r>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feature</a:t>
            </a:r>
            <a:endParaRPr lang="en-US" sz="9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pPr marL="514350" indent="-514350">
              <a:lnSpc>
                <a:spcPct val="120000"/>
              </a:lnSpc>
              <a:buFont typeface="+mj-lt"/>
              <a:buAutoNum type="arabicPeriod"/>
            </a:pPr>
            <a:r>
              <a:rPr lang="en-US" sz="32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People </a:t>
            </a:r>
            <a:r>
              <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care and can find the feature, but the feature isn’t good enough to justify repeat use</a:t>
            </a:r>
          </a:p>
          <a:p>
            <a:endPar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32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Tree>
    <p:extLst>
      <p:ext uri="{BB962C8B-B14F-4D97-AF65-F5344CB8AC3E}">
        <p14:creationId xmlns:p14="http://schemas.microsoft.com/office/powerpoint/2010/main" val="332645661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dirty="0" smtClean="0"/>
              <a:t>Data-driven Decisions</a:t>
            </a:r>
            <a:endParaRPr lang="en-US" sz="5000" dirty="0"/>
          </a:p>
        </p:txBody>
      </p:sp>
      <p:sp>
        <p:nvSpPr>
          <p:cNvPr id="3" name="Text Placeholder 2"/>
          <p:cNvSpPr>
            <a:spLocks noGrp="1"/>
          </p:cNvSpPr>
          <p:nvPr>
            <p:ph type="body" sz="quarter" idx="10"/>
          </p:nvPr>
        </p:nvSpPr>
        <p:spPr>
          <a:xfrm>
            <a:off x="274638" y="1212851"/>
            <a:ext cx="11887200" cy="678352"/>
          </a:xfrm>
        </p:spPr>
        <p:txBody>
          <a:bodyPr/>
          <a:lstStyle/>
          <a:p>
            <a:r>
              <a:rPr lang="en-US" sz="3500" dirty="0"/>
              <a:t>What should we do about search</a:t>
            </a:r>
            <a:r>
              <a:rPr lang="en-US" sz="3500" dirty="0" smtClean="0"/>
              <a:t>?</a:t>
            </a:r>
            <a:endParaRPr lang="en-US" sz="3500" dirty="0"/>
          </a:p>
        </p:txBody>
      </p:sp>
      <p:graphicFrame>
        <p:nvGraphicFramePr>
          <p:cNvPr id="5" name="Content Placeholder 3"/>
          <p:cNvGraphicFramePr>
            <a:graphicFrameLocks/>
          </p:cNvGraphicFramePr>
          <p:nvPr>
            <p:extLst>
              <p:ext uri="{D42A27DB-BD31-4B8C-83A1-F6EECF244321}">
                <p14:modId xmlns:p14="http://schemas.microsoft.com/office/powerpoint/2010/main" val="3278731604"/>
              </p:ext>
            </p:extLst>
          </p:nvPr>
        </p:nvGraphicFramePr>
        <p:xfrm>
          <a:off x="640460" y="2034238"/>
          <a:ext cx="10332607" cy="41867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5106000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dirty="0" smtClean="0"/>
              <a:t>A/B Testing: The Scientific Method</a:t>
            </a:r>
            <a:endParaRPr lang="en-US" sz="5000" dirty="0"/>
          </a:p>
        </p:txBody>
      </p:sp>
      <p:pic>
        <p:nvPicPr>
          <p:cNvPr id="4" name="Picture 3"/>
          <p:cNvPicPr>
            <a:picLocks noChangeAspect="1"/>
          </p:cNvPicPr>
          <p:nvPr/>
        </p:nvPicPr>
        <p:blipFill>
          <a:blip r:embed="rId2"/>
          <a:stretch>
            <a:fillRect/>
          </a:stretch>
        </p:blipFill>
        <p:spPr>
          <a:xfrm>
            <a:off x="0" y="2127864"/>
            <a:ext cx="12436475" cy="3012253"/>
          </a:xfrm>
          <a:prstGeom prst="rect">
            <a:avLst/>
          </a:prstGeom>
        </p:spPr>
      </p:pic>
    </p:spTree>
    <p:extLst>
      <p:ext uri="{BB962C8B-B14F-4D97-AF65-F5344CB8AC3E}">
        <p14:creationId xmlns:p14="http://schemas.microsoft.com/office/powerpoint/2010/main" val="235678423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23181" y="1524437"/>
            <a:ext cx="11932333" cy="2509136"/>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9000" dirty="0">
                <a:gradFill>
                  <a:gsLst>
                    <a:gs pos="0">
                      <a:srgbClr val="FFFFFF"/>
                    </a:gs>
                    <a:gs pos="86000">
                      <a:srgbClr val="FFFFFF"/>
                    </a:gs>
                  </a:gsLst>
                  <a:lin ang="5400000" scaled="0"/>
                </a:gradFill>
                <a:latin typeface="Segoe UI Light"/>
              </a:rPr>
              <a:t>How ideas get turned into products</a:t>
            </a:r>
          </a:p>
        </p:txBody>
      </p:sp>
    </p:spTree>
    <p:extLst>
      <p:ext uri="{BB962C8B-B14F-4D97-AF65-F5344CB8AC3E}">
        <p14:creationId xmlns:p14="http://schemas.microsoft.com/office/powerpoint/2010/main" val="26802546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04142" y="597405"/>
            <a:ext cx="11932333" cy="705321"/>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5000" dirty="0">
                <a:gradFill>
                  <a:gsLst>
                    <a:gs pos="0">
                      <a:srgbClr val="FFFFFF"/>
                    </a:gs>
                    <a:gs pos="86000">
                      <a:srgbClr val="FFFFFF"/>
                    </a:gs>
                  </a:gsLst>
                  <a:lin ang="5400000" scaled="0"/>
                </a:gradFill>
                <a:latin typeface="Segoe UI Light"/>
              </a:rPr>
              <a:t>Metrics based specs</a:t>
            </a:r>
          </a:p>
        </p:txBody>
      </p:sp>
      <p:sp>
        <p:nvSpPr>
          <p:cNvPr id="3" name="Rectangle 2"/>
          <p:cNvSpPr/>
          <p:nvPr/>
        </p:nvSpPr>
        <p:spPr>
          <a:xfrm>
            <a:off x="504140" y="1668482"/>
            <a:ext cx="11369434" cy="3923795"/>
          </a:xfrm>
          <a:prstGeom prst="rect">
            <a:avLst/>
          </a:prstGeom>
          <a:pattFill prst="divot">
            <a:fgClr>
              <a:schemeClr val="tx1"/>
            </a:fgClr>
            <a:bgClr>
              <a:prstClr val="white"/>
            </a:bgClr>
          </a:pattFill>
          <a:ln>
            <a:solidFill>
              <a:schemeClr val="bg1">
                <a:lumMod val="50000"/>
                <a:lumOff val="50000"/>
              </a:schemeClr>
            </a:solidFill>
            <a:prstDash val="dash"/>
          </a:ln>
        </p:spPr>
        <p:txBody>
          <a:bodyPr wrap="square" lIns="93278" tIns="46639" rIns="93278" bIns="46639">
            <a:spAutoFit/>
          </a:bodyPr>
          <a:lstStyle/>
          <a:p>
            <a:r>
              <a:rPr lang="en-US" sz="2900" b="1" dirty="0">
                <a:solidFill>
                  <a:srgbClr val="505050">
                    <a:lumMod val="50000"/>
                    <a:lumOff val="50000"/>
                  </a:srgbClr>
                </a:solidFill>
                <a:latin typeface="Segoe UI"/>
              </a:rPr>
              <a:t>Metrics for Success</a:t>
            </a:r>
          </a:p>
          <a:p>
            <a:endParaRPr lang="en-US" sz="2400" dirty="0">
              <a:solidFill>
                <a:srgbClr val="505050">
                  <a:lumMod val="50000"/>
                  <a:lumOff val="50000"/>
                </a:srgbClr>
              </a:solidFill>
              <a:latin typeface="Segoe UI"/>
            </a:endParaRPr>
          </a:p>
          <a:p>
            <a:pPr marL="291494" indent="-291494">
              <a:buFont typeface="Arial"/>
              <a:buChar char="•"/>
            </a:pPr>
            <a:r>
              <a:rPr lang="en-US" sz="2400" dirty="0">
                <a:solidFill>
                  <a:srgbClr val="505050">
                    <a:lumMod val="50000"/>
                    <a:lumOff val="50000"/>
                  </a:srgbClr>
                </a:solidFill>
                <a:latin typeface="Segoe UI"/>
              </a:rPr>
              <a:t>Improvement to number of users who complete the sign up flow</a:t>
            </a:r>
          </a:p>
          <a:p>
            <a:pPr marL="291494" indent="-291494">
              <a:buFont typeface="Arial"/>
              <a:buChar char="•"/>
            </a:pPr>
            <a:r>
              <a:rPr lang="en-US" sz="2400" dirty="0">
                <a:solidFill>
                  <a:srgbClr val="505050">
                    <a:lumMod val="50000"/>
                    <a:lumOff val="50000"/>
                  </a:srgbClr>
                </a:solidFill>
                <a:latin typeface="Segoe UI"/>
              </a:rPr>
              <a:t>Lift in both 1 and 7 day retention</a:t>
            </a:r>
          </a:p>
          <a:p>
            <a:pPr marL="291494" indent="-291494">
              <a:buFont typeface="Arial"/>
              <a:buChar char="•"/>
            </a:pPr>
            <a:r>
              <a:rPr lang="en-US" sz="2400" dirty="0">
                <a:solidFill>
                  <a:srgbClr val="505050">
                    <a:lumMod val="50000"/>
                    <a:lumOff val="50000"/>
                  </a:srgbClr>
                </a:solidFill>
                <a:latin typeface="Segoe UI"/>
              </a:rPr>
              <a:t>Lift in engagement binary and days engaged among new users</a:t>
            </a:r>
          </a:p>
          <a:p>
            <a:pPr marL="291494" indent="-291494">
              <a:buFont typeface="Arial"/>
              <a:buChar char="•"/>
            </a:pPr>
            <a:r>
              <a:rPr lang="en-US" sz="2400" dirty="0">
                <a:solidFill>
                  <a:srgbClr val="505050">
                    <a:lumMod val="50000"/>
                    <a:lumOff val="50000"/>
                  </a:srgbClr>
                </a:solidFill>
                <a:latin typeface="Segoe UI"/>
              </a:rPr>
              <a:t>Higher proportion of users with complete profiles and photos uploaded</a:t>
            </a:r>
          </a:p>
          <a:p>
            <a:pPr marL="291494" indent="-291494">
              <a:buFont typeface="Arial"/>
              <a:buChar char="•"/>
            </a:pPr>
            <a:r>
              <a:rPr lang="en-US" sz="2400" dirty="0">
                <a:solidFill>
                  <a:srgbClr val="505050">
                    <a:lumMod val="50000"/>
                    <a:lumOff val="50000"/>
                  </a:srgbClr>
                </a:solidFill>
                <a:latin typeface="Segoe UI"/>
              </a:rPr>
              <a:t>Group membership isn’t negatively impacted</a:t>
            </a:r>
          </a:p>
          <a:p>
            <a:pPr marL="291494" indent="-291494">
              <a:buFont typeface="Arial"/>
              <a:buChar char="•"/>
            </a:pPr>
            <a:r>
              <a:rPr lang="en-US" sz="2400" dirty="0">
                <a:solidFill>
                  <a:srgbClr val="505050">
                    <a:lumMod val="50000"/>
                    <a:lumOff val="50000"/>
                  </a:srgbClr>
                </a:solidFill>
                <a:latin typeface="Segoe UI"/>
              </a:rPr>
              <a:t>Invite conversion rate in sign-up should not decrease when adding a photo is removed</a:t>
            </a:r>
          </a:p>
          <a:p>
            <a:pPr marL="291494" indent="-291494">
              <a:buFont typeface="Arial"/>
              <a:buChar char="•"/>
            </a:pPr>
            <a:r>
              <a:rPr lang="en-US" sz="2400" dirty="0">
                <a:solidFill>
                  <a:srgbClr val="505050">
                    <a:lumMod val="50000"/>
                    <a:lumOff val="50000"/>
                  </a:srgbClr>
                </a:solidFill>
                <a:latin typeface="Segoe UI"/>
              </a:rPr>
              <a:t>Number of desktop downloads amongst new users are not negatively impacted</a:t>
            </a:r>
          </a:p>
        </p:txBody>
      </p:sp>
      <p:sp>
        <p:nvSpPr>
          <p:cNvPr id="4" name="TextBox 3"/>
          <p:cNvSpPr txBox="1"/>
          <p:nvPr/>
        </p:nvSpPr>
        <p:spPr>
          <a:xfrm>
            <a:off x="3738638" y="5961645"/>
            <a:ext cx="4082961" cy="461665"/>
          </a:xfrm>
          <a:prstGeom prst="rect">
            <a:avLst/>
          </a:prstGeom>
          <a:noFill/>
        </p:spPr>
        <p:txBody>
          <a:bodyPr wrap="none" lIns="0" tIns="0" rIns="0" bIns="0" rtlCol="0">
            <a:spAutoFit/>
          </a:bodyPr>
          <a:lstStyle/>
          <a:p>
            <a:r>
              <a:rPr lang="en-US" sz="3000" dirty="0">
                <a:solidFill>
                  <a:srgbClr val="FFFFFF"/>
                </a:solidFill>
                <a:latin typeface="Segoe UI Light" pitchFamily="34" charset="0"/>
              </a:rPr>
              <a:t>From actual product spec</a:t>
            </a:r>
          </a:p>
        </p:txBody>
      </p:sp>
    </p:spTree>
    <p:extLst>
      <p:ext uri="{BB962C8B-B14F-4D97-AF65-F5344CB8AC3E}">
        <p14:creationId xmlns:p14="http://schemas.microsoft.com/office/powerpoint/2010/main" val="426300867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Yammer’s Secret Sauce</a:t>
            </a:r>
            <a:endParaRPr lang="en-US" dirty="0"/>
          </a:p>
        </p:txBody>
      </p:sp>
      <p:sp>
        <p:nvSpPr>
          <p:cNvPr id="5" name="Text Placeholder 4"/>
          <p:cNvSpPr>
            <a:spLocks noGrp="1"/>
          </p:cNvSpPr>
          <p:nvPr>
            <p:ph type="body" sz="quarter" idx="12"/>
          </p:nvPr>
        </p:nvSpPr>
        <p:spPr/>
        <p:txBody>
          <a:bodyPr/>
          <a:lstStyle/>
          <a:p>
            <a:r>
              <a:rPr lang="en-US" dirty="0" smtClean="0"/>
              <a:t>Adam </a:t>
            </a:r>
            <a:r>
              <a:rPr lang="en-US" dirty="0" err="1" smtClean="0"/>
              <a:t>Pisoni</a:t>
            </a:r>
            <a:endParaRPr lang="en-US" dirty="0" smtClean="0"/>
          </a:p>
          <a:p>
            <a:r>
              <a:rPr lang="en-US" dirty="0" smtClean="0"/>
              <a:t>CTO, Yammer</a:t>
            </a:r>
          </a:p>
        </p:txBody>
      </p:sp>
      <p:sp>
        <p:nvSpPr>
          <p:cNvPr id="2" name="TextBox 1"/>
          <p:cNvSpPr txBox="1"/>
          <p:nvPr/>
        </p:nvSpPr>
        <p:spPr>
          <a:xfrm>
            <a:off x="10297565" y="925031"/>
            <a:ext cx="1920219" cy="572464"/>
          </a:xfrm>
          <a:prstGeom prst="rect">
            <a:avLst/>
          </a:prstGeom>
          <a:noFill/>
        </p:spPr>
        <p:txBody>
          <a:bodyPr wrap="square" lIns="182880" tIns="146304" rIns="182880" bIns="146304" rtlCol="0">
            <a:spAutoFit/>
          </a:bodyPr>
          <a:lstStyle/>
          <a:p>
            <a:pPr algn="r">
              <a:lnSpc>
                <a:spcPct val="90000"/>
              </a:lnSpc>
              <a:spcAft>
                <a:spcPts val="600"/>
              </a:spcAft>
            </a:pPr>
            <a:r>
              <a:rPr lang="en-US" sz="2000" dirty="0" smtClean="0">
                <a:gradFill>
                  <a:gsLst>
                    <a:gs pos="2917">
                      <a:schemeClr val="tx1"/>
                    </a:gs>
                    <a:gs pos="30000">
                      <a:schemeClr val="tx1"/>
                    </a:gs>
                  </a:gsLst>
                  <a:lin ang="5400000" scaled="0"/>
                </a:gradFill>
              </a:rPr>
              <a:t>SPC269</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407199" y="3954457"/>
            <a:ext cx="11029278"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Agile Infrastructure</a:t>
            </a:r>
          </a:p>
          <a:p>
            <a:pPr marL="215448" defTabSz="685592">
              <a:lnSpc>
                <a:spcPct val="110000"/>
              </a:lnSpc>
              <a:defRPr/>
            </a:pPr>
            <a:r>
              <a:rPr lang="en-US" sz="2000" kern="0" spc="-53" dirty="0">
                <a:solidFill>
                  <a:srgbClr val="FFFFFF">
                    <a:alpha val="99000"/>
                  </a:srgbClr>
                </a:solidFill>
                <a:latin typeface="Segoe UI Light"/>
              </a:rPr>
              <a:t>We are supported by a flexible product, architecture and organization </a:t>
            </a:r>
          </a:p>
        </p:txBody>
      </p:sp>
      <p:sp>
        <p:nvSpPr>
          <p:cNvPr id="8" name="Rectangle 7"/>
          <p:cNvSpPr/>
          <p:nvPr/>
        </p:nvSpPr>
        <p:spPr bwMode="auto">
          <a:xfrm>
            <a:off x="-17319" y="3954457"/>
            <a:ext cx="1320339"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b" anchorCtr="0" forceAA="0" compatLnSpc="1">
            <a:prstTxWarp prst="textNoShape">
              <a:avLst/>
            </a:prstTxWarp>
            <a:noAutofit/>
          </a:bodyPr>
          <a:lstStyle/>
          <a:p>
            <a:pPr defTabSz="913905" fontAlgn="base">
              <a:spcBef>
                <a:spcPct val="0"/>
              </a:spcBef>
              <a:spcAft>
                <a:spcPct val="0"/>
              </a:spcAft>
            </a:pPr>
            <a:endParaRPr lang="en-US"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9"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796" y="4099730"/>
            <a:ext cx="1115154" cy="76911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0" y="1485605"/>
            <a:ext cx="1303020"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394" fontAlgn="base">
              <a:spcBef>
                <a:spcPct val="0"/>
              </a:spcBef>
              <a:spcAft>
                <a:spcPct val="0"/>
              </a:spcAft>
              <a:defRPr/>
            </a:pPr>
            <a:endParaRPr lang="en-US" sz="1500" kern="0" spc="-53" dirty="0">
              <a:solidFill>
                <a:srgbClr val="FFFFFF">
                  <a:alpha val="99000"/>
                </a:srgbClr>
              </a:solidFill>
              <a:cs typeface="Segoe Pro Light"/>
            </a:endParaRPr>
          </a:p>
        </p:txBody>
      </p:sp>
      <p:pic>
        <p:nvPicPr>
          <p:cNvPr id="11" name="Picture 2" descr="http://socialsilk.com/wp-content/uploads/2011/02/YammerLogoCroppedSmall.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7847" y="1759921"/>
            <a:ext cx="679145" cy="60509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bwMode="auto">
          <a:xfrm>
            <a:off x="1400992" y="1485604"/>
            <a:ext cx="11035482"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6166" indent="39279" defTabSz="685394" fontAlgn="base">
              <a:lnSpc>
                <a:spcPct val="110000"/>
              </a:lnSpc>
              <a:spcBef>
                <a:spcPct val="0"/>
              </a:spcBef>
              <a:spcAft>
                <a:spcPct val="0"/>
              </a:spcAft>
              <a:defRPr/>
            </a:pPr>
            <a:r>
              <a:rPr lang="en-US" sz="2800" kern="0" spc="-53" dirty="0">
                <a:solidFill>
                  <a:srgbClr val="FFFFFF">
                    <a:alpha val="99000"/>
                  </a:srgbClr>
                </a:solidFill>
                <a:latin typeface="Segoe UI Light"/>
                <a:cs typeface="Segoe Pro Light"/>
              </a:rPr>
              <a:t>Data-driven Design</a:t>
            </a:r>
          </a:p>
          <a:p>
            <a:pPr marL="176166" indent="39279" defTabSz="685394" fontAlgn="base">
              <a:lnSpc>
                <a:spcPct val="110000"/>
              </a:lnSpc>
              <a:spcBef>
                <a:spcPct val="0"/>
              </a:spcBef>
              <a:spcAft>
                <a:spcPct val="0"/>
              </a:spcAft>
              <a:defRPr/>
            </a:pPr>
            <a:r>
              <a:rPr lang="en-US" sz="2000" kern="0" spc="-53" dirty="0">
                <a:solidFill>
                  <a:srgbClr val="FFFFFF">
                    <a:alpha val="99000"/>
                  </a:srgbClr>
                </a:solidFill>
                <a:latin typeface="Segoe UI Light"/>
              </a:rPr>
              <a:t>We use data to test our ideas</a:t>
            </a:r>
          </a:p>
        </p:txBody>
      </p:sp>
      <p:sp>
        <p:nvSpPr>
          <p:cNvPr id="18" name="Rectangle 17"/>
          <p:cNvSpPr/>
          <p:nvPr/>
        </p:nvSpPr>
        <p:spPr>
          <a:xfrm>
            <a:off x="0" y="1485604"/>
            <a:ext cx="12436475" cy="1371585"/>
          </a:xfrm>
          <a:prstGeom prst="rect">
            <a:avLst/>
          </a:prstGeom>
          <a:solidFill>
            <a:schemeClr val="bg1">
              <a:alpha val="78000"/>
            </a:schemeClr>
          </a:solidFill>
          <a:ln>
            <a:noFill/>
          </a:ln>
        </p:spPr>
        <p:style>
          <a:lnRef idx="1">
            <a:schemeClr val="accent1"/>
          </a:lnRef>
          <a:fillRef idx="3">
            <a:schemeClr val="accent1"/>
          </a:fillRef>
          <a:effectRef idx="2">
            <a:schemeClr val="accent1"/>
          </a:effectRef>
          <a:fontRef idx="minor">
            <a:schemeClr val="lt1"/>
          </a:fontRef>
        </p:style>
        <p:txBody>
          <a:bodyPr lIns="91421" tIns="45710" rIns="91421" bIns="45710" rtlCol="0" anchor="ctr"/>
          <a:lstStyle/>
          <a:p>
            <a:pPr algn="ctr"/>
            <a:endParaRPr lang="en-US"/>
          </a:p>
        </p:txBody>
      </p:sp>
      <p:sp>
        <p:nvSpPr>
          <p:cNvPr id="16" name="Rectangle 15"/>
          <p:cNvSpPr/>
          <p:nvPr/>
        </p:nvSpPr>
        <p:spPr>
          <a:xfrm>
            <a:off x="385" y="3314384"/>
            <a:ext cx="12436475" cy="1737341"/>
          </a:xfrm>
          <a:prstGeom prst="rect">
            <a:avLst/>
          </a:prstGeom>
          <a:solidFill>
            <a:schemeClr val="bg1">
              <a:alpha val="78000"/>
            </a:schemeClr>
          </a:solidFill>
          <a:ln>
            <a:noFill/>
          </a:ln>
        </p:spPr>
        <p:style>
          <a:lnRef idx="1">
            <a:schemeClr val="accent1"/>
          </a:lnRef>
          <a:fillRef idx="3">
            <a:schemeClr val="accent1"/>
          </a:fillRef>
          <a:effectRef idx="2">
            <a:schemeClr val="accent1"/>
          </a:effectRef>
          <a:fontRef idx="minor">
            <a:schemeClr val="lt1"/>
          </a:fontRef>
        </p:style>
        <p:txBody>
          <a:bodyPr lIns="91421" tIns="45710" rIns="91421" bIns="45710" rtlCol="0" anchor="ctr"/>
          <a:lstStyle/>
          <a:p>
            <a:pPr algn="ctr"/>
            <a:endParaRPr lang="en-US"/>
          </a:p>
        </p:txBody>
      </p:sp>
      <p:sp>
        <p:nvSpPr>
          <p:cNvPr id="13" name="Rectangle 12"/>
          <p:cNvSpPr/>
          <p:nvPr/>
        </p:nvSpPr>
        <p:spPr bwMode="auto">
          <a:xfrm>
            <a:off x="0" y="2732431"/>
            <a:ext cx="130302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592">
              <a:defRPr/>
            </a:pPr>
            <a:endParaRPr lang="en-US" sz="2100" kern="0" spc="-53" dirty="0">
              <a:solidFill>
                <a:srgbClr val="FFFFFF">
                  <a:alpha val="99000"/>
                </a:srgbClr>
              </a:solidFill>
              <a:latin typeface="Segoe UI Light"/>
            </a:endParaRPr>
          </a:p>
        </p:txBody>
      </p:sp>
      <p:sp>
        <p:nvSpPr>
          <p:cNvPr id="14" name="Rectangle 13"/>
          <p:cNvSpPr/>
          <p:nvPr/>
        </p:nvSpPr>
        <p:spPr bwMode="auto">
          <a:xfrm>
            <a:off x="1407177" y="2732431"/>
            <a:ext cx="1102930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Rapid, Incremental Releases</a:t>
            </a:r>
          </a:p>
          <a:p>
            <a:pPr marL="215448" defTabSz="685592">
              <a:lnSpc>
                <a:spcPct val="110000"/>
              </a:lnSpc>
              <a:defRPr/>
            </a:pPr>
            <a:r>
              <a:rPr lang="en-US" sz="2000" kern="0" spc="-53" dirty="0">
                <a:solidFill>
                  <a:srgbClr val="FFFFFF">
                    <a:alpha val="99000"/>
                  </a:srgbClr>
                </a:solidFill>
                <a:latin typeface="Segoe UI Light"/>
              </a:rPr>
              <a:t>We deliver rapid, incremental and iterative improvements</a:t>
            </a:r>
          </a:p>
        </p:txBody>
      </p:sp>
      <p:pic>
        <p:nvPicPr>
          <p:cNvPr id="15" name="Picture 34" descr="C:\Users\sakuu\Documents\Ballmer WPC\AI\Travel.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330724" y="2869618"/>
            <a:ext cx="636997" cy="727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94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a:spLocks noGrp="1"/>
          </p:cNvSpPr>
          <p:nvPr>
            <p:ph type="title"/>
          </p:nvPr>
        </p:nvSpPr>
        <p:spPr>
          <a:xfrm>
            <a:off x="183262" y="388338"/>
            <a:ext cx="12892900" cy="917575"/>
          </a:xfrm>
        </p:spPr>
        <p:txBody>
          <a:bodyPr/>
          <a:lstStyle/>
          <a:p>
            <a:r>
              <a:rPr lang="en-US" sz="4800" dirty="0"/>
              <a:t>Data-driven development requires rapid iteration</a:t>
            </a:r>
            <a:endParaRPr lang="en-US" sz="4800" dirty="0">
              <a:gradFill>
                <a:gsLst>
                  <a:gs pos="1250">
                    <a:schemeClr val="tx2"/>
                  </a:gs>
                  <a:gs pos="99000">
                    <a:schemeClr val="tx2"/>
                  </a:gs>
                </a:gsLst>
                <a:lin ang="5400000" scaled="0"/>
              </a:gradFill>
            </a:endParaRPr>
          </a:p>
        </p:txBody>
      </p:sp>
      <p:cxnSp>
        <p:nvCxnSpPr>
          <p:cNvPr id="37" name="Elbow Connector 36"/>
          <p:cNvCxnSpPr>
            <a:endCxn id="54" idx="1"/>
          </p:cNvCxnSpPr>
          <p:nvPr/>
        </p:nvCxnSpPr>
        <p:spPr>
          <a:xfrm rot="16200000" flipH="1">
            <a:off x="6166852" y="3736973"/>
            <a:ext cx="1912349" cy="261632"/>
          </a:xfrm>
          <a:prstGeom prst="bentConnector2">
            <a:avLst/>
          </a:prstGeom>
          <a:noFill/>
          <a:ln w="25400" cap="flat" cmpd="sng" algn="ctr">
            <a:solidFill>
              <a:srgbClr val="E47C23"/>
            </a:solidFill>
            <a:prstDash val="dot"/>
            <a:tailEnd type="arrow"/>
          </a:ln>
          <a:effectLst/>
        </p:spPr>
      </p:cxnSp>
      <p:cxnSp>
        <p:nvCxnSpPr>
          <p:cNvPr id="38" name="Elbow Connector 37"/>
          <p:cNvCxnSpPr>
            <a:stCxn id="52" idx="4"/>
            <a:endCxn id="48" idx="1"/>
          </p:cNvCxnSpPr>
          <p:nvPr/>
        </p:nvCxnSpPr>
        <p:spPr>
          <a:xfrm rot="16200000" flipH="1">
            <a:off x="4476377" y="2829015"/>
            <a:ext cx="1850014" cy="858215"/>
          </a:xfrm>
          <a:prstGeom prst="bentConnector2">
            <a:avLst/>
          </a:prstGeom>
          <a:noFill/>
          <a:ln w="25400" cap="flat" cmpd="sng" algn="ctr">
            <a:solidFill>
              <a:srgbClr val="F9C74A"/>
            </a:solidFill>
            <a:prstDash val="dot"/>
            <a:tailEnd type="arrow"/>
          </a:ln>
          <a:effectLst/>
        </p:spPr>
      </p:cxnSp>
      <p:sp>
        <p:nvSpPr>
          <p:cNvPr id="39" name="Pentagon 38"/>
          <p:cNvSpPr/>
          <p:nvPr/>
        </p:nvSpPr>
        <p:spPr>
          <a:xfrm>
            <a:off x="375811" y="1978970"/>
            <a:ext cx="1272822" cy="569564"/>
          </a:xfrm>
          <a:prstGeom prst="homePlate">
            <a:avLst/>
          </a:prstGeom>
          <a:solidFill>
            <a:srgbClr val="8CC600"/>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PLAN</a:t>
            </a:r>
          </a:p>
        </p:txBody>
      </p:sp>
      <p:sp>
        <p:nvSpPr>
          <p:cNvPr id="40" name="Chevron 39"/>
          <p:cNvSpPr/>
          <p:nvPr/>
        </p:nvSpPr>
        <p:spPr>
          <a:xfrm>
            <a:off x="1381961" y="1980716"/>
            <a:ext cx="2176952" cy="565997"/>
          </a:xfrm>
          <a:prstGeom prst="chevron">
            <a:avLst/>
          </a:prstGeom>
          <a:solidFill>
            <a:srgbClr val="8CC600"/>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DEVELOP</a:t>
            </a:r>
          </a:p>
        </p:txBody>
      </p:sp>
      <p:sp>
        <p:nvSpPr>
          <p:cNvPr id="41" name="Chevron 40"/>
          <p:cNvSpPr/>
          <p:nvPr/>
        </p:nvSpPr>
        <p:spPr>
          <a:xfrm>
            <a:off x="3307854" y="1980716"/>
            <a:ext cx="1606768" cy="565997"/>
          </a:xfrm>
          <a:prstGeom prst="chevron">
            <a:avLst/>
          </a:prstGeom>
          <a:solidFill>
            <a:srgbClr val="6EBFC7"/>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TEST</a:t>
            </a:r>
          </a:p>
        </p:txBody>
      </p:sp>
      <p:sp>
        <p:nvSpPr>
          <p:cNvPr id="42" name="Pentagon 41"/>
          <p:cNvSpPr/>
          <p:nvPr/>
        </p:nvSpPr>
        <p:spPr>
          <a:xfrm>
            <a:off x="2145805" y="2616706"/>
            <a:ext cx="1413108" cy="569564"/>
          </a:xfrm>
          <a:prstGeom prst="homePlate">
            <a:avLst/>
          </a:prstGeom>
          <a:solidFill>
            <a:srgbClr val="8CC600">
              <a:alpha val="71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PLAN</a:t>
            </a:r>
          </a:p>
        </p:txBody>
      </p:sp>
      <p:sp>
        <p:nvSpPr>
          <p:cNvPr id="43" name="Chevron 42"/>
          <p:cNvSpPr/>
          <p:nvPr/>
        </p:nvSpPr>
        <p:spPr>
          <a:xfrm>
            <a:off x="3339636" y="2618451"/>
            <a:ext cx="2229178" cy="565997"/>
          </a:xfrm>
          <a:prstGeom prst="chevron">
            <a:avLst/>
          </a:prstGeom>
          <a:solidFill>
            <a:srgbClr val="8CC600">
              <a:alpha val="71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DEVELOP</a:t>
            </a:r>
          </a:p>
        </p:txBody>
      </p:sp>
      <p:sp>
        <p:nvSpPr>
          <p:cNvPr id="44" name="Chevron 43"/>
          <p:cNvSpPr/>
          <p:nvPr/>
        </p:nvSpPr>
        <p:spPr>
          <a:xfrm>
            <a:off x="5317863" y="2618451"/>
            <a:ext cx="1605199" cy="565997"/>
          </a:xfrm>
          <a:prstGeom prst="chevron">
            <a:avLst/>
          </a:prstGeom>
          <a:solidFill>
            <a:srgbClr val="6EBFC7">
              <a:alpha val="71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TEST</a:t>
            </a:r>
          </a:p>
        </p:txBody>
      </p:sp>
      <p:sp>
        <p:nvSpPr>
          <p:cNvPr id="45" name="Pentagon 44"/>
          <p:cNvSpPr/>
          <p:nvPr/>
        </p:nvSpPr>
        <p:spPr>
          <a:xfrm>
            <a:off x="4056092" y="3257525"/>
            <a:ext cx="1381884" cy="569564"/>
          </a:xfrm>
          <a:prstGeom prst="homePlate">
            <a:avLst/>
          </a:prstGeom>
          <a:solidFill>
            <a:srgbClr val="8CC600">
              <a:alpha val="50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PLAN</a:t>
            </a:r>
          </a:p>
        </p:txBody>
      </p:sp>
      <p:sp>
        <p:nvSpPr>
          <p:cNvPr id="46" name="Chevron 45"/>
          <p:cNvSpPr/>
          <p:nvPr/>
        </p:nvSpPr>
        <p:spPr>
          <a:xfrm>
            <a:off x="5197114" y="3259276"/>
            <a:ext cx="2056730" cy="565997"/>
          </a:xfrm>
          <a:prstGeom prst="chevron">
            <a:avLst/>
          </a:prstGeom>
          <a:solidFill>
            <a:srgbClr val="6EBFC7">
              <a:alpha val="50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DEVELOP</a:t>
            </a:r>
          </a:p>
        </p:txBody>
      </p:sp>
      <p:sp>
        <p:nvSpPr>
          <p:cNvPr id="47" name="Chevron 46"/>
          <p:cNvSpPr/>
          <p:nvPr/>
        </p:nvSpPr>
        <p:spPr>
          <a:xfrm>
            <a:off x="7018337" y="3259276"/>
            <a:ext cx="1541292" cy="565997"/>
          </a:xfrm>
          <a:prstGeom prst="chevron">
            <a:avLst/>
          </a:prstGeom>
          <a:solidFill>
            <a:srgbClr val="6EBFC7">
              <a:alpha val="50000"/>
            </a:srgbClr>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TEST</a:t>
            </a:r>
          </a:p>
        </p:txBody>
      </p:sp>
      <p:sp>
        <p:nvSpPr>
          <p:cNvPr id="48" name="Pentagon 47"/>
          <p:cNvSpPr/>
          <p:nvPr/>
        </p:nvSpPr>
        <p:spPr>
          <a:xfrm>
            <a:off x="5830493" y="3898350"/>
            <a:ext cx="1332478" cy="569564"/>
          </a:xfrm>
          <a:prstGeom prst="homePlate">
            <a:avLst/>
          </a:prstGeom>
          <a:solidFill>
            <a:srgbClr val="0071BC"/>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PLAN</a:t>
            </a:r>
          </a:p>
        </p:txBody>
      </p:sp>
      <p:sp>
        <p:nvSpPr>
          <p:cNvPr id="49" name="Chevron 48"/>
          <p:cNvSpPr/>
          <p:nvPr/>
        </p:nvSpPr>
        <p:spPr>
          <a:xfrm>
            <a:off x="6913800" y="3900101"/>
            <a:ext cx="2326187" cy="565997"/>
          </a:xfrm>
          <a:prstGeom prst="chevron">
            <a:avLst/>
          </a:prstGeom>
          <a:solidFill>
            <a:srgbClr val="0071BC"/>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DEVELOP</a:t>
            </a:r>
          </a:p>
        </p:txBody>
      </p:sp>
      <p:sp>
        <p:nvSpPr>
          <p:cNvPr id="50" name="Chevron 49"/>
          <p:cNvSpPr/>
          <p:nvPr/>
        </p:nvSpPr>
        <p:spPr>
          <a:xfrm>
            <a:off x="8970527" y="3900101"/>
            <a:ext cx="1758456" cy="565997"/>
          </a:xfrm>
          <a:prstGeom prst="chevron">
            <a:avLst/>
          </a:prstGeom>
          <a:solidFill>
            <a:srgbClr val="F9C74A"/>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TEST</a:t>
            </a:r>
          </a:p>
        </p:txBody>
      </p:sp>
      <p:grpSp>
        <p:nvGrpSpPr>
          <p:cNvPr id="51" name="Group 50"/>
          <p:cNvGrpSpPr/>
          <p:nvPr/>
        </p:nvGrpSpPr>
        <p:grpSpPr>
          <a:xfrm>
            <a:off x="4652864" y="1994638"/>
            <a:ext cx="638831" cy="507716"/>
            <a:chOff x="3584128" y="1630948"/>
            <a:chExt cx="561472" cy="561472"/>
          </a:xfrm>
        </p:grpSpPr>
        <p:sp>
          <p:nvSpPr>
            <p:cNvPr id="52" name="Oval 51"/>
            <p:cNvSpPr/>
            <p:nvPr/>
          </p:nvSpPr>
          <p:spPr>
            <a:xfrm>
              <a:off x="3771285" y="1818105"/>
              <a:ext cx="187158" cy="187158"/>
            </a:xfrm>
            <a:prstGeom prst="ellipse">
              <a:avLst/>
            </a:prstGeom>
            <a:solidFill>
              <a:srgbClr val="0071BC"/>
            </a:solidFill>
            <a:ln w="9525" cap="flat" cmpd="sng" algn="ctr">
              <a:noFill/>
              <a:prstDash val="solid"/>
            </a:ln>
            <a:effectLst/>
          </p:spPr>
          <p:txBody>
            <a:bodyPr rtlCol="0" anchor="ctr"/>
            <a:lstStyle/>
            <a:p>
              <a:pPr algn="ctr" defTabSz="1109984">
                <a:defRPr/>
              </a:pPr>
              <a:endParaRPr lang="en-US" sz="2200" kern="0" dirty="0">
                <a:solidFill>
                  <a:srgbClr val="FFFFFF"/>
                </a:solidFill>
                <a:latin typeface="Segoe UI"/>
              </a:endParaRPr>
            </a:p>
          </p:txBody>
        </p:sp>
        <p:sp>
          <p:nvSpPr>
            <p:cNvPr id="53" name="Oval 52"/>
            <p:cNvSpPr/>
            <p:nvPr/>
          </p:nvSpPr>
          <p:spPr>
            <a:xfrm>
              <a:off x="3584128" y="1630948"/>
              <a:ext cx="561472" cy="561472"/>
            </a:xfrm>
            <a:prstGeom prst="ellipse">
              <a:avLst/>
            </a:prstGeom>
            <a:noFill/>
            <a:ln w="9525" cap="flat" cmpd="sng" algn="ctr">
              <a:solidFill>
                <a:srgbClr val="0071BC"/>
              </a:solidFill>
              <a:prstDash val="solid"/>
            </a:ln>
            <a:effectLst/>
          </p:spPr>
          <p:txBody>
            <a:bodyPr rtlCol="0" anchor="ctr"/>
            <a:lstStyle/>
            <a:p>
              <a:pPr algn="ctr" defTabSz="1109984">
                <a:defRPr/>
              </a:pPr>
              <a:endParaRPr lang="en-US" sz="2200" kern="0" dirty="0">
                <a:solidFill>
                  <a:srgbClr val="FFFFFF"/>
                </a:solidFill>
                <a:latin typeface="Segoe UI"/>
              </a:endParaRPr>
            </a:p>
          </p:txBody>
        </p:sp>
      </p:grpSp>
      <p:sp>
        <p:nvSpPr>
          <p:cNvPr id="54" name="Pentagon 53"/>
          <p:cNvSpPr/>
          <p:nvPr/>
        </p:nvSpPr>
        <p:spPr>
          <a:xfrm>
            <a:off x="7253847" y="4539179"/>
            <a:ext cx="1512529" cy="569564"/>
          </a:xfrm>
          <a:prstGeom prst="homePlate">
            <a:avLst/>
          </a:prstGeom>
          <a:solidFill>
            <a:srgbClr val="E47C23"/>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PLAN</a:t>
            </a:r>
          </a:p>
        </p:txBody>
      </p:sp>
      <p:sp>
        <p:nvSpPr>
          <p:cNvPr id="55" name="Chevron 54"/>
          <p:cNvSpPr/>
          <p:nvPr/>
        </p:nvSpPr>
        <p:spPr>
          <a:xfrm>
            <a:off x="8481790" y="4540927"/>
            <a:ext cx="2161401" cy="565997"/>
          </a:xfrm>
          <a:prstGeom prst="chevron">
            <a:avLst/>
          </a:prstGeom>
          <a:solidFill>
            <a:srgbClr val="FF8A00"/>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DEVELOP</a:t>
            </a:r>
          </a:p>
        </p:txBody>
      </p:sp>
      <p:sp>
        <p:nvSpPr>
          <p:cNvPr id="56" name="Chevron 55"/>
          <p:cNvSpPr/>
          <p:nvPr/>
        </p:nvSpPr>
        <p:spPr>
          <a:xfrm>
            <a:off x="10355344" y="4540927"/>
            <a:ext cx="1629714" cy="565997"/>
          </a:xfrm>
          <a:prstGeom prst="chevron">
            <a:avLst/>
          </a:prstGeom>
          <a:solidFill>
            <a:srgbClr val="E47C23"/>
          </a:solidFill>
          <a:ln w="9525" cap="flat" cmpd="sng" algn="ctr">
            <a:noFill/>
            <a:prstDash val="solid"/>
          </a:ln>
          <a:effectLst/>
        </p:spPr>
        <p:txBody>
          <a:bodyPr lIns="111002" tIns="55501" rIns="111002" bIns="55501" rtlCol="0" anchor="ctr"/>
          <a:lstStyle/>
          <a:p>
            <a:pPr algn="ctr" defTabSz="1109984">
              <a:defRPr/>
            </a:pPr>
            <a:r>
              <a:rPr lang="en-US" sz="1500" b="1" kern="0" dirty="0">
                <a:solidFill>
                  <a:srgbClr val="FFFFFF"/>
                </a:solidFill>
                <a:latin typeface="Segoe UI"/>
              </a:rPr>
              <a:t>TEST</a:t>
            </a:r>
          </a:p>
        </p:txBody>
      </p:sp>
      <p:grpSp>
        <p:nvGrpSpPr>
          <p:cNvPr id="57" name="Group 56"/>
          <p:cNvGrpSpPr/>
          <p:nvPr/>
        </p:nvGrpSpPr>
        <p:grpSpPr>
          <a:xfrm>
            <a:off x="6568235" y="2616704"/>
            <a:ext cx="685611" cy="567743"/>
            <a:chOff x="3584128" y="1630948"/>
            <a:chExt cx="561472" cy="561472"/>
          </a:xfrm>
        </p:grpSpPr>
        <p:sp>
          <p:nvSpPr>
            <p:cNvPr id="58" name="Oval 57"/>
            <p:cNvSpPr/>
            <p:nvPr/>
          </p:nvSpPr>
          <p:spPr>
            <a:xfrm>
              <a:off x="3771285" y="1818105"/>
              <a:ext cx="187158" cy="187158"/>
            </a:xfrm>
            <a:prstGeom prst="ellipse">
              <a:avLst/>
            </a:prstGeom>
            <a:solidFill>
              <a:srgbClr val="FF8A00"/>
            </a:solidFill>
            <a:ln w="9525" cap="flat" cmpd="sng" algn="ctr">
              <a:noFill/>
              <a:prstDash val="solid"/>
            </a:ln>
            <a:effectLst/>
          </p:spPr>
          <p:txBody>
            <a:bodyPr rtlCol="0" anchor="ctr"/>
            <a:lstStyle/>
            <a:p>
              <a:pPr algn="ctr" defTabSz="1109984">
                <a:defRPr/>
              </a:pPr>
              <a:endParaRPr lang="en-US" sz="2200" kern="0" dirty="0">
                <a:solidFill>
                  <a:srgbClr val="FFFFFF"/>
                </a:solidFill>
                <a:latin typeface="Segoe UI"/>
              </a:endParaRPr>
            </a:p>
          </p:txBody>
        </p:sp>
        <p:sp>
          <p:nvSpPr>
            <p:cNvPr id="59" name="Oval 58"/>
            <p:cNvSpPr/>
            <p:nvPr/>
          </p:nvSpPr>
          <p:spPr>
            <a:xfrm>
              <a:off x="3584128" y="1630948"/>
              <a:ext cx="561472" cy="561472"/>
            </a:xfrm>
            <a:prstGeom prst="ellipse">
              <a:avLst/>
            </a:prstGeom>
            <a:noFill/>
            <a:ln w="9525" cap="flat" cmpd="sng" algn="ctr">
              <a:solidFill>
                <a:srgbClr val="FF8A00"/>
              </a:solidFill>
              <a:prstDash val="solid"/>
            </a:ln>
            <a:effectLst/>
          </p:spPr>
          <p:txBody>
            <a:bodyPr rtlCol="0" anchor="ctr"/>
            <a:lstStyle/>
            <a:p>
              <a:pPr algn="ctr" defTabSz="1109984">
                <a:defRPr/>
              </a:pPr>
              <a:endParaRPr lang="en-US" sz="2200" kern="0" dirty="0">
                <a:solidFill>
                  <a:srgbClr val="FFFFFF"/>
                </a:solidFill>
                <a:latin typeface="Segoe UI"/>
              </a:endParaRPr>
            </a:p>
          </p:txBody>
        </p:sp>
      </p:grpSp>
      <p:sp>
        <p:nvSpPr>
          <p:cNvPr id="60" name="TextBox 59"/>
          <p:cNvSpPr txBox="1"/>
          <p:nvPr/>
        </p:nvSpPr>
        <p:spPr>
          <a:xfrm>
            <a:off x="5322875" y="2117122"/>
            <a:ext cx="1297934" cy="342918"/>
          </a:xfrm>
          <a:prstGeom prst="rect">
            <a:avLst/>
          </a:prstGeom>
          <a:noFill/>
        </p:spPr>
        <p:txBody>
          <a:bodyPr wrap="none" lIns="111002" tIns="55501" rIns="111002" bIns="55501" rtlCol="0">
            <a:spAutoFit/>
          </a:bodyPr>
          <a:lstStyle/>
          <a:p>
            <a:pPr algn="ctr" defTabSz="1109984"/>
            <a:r>
              <a:rPr lang="en-US" sz="1500" b="1" dirty="0">
                <a:solidFill>
                  <a:srgbClr val="0071BC"/>
                </a:solidFill>
                <a:latin typeface="Segoe UI"/>
              </a:rPr>
              <a:t>LEARNINGS</a:t>
            </a:r>
          </a:p>
        </p:txBody>
      </p:sp>
      <p:sp>
        <p:nvSpPr>
          <p:cNvPr id="61" name="TextBox 60"/>
          <p:cNvSpPr txBox="1"/>
          <p:nvPr/>
        </p:nvSpPr>
        <p:spPr>
          <a:xfrm>
            <a:off x="7321100" y="2705551"/>
            <a:ext cx="1297934" cy="342918"/>
          </a:xfrm>
          <a:prstGeom prst="rect">
            <a:avLst/>
          </a:prstGeom>
          <a:noFill/>
        </p:spPr>
        <p:txBody>
          <a:bodyPr wrap="none" lIns="111002" tIns="55501" rIns="111002" bIns="55501" rtlCol="0">
            <a:spAutoFit/>
          </a:bodyPr>
          <a:lstStyle/>
          <a:p>
            <a:pPr algn="ctr" defTabSz="1109984"/>
            <a:r>
              <a:rPr lang="en-US" sz="1500" b="1" dirty="0">
                <a:solidFill>
                  <a:srgbClr val="FF8A00"/>
                </a:solidFill>
                <a:latin typeface="Segoe UI"/>
              </a:rPr>
              <a:t>LEARNINGS</a:t>
            </a:r>
          </a:p>
        </p:txBody>
      </p:sp>
      <p:cxnSp>
        <p:nvCxnSpPr>
          <p:cNvPr id="62" name="Straight Connector 61"/>
          <p:cNvCxnSpPr/>
          <p:nvPr/>
        </p:nvCxnSpPr>
        <p:spPr>
          <a:xfrm>
            <a:off x="375809" y="1797473"/>
            <a:ext cx="3580565" cy="0"/>
          </a:xfrm>
          <a:prstGeom prst="line">
            <a:avLst/>
          </a:prstGeom>
          <a:noFill/>
          <a:ln w="25400" cap="flat" cmpd="sng" algn="ctr">
            <a:solidFill>
              <a:srgbClr val="098FBF"/>
            </a:solidFill>
            <a:prstDash val="solid"/>
            <a:headEnd type="oval"/>
            <a:tailEnd type="oval"/>
          </a:ln>
          <a:effectLst>
            <a:outerShdw blurRad="40000" dist="20000" dir="5400000" rotWithShape="0">
              <a:srgbClr val="000000">
                <a:alpha val="38000"/>
              </a:srgbClr>
            </a:outerShdw>
          </a:effectLst>
        </p:spPr>
      </p:cxnSp>
      <p:sp>
        <p:nvSpPr>
          <p:cNvPr id="63" name="Rectangle 62"/>
          <p:cNvSpPr/>
          <p:nvPr/>
        </p:nvSpPr>
        <p:spPr>
          <a:xfrm>
            <a:off x="394101" y="1388409"/>
            <a:ext cx="3562279" cy="389085"/>
          </a:xfrm>
          <a:prstGeom prst="rect">
            <a:avLst/>
          </a:prstGeom>
        </p:spPr>
        <p:txBody>
          <a:bodyPr wrap="square" lIns="111002" tIns="55501" rIns="111002" bIns="55501">
            <a:spAutoFit/>
          </a:bodyPr>
          <a:lstStyle/>
          <a:p>
            <a:pPr algn="ctr" defTabSz="1109984"/>
            <a:r>
              <a:rPr lang="en-US" dirty="0">
                <a:solidFill>
                  <a:srgbClr val="098FBF"/>
                </a:solidFill>
                <a:latin typeface="Segoe UI"/>
              </a:rPr>
              <a:t>3</a:t>
            </a:r>
            <a:r>
              <a:rPr lang="en-US" dirty="0" smtClean="0">
                <a:solidFill>
                  <a:srgbClr val="098FBF"/>
                </a:solidFill>
                <a:latin typeface="Segoe UI"/>
              </a:rPr>
              <a:t> Years</a:t>
            </a:r>
            <a:endParaRPr lang="en-US" dirty="0">
              <a:solidFill>
                <a:srgbClr val="098FBF"/>
              </a:solidFill>
              <a:latin typeface="Segoe UI"/>
            </a:endParaRPr>
          </a:p>
        </p:txBody>
      </p:sp>
    </p:spTree>
    <p:extLst>
      <p:ext uri="{BB962C8B-B14F-4D97-AF65-F5344CB8AC3E}">
        <p14:creationId xmlns:p14="http://schemas.microsoft.com/office/powerpoint/2010/main" val="262229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0"/>
                                        </p:tgtEl>
                                        <p:attrNameLst>
                                          <p:attrName>style.visibility</p:attrName>
                                        </p:attrNameLst>
                                      </p:cBhvr>
                                      <p:to>
                                        <p:strVal val="visible"/>
                                      </p:to>
                                    </p:set>
                                    <p:animEffect transition="in" filter="wipe(left)">
                                      <p:cBhvr>
                                        <p:cTn id="10" dur="1000"/>
                                        <p:tgtEl>
                                          <p:spTgt spid="40"/>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1000"/>
                                        <p:tgtEl>
                                          <p:spTgt spid="42"/>
                                        </p:tgtEl>
                                      </p:cBhvr>
                                    </p:animEffect>
                                  </p:childTnLst>
                                </p:cTn>
                              </p:par>
                              <p:par>
                                <p:cTn id="14" presetID="22" presetClass="entr" presetSubtype="8" fill="hold" grpId="0" nodeType="withEffect">
                                  <p:stCondLst>
                                    <p:cond delay="300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1000"/>
                                        <p:tgtEl>
                                          <p:spTgt spid="43"/>
                                        </p:tgtEl>
                                      </p:cBhvr>
                                    </p:animEffect>
                                  </p:childTnLst>
                                </p:cTn>
                              </p:par>
                              <p:par>
                                <p:cTn id="17" presetID="22" presetClass="entr" presetSubtype="8" fill="hold" grpId="0" nodeType="withEffect">
                                  <p:stCondLst>
                                    <p:cond delay="400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1000"/>
                                        <p:tgtEl>
                                          <p:spTgt spid="45"/>
                                        </p:tgtEl>
                                      </p:cBhvr>
                                    </p:animEffect>
                                  </p:childTnLst>
                                </p:cTn>
                              </p:par>
                              <p:par>
                                <p:cTn id="20" presetID="22" presetClass="entr" presetSubtype="8" fill="hold" grpId="0" nodeType="withEffect">
                                  <p:stCondLst>
                                    <p:cond delay="300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1000"/>
                                        <p:tgtEl>
                                          <p:spTgt spid="41"/>
                                        </p:tgtEl>
                                      </p:cBhvr>
                                    </p:animEffect>
                                  </p:childTnLst>
                                </p:cTn>
                              </p:par>
                              <p:par>
                                <p:cTn id="23" presetID="22" presetClass="entr" presetSubtype="8" fill="hold" grpId="0" nodeType="withEffect">
                                  <p:stCondLst>
                                    <p:cond delay="500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1000"/>
                                        <p:tgtEl>
                                          <p:spTgt spid="44"/>
                                        </p:tgtEl>
                                      </p:cBhvr>
                                    </p:animEffect>
                                  </p:childTnLst>
                                </p:cTn>
                              </p:par>
                              <p:par>
                                <p:cTn id="26" presetID="22" presetClass="entr" presetSubtype="8" fill="hold" grpId="0" nodeType="withEffect">
                                  <p:stCondLst>
                                    <p:cond delay="500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1000"/>
                                        <p:tgtEl>
                                          <p:spTgt spid="46"/>
                                        </p:tgtEl>
                                      </p:cBhvr>
                                    </p:animEffect>
                                  </p:childTnLst>
                                </p:cTn>
                              </p:par>
                              <p:par>
                                <p:cTn id="29" presetID="22" presetClass="entr" presetSubtype="8" fill="hold" grpId="0" nodeType="withEffect">
                                  <p:stCondLst>
                                    <p:cond delay="70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1000"/>
                                        <p:tgtEl>
                                          <p:spTgt spid="47"/>
                                        </p:tgtEl>
                                      </p:cBhvr>
                                    </p:animEffect>
                                  </p:childTnLst>
                                </p:cTn>
                              </p:par>
                              <p:par>
                                <p:cTn id="32" presetID="22" presetClass="entr" presetSubtype="8" fill="hold" grpId="0" nodeType="withEffect">
                                  <p:stCondLst>
                                    <p:cond delay="700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1000"/>
                                        <p:tgtEl>
                                          <p:spTgt spid="48"/>
                                        </p:tgtEl>
                                      </p:cBhvr>
                                    </p:animEffect>
                                  </p:childTnLst>
                                </p:cTn>
                              </p:par>
                              <p:par>
                                <p:cTn id="35" presetID="22" presetClass="entr" presetSubtype="8" fill="hold" grpId="0" nodeType="withEffect">
                                  <p:stCondLst>
                                    <p:cond delay="800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1000"/>
                                        <p:tgtEl>
                                          <p:spTgt spid="49"/>
                                        </p:tgtEl>
                                      </p:cBhvr>
                                    </p:animEffect>
                                  </p:childTnLst>
                                </p:cTn>
                              </p:par>
                              <p:par>
                                <p:cTn id="38" presetID="22" presetClass="entr" presetSubtype="8" fill="hold" grpId="0" nodeType="withEffect">
                                  <p:stCondLst>
                                    <p:cond delay="10000"/>
                                  </p:stCondLst>
                                  <p:childTnLst>
                                    <p:set>
                                      <p:cBhvr>
                                        <p:cTn id="39" dur="1" fill="hold">
                                          <p:stCondLst>
                                            <p:cond delay="0"/>
                                          </p:stCondLst>
                                        </p:cTn>
                                        <p:tgtEl>
                                          <p:spTgt spid="50"/>
                                        </p:tgtEl>
                                        <p:attrNameLst>
                                          <p:attrName>style.visibility</p:attrName>
                                        </p:attrNameLst>
                                      </p:cBhvr>
                                      <p:to>
                                        <p:strVal val="visible"/>
                                      </p:to>
                                    </p:set>
                                    <p:animEffect transition="in" filter="wipe(left)">
                                      <p:cBhvr>
                                        <p:cTn id="40" dur="1000"/>
                                        <p:tgtEl>
                                          <p:spTgt spid="50"/>
                                        </p:tgtEl>
                                      </p:cBhvr>
                                    </p:animEffect>
                                  </p:childTnLst>
                                </p:cTn>
                              </p:par>
                              <p:par>
                                <p:cTn id="41" presetID="53" presetClass="entr" presetSubtype="16" fill="hold" nodeType="withEffect">
                                  <p:stCondLst>
                                    <p:cond delay="4000"/>
                                  </p:stCondLst>
                                  <p:childTnLst>
                                    <p:set>
                                      <p:cBhvr>
                                        <p:cTn id="42" dur="1" fill="hold">
                                          <p:stCondLst>
                                            <p:cond delay="0"/>
                                          </p:stCondLst>
                                        </p:cTn>
                                        <p:tgtEl>
                                          <p:spTgt spid="51"/>
                                        </p:tgtEl>
                                        <p:attrNameLst>
                                          <p:attrName>style.visibility</p:attrName>
                                        </p:attrNameLst>
                                      </p:cBhvr>
                                      <p:to>
                                        <p:strVal val="visible"/>
                                      </p:to>
                                    </p:set>
                                    <p:anim calcmode="lin" valueType="num">
                                      <p:cBhvr>
                                        <p:cTn id="43" dur="1000" fill="hold"/>
                                        <p:tgtEl>
                                          <p:spTgt spid="51"/>
                                        </p:tgtEl>
                                        <p:attrNameLst>
                                          <p:attrName>ppt_w</p:attrName>
                                        </p:attrNameLst>
                                      </p:cBhvr>
                                      <p:tavLst>
                                        <p:tav tm="0">
                                          <p:val>
                                            <p:fltVal val="0"/>
                                          </p:val>
                                        </p:tav>
                                        <p:tav tm="100000">
                                          <p:val>
                                            <p:strVal val="#ppt_w"/>
                                          </p:val>
                                        </p:tav>
                                      </p:tavLst>
                                    </p:anim>
                                    <p:anim calcmode="lin" valueType="num">
                                      <p:cBhvr>
                                        <p:cTn id="44" dur="1000" fill="hold"/>
                                        <p:tgtEl>
                                          <p:spTgt spid="51"/>
                                        </p:tgtEl>
                                        <p:attrNameLst>
                                          <p:attrName>ppt_h</p:attrName>
                                        </p:attrNameLst>
                                      </p:cBhvr>
                                      <p:tavLst>
                                        <p:tav tm="0">
                                          <p:val>
                                            <p:fltVal val="0"/>
                                          </p:val>
                                        </p:tav>
                                        <p:tav tm="100000">
                                          <p:val>
                                            <p:strVal val="#ppt_h"/>
                                          </p:val>
                                        </p:tav>
                                      </p:tavLst>
                                    </p:anim>
                                    <p:animEffect transition="in" filter="fade">
                                      <p:cBhvr>
                                        <p:cTn id="45" dur="1000"/>
                                        <p:tgtEl>
                                          <p:spTgt spid="51"/>
                                        </p:tgtEl>
                                      </p:cBhvr>
                                    </p:animEffect>
                                  </p:childTnLst>
                                </p:cTn>
                              </p:par>
                              <p:par>
                                <p:cTn id="46" presetID="22" presetClass="entr" presetSubtype="8" fill="hold" grpId="0" nodeType="withEffect">
                                  <p:stCondLst>
                                    <p:cond delay="900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1000"/>
                                        <p:tgtEl>
                                          <p:spTgt spid="54"/>
                                        </p:tgtEl>
                                      </p:cBhvr>
                                    </p:animEffect>
                                  </p:childTnLst>
                                </p:cTn>
                              </p:par>
                              <p:par>
                                <p:cTn id="49" presetID="22" presetClass="entr" presetSubtype="8" fill="hold" grpId="0" nodeType="withEffect">
                                  <p:stCondLst>
                                    <p:cond delay="10000"/>
                                  </p:stCondLst>
                                  <p:childTnLst>
                                    <p:set>
                                      <p:cBhvr>
                                        <p:cTn id="50" dur="1" fill="hold">
                                          <p:stCondLst>
                                            <p:cond delay="0"/>
                                          </p:stCondLst>
                                        </p:cTn>
                                        <p:tgtEl>
                                          <p:spTgt spid="55"/>
                                        </p:tgtEl>
                                        <p:attrNameLst>
                                          <p:attrName>style.visibility</p:attrName>
                                        </p:attrNameLst>
                                      </p:cBhvr>
                                      <p:to>
                                        <p:strVal val="visible"/>
                                      </p:to>
                                    </p:set>
                                    <p:animEffect transition="in" filter="wipe(left)">
                                      <p:cBhvr>
                                        <p:cTn id="51" dur="1000"/>
                                        <p:tgtEl>
                                          <p:spTgt spid="55"/>
                                        </p:tgtEl>
                                      </p:cBhvr>
                                    </p:animEffect>
                                  </p:childTnLst>
                                </p:cTn>
                              </p:par>
                              <p:par>
                                <p:cTn id="52" presetID="22" presetClass="entr" presetSubtype="8" fill="hold" grpId="0" nodeType="withEffect">
                                  <p:stCondLst>
                                    <p:cond delay="12000"/>
                                  </p:stCondLst>
                                  <p:childTnLst>
                                    <p:set>
                                      <p:cBhvr>
                                        <p:cTn id="53" dur="1" fill="hold">
                                          <p:stCondLst>
                                            <p:cond delay="0"/>
                                          </p:stCondLst>
                                        </p:cTn>
                                        <p:tgtEl>
                                          <p:spTgt spid="56"/>
                                        </p:tgtEl>
                                        <p:attrNameLst>
                                          <p:attrName>style.visibility</p:attrName>
                                        </p:attrNameLst>
                                      </p:cBhvr>
                                      <p:to>
                                        <p:strVal val="visible"/>
                                      </p:to>
                                    </p:set>
                                    <p:animEffect transition="in" filter="wipe(left)">
                                      <p:cBhvr>
                                        <p:cTn id="54" dur="1000"/>
                                        <p:tgtEl>
                                          <p:spTgt spid="56"/>
                                        </p:tgtEl>
                                      </p:cBhvr>
                                    </p:animEffect>
                                  </p:childTnLst>
                                </p:cTn>
                              </p:par>
                              <p:par>
                                <p:cTn id="55" presetID="53" presetClass="entr" presetSubtype="16" fill="hold" nodeType="withEffect">
                                  <p:stCondLst>
                                    <p:cond delay="6000"/>
                                  </p:stCondLst>
                                  <p:childTnLst>
                                    <p:set>
                                      <p:cBhvr>
                                        <p:cTn id="56" dur="1" fill="hold">
                                          <p:stCondLst>
                                            <p:cond delay="0"/>
                                          </p:stCondLst>
                                        </p:cTn>
                                        <p:tgtEl>
                                          <p:spTgt spid="57"/>
                                        </p:tgtEl>
                                        <p:attrNameLst>
                                          <p:attrName>style.visibility</p:attrName>
                                        </p:attrNameLst>
                                      </p:cBhvr>
                                      <p:to>
                                        <p:strVal val="visible"/>
                                      </p:to>
                                    </p:set>
                                    <p:anim calcmode="lin" valueType="num">
                                      <p:cBhvr>
                                        <p:cTn id="57" dur="1000" fill="hold"/>
                                        <p:tgtEl>
                                          <p:spTgt spid="57"/>
                                        </p:tgtEl>
                                        <p:attrNameLst>
                                          <p:attrName>ppt_w</p:attrName>
                                        </p:attrNameLst>
                                      </p:cBhvr>
                                      <p:tavLst>
                                        <p:tav tm="0">
                                          <p:val>
                                            <p:fltVal val="0"/>
                                          </p:val>
                                        </p:tav>
                                        <p:tav tm="100000">
                                          <p:val>
                                            <p:strVal val="#ppt_w"/>
                                          </p:val>
                                        </p:tav>
                                      </p:tavLst>
                                    </p:anim>
                                    <p:anim calcmode="lin" valueType="num">
                                      <p:cBhvr>
                                        <p:cTn id="58" dur="1000" fill="hold"/>
                                        <p:tgtEl>
                                          <p:spTgt spid="57"/>
                                        </p:tgtEl>
                                        <p:attrNameLst>
                                          <p:attrName>ppt_h</p:attrName>
                                        </p:attrNameLst>
                                      </p:cBhvr>
                                      <p:tavLst>
                                        <p:tav tm="0">
                                          <p:val>
                                            <p:fltVal val="0"/>
                                          </p:val>
                                        </p:tav>
                                        <p:tav tm="100000">
                                          <p:val>
                                            <p:strVal val="#ppt_h"/>
                                          </p:val>
                                        </p:tav>
                                      </p:tavLst>
                                    </p:anim>
                                    <p:animEffect transition="in" filter="fade">
                                      <p:cBhvr>
                                        <p:cTn id="59" dur="1000"/>
                                        <p:tgtEl>
                                          <p:spTgt spid="57"/>
                                        </p:tgtEl>
                                      </p:cBhvr>
                                    </p:animEffect>
                                  </p:childTnLst>
                                </p:cTn>
                              </p:par>
                              <p:par>
                                <p:cTn id="60" presetID="10" presetClass="entr" presetSubtype="0" fill="hold" grpId="0" nodeType="withEffect">
                                  <p:stCondLst>
                                    <p:cond delay="400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2000"/>
                                        <p:tgtEl>
                                          <p:spTgt spid="60"/>
                                        </p:tgtEl>
                                      </p:cBhvr>
                                    </p:animEffect>
                                  </p:childTnLst>
                                </p:cTn>
                              </p:par>
                              <p:par>
                                <p:cTn id="63" presetID="22" presetClass="entr" presetSubtype="1" fill="hold" nodeType="withEffect">
                                  <p:stCondLst>
                                    <p:cond delay="500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1000"/>
                                        <p:tgtEl>
                                          <p:spTgt spid="38"/>
                                        </p:tgtEl>
                                      </p:cBhvr>
                                    </p:animEffect>
                                  </p:childTnLst>
                                </p:cTn>
                              </p:par>
                              <p:par>
                                <p:cTn id="66" presetID="10" presetClass="entr" presetSubtype="0" fill="hold" grpId="0" nodeType="withEffect">
                                  <p:stCondLst>
                                    <p:cond delay="400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1000"/>
                                        <p:tgtEl>
                                          <p:spTgt spid="61"/>
                                        </p:tgtEl>
                                      </p:cBhvr>
                                    </p:animEffect>
                                  </p:childTnLst>
                                </p:cTn>
                              </p:par>
                              <p:par>
                                <p:cTn id="69" presetID="10" presetClass="entr" presetSubtype="0" fill="hold" nodeType="withEffect">
                                  <p:stCondLst>
                                    <p:cond delay="6000"/>
                                  </p:stCondLst>
                                  <p:childTnLst>
                                    <p:set>
                                      <p:cBhvr>
                                        <p:cTn id="70" dur="1" fill="hold">
                                          <p:stCondLst>
                                            <p:cond delay="0"/>
                                          </p:stCondLst>
                                        </p:cTn>
                                        <p:tgtEl>
                                          <p:spTgt spid="61">
                                            <p:txEl>
                                              <p:pRg st="0" end="0"/>
                                            </p:txEl>
                                          </p:spTgt>
                                        </p:tgtEl>
                                        <p:attrNameLst>
                                          <p:attrName>style.visibility</p:attrName>
                                        </p:attrNameLst>
                                      </p:cBhvr>
                                      <p:to>
                                        <p:strVal val="visible"/>
                                      </p:to>
                                    </p:set>
                                    <p:animEffect transition="in" filter="fade">
                                      <p:cBhvr>
                                        <p:cTn id="71" dur="2000"/>
                                        <p:tgtEl>
                                          <p:spTgt spid="61">
                                            <p:txEl>
                                              <p:pRg st="0" end="0"/>
                                            </p:txEl>
                                          </p:spTgt>
                                        </p:tgtEl>
                                      </p:cBhvr>
                                    </p:animEffect>
                                  </p:childTnLst>
                                </p:cTn>
                              </p:par>
                              <p:par>
                                <p:cTn id="72" presetID="22" presetClass="entr" presetSubtype="1" fill="hold" nodeType="withEffect">
                                  <p:stCondLst>
                                    <p:cond delay="700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4" grpId="0" animBg="1"/>
      <p:bldP spid="55" grpId="0" animBg="1"/>
      <p:bldP spid="56" grpId="0" animBg="1"/>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Straight Arrow Connector 71"/>
          <p:cNvCxnSpPr/>
          <p:nvPr/>
        </p:nvCxnSpPr>
        <p:spPr>
          <a:xfrm>
            <a:off x="8123628" y="2581684"/>
            <a:ext cx="2480541" cy="1896293"/>
          </a:xfrm>
          <a:prstGeom prst="straightConnector1">
            <a:avLst/>
          </a:prstGeom>
          <a:noFill/>
          <a:ln w="254000" cap="flat" cmpd="sng" algn="ctr">
            <a:solidFill>
              <a:srgbClr val="7F7F7F">
                <a:lumMod val="40000"/>
                <a:lumOff val="60000"/>
              </a:srgbClr>
            </a:solidFill>
            <a:prstDash val="solid"/>
            <a:headEnd type="none"/>
            <a:tailEnd type="triangle" w="sm" len="sm"/>
          </a:ln>
          <a:effectLst/>
        </p:spPr>
      </p:cxnSp>
      <p:cxnSp>
        <p:nvCxnSpPr>
          <p:cNvPr id="73" name="Straight Arrow Connector 72"/>
          <p:cNvCxnSpPr/>
          <p:nvPr/>
        </p:nvCxnSpPr>
        <p:spPr>
          <a:xfrm flipV="1">
            <a:off x="4488608" y="2550892"/>
            <a:ext cx="3635020" cy="1333410"/>
          </a:xfrm>
          <a:prstGeom prst="straightConnector1">
            <a:avLst/>
          </a:prstGeom>
          <a:noFill/>
          <a:ln w="254000" cap="flat" cmpd="sng" algn="ctr">
            <a:solidFill>
              <a:srgbClr val="7F7F7F">
                <a:lumMod val="40000"/>
                <a:lumOff val="60000"/>
              </a:srgbClr>
            </a:solidFill>
            <a:prstDash val="solid"/>
            <a:headEnd type="none"/>
            <a:tailEnd type="triangle" w="sm" len="sm"/>
          </a:ln>
          <a:effectLst/>
        </p:spPr>
      </p:cxnSp>
      <p:cxnSp>
        <p:nvCxnSpPr>
          <p:cNvPr id="74" name="Straight Arrow Connector 73"/>
          <p:cNvCxnSpPr/>
          <p:nvPr/>
        </p:nvCxnSpPr>
        <p:spPr>
          <a:xfrm>
            <a:off x="483643" y="3172673"/>
            <a:ext cx="4004967" cy="759221"/>
          </a:xfrm>
          <a:prstGeom prst="straightConnector1">
            <a:avLst/>
          </a:prstGeom>
          <a:noFill/>
          <a:ln w="254000" cap="flat" cmpd="sng" algn="ctr">
            <a:solidFill>
              <a:srgbClr val="7F7F7F">
                <a:lumMod val="40000"/>
                <a:lumOff val="60000"/>
              </a:srgbClr>
            </a:solidFill>
            <a:prstDash val="solid"/>
            <a:headEnd type="none"/>
            <a:tailEnd type="triangle" w="sm" len="sm"/>
          </a:ln>
          <a:effectLst/>
        </p:spPr>
      </p:cxnSp>
      <p:sp>
        <p:nvSpPr>
          <p:cNvPr id="75" name="Oval 74"/>
          <p:cNvSpPr/>
          <p:nvPr/>
        </p:nvSpPr>
        <p:spPr>
          <a:xfrm>
            <a:off x="1194406" y="5299637"/>
            <a:ext cx="674592" cy="607374"/>
          </a:xfrm>
          <a:prstGeom prst="ellipse">
            <a:avLst/>
          </a:prstGeom>
          <a:solidFill>
            <a:srgbClr val="F9C74A"/>
          </a:solidFill>
          <a:ln w="9525" cap="flat" cmpd="sng" algn="ctr">
            <a:noFill/>
            <a:prstDash val="solid"/>
          </a:ln>
          <a:effectLst/>
        </p:spPr>
        <p:txBody>
          <a:bodyPr lIns="110990" tIns="55495" rIns="110990" bIns="55495" rtlCol="0" anchor="ctr"/>
          <a:lstStyle/>
          <a:p>
            <a:pPr algn="ctr" defTabSz="554955">
              <a:defRPr/>
            </a:pPr>
            <a:endParaRPr lang="en-US" kern="0">
              <a:solidFill>
                <a:prstClr val="white"/>
              </a:solidFill>
              <a:latin typeface="Helvetica"/>
            </a:endParaRPr>
          </a:p>
        </p:txBody>
      </p:sp>
      <p:sp>
        <p:nvSpPr>
          <p:cNvPr id="76" name="Oval 75"/>
          <p:cNvSpPr/>
          <p:nvPr/>
        </p:nvSpPr>
        <p:spPr>
          <a:xfrm>
            <a:off x="1110398" y="5236638"/>
            <a:ext cx="810208" cy="729479"/>
          </a:xfrm>
          <a:prstGeom prst="ellipse">
            <a:avLst/>
          </a:prstGeom>
          <a:noFill/>
          <a:ln w="9525" cap="flat" cmpd="sng" algn="ctr">
            <a:solidFill>
              <a:srgbClr val="D9D9D6"/>
            </a:solidFill>
            <a:prstDash val="solid"/>
          </a:ln>
          <a:effectLst/>
        </p:spPr>
        <p:txBody>
          <a:bodyPr lIns="110990" tIns="55495" rIns="110990" bIns="55495" rtlCol="0" anchor="ctr"/>
          <a:lstStyle/>
          <a:p>
            <a:pPr algn="ctr" defTabSz="554955">
              <a:defRPr/>
            </a:pPr>
            <a:endParaRPr lang="en-US" kern="0">
              <a:solidFill>
                <a:prstClr val="white"/>
              </a:solidFill>
              <a:latin typeface="Helvetica"/>
            </a:endParaRPr>
          </a:p>
        </p:txBody>
      </p:sp>
      <p:sp>
        <p:nvSpPr>
          <p:cNvPr id="77" name="TextBox 76"/>
          <p:cNvSpPr txBox="1"/>
          <p:nvPr/>
        </p:nvSpPr>
        <p:spPr>
          <a:xfrm>
            <a:off x="1988437" y="5164152"/>
            <a:ext cx="480753" cy="342906"/>
          </a:xfrm>
          <a:prstGeom prst="rect">
            <a:avLst/>
          </a:prstGeom>
          <a:noFill/>
        </p:spPr>
        <p:txBody>
          <a:bodyPr wrap="none" lIns="110990" tIns="55495" rIns="110990" bIns="55495" rtlCol="0">
            <a:spAutoFit/>
          </a:bodyPr>
          <a:lstStyle/>
          <a:p>
            <a:pPr defTabSz="554955"/>
            <a:r>
              <a:rPr lang="en-US" sz="1500" dirty="0">
                <a:solidFill>
                  <a:srgbClr val="7F7F7F"/>
                </a:solidFill>
                <a:latin typeface="Helvetica"/>
              </a:rPr>
              <a:t>Q1</a:t>
            </a:r>
          </a:p>
        </p:txBody>
      </p:sp>
      <p:sp>
        <p:nvSpPr>
          <p:cNvPr id="78" name="TextBox 77"/>
          <p:cNvSpPr txBox="1"/>
          <p:nvPr/>
        </p:nvSpPr>
        <p:spPr>
          <a:xfrm>
            <a:off x="1988437" y="5817091"/>
            <a:ext cx="480753" cy="342906"/>
          </a:xfrm>
          <a:prstGeom prst="rect">
            <a:avLst/>
          </a:prstGeom>
          <a:noFill/>
        </p:spPr>
        <p:txBody>
          <a:bodyPr wrap="none" lIns="110990" tIns="55495" rIns="110990" bIns="55495" rtlCol="0">
            <a:spAutoFit/>
          </a:bodyPr>
          <a:lstStyle/>
          <a:p>
            <a:pPr defTabSz="554955"/>
            <a:r>
              <a:rPr lang="en-US" sz="1500" dirty="0">
                <a:solidFill>
                  <a:srgbClr val="7F7F7F"/>
                </a:solidFill>
                <a:latin typeface="Helvetica"/>
              </a:rPr>
              <a:t>Q2</a:t>
            </a:r>
          </a:p>
        </p:txBody>
      </p:sp>
      <p:sp>
        <p:nvSpPr>
          <p:cNvPr id="79" name="TextBox 78"/>
          <p:cNvSpPr txBox="1"/>
          <p:nvPr/>
        </p:nvSpPr>
        <p:spPr>
          <a:xfrm>
            <a:off x="580067" y="5817091"/>
            <a:ext cx="480753" cy="342906"/>
          </a:xfrm>
          <a:prstGeom prst="rect">
            <a:avLst/>
          </a:prstGeom>
          <a:noFill/>
        </p:spPr>
        <p:txBody>
          <a:bodyPr wrap="none" lIns="110990" tIns="55495" rIns="110990" bIns="55495" rtlCol="0">
            <a:spAutoFit/>
          </a:bodyPr>
          <a:lstStyle/>
          <a:p>
            <a:pPr defTabSz="554955"/>
            <a:r>
              <a:rPr lang="en-US" sz="1500" dirty="0">
                <a:solidFill>
                  <a:srgbClr val="7F7F7F"/>
                </a:solidFill>
                <a:latin typeface="Helvetica"/>
              </a:rPr>
              <a:t>Q3</a:t>
            </a:r>
          </a:p>
        </p:txBody>
      </p:sp>
      <p:sp>
        <p:nvSpPr>
          <p:cNvPr id="80" name="TextBox 79"/>
          <p:cNvSpPr txBox="1"/>
          <p:nvPr/>
        </p:nvSpPr>
        <p:spPr>
          <a:xfrm>
            <a:off x="580067" y="5181059"/>
            <a:ext cx="480753" cy="342906"/>
          </a:xfrm>
          <a:prstGeom prst="rect">
            <a:avLst/>
          </a:prstGeom>
          <a:noFill/>
        </p:spPr>
        <p:txBody>
          <a:bodyPr wrap="none" lIns="110990" tIns="55495" rIns="110990" bIns="55495" rtlCol="0">
            <a:spAutoFit/>
          </a:bodyPr>
          <a:lstStyle/>
          <a:p>
            <a:pPr defTabSz="554955"/>
            <a:r>
              <a:rPr lang="en-US" sz="1500" dirty="0">
                <a:solidFill>
                  <a:srgbClr val="7F7F7F"/>
                </a:solidFill>
                <a:latin typeface="Helvetica"/>
              </a:rPr>
              <a:t>Q4</a:t>
            </a:r>
          </a:p>
        </p:txBody>
      </p:sp>
      <p:grpSp>
        <p:nvGrpSpPr>
          <p:cNvPr id="81" name="Group 80"/>
          <p:cNvGrpSpPr/>
          <p:nvPr/>
        </p:nvGrpSpPr>
        <p:grpSpPr>
          <a:xfrm>
            <a:off x="511277" y="2331558"/>
            <a:ext cx="10255775" cy="1078926"/>
            <a:chOff x="501096" y="2286000"/>
            <a:chExt cx="10051550" cy="1057867"/>
          </a:xfrm>
        </p:grpSpPr>
        <p:cxnSp>
          <p:nvCxnSpPr>
            <p:cNvPr id="82" name="Straight Arrow Connector 81"/>
            <p:cNvCxnSpPr/>
            <p:nvPr/>
          </p:nvCxnSpPr>
          <p:spPr>
            <a:xfrm>
              <a:off x="501096" y="3084513"/>
              <a:ext cx="541726" cy="0"/>
            </a:xfrm>
            <a:prstGeom prst="straightConnector1">
              <a:avLst/>
            </a:prstGeom>
            <a:noFill/>
            <a:ln w="38100" cap="flat" cmpd="sng" algn="ctr">
              <a:solidFill>
                <a:srgbClr val="0983AD"/>
              </a:solidFill>
              <a:prstDash val="solid"/>
              <a:tailEnd type="triangle" w="sm" len="sm"/>
            </a:ln>
            <a:effectLst/>
          </p:spPr>
        </p:cxnSp>
        <p:cxnSp>
          <p:nvCxnSpPr>
            <p:cNvPr id="83" name="Straight Arrow Connector 82"/>
            <p:cNvCxnSpPr/>
            <p:nvPr/>
          </p:nvCxnSpPr>
          <p:spPr>
            <a:xfrm flipV="1">
              <a:off x="1045379" y="2927529"/>
              <a:ext cx="541726" cy="150887"/>
            </a:xfrm>
            <a:prstGeom prst="straightConnector1">
              <a:avLst/>
            </a:prstGeom>
            <a:noFill/>
            <a:ln w="38100" cap="flat" cmpd="sng" algn="ctr">
              <a:solidFill>
                <a:srgbClr val="0983AD"/>
              </a:solidFill>
              <a:prstDash val="solid"/>
              <a:tailEnd type="triangle" w="sm" len="sm"/>
            </a:ln>
            <a:effectLst/>
          </p:spPr>
        </p:cxnSp>
        <p:cxnSp>
          <p:nvCxnSpPr>
            <p:cNvPr id="84" name="Straight Arrow Connector 83"/>
            <p:cNvCxnSpPr/>
            <p:nvPr/>
          </p:nvCxnSpPr>
          <p:spPr>
            <a:xfrm flipV="1">
              <a:off x="1604780" y="2608560"/>
              <a:ext cx="559401" cy="305047"/>
            </a:xfrm>
            <a:prstGeom prst="straightConnector1">
              <a:avLst/>
            </a:prstGeom>
            <a:noFill/>
            <a:ln w="38100" cap="flat" cmpd="sng" algn="ctr">
              <a:solidFill>
                <a:srgbClr val="0983AD"/>
              </a:solidFill>
              <a:prstDash val="solid"/>
              <a:tailEnd type="triangle" w="sm" len="sm"/>
            </a:ln>
            <a:effectLst/>
          </p:spPr>
        </p:cxnSp>
        <p:cxnSp>
          <p:nvCxnSpPr>
            <p:cNvPr id="85" name="Straight Arrow Connector 84"/>
            <p:cNvCxnSpPr/>
            <p:nvPr/>
          </p:nvCxnSpPr>
          <p:spPr>
            <a:xfrm>
              <a:off x="2179299" y="2619615"/>
              <a:ext cx="559401" cy="115849"/>
            </a:xfrm>
            <a:prstGeom prst="straightConnector1">
              <a:avLst/>
            </a:prstGeom>
            <a:noFill/>
            <a:ln w="38100" cap="flat" cmpd="sng" algn="ctr">
              <a:solidFill>
                <a:srgbClr val="0983AD"/>
              </a:solidFill>
              <a:prstDash val="solid"/>
              <a:tailEnd type="triangle" w="sm" len="sm"/>
            </a:ln>
            <a:effectLst/>
          </p:spPr>
        </p:cxnSp>
        <p:cxnSp>
          <p:nvCxnSpPr>
            <p:cNvPr id="86" name="Straight Arrow Connector 85"/>
            <p:cNvCxnSpPr/>
            <p:nvPr/>
          </p:nvCxnSpPr>
          <p:spPr>
            <a:xfrm flipV="1">
              <a:off x="2738700" y="2608560"/>
              <a:ext cx="541726" cy="143190"/>
            </a:xfrm>
            <a:prstGeom prst="straightConnector1">
              <a:avLst/>
            </a:prstGeom>
            <a:noFill/>
            <a:ln w="38100" cap="flat" cmpd="sng" algn="ctr">
              <a:solidFill>
                <a:srgbClr val="0983AD"/>
              </a:solidFill>
              <a:prstDash val="solid"/>
              <a:tailEnd type="triangle" w="sm" len="sm"/>
            </a:ln>
            <a:effectLst/>
          </p:spPr>
        </p:cxnSp>
        <p:cxnSp>
          <p:nvCxnSpPr>
            <p:cNvPr id="87" name="Straight Arrow Connector 86"/>
            <p:cNvCxnSpPr/>
            <p:nvPr/>
          </p:nvCxnSpPr>
          <p:spPr>
            <a:xfrm>
              <a:off x="3298101" y="2619615"/>
              <a:ext cx="541726" cy="293990"/>
            </a:xfrm>
            <a:prstGeom prst="straightConnector1">
              <a:avLst/>
            </a:prstGeom>
            <a:noFill/>
            <a:ln w="38100" cap="flat" cmpd="sng" algn="ctr">
              <a:solidFill>
                <a:srgbClr val="0983AD"/>
              </a:solidFill>
              <a:prstDash val="solid"/>
              <a:tailEnd type="triangle" w="sm" len="sm"/>
            </a:ln>
            <a:effectLst/>
          </p:spPr>
        </p:cxnSp>
        <p:cxnSp>
          <p:nvCxnSpPr>
            <p:cNvPr id="88" name="Straight Arrow Connector 87"/>
            <p:cNvCxnSpPr/>
            <p:nvPr/>
          </p:nvCxnSpPr>
          <p:spPr>
            <a:xfrm flipV="1">
              <a:off x="3857502" y="2548560"/>
              <a:ext cx="531374" cy="365047"/>
            </a:xfrm>
            <a:prstGeom prst="straightConnector1">
              <a:avLst/>
            </a:prstGeom>
            <a:noFill/>
            <a:ln w="38100" cap="flat" cmpd="sng" algn="ctr">
              <a:solidFill>
                <a:srgbClr val="0983AD"/>
              </a:solidFill>
              <a:prstDash val="solid"/>
              <a:tailEnd type="triangle" w="sm" len="sm"/>
            </a:ln>
            <a:effectLst/>
          </p:spPr>
        </p:cxnSp>
        <p:cxnSp>
          <p:nvCxnSpPr>
            <p:cNvPr id="89" name="Straight Arrow Connector 88"/>
            <p:cNvCxnSpPr/>
            <p:nvPr/>
          </p:nvCxnSpPr>
          <p:spPr>
            <a:xfrm flipV="1">
              <a:off x="4401785" y="2286000"/>
              <a:ext cx="458309" cy="262560"/>
            </a:xfrm>
            <a:prstGeom prst="straightConnector1">
              <a:avLst/>
            </a:prstGeom>
            <a:noFill/>
            <a:ln w="38100" cap="flat" cmpd="sng" algn="ctr">
              <a:solidFill>
                <a:srgbClr val="0983AD"/>
              </a:solidFill>
              <a:prstDash val="solid"/>
              <a:tailEnd type="triangle" w="sm" len="sm"/>
            </a:ln>
            <a:effectLst/>
          </p:spPr>
        </p:cxnSp>
        <p:cxnSp>
          <p:nvCxnSpPr>
            <p:cNvPr id="90" name="Straight Arrow Connector 89"/>
            <p:cNvCxnSpPr/>
            <p:nvPr/>
          </p:nvCxnSpPr>
          <p:spPr>
            <a:xfrm>
              <a:off x="4875211" y="2286000"/>
              <a:ext cx="457201" cy="228600"/>
            </a:xfrm>
            <a:prstGeom prst="straightConnector1">
              <a:avLst/>
            </a:prstGeom>
            <a:noFill/>
            <a:ln w="38100" cap="flat" cmpd="sng" algn="ctr">
              <a:solidFill>
                <a:srgbClr val="0983AD"/>
              </a:solidFill>
              <a:prstDash val="solid"/>
              <a:tailEnd type="triangle" w="sm" len="sm"/>
            </a:ln>
            <a:effectLst/>
          </p:spPr>
        </p:cxnSp>
        <p:cxnSp>
          <p:nvCxnSpPr>
            <p:cNvPr id="91" name="Straight Arrow Connector 90"/>
            <p:cNvCxnSpPr/>
            <p:nvPr/>
          </p:nvCxnSpPr>
          <p:spPr>
            <a:xfrm>
              <a:off x="5332412" y="2500258"/>
              <a:ext cx="541726" cy="207198"/>
            </a:xfrm>
            <a:prstGeom prst="straightConnector1">
              <a:avLst/>
            </a:prstGeom>
            <a:noFill/>
            <a:ln w="38100" cap="flat" cmpd="sng" algn="ctr">
              <a:solidFill>
                <a:srgbClr val="0983AD"/>
              </a:solidFill>
              <a:prstDash val="solid"/>
              <a:tailEnd type="triangle" w="sm" len="sm"/>
            </a:ln>
            <a:effectLst/>
          </p:spPr>
        </p:cxnSp>
        <p:cxnSp>
          <p:nvCxnSpPr>
            <p:cNvPr id="92" name="Straight Arrow Connector 91"/>
            <p:cNvCxnSpPr/>
            <p:nvPr/>
          </p:nvCxnSpPr>
          <p:spPr>
            <a:xfrm>
              <a:off x="5874138" y="2697263"/>
              <a:ext cx="430036" cy="325155"/>
            </a:xfrm>
            <a:prstGeom prst="straightConnector1">
              <a:avLst/>
            </a:prstGeom>
            <a:noFill/>
            <a:ln w="38100" cap="flat" cmpd="sng" algn="ctr">
              <a:solidFill>
                <a:srgbClr val="0983AD"/>
              </a:solidFill>
              <a:prstDash val="solid"/>
              <a:tailEnd type="triangle" w="sm" len="sm"/>
            </a:ln>
            <a:effectLst/>
          </p:spPr>
        </p:cxnSp>
        <p:cxnSp>
          <p:nvCxnSpPr>
            <p:cNvPr id="93" name="Straight Arrow Connector 92"/>
            <p:cNvCxnSpPr/>
            <p:nvPr/>
          </p:nvCxnSpPr>
          <p:spPr>
            <a:xfrm>
              <a:off x="6266378" y="2993499"/>
              <a:ext cx="398106" cy="350368"/>
            </a:xfrm>
            <a:prstGeom prst="straightConnector1">
              <a:avLst/>
            </a:prstGeom>
            <a:noFill/>
            <a:ln w="38100" cap="flat" cmpd="sng" algn="ctr">
              <a:solidFill>
                <a:srgbClr val="0983AD"/>
              </a:solidFill>
              <a:prstDash val="solid"/>
              <a:tailEnd type="triangle" w="sm" len="sm"/>
            </a:ln>
            <a:effectLst/>
          </p:spPr>
        </p:cxnSp>
        <p:cxnSp>
          <p:nvCxnSpPr>
            <p:cNvPr id="94" name="Straight Arrow Connector 93"/>
            <p:cNvCxnSpPr/>
            <p:nvPr/>
          </p:nvCxnSpPr>
          <p:spPr>
            <a:xfrm flipV="1">
              <a:off x="6664484" y="3129889"/>
              <a:ext cx="541726" cy="213978"/>
            </a:xfrm>
            <a:prstGeom prst="straightConnector1">
              <a:avLst/>
            </a:prstGeom>
            <a:noFill/>
            <a:ln w="38100" cap="flat" cmpd="sng" algn="ctr">
              <a:solidFill>
                <a:srgbClr val="0983AD"/>
              </a:solidFill>
              <a:prstDash val="solid"/>
              <a:tailEnd type="triangle" w="sm" len="sm"/>
            </a:ln>
            <a:effectLst/>
          </p:spPr>
        </p:cxnSp>
        <p:cxnSp>
          <p:nvCxnSpPr>
            <p:cNvPr id="95" name="Straight Arrow Connector 94"/>
            <p:cNvCxnSpPr/>
            <p:nvPr/>
          </p:nvCxnSpPr>
          <p:spPr>
            <a:xfrm>
              <a:off x="7206210" y="3129889"/>
              <a:ext cx="541726" cy="183530"/>
            </a:xfrm>
            <a:prstGeom prst="straightConnector1">
              <a:avLst/>
            </a:prstGeom>
            <a:noFill/>
            <a:ln w="38100" cap="flat" cmpd="sng" algn="ctr">
              <a:solidFill>
                <a:srgbClr val="0983AD"/>
              </a:solidFill>
              <a:prstDash val="solid"/>
              <a:tailEnd type="triangle" w="sm" len="sm"/>
            </a:ln>
            <a:effectLst/>
          </p:spPr>
        </p:cxnSp>
        <p:cxnSp>
          <p:nvCxnSpPr>
            <p:cNvPr id="96" name="Straight Arrow Connector 95"/>
            <p:cNvCxnSpPr/>
            <p:nvPr/>
          </p:nvCxnSpPr>
          <p:spPr>
            <a:xfrm flipV="1">
              <a:off x="8312029" y="3113243"/>
              <a:ext cx="541726" cy="60895"/>
            </a:xfrm>
            <a:prstGeom prst="straightConnector1">
              <a:avLst/>
            </a:prstGeom>
            <a:noFill/>
            <a:ln w="38100" cap="flat" cmpd="sng" algn="ctr">
              <a:solidFill>
                <a:srgbClr val="0983AD"/>
              </a:solidFill>
              <a:prstDash val="solid"/>
              <a:tailEnd type="triangle" w="sm" len="sm"/>
            </a:ln>
            <a:effectLst/>
          </p:spPr>
        </p:cxnSp>
        <p:cxnSp>
          <p:nvCxnSpPr>
            <p:cNvPr id="97" name="Straight Arrow Connector 96"/>
            <p:cNvCxnSpPr/>
            <p:nvPr/>
          </p:nvCxnSpPr>
          <p:spPr>
            <a:xfrm>
              <a:off x="8876992" y="3143691"/>
              <a:ext cx="536977" cy="125540"/>
            </a:xfrm>
            <a:prstGeom prst="straightConnector1">
              <a:avLst/>
            </a:prstGeom>
            <a:noFill/>
            <a:ln w="38100" cap="flat" cmpd="sng" algn="ctr">
              <a:solidFill>
                <a:srgbClr val="0983AD"/>
              </a:solidFill>
              <a:prstDash val="solid"/>
              <a:tailEnd type="triangle" w="sm" len="sm"/>
            </a:ln>
            <a:effectLst/>
          </p:spPr>
        </p:cxnSp>
        <p:cxnSp>
          <p:nvCxnSpPr>
            <p:cNvPr id="98" name="Straight Arrow Connector 97"/>
            <p:cNvCxnSpPr/>
            <p:nvPr/>
          </p:nvCxnSpPr>
          <p:spPr>
            <a:xfrm flipV="1">
              <a:off x="9429087" y="2979280"/>
              <a:ext cx="564150" cy="305069"/>
            </a:xfrm>
            <a:prstGeom prst="straightConnector1">
              <a:avLst/>
            </a:prstGeom>
            <a:noFill/>
            <a:ln w="38100" cap="flat" cmpd="sng" algn="ctr">
              <a:solidFill>
                <a:srgbClr val="0983AD"/>
              </a:solidFill>
              <a:prstDash val="solid"/>
              <a:tailEnd type="triangle" w="sm" len="sm"/>
            </a:ln>
            <a:effectLst/>
          </p:spPr>
        </p:cxnSp>
        <p:cxnSp>
          <p:nvCxnSpPr>
            <p:cNvPr id="99" name="Straight Arrow Connector 98"/>
            <p:cNvCxnSpPr/>
            <p:nvPr/>
          </p:nvCxnSpPr>
          <p:spPr>
            <a:xfrm flipV="1">
              <a:off x="10010920" y="2927529"/>
              <a:ext cx="541726" cy="42605"/>
            </a:xfrm>
            <a:prstGeom prst="straightConnector1">
              <a:avLst/>
            </a:prstGeom>
            <a:noFill/>
            <a:ln w="38100" cap="flat" cmpd="sng" algn="ctr">
              <a:solidFill>
                <a:srgbClr val="0983AD"/>
              </a:solidFill>
              <a:prstDash val="solid"/>
              <a:tailEnd type="triangle" w="sm" len="sm"/>
            </a:ln>
            <a:effectLst/>
          </p:spPr>
        </p:cxnSp>
        <p:cxnSp>
          <p:nvCxnSpPr>
            <p:cNvPr id="100" name="Straight Arrow Connector 99"/>
            <p:cNvCxnSpPr/>
            <p:nvPr/>
          </p:nvCxnSpPr>
          <p:spPr>
            <a:xfrm flipV="1">
              <a:off x="7747936" y="3158809"/>
              <a:ext cx="564093" cy="172470"/>
            </a:xfrm>
            <a:prstGeom prst="straightConnector1">
              <a:avLst/>
            </a:prstGeom>
            <a:noFill/>
            <a:ln w="38100" cap="flat" cmpd="sng" algn="ctr">
              <a:solidFill>
                <a:srgbClr val="0983AD"/>
              </a:solidFill>
              <a:prstDash val="solid"/>
              <a:tailEnd type="triangle" w="sm" len="sm"/>
            </a:ln>
            <a:effectLst/>
          </p:spPr>
        </p:cxnSp>
      </p:grpSp>
      <p:grpSp>
        <p:nvGrpSpPr>
          <p:cNvPr id="101" name="Group 100"/>
          <p:cNvGrpSpPr/>
          <p:nvPr/>
        </p:nvGrpSpPr>
        <p:grpSpPr>
          <a:xfrm>
            <a:off x="8412774" y="1839267"/>
            <a:ext cx="3291805" cy="2846702"/>
            <a:chOff x="6747523" y="2277710"/>
            <a:chExt cx="1586265" cy="1586265"/>
          </a:xfrm>
        </p:grpSpPr>
        <p:sp>
          <p:nvSpPr>
            <p:cNvPr id="102" name="Oval 101"/>
            <p:cNvSpPr>
              <a:spLocks noChangeAspect="1"/>
            </p:cNvSpPr>
            <p:nvPr/>
          </p:nvSpPr>
          <p:spPr>
            <a:xfrm>
              <a:off x="6747523" y="2277710"/>
              <a:ext cx="1586265" cy="1586265"/>
            </a:xfrm>
            <a:prstGeom prst="ellipse">
              <a:avLst/>
            </a:prstGeom>
            <a:solidFill>
              <a:srgbClr val="63AF34">
                <a:alpha val="61000"/>
              </a:srgbClr>
            </a:solidFill>
            <a:ln w="9525" cap="flat" cmpd="sng" algn="ctr">
              <a:noFill/>
              <a:prstDash val="solid"/>
            </a:ln>
            <a:effectLst/>
          </p:spPr>
          <p:txBody>
            <a:bodyPr rtlCol="0" anchor="ctr"/>
            <a:lstStyle/>
            <a:p>
              <a:pPr algn="ctr" defTabSz="554898">
                <a:defRPr/>
              </a:pPr>
              <a:endParaRPr lang="en-US" kern="0">
                <a:solidFill>
                  <a:prstClr val="white"/>
                </a:solidFill>
                <a:latin typeface="Helvetica"/>
              </a:endParaRPr>
            </a:p>
          </p:txBody>
        </p:sp>
        <p:sp>
          <p:nvSpPr>
            <p:cNvPr id="103" name="Oval 102"/>
            <p:cNvSpPr>
              <a:spLocks noChangeAspect="1"/>
            </p:cNvSpPr>
            <p:nvPr/>
          </p:nvSpPr>
          <p:spPr>
            <a:xfrm>
              <a:off x="6906147" y="2436334"/>
              <a:ext cx="1269016" cy="1269016"/>
            </a:xfrm>
            <a:prstGeom prst="ellipse">
              <a:avLst/>
            </a:prstGeom>
            <a:solidFill>
              <a:srgbClr val="63AF34">
                <a:alpha val="61000"/>
              </a:srgbClr>
            </a:solidFill>
            <a:ln w="9525" cap="flat" cmpd="sng" algn="ctr">
              <a:noFill/>
              <a:prstDash val="solid"/>
            </a:ln>
            <a:effectLst/>
          </p:spPr>
          <p:txBody>
            <a:bodyPr rtlCol="0" anchor="ctr"/>
            <a:lstStyle/>
            <a:p>
              <a:pPr algn="ctr" defTabSz="554898">
                <a:defRPr/>
              </a:pPr>
              <a:endParaRPr lang="en-US" kern="0">
                <a:solidFill>
                  <a:prstClr val="white"/>
                </a:solidFill>
                <a:latin typeface="Helvetica"/>
              </a:endParaRPr>
            </a:p>
          </p:txBody>
        </p:sp>
        <p:sp>
          <p:nvSpPr>
            <p:cNvPr id="104" name="Oval 103"/>
            <p:cNvSpPr>
              <a:spLocks noChangeAspect="1"/>
            </p:cNvSpPr>
            <p:nvPr/>
          </p:nvSpPr>
          <p:spPr>
            <a:xfrm>
              <a:off x="7128225" y="2658412"/>
              <a:ext cx="824861" cy="824861"/>
            </a:xfrm>
            <a:prstGeom prst="ellipse">
              <a:avLst/>
            </a:prstGeom>
            <a:solidFill>
              <a:srgbClr val="63AF34">
                <a:alpha val="61000"/>
              </a:srgbClr>
            </a:solidFill>
            <a:ln w="9525" cap="flat" cmpd="sng" algn="ctr">
              <a:noFill/>
              <a:prstDash val="solid"/>
            </a:ln>
            <a:effectLst/>
          </p:spPr>
          <p:txBody>
            <a:bodyPr rtlCol="0" anchor="ctr"/>
            <a:lstStyle/>
            <a:p>
              <a:pPr algn="ctr" defTabSz="554898">
                <a:defRPr/>
              </a:pPr>
              <a:endParaRPr lang="en-US" kern="0">
                <a:solidFill>
                  <a:prstClr val="white"/>
                </a:solidFill>
                <a:latin typeface="Helvetica"/>
              </a:endParaRPr>
            </a:p>
          </p:txBody>
        </p:sp>
        <p:sp>
          <p:nvSpPr>
            <p:cNvPr id="105" name="Oval 104"/>
            <p:cNvSpPr>
              <a:spLocks noChangeAspect="1"/>
            </p:cNvSpPr>
            <p:nvPr/>
          </p:nvSpPr>
          <p:spPr>
            <a:xfrm>
              <a:off x="7351713" y="2881900"/>
              <a:ext cx="377885" cy="377885"/>
            </a:xfrm>
            <a:prstGeom prst="ellipse">
              <a:avLst/>
            </a:prstGeom>
            <a:solidFill>
              <a:srgbClr val="63AF34">
                <a:alpha val="48000"/>
              </a:srgbClr>
            </a:solidFill>
            <a:ln w="9525" cap="flat" cmpd="sng" algn="ctr">
              <a:noFill/>
              <a:prstDash val="solid"/>
            </a:ln>
            <a:effectLst/>
          </p:spPr>
          <p:txBody>
            <a:bodyPr rtlCol="0" anchor="ctr"/>
            <a:lstStyle/>
            <a:p>
              <a:pPr algn="ctr" defTabSz="554898">
                <a:defRPr/>
              </a:pPr>
              <a:endParaRPr lang="en-US" kern="0">
                <a:solidFill>
                  <a:prstClr val="white"/>
                </a:solidFill>
                <a:latin typeface="Helvetica"/>
              </a:endParaRPr>
            </a:p>
          </p:txBody>
        </p:sp>
      </p:grpSp>
      <p:sp>
        <p:nvSpPr>
          <p:cNvPr id="106" name="Title 1"/>
          <p:cNvSpPr>
            <a:spLocks noGrp="1"/>
          </p:cNvSpPr>
          <p:nvPr>
            <p:ph type="title"/>
          </p:nvPr>
        </p:nvSpPr>
        <p:spPr>
          <a:xfrm>
            <a:off x="89331" y="388338"/>
            <a:ext cx="11889564" cy="917575"/>
          </a:xfrm>
        </p:spPr>
        <p:txBody>
          <a:bodyPr/>
          <a:lstStyle/>
          <a:p>
            <a:r>
              <a:rPr lang="en-US" sz="5000" dirty="0"/>
              <a:t>Shorter cycles mean more course corrections</a:t>
            </a:r>
            <a:endParaRPr lang="en-US" sz="5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5076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17000"/>
                                        <p:tgtEl>
                                          <p:spTgt spid="81"/>
                                        </p:tgtEl>
                                      </p:cBhvr>
                                    </p:animEffect>
                                  </p:childTnLst>
                                </p:cTn>
                              </p:par>
                              <p:par>
                                <p:cTn id="8" presetID="22" presetClass="entr" presetSubtype="8" fill="hold" nodeType="withEffect">
                                  <p:stCondLst>
                                    <p:cond delay="2000"/>
                                  </p:stCondLst>
                                  <p:childTnLst>
                                    <p:set>
                                      <p:cBhvr>
                                        <p:cTn id="9" dur="1" fill="hold">
                                          <p:stCondLst>
                                            <p:cond delay="0"/>
                                          </p:stCondLst>
                                        </p:cTn>
                                        <p:tgtEl>
                                          <p:spTgt spid="74"/>
                                        </p:tgtEl>
                                        <p:attrNameLst>
                                          <p:attrName>style.visibility</p:attrName>
                                        </p:attrNameLst>
                                      </p:cBhvr>
                                      <p:to>
                                        <p:strVal val="visible"/>
                                      </p:to>
                                    </p:set>
                                    <p:animEffect transition="in" filter="wipe(left)">
                                      <p:cBhvr>
                                        <p:cTn id="10" dur="8000"/>
                                        <p:tgtEl>
                                          <p:spTgt spid="74"/>
                                        </p:tgtEl>
                                      </p:cBhvr>
                                    </p:animEffect>
                                  </p:childTnLst>
                                </p:cTn>
                              </p:par>
                              <p:par>
                                <p:cTn id="11" presetID="22" presetClass="entr" presetSubtype="8" fill="hold" nodeType="withEffect">
                                  <p:stCondLst>
                                    <p:cond delay="8000"/>
                                  </p:stCondLst>
                                  <p:childTnLst>
                                    <p:set>
                                      <p:cBhvr>
                                        <p:cTn id="12" dur="1" fill="hold">
                                          <p:stCondLst>
                                            <p:cond delay="0"/>
                                          </p:stCondLst>
                                        </p:cTn>
                                        <p:tgtEl>
                                          <p:spTgt spid="73"/>
                                        </p:tgtEl>
                                        <p:attrNameLst>
                                          <p:attrName>style.visibility</p:attrName>
                                        </p:attrNameLst>
                                      </p:cBhvr>
                                      <p:to>
                                        <p:strVal val="visible"/>
                                      </p:to>
                                    </p:set>
                                    <p:animEffect transition="in" filter="wipe(left)">
                                      <p:cBhvr>
                                        <p:cTn id="13" dur="7000"/>
                                        <p:tgtEl>
                                          <p:spTgt spid="73"/>
                                        </p:tgtEl>
                                      </p:cBhvr>
                                    </p:animEffect>
                                  </p:childTnLst>
                                </p:cTn>
                              </p:par>
                              <p:par>
                                <p:cTn id="14" presetID="22" presetClass="entr" presetSubtype="8" fill="hold" nodeType="withEffect">
                                  <p:stCondLst>
                                    <p:cond delay="13000"/>
                                  </p:stCondLst>
                                  <p:childTnLst>
                                    <p:set>
                                      <p:cBhvr>
                                        <p:cTn id="15" dur="1" fill="hold">
                                          <p:stCondLst>
                                            <p:cond delay="0"/>
                                          </p:stCondLst>
                                        </p:cTn>
                                        <p:tgtEl>
                                          <p:spTgt spid="72"/>
                                        </p:tgtEl>
                                        <p:attrNameLst>
                                          <p:attrName>style.visibility</p:attrName>
                                        </p:attrNameLst>
                                      </p:cBhvr>
                                      <p:to>
                                        <p:strVal val="visible"/>
                                      </p:to>
                                    </p:set>
                                    <p:animEffect transition="in" filter="wipe(left)">
                                      <p:cBhvr>
                                        <p:cTn id="16" dur="6000"/>
                                        <p:tgtEl>
                                          <p:spTgt spid="7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18000"/>
                                        <p:tgtEl>
                                          <p:spTgt spid="75"/>
                                        </p:tgtEl>
                                      </p:cBhvr>
                                    </p:animEffect>
                                  </p:childTnLst>
                                </p:cTn>
                              </p:par>
                              <p:par>
                                <p:cTn id="20" presetID="53" presetClass="entr" presetSubtype="16" fill="hold" nodeType="withEffect">
                                  <p:stCondLst>
                                    <p:cond delay="0"/>
                                  </p:stCondLst>
                                  <p:childTnLst>
                                    <p:set>
                                      <p:cBhvr>
                                        <p:cTn id="21" dur="1" fill="hold">
                                          <p:stCondLst>
                                            <p:cond delay="0"/>
                                          </p:stCondLst>
                                        </p:cTn>
                                        <p:tgtEl>
                                          <p:spTgt spid="101"/>
                                        </p:tgtEl>
                                        <p:attrNameLst>
                                          <p:attrName>style.visibility</p:attrName>
                                        </p:attrNameLst>
                                      </p:cBhvr>
                                      <p:to>
                                        <p:strVal val="visible"/>
                                      </p:to>
                                    </p:set>
                                    <p:anim calcmode="lin" valueType="num">
                                      <p:cBhvr>
                                        <p:cTn id="22" dur="500" fill="hold"/>
                                        <p:tgtEl>
                                          <p:spTgt spid="101"/>
                                        </p:tgtEl>
                                        <p:attrNameLst>
                                          <p:attrName>ppt_w</p:attrName>
                                        </p:attrNameLst>
                                      </p:cBhvr>
                                      <p:tavLst>
                                        <p:tav tm="0">
                                          <p:val>
                                            <p:fltVal val="0"/>
                                          </p:val>
                                        </p:tav>
                                        <p:tav tm="100000">
                                          <p:val>
                                            <p:strVal val="#ppt_w"/>
                                          </p:val>
                                        </p:tav>
                                      </p:tavLst>
                                    </p:anim>
                                    <p:anim calcmode="lin" valueType="num">
                                      <p:cBhvr>
                                        <p:cTn id="23" dur="500" fill="hold"/>
                                        <p:tgtEl>
                                          <p:spTgt spid="101"/>
                                        </p:tgtEl>
                                        <p:attrNameLst>
                                          <p:attrName>ppt_h</p:attrName>
                                        </p:attrNameLst>
                                      </p:cBhvr>
                                      <p:tavLst>
                                        <p:tav tm="0">
                                          <p:val>
                                            <p:fltVal val="0"/>
                                          </p:val>
                                        </p:tav>
                                        <p:tav tm="100000">
                                          <p:val>
                                            <p:strVal val="#ppt_h"/>
                                          </p:val>
                                        </p:tav>
                                      </p:tavLst>
                                    </p:anim>
                                    <p:animEffect transition="in" filter="fade">
                                      <p:cBhvr>
                                        <p:cTn id="24" dur="500"/>
                                        <p:tgtEl>
                                          <p:spTgt spid="101"/>
                                        </p:tgtEl>
                                      </p:cBhvr>
                                    </p:animEffect>
                                  </p:childTnLst>
                                </p:cTn>
                              </p:par>
                              <p:par>
                                <p:cTn id="25" presetID="6" presetClass="emph" presetSubtype="0" fill="hold" nodeType="withEffect">
                                  <p:stCondLst>
                                    <p:cond delay="0"/>
                                  </p:stCondLst>
                                  <p:childTnLst>
                                    <p:animScale>
                                      <p:cBhvr>
                                        <p:cTn id="26" dur="15000" fill="hold"/>
                                        <p:tgtEl>
                                          <p:spTgt spid="101"/>
                                        </p:tgtEl>
                                      </p:cBhvr>
                                      <p:by x="25000" y="25000"/>
                                    </p:animScale>
                                  </p:childTnLst>
                                </p:cTn>
                              </p:par>
                              <p:par>
                                <p:cTn id="27" presetID="0" presetClass="path" presetSubtype="0" fill="hold" nodeType="withEffect">
                                  <p:stCondLst>
                                    <p:cond delay="0"/>
                                  </p:stCondLst>
                                  <p:childTnLst>
                                    <p:animMotion origin="layout" path="M 0.02119 4.81481E-6 C -0.02673 -0.04838 -0.07448 -0.09653 -0.09167 -0.09815 C -0.10886 -0.09954 -0.09479 -0.03658 -0.08263 -0.00926 C -0.07048 0.01782 -0.04444 0.06759 -0.0191 0.0655 C 0.00626 0.06365 0.03751 0.02129 0.0691 -0.02084 " pathEditMode="relative" rAng="0" ptsTypes="aaaaA">
                                      <p:cBhvr>
                                        <p:cTn id="28" dur="15000" fill="hold"/>
                                        <p:tgtEl>
                                          <p:spTgt spid="101"/>
                                        </p:tgtEl>
                                        <p:attrNameLst>
                                          <p:attrName>ppt_x</p:attrName>
                                          <p:attrName>ppt_y</p:attrName>
                                        </p:attrNameLst>
                                      </p:cBhvr>
                                      <p:rCtr x="-4115" y="-15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407199" y="3954457"/>
            <a:ext cx="11029278"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Agile Infrastructure</a:t>
            </a:r>
          </a:p>
          <a:p>
            <a:pPr marL="215448" defTabSz="685592">
              <a:lnSpc>
                <a:spcPct val="110000"/>
              </a:lnSpc>
              <a:defRPr/>
            </a:pPr>
            <a:r>
              <a:rPr lang="en-US" sz="2000" kern="0" spc="-53" dirty="0">
                <a:solidFill>
                  <a:srgbClr val="FFFFFF">
                    <a:alpha val="99000"/>
                  </a:srgbClr>
                </a:solidFill>
                <a:latin typeface="Segoe UI Light"/>
              </a:rPr>
              <a:t>We are supported by a flexible product, architecture and organization </a:t>
            </a:r>
          </a:p>
        </p:txBody>
      </p:sp>
      <p:sp>
        <p:nvSpPr>
          <p:cNvPr id="16" name="Rectangle 15"/>
          <p:cNvSpPr/>
          <p:nvPr/>
        </p:nvSpPr>
        <p:spPr bwMode="auto">
          <a:xfrm>
            <a:off x="-17319" y="3954457"/>
            <a:ext cx="1320339" cy="109726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b" anchorCtr="0" forceAA="0" compatLnSpc="1">
            <a:prstTxWarp prst="textNoShape">
              <a:avLst/>
            </a:prstTxWarp>
            <a:noAutofit/>
          </a:bodyPr>
          <a:lstStyle/>
          <a:p>
            <a:pPr defTabSz="913905" fontAlgn="base">
              <a:spcBef>
                <a:spcPct val="0"/>
              </a:spcBef>
              <a:spcAft>
                <a:spcPct val="0"/>
              </a:spcAft>
            </a:pPr>
            <a:endParaRPr lang="en-US"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7"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796" y="4099730"/>
            <a:ext cx="1115154" cy="76911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bwMode="auto">
          <a:xfrm>
            <a:off x="0" y="1485605"/>
            <a:ext cx="1303020"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394" fontAlgn="base">
              <a:spcBef>
                <a:spcPct val="0"/>
              </a:spcBef>
              <a:spcAft>
                <a:spcPct val="0"/>
              </a:spcAft>
              <a:defRPr/>
            </a:pPr>
            <a:endParaRPr lang="en-US" sz="1500" kern="0" spc="-53" dirty="0">
              <a:solidFill>
                <a:srgbClr val="FFFFFF">
                  <a:alpha val="99000"/>
                </a:srgbClr>
              </a:solidFill>
              <a:cs typeface="Segoe Pro Light"/>
            </a:endParaRPr>
          </a:p>
        </p:txBody>
      </p:sp>
      <p:pic>
        <p:nvPicPr>
          <p:cNvPr id="19" name="Picture 2" descr="http://socialsilk.com/wp-content/uploads/2011/02/YammerLogoCroppedSmall.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7847" y="1759921"/>
            <a:ext cx="679145" cy="60509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bwMode="auto">
          <a:xfrm>
            <a:off x="1400992" y="1485604"/>
            <a:ext cx="11035482" cy="1112926"/>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6166" indent="39279" defTabSz="685394" fontAlgn="base">
              <a:lnSpc>
                <a:spcPct val="110000"/>
              </a:lnSpc>
              <a:spcBef>
                <a:spcPct val="0"/>
              </a:spcBef>
              <a:spcAft>
                <a:spcPct val="0"/>
              </a:spcAft>
              <a:defRPr/>
            </a:pPr>
            <a:r>
              <a:rPr lang="en-US" sz="2800" kern="0" spc="-53" dirty="0">
                <a:solidFill>
                  <a:srgbClr val="FFFFFF">
                    <a:alpha val="99000"/>
                  </a:srgbClr>
                </a:solidFill>
                <a:latin typeface="Segoe UI Light"/>
                <a:cs typeface="Segoe Pro Light"/>
              </a:rPr>
              <a:t>Data-driven Design</a:t>
            </a:r>
          </a:p>
          <a:p>
            <a:pPr marL="176166" indent="39279" defTabSz="685394" fontAlgn="base">
              <a:lnSpc>
                <a:spcPct val="110000"/>
              </a:lnSpc>
              <a:spcBef>
                <a:spcPct val="0"/>
              </a:spcBef>
              <a:spcAft>
                <a:spcPct val="0"/>
              </a:spcAft>
              <a:defRPr/>
            </a:pPr>
            <a:r>
              <a:rPr lang="en-US" sz="2000" kern="0" spc="-53" dirty="0">
                <a:solidFill>
                  <a:srgbClr val="FFFFFF">
                    <a:alpha val="99000"/>
                  </a:srgbClr>
                </a:solidFill>
                <a:latin typeface="Segoe UI Light"/>
              </a:rPr>
              <a:t>We use data to test our ideas</a:t>
            </a:r>
          </a:p>
        </p:txBody>
      </p:sp>
      <p:sp>
        <p:nvSpPr>
          <p:cNvPr id="21" name="Rectangle 20"/>
          <p:cNvSpPr/>
          <p:nvPr/>
        </p:nvSpPr>
        <p:spPr bwMode="auto">
          <a:xfrm>
            <a:off x="0" y="2732431"/>
            <a:ext cx="130302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1721192" defTabSz="685592">
              <a:defRPr/>
            </a:pPr>
            <a:endParaRPr lang="en-US" sz="2100" kern="0" spc="-53" dirty="0">
              <a:solidFill>
                <a:srgbClr val="FFFFFF">
                  <a:alpha val="99000"/>
                </a:srgbClr>
              </a:solidFill>
              <a:latin typeface="Segoe UI Light"/>
            </a:endParaRPr>
          </a:p>
        </p:txBody>
      </p:sp>
      <p:sp>
        <p:nvSpPr>
          <p:cNvPr id="22" name="Rectangle 21"/>
          <p:cNvSpPr/>
          <p:nvPr/>
        </p:nvSpPr>
        <p:spPr bwMode="auto">
          <a:xfrm>
            <a:off x="1407177" y="2732431"/>
            <a:ext cx="11029300" cy="1039147"/>
          </a:xfrm>
          <a:prstGeom prst="rect">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34282" tIns="34282" rIns="34282" bIns="34282" numCol="1" spcCol="0" rtlCol="0" fromWordArt="0" anchor="ctr" anchorCtr="0" forceAA="0" compatLnSpc="1">
            <a:prstTxWarp prst="textNoShape">
              <a:avLst/>
            </a:prstTxWarp>
            <a:noAutofit/>
          </a:bodyPr>
          <a:lstStyle/>
          <a:p>
            <a:pPr marL="215448" defTabSz="685592">
              <a:lnSpc>
                <a:spcPct val="110000"/>
              </a:lnSpc>
              <a:defRPr/>
            </a:pPr>
            <a:r>
              <a:rPr lang="en-US" sz="2800" kern="0" spc="-53" dirty="0">
                <a:solidFill>
                  <a:srgbClr val="FFFFFF">
                    <a:alpha val="99000"/>
                  </a:srgbClr>
                </a:solidFill>
                <a:latin typeface="Segoe UI Light"/>
              </a:rPr>
              <a:t>Rapid, Incremental Releases</a:t>
            </a:r>
          </a:p>
          <a:p>
            <a:pPr marL="215448" defTabSz="685592">
              <a:lnSpc>
                <a:spcPct val="110000"/>
              </a:lnSpc>
              <a:defRPr/>
            </a:pPr>
            <a:r>
              <a:rPr lang="en-US" sz="2000" kern="0" spc="-53" dirty="0">
                <a:solidFill>
                  <a:srgbClr val="FFFFFF">
                    <a:alpha val="99000"/>
                  </a:srgbClr>
                </a:solidFill>
                <a:latin typeface="Segoe UI Light"/>
              </a:rPr>
              <a:t>We deliver rapid, incremental and iterative improvements</a:t>
            </a:r>
          </a:p>
        </p:txBody>
      </p:sp>
      <p:pic>
        <p:nvPicPr>
          <p:cNvPr id="23" name="Picture 34" descr="C:\Users\sakuu\Documents\Ballmer WPC\AI\Travel.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330724" y="2869618"/>
            <a:ext cx="636997" cy="727449"/>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0" y="1485604"/>
            <a:ext cx="12436475" cy="2377414"/>
          </a:xfrm>
          <a:prstGeom prst="rect">
            <a:avLst/>
          </a:prstGeom>
          <a:solidFill>
            <a:schemeClr val="bg1">
              <a:alpha val="78000"/>
            </a:schemeClr>
          </a:solidFill>
          <a:ln>
            <a:noFill/>
          </a:ln>
        </p:spPr>
        <p:style>
          <a:lnRef idx="1">
            <a:schemeClr val="accent1"/>
          </a:lnRef>
          <a:fillRef idx="3">
            <a:schemeClr val="accent1"/>
          </a:fillRef>
          <a:effectRef idx="2">
            <a:schemeClr val="accent1"/>
          </a:effectRef>
          <a:fontRef idx="minor">
            <a:schemeClr val="lt1"/>
          </a:fontRef>
        </p:style>
        <p:txBody>
          <a:bodyPr lIns="91421" tIns="45710" rIns="91421" bIns="45710" rtlCol="0" anchor="ctr"/>
          <a:lstStyle/>
          <a:p>
            <a:pPr algn="ctr"/>
            <a:endParaRPr lang="en-US"/>
          </a:p>
        </p:txBody>
      </p:sp>
    </p:spTree>
    <p:extLst>
      <p:ext uri="{BB962C8B-B14F-4D97-AF65-F5344CB8AC3E}">
        <p14:creationId xmlns:p14="http://schemas.microsoft.com/office/powerpoint/2010/main" val="374837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23181" y="1485604"/>
            <a:ext cx="11932333" cy="2785371"/>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8700" dirty="0">
                <a:gradFill>
                  <a:gsLst>
                    <a:gs pos="0">
                      <a:srgbClr val="FFFFFF"/>
                    </a:gs>
                    <a:gs pos="86000">
                      <a:srgbClr val="FFFFFF"/>
                    </a:gs>
                  </a:gsLst>
                  <a:lin ang="5400000" scaled="0"/>
                </a:gradFill>
                <a:latin typeface="Segoe UI Light"/>
              </a:rPr>
              <a:t>Limiting scope:</a:t>
            </a:r>
          </a:p>
          <a:p>
            <a:pPr marL="0" indent="0">
              <a:buFontTx/>
              <a:buNone/>
            </a:pPr>
            <a:r>
              <a:rPr lang="en-US" sz="8700" dirty="0">
                <a:gradFill>
                  <a:gsLst>
                    <a:gs pos="0">
                      <a:srgbClr val="FFFFFF"/>
                    </a:gs>
                    <a:gs pos="86000">
                      <a:srgbClr val="FFFFFF"/>
                    </a:gs>
                  </a:gsLst>
                  <a:lin ang="5400000" scaled="0"/>
                </a:gradFill>
                <a:latin typeface="Segoe UI Light"/>
              </a:rPr>
              <a:t>2-10 weeks</a:t>
            </a:r>
          </a:p>
        </p:txBody>
      </p:sp>
    </p:spTree>
    <p:extLst>
      <p:ext uri="{BB962C8B-B14F-4D97-AF65-F5344CB8AC3E}">
        <p14:creationId xmlns:p14="http://schemas.microsoft.com/office/powerpoint/2010/main" val="416500585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23181" y="1485604"/>
            <a:ext cx="11932333" cy="430466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8700" dirty="0">
                <a:gradFill>
                  <a:gsLst>
                    <a:gs pos="0">
                      <a:srgbClr val="FFFFFF"/>
                    </a:gs>
                    <a:gs pos="86000">
                      <a:srgbClr val="FFFFFF"/>
                    </a:gs>
                  </a:gsLst>
                  <a:lin ang="5400000" scaled="0"/>
                </a:gradFill>
                <a:latin typeface="Segoe UI Light"/>
              </a:rPr>
              <a:t>Limiting scope:</a:t>
            </a:r>
          </a:p>
          <a:p>
            <a:pPr marL="0" indent="0">
              <a:buFontTx/>
              <a:buNone/>
            </a:pPr>
            <a:r>
              <a:rPr lang="en-US" sz="8700" dirty="0">
                <a:gradFill>
                  <a:gsLst>
                    <a:gs pos="0">
                      <a:srgbClr val="FFFFFF"/>
                    </a:gs>
                    <a:gs pos="86000">
                      <a:srgbClr val="FFFFFF"/>
                    </a:gs>
                  </a:gsLst>
                  <a:lin ang="5400000" scaled="0"/>
                </a:gradFill>
                <a:latin typeface="Segoe UI Light"/>
              </a:rPr>
              <a:t>2-10 weeks</a:t>
            </a:r>
          </a:p>
          <a:p>
            <a:pPr marL="0" indent="0">
              <a:buFontTx/>
              <a:buNone/>
            </a:pPr>
            <a:r>
              <a:rPr lang="en-US" sz="8700" dirty="0">
                <a:gradFill>
                  <a:gsLst>
                    <a:gs pos="0">
                      <a:srgbClr val="FFFFFF"/>
                    </a:gs>
                    <a:gs pos="86000">
                      <a:srgbClr val="FFFFFF"/>
                    </a:gs>
                  </a:gsLst>
                  <a:lin ang="5400000" scaled="0"/>
                </a:gradFill>
                <a:latin typeface="Segoe UI Light"/>
              </a:rPr>
              <a:t>2-10 people</a:t>
            </a:r>
          </a:p>
        </p:txBody>
      </p:sp>
    </p:spTree>
    <p:extLst>
      <p:ext uri="{BB962C8B-B14F-4D97-AF65-F5344CB8AC3E}">
        <p14:creationId xmlns:p14="http://schemas.microsoft.com/office/powerpoint/2010/main" val="283754984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523181" y="1524437"/>
            <a:ext cx="11932333" cy="1266077"/>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8700" dirty="0">
                <a:gradFill>
                  <a:gsLst>
                    <a:gs pos="0">
                      <a:srgbClr val="FFFFFF"/>
                    </a:gs>
                    <a:gs pos="86000">
                      <a:srgbClr val="FFFFFF"/>
                    </a:gs>
                  </a:gsLst>
                  <a:lin ang="5400000" scaled="0"/>
                </a:gradFill>
                <a:latin typeface="Segoe UI Light"/>
              </a:rPr>
              <a:t>Assigning work</a:t>
            </a:r>
          </a:p>
        </p:txBody>
      </p:sp>
    </p:spTree>
    <p:extLst>
      <p:ext uri="{BB962C8B-B14F-4D97-AF65-F5344CB8AC3E}">
        <p14:creationId xmlns:p14="http://schemas.microsoft.com/office/powerpoint/2010/main" val="10260348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1"/>
          <p:cNvSpPr txBox="1">
            <a:spLocks/>
          </p:cNvSpPr>
          <p:nvPr/>
        </p:nvSpPr>
        <p:spPr>
          <a:xfrm>
            <a:off x="274701" y="296899"/>
            <a:ext cx="11889564" cy="917575"/>
          </a:xfrm>
          <a:prstGeom prst="rect">
            <a:avLst/>
          </a:prstGeom>
        </p:spPr>
        <p:txBody>
          <a:bodyPr vert="horz" wrap="square" lIns="146272" tIns="91421" rIns="146272" bIns="9142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000" dirty="0"/>
              <a:t>Flexible, Decentralized Organization</a:t>
            </a:r>
            <a:endParaRPr lang="en-US" sz="5000" dirty="0">
              <a:gradFill>
                <a:gsLst>
                  <a:gs pos="1250">
                    <a:schemeClr val="tx2"/>
                  </a:gs>
                  <a:gs pos="99000">
                    <a:schemeClr val="tx2"/>
                  </a:gs>
                </a:gsLst>
                <a:lin ang="5400000" scaled="0"/>
              </a:gradFill>
            </a:endParaRPr>
          </a:p>
        </p:txBody>
      </p:sp>
      <p:sp>
        <p:nvSpPr>
          <p:cNvPr id="139" name="Rectangle 138"/>
          <p:cNvSpPr/>
          <p:nvPr/>
        </p:nvSpPr>
        <p:spPr>
          <a:xfrm>
            <a:off x="1672518" y="4792990"/>
            <a:ext cx="654550" cy="490843"/>
          </a:xfrm>
          <a:prstGeom prst="rect">
            <a:avLst/>
          </a:prstGeom>
          <a:solidFill>
            <a:srgbClr val="0983AD">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40" name="Rectangle 139"/>
          <p:cNvSpPr/>
          <p:nvPr/>
        </p:nvSpPr>
        <p:spPr>
          <a:xfrm>
            <a:off x="2478586" y="4792990"/>
            <a:ext cx="654550" cy="490843"/>
          </a:xfrm>
          <a:prstGeom prst="rect">
            <a:avLst/>
          </a:prstGeom>
          <a:solidFill>
            <a:srgbClr val="0983AD">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grpSp>
        <p:nvGrpSpPr>
          <p:cNvPr id="141" name="Group 140"/>
          <p:cNvGrpSpPr/>
          <p:nvPr/>
        </p:nvGrpSpPr>
        <p:grpSpPr>
          <a:xfrm>
            <a:off x="1982975" y="2188838"/>
            <a:ext cx="8616766" cy="777166"/>
            <a:chOff x="1457995" y="2112212"/>
            <a:chExt cx="6335534" cy="761997"/>
          </a:xfrm>
        </p:grpSpPr>
        <p:cxnSp>
          <p:nvCxnSpPr>
            <p:cNvPr id="142" name="Straight Connector 141"/>
            <p:cNvCxnSpPr/>
            <p:nvPr/>
          </p:nvCxnSpPr>
          <p:spPr>
            <a:xfrm>
              <a:off x="4634948" y="2112212"/>
              <a:ext cx="10028" cy="441156"/>
            </a:xfrm>
            <a:prstGeom prst="line">
              <a:avLst/>
            </a:prstGeom>
            <a:noFill/>
            <a:ln w="9525" cap="flat" cmpd="sng" algn="ctr">
              <a:solidFill>
                <a:srgbClr val="000000"/>
              </a:solidFill>
              <a:prstDash val="solid"/>
            </a:ln>
            <a:effectLst/>
          </p:spPr>
        </p:cxnSp>
        <p:cxnSp>
          <p:nvCxnSpPr>
            <p:cNvPr id="143" name="Straight Connector 142"/>
            <p:cNvCxnSpPr/>
            <p:nvPr/>
          </p:nvCxnSpPr>
          <p:spPr>
            <a:xfrm>
              <a:off x="1457995" y="2553368"/>
              <a:ext cx="4222" cy="320841"/>
            </a:xfrm>
            <a:prstGeom prst="line">
              <a:avLst/>
            </a:prstGeom>
            <a:noFill/>
            <a:ln w="9525" cap="flat" cmpd="sng" algn="ctr">
              <a:solidFill>
                <a:srgbClr val="000000"/>
              </a:solidFill>
              <a:prstDash val="solid"/>
            </a:ln>
            <a:effectLst/>
          </p:spPr>
        </p:cxnSp>
        <p:cxnSp>
          <p:nvCxnSpPr>
            <p:cNvPr id="144" name="Straight Connector 143"/>
            <p:cNvCxnSpPr/>
            <p:nvPr/>
          </p:nvCxnSpPr>
          <p:spPr>
            <a:xfrm>
              <a:off x="7788421" y="2553368"/>
              <a:ext cx="5108" cy="320841"/>
            </a:xfrm>
            <a:prstGeom prst="line">
              <a:avLst/>
            </a:prstGeom>
            <a:noFill/>
            <a:ln w="9525" cap="flat" cmpd="sng" algn="ctr">
              <a:solidFill>
                <a:srgbClr val="000000"/>
              </a:solidFill>
              <a:prstDash val="solid"/>
            </a:ln>
            <a:effectLst/>
          </p:spPr>
        </p:cxnSp>
        <p:cxnSp>
          <p:nvCxnSpPr>
            <p:cNvPr id="145" name="Straight Connector 144"/>
            <p:cNvCxnSpPr/>
            <p:nvPr/>
          </p:nvCxnSpPr>
          <p:spPr>
            <a:xfrm flipH="1">
              <a:off x="1457995" y="2553368"/>
              <a:ext cx="6330427" cy="0"/>
            </a:xfrm>
            <a:prstGeom prst="line">
              <a:avLst/>
            </a:prstGeom>
            <a:noFill/>
            <a:ln w="9525" cap="flat" cmpd="sng" algn="ctr">
              <a:solidFill>
                <a:srgbClr val="000000"/>
              </a:solidFill>
              <a:prstDash val="solid"/>
            </a:ln>
            <a:effectLst/>
          </p:spPr>
        </p:cxnSp>
        <p:cxnSp>
          <p:nvCxnSpPr>
            <p:cNvPr id="146" name="Straight Connector 145"/>
            <p:cNvCxnSpPr/>
            <p:nvPr/>
          </p:nvCxnSpPr>
          <p:spPr>
            <a:xfrm>
              <a:off x="3568137" y="2553368"/>
              <a:ext cx="4222" cy="320841"/>
            </a:xfrm>
            <a:prstGeom prst="line">
              <a:avLst/>
            </a:prstGeom>
            <a:noFill/>
            <a:ln w="9525" cap="flat" cmpd="sng" algn="ctr">
              <a:solidFill>
                <a:srgbClr val="000000"/>
              </a:solidFill>
              <a:prstDash val="solid"/>
            </a:ln>
            <a:effectLst/>
          </p:spPr>
        </p:cxnSp>
        <p:cxnSp>
          <p:nvCxnSpPr>
            <p:cNvPr id="147" name="Straight Connector 146"/>
            <p:cNvCxnSpPr/>
            <p:nvPr/>
          </p:nvCxnSpPr>
          <p:spPr>
            <a:xfrm>
              <a:off x="5678279" y="2553368"/>
              <a:ext cx="4222" cy="320841"/>
            </a:xfrm>
            <a:prstGeom prst="line">
              <a:avLst/>
            </a:prstGeom>
            <a:noFill/>
            <a:ln w="9525" cap="flat" cmpd="sng" algn="ctr">
              <a:solidFill>
                <a:srgbClr val="000000"/>
              </a:solidFill>
              <a:prstDash val="solid"/>
            </a:ln>
            <a:effectLst/>
          </p:spPr>
        </p:cxnSp>
      </p:grpSp>
      <p:sp>
        <p:nvSpPr>
          <p:cNvPr id="148" name="Rectangle 147"/>
          <p:cNvSpPr/>
          <p:nvPr/>
        </p:nvSpPr>
        <p:spPr>
          <a:xfrm>
            <a:off x="866450" y="4792990"/>
            <a:ext cx="654550" cy="490843"/>
          </a:xfrm>
          <a:prstGeom prst="rect">
            <a:avLst/>
          </a:prstGeom>
          <a:solidFill>
            <a:srgbClr val="0983AD">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49" name="Rectangle 148"/>
          <p:cNvSpPr/>
          <p:nvPr/>
        </p:nvSpPr>
        <p:spPr>
          <a:xfrm>
            <a:off x="7019427" y="4792990"/>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50" name="Rectangle 149"/>
          <p:cNvSpPr/>
          <p:nvPr/>
        </p:nvSpPr>
        <p:spPr>
          <a:xfrm>
            <a:off x="7825495" y="4792990"/>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51" name="Rectangle 150"/>
          <p:cNvSpPr/>
          <p:nvPr/>
        </p:nvSpPr>
        <p:spPr>
          <a:xfrm>
            <a:off x="8631562" y="4792990"/>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52" name="Rectangle 151"/>
          <p:cNvSpPr/>
          <p:nvPr/>
        </p:nvSpPr>
        <p:spPr>
          <a:xfrm>
            <a:off x="6213359" y="4792990"/>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53" name="Rectangle 152"/>
          <p:cNvSpPr/>
          <p:nvPr/>
        </p:nvSpPr>
        <p:spPr>
          <a:xfrm>
            <a:off x="4143976" y="4792990"/>
            <a:ext cx="654550" cy="490843"/>
          </a:xfrm>
          <a:prstGeom prst="rect">
            <a:avLst/>
          </a:prstGeom>
          <a:solidFill>
            <a:srgbClr val="8CC600">
              <a:alpha val="73000"/>
            </a:srgbClr>
          </a:solidFill>
          <a:ln w="28575" cap="flat" cmpd="sng" algn="ctr">
            <a:solidFill>
              <a:srgbClr val="8CC600"/>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54" name="Rectangle 153"/>
          <p:cNvSpPr/>
          <p:nvPr/>
        </p:nvSpPr>
        <p:spPr>
          <a:xfrm>
            <a:off x="4950045" y="4792990"/>
            <a:ext cx="654550" cy="490843"/>
          </a:xfrm>
          <a:prstGeom prst="rect">
            <a:avLst/>
          </a:prstGeom>
          <a:solidFill>
            <a:srgbClr val="8CC600">
              <a:alpha val="73000"/>
            </a:srgbClr>
          </a:solidFill>
          <a:ln w="28575" cap="flat" cmpd="sng" algn="ctr">
            <a:solidFill>
              <a:srgbClr val="8CC600"/>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grpSp>
        <p:nvGrpSpPr>
          <p:cNvPr id="155" name="Group 154"/>
          <p:cNvGrpSpPr/>
          <p:nvPr/>
        </p:nvGrpSpPr>
        <p:grpSpPr>
          <a:xfrm>
            <a:off x="1661443" y="1507065"/>
            <a:ext cx="9315505" cy="2133805"/>
            <a:chOff x="1221586" y="1443793"/>
            <a:chExt cx="6849286" cy="2092156"/>
          </a:xfrm>
        </p:grpSpPr>
        <p:sp>
          <p:nvSpPr>
            <p:cNvPr id="156" name="Rectangle 155"/>
            <p:cNvSpPr/>
            <p:nvPr/>
          </p:nvSpPr>
          <p:spPr>
            <a:xfrm>
              <a:off x="1221586" y="3054687"/>
              <a:ext cx="481262" cy="481262"/>
            </a:xfrm>
            <a:prstGeom prst="rect">
              <a:avLst/>
            </a:prstGeom>
            <a:solidFill>
              <a:srgbClr val="00AEEF"/>
            </a:solidFill>
            <a:ln w="9525" cap="flat" cmpd="sng" algn="ctr">
              <a:noFill/>
              <a:prstDash val="solid"/>
            </a:ln>
            <a:effectLst/>
          </p:spPr>
          <p:txBody>
            <a:bodyPr rtlCol="0" anchor="ctr"/>
            <a:lstStyle/>
            <a:p>
              <a:pPr algn="ctr" defTabSz="554898"/>
              <a:endParaRPr lang="en-US" kern="0">
                <a:solidFill>
                  <a:srgbClr val="FFFFFF"/>
                </a:solidFill>
                <a:latin typeface="Segoe UI"/>
              </a:endParaRPr>
            </a:p>
          </p:txBody>
        </p:sp>
        <p:sp>
          <p:nvSpPr>
            <p:cNvPr id="157" name="Rectangle 156"/>
            <p:cNvSpPr/>
            <p:nvPr/>
          </p:nvSpPr>
          <p:spPr>
            <a:xfrm>
              <a:off x="3344261" y="3054687"/>
              <a:ext cx="481262" cy="481262"/>
            </a:xfrm>
            <a:prstGeom prst="rect">
              <a:avLst/>
            </a:prstGeom>
            <a:solidFill>
              <a:srgbClr val="8CC600">
                <a:lumMod val="75000"/>
              </a:srgbClr>
            </a:solidFill>
            <a:ln w="9525" cap="flat" cmpd="sng" algn="ctr">
              <a:noFill/>
              <a:prstDash val="solid"/>
            </a:ln>
            <a:effectLst/>
          </p:spPr>
          <p:txBody>
            <a:bodyPr rtlCol="0" anchor="ctr"/>
            <a:lstStyle/>
            <a:p>
              <a:pPr algn="ctr" defTabSz="554898"/>
              <a:endParaRPr lang="en-US" kern="0">
                <a:solidFill>
                  <a:srgbClr val="FFFFFF"/>
                </a:solidFill>
                <a:latin typeface="Segoe UI"/>
              </a:endParaRPr>
            </a:p>
          </p:txBody>
        </p:sp>
        <p:sp>
          <p:nvSpPr>
            <p:cNvPr id="158" name="Rectangle 157"/>
            <p:cNvSpPr/>
            <p:nvPr/>
          </p:nvSpPr>
          <p:spPr>
            <a:xfrm>
              <a:off x="5466936" y="3054687"/>
              <a:ext cx="481262" cy="481262"/>
            </a:xfrm>
            <a:prstGeom prst="rect">
              <a:avLst/>
            </a:prstGeom>
            <a:solidFill>
              <a:srgbClr val="FF0097">
                <a:lumMod val="75000"/>
              </a:srgbClr>
            </a:solidFill>
            <a:ln w="9525" cap="flat" cmpd="sng" algn="ctr">
              <a:noFill/>
              <a:prstDash val="solid"/>
            </a:ln>
            <a:effectLst/>
          </p:spPr>
          <p:txBody>
            <a:bodyPr rtlCol="0" anchor="ctr"/>
            <a:lstStyle/>
            <a:p>
              <a:pPr algn="ctr" defTabSz="554898"/>
              <a:endParaRPr lang="en-US" kern="0">
                <a:solidFill>
                  <a:srgbClr val="FFFFFF"/>
                </a:solidFill>
                <a:latin typeface="Segoe UI"/>
              </a:endParaRPr>
            </a:p>
          </p:txBody>
        </p:sp>
        <p:sp>
          <p:nvSpPr>
            <p:cNvPr id="159" name="Rectangle 158"/>
            <p:cNvSpPr/>
            <p:nvPr/>
          </p:nvSpPr>
          <p:spPr>
            <a:xfrm>
              <a:off x="4405599" y="1443793"/>
              <a:ext cx="481262" cy="481262"/>
            </a:xfrm>
            <a:prstGeom prst="rect">
              <a:avLst/>
            </a:prstGeom>
            <a:solidFill>
              <a:srgbClr val="3F3F3F"/>
            </a:solidFill>
            <a:ln w="9525" cap="flat" cmpd="sng" algn="ctr">
              <a:noFill/>
              <a:prstDash val="solid"/>
            </a:ln>
            <a:effectLst/>
          </p:spPr>
          <p:txBody>
            <a:bodyPr rtlCol="0" anchor="ctr"/>
            <a:lstStyle/>
            <a:p>
              <a:pPr algn="ctr" defTabSz="554898"/>
              <a:endParaRPr lang="en-US" kern="0">
                <a:solidFill>
                  <a:srgbClr val="FFFFFF"/>
                </a:solidFill>
                <a:latin typeface="Segoe UI"/>
              </a:endParaRPr>
            </a:p>
          </p:txBody>
        </p:sp>
        <p:sp>
          <p:nvSpPr>
            <p:cNvPr id="160" name="Rectangle 159"/>
            <p:cNvSpPr/>
            <p:nvPr/>
          </p:nvSpPr>
          <p:spPr>
            <a:xfrm>
              <a:off x="7589610" y="3054687"/>
              <a:ext cx="481262" cy="481262"/>
            </a:xfrm>
            <a:prstGeom prst="rect">
              <a:avLst/>
            </a:prstGeom>
            <a:solidFill>
              <a:srgbClr val="0071BC"/>
            </a:solidFill>
            <a:ln w="9525" cap="flat" cmpd="sng" algn="ctr">
              <a:noFill/>
              <a:prstDash val="solid"/>
            </a:ln>
            <a:effectLst/>
          </p:spPr>
          <p:txBody>
            <a:bodyPr rtlCol="0" anchor="ctr"/>
            <a:lstStyle/>
            <a:p>
              <a:pPr algn="ctr" defTabSz="554898"/>
              <a:endParaRPr lang="en-US" kern="0">
                <a:solidFill>
                  <a:srgbClr val="FFFFFF"/>
                </a:solidFill>
                <a:latin typeface="Segoe UI"/>
              </a:endParaRPr>
            </a:p>
          </p:txBody>
        </p:sp>
      </p:grpSp>
      <p:sp>
        <p:nvSpPr>
          <p:cNvPr id="161" name="Rectangle 160"/>
          <p:cNvSpPr/>
          <p:nvPr/>
        </p:nvSpPr>
        <p:spPr>
          <a:xfrm>
            <a:off x="9938244" y="4792990"/>
            <a:ext cx="654550" cy="490843"/>
          </a:xfrm>
          <a:prstGeom prst="rect">
            <a:avLst/>
          </a:prstGeom>
          <a:solidFill>
            <a:srgbClr val="F9C74A">
              <a:alpha val="73000"/>
            </a:srgbClr>
          </a:solidFill>
          <a:ln w="28575" cap="flat" cmpd="sng" algn="ctr">
            <a:solidFill>
              <a:srgbClr val="0071BC"/>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62" name="Rectangle 161"/>
          <p:cNvSpPr/>
          <p:nvPr/>
        </p:nvSpPr>
        <p:spPr>
          <a:xfrm>
            <a:off x="10744312" y="4792990"/>
            <a:ext cx="654550" cy="490843"/>
          </a:xfrm>
          <a:prstGeom prst="rect">
            <a:avLst/>
          </a:prstGeom>
          <a:solidFill>
            <a:srgbClr val="F9C74A">
              <a:alpha val="73000"/>
            </a:srgbClr>
          </a:solidFill>
          <a:ln w="28575" cap="flat" cmpd="sng" algn="ctr">
            <a:solidFill>
              <a:srgbClr val="F9C74A"/>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grpSp>
        <p:nvGrpSpPr>
          <p:cNvPr id="163" name="Group 162"/>
          <p:cNvGrpSpPr/>
          <p:nvPr/>
        </p:nvGrpSpPr>
        <p:grpSpPr>
          <a:xfrm>
            <a:off x="1194206" y="3784041"/>
            <a:ext cx="9876754" cy="777166"/>
            <a:chOff x="878048" y="3676317"/>
            <a:chExt cx="7261948" cy="761997"/>
          </a:xfrm>
        </p:grpSpPr>
        <p:cxnSp>
          <p:nvCxnSpPr>
            <p:cNvPr id="164" name="Straight Connector 163"/>
            <p:cNvCxnSpPr/>
            <p:nvPr/>
          </p:nvCxnSpPr>
          <p:spPr>
            <a:xfrm>
              <a:off x="2053927" y="4117473"/>
              <a:ext cx="0" cy="320841"/>
            </a:xfrm>
            <a:prstGeom prst="line">
              <a:avLst/>
            </a:prstGeom>
            <a:noFill/>
            <a:ln w="9525" cap="flat" cmpd="sng" algn="ctr">
              <a:solidFill>
                <a:srgbClr val="000000"/>
              </a:solidFill>
              <a:prstDash val="solid"/>
            </a:ln>
            <a:effectLst/>
          </p:spPr>
        </p:cxnSp>
        <p:cxnSp>
          <p:nvCxnSpPr>
            <p:cNvPr id="165" name="Straight Connector 164"/>
            <p:cNvCxnSpPr/>
            <p:nvPr/>
          </p:nvCxnSpPr>
          <p:spPr>
            <a:xfrm flipH="1">
              <a:off x="878048" y="4117473"/>
              <a:ext cx="1175879" cy="0"/>
            </a:xfrm>
            <a:prstGeom prst="line">
              <a:avLst/>
            </a:prstGeom>
            <a:noFill/>
            <a:ln w="9525" cap="flat" cmpd="sng" algn="ctr">
              <a:solidFill>
                <a:srgbClr val="000000"/>
              </a:solidFill>
              <a:prstDash val="solid"/>
            </a:ln>
            <a:effectLst/>
          </p:spPr>
        </p:cxnSp>
        <p:cxnSp>
          <p:nvCxnSpPr>
            <p:cNvPr id="166" name="Straight Connector 165"/>
            <p:cNvCxnSpPr/>
            <p:nvPr/>
          </p:nvCxnSpPr>
          <p:spPr>
            <a:xfrm>
              <a:off x="878048" y="4117473"/>
              <a:ext cx="1046" cy="320841"/>
            </a:xfrm>
            <a:prstGeom prst="line">
              <a:avLst/>
            </a:prstGeom>
            <a:noFill/>
            <a:ln w="9525" cap="flat" cmpd="sng" algn="ctr">
              <a:solidFill>
                <a:srgbClr val="000000"/>
              </a:solidFill>
              <a:prstDash val="solid"/>
            </a:ln>
            <a:effectLst/>
          </p:spPr>
        </p:cxnSp>
        <p:cxnSp>
          <p:nvCxnSpPr>
            <p:cNvPr id="167" name="Straight Connector 166"/>
            <p:cNvCxnSpPr/>
            <p:nvPr/>
          </p:nvCxnSpPr>
          <p:spPr>
            <a:xfrm>
              <a:off x="1462217" y="3676317"/>
              <a:ext cx="0" cy="761997"/>
            </a:xfrm>
            <a:prstGeom prst="line">
              <a:avLst/>
            </a:prstGeom>
            <a:noFill/>
            <a:ln w="9525" cap="flat" cmpd="sng" algn="ctr">
              <a:solidFill>
                <a:srgbClr val="000000"/>
              </a:solidFill>
              <a:prstDash val="solid"/>
            </a:ln>
            <a:effectLst/>
          </p:spPr>
        </p:cxnSp>
        <p:grpSp>
          <p:nvGrpSpPr>
            <p:cNvPr id="168" name="Group 167"/>
            <p:cNvGrpSpPr/>
            <p:nvPr/>
          </p:nvGrpSpPr>
          <p:grpSpPr>
            <a:xfrm>
              <a:off x="4822766" y="3676317"/>
              <a:ext cx="1755483" cy="761997"/>
              <a:chOff x="849248" y="3676317"/>
              <a:chExt cx="1755483" cy="761997"/>
            </a:xfrm>
          </p:grpSpPr>
          <p:cxnSp>
            <p:nvCxnSpPr>
              <p:cNvPr id="179" name="Straight Connector 178"/>
              <p:cNvCxnSpPr/>
              <p:nvPr/>
            </p:nvCxnSpPr>
            <p:spPr>
              <a:xfrm>
                <a:off x="2020399" y="4117473"/>
                <a:ext cx="0" cy="320841"/>
              </a:xfrm>
              <a:prstGeom prst="line">
                <a:avLst/>
              </a:prstGeom>
              <a:noFill/>
              <a:ln w="9525" cap="flat" cmpd="sng" algn="ctr">
                <a:solidFill>
                  <a:srgbClr val="000000"/>
                </a:solidFill>
                <a:prstDash val="solid"/>
              </a:ln>
              <a:effectLst/>
            </p:spPr>
          </p:cxnSp>
          <p:cxnSp>
            <p:nvCxnSpPr>
              <p:cNvPr id="180" name="Straight Connector 179"/>
              <p:cNvCxnSpPr/>
              <p:nvPr/>
            </p:nvCxnSpPr>
            <p:spPr>
              <a:xfrm>
                <a:off x="1433581" y="4117473"/>
                <a:ext cx="1046" cy="320841"/>
              </a:xfrm>
              <a:prstGeom prst="line">
                <a:avLst/>
              </a:prstGeom>
              <a:noFill/>
              <a:ln w="9525" cap="flat" cmpd="sng" algn="ctr">
                <a:solidFill>
                  <a:srgbClr val="000000"/>
                </a:solidFill>
                <a:prstDash val="solid"/>
              </a:ln>
              <a:effectLst/>
            </p:spPr>
          </p:cxnSp>
          <p:cxnSp>
            <p:nvCxnSpPr>
              <p:cNvPr id="181" name="Straight Connector 180"/>
              <p:cNvCxnSpPr/>
              <p:nvPr/>
            </p:nvCxnSpPr>
            <p:spPr>
              <a:xfrm>
                <a:off x="2603685" y="4117473"/>
                <a:ext cx="1046" cy="320841"/>
              </a:xfrm>
              <a:prstGeom prst="line">
                <a:avLst/>
              </a:prstGeom>
              <a:noFill/>
              <a:ln w="9525" cap="flat" cmpd="sng" algn="ctr">
                <a:solidFill>
                  <a:srgbClr val="000000"/>
                </a:solidFill>
                <a:prstDash val="solid"/>
              </a:ln>
              <a:effectLst/>
            </p:spPr>
          </p:cxnSp>
          <p:cxnSp>
            <p:nvCxnSpPr>
              <p:cNvPr id="182" name="Straight Connector 181"/>
              <p:cNvCxnSpPr/>
              <p:nvPr/>
            </p:nvCxnSpPr>
            <p:spPr>
              <a:xfrm flipH="1">
                <a:off x="850294" y="4117473"/>
                <a:ext cx="1754437" cy="0"/>
              </a:xfrm>
              <a:prstGeom prst="line">
                <a:avLst/>
              </a:prstGeom>
              <a:noFill/>
              <a:ln w="9525" cap="flat" cmpd="sng" algn="ctr">
                <a:solidFill>
                  <a:srgbClr val="000000"/>
                </a:solidFill>
                <a:prstDash val="solid"/>
              </a:ln>
              <a:effectLst/>
            </p:spPr>
          </p:cxnSp>
          <p:cxnSp>
            <p:nvCxnSpPr>
              <p:cNvPr id="183" name="Straight Connector 182"/>
              <p:cNvCxnSpPr/>
              <p:nvPr/>
            </p:nvCxnSpPr>
            <p:spPr>
              <a:xfrm>
                <a:off x="849248" y="4117473"/>
                <a:ext cx="1046" cy="320841"/>
              </a:xfrm>
              <a:prstGeom prst="line">
                <a:avLst/>
              </a:prstGeom>
              <a:noFill/>
              <a:ln w="9525" cap="flat" cmpd="sng" algn="ctr">
                <a:solidFill>
                  <a:srgbClr val="000000"/>
                </a:solidFill>
                <a:prstDash val="solid"/>
              </a:ln>
              <a:effectLst/>
            </p:spPr>
          </p:cxnSp>
          <p:cxnSp>
            <p:nvCxnSpPr>
              <p:cNvPr id="184" name="Straight Connector 183"/>
              <p:cNvCxnSpPr/>
              <p:nvPr/>
            </p:nvCxnSpPr>
            <p:spPr>
              <a:xfrm>
                <a:off x="1727513" y="3676317"/>
                <a:ext cx="0" cy="441156"/>
              </a:xfrm>
              <a:prstGeom prst="line">
                <a:avLst/>
              </a:prstGeom>
              <a:noFill/>
              <a:ln w="9525" cap="flat" cmpd="sng" algn="ctr">
                <a:solidFill>
                  <a:srgbClr val="000000"/>
                </a:solidFill>
                <a:prstDash val="solid"/>
              </a:ln>
              <a:effectLst/>
            </p:spPr>
          </p:cxnSp>
        </p:grpSp>
        <p:grpSp>
          <p:nvGrpSpPr>
            <p:cNvPr id="169" name="Group 168"/>
            <p:cNvGrpSpPr/>
            <p:nvPr/>
          </p:nvGrpSpPr>
          <p:grpSpPr>
            <a:xfrm>
              <a:off x="3292905" y="3676317"/>
              <a:ext cx="586818" cy="761997"/>
              <a:chOff x="1433581" y="3676317"/>
              <a:chExt cx="586818" cy="761997"/>
            </a:xfrm>
          </p:grpSpPr>
          <p:cxnSp>
            <p:nvCxnSpPr>
              <p:cNvPr id="175" name="Straight Connector 174"/>
              <p:cNvCxnSpPr/>
              <p:nvPr/>
            </p:nvCxnSpPr>
            <p:spPr>
              <a:xfrm>
                <a:off x="2020399" y="4117473"/>
                <a:ext cx="0" cy="320841"/>
              </a:xfrm>
              <a:prstGeom prst="line">
                <a:avLst/>
              </a:prstGeom>
              <a:noFill/>
              <a:ln w="9525" cap="flat" cmpd="sng" algn="ctr">
                <a:solidFill>
                  <a:srgbClr val="000000"/>
                </a:solidFill>
                <a:prstDash val="solid"/>
              </a:ln>
              <a:effectLst/>
            </p:spPr>
          </p:cxnSp>
          <p:cxnSp>
            <p:nvCxnSpPr>
              <p:cNvPr id="176" name="Straight Connector 175"/>
              <p:cNvCxnSpPr/>
              <p:nvPr/>
            </p:nvCxnSpPr>
            <p:spPr>
              <a:xfrm>
                <a:off x="1433581" y="4117473"/>
                <a:ext cx="1046" cy="320841"/>
              </a:xfrm>
              <a:prstGeom prst="line">
                <a:avLst/>
              </a:prstGeom>
              <a:noFill/>
              <a:ln w="9525" cap="flat" cmpd="sng" algn="ctr">
                <a:solidFill>
                  <a:srgbClr val="000000"/>
                </a:solidFill>
                <a:prstDash val="solid"/>
              </a:ln>
              <a:effectLst/>
            </p:spPr>
          </p:cxnSp>
          <p:cxnSp>
            <p:nvCxnSpPr>
              <p:cNvPr id="177" name="Straight Connector 176"/>
              <p:cNvCxnSpPr/>
              <p:nvPr/>
            </p:nvCxnSpPr>
            <p:spPr>
              <a:xfrm flipH="1">
                <a:off x="1433581" y="4117473"/>
                <a:ext cx="586818" cy="0"/>
              </a:xfrm>
              <a:prstGeom prst="line">
                <a:avLst/>
              </a:prstGeom>
              <a:noFill/>
              <a:ln w="9525" cap="flat" cmpd="sng" algn="ctr">
                <a:solidFill>
                  <a:srgbClr val="000000"/>
                </a:solidFill>
                <a:prstDash val="solid"/>
              </a:ln>
              <a:effectLst/>
            </p:spPr>
          </p:cxnSp>
          <p:cxnSp>
            <p:nvCxnSpPr>
              <p:cNvPr id="178" name="Straight Connector 177"/>
              <p:cNvCxnSpPr/>
              <p:nvPr/>
            </p:nvCxnSpPr>
            <p:spPr>
              <a:xfrm>
                <a:off x="1727513" y="3676317"/>
                <a:ext cx="0" cy="441156"/>
              </a:xfrm>
              <a:prstGeom prst="line">
                <a:avLst/>
              </a:prstGeom>
              <a:noFill/>
              <a:ln w="9525" cap="flat" cmpd="sng" algn="ctr">
                <a:solidFill>
                  <a:srgbClr val="000000"/>
                </a:solidFill>
                <a:prstDash val="solid"/>
              </a:ln>
              <a:effectLst/>
            </p:spPr>
          </p:cxnSp>
        </p:grpSp>
        <p:grpSp>
          <p:nvGrpSpPr>
            <p:cNvPr id="170" name="Group 169"/>
            <p:cNvGrpSpPr/>
            <p:nvPr/>
          </p:nvGrpSpPr>
          <p:grpSpPr>
            <a:xfrm>
              <a:off x="7553178" y="3676317"/>
              <a:ext cx="586818" cy="761997"/>
              <a:chOff x="1433581" y="3676317"/>
              <a:chExt cx="586818" cy="761997"/>
            </a:xfrm>
          </p:grpSpPr>
          <p:cxnSp>
            <p:nvCxnSpPr>
              <p:cNvPr id="171" name="Straight Connector 170"/>
              <p:cNvCxnSpPr/>
              <p:nvPr/>
            </p:nvCxnSpPr>
            <p:spPr>
              <a:xfrm>
                <a:off x="2020399" y="4117473"/>
                <a:ext cx="0" cy="320841"/>
              </a:xfrm>
              <a:prstGeom prst="line">
                <a:avLst/>
              </a:prstGeom>
              <a:noFill/>
              <a:ln w="9525" cap="flat" cmpd="sng" algn="ctr">
                <a:solidFill>
                  <a:srgbClr val="000000"/>
                </a:solidFill>
                <a:prstDash val="solid"/>
              </a:ln>
              <a:effectLst/>
            </p:spPr>
          </p:cxnSp>
          <p:cxnSp>
            <p:nvCxnSpPr>
              <p:cNvPr id="172" name="Straight Connector 171"/>
              <p:cNvCxnSpPr/>
              <p:nvPr/>
            </p:nvCxnSpPr>
            <p:spPr>
              <a:xfrm>
                <a:off x="1433581" y="4117473"/>
                <a:ext cx="1046" cy="320841"/>
              </a:xfrm>
              <a:prstGeom prst="line">
                <a:avLst/>
              </a:prstGeom>
              <a:noFill/>
              <a:ln w="9525" cap="flat" cmpd="sng" algn="ctr">
                <a:solidFill>
                  <a:srgbClr val="000000"/>
                </a:solidFill>
                <a:prstDash val="solid"/>
              </a:ln>
              <a:effectLst/>
            </p:spPr>
          </p:cxnSp>
          <p:cxnSp>
            <p:nvCxnSpPr>
              <p:cNvPr id="173" name="Straight Connector 172"/>
              <p:cNvCxnSpPr/>
              <p:nvPr/>
            </p:nvCxnSpPr>
            <p:spPr>
              <a:xfrm flipH="1">
                <a:off x="1433581" y="4117473"/>
                <a:ext cx="586818" cy="0"/>
              </a:xfrm>
              <a:prstGeom prst="line">
                <a:avLst/>
              </a:prstGeom>
              <a:noFill/>
              <a:ln w="9525" cap="flat" cmpd="sng" algn="ctr">
                <a:solidFill>
                  <a:srgbClr val="000000"/>
                </a:solidFill>
                <a:prstDash val="solid"/>
              </a:ln>
              <a:effectLst/>
            </p:spPr>
          </p:cxnSp>
          <p:cxnSp>
            <p:nvCxnSpPr>
              <p:cNvPr id="174" name="Straight Connector 173"/>
              <p:cNvCxnSpPr/>
              <p:nvPr/>
            </p:nvCxnSpPr>
            <p:spPr>
              <a:xfrm>
                <a:off x="1727513" y="3676317"/>
                <a:ext cx="0" cy="441156"/>
              </a:xfrm>
              <a:prstGeom prst="line">
                <a:avLst/>
              </a:prstGeom>
              <a:noFill/>
              <a:ln w="9525" cap="flat" cmpd="sng" algn="ctr">
                <a:solidFill>
                  <a:srgbClr val="000000"/>
                </a:solidFill>
                <a:prstDash val="solid"/>
              </a:ln>
              <a:effectLst/>
            </p:spPr>
          </p:cxnSp>
        </p:grpSp>
      </p:grpSp>
      <p:sp>
        <p:nvSpPr>
          <p:cNvPr id="185" name="5-Point Star 184"/>
          <p:cNvSpPr>
            <a:spLocks noChangeAspect="1"/>
          </p:cNvSpPr>
          <p:nvPr/>
        </p:nvSpPr>
        <p:spPr>
          <a:xfrm>
            <a:off x="6482092" y="2612914"/>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86" name="5-Point Star 185"/>
          <p:cNvSpPr>
            <a:spLocks noChangeAspect="1"/>
          </p:cNvSpPr>
          <p:nvPr/>
        </p:nvSpPr>
        <p:spPr>
          <a:xfrm>
            <a:off x="9711411" y="3180778"/>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187" name="5-Point Star 186"/>
          <p:cNvSpPr>
            <a:spLocks noChangeAspect="1"/>
          </p:cNvSpPr>
          <p:nvPr/>
        </p:nvSpPr>
        <p:spPr>
          <a:xfrm>
            <a:off x="1727675" y="3180778"/>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grpSp>
        <p:nvGrpSpPr>
          <p:cNvPr id="188" name="Group 187"/>
          <p:cNvGrpSpPr/>
          <p:nvPr/>
        </p:nvGrpSpPr>
        <p:grpSpPr>
          <a:xfrm>
            <a:off x="1014291" y="5694557"/>
            <a:ext cx="1990951" cy="400109"/>
            <a:chOff x="745761" y="5549576"/>
            <a:chExt cx="1463860" cy="392303"/>
          </a:xfrm>
        </p:grpSpPr>
        <p:sp>
          <p:nvSpPr>
            <p:cNvPr id="189" name="5-Point Star 188"/>
            <p:cNvSpPr>
              <a:spLocks noChangeAspect="1"/>
            </p:cNvSpPr>
            <p:nvPr/>
          </p:nvSpPr>
          <p:spPr>
            <a:xfrm>
              <a:off x="745761" y="5599102"/>
              <a:ext cx="266665" cy="266665"/>
            </a:xfrm>
            <a:prstGeom prst="star5">
              <a:avLst/>
            </a:prstGeom>
            <a:solidFill>
              <a:srgbClr val="0071BC"/>
            </a:solidFill>
            <a:ln w="9525" cap="flat" cmpd="sng" algn="ctr">
              <a:noFill/>
              <a:prstDash val="solid"/>
            </a:ln>
            <a:effectLst/>
          </p:spPr>
          <p:txBody>
            <a:bodyPr rtlCol="0" anchor="ctr"/>
            <a:lstStyle/>
            <a:p>
              <a:pPr algn="ctr" defTabSz="554898"/>
              <a:endParaRPr lang="en-US" sz="2000" kern="0">
                <a:solidFill>
                  <a:srgbClr val="FFFFFF"/>
                </a:solidFill>
                <a:latin typeface="Segoe UI"/>
              </a:endParaRPr>
            </a:p>
          </p:txBody>
        </p:sp>
        <p:sp>
          <p:nvSpPr>
            <p:cNvPr id="190" name="TextBox 189"/>
            <p:cNvSpPr txBox="1"/>
            <p:nvPr/>
          </p:nvSpPr>
          <p:spPr>
            <a:xfrm>
              <a:off x="1027820" y="5549576"/>
              <a:ext cx="1181801" cy="392303"/>
            </a:xfrm>
            <a:prstGeom prst="rect">
              <a:avLst/>
            </a:prstGeom>
            <a:noFill/>
          </p:spPr>
          <p:txBody>
            <a:bodyPr wrap="none" rtlCol="0">
              <a:spAutoFit/>
            </a:bodyPr>
            <a:lstStyle/>
            <a:p>
              <a:pPr defTabSz="554898"/>
              <a:r>
                <a:rPr lang="en-US" sz="2000" kern="0"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 Team Lead</a:t>
              </a:r>
              <a:endParaRPr lang="en-US" sz="2000" kern="0" dirty="0">
                <a:solidFill>
                  <a:srgbClr val="000000"/>
                </a:solidFill>
                <a:latin typeface="Segoe UI"/>
              </a:endParaRPr>
            </a:p>
          </p:txBody>
        </p:sp>
      </p:grpSp>
    </p:spTree>
    <p:extLst>
      <p:ext uri="{BB962C8B-B14F-4D97-AF65-F5344CB8AC3E}">
        <p14:creationId xmlns:p14="http://schemas.microsoft.com/office/powerpoint/2010/main" val="169591952"/>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xmlns:p14="http://schemas.microsoft.com/office/powerpoint/2010/main" advClick="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6" fill="hold" nodeType="clickEffect">
                                  <p:stCondLst>
                                    <p:cond delay="0"/>
                                  </p:stCondLst>
                                  <p:childTnLst>
                                    <p:animEffect transition="out" filter="barn(inHorizontal)">
                                      <p:cBhvr>
                                        <p:cTn id="6" dur="500"/>
                                        <p:tgtEl>
                                          <p:spTgt spid="141"/>
                                        </p:tgtEl>
                                      </p:cBhvr>
                                    </p:animEffect>
                                    <p:set>
                                      <p:cBhvr>
                                        <p:cTn id="7" dur="1" fill="hold">
                                          <p:stCondLst>
                                            <p:cond delay="499"/>
                                          </p:stCondLst>
                                        </p:cTn>
                                        <p:tgtEl>
                                          <p:spTgt spid="141"/>
                                        </p:tgtEl>
                                        <p:attrNameLst>
                                          <p:attrName>style.visibility</p:attrName>
                                        </p:attrNameLst>
                                      </p:cBhvr>
                                      <p:to>
                                        <p:strVal val="hidden"/>
                                      </p:to>
                                    </p:set>
                                  </p:childTnLst>
                                </p:cTn>
                              </p:par>
                              <p:par>
                                <p:cTn id="8" presetID="16" presetClass="exit" presetSubtype="26" fill="hold" nodeType="withEffect">
                                  <p:stCondLst>
                                    <p:cond delay="1000"/>
                                  </p:stCondLst>
                                  <p:childTnLst>
                                    <p:animEffect transition="out" filter="barn(inHorizontal)">
                                      <p:cBhvr>
                                        <p:cTn id="9" dur="500"/>
                                        <p:tgtEl>
                                          <p:spTgt spid="163"/>
                                        </p:tgtEl>
                                      </p:cBhvr>
                                    </p:animEffect>
                                    <p:set>
                                      <p:cBhvr>
                                        <p:cTn id="10" dur="1" fill="hold">
                                          <p:stCondLst>
                                            <p:cond delay="499"/>
                                          </p:stCondLst>
                                        </p:cTn>
                                        <p:tgtEl>
                                          <p:spTgt spid="163"/>
                                        </p:tgtEl>
                                        <p:attrNameLst>
                                          <p:attrName>style.visibility</p:attrName>
                                        </p:attrNameLst>
                                      </p:cBhvr>
                                      <p:to>
                                        <p:strVal val="hidden"/>
                                      </p:to>
                                    </p:set>
                                  </p:childTnLst>
                                </p:cTn>
                              </p:par>
                              <p:par>
                                <p:cTn id="11" presetID="10" presetClass="exit" presetSubtype="0" fill="hold" nodeType="withEffect">
                                  <p:stCondLst>
                                    <p:cond delay="1000"/>
                                  </p:stCondLst>
                                  <p:childTnLst>
                                    <p:animEffect transition="out" filter="fade">
                                      <p:cBhvr>
                                        <p:cTn id="12" dur="500"/>
                                        <p:tgtEl>
                                          <p:spTgt spid="155"/>
                                        </p:tgtEl>
                                      </p:cBhvr>
                                    </p:animEffect>
                                    <p:set>
                                      <p:cBhvr>
                                        <p:cTn id="13" dur="1" fill="hold">
                                          <p:stCondLst>
                                            <p:cond delay="499"/>
                                          </p:stCondLst>
                                        </p:cTn>
                                        <p:tgtEl>
                                          <p:spTgt spid="15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grpId="0" nodeType="clickEffect">
                                  <p:stCondLst>
                                    <p:cond delay="0"/>
                                  </p:stCondLst>
                                  <p:childTnLst>
                                    <p:animMotion origin="layout" path="M -3.33333E-6 2.22222E-6 L 0.05747 -0.32547 " pathEditMode="relative" rAng="0" ptsTypes="AA">
                                      <p:cBhvr>
                                        <p:cTn id="17" dur="1000" fill="hold"/>
                                        <p:tgtEl>
                                          <p:spTgt spid="148"/>
                                        </p:tgtEl>
                                        <p:attrNameLst>
                                          <p:attrName>ppt_x</p:attrName>
                                          <p:attrName>ppt_y</p:attrName>
                                        </p:attrNameLst>
                                      </p:cBhvr>
                                      <p:rCtr x="2865" y="-16273"/>
                                    </p:animMotion>
                                  </p:childTnLst>
                                </p:cTn>
                              </p:par>
                              <p:par>
                                <p:cTn id="18" presetID="0" presetClass="path" presetSubtype="0" accel="50000" decel="50000" fill="hold" grpId="0" nodeType="withEffect">
                                  <p:stCondLst>
                                    <p:cond delay="0"/>
                                  </p:stCondLst>
                                  <p:childTnLst>
                                    <p:animMotion origin="layout" path="M 5E-6 2.22222E-6 L -0.20591 -0.24352 " pathEditMode="relative" rAng="0" ptsTypes="AA">
                                      <p:cBhvr>
                                        <p:cTn id="19" dur="1000" fill="hold"/>
                                        <p:tgtEl>
                                          <p:spTgt spid="153"/>
                                        </p:tgtEl>
                                        <p:attrNameLst>
                                          <p:attrName>ppt_x</p:attrName>
                                          <p:attrName>ppt_y</p:attrName>
                                        </p:attrNameLst>
                                      </p:cBhvr>
                                      <p:rCtr x="-10295" y="-12176"/>
                                    </p:animMotion>
                                  </p:childTnLst>
                                </p:cTn>
                              </p:par>
                              <p:par>
                                <p:cTn id="20" presetID="0" presetClass="path" presetSubtype="0" accel="50000" decel="50000" fill="hold" grpId="0" nodeType="withEffect">
                                  <p:stCondLst>
                                    <p:cond delay="0"/>
                                  </p:stCondLst>
                                  <p:childTnLst>
                                    <p:animMotion origin="layout" path="M -0.00018 0.00023 L -0.37483 -0.32547 " pathEditMode="relative" rAng="0" ptsTypes="AA">
                                      <p:cBhvr>
                                        <p:cTn id="21" dur="1000" fill="hold"/>
                                        <p:tgtEl>
                                          <p:spTgt spid="149"/>
                                        </p:tgtEl>
                                        <p:attrNameLst>
                                          <p:attrName>ppt_x</p:attrName>
                                          <p:attrName>ppt_y</p:attrName>
                                        </p:attrNameLst>
                                      </p:cBhvr>
                                      <p:rCtr x="-18733" y="-16296"/>
                                    </p:animMotion>
                                  </p:childTnLst>
                                </p:cTn>
                              </p:par>
                              <p:par>
                                <p:cTn id="22" presetID="0" presetClass="path" presetSubtype="0" accel="50000" decel="50000" fill="hold" grpId="0" nodeType="withEffect">
                                  <p:stCondLst>
                                    <p:cond delay="0"/>
                                  </p:stCondLst>
                                  <p:childTnLst>
                                    <p:animMotion origin="layout" path="M 0.00017 0.00023 L -0.60955 -0.24352 " pathEditMode="relative" ptsTypes="AA">
                                      <p:cBhvr>
                                        <p:cTn id="23" dur="1000" fill="hold"/>
                                        <p:tgtEl>
                                          <p:spTgt spid="161"/>
                                        </p:tgtEl>
                                        <p:attrNameLst>
                                          <p:attrName>ppt_x</p:attrName>
                                          <p:attrName>ppt_y</p:attrName>
                                        </p:attrNameLst>
                                      </p:cBhvr>
                                    </p:animMotion>
                                  </p:childTnLst>
                                </p:cTn>
                              </p:par>
                              <p:par>
                                <p:cTn id="24" presetID="0" presetClass="path" presetSubtype="0" accel="50000" decel="50000" fill="hold" grpId="0" nodeType="withEffect">
                                  <p:stCondLst>
                                    <p:cond delay="0"/>
                                  </p:stCondLst>
                                  <p:childTnLst>
                                    <p:animMotion origin="layout" path="M 2.22222E-6 -1.48148E-6 L 0.30989 -0.3257 " pathEditMode="relative" ptsTypes="AA">
                                      <p:cBhvr>
                                        <p:cTn id="25" dur="1000" fill="hold"/>
                                        <p:tgtEl>
                                          <p:spTgt spid="140"/>
                                        </p:tgtEl>
                                        <p:attrNameLst>
                                          <p:attrName>ppt_x</p:attrName>
                                          <p:attrName>ppt_y</p:attrName>
                                        </p:attrNameLst>
                                      </p:cBhvr>
                                    </p:animMotion>
                                  </p:childTnLst>
                                </p:cTn>
                              </p:par>
                              <p:par>
                                <p:cTn id="26" presetID="0" presetClass="path" presetSubtype="0" accel="50000" decel="50000" fill="hold" grpId="0" nodeType="withEffect">
                                  <p:stCondLst>
                                    <p:cond delay="0"/>
                                  </p:stCondLst>
                                  <p:childTnLst>
                                    <p:animMotion origin="layout" path="M 1.66667E-6 -1.48148E-6 L 0.3099 -0.24375 " pathEditMode="relative" ptsTypes="AA">
                                      <p:cBhvr>
                                        <p:cTn id="27" dur="1000" fill="hold"/>
                                        <p:tgtEl>
                                          <p:spTgt spid="139"/>
                                        </p:tgtEl>
                                        <p:attrNameLst>
                                          <p:attrName>ppt_x</p:attrName>
                                          <p:attrName>ppt_y</p:attrName>
                                        </p:attrNameLst>
                                      </p:cBhvr>
                                    </p:animMotion>
                                  </p:childTnLst>
                                </p:cTn>
                              </p:par>
                              <p:par>
                                <p:cTn id="28" presetID="0" presetClass="path" presetSubtype="0" accel="50000" decel="50000" fill="hold" grpId="0" nodeType="withEffect">
                                  <p:stCondLst>
                                    <p:cond delay="0"/>
                                  </p:stCondLst>
                                  <p:childTnLst>
                                    <p:animMotion origin="layout" path="M -0.0007 0.00023 L 0.30763 -0.32547 " pathEditMode="relative" ptsTypes="AA">
                                      <p:cBhvr>
                                        <p:cTn id="29" dur="1000" fill="hold"/>
                                        <p:tgtEl>
                                          <p:spTgt spid="154"/>
                                        </p:tgtEl>
                                        <p:attrNameLst>
                                          <p:attrName>ppt_x</p:attrName>
                                          <p:attrName>ppt_y</p:attrName>
                                        </p:attrNameLst>
                                      </p:cBhvr>
                                    </p:animMotion>
                                  </p:childTnLst>
                                </p:cTn>
                              </p:par>
                              <p:par>
                                <p:cTn id="30" presetID="0" presetClass="path" presetSubtype="0" accel="50000" decel="50000" fill="hold" grpId="0" nodeType="withEffect">
                                  <p:stCondLst>
                                    <p:cond delay="0"/>
                                  </p:stCondLst>
                                  <p:childTnLst>
                                    <p:animMotion origin="layout" path="M 3.38483E-7 -2.24254E-6 L -0.35445 -0.24346 " pathEditMode="relative" rAng="0" ptsTypes="AA">
                                      <p:cBhvr>
                                        <p:cTn id="31" dur="1000" fill="hold"/>
                                        <p:tgtEl>
                                          <p:spTgt spid="162"/>
                                        </p:tgtEl>
                                        <p:attrNameLst>
                                          <p:attrName>ppt_x</p:attrName>
                                          <p:attrName>ppt_y</p:attrName>
                                        </p:attrNameLst>
                                      </p:cBhvr>
                                      <p:rCtr x="-17723" y="-12173"/>
                                    </p:animMotion>
                                  </p:childTnLst>
                                </p:cTn>
                              </p:par>
                              <p:par>
                                <p:cTn id="32" presetID="0" presetClass="path" presetSubtype="0" accel="50000" decel="50000" fill="hold" grpId="0" nodeType="withEffect">
                                  <p:stCondLst>
                                    <p:cond delay="0"/>
                                  </p:stCondLst>
                                  <p:childTnLst>
                                    <p:animMotion origin="layout" path="M -0.00087 0.00023 L -0.18473 -0.32547 " pathEditMode="relative" ptsTypes="AA">
                                      <p:cBhvr>
                                        <p:cTn id="33" dur="1000" fill="hold"/>
                                        <p:tgtEl>
                                          <p:spTgt spid="150"/>
                                        </p:tgtEl>
                                        <p:attrNameLst>
                                          <p:attrName>ppt_x</p:attrName>
                                          <p:attrName>ppt_y</p:attrName>
                                        </p:attrNameLst>
                                      </p:cBhvr>
                                    </p:animMotion>
                                  </p:childTnLst>
                                </p:cTn>
                              </p:par>
                              <p:par>
                                <p:cTn id="34" presetID="0" presetClass="path" presetSubtype="0" accel="50000" decel="50000" fill="hold" grpId="0" nodeType="withEffect">
                                  <p:stCondLst>
                                    <p:cond delay="0"/>
                                  </p:stCondLst>
                                  <p:childTnLst>
                                    <p:animMotion origin="layout" path="M -0.00018 0.00047 L 0.2687 -0.32539 " pathEditMode="relative" ptsTypes="AA">
                                      <p:cBhvr>
                                        <p:cTn id="35" dur="1000" fill="hold"/>
                                        <p:tgtEl>
                                          <p:spTgt spid="152"/>
                                        </p:tgtEl>
                                        <p:attrNameLst>
                                          <p:attrName>ppt_x</p:attrName>
                                          <p:attrName>ppt_y</p:attrName>
                                        </p:attrNameLst>
                                      </p:cBhvr>
                                    </p:animMotion>
                                  </p:childTnLst>
                                </p:cTn>
                              </p:par>
                              <p:par>
                                <p:cTn id="36" presetID="0" presetClass="path" presetSubtype="0" accel="50000" decel="50000" fill="hold" grpId="0" nodeType="withEffect">
                                  <p:stCondLst>
                                    <p:cond delay="0"/>
                                  </p:stCondLst>
                                  <p:childTnLst>
                                    <p:animMotion origin="layout" path="M 0.00017 0.00023 L 0.07446 -0.24369 " pathEditMode="relative" ptsTypes="AA">
                                      <p:cBhvr>
                                        <p:cTn id="37" dur="1000" fill="hold"/>
                                        <p:tgtEl>
                                          <p:spTgt spid="151"/>
                                        </p:tgtEl>
                                        <p:attrNameLst>
                                          <p:attrName>ppt_x</p:attrName>
                                          <p:attrName>ppt_y</p:attrName>
                                        </p:attrNameLst>
                                      </p:cBhvr>
                                    </p:animMotion>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200"/>
                                        <p:tgtEl>
                                          <p:spTgt spid="185"/>
                                        </p:tgtEl>
                                        <p:attrNameLst>
                                          <p:attrName>ppt_y</p:attrName>
                                        </p:attrNameLst>
                                      </p:cBhvr>
                                      <p:tavLst>
                                        <p:tav tm="0">
                                          <p:val>
                                            <p:strVal val="#ppt_y-#ppt_h*1.125000"/>
                                          </p:val>
                                        </p:tav>
                                        <p:tav tm="100000">
                                          <p:val>
                                            <p:strVal val="#ppt_y"/>
                                          </p:val>
                                        </p:tav>
                                      </p:tavLst>
                                    </p:anim>
                                    <p:animEffect transition="in" filter="wipe(down)">
                                      <p:cBhvr>
                                        <p:cTn id="43" dur="200"/>
                                        <p:tgtEl>
                                          <p:spTgt spid="185"/>
                                        </p:tgtEl>
                                      </p:cBhvr>
                                    </p:animEffect>
                                  </p:childTnLst>
                                </p:cTn>
                              </p:par>
                            </p:childTnLst>
                          </p:cTn>
                        </p:par>
                        <p:par>
                          <p:cTn id="44" fill="hold">
                            <p:stCondLst>
                              <p:cond delay="200"/>
                            </p:stCondLst>
                            <p:childTnLst>
                              <p:par>
                                <p:cTn id="45" presetID="12" presetClass="entr" presetSubtype="1" fill="hold" grpId="0" nodeType="afterEffect">
                                  <p:stCondLst>
                                    <p:cond delay="0"/>
                                  </p:stCondLst>
                                  <p:childTnLst>
                                    <p:set>
                                      <p:cBhvr>
                                        <p:cTn id="46" dur="1" fill="hold">
                                          <p:stCondLst>
                                            <p:cond delay="0"/>
                                          </p:stCondLst>
                                        </p:cTn>
                                        <p:tgtEl>
                                          <p:spTgt spid="186"/>
                                        </p:tgtEl>
                                        <p:attrNameLst>
                                          <p:attrName>style.visibility</p:attrName>
                                        </p:attrNameLst>
                                      </p:cBhvr>
                                      <p:to>
                                        <p:strVal val="visible"/>
                                      </p:to>
                                    </p:set>
                                    <p:anim calcmode="lin" valueType="num">
                                      <p:cBhvr additive="base">
                                        <p:cTn id="47" dur="200"/>
                                        <p:tgtEl>
                                          <p:spTgt spid="186"/>
                                        </p:tgtEl>
                                        <p:attrNameLst>
                                          <p:attrName>ppt_y</p:attrName>
                                        </p:attrNameLst>
                                      </p:cBhvr>
                                      <p:tavLst>
                                        <p:tav tm="0">
                                          <p:val>
                                            <p:strVal val="#ppt_y-#ppt_h*1.125000"/>
                                          </p:val>
                                        </p:tav>
                                        <p:tav tm="100000">
                                          <p:val>
                                            <p:strVal val="#ppt_y"/>
                                          </p:val>
                                        </p:tav>
                                      </p:tavLst>
                                    </p:anim>
                                    <p:animEffect transition="in" filter="wipe(down)">
                                      <p:cBhvr>
                                        <p:cTn id="48" dur="200"/>
                                        <p:tgtEl>
                                          <p:spTgt spid="186"/>
                                        </p:tgtEl>
                                      </p:cBhvr>
                                    </p:animEffect>
                                  </p:childTnLst>
                                </p:cTn>
                              </p:par>
                            </p:childTnLst>
                          </p:cTn>
                        </p:par>
                        <p:par>
                          <p:cTn id="49" fill="hold">
                            <p:stCondLst>
                              <p:cond delay="400"/>
                            </p:stCondLst>
                            <p:childTnLst>
                              <p:par>
                                <p:cTn id="50" presetID="12" presetClass="entr" presetSubtype="1" fill="hold" grpId="0" nodeType="afterEffect">
                                  <p:stCondLst>
                                    <p:cond delay="0"/>
                                  </p:stCondLst>
                                  <p:childTnLst>
                                    <p:set>
                                      <p:cBhvr>
                                        <p:cTn id="51" dur="1" fill="hold">
                                          <p:stCondLst>
                                            <p:cond delay="0"/>
                                          </p:stCondLst>
                                        </p:cTn>
                                        <p:tgtEl>
                                          <p:spTgt spid="187"/>
                                        </p:tgtEl>
                                        <p:attrNameLst>
                                          <p:attrName>style.visibility</p:attrName>
                                        </p:attrNameLst>
                                      </p:cBhvr>
                                      <p:to>
                                        <p:strVal val="visible"/>
                                      </p:to>
                                    </p:set>
                                    <p:anim calcmode="lin" valueType="num">
                                      <p:cBhvr additive="base">
                                        <p:cTn id="52" dur="200"/>
                                        <p:tgtEl>
                                          <p:spTgt spid="187"/>
                                        </p:tgtEl>
                                        <p:attrNameLst>
                                          <p:attrName>ppt_y</p:attrName>
                                        </p:attrNameLst>
                                      </p:cBhvr>
                                      <p:tavLst>
                                        <p:tav tm="0">
                                          <p:val>
                                            <p:strVal val="#ppt_y-#ppt_h*1.125000"/>
                                          </p:val>
                                        </p:tav>
                                        <p:tav tm="100000">
                                          <p:val>
                                            <p:strVal val="#ppt_y"/>
                                          </p:val>
                                        </p:tav>
                                      </p:tavLst>
                                    </p:anim>
                                    <p:animEffect transition="in" filter="wipe(down)">
                                      <p:cBhvr>
                                        <p:cTn id="53" dur="200"/>
                                        <p:tgtEl>
                                          <p:spTgt spid="187"/>
                                        </p:tgtEl>
                                      </p:cBhvr>
                                    </p:animEffect>
                                  </p:childTnLst>
                                </p:cTn>
                              </p:par>
                              <p:par>
                                <p:cTn id="54" presetID="10" presetClass="entr" presetSubtype="0" fill="hold" nodeType="with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10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8" grpId="0" animBg="1"/>
      <p:bldP spid="149" grpId="0" animBg="1"/>
      <p:bldP spid="150" grpId="0" animBg="1"/>
      <p:bldP spid="151" grpId="0" animBg="1"/>
      <p:bldP spid="152" grpId="0" animBg="1"/>
      <p:bldP spid="153" grpId="0" animBg="1"/>
      <p:bldP spid="154" grpId="0" animBg="1"/>
      <p:bldP spid="161" grpId="0" animBg="1"/>
      <p:bldP spid="162" grpId="0" animBg="1"/>
      <p:bldP spid="185" grpId="0" animBg="1"/>
      <p:bldP spid="186" grpId="0" animBg="1"/>
      <p:bldP spid="18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429205" y="936970"/>
            <a:ext cx="5092494" cy="5138019"/>
          </a:xfrm>
          <a:prstGeom prst="rect">
            <a:avLst/>
          </a:prstGeom>
        </p:spPr>
      </p:pic>
      <p:sp>
        <p:nvSpPr>
          <p:cNvPr id="3" name="Text Placeholder 7"/>
          <p:cNvSpPr txBox="1">
            <a:spLocks/>
          </p:cNvSpPr>
          <p:nvPr/>
        </p:nvSpPr>
        <p:spPr>
          <a:xfrm>
            <a:off x="529660" y="2081463"/>
            <a:ext cx="6602967" cy="2970262"/>
          </a:xfrm>
          <a:prstGeom prst="rect">
            <a:avLst/>
          </a:prstGeom>
        </p:spPr>
        <p:txBody>
          <a:bodyPr/>
          <a:lstStyle>
            <a:lvl1pPr marL="342827" marR="0" indent="-342827" algn="l" defTabSz="93254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76" marR="0" indent="-241249" algn="l" defTabSz="93254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30"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481"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33"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95"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768"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039"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313"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5400" dirty="0" smtClean="0"/>
              <a:t>Decentralized</a:t>
            </a:r>
          </a:p>
          <a:p>
            <a:pPr marL="0" indent="0">
              <a:buNone/>
            </a:pPr>
            <a:r>
              <a:rPr lang="en-US" sz="5400" dirty="0" smtClean="0"/>
              <a:t>Cross-functional </a:t>
            </a:r>
          </a:p>
          <a:p>
            <a:pPr marL="0" indent="0">
              <a:buNone/>
            </a:pPr>
            <a:r>
              <a:rPr lang="en-US" sz="5400" dirty="0" smtClean="0"/>
              <a:t>Teams</a:t>
            </a:r>
            <a:endParaRPr lang="en-US" sz="5400" dirty="0"/>
          </a:p>
        </p:txBody>
      </p:sp>
    </p:spTree>
    <p:extLst>
      <p:ext uri="{BB962C8B-B14F-4D97-AF65-F5344CB8AC3E}">
        <p14:creationId xmlns:p14="http://schemas.microsoft.com/office/powerpoint/2010/main" val="23008603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12436475" cy="7837497"/>
          </a:xfrm>
          <a:prstGeom prst="rect">
            <a:avLst/>
          </a:prstGeom>
        </p:spPr>
      </p:pic>
      <p:sp>
        <p:nvSpPr>
          <p:cNvPr id="4" name="Rectangle 3"/>
          <p:cNvSpPr/>
          <p:nvPr/>
        </p:nvSpPr>
        <p:spPr bwMode="auto">
          <a:xfrm>
            <a:off x="-365368" y="2702488"/>
            <a:ext cx="12984337" cy="4543774"/>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7" tIns="45709" rIns="91417" bIns="45709"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Rectangle 4"/>
          <p:cNvSpPr/>
          <p:nvPr/>
        </p:nvSpPr>
        <p:spPr>
          <a:xfrm>
            <a:off x="7137610" y="5508920"/>
            <a:ext cx="8864600" cy="1231598"/>
          </a:xfrm>
          <a:prstGeom prst="rect">
            <a:avLst/>
          </a:prstGeom>
        </p:spPr>
        <p:txBody>
          <a:bodyPr wrap="square">
            <a:noAutofit/>
          </a:bodyPr>
          <a:lstStyle/>
          <a:p>
            <a:pPr>
              <a:lnSpc>
                <a:spcPct val="90000"/>
              </a:lnSpc>
            </a:pPr>
            <a:r>
              <a:rPr lang="en-US" sz="6600" spc="-100" dirty="0" smtClean="0">
                <a:gradFill>
                  <a:gsLst>
                    <a:gs pos="0">
                      <a:srgbClr val="FBFBFB"/>
                    </a:gs>
                    <a:gs pos="100000">
                      <a:srgbClr val="FBFBFB"/>
                    </a:gs>
                  </a:gsLst>
                  <a:lin ang="5400000" scaled="0"/>
                </a:gradFill>
                <a:latin typeface="Segoe UI Light" pitchFamily="34" charset="0"/>
              </a:rPr>
              <a:t>The Big Board</a:t>
            </a:r>
            <a:endParaRPr lang="en-US" sz="6600" spc="-100" dirty="0">
              <a:gradFill>
                <a:gsLst>
                  <a:gs pos="0">
                    <a:srgbClr val="FBFBFB"/>
                  </a:gs>
                  <a:gs pos="100000">
                    <a:srgbClr val="FBFBFB"/>
                  </a:gs>
                </a:gsLst>
                <a:lin ang="5400000" scaled="0"/>
              </a:gradFill>
              <a:latin typeface="Segoe UI Light" pitchFamily="34" charset="0"/>
            </a:endParaRPr>
          </a:p>
        </p:txBody>
      </p:sp>
    </p:spTree>
    <p:extLst>
      <p:ext uri="{BB962C8B-B14F-4D97-AF65-F5344CB8AC3E}">
        <p14:creationId xmlns:p14="http://schemas.microsoft.com/office/powerpoint/2010/main" val="87540626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29402" y="4591345"/>
            <a:ext cx="11889564" cy="917575"/>
          </a:xfrm>
          <a:prstGeom prst="rect">
            <a:avLst/>
          </a:prstGeom>
        </p:spPr>
        <p:txBody>
          <a:bodyPr/>
          <a:lstStyle>
            <a:lvl1pPr algn="l" defTabSz="93254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832269">
              <a:spcBef>
                <a:spcPts val="0"/>
              </a:spcBef>
            </a:pPr>
            <a:r>
              <a:rPr lang="en-US" sz="1900" spc="0" dirty="0" smtClean="0">
                <a:ln>
                  <a:noFill/>
                </a:ln>
                <a:gradFill>
                  <a:gsLst>
                    <a:gs pos="0">
                      <a:srgbClr val="FFFFFF">
                        <a:lumMod val="75000"/>
                        <a:lumOff val="25000"/>
                      </a:srgbClr>
                    </a:gs>
                    <a:gs pos="80000">
                      <a:srgbClr val="FFFFFF">
                        <a:lumMod val="65000"/>
                        <a:lumOff val="35000"/>
                      </a:srgbClr>
                    </a:gs>
                  </a:gsLst>
                  <a:lin ang="16200000" scaled="0"/>
                </a:gradFill>
                <a:latin typeface="+mn-lt"/>
                <a:cs typeface="+mn-cs"/>
              </a:rPr>
              <a:t>Forrester, February 2012</a:t>
            </a:r>
            <a:br>
              <a:rPr lang="en-US" sz="1900" spc="0" dirty="0" smtClean="0">
                <a:ln>
                  <a:noFill/>
                </a:ln>
                <a:gradFill>
                  <a:gsLst>
                    <a:gs pos="0">
                      <a:srgbClr val="FFFFFF">
                        <a:lumMod val="75000"/>
                        <a:lumOff val="25000"/>
                      </a:srgbClr>
                    </a:gs>
                    <a:gs pos="80000">
                      <a:srgbClr val="FFFFFF">
                        <a:lumMod val="65000"/>
                        <a:lumOff val="35000"/>
                      </a:srgbClr>
                    </a:gs>
                  </a:gsLst>
                  <a:lin ang="16200000" scaled="0"/>
                </a:gradFill>
                <a:latin typeface="+mn-lt"/>
                <a:cs typeface="+mn-cs"/>
              </a:rPr>
            </a:br>
            <a:r>
              <a:rPr lang="en-US" sz="1900" spc="0" dirty="0" smtClean="0">
                <a:ln>
                  <a:noFill/>
                </a:ln>
                <a:gradFill>
                  <a:gsLst>
                    <a:gs pos="0">
                      <a:srgbClr val="FFFFFF">
                        <a:lumMod val="75000"/>
                        <a:lumOff val="25000"/>
                      </a:srgbClr>
                    </a:gs>
                    <a:gs pos="80000">
                      <a:srgbClr val="FFFFFF">
                        <a:lumMod val="65000"/>
                        <a:lumOff val="35000"/>
                      </a:srgbClr>
                    </a:gs>
                  </a:gsLst>
                  <a:lin ang="16200000" scaled="0"/>
                </a:gradFill>
                <a:latin typeface="+mn-lt"/>
                <a:cs typeface="+mn-cs"/>
              </a:rPr>
              <a:t>Helping Information Workers Find The Value In Collaboration Tools</a:t>
            </a:r>
            <a:endParaRPr lang="en-US" dirty="0">
              <a:latin typeface="+mn-lt"/>
            </a:endParaRPr>
          </a:p>
        </p:txBody>
      </p:sp>
      <p:sp>
        <p:nvSpPr>
          <p:cNvPr id="3" name="Text Placeholder 3"/>
          <p:cNvSpPr txBox="1">
            <a:spLocks/>
          </p:cNvSpPr>
          <p:nvPr/>
        </p:nvSpPr>
        <p:spPr>
          <a:xfrm>
            <a:off x="731897" y="1485604"/>
            <a:ext cx="11064119" cy="2191331"/>
          </a:xfrm>
          <a:prstGeom prst="rect">
            <a:avLst/>
          </a:prstGeom>
        </p:spPr>
        <p:txBody>
          <a:bodyPr/>
          <a:lstStyle>
            <a:lvl1pPr marL="342827" marR="0" indent="-342827" algn="l" defTabSz="93254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76" marR="0" indent="-241249" algn="l" defTabSz="93254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30"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481"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33"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95"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768"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039"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313"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gn="just">
              <a:buNone/>
            </a:pPr>
            <a:r>
              <a:rPr lang="en-US" sz="48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”There is a common element between collaboration tool adoption and consumer tech adoption: Choice.”</a:t>
            </a:r>
            <a:endPar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endParaRPr>
          </a:p>
        </p:txBody>
      </p:sp>
      <p:cxnSp>
        <p:nvCxnSpPr>
          <p:cNvPr id="4" name="Straight Connector 3"/>
          <p:cNvCxnSpPr/>
          <p:nvPr/>
        </p:nvCxnSpPr>
        <p:spPr>
          <a:xfrm flipV="1">
            <a:off x="823336" y="4134181"/>
            <a:ext cx="11016883" cy="3152"/>
          </a:xfrm>
          <a:prstGeom prst="line">
            <a:avLst/>
          </a:prstGeom>
          <a:ln w="25400">
            <a:solidFill>
              <a:schemeClr val="tx1"/>
            </a:solidFill>
          </a:ln>
        </p:spPr>
        <p:style>
          <a:lnRef idx="2">
            <a:schemeClr val="accent1"/>
          </a:lnRef>
          <a:fillRef idx="0">
            <a:schemeClr val="accent1"/>
          </a:fillRef>
          <a:effectRef idx="1">
            <a:schemeClr val="accent1"/>
          </a:effectRef>
          <a:fontRef idx="minor">
            <a:schemeClr val="tx1"/>
          </a:fontRef>
        </p:style>
      </p:cxnSp>
      <p:sp>
        <p:nvSpPr>
          <p:cNvPr id="5" name="Right Triangle 4"/>
          <p:cNvSpPr/>
          <p:nvPr/>
        </p:nvSpPr>
        <p:spPr>
          <a:xfrm rot="5400000">
            <a:off x="1579641" y="4112243"/>
            <a:ext cx="137918" cy="209349"/>
          </a:xfrm>
          <a:prstGeom prst="rtTriangl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110978" tIns="55489" rIns="110978" bIns="55489" rtlCol="0" anchor="ctr"/>
          <a:lstStyle/>
          <a:p>
            <a:pPr algn="ctr" defTabSz="554840"/>
            <a:endParaRPr lang="en-US">
              <a:solidFill>
                <a:srgbClr val="FFFFFF"/>
              </a:solidFill>
              <a:latin typeface="Helvetica"/>
            </a:endParaRPr>
          </a:p>
        </p:txBody>
      </p:sp>
    </p:spTree>
    <p:extLst>
      <p:ext uri="{BB962C8B-B14F-4D97-AF65-F5344CB8AC3E}">
        <p14:creationId xmlns:p14="http://schemas.microsoft.com/office/powerpoint/2010/main" val="378743892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49019" y="1851360"/>
            <a:ext cx="11932333" cy="2785371"/>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8700" dirty="0" smtClean="0">
                <a:gradFill>
                  <a:gsLst>
                    <a:gs pos="0">
                      <a:srgbClr val="FFFFFF"/>
                    </a:gs>
                    <a:gs pos="86000">
                      <a:srgbClr val="FFFFFF"/>
                    </a:gs>
                  </a:gsLst>
                  <a:lin ang="5400000" scaled="0"/>
                </a:gradFill>
                <a:latin typeface="Segoe UI Light"/>
              </a:rPr>
              <a:t>Focus:</a:t>
            </a:r>
            <a:endParaRPr lang="en-US" sz="8700" dirty="0">
              <a:gradFill>
                <a:gsLst>
                  <a:gs pos="0">
                    <a:srgbClr val="FFFFFF"/>
                  </a:gs>
                  <a:gs pos="86000">
                    <a:srgbClr val="FFFFFF"/>
                  </a:gs>
                </a:gsLst>
                <a:lin ang="5400000" scaled="0"/>
              </a:gradFill>
              <a:latin typeface="Segoe UI Light"/>
            </a:endParaRPr>
          </a:p>
          <a:p>
            <a:pPr marL="0" indent="0">
              <a:buFontTx/>
              <a:buNone/>
            </a:pPr>
            <a:r>
              <a:rPr lang="en-US" sz="8700" dirty="0" smtClean="0">
                <a:gradFill>
                  <a:gsLst>
                    <a:gs pos="0">
                      <a:srgbClr val="FFFFFF"/>
                    </a:gs>
                    <a:gs pos="86000">
                      <a:srgbClr val="FFFFFF"/>
                    </a:gs>
                  </a:gsLst>
                  <a:lin ang="5400000" scaled="0"/>
                </a:gradFill>
                <a:latin typeface="Segoe UI Light"/>
              </a:rPr>
              <a:t>1 project per engineer</a:t>
            </a:r>
            <a:endParaRPr lang="en-US" sz="8700" dirty="0">
              <a:gradFill>
                <a:gsLst>
                  <a:gs pos="0">
                    <a:srgbClr val="FFFFFF"/>
                  </a:gs>
                  <a:gs pos="86000">
                    <a:srgbClr val="FFFFFF"/>
                  </a:gs>
                </a:gsLst>
                <a:lin ang="5400000" scaled="0"/>
              </a:gradFill>
              <a:latin typeface="Segoe UI Light"/>
            </a:endParaRPr>
          </a:p>
        </p:txBody>
      </p:sp>
    </p:spTree>
    <p:extLst>
      <p:ext uri="{BB962C8B-B14F-4D97-AF65-F5344CB8AC3E}">
        <p14:creationId xmlns:p14="http://schemas.microsoft.com/office/powerpoint/2010/main" val="116722769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p:cNvSpPr/>
          <p:nvPr/>
        </p:nvSpPr>
        <p:spPr>
          <a:xfrm>
            <a:off x="1731151" y="2129379"/>
            <a:ext cx="654550" cy="490843"/>
          </a:xfrm>
          <a:prstGeom prst="rect">
            <a:avLst/>
          </a:prstGeom>
          <a:solidFill>
            <a:srgbClr val="00AEEF">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0" name="Rectangle 69"/>
          <p:cNvSpPr/>
          <p:nvPr/>
        </p:nvSpPr>
        <p:spPr>
          <a:xfrm>
            <a:off x="1731151" y="2702541"/>
            <a:ext cx="654550" cy="490843"/>
          </a:xfrm>
          <a:prstGeom prst="rect">
            <a:avLst/>
          </a:prstGeom>
          <a:solidFill>
            <a:srgbClr val="8CC600">
              <a:alpha val="73000"/>
            </a:srgbClr>
          </a:solidFill>
          <a:ln w="28575" cap="flat" cmpd="sng" algn="ctr">
            <a:solidFill>
              <a:srgbClr val="8CC600"/>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1" name="Rectangle 70"/>
          <p:cNvSpPr/>
          <p:nvPr/>
        </p:nvSpPr>
        <p:spPr>
          <a:xfrm>
            <a:off x="2504235" y="2129379"/>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2" name="Rectangle 71"/>
          <p:cNvSpPr/>
          <p:nvPr/>
        </p:nvSpPr>
        <p:spPr>
          <a:xfrm>
            <a:off x="2504235" y="2702541"/>
            <a:ext cx="654550" cy="490843"/>
          </a:xfrm>
          <a:prstGeom prst="rect">
            <a:avLst/>
          </a:prstGeom>
          <a:solidFill>
            <a:srgbClr val="0071BC">
              <a:alpha val="73000"/>
            </a:srgbClr>
          </a:solidFill>
          <a:ln w="28575" cap="flat" cmpd="sng" algn="ctr">
            <a:solidFill>
              <a:srgbClr val="0071BC"/>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3" name="Rectangle 72"/>
          <p:cNvSpPr/>
          <p:nvPr/>
        </p:nvSpPr>
        <p:spPr>
          <a:xfrm>
            <a:off x="5672879" y="2129379"/>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4" name="Rectangle 73"/>
          <p:cNvSpPr/>
          <p:nvPr/>
        </p:nvSpPr>
        <p:spPr>
          <a:xfrm>
            <a:off x="5672879" y="2702541"/>
            <a:ext cx="654550" cy="490843"/>
          </a:xfrm>
          <a:prstGeom prst="rect">
            <a:avLst/>
          </a:prstGeom>
          <a:solidFill>
            <a:srgbClr val="00AEEF">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5" name="Rectangle 74"/>
          <p:cNvSpPr/>
          <p:nvPr/>
        </p:nvSpPr>
        <p:spPr>
          <a:xfrm>
            <a:off x="6481087" y="2129379"/>
            <a:ext cx="654550" cy="490843"/>
          </a:xfrm>
          <a:prstGeom prst="rect">
            <a:avLst/>
          </a:prstGeom>
          <a:solidFill>
            <a:srgbClr val="00AEEF">
              <a:alpha val="73000"/>
            </a:srgbClr>
          </a:solidFill>
          <a:ln w="28575" cap="flat" cmpd="sng" algn="ctr">
            <a:solidFill>
              <a:srgbClr val="00AEEF"/>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6" name="Rectangle 75"/>
          <p:cNvSpPr/>
          <p:nvPr/>
        </p:nvSpPr>
        <p:spPr>
          <a:xfrm>
            <a:off x="6481087" y="2702541"/>
            <a:ext cx="654550" cy="490843"/>
          </a:xfrm>
          <a:prstGeom prst="rect">
            <a:avLst/>
          </a:prstGeom>
          <a:solidFill>
            <a:srgbClr val="0071BC">
              <a:alpha val="73000"/>
            </a:srgbClr>
          </a:solidFill>
          <a:ln w="28575" cap="flat" cmpd="sng" algn="ctr">
            <a:solidFill>
              <a:srgbClr val="0071BC"/>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7" name="Rectangle 76"/>
          <p:cNvSpPr/>
          <p:nvPr/>
        </p:nvSpPr>
        <p:spPr>
          <a:xfrm>
            <a:off x="8918642" y="2129379"/>
            <a:ext cx="654550" cy="490843"/>
          </a:xfrm>
          <a:prstGeom prst="rect">
            <a:avLst/>
          </a:prstGeom>
          <a:solidFill>
            <a:srgbClr val="8CC600">
              <a:alpha val="73000"/>
            </a:srgbClr>
          </a:solidFill>
          <a:ln w="28575" cap="flat" cmpd="sng" algn="ctr">
            <a:solidFill>
              <a:srgbClr val="8CC600"/>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8" name="Rectangle 77"/>
          <p:cNvSpPr/>
          <p:nvPr/>
        </p:nvSpPr>
        <p:spPr>
          <a:xfrm>
            <a:off x="9701062" y="2129379"/>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79" name="Rectangle 78"/>
          <p:cNvSpPr/>
          <p:nvPr/>
        </p:nvSpPr>
        <p:spPr>
          <a:xfrm>
            <a:off x="9701062" y="2702541"/>
            <a:ext cx="654550" cy="490843"/>
          </a:xfrm>
          <a:prstGeom prst="rect">
            <a:avLst/>
          </a:prstGeom>
          <a:solidFill>
            <a:srgbClr val="FF0097">
              <a:alpha val="73000"/>
            </a:srgbClr>
          </a:solidFill>
          <a:ln w="28575" cap="flat" cmpd="sng" algn="ctr">
            <a:solidFill>
              <a:srgbClr val="FF0097"/>
            </a:solid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0" name="5-Point Star 79"/>
          <p:cNvSpPr>
            <a:spLocks noChangeAspect="1"/>
          </p:cNvSpPr>
          <p:nvPr/>
        </p:nvSpPr>
        <p:spPr>
          <a:xfrm>
            <a:off x="1873764" y="2794477"/>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1" name="5-Point Star 80"/>
          <p:cNvSpPr>
            <a:spLocks noChangeAspect="1"/>
          </p:cNvSpPr>
          <p:nvPr/>
        </p:nvSpPr>
        <p:spPr>
          <a:xfrm>
            <a:off x="5813813" y="3366784"/>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2" name="5-Point Star 81"/>
          <p:cNvSpPr>
            <a:spLocks noChangeAspect="1"/>
          </p:cNvSpPr>
          <p:nvPr/>
        </p:nvSpPr>
        <p:spPr>
          <a:xfrm>
            <a:off x="9067592" y="2216872"/>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grpSp>
        <p:nvGrpSpPr>
          <p:cNvPr id="83" name="Group 82"/>
          <p:cNvGrpSpPr/>
          <p:nvPr/>
        </p:nvGrpSpPr>
        <p:grpSpPr>
          <a:xfrm>
            <a:off x="1166689" y="5294314"/>
            <a:ext cx="1990950" cy="400109"/>
            <a:chOff x="745761" y="5549576"/>
            <a:chExt cx="1463860" cy="392303"/>
          </a:xfrm>
        </p:grpSpPr>
        <p:sp>
          <p:nvSpPr>
            <p:cNvPr id="84" name="5-Point Star 83"/>
            <p:cNvSpPr>
              <a:spLocks noChangeAspect="1"/>
            </p:cNvSpPr>
            <p:nvPr/>
          </p:nvSpPr>
          <p:spPr>
            <a:xfrm>
              <a:off x="745761" y="5599102"/>
              <a:ext cx="266665" cy="266665"/>
            </a:xfrm>
            <a:prstGeom prst="star5">
              <a:avLst/>
            </a:prstGeom>
            <a:solidFill>
              <a:srgbClr val="0071BC"/>
            </a:solidFill>
            <a:ln w="9525" cap="flat" cmpd="sng" algn="ctr">
              <a:noFill/>
              <a:prstDash val="solid"/>
            </a:ln>
            <a:effectLst/>
          </p:spPr>
          <p:txBody>
            <a:bodyPr rtlCol="0" anchor="ctr"/>
            <a:lstStyle/>
            <a:p>
              <a:pPr algn="ctr" defTabSz="554898"/>
              <a:endParaRPr lang="en-US" sz="2000" kern="0">
                <a:solidFill>
                  <a:srgbClr val="5F5F5F"/>
                </a:solidFill>
                <a:latin typeface="Segoe UI"/>
              </a:endParaRPr>
            </a:p>
          </p:txBody>
        </p:sp>
        <p:sp>
          <p:nvSpPr>
            <p:cNvPr id="85" name="TextBox 84"/>
            <p:cNvSpPr txBox="1"/>
            <p:nvPr/>
          </p:nvSpPr>
          <p:spPr>
            <a:xfrm>
              <a:off x="1027820" y="5549576"/>
              <a:ext cx="1181801" cy="392303"/>
            </a:xfrm>
            <a:prstGeom prst="rect">
              <a:avLst/>
            </a:prstGeom>
            <a:noFill/>
          </p:spPr>
          <p:txBody>
            <a:bodyPr wrap="none" rtlCol="0">
              <a:spAutoFit/>
            </a:bodyPr>
            <a:lstStyle/>
            <a:p>
              <a:pPr defTabSz="554898"/>
              <a:r>
                <a:rPr lang="en-US" sz="2000" kern="0" dirty="0">
                  <a:solidFill>
                    <a:srgbClr val="5F5F5F"/>
                  </a:solidFill>
                  <a:latin typeface="Segoe UI Light" pitchFamily="34" charset="0"/>
                </a:rPr>
                <a:t>= Team Lead</a:t>
              </a:r>
              <a:endParaRPr lang="en-US" sz="2000" kern="0" dirty="0">
                <a:solidFill>
                  <a:srgbClr val="5F5F5F"/>
                </a:solidFill>
                <a:latin typeface="Segoe UI"/>
              </a:endParaRPr>
            </a:p>
          </p:txBody>
        </p:sp>
      </p:grpSp>
      <p:sp>
        <p:nvSpPr>
          <p:cNvPr id="86" name="5-Point Star 85"/>
          <p:cNvSpPr>
            <a:spLocks noChangeAspect="1"/>
          </p:cNvSpPr>
          <p:nvPr/>
        </p:nvSpPr>
        <p:spPr>
          <a:xfrm>
            <a:off x="1873764" y="2794477"/>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7" name="5-Point Star 86"/>
          <p:cNvSpPr>
            <a:spLocks noChangeAspect="1"/>
          </p:cNvSpPr>
          <p:nvPr/>
        </p:nvSpPr>
        <p:spPr>
          <a:xfrm>
            <a:off x="6624880" y="2223876"/>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8" name="5-Point Star 87"/>
          <p:cNvSpPr>
            <a:spLocks noChangeAspect="1"/>
          </p:cNvSpPr>
          <p:nvPr/>
        </p:nvSpPr>
        <p:spPr>
          <a:xfrm>
            <a:off x="9856368" y="2792429"/>
            <a:ext cx="362683" cy="271974"/>
          </a:xfrm>
          <a:prstGeom prst="star5">
            <a:avLst/>
          </a:prstGeom>
          <a:solidFill>
            <a:srgbClr val="FFFFFF"/>
          </a:solidFill>
          <a:ln w="9525" cap="flat" cmpd="sng" algn="ctr">
            <a:noFill/>
            <a:prstDash val="solid"/>
          </a:ln>
          <a:effectLst/>
        </p:spPr>
        <p:txBody>
          <a:bodyPr lIns="110990" tIns="55495" rIns="110990" bIns="55495" rtlCol="0" anchor="ctr"/>
          <a:lstStyle/>
          <a:p>
            <a:pPr algn="ctr" defTabSz="554898"/>
            <a:endParaRPr lang="en-US" kern="0">
              <a:solidFill>
                <a:srgbClr val="FFFFFF"/>
              </a:solidFill>
              <a:latin typeface="Segoe UI"/>
            </a:endParaRPr>
          </a:p>
        </p:txBody>
      </p:sp>
      <p:sp>
        <p:nvSpPr>
          <p:cNvPr id="89" name="TextBox 88"/>
          <p:cNvSpPr txBox="1"/>
          <p:nvPr/>
        </p:nvSpPr>
        <p:spPr>
          <a:xfrm>
            <a:off x="7681264" y="4411652"/>
            <a:ext cx="3823099" cy="1538883"/>
          </a:xfrm>
          <a:prstGeom prst="rect">
            <a:avLst/>
          </a:prstGeom>
          <a:noFill/>
        </p:spPr>
        <p:txBody>
          <a:bodyPr wrap="none" lIns="0" tIns="0" rIns="0" bIns="0" rtlCol="0">
            <a:spAutoFit/>
          </a:bodyPr>
          <a:lstStyle/>
          <a:p>
            <a:pPr defTabSz="1109908">
              <a:defRPr/>
            </a:pPr>
            <a:r>
              <a:rPr lang="en-US" sz="5000" kern="0" dirty="0">
                <a:solidFill>
                  <a:srgbClr val="5F5F5F"/>
                </a:solidFill>
                <a:latin typeface="Segoe UI Light" pitchFamily="34" charset="0"/>
              </a:rPr>
              <a:t>2 to 10 people</a:t>
            </a:r>
          </a:p>
          <a:p>
            <a:pPr defTabSz="1109908">
              <a:defRPr/>
            </a:pPr>
            <a:r>
              <a:rPr lang="en-US" sz="5000" kern="0" dirty="0">
                <a:solidFill>
                  <a:srgbClr val="5F5F5F"/>
                </a:solidFill>
                <a:latin typeface="Segoe UI Light" pitchFamily="34" charset="0"/>
              </a:rPr>
              <a:t>2 to 10 w</a:t>
            </a:r>
            <a:r>
              <a:rPr lang="en-US" sz="5000" kern="0" dirty="0" err="1">
                <a:solidFill>
                  <a:srgbClr val="5F5F5F"/>
                </a:solidFill>
                <a:latin typeface="Segoe UI Light" pitchFamily="34" charset="0"/>
              </a:rPr>
              <a:t>eeks</a:t>
            </a:r>
            <a:endParaRPr lang="en-US" sz="5000" kern="0" dirty="0">
              <a:solidFill>
                <a:srgbClr val="5F5F5F"/>
              </a:solidFill>
              <a:latin typeface="Segoe UI Light" pitchFamily="34" charset="0"/>
            </a:endParaRPr>
          </a:p>
        </p:txBody>
      </p:sp>
    </p:spTree>
    <p:extLst>
      <p:ext uri="{BB962C8B-B14F-4D97-AF65-F5344CB8AC3E}">
        <p14:creationId xmlns:p14="http://schemas.microsoft.com/office/powerpoint/2010/main" val="3869180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500"/>
                                        <p:tgtEl>
                                          <p:spTgt spid="86"/>
                                        </p:tgtEl>
                                      </p:cBhvr>
                                    </p:animEffect>
                                    <p:anim calcmode="lin" valueType="num">
                                      <p:cBhvr>
                                        <p:cTn id="7" dur="500"/>
                                        <p:tgtEl>
                                          <p:spTgt spid="86"/>
                                        </p:tgtEl>
                                        <p:attrNameLst>
                                          <p:attrName>ppt_x</p:attrName>
                                        </p:attrNameLst>
                                      </p:cBhvr>
                                      <p:tavLst>
                                        <p:tav tm="0">
                                          <p:val>
                                            <p:strVal val="ppt_x"/>
                                          </p:val>
                                        </p:tav>
                                        <p:tav tm="100000">
                                          <p:val>
                                            <p:strVal val="ppt_x"/>
                                          </p:val>
                                        </p:tav>
                                      </p:tavLst>
                                    </p:anim>
                                    <p:anim calcmode="lin" valueType="num">
                                      <p:cBhvr>
                                        <p:cTn id="8" dur="500"/>
                                        <p:tgtEl>
                                          <p:spTgt spid="86"/>
                                        </p:tgtEl>
                                        <p:attrNameLst>
                                          <p:attrName>ppt_y</p:attrName>
                                        </p:attrNameLst>
                                      </p:cBhvr>
                                      <p:tavLst>
                                        <p:tav tm="0">
                                          <p:val>
                                            <p:strVal val="ppt_y"/>
                                          </p:val>
                                        </p:tav>
                                        <p:tav tm="100000">
                                          <p:val>
                                            <p:strVal val="ppt_y+.1"/>
                                          </p:val>
                                        </p:tav>
                                      </p:tavLst>
                                    </p:anim>
                                    <p:set>
                                      <p:cBhvr>
                                        <p:cTn id="9" dur="1" fill="hold">
                                          <p:stCondLst>
                                            <p:cond delay="499"/>
                                          </p:stCondLst>
                                        </p:cTn>
                                        <p:tgtEl>
                                          <p:spTgt spid="86"/>
                                        </p:tgtEl>
                                        <p:attrNameLst>
                                          <p:attrName>style.visibility</p:attrName>
                                        </p:attrNameLst>
                                      </p:cBhvr>
                                      <p:to>
                                        <p:strVal val="hidden"/>
                                      </p:to>
                                    </p:set>
                                  </p:childTnLst>
                                </p:cTn>
                              </p:par>
                              <p:par>
                                <p:cTn id="10" presetID="42" presetClass="exit" presetSubtype="0" fill="hold" grpId="0" nodeType="withEffect">
                                  <p:stCondLst>
                                    <p:cond delay="0"/>
                                  </p:stCondLst>
                                  <p:childTnLst>
                                    <p:animEffect transition="out" filter="fade">
                                      <p:cBhvr>
                                        <p:cTn id="11" dur="500"/>
                                        <p:tgtEl>
                                          <p:spTgt spid="87"/>
                                        </p:tgtEl>
                                      </p:cBhvr>
                                    </p:animEffect>
                                    <p:anim calcmode="lin" valueType="num">
                                      <p:cBhvr>
                                        <p:cTn id="12" dur="500"/>
                                        <p:tgtEl>
                                          <p:spTgt spid="87"/>
                                        </p:tgtEl>
                                        <p:attrNameLst>
                                          <p:attrName>ppt_x</p:attrName>
                                        </p:attrNameLst>
                                      </p:cBhvr>
                                      <p:tavLst>
                                        <p:tav tm="0">
                                          <p:val>
                                            <p:strVal val="ppt_x"/>
                                          </p:val>
                                        </p:tav>
                                        <p:tav tm="100000">
                                          <p:val>
                                            <p:strVal val="ppt_x"/>
                                          </p:val>
                                        </p:tav>
                                      </p:tavLst>
                                    </p:anim>
                                    <p:anim calcmode="lin" valueType="num">
                                      <p:cBhvr>
                                        <p:cTn id="13" dur="500"/>
                                        <p:tgtEl>
                                          <p:spTgt spid="87"/>
                                        </p:tgtEl>
                                        <p:attrNameLst>
                                          <p:attrName>ppt_y</p:attrName>
                                        </p:attrNameLst>
                                      </p:cBhvr>
                                      <p:tavLst>
                                        <p:tav tm="0">
                                          <p:val>
                                            <p:strVal val="ppt_y"/>
                                          </p:val>
                                        </p:tav>
                                        <p:tav tm="100000">
                                          <p:val>
                                            <p:strVal val="ppt_y+.1"/>
                                          </p:val>
                                        </p:tav>
                                      </p:tavLst>
                                    </p:anim>
                                    <p:set>
                                      <p:cBhvr>
                                        <p:cTn id="14" dur="1" fill="hold">
                                          <p:stCondLst>
                                            <p:cond delay="499"/>
                                          </p:stCondLst>
                                        </p:cTn>
                                        <p:tgtEl>
                                          <p:spTgt spid="87"/>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500"/>
                                        <p:tgtEl>
                                          <p:spTgt spid="88"/>
                                        </p:tgtEl>
                                      </p:cBhvr>
                                    </p:animEffect>
                                    <p:anim calcmode="lin" valueType="num">
                                      <p:cBhvr>
                                        <p:cTn id="17" dur="500"/>
                                        <p:tgtEl>
                                          <p:spTgt spid="88"/>
                                        </p:tgtEl>
                                        <p:attrNameLst>
                                          <p:attrName>ppt_x</p:attrName>
                                        </p:attrNameLst>
                                      </p:cBhvr>
                                      <p:tavLst>
                                        <p:tav tm="0">
                                          <p:val>
                                            <p:strVal val="ppt_x"/>
                                          </p:val>
                                        </p:tav>
                                        <p:tav tm="100000">
                                          <p:val>
                                            <p:strVal val="ppt_x"/>
                                          </p:val>
                                        </p:tav>
                                      </p:tavLst>
                                    </p:anim>
                                    <p:anim calcmode="lin" valueType="num">
                                      <p:cBhvr>
                                        <p:cTn id="18" dur="500"/>
                                        <p:tgtEl>
                                          <p:spTgt spid="88"/>
                                        </p:tgtEl>
                                        <p:attrNameLst>
                                          <p:attrName>ppt_y</p:attrName>
                                        </p:attrNameLst>
                                      </p:cBhvr>
                                      <p:tavLst>
                                        <p:tav tm="0">
                                          <p:val>
                                            <p:strVal val="ppt_y"/>
                                          </p:val>
                                        </p:tav>
                                        <p:tav tm="100000">
                                          <p:val>
                                            <p:strVal val="ppt_y+.1"/>
                                          </p:val>
                                        </p:tav>
                                      </p:tavLst>
                                    </p:anim>
                                    <p:set>
                                      <p:cBhvr>
                                        <p:cTn id="19" dur="1" fill="hold">
                                          <p:stCondLst>
                                            <p:cond delay="499"/>
                                          </p:stCondLst>
                                        </p:cTn>
                                        <p:tgtEl>
                                          <p:spTgt spid="88"/>
                                        </p:tgtEl>
                                        <p:attrNameLst>
                                          <p:attrName>style.visibility</p:attrName>
                                        </p:attrNameLst>
                                      </p:cBhvr>
                                      <p:to>
                                        <p:strVal val="hidden"/>
                                      </p:to>
                                    </p:set>
                                  </p:childTnLst>
                                </p:cTn>
                              </p:par>
                            </p:childTnLst>
                          </p:cTn>
                        </p:par>
                        <p:par>
                          <p:cTn id="20" fill="hold">
                            <p:stCondLst>
                              <p:cond delay="500"/>
                            </p:stCondLst>
                            <p:childTnLst>
                              <p:par>
                                <p:cTn id="21" presetID="0" presetClass="path" presetSubtype="0" accel="50000" decel="50000" fill="hold" grpId="0" nodeType="afterEffect">
                                  <p:stCondLst>
                                    <p:cond delay="0"/>
                                  </p:stCondLst>
                                  <p:childTnLst>
                                    <p:animMotion origin="layout" path="M 0.0007 7.40741E-7 L 0.31736 -0.0831 " pathEditMode="relative" ptsTypes="AA">
                                      <p:cBhvr>
                                        <p:cTn id="22" dur="1000" fill="hold"/>
                                        <p:tgtEl>
                                          <p:spTgt spid="70"/>
                                        </p:tgtEl>
                                        <p:attrNameLst>
                                          <p:attrName>ppt_x</p:attrName>
                                          <p:attrName>ppt_y</p:attrName>
                                        </p:attrNameLst>
                                      </p:cBhvr>
                                    </p:animMotion>
                                  </p:childTnLst>
                                </p:cTn>
                              </p:par>
                              <p:par>
                                <p:cTn id="23" presetID="0" presetClass="path" presetSubtype="0" accel="50000" decel="50000" fill="hold" grpId="0" nodeType="withEffect">
                                  <p:stCondLst>
                                    <p:cond delay="0"/>
                                  </p:stCondLst>
                                  <p:childTnLst>
                                    <p:animMotion origin="layout" path="M -0.00018 7.40741E-7 L -0.26059 -0.0831 " pathEditMode="relative" rAng="0" ptsTypes="AA">
                                      <p:cBhvr>
                                        <p:cTn id="24" dur="1000" fill="hold"/>
                                        <p:tgtEl>
                                          <p:spTgt spid="79"/>
                                        </p:tgtEl>
                                        <p:attrNameLst>
                                          <p:attrName>ppt_x</p:attrName>
                                          <p:attrName>ppt_y</p:attrName>
                                        </p:attrNameLst>
                                      </p:cBhvr>
                                      <p:rCtr x="-13021" y="-4167"/>
                                    </p:animMotion>
                                  </p:childTnLst>
                                </p:cTn>
                              </p:par>
                              <p:par>
                                <p:cTn id="25" presetID="0" presetClass="path" presetSubtype="0" accel="50000" decel="50000" fill="hold" grpId="0" nodeType="withEffect">
                                  <p:stCondLst>
                                    <p:cond delay="0"/>
                                  </p:stCondLst>
                                  <p:childTnLst>
                                    <p:animMotion origin="layout" path="M 1.38889E-6 7.40741E-6 L 0.57882 7.40741E-6 " pathEditMode="relative" ptsTypes="AA">
                                      <p:cBhvr>
                                        <p:cTn id="26" dur="1000" fill="hold"/>
                                        <p:tgtEl>
                                          <p:spTgt spid="71"/>
                                        </p:tgtEl>
                                        <p:attrNameLst>
                                          <p:attrName>ppt_x</p:attrName>
                                          <p:attrName>ppt_y</p:attrName>
                                        </p:attrNameLst>
                                      </p:cBhvr>
                                    </p:animMotion>
                                  </p:childTnLst>
                                </p:cTn>
                              </p:par>
                              <p:par>
                                <p:cTn id="27" presetID="0" presetClass="path" presetSubtype="0" accel="50000" decel="50000" fill="hold" grpId="0" nodeType="withEffect">
                                  <p:stCondLst>
                                    <p:cond delay="0"/>
                                  </p:stCondLst>
                                  <p:childTnLst>
                                    <p:animMotion origin="layout" path="M -7.22222E-6 7.40741E-6 L -0.19792 0.08334 " pathEditMode="relative" ptsTypes="AA">
                                      <p:cBhvr>
                                        <p:cTn id="28" dur="1000" fill="hold"/>
                                        <p:tgtEl>
                                          <p:spTgt spid="77"/>
                                        </p:tgtEl>
                                        <p:attrNameLst>
                                          <p:attrName>ppt_x</p:attrName>
                                          <p:attrName>ppt_y</p:attrName>
                                        </p:attrNameLst>
                                      </p:cBhvr>
                                    </p:animMotion>
                                  </p:childTnLst>
                                </p:cTn>
                              </p:par>
                              <p:par>
                                <p:cTn id="29" presetID="0" presetClass="path" presetSubtype="0" accel="50000" decel="50000" fill="hold" grpId="0" nodeType="withEffect">
                                  <p:stCondLst>
                                    <p:cond delay="0"/>
                                  </p:stCondLst>
                                  <p:childTnLst>
                                    <p:animMotion origin="layout" path="M 1.94444E-6 7.40741E-6 L -0.32413 0.08311 " pathEditMode="relative" ptsTypes="AA">
                                      <p:cBhvr>
                                        <p:cTn id="30" dur="1000" fill="hold"/>
                                        <p:tgtEl>
                                          <p:spTgt spid="78"/>
                                        </p:tgtEl>
                                        <p:attrNameLst>
                                          <p:attrName>ppt_x</p:attrName>
                                          <p:attrName>ppt_y</p:attrName>
                                        </p:attrNameLst>
                                      </p:cBhvr>
                                    </p:animMotion>
                                  </p:childTnLst>
                                </p:cTn>
                              </p:par>
                              <p:par>
                                <p:cTn id="31" presetID="0" presetClass="path" presetSubtype="0" accel="50000" decel="50000" fill="hold" grpId="0" nodeType="withEffect">
                                  <p:stCondLst>
                                    <p:cond delay="0"/>
                                  </p:stCondLst>
                                  <p:childTnLst>
                                    <p:animMotion origin="layout" path="M -0.00017 0.00116 L 0.5158 -0.08194 " pathEditMode="relative" ptsTypes="AA">
                                      <p:cBhvr>
                                        <p:cTn id="32" dur="1000" fill="hold"/>
                                        <p:tgtEl>
                                          <p:spTgt spid="72"/>
                                        </p:tgtEl>
                                        <p:attrNameLst>
                                          <p:attrName>ppt_x</p:attrName>
                                          <p:attrName>ppt_y</p:attrName>
                                        </p:attrNameLst>
                                      </p:cBhvr>
                                    </p:animMotion>
                                  </p:childTnLst>
                                </p:cTn>
                              </p:par>
                              <p:par>
                                <p:cTn id="33" presetID="0" presetClass="path" presetSubtype="0" accel="50000" decel="50000" fill="hold" grpId="0" nodeType="withEffect">
                                  <p:stCondLst>
                                    <p:cond delay="0"/>
                                  </p:stCondLst>
                                  <p:childTnLst>
                                    <p:animMotion origin="layout" path="M -1.94444E-6 7.40741E-6 L 0.26059 0.08311 " pathEditMode="relative" ptsTypes="AA">
                                      <p:cBhvr>
                                        <p:cTn id="34" dur="1000" fill="hold"/>
                                        <p:tgtEl>
                                          <p:spTgt spid="75"/>
                                        </p:tgtEl>
                                        <p:attrNameLst>
                                          <p:attrName>ppt_x</p:attrName>
                                          <p:attrName>ppt_y</p:attrName>
                                        </p:attrNameLst>
                                      </p:cBhvr>
                                    </p:animMotion>
                                  </p:childTnLst>
                                </p:cTn>
                              </p:par>
                              <p:par>
                                <p:cTn id="35" presetID="0" presetClass="path" presetSubtype="0" accel="50000" decel="50000" fill="hold" grpId="0" nodeType="withEffect">
                                  <p:stCondLst>
                                    <p:cond delay="0"/>
                                  </p:stCondLst>
                                  <p:childTnLst>
                                    <p:animMotion origin="layout" path="M 0.00035 0.00024 L 0.31754 0.16551 " pathEditMode="relative" rAng="0" ptsTypes="AA">
                                      <p:cBhvr>
                                        <p:cTn id="36" dur="1000" fill="hold"/>
                                        <p:tgtEl>
                                          <p:spTgt spid="69"/>
                                        </p:tgtEl>
                                        <p:attrNameLst>
                                          <p:attrName>ppt_x</p:attrName>
                                          <p:attrName>ppt_y</p:attrName>
                                        </p:attrNameLst>
                                      </p:cBhvr>
                                      <p:rCtr x="15851" y="8264"/>
                                    </p:animMotion>
                                  </p:childTnLst>
                                </p:cTn>
                              </p:par>
                              <p:par>
                                <p:cTn id="37" presetID="0" presetClass="path" presetSubtype="0" accel="50000" decel="50000" fill="hold" grpId="0" nodeType="withEffect">
                                  <p:stCondLst>
                                    <p:cond delay="0"/>
                                  </p:stCondLst>
                                  <p:childTnLst>
                                    <p:animMotion origin="layout" path="M -0.00034 -0.00115 L -0.31718 0.08195 " pathEditMode="relative" ptsTypes="AA">
                                      <p:cBhvr>
                                        <p:cTn id="38" dur="1000" fill="hold"/>
                                        <p:tgtEl>
                                          <p:spTgt spid="73"/>
                                        </p:tgtEl>
                                        <p:attrNameLst>
                                          <p:attrName>ppt_x</p:attrName>
                                          <p:attrName>ppt_y</p:attrName>
                                        </p:attrNameLst>
                                      </p:cBhvr>
                                    </p:animMotion>
                                  </p:childTnLst>
                                </p:cTn>
                              </p:par>
                              <p:par>
                                <p:cTn id="39" presetID="0" presetClass="path" presetSubtype="0" accel="50000" decel="50000" fill="hold" grpId="0" nodeType="withEffect">
                                  <p:stCondLst>
                                    <p:cond delay="0"/>
                                  </p:stCondLst>
                                  <p:childTnLst>
                                    <p:animMotion origin="layout" path="M -0.00122 0.00139 L -0.3816 -0.08171 " pathEditMode="relative" ptsTypes="AA">
                                      <p:cBhvr>
                                        <p:cTn id="40" dur="1000" fill="hold"/>
                                        <p:tgtEl>
                                          <p:spTgt spid="76"/>
                                        </p:tgtEl>
                                        <p:attrNameLst>
                                          <p:attrName>ppt_x</p:attrName>
                                          <p:attrName>ppt_y</p:attrName>
                                        </p:attrNameLst>
                                      </p:cBhvr>
                                    </p:animMotion>
                                  </p:childTnLst>
                                </p:cTn>
                              </p:par>
                              <p:par>
                                <p:cTn id="41" presetID="0" presetClass="path" presetSubtype="0" accel="50000" decel="50000" fill="hold" grpId="0" nodeType="withEffect">
                                  <p:stCondLst>
                                    <p:cond delay="0"/>
                                  </p:stCondLst>
                                  <p:childTnLst>
                                    <p:animMotion origin="layout" path="M -0.00017 0.00116 L -0.25486 -0.08194 " pathEditMode="relative" ptsTypes="AA">
                                      <p:cBhvr>
                                        <p:cTn id="42" dur="1000" fill="hold"/>
                                        <p:tgtEl>
                                          <p:spTgt spid="74"/>
                                        </p:tgtEl>
                                        <p:attrNameLst>
                                          <p:attrName>ppt_x</p:attrName>
                                          <p:attrName>ppt_y</p:attrName>
                                        </p:attrNameLst>
                                      </p:cBhvr>
                                    </p:animMotion>
                                  </p:childTnLst>
                                </p:cTn>
                              </p:par>
                            </p:childTnLst>
                          </p:cTn>
                        </p:par>
                        <p:par>
                          <p:cTn id="43" fill="hold">
                            <p:stCondLst>
                              <p:cond delay="1500"/>
                            </p:stCondLst>
                            <p:childTnLst>
                              <p:par>
                                <p:cTn id="44" presetID="12" presetClass="entr" presetSubtype="1"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 calcmode="lin" valueType="num">
                                      <p:cBhvr additive="base">
                                        <p:cTn id="46" dur="200"/>
                                        <p:tgtEl>
                                          <p:spTgt spid="80"/>
                                        </p:tgtEl>
                                        <p:attrNameLst>
                                          <p:attrName>ppt_y</p:attrName>
                                        </p:attrNameLst>
                                      </p:cBhvr>
                                      <p:tavLst>
                                        <p:tav tm="0">
                                          <p:val>
                                            <p:strVal val="#ppt_y-#ppt_h*1.125000"/>
                                          </p:val>
                                        </p:tav>
                                        <p:tav tm="100000">
                                          <p:val>
                                            <p:strVal val="#ppt_y"/>
                                          </p:val>
                                        </p:tav>
                                      </p:tavLst>
                                    </p:anim>
                                    <p:animEffect transition="in" filter="wipe(down)">
                                      <p:cBhvr>
                                        <p:cTn id="47" dur="200"/>
                                        <p:tgtEl>
                                          <p:spTgt spid="80"/>
                                        </p:tgtEl>
                                      </p:cBhvr>
                                    </p:animEffect>
                                  </p:childTnLst>
                                </p:cTn>
                              </p:par>
                            </p:childTnLst>
                          </p:cTn>
                        </p:par>
                        <p:par>
                          <p:cTn id="48" fill="hold">
                            <p:stCondLst>
                              <p:cond delay="1700"/>
                            </p:stCondLst>
                            <p:childTnLst>
                              <p:par>
                                <p:cTn id="49" presetID="12" presetClass="entr" presetSubtype="1"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200"/>
                                        <p:tgtEl>
                                          <p:spTgt spid="81"/>
                                        </p:tgtEl>
                                        <p:attrNameLst>
                                          <p:attrName>ppt_y</p:attrName>
                                        </p:attrNameLst>
                                      </p:cBhvr>
                                      <p:tavLst>
                                        <p:tav tm="0">
                                          <p:val>
                                            <p:strVal val="#ppt_y-#ppt_h*1.125000"/>
                                          </p:val>
                                        </p:tav>
                                        <p:tav tm="100000">
                                          <p:val>
                                            <p:strVal val="#ppt_y"/>
                                          </p:val>
                                        </p:tav>
                                      </p:tavLst>
                                    </p:anim>
                                    <p:animEffect transition="in" filter="wipe(down)">
                                      <p:cBhvr>
                                        <p:cTn id="52" dur="200"/>
                                        <p:tgtEl>
                                          <p:spTgt spid="81"/>
                                        </p:tgtEl>
                                      </p:cBhvr>
                                    </p:animEffect>
                                  </p:childTnLst>
                                </p:cTn>
                              </p:par>
                            </p:childTnLst>
                          </p:cTn>
                        </p:par>
                        <p:par>
                          <p:cTn id="53" fill="hold">
                            <p:stCondLst>
                              <p:cond delay="1900"/>
                            </p:stCondLst>
                            <p:childTnLst>
                              <p:par>
                                <p:cTn id="54" presetID="12" presetClass="entr" presetSubtype="1"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additive="base">
                                        <p:cTn id="56" dur="200"/>
                                        <p:tgtEl>
                                          <p:spTgt spid="82"/>
                                        </p:tgtEl>
                                        <p:attrNameLst>
                                          <p:attrName>ppt_y</p:attrName>
                                        </p:attrNameLst>
                                      </p:cBhvr>
                                      <p:tavLst>
                                        <p:tav tm="0">
                                          <p:val>
                                            <p:strVal val="#ppt_y-#ppt_h*1.125000"/>
                                          </p:val>
                                        </p:tav>
                                        <p:tav tm="100000">
                                          <p:val>
                                            <p:strVal val="#ppt_y"/>
                                          </p:val>
                                        </p:tav>
                                      </p:tavLst>
                                    </p:anim>
                                    <p:animEffect transition="in" filter="wipe(down)">
                                      <p:cBhvr>
                                        <p:cTn id="57" dur="200"/>
                                        <p:tgtEl>
                                          <p:spTgt spid="82"/>
                                        </p:tgtEl>
                                      </p:cBhvr>
                                    </p:animEffect>
                                  </p:childTnLst>
                                </p:cTn>
                              </p:par>
                            </p:childTnLst>
                          </p:cTn>
                        </p:par>
                        <p:par>
                          <p:cTn id="58" fill="hold">
                            <p:stCondLst>
                              <p:cond delay="2100"/>
                            </p:stCondLst>
                            <p:childTnLst>
                              <p:par>
                                <p:cTn id="59" presetID="10" presetClass="entr" presetSubtype="0" fill="hold" grpId="0" nodeType="after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3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6" grpId="0" animBg="1"/>
      <p:bldP spid="87" grpId="0" animBg="1"/>
      <p:bldP spid="88" grpId="0" animBg="1"/>
      <p:bldP spid="8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23336" y="1677961"/>
            <a:ext cx="4159530" cy="4196715"/>
          </a:xfrm>
          <a:prstGeom prst="rect">
            <a:avLst/>
          </a:prstGeom>
        </p:spPr>
      </p:pic>
      <p:sp>
        <p:nvSpPr>
          <p:cNvPr id="3" name="Text Placeholder 2"/>
          <p:cNvSpPr txBox="1">
            <a:spLocks/>
          </p:cNvSpPr>
          <p:nvPr/>
        </p:nvSpPr>
        <p:spPr>
          <a:xfrm>
            <a:off x="5373139" y="1854365"/>
            <a:ext cx="6386375" cy="3471938"/>
          </a:xfrm>
          <a:prstGeom prst="rect">
            <a:avLst/>
          </a:prstGeom>
        </p:spPr>
        <p:txBody>
          <a:bodyPr/>
          <a:lstStyle>
            <a:lvl1pPr marL="342827" marR="0" indent="-342827" algn="l" defTabSz="93254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76" marR="0" indent="-241249" algn="l" defTabSz="93254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30"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481"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33" marR="0" indent="-228551" algn="l" defTabSz="93254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95"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768"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039"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313" indent="-233137" algn="l" defTabSz="93254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gn="r">
              <a:buNone/>
            </a:pPr>
            <a:r>
              <a:rPr lang="en-US" sz="5400" dirty="0" smtClean="0"/>
              <a:t>Cross-functional</a:t>
            </a:r>
          </a:p>
          <a:p>
            <a:pPr marL="0" indent="0" algn="r">
              <a:buNone/>
            </a:pPr>
            <a:r>
              <a:rPr lang="en-US" sz="5400" dirty="0" smtClean="0"/>
              <a:t>Dedicated</a:t>
            </a:r>
          </a:p>
          <a:p>
            <a:pPr marL="0" indent="0" algn="r">
              <a:buNone/>
            </a:pPr>
            <a:r>
              <a:rPr lang="en-US" sz="5400" dirty="0" smtClean="0"/>
              <a:t>Ephemeral</a:t>
            </a:r>
            <a:endParaRPr lang="en-US" sz="5400" dirty="0"/>
          </a:p>
        </p:txBody>
      </p:sp>
      <p:sp>
        <p:nvSpPr>
          <p:cNvPr id="4" name="Title 1"/>
          <p:cNvSpPr txBox="1">
            <a:spLocks/>
          </p:cNvSpPr>
          <p:nvPr/>
        </p:nvSpPr>
        <p:spPr>
          <a:xfrm>
            <a:off x="694797" y="233152"/>
            <a:ext cx="11375536" cy="76174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Support</a:t>
            </a:r>
            <a:endParaRPr lang="en-US" dirty="0"/>
          </a:p>
        </p:txBody>
      </p:sp>
    </p:spTree>
    <p:extLst>
      <p:ext uri="{BB962C8B-B14F-4D97-AF65-F5344CB8AC3E}">
        <p14:creationId xmlns:p14="http://schemas.microsoft.com/office/powerpoint/2010/main" val="359945268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429205" y="936970"/>
            <a:ext cx="5092494" cy="5138019"/>
          </a:xfrm>
          <a:prstGeom prst="rect">
            <a:avLst/>
          </a:prstGeom>
        </p:spPr>
      </p:pic>
      <p:sp>
        <p:nvSpPr>
          <p:cNvPr id="8" name="Title 1"/>
          <p:cNvSpPr txBox="1">
            <a:spLocks/>
          </p:cNvSpPr>
          <p:nvPr/>
        </p:nvSpPr>
        <p:spPr>
          <a:xfrm>
            <a:off x="786236" y="2918393"/>
            <a:ext cx="11375536" cy="76174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Tech Leads</a:t>
            </a:r>
            <a:endParaRPr lang="en-US" dirty="0"/>
          </a:p>
        </p:txBody>
      </p:sp>
    </p:spTree>
    <p:extLst>
      <p:ext uri="{BB962C8B-B14F-4D97-AF65-F5344CB8AC3E}">
        <p14:creationId xmlns:p14="http://schemas.microsoft.com/office/powerpoint/2010/main" val="56797895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66506" y="22580"/>
            <a:ext cx="8869583" cy="6994525"/>
          </a:xfrm>
          <a:prstGeom prst="rect">
            <a:avLst/>
          </a:prstGeom>
        </p:spPr>
      </p:pic>
      <p:sp>
        <p:nvSpPr>
          <p:cNvPr id="4" name="Title 1"/>
          <p:cNvSpPr txBox="1">
            <a:spLocks/>
          </p:cNvSpPr>
          <p:nvPr/>
        </p:nvSpPr>
        <p:spPr>
          <a:xfrm>
            <a:off x="-914005" y="2488561"/>
            <a:ext cx="5394901" cy="192309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pPr algn="ctr"/>
            <a:r>
              <a:rPr lang="en-US" sz="4600" dirty="0" smtClean="0"/>
              <a:t>Transparency</a:t>
            </a:r>
          </a:p>
          <a:p>
            <a:pPr algn="ctr"/>
            <a:r>
              <a:rPr lang="en-US" sz="4600" dirty="0" smtClean="0"/>
              <a:t>&amp; </a:t>
            </a:r>
          </a:p>
          <a:p>
            <a:pPr algn="ctr"/>
            <a:r>
              <a:rPr lang="en-US" sz="4600" dirty="0" smtClean="0"/>
              <a:t>Accountability</a:t>
            </a:r>
            <a:endParaRPr lang="en-US" sz="4600" dirty="0"/>
          </a:p>
        </p:txBody>
      </p:sp>
    </p:spTree>
    <p:extLst>
      <p:ext uri="{BB962C8B-B14F-4D97-AF65-F5344CB8AC3E}">
        <p14:creationId xmlns:p14="http://schemas.microsoft.com/office/powerpoint/2010/main" val="23125242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529660" y="233204"/>
            <a:ext cx="11375537" cy="931024"/>
          </a:xfrm>
        </p:spPr>
        <p:txBody>
          <a:bodyPr/>
          <a:lstStyle/>
          <a:p>
            <a:r>
              <a:rPr lang="en-US" sz="5000" dirty="0">
                <a:gradFill flip="none" rotWithShape="1">
                  <a:gsLst>
                    <a:gs pos="0">
                      <a:srgbClr val="FFFFFF">
                        <a:lumMod val="75000"/>
                        <a:lumOff val="25000"/>
                      </a:srgbClr>
                    </a:gs>
                    <a:gs pos="86000">
                      <a:srgbClr val="FFFFFF">
                        <a:lumMod val="75000"/>
                        <a:lumOff val="25000"/>
                      </a:srgbClr>
                    </a:gs>
                  </a:gsLst>
                  <a:lin ang="5400000" scaled="0"/>
                  <a:tileRect/>
                </a:gradFill>
              </a:rPr>
              <a:t>Cross-functional Model</a:t>
            </a:r>
            <a:br>
              <a:rPr lang="en-US" sz="5000" dirty="0">
                <a:gradFill flip="none" rotWithShape="1">
                  <a:gsLst>
                    <a:gs pos="0">
                      <a:srgbClr val="FFFFFF">
                        <a:lumMod val="75000"/>
                        <a:lumOff val="25000"/>
                      </a:srgbClr>
                    </a:gs>
                    <a:gs pos="86000">
                      <a:srgbClr val="FFFFFF">
                        <a:lumMod val="75000"/>
                        <a:lumOff val="25000"/>
                      </a:srgbClr>
                    </a:gs>
                  </a:gsLst>
                  <a:lin ang="5400000" scaled="0"/>
                  <a:tileRect/>
                </a:gradFill>
              </a:rPr>
            </a:br>
            <a:endParaRPr lang="en-US" sz="5000" dirty="0"/>
          </a:p>
        </p:txBody>
      </p:sp>
      <p:sp>
        <p:nvSpPr>
          <p:cNvPr id="9" name="Text Placeholder 2"/>
          <p:cNvSpPr txBox="1">
            <a:spLocks/>
          </p:cNvSpPr>
          <p:nvPr/>
        </p:nvSpPr>
        <p:spPr>
          <a:xfrm>
            <a:off x="706030" y="1424776"/>
            <a:ext cx="11108018" cy="457048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a:gsLst>
                    <a:gs pos="0">
                      <a:schemeClr val="tx1">
                        <a:lumMod val="75000"/>
                        <a:lumOff val="25000"/>
                      </a:schemeClr>
                    </a:gs>
                    <a:gs pos="86000">
                      <a:schemeClr val="tx1">
                        <a:lumMod val="75000"/>
                        <a:lumOff val="25000"/>
                      </a:schemeClr>
                    </a:gs>
                  </a:gsLst>
                  <a:lin ang="5400000" scaled="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Cross-functional team</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No dependencies (No code ownership)</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2-10 dedicated people</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2-10 weeks</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Led by assigned Tech Lead</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Working in public</a:t>
            </a:r>
          </a:p>
          <a:p>
            <a:pPr marL="555073" indent="-555073" defTabSz="1110102">
              <a:lnSpc>
                <a:spcPct val="100000"/>
              </a:lnSpc>
              <a:buFont typeface="Arial"/>
              <a:buChar char="•"/>
              <a:defRPr/>
            </a:pPr>
            <a:r>
              <a:rPr lang="en-US" sz="3600" dirty="0">
                <a:gradFill>
                  <a:gsLst>
                    <a:gs pos="0">
                      <a:srgbClr val="FFFFFF">
                        <a:lumMod val="75000"/>
                        <a:lumOff val="25000"/>
                      </a:srgbClr>
                    </a:gs>
                    <a:gs pos="86000">
                      <a:srgbClr val="FFFFFF">
                        <a:lumMod val="75000"/>
                        <a:lumOff val="25000"/>
                      </a:srgbClr>
                    </a:gs>
                  </a:gsLst>
                  <a:lin ang="5400000" scaled="0"/>
                </a:gradFill>
              </a:rPr>
              <a:t>Tasked with moving metrics (not just shipping)</a:t>
            </a:r>
          </a:p>
        </p:txBody>
      </p:sp>
    </p:spTree>
    <p:extLst>
      <p:ext uri="{BB962C8B-B14F-4D97-AF65-F5344CB8AC3E}">
        <p14:creationId xmlns:p14="http://schemas.microsoft.com/office/powerpoint/2010/main" val="130888519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Stock_000004239009Larg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3929" y="0"/>
            <a:ext cx="12892899" cy="7108544"/>
          </a:xfrm>
          <a:prstGeom prst="rect">
            <a:avLst/>
          </a:prstGeom>
        </p:spPr>
      </p:pic>
      <p:sp>
        <p:nvSpPr>
          <p:cNvPr id="16" name="Rectangle 15"/>
          <p:cNvSpPr/>
          <p:nvPr/>
        </p:nvSpPr>
        <p:spPr bwMode="auto">
          <a:xfrm>
            <a:off x="-365368" y="2702488"/>
            <a:ext cx="12984337" cy="4543774"/>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7" tIns="45709" rIns="91417" bIns="45709"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Rectangle 4"/>
          <p:cNvSpPr/>
          <p:nvPr/>
        </p:nvSpPr>
        <p:spPr>
          <a:xfrm>
            <a:off x="366141" y="4411652"/>
            <a:ext cx="8864600" cy="1231598"/>
          </a:xfrm>
          <a:prstGeom prst="rect">
            <a:avLst/>
          </a:prstGeom>
        </p:spPr>
        <p:txBody>
          <a:bodyPr wrap="square">
            <a:noAutofit/>
          </a:bodyPr>
          <a:lstStyle/>
          <a:p>
            <a:pPr>
              <a:lnSpc>
                <a:spcPct val="90000"/>
              </a:lnSpc>
            </a:pPr>
            <a:r>
              <a:rPr lang="en-US" sz="5000" spc="-100" dirty="0" smtClean="0">
                <a:gradFill>
                  <a:gsLst>
                    <a:gs pos="0">
                      <a:srgbClr val="FBFBFB"/>
                    </a:gs>
                    <a:gs pos="100000">
                      <a:srgbClr val="FBFBFB"/>
                    </a:gs>
                  </a:gsLst>
                  <a:lin ang="5400000" scaled="0"/>
                </a:gradFill>
                <a:latin typeface="Segoe UI Light" pitchFamily="34" charset="0"/>
              </a:rPr>
              <a:t>Flexible, single product </a:t>
            </a:r>
          </a:p>
          <a:p>
            <a:pPr>
              <a:lnSpc>
                <a:spcPct val="90000"/>
              </a:lnSpc>
            </a:pPr>
            <a:r>
              <a:rPr lang="en-US" sz="5000" spc="-100" dirty="0">
                <a:gradFill>
                  <a:gsLst>
                    <a:gs pos="0">
                      <a:srgbClr val="FBFBFB"/>
                    </a:gs>
                    <a:gs pos="100000">
                      <a:srgbClr val="FBFBFB"/>
                    </a:gs>
                  </a:gsLst>
                  <a:lin ang="5400000" scaled="0"/>
                </a:gradFill>
                <a:latin typeface="Segoe UI Light" pitchFamily="34" charset="0"/>
              </a:rPr>
              <a:t>f</a:t>
            </a:r>
            <a:r>
              <a:rPr lang="en-US" sz="5000" spc="-100" dirty="0" smtClean="0">
                <a:gradFill>
                  <a:gsLst>
                    <a:gs pos="0">
                      <a:srgbClr val="FBFBFB"/>
                    </a:gs>
                    <a:gs pos="100000">
                      <a:srgbClr val="FBFBFB"/>
                    </a:gs>
                  </a:gsLst>
                  <a:lin ang="5400000" scaled="0"/>
                </a:gradFill>
                <a:latin typeface="Segoe UI Light" pitchFamily="34" charset="0"/>
              </a:rPr>
              <a:t>ocused on the future, </a:t>
            </a:r>
          </a:p>
          <a:p>
            <a:pPr>
              <a:lnSpc>
                <a:spcPct val="90000"/>
              </a:lnSpc>
            </a:pPr>
            <a:r>
              <a:rPr lang="en-US" sz="5000" spc="-100" dirty="0">
                <a:gradFill>
                  <a:gsLst>
                    <a:gs pos="0">
                      <a:srgbClr val="FBFBFB"/>
                    </a:gs>
                    <a:gs pos="100000">
                      <a:srgbClr val="FBFBFB"/>
                    </a:gs>
                  </a:gsLst>
                  <a:lin ang="5400000" scaled="0"/>
                </a:gradFill>
                <a:latin typeface="Segoe UI Light" pitchFamily="34" charset="0"/>
              </a:rPr>
              <a:t>n</a:t>
            </a:r>
            <a:r>
              <a:rPr lang="en-US" sz="5000" spc="-100" dirty="0" smtClean="0">
                <a:gradFill>
                  <a:gsLst>
                    <a:gs pos="0">
                      <a:srgbClr val="FBFBFB"/>
                    </a:gs>
                    <a:gs pos="100000">
                      <a:srgbClr val="FBFBFB"/>
                    </a:gs>
                  </a:gsLst>
                  <a:lin ang="5400000" scaled="0"/>
                </a:gradFill>
                <a:latin typeface="Segoe UI Light" pitchFamily="34" charset="0"/>
              </a:rPr>
              <a:t>ot the past.</a:t>
            </a:r>
            <a:endParaRPr lang="en-US" sz="5000" spc="-100" dirty="0">
              <a:gradFill>
                <a:gsLst>
                  <a:gs pos="0">
                    <a:srgbClr val="FBFBFB"/>
                  </a:gs>
                  <a:gs pos="100000">
                    <a:srgbClr val="FBFBFB"/>
                  </a:gs>
                </a:gsLst>
                <a:lin ang="5400000" scaled="0"/>
              </a:gradFill>
              <a:latin typeface="Segoe UI Light" pitchFamily="34" charset="0"/>
            </a:endParaRPr>
          </a:p>
        </p:txBody>
      </p:sp>
    </p:spTree>
    <p:extLst>
      <p:ext uri="{BB962C8B-B14F-4D97-AF65-F5344CB8AC3E}">
        <p14:creationId xmlns:p14="http://schemas.microsoft.com/office/powerpoint/2010/main" val="62135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2436475" cy="6994525"/>
          </a:xfrm>
          <a:prstGeom prst="rect">
            <a:avLst/>
          </a:prstGeom>
        </p:spPr>
      </p:pic>
      <p:sp>
        <p:nvSpPr>
          <p:cNvPr id="2" name="Title 1"/>
          <p:cNvSpPr>
            <a:spLocks noGrp="1"/>
          </p:cNvSpPr>
          <p:nvPr>
            <p:ph type="title"/>
          </p:nvPr>
        </p:nvSpPr>
        <p:spPr/>
        <p:txBody>
          <a:bodyPr/>
          <a:lstStyle/>
          <a:p>
            <a:r>
              <a:rPr lang="en-US" dirty="0"/>
              <a:t>Monolithic Architecture</a:t>
            </a:r>
          </a:p>
        </p:txBody>
      </p:sp>
    </p:spTree>
    <p:extLst>
      <p:ext uri="{BB962C8B-B14F-4D97-AF65-F5344CB8AC3E}">
        <p14:creationId xmlns:p14="http://schemas.microsoft.com/office/powerpoint/2010/main" val="40300729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3"/>
            <a:ext cx="12436475" cy="6994524"/>
          </a:xfrm>
          <a:prstGeom prst="rect">
            <a:avLst/>
          </a:prstGeom>
        </p:spPr>
      </p:pic>
      <p:sp>
        <p:nvSpPr>
          <p:cNvPr id="2" name="Title 1"/>
          <p:cNvSpPr>
            <a:spLocks noGrp="1"/>
          </p:cNvSpPr>
          <p:nvPr>
            <p:ph type="title"/>
          </p:nvPr>
        </p:nvSpPr>
        <p:spPr/>
        <p:txBody>
          <a:bodyPr/>
          <a:lstStyle/>
          <a:p>
            <a:r>
              <a:rPr lang="en-US" dirty="0"/>
              <a:t>Flexible, Decentralized Architecture</a:t>
            </a:r>
            <a:br>
              <a:rPr lang="en-US" dirty="0"/>
            </a:br>
            <a:endParaRPr lang="en-US" dirty="0"/>
          </a:p>
        </p:txBody>
      </p:sp>
    </p:spTree>
    <p:extLst>
      <p:ext uri="{BB962C8B-B14F-4D97-AF65-F5344CB8AC3E}">
        <p14:creationId xmlns:p14="http://schemas.microsoft.com/office/powerpoint/2010/main" val="70780188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1898" y="1394165"/>
            <a:ext cx="11064119" cy="4523251"/>
          </a:xfrm>
        </p:spPr>
        <p:txBody>
          <a:bodyPr/>
          <a:lstStyle/>
          <a:p>
            <a:pPr defTabSz="685738"/>
            <a:r>
              <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“Organizations which design systems ... are constrained to produce designs which are copies of the communication structures of these organizations</a:t>
            </a:r>
            <a:r>
              <a:rPr lang="en-US" sz="48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a:t>
            </a:r>
            <a:endPar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endParaRPr>
          </a:p>
          <a:p>
            <a:pPr algn="just" defTabSz="685738"/>
            <a:r>
              <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			 	</a:t>
            </a:r>
            <a:r>
              <a:rPr lang="en-US" sz="48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		</a:t>
            </a:r>
            <a:r>
              <a:rPr lang="en-US" sz="48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		      </a:t>
            </a:r>
            <a:endParaRPr lang="en-US" sz="48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endParaRPr>
          </a:p>
          <a:p>
            <a:pPr algn="just" defTabSz="685738"/>
            <a:r>
              <a:rPr lang="en-US" sz="44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							    			  - </a:t>
            </a:r>
            <a:r>
              <a:rPr lang="en-US" sz="44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Conway’s Law</a:t>
            </a:r>
          </a:p>
        </p:txBody>
      </p:sp>
    </p:spTree>
    <p:extLst>
      <p:ext uri="{BB962C8B-B14F-4D97-AF65-F5344CB8AC3E}">
        <p14:creationId xmlns:p14="http://schemas.microsoft.com/office/powerpoint/2010/main" val="130888519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Stock_000020969813Medium.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714759"/>
            <a:ext cx="12436475" cy="7196406"/>
          </a:xfrm>
          <a:prstGeom prst="rect">
            <a:avLst/>
          </a:prstGeom>
        </p:spPr>
      </p:pic>
      <p:grpSp>
        <p:nvGrpSpPr>
          <p:cNvPr id="16" name="Group 15"/>
          <p:cNvGrpSpPr/>
          <p:nvPr/>
        </p:nvGrpSpPr>
        <p:grpSpPr>
          <a:xfrm>
            <a:off x="549019" y="4479690"/>
            <a:ext cx="11521314" cy="1943622"/>
            <a:chOff x="914775" y="4320213"/>
            <a:chExt cx="8799959" cy="1943622"/>
          </a:xfrm>
        </p:grpSpPr>
        <p:sp>
          <p:nvSpPr>
            <p:cNvPr id="7" name="TextBox 6"/>
            <p:cNvSpPr txBox="1"/>
            <p:nvPr/>
          </p:nvSpPr>
          <p:spPr>
            <a:xfrm>
              <a:off x="1548773" y="4708343"/>
              <a:ext cx="7489659" cy="1431161"/>
            </a:xfrm>
            <a:prstGeom prst="rect">
              <a:avLst/>
            </a:prstGeom>
            <a:noFill/>
          </p:spPr>
          <p:txBody>
            <a:bodyPr wrap="square" rtlCol="0">
              <a:spAutoFit/>
            </a:bodyPr>
            <a:lstStyle/>
            <a:p>
              <a:pPr defTabSz="457103"/>
              <a:endParaRPr lang="en-US" sz="8700" dirty="0">
                <a:solidFill>
                  <a:srgbClr val="7F7F7F"/>
                </a:solidFill>
                <a:latin typeface="Helvetica"/>
              </a:endParaRPr>
            </a:p>
          </p:txBody>
        </p:sp>
        <p:sp>
          <p:nvSpPr>
            <p:cNvPr id="8" name="Rectangle 7"/>
            <p:cNvSpPr/>
            <p:nvPr/>
          </p:nvSpPr>
          <p:spPr>
            <a:xfrm>
              <a:off x="914775" y="5330407"/>
              <a:ext cx="4425289" cy="933428"/>
            </a:xfrm>
            <a:prstGeom prst="rect">
              <a:avLst/>
            </a:prstGeom>
            <a:solidFill>
              <a:srgbClr val="0071BC"/>
            </a:solidFill>
          </p:spPr>
          <p:txBody>
            <a:bodyPr wrap="square" lIns="274307" tIns="34289" rIns="68577" bIns="34289" anchor="ctr">
              <a:noAutofit/>
            </a:bodyPr>
            <a:lstStyle/>
            <a:p>
              <a:pPr algn="ctr" defTabSz="685620">
                <a:spcAft>
                  <a:spcPts val="900"/>
                </a:spcAft>
              </a:pPr>
              <a:endParaRPr lang="en-US" sz="2400" dirty="0">
                <a:solidFill>
                  <a:srgbClr val="FFFFFF">
                    <a:alpha val="99000"/>
                  </a:srgbClr>
                </a:solidFill>
                <a:latin typeface="Segoe UI Semibold" pitchFamily="34" charset="0"/>
              </a:endParaRPr>
            </a:p>
            <a:p>
              <a:pPr algn="ctr" defTabSz="685620">
                <a:spcAft>
                  <a:spcPts val="900"/>
                </a:spcAft>
              </a:pPr>
              <a:r>
                <a:rPr lang="en-US" sz="2400" b="1" dirty="0">
                  <a:solidFill>
                    <a:srgbClr val="FFFFFF">
                      <a:alpha val="99000"/>
                    </a:srgbClr>
                  </a:solidFill>
                  <a:latin typeface="Segoe UI Light" pitchFamily="34" charset="0"/>
                </a:rPr>
                <a:t>Buyers</a:t>
              </a:r>
              <a:endParaRPr lang="en-US" sz="2400" dirty="0">
                <a:solidFill>
                  <a:srgbClr val="FFFFFF">
                    <a:alpha val="99000"/>
                  </a:srgbClr>
                </a:solidFill>
                <a:latin typeface="Segoe UI Light" pitchFamily="34" charset="0"/>
              </a:endParaRPr>
            </a:p>
            <a:p>
              <a:pPr algn="ctr" defTabSz="685620">
                <a:lnSpc>
                  <a:spcPts val="3000"/>
                </a:lnSpc>
                <a:spcBef>
                  <a:spcPts val="450"/>
                </a:spcBef>
              </a:pPr>
              <a:endParaRPr lang="en-US" sz="2400" dirty="0">
                <a:solidFill>
                  <a:srgbClr val="FFFFFF">
                    <a:alpha val="99000"/>
                  </a:srgbClr>
                </a:solidFill>
                <a:latin typeface="Segoe UI Light" pitchFamily="34" charset="0"/>
              </a:endParaRPr>
            </a:p>
          </p:txBody>
        </p:sp>
        <p:sp>
          <p:nvSpPr>
            <p:cNvPr id="9" name="Rectangle 8"/>
            <p:cNvSpPr/>
            <p:nvPr/>
          </p:nvSpPr>
          <p:spPr bwMode="auto">
            <a:xfrm>
              <a:off x="914775" y="4320213"/>
              <a:ext cx="4425290" cy="95828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7" tIns="34289" rIns="34289" bIns="68577" numCol="1" spcCol="0" rtlCol="0" fromWordArt="0" anchor="ctr" anchorCtr="0" forceAA="0" compatLnSpc="1">
              <a:prstTxWarp prst="textNoShape">
                <a:avLst/>
              </a:prstTxWarp>
              <a:noAutofit/>
            </a:bodyPr>
            <a:lstStyle/>
            <a:p>
              <a:pPr algn="ctr" defTabSz="685620">
                <a:lnSpc>
                  <a:spcPts val="3000"/>
                </a:lnSpc>
                <a:spcBef>
                  <a:spcPts val="450"/>
                </a:spcBef>
              </a:pPr>
              <a:r>
                <a:rPr lang="en-US" sz="2400" b="1" dirty="0">
                  <a:solidFill>
                    <a:schemeClr val="tx1">
                      <a:lumMod val="75000"/>
                      <a:alpha val="99000"/>
                    </a:schemeClr>
                  </a:solidFill>
                  <a:latin typeface="Segoe UI Light" pitchFamily="34" charset="0"/>
                </a:rPr>
                <a:t>Traditional Enterprise </a:t>
              </a:r>
            </a:p>
            <a:p>
              <a:pPr algn="ctr" defTabSz="685620">
                <a:lnSpc>
                  <a:spcPts val="3000"/>
                </a:lnSpc>
                <a:spcBef>
                  <a:spcPts val="450"/>
                </a:spcBef>
              </a:pPr>
              <a:r>
                <a:rPr lang="en-US" sz="2400" b="1" dirty="0">
                  <a:solidFill>
                    <a:schemeClr val="tx1">
                      <a:lumMod val="75000"/>
                      <a:alpha val="99000"/>
                    </a:schemeClr>
                  </a:solidFill>
                  <a:latin typeface="Segoe UI Light" pitchFamily="34" charset="0"/>
                </a:rPr>
                <a:t>Software</a:t>
              </a:r>
            </a:p>
          </p:txBody>
        </p:sp>
        <p:sp>
          <p:nvSpPr>
            <p:cNvPr id="10" name="Rectangle 9"/>
            <p:cNvSpPr/>
            <p:nvPr/>
          </p:nvSpPr>
          <p:spPr bwMode="auto">
            <a:xfrm>
              <a:off x="5397791" y="4320213"/>
              <a:ext cx="4316943" cy="95828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7" tIns="34289" rIns="34289" bIns="68577" numCol="1" spcCol="0" rtlCol="0" fromWordArt="0" anchor="ctr" anchorCtr="0" forceAA="0" compatLnSpc="1">
              <a:prstTxWarp prst="textNoShape">
                <a:avLst/>
              </a:prstTxWarp>
              <a:noAutofit/>
            </a:bodyPr>
            <a:lstStyle/>
            <a:p>
              <a:pPr algn="ctr" defTabSz="685620">
                <a:lnSpc>
                  <a:spcPts val="3000"/>
                </a:lnSpc>
                <a:spcBef>
                  <a:spcPts val="450"/>
                </a:spcBef>
              </a:pPr>
              <a:r>
                <a:rPr lang="en-US" sz="2400" b="1" dirty="0">
                  <a:solidFill>
                    <a:srgbClr val="505050">
                      <a:alpha val="99000"/>
                    </a:srgbClr>
                  </a:solidFill>
                  <a:latin typeface="Segoe UI Light" pitchFamily="34" charset="0"/>
                </a:rPr>
                <a:t>Consumer</a:t>
              </a:r>
            </a:p>
            <a:p>
              <a:pPr algn="ctr" defTabSz="685620">
                <a:lnSpc>
                  <a:spcPts val="3000"/>
                </a:lnSpc>
                <a:spcBef>
                  <a:spcPts val="450"/>
                </a:spcBef>
              </a:pPr>
              <a:r>
                <a:rPr lang="en-US" sz="2400" b="1" dirty="0">
                  <a:solidFill>
                    <a:srgbClr val="505050">
                      <a:alpha val="99000"/>
                    </a:srgbClr>
                  </a:solidFill>
                  <a:latin typeface="Segoe UI Light" pitchFamily="34" charset="0"/>
                </a:rPr>
                <a:t> Software</a:t>
              </a:r>
            </a:p>
          </p:txBody>
        </p:sp>
        <p:sp>
          <p:nvSpPr>
            <p:cNvPr id="11" name="Rectangle 10"/>
            <p:cNvSpPr/>
            <p:nvPr/>
          </p:nvSpPr>
          <p:spPr>
            <a:xfrm>
              <a:off x="5397791" y="5338366"/>
              <a:ext cx="4316943" cy="925469"/>
            </a:xfrm>
            <a:prstGeom prst="rect">
              <a:avLst/>
            </a:prstGeom>
            <a:solidFill>
              <a:srgbClr val="0071BC"/>
            </a:solidFill>
          </p:spPr>
          <p:txBody>
            <a:bodyPr wrap="square" lIns="274307" tIns="34289" rIns="68577" bIns="34289" anchor="ctr">
              <a:noAutofit/>
            </a:bodyPr>
            <a:lstStyle/>
            <a:p>
              <a:pPr algn="ctr" defTabSz="685620">
                <a:spcAft>
                  <a:spcPts val="900"/>
                </a:spcAft>
              </a:pPr>
              <a:r>
                <a:rPr lang="en-US" sz="2400" b="1" dirty="0">
                  <a:solidFill>
                    <a:srgbClr val="FFFFFF">
                      <a:alpha val="99000"/>
                    </a:srgbClr>
                  </a:solidFill>
                  <a:latin typeface="Segoe UI Light" pitchFamily="34" charset="0"/>
                </a:rPr>
                <a:t>Users</a:t>
              </a:r>
              <a:endParaRPr lang="en-US" sz="2400" dirty="0">
                <a:solidFill>
                  <a:srgbClr val="FFFFFF">
                    <a:alpha val="99000"/>
                  </a:srgbClr>
                </a:solidFill>
                <a:latin typeface="Segoe UI Light" pitchFamily="34" charset="0"/>
              </a:endParaRPr>
            </a:p>
          </p:txBody>
        </p:sp>
        <p:grpSp>
          <p:nvGrpSpPr>
            <p:cNvPr id="12" name="Group 11"/>
            <p:cNvGrpSpPr/>
            <p:nvPr/>
          </p:nvGrpSpPr>
          <p:grpSpPr>
            <a:xfrm>
              <a:off x="4668555" y="4495896"/>
              <a:ext cx="1461891" cy="1405642"/>
              <a:chOff x="3790741" y="4222980"/>
              <a:chExt cx="1553882" cy="1553882"/>
            </a:xfrm>
          </p:grpSpPr>
          <p:sp>
            <p:nvSpPr>
              <p:cNvPr id="13" name="Oval 12"/>
              <p:cNvSpPr/>
              <p:nvPr/>
            </p:nvSpPr>
            <p:spPr>
              <a:xfrm>
                <a:off x="3790741" y="4222980"/>
                <a:ext cx="1553882" cy="1553882"/>
              </a:xfrm>
              <a:prstGeom prst="ellipse">
                <a:avLst/>
              </a:prstGeom>
              <a:solidFill>
                <a:schemeClr val="bg1">
                  <a:alpha val="3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05">
                  <a:defRPr/>
                </a:pPr>
                <a:endParaRPr lang="en-US" sz="2800" kern="0">
                  <a:solidFill>
                    <a:srgbClr val="595959"/>
                  </a:solidFill>
                  <a:latin typeface="Helvetica"/>
                </a:endParaRPr>
              </a:p>
            </p:txBody>
          </p:sp>
          <p:pic>
            <p:nvPicPr>
              <p:cNvPr id="14" name="Picture 13"/>
              <p:cNvPicPr>
                <a:picLocks noChangeAspect="1"/>
              </p:cNvPicPr>
              <p:nvPr/>
            </p:nvPicPr>
            <p:blipFill>
              <a:blip r:embed="rId4"/>
              <a:stretch>
                <a:fillRect/>
              </a:stretch>
            </p:blipFill>
            <p:spPr>
              <a:xfrm rot="2700000">
                <a:off x="4110482" y="4673083"/>
                <a:ext cx="914400" cy="914400"/>
              </a:xfrm>
              <a:prstGeom prst="rect">
                <a:avLst/>
              </a:prstGeom>
            </p:spPr>
          </p:pic>
          <p:sp>
            <p:nvSpPr>
              <p:cNvPr id="15" name="Text Placeholder 4"/>
              <p:cNvSpPr txBox="1">
                <a:spLocks/>
              </p:cNvSpPr>
              <p:nvPr/>
            </p:nvSpPr>
            <p:spPr>
              <a:xfrm>
                <a:off x="3790741" y="4442946"/>
                <a:ext cx="1553882" cy="25301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500" dirty="0">
                    <a:solidFill>
                      <a:schemeClr val="bg2">
                        <a:lumMod val="10000"/>
                      </a:schemeClr>
                    </a:solidFill>
                    <a:latin typeface="Helvetica"/>
                  </a:rPr>
                  <a:t> </a:t>
                </a:r>
                <a:r>
                  <a:rPr lang="en-US" sz="1500" b="1" dirty="0">
                    <a:solidFill>
                      <a:schemeClr val="bg2">
                        <a:lumMod val="10000"/>
                      </a:schemeClr>
                    </a:solidFill>
                    <a:latin typeface="Segoe UI Light" pitchFamily="34" charset="0"/>
                  </a:rPr>
                  <a:t>CONFLICT</a:t>
                </a:r>
                <a:endParaRPr lang="en-US" sz="1500" dirty="0">
                  <a:solidFill>
                    <a:schemeClr val="bg2">
                      <a:lumMod val="10000"/>
                    </a:schemeClr>
                  </a:solidFill>
                  <a:latin typeface="Segoe UI Light" pitchFamily="34" charset="0"/>
                </a:endParaRPr>
              </a:p>
            </p:txBody>
          </p:sp>
        </p:grpSp>
      </p:grpSp>
    </p:spTree>
    <p:extLst>
      <p:ext uri="{BB962C8B-B14F-4D97-AF65-F5344CB8AC3E}">
        <p14:creationId xmlns:p14="http://schemas.microsoft.com/office/powerpoint/2010/main" val="31820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402" y="4865662"/>
            <a:ext cx="11889564" cy="917575"/>
          </a:xfrm>
        </p:spPr>
        <p:txBody>
          <a:bodyPr/>
          <a:lstStyle/>
          <a:p>
            <a:pPr defTabSz="685592"/>
            <a:r>
              <a:rPr lang="en-US" sz="1900" dirty="0">
                <a:gradFill>
                  <a:gsLst>
                    <a:gs pos="0">
                      <a:srgbClr val="FFFFFF">
                        <a:lumMod val="75000"/>
                        <a:lumOff val="25000"/>
                      </a:srgbClr>
                    </a:gs>
                    <a:gs pos="80000">
                      <a:srgbClr val="FFFFFF">
                        <a:lumMod val="65000"/>
                        <a:lumOff val="35000"/>
                      </a:srgbClr>
                    </a:gs>
                  </a:gsLst>
                  <a:lin ang="16200000" scaled="0"/>
                </a:gradFill>
                <a:latin typeface="+mn-lt"/>
              </a:rPr>
              <a:t>Dennis Story, Chief Financial Officer, Manhattan Associates</a:t>
            </a:r>
          </a:p>
        </p:txBody>
      </p:sp>
      <p:sp>
        <p:nvSpPr>
          <p:cNvPr id="4" name="Text Placeholder 3"/>
          <p:cNvSpPr>
            <a:spLocks noGrp="1"/>
          </p:cNvSpPr>
          <p:nvPr>
            <p:ph type="body" sz="quarter" idx="10"/>
          </p:nvPr>
        </p:nvSpPr>
        <p:spPr>
          <a:xfrm>
            <a:off x="823337" y="1302726"/>
            <a:ext cx="11064119" cy="2686890"/>
          </a:xfrm>
        </p:spPr>
        <p:txBody>
          <a:bodyPr/>
          <a:lstStyle/>
          <a:p>
            <a:pPr algn="just" defTabSz="685592"/>
            <a:r>
              <a:rPr lang="en-US" sz="36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“It's a challenge for most enterprise software companies to get product changes to market quickly. One of the biggest assets of Yammer is their rapid release cycles. They continue to innovate quickly, and the product is constantly improving.”</a:t>
            </a:r>
            <a:endParaRPr lang="en-US" sz="3600" dirty="0">
              <a:gradFill>
                <a:gsLst>
                  <a:gs pos="0">
                    <a:srgbClr val="FFFFFF">
                      <a:lumMod val="75000"/>
                      <a:lumOff val="25000"/>
                    </a:srgbClr>
                  </a:gs>
                  <a:gs pos="80000">
                    <a:srgbClr val="FFFFFF">
                      <a:lumMod val="65000"/>
                      <a:lumOff val="35000"/>
                    </a:srgbClr>
                  </a:gs>
                </a:gsLst>
                <a:lin ang="16200000" scaled="0"/>
              </a:gradFill>
              <a:latin typeface="Segoe UI Light" pitchFamily="34" charset="0"/>
            </a:endParaRPr>
          </a:p>
        </p:txBody>
      </p:sp>
      <p:cxnSp>
        <p:nvCxnSpPr>
          <p:cNvPr id="11" name="Straight Connector 10"/>
          <p:cNvCxnSpPr/>
          <p:nvPr/>
        </p:nvCxnSpPr>
        <p:spPr>
          <a:xfrm flipV="1">
            <a:off x="823336" y="4408498"/>
            <a:ext cx="11016883" cy="3152"/>
          </a:xfrm>
          <a:prstGeom prst="line">
            <a:avLst/>
          </a:prstGeom>
          <a:ln w="25400">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Right Triangle 11"/>
          <p:cNvSpPr/>
          <p:nvPr/>
        </p:nvSpPr>
        <p:spPr>
          <a:xfrm rot="5400000">
            <a:off x="1579641" y="4386560"/>
            <a:ext cx="137918" cy="209349"/>
          </a:xfrm>
          <a:prstGeom prst="rtTriangl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110978" tIns="55489" rIns="110978" bIns="55489" rtlCol="0" anchor="ctr"/>
          <a:lstStyle/>
          <a:p>
            <a:pPr algn="ctr" defTabSz="554840"/>
            <a:endParaRPr lang="en-US">
              <a:solidFill>
                <a:srgbClr val="FFFFFF"/>
              </a:solidFill>
              <a:latin typeface="Helvetica"/>
            </a:endParaRPr>
          </a:p>
        </p:txBody>
      </p:sp>
    </p:spTree>
    <p:extLst>
      <p:ext uri="{BB962C8B-B14F-4D97-AF65-F5344CB8AC3E}">
        <p14:creationId xmlns:p14="http://schemas.microsoft.com/office/powerpoint/2010/main" val="367862203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06416445Medium.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631" y="-1"/>
            <a:ext cx="12471106" cy="7246261"/>
          </a:xfrm>
          <a:prstGeom prst="rect">
            <a:avLst/>
          </a:prstGeom>
        </p:spPr>
      </p:pic>
    </p:spTree>
    <p:extLst>
      <p:ext uri="{BB962C8B-B14F-4D97-AF65-F5344CB8AC3E}">
        <p14:creationId xmlns:p14="http://schemas.microsoft.com/office/powerpoint/2010/main" val="36382190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864139" y="5962930"/>
            <a:ext cx="4025810" cy="551819"/>
          </a:xfrm>
          <a:prstGeom prst="rect">
            <a:avLst/>
          </a:prstGeom>
        </p:spPr>
        <p:txBody>
          <a:bodyPr vert="horz" wrap="square" lIns="146272" tIns="91421" rIns="146272" bIns="91421" rtlCol="0" anchor="t">
            <a:noAutofit/>
          </a:bodyPr>
          <a:lstStyle>
            <a:lvl1pPr algn="l" defTabSz="93254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r" defTabSz="685738"/>
            <a:r>
              <a:rPr lang="en-US" sz="2400"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a:t>
            </a:r>
            <a:r>
              <a:rPr lang="en-US" sz="2400"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YAMMERADAM</a:t>
            </a:r>
          </a:p>
          <a:p>
            <a:pPr algn="r" defTabSz="685738"/>
            <a:endParaRPr lang="en-US" sz="2400" dirty="0">
              <a:gradFill>
                <a:gsLst>
                  <a:gs pos="0">
                    <a:srgbClr val="FFFFFF">
                      <a:lumMod val="75000"/>
                      <a:lumOff val="25000"/>
                    </a:srgbClr>
                  </a:gs>
                  <a:gs pos="80000">
                    <a:srgbClr val="FFFFFF">
                      <a:lumMod val="65000"/>
                      <a:lumOff val="35000"/>
                    </a:srgbClr>
                  </a:gs>
                </a:gsLst>
                <a:lin ang="16200000" scaled="0"/>
              </a:gradFill>
              <a:latin typeface="Segoe UI Light" pitchFamily="34" charset="0"/>
            </a:endParaRPr>
          </a:p>
        </p:txBody>
      </p:sp>
      <p:sp>
        <p:nvSpPr>
          <p:cNvPr id="7" name="Title 1"/>
          <p:cNvSpPr txBox="1">
            <a:spLocks/>
          </p:cNvSpPr>
          <p:nvPr/>
        </p:nvSpPr>
        <p:spPr>
          <a:xfrm>
            <a:off x="274638" y="2125664"/>
            <a:ext cx="11887200" cy="1831975"/>
          </a:xfrm>
          <a:prstGeom prst="rect">
            <a:avLst/>
          </a:prstGeom>
        </p:spPr>
        <p:txBody>
          <a:bodyPr vert="horz" wrap="square" lIns="146272" tIns="91421" rIns="146272" bIns="91421" rtlCol="0" anchor="t">
            <a:noAutofit/>
          </a:bodyPr>
          <a:lstStyle>
            <a:lvl1pPr algn="l" defTabSz="93254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700" dirty="0" smtClean="0"/>
              <a:t>Questions?</a:t>
            </a:r>
            <a:endParaRPr lang="en-US" sz="8700" dirty="0"/>
          </a:p>
        </p:txBody>
      </p:sp>
    </p:spTree>
    <p:extLst>
      <p:ext uri="{BB962C8B-B14F-4D97-AF65-F5344CB8AC3E}">
        <p14:creationId xmlns:p14="http://schemas.microsoft.com/office/powerpoint/2010/main" val="313256760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4"/>
            <a:ext cx="10974388" cy="624843"/>
          </a:xfrm>
          <a:prstGeom prst="rect">
            <a:avLst/>
          </a:prstGeom>
          <a:noFill/>
          <a:ln w="12700">
            <a:noFill/>
            <a:miter lim="800000"/>
            <a:headEnd type="none" w="sm" len="sm"/>
            <a:tailEnd type="none" w="sm" len="sm"/>
          </a:ln>
          <a:effectLst/>
        </p:spPr>
        <p:txBody>
          <a:bodyPr vert="horz" wrap="square" lIns="182842" tIns="146272" rIns="182842" bIns="146272" numCol="1" anchor="t" anchorCtr="0" compatLnSpc="1">
            <a:prstTxWarp prst="textNoShape">
              <a:avLst/>
            </a:prstTxWarp>
            <a:spAutoFit/>
          </a:bodyPr>
          <a:lstStyle/>
          <a:p>
            <a:pPr defTabSz="93209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9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1765904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6"/>
          <p:cNvSpPr>
            <a:spLocks noGrp="1"/>
          </p:cNvSpPr>
          <p:nvPr>
            <p:ph type="title"/>
          </p:nvPr>
        </p:nvSpPr>
        <p:spPr>
          <a:xfrm>
            <a:off x="180769" y="296899"/>
            <a:ext cx="12621076" cy="917575"/>
          </a:xfrm>
        </p:spPr>
        <p:txBody>
          <a:bodyPr/>
          <a:lstStyle/>
          <a:p>
            <a:r>
              <a:rPr lang="en-US" sz="5000" dirty="0"/>
              <a:t>The hidden competition in consumer software</a:t>
            </a:r>
          </a:p>
        </p:txBody>
      </p:sp>
      <p:grpSp>
        <p:nvGrpSpPr>
          <p:cNvPr id="23" name="Group 22"/>
          <p:cNvGrpSpPr/>
          <p:nvPr/>
        </p:nvGrpSpPr>
        <p:grpSpPr>
          <a:xfrm>
            <a:off x="640458" y="1485604"/>
            <a:ext cx="10972680" cy="4754828"/>
            <a:chOff x="640523" y="1234097"/>
            <a:chExt cx="10972680" cy="4705198"/>
          </a:xfrm>
        </p:grpSpPr>
        <p:pic>
          <p:nvPicPr>
            <p:cNvPr id="24" name="Picture 1" descr="Yammer-new5.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0523" y="1234097"/>
              <a:ext cx="6400729" cy="45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Freeform 14"/>
            <p:cNvSpPr>
              <a:spLocks noEditPoints="1"/>
            </p:cNvSpPr>
            <p:nvPr/>
          </p:nvSpPr>
          <p:spPr bwMode="auto">
            <a:xfrm>
              <a:off x="8165564" y="4450677"/>
              <a:ext cx="761648" cy="85388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22778">
                <a:defRPr/>
              </a:pPr>
              <a:endParaRPr lang="en-US" sz="2200" kern="0" spc="-135" dirty="0">
                <a:solidFill>
                  <a:srgbClr val="FFFFFF">
                    <a:lumMod val="50000"/>
                  </a:srgbClr>
                </a:solidFill>
                <a:latin typeface="Segoe UI Light" pitchFamily="34" charset="0"/>
              </a:endParaRPr>
            </a:p>
          </p:txBody>
        </p:sp>
        <p:sp>
          <p:nvSpPr>
            <p:cNvPr id="26" name="Rectangle 25"/>
            <p:cNvSpPr/>
            <p:nvPr/>
          </p:nvSpPr>
          <p:spPr bwMode="auto">
            <a:xfrm>
              <a:off x="7224131" y="3611511"/>
              <a:ext cx="2122682" cy="2188418"/>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3905" fontAlgn="base">
                <a:lnSpc>
                  <a:spcPct val="80000"/>
                </a:lnSpc>
                <a:spcBef>
                  <a:spcPct val="0"/>
                </a:spcBef>
                <a:spcAft>
                  <a:spcPct val="0"/>
                </a:spcAft>
              </a:pPr>
              <a:r>
                <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Twitter</a:t>
              </a:r>
            </a:p>
          </p:txBody>
        </p:sp>
        <p:sp>
          <p:nvSpPr>
            <p:cNvPr id="27" name="Right Arrow 26"/>
            <p:cNvSpPr/>
            <p:nvPr/>
          </p:nvSpPr>
          <p:spPr bwMode="auto">
            <a:xfrm rot="16200000">
              <a:off x="8069250" y="4738894"/>
              <a:ext cx="1488681" cy="912122"/>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8" name="Group 27"/>
            <p:cNvGrpSpPr/>
            <p:nvPr/>
          </p:nvGrpSpPr>
          <p:grpSpPr>
            <a:xfrm>
              <a:off x="9490521" y="1234097"/>
              <a:ext cx="2122682" cy="2188418"/>
              <a:chOff x="5356395" y="1721361"/>
              <a:chExt cx="1624836" cy="1669829"/>
            </a:xfrm>
          </p:grpSpPr>
          <p:sp>
            <p:nvSpPr>
              <p:cNvPr id="35" name="Right Arrow 34"/>
              <p:cNvSpPr/>
              <p:nvPr/>
            </p:nvSpPr>
            <p:spPr bwMode="auto">
              <a:xfrm rot="16200000">
                <a:off x="5826454" y="2349634"/>
                <a:ext cx="1230474" cy="579633"/>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6" name="Rectangle 35"/>
              <p:cNvSpPr/>
              <p:nvPr/>
            </p:nvSpPr>
            <p:spPr bwMode="auto">
              <a:xfrm>
                <a:off x="5356395" y="1721361"/>
                <a:ext cx="1624836" cy="1669829"/>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3905" fontAlgn="base">
                  <a:lnSpc>
                    <a:spcPct val="80000"/>
                  </a:lnSpc>
                  <a:spcBef>
                    <a:spcPct val="0"/>
                  </a:spcBef>
                  <a:spcAft>
                    <a:spcPct val="0"/>
                  </a:spcAft>
                </a:pPr>
                <a:r>
                  <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Facebook</a:t>
                </a:r>
              </a:p>
            </p:txBody>
          </p:sp>
          <p:sp>
            <p:nvSpPr>
              <p:cNvPr id="37" name="Freeform 14"/>
              <p:cNvSpPr>
                <a:spLocks noEditPoints="1"/>
              </p:cNvSpPr>
              <p:nvPr/>
            </p:nvSpPr>
            <p:spPr bwMode="auto">
              <a:xfrm>
                <a:off x="5881640" y="2200161"/>
                <a:ext cx="583014" cy="67064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22778">
                  <a:defRPr/>
                </a:pPr>
                <a:endParaRPr lang="en-US" sz="2200" kern="0" spc="-135" dirty="0">
                  <a:solidFill>
                    <a:srgbClr val="FFFFFF">
                      <a:lumMod val="50000"/>
                    </a:srgbClr>
                  </a:solidFill>
                  <a:latin typeface="Segoe UI Light" pitchFamily="34" charset="0"/>
                </a:endParaRPr>
              </a:p>
            </p:txBody>
          </p:sp>
        </p:grpSp>
        <p:grpSp>
          <p:nvGrpSpPr>
            <p:cNvPr id="29" name="Group 28"/>
            <p:cNvGrpSpPr/>
            <p:nvPr/>
          </p:nvGrpSpPr>
          <p:grpSpPr>
            <a:xfrm>
              <a:off x="7204546" y="1234097"/>
              <a:ext cx="2122682" cy="2210435"/>
              <a:chOff x="11679656" y="487841"/>
              <a:chExt cx="1624836" cy="1686629"/>
            </a:xfrm>
          </p:grpSpPr>
          <p:sp>
            <p:nvSpPr>
              <p:cNvPr id="33" name="Rectangle 32"/>
              <p:cNvSpPr/>
              <p:nvPr/>
            </p:nvSpPr>
            <p:spPr bwMode="auto">
              <a:xfrm>
                <a:off x="11679656" y="487841"/>
                <a:ext cx="1624836" cy="1669829"/>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3905" fontAlgn="base">
                  <a:lnSpc>
                    <a:spcPct val="80000"/>
                  </a:lnSpc>
                  <a:spcBef>
                    <a:spcPct val="0"/>
                  </a:spcBef>
                  <a:spcAft>
                    <a:spcPct val="0"/>
                  </a:spcAft>
                </a:pPr>
                <a:r>
                  <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Pinterest</a:t>
                </a: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ight Arrow 33"/>
              <p:cNvSpPr/>
              <p:nvPr/>
            </p:nvSpPr>
            <p:spPr bwMode="auto">
              <a:xfrm rot="16200000">
                <a:off x="12359955" y="1324113"/>
                <a:ext cx="1002518" cy="698196"/>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30" name="Right Arrow 29"/>
            <p:cNvSpPr/>
            <p:nvPr/>
          </p:nvSpPr>
          <p:spPr bwMode="auto">
            <a:xfrm rot="5400000">
              <a:off x="10214983" y="3968568"/>
              <a:ext cx="1763318" cy="912122"/>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1" name="Rectangle 30"/>
            <p:cNvSpPr/>
            <p:nvPr/>
          </p:nvSpPr>
          <p:spPr bwMode="auto">
            <a:xfrm>
              <a:off x="9484188" y="3593066"/>
              <a:ext cx="2129015" cy="2212981"/>
            </a:xfrm>
            <a:prstGeom prst="rect">
              <a:avLst/>
            </a:prstGeom>
            <a:solidFill>
              <a:srgbClr val="FF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3905" fontAlgn="base">
                <a:spcBef>
                  <a:spcPct val="0"/>
                </a:spcBef>
                <a:spcAft>
                  <a:spcPct val="0"/>
                </a:spcAft>
              </a:pPr>
              <a:r>
                <a:rPr lang="en-US"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My Space</a:t>
              </a:r>
            </a:p>
          </p:txBody>
        </p:sp>
        <p:sp>
          <p:nvSpPr>
            <p:cNvPr id="32" name="Right Arrow 31"/>
            <p:cNvSpPr/>
            <p:nvPr/>
          </p:nvSpPr>
          <p:spPr bwMode="auto">
            <a:xfrm rot="5400000">
              <a:off x="10219389" y="4009148"/>
              <a:ext cx="1763318" cy="912122"/>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05" fontAlgn="base">
                <a:spcBef>
                  <a:spcPct val="0"/>
                </a:spcBef>
                <a:spcAft>
                  <a:spcPct val="0"/>
                </a:spcAft>
              </a:pPr>
              <a:endParaRPr lang="en-US" sz="22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91360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07" y="-1"/>
            <a:ext cx="12434167" cy="699452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2377799" y="0"/>
            <a:ext cx="7772314" cy="7703456"/>
            <a:chOff x="2834995" y="0"/>
            <a:chExt cx="6858001" cy="6858000"/>
          </a:xfrm>
        </p:grpSpPr>
        <p:pic>
          <p:nvPicPr>
            <p:cNvPr id="27" name="Picture 26" descr="HiRe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34995" y="0"/>
              <a:ext cx="6858001" cy="68580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51191" y="1504132"/>
              <a:ext cx="2240649" cy="541220"/>
            </a:xfrm>
            <a:prstGeom prst="rect">
              <a:avLst/>
            </a:prstGeom>
          </p:spPr>
        </p:pic>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61862" y="3798063"/>
              <a:ext cx="1476844" cy="356717"/>
            </a:xfrm>
            <a:prstGeom prst="rect">
              <a:avLst/>
            </a:prstGeom>
          </p:spPr>
        </p:pic>
        <p:sp>
          <p:nvSpPr>
            <p:cNvPr id="32" name="TextBox 31"/>
            <p:cNvSpPr txBox="1"/>
            <p:nvPr/>
          </p:nvSpPr>
          <p:spPr>
            <a:xfrm>
              <a:off x="6385019" y="2011486"/>
              <a:ext cx="1574794" cy="215423"/>
            </a:xfrm>
            <a:prstGeom prst="rect">
              <a:avLst/>
            </a:prstGeom>
            <a:noFill/>
          </p:spPr>
          <p:txBody>
            <a:bodyPr wrap="square" lIns="91421" tIns="45710" rIns="91421" bIns="45710" rtlCol="0">
              <a:spAutoFit/>
            </a:bodyPr>
            <a:lstStyle/>
            <a:p>
              <a:r>
                <a:rPr lang="en-US" sz="800" dirty="0">
                  <a:solidFill>
                    <a:schemeClr val="bg2">
                      <a:lumMod val="10000"/>
                    </a:schemeClr>
                  </a:solidFill>
                  <a:latin typeface="Segoe Pro Light"/>
                  <a:cs typeface="Segoe Pro Light"/>
                </a:rPr>
                <a:t>ENTERPRISE EDITION 2007</a:t>
              </a:r>
            </a:p>
          </p:txBody>
        </p:sp>
      </p:grpSp>
    </p:spTree>
    <p:extLst>
      <p:ext uri="{BB962C8B-B14F-4D97-AF65-F5344CB8AC3E}">
        <p14:creationId xmlns:p14="http://schemas.microsoft.com/office/powerpoint/2010/main" val="2707383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68859"/>
            <a:ext cx="12527528" cy="8339360"/>
          </a:xfrm>
          <a:prstGeom prst="rect">
            <a:avLst/>
          </a:prstGeom>
        </p:spPr>
      </p:pic>
    </p:spTree>
    <p:extLst>
      <p:ext uri="{BB962C8B-B14F-4D97-AF65-F5344CB8AC3E}">
        <p14:creationId xmlns:p14="http://schemas.microsoft.com/office/powerpoint/2010/main" val="3067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2"/>
            <a:ext cx="11887200" cy="748885"/>
          </a:xfrm>
        </p:spPr>
        <p:txBody>
          <a:bodyPr/>
          <a:lstStyle/>
          <a:p>
            <a:endParaRPr lang="en-US"/>
          </a:p>
        </p:txBody>
      </p:sp>
      <p:pic>
        <p:nvPicPr>
          <p:cNvPr id="8" name="Picture 7" descr="77440978_45a1fa83ab_z.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5" y="-68859"/>
            <a:ext cx="12436475" cy="8305800"/>
          </a:xfrm>
          <a:prstGeom prst="rect">
            <a:avLst/>
          </a:prstGeom>
        </p:spPr>
      </p:pic>
    </p:spTree>
    <p:extLst>
      <p:ext uri="{BB962C8B-B14F-4D97-AF65-F5344CB8AC3E}">
        <p14:creationId xmlns:p14="http://schemas.microsoft.com/office/powerpoint/2010/main" val="156820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1661" y="6330397"/>
            <a:ext cx="1640698" cy="184666"/>
          </a:xfrm>
          <a:prstGeom prst="rect">
            <a:avLst/>
          </a:prstGeom>
          <a:noFill/>
        </p:spPr>
        <p:txBody>
          <a:bodyPr wrap="none" lIns="0" tIns="0" rIns="0" bIns="0" rtlCol="0">
            <a:spAutoFit/>
          </a:bodyPr>
          <a:lstStyle/>
          <a:p>
            <a:r>
              <a:rPr lang="en-US" sz="1200" dirty="0">
                <a:latin typeface="Segoe UI Light" pitchFamily="34" charset="0"/>
              </a:rPr>
              <a:t>Source: </a:t>
            </a:r>
            <a:r>
              <a:rPr lang="en-US" sz="1200" dirty="0" err="1">
                <a:latin typeface="Segoe UI Light" pitchFamily="34" charset="0"/>
              </a:rPr>
              <a:t>PlentyOfFish</a:t>
            </a:r>
            <a:r>
              <a:rPr lang="en-US" sz="1200" dirty="0">
                <a:latin typeface="Segoe UI Light" pitchFamily="34" charset="0"/>
              </a:rPr>
              <a:t> Blog</a:t>
            </a:r>
          </a:p>
        </p:txBody>
      </p:sp>
      <p:pic>
        <p:nvPicPr>
          <p:cNvPr id="3" name="Picture 2"/>
          <p:cNvPicPr>
            <a:picLocks noChangeAspect="1"/>
          </p:cNvPicPr>
          <p:nvPr/>
        </p:nvPicPr>
        <p:blipFill>
          <a:blip r:embed="rId2"/>
          <a:stretch>
            <a:fillRect/>
          </a:stretch>
        </p:blipFill>
        <p:spPr>
          <a:xfrm>
            <a:off x="1280531" y="2582872"/>
            <a:ext cx="3937000" cy="1397000"/>
          </a:xfrm>
          <a:prstGeom prst="rect">
            <a:avLst/>
          </a:prstGeom>
        </p:spPr>
      </p:pic>
      <p:pic>
        <p:nvPicPr>
          <p:cNvPr id="4" name="Picture 3"/>
          <p:cNvPicPr>
            <a:picLocks noChangeAspect="1"/>
          </p:cNvPicPr>
          <p:nvPr/>
        </p:nvPicPr>
        <p:blipFill>
          <a:blip r:embed="rId3"/>
          <a:stretch>
            <a:fillRect/>
          </a:stretch>
        </p:blipFill>
        <p:spPr>
          <a:xfrm>
            <a:off x="7036065" y="2582872"/>
            <a:ext cx="3937000" cy="1397000"/>
          </a:xfrm>
          <a:prstGeom prst="rect">
            <a:avLst/>
          </a:prstGeom>
        </p:spPr>
      </p:pic>
      <p:sp>
        <p:nvSpPr>
          <p:cNvPr id="5" name="Rectangle 4"/>
          <p:cNvSpPr/>
          <p:nvPr/>
        </p:nvSpPr>
        <p:spPr>
          <a:xfrm>
            <a:off x="5814731" y="2985774"/>
            <a:ext cx="807268" cy="758294"/>
          </a:xfrm>
          <a:prstGeom prst="rect">
            <a:avLst/>
          </a:prstGeom>
        </p:spPr>
        <p:txBody>
          <a:bodyPr wrap="square" lIns="91421" tIns="45710" rIns="91421" bIns="45710">
            <a:noAutofit/>
          </a:bodyPr>
          <a:lstStyle/>
          <a:p>
            <a:pPr defTabSz="914205">
              <a:lnSpc>
                <a:spcPct val="80000"/>
              </a:lnSpc>
            </a:pPr>
            <a:r>
              <a:rPr lang="en-US" sz="4000" b="1" dirty="0">
                <a:latin typeface="Segoe UI Light" pitchFamily="34" charset="0"/>
              </a:rPr>
              <a:t>v</a:t>
            </a:r>
            <a:r>
              <a:rPr lang="en-US" sz="4000" b="1" dirty="0" smtClean="0">
                <a:latin typeface="Segoe UI Light" pitchFamily="34" charset="0"/>
              </a:rPr>
              <a:t>s.</a:t>
            </a:r>
            <a:endParaRPr lang="en-US" sz="4000" b="1" kern="0" spc="-100" dirty="0">
              <a:cs typeface="Helvetica"/>
            </a:endParaRPr>
          </a:p>
        </p:txBody>
      </p:sp>
    </p:spTree>
    <p:extLst>
      <p:ext uri="{BB962C8B-B14F-4D97-AF65-F5344CB8AC3E}">
        <p14:creationId xmlns:p14="http://schemas.microsoft.com/office/powerpoint/2010/main" val="130428465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Yammer's Secret Sauce">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Title Slide">
  <a:themeElements>
    <a:clrScheme name="YamPower!">
      <a:dk1>
        <a:srgbClr val="7F7F7F"/>
      </a:dk1>
      <a:lt1>
        <a:sysClr val="window" lastClr="FFFFFF"/>
      </a:lt1>
      <a:dk2>
        <a:srgbClr val="595959"/>
      </a:dk2>
      <a:lt2>
        <a:srgbClr val="EEECE1"/>
      </a:lt2>
      <a:accent1>
        <a:srgbClr val="0983AD"/>
      </a:accent1>
      <a:accent2>
        <a:srgbClr val="6EBFC7"/>
      </a:accent2>
      <a:accent3>
        <a:srgbClr val="E47C23"/>
      </a:accent3>
      <a:accent4>
        <a:srgbClr val="63AF34"/>
      </a:accent4>
      <a:accent5>
        <a:srgbClr val="F9C74A"/>
      </a:accent5>
      <a:accent6>
        <a:srgbClr val="C53321"/>
      </a:accent6>
      <a:hlink>
        <a:srgbClr val="0983AD"/>
      </a:hlink>
      <a:folHlink>
        <a:srgbClr val="E57C23"/>
      </a:folHlink>
    </a:clrScheme>
    <a:fontScheme name="Office 2">
      <a:majorFont>
        <a:latin typeface="Helvetica"/>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Helvetic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White Bkgd">
  <a:themeElements>
    <a:clrScheme name="YamJuice">
      <a:dk1>
        <a:srgbClr val="7F7F7F"/>
      </a:dk1>
      <a:lt1>
        <a:sysClr val="window" lastClr="FFFFFF"/>
      </a:lt1>
      <a:dk2>
        <a:srgbClr val="595959"/>
      </a:dk2>
      <a:lt2>
        <a:srgbClr val="D9D9D6"/>
      </a:lt2>
      <a:accent1>
        <a:srgbClr val="0983AD"/>
      </a:accent1>
      <a:accent2>
        <a:srgbClr val="6EBFC7"/>
      </a:accent2>
      <a:accent3>
        <a:srgbClr val="E47C23"/>
      </a:accent3>
      <a:accent4>
        <a:srgbClr val="63AF34"/>
      </a:accent4>
      <a:accent5>
        <a:srgbClr val="F9C74A"/>
      </a:accent5>
      <a:accent6>
        <a:srgbClr val="C53321"/>
      </a:accent6>
      <a:hlink>
        <a:srgbClr val="0983AD"/>
      </a:hlink>
      <a:folHlink>
        <a:srgbClr val="E57C23"/>
      </a:folHlink>
    </a:clrScheme>
    <a:fontScheme name="Office 2">
      <a:majorFont>
        <a:latin typeface="Helvetica"/>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Helvetic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xml><?xml version="1.0" encoding="utf-8"?>
<a:theme xmlns:a="http://schemas.openxmlformats.org/drawingml/2006/main" name="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AudienceTaxHTField0 xmlns="2295e2e7-0eeb-498e-8716-217bb2ee6ee3">
      <Terms xmlns="http://schemas.microsoft.com/office/infopath/2007/PartnerControls"/>
    </AudienceTaxHTField0>
    <MS_x0020_Speaker xmlns="2295e2e7-0eeb-498e-8716-217bb2ee6ee3">
      <UserInfo>
        <DisplayName/>
        <AccountId xsi:nil="true"/>
        <AccountType/>
      </UserInfo>
    </MS_x0020_Speaker>
    <External_x0020_Speaker xmlns="2295e2e7-0eeb-498e-8716-217bb2ee6ee3" xsi:nil="true"/>
    <Session_x0020_Code xmlns="2295e2e7-0eeb-498e-8716-217bb2ee6ee3">SPC269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Speaker xmlns="032d541b-1b4e-4d91-93c7-b10533c52f73">Adam Pisoni</Speaker>
    <TaxCatchAll xmlns="230e9df3-be65-4c73-a93b-d1236ebd677e">
      <Value>316</Value>
      <Value>282</Value>
      <Value>355</Value>
    </TaxCatchAll>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A85338B9-9942-4282-AE0D-98B1F31F15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230e9df3-be65-4c73-a93b-d1236ebd677e"/>
    <ds:schemaRef ds:uri="http://purl.org/dc/elements/1.1/"/>
    <ds:schemaRef ds:uri="2295e2e7-0eeb-498e-8716-217bb2ee6ee3"/>
    <ds:schemaRef ds:uri="032d541b-1b4e-4d91-93c7-b10533c52f73"/>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SPC2012_Yammer's Secret Sauce.potx</Template>
  <TotalTime>23234</TotalTime>
  <Words>4706</Words>
  <Application>Microsoft Office PowerPoint</Application>
  <PresentationFormat>Custom</PresentationFormat>
  <Paragraphs>312</Paragraphs>
  <Slides>43</Slides>
  <Notes>35</Notes>
  <HiddenSlides>0</HiddenSlides>
  <MMClips>0</MMClips>
  <ScaleCrop>false</ScaleCrop>
  <HeadingPairs>
    <vt:vector size="4" baseType="variant">
      <vt:variant>
        <vt:lpstr>Theme</vt:lpstr>
      </vt:variant>
      <vt:variant>
        <vt:i4>7</vt:i4>
      </vt:variant>
      <vt:variant>
        <vt:lpstr>Slide Titles</vt:lpstr>
      </vt:variant>
      <vt:variant>
        <vt:i4>43</vt:i4>
      </vt:variant>
    </vt:vector>
  </HeadingPairs>
  <TitlesOfParts>
    <vt:vector size="50" baseType="lpstr">
      <vt:lpstr>SPC2012_Yammer's Secret Sauce</vt:lpstr>
      <vt:lpstr>5-30072_SPC2012_IT-Pro_Template_16x9_Light</vt:lpstr>
      <vt:lpstr>1_Title Slide</vt:lpstr>
      <vt:lpstr>2_White Bkgd</vt:lpstr>
      <vt:lpstr>Metro Template Light 16x9</vt:lpstr>
      <vt:lpstr>1_Metro Template Light 16x9</vt:lpstr>
      <vt:lpstr>2_Metro Template Light 16x9</vt:lpstr>
      <vt:lpstr>PowerPoint Presentation</vt:lpstr>
      <vt:lpstr>Yammer’s Secret Sauce</vt:lpstr>
      <vt:lpstr>PowerPoint Presentation</vt:lpstr>
      <vt:lpstr>PowerPoint Presentation</vt:lpstr>
      <vt:lpstr>The hidden competition in consumer software</vt:lpstr>
      <vt:lpstr>PowerPoint Presentation</vt:lpstr>
      <vt:lpstr>PowerPoint Presentation</vt:lpstr>
      <vt:lpstr>PowerPoint Presentation</vt:lpstr>
      <vt:lpstr>PowerPoint Presentation</vt:lpstr>
      <vt:lpstr>PowerPoint Presentation</vt:lpstr>
      <vt:lpstr>Sir Ken Robertson</vt:lpstr>
      <vt:lpstr>How Yammer Develops</vt:lpstr>
      <vt:lpstr>PowerPoint Presentation</vt:lpstr>
      <vt:lpstr>Yammer is designed for everyone,  not just the vocal minority.  </vt:lpstr>
      <vt:lpstr>Data-driven Decisions</vt:lpstr>
      <vt:lpstr>Data-driven Decisions</vt:lpstr>
      <vt:lpstr>A/B Testing: The Scientific Method</vt:lpstr>
      <vt:lpstr>PowerPoint Presentation</vt:lpstr>
      <vt:lpstr>PowerPoint Presentation</vt:lpstr>
      <vt:lpstr>PowerPoint Presentation</vt:lpstr>
      <vt:lpstr>Data-driven development requires rapid iteration</vt:lpstr>
      <vt:lpstr>Shorter cycles mean more course corrections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Cross-functional Model </vt:lpstr>
      <vt:lpstr>PowerPoint Presentation</vt:lpstr>
      <vt:lpstr>Monolithic Architecture</vt:lpstr>
      <vt:lpstr>Flexible, Decentralized Architecture </vt:lpstr>
      <vt:lpstr>PowerPoint Presentation</vt:lpstr>
      <vt:lpstr>Dennis Story, Chief Financial Officer, Manhattan Associates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Yammer's secret sauce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982</cp:revision>
  <dcterms:created xsi:type="dcterms:W3CDTF">2012-05-22T07:38:31Z</dcterms:created>
  <dcterms:modified xsi:type="dcterms:W3CDTF">2012-12-06T16:23:38Z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y fmtid="{D5CDD505-2E9C-101B-9397-08002B2CF9AE}" pid="10" name="IsMyDocuments">
    <vt:bool>true</vt:bool>
  </property>
</Properties>
</file>