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5" r:id="rId6"/>
    <p:sldMasterId id="2147484228" r:id="rId7"/>
    <p:sldMasterId id="2147484241" r:id="rId8"/>
  </p:sldMasterIdLst>
  <p:notesMasterIdLst>
    <p:notesMasterId r:id="rId27"/>
  </p:notesMasterIdLst>
  <p:handoutMasterIdLst>
    <p:handoutMasterId r:id="rId28"/>
  </p:handoutMasterIdLst>
  <p:sldIdLst>
    <p:sldId id="1055" r:id="rId9"/>
    <p:sldId id="1054" r:id="rId10"/>
    <p:sldId id="1090" r:id="rId11"/>
    <p:sldId id="1096" r:id="rId12"/>
    <p:sldId id="1092" r:id="rId13"/>
    <p:sldId id="1098" r:id="rId14"/>
    <p:sldId id="1099" r:id="rId15"/>
    <p:sldId id="1100" r:id="rId16"/>
    <p:sldId id="1101" r:id="rId17"/>
    <p:sldId id="1103" r:id="rId18"/>
    <p:sldId id="1104" r:id="rId19"/>
    <p:sldId id="1102" r:id="rId20"/>
    <p:sldId id="1105" r:id="rId21"/>
    <p:sldId id="1097" r:id="rId22"/>
    <p:sldId id="1093" r:id="rId23"/>
    <p:sldId id="1094" r:id="rId24"/>
    <p:sldId id="1106" r:id="rId25"/>
    <p:sldId id="1095" r:id="rId2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p:scale>
          <a:sx n="100" d="100"/>
          <a:sy n="100"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9445FA-16B2-4BE6-9DC3-D76088B0292B}" type="doc">
      <dgm:prSet loTypeId="urn:microsoft.com/office/officeart/2008/layout/VerticalCurvedList" loCatId="list" qsTypeId="urn:microsoft.com/office/officeart/2005/8/quickstyle/3d4" qsCatId="3D" csTypeId="urn:microsoft.com/office/officeart/2005/8/colors/accent0_2" csCatId="mainScheme" phldr="1"/>
      <dgm:spPr/>
      <dgm:t>
        <a:bodyPr/>
        <a:lstStyle/>
        <a:p>
          <a:endParaRPr lang="en-US"/>
        </a:p>
      </dgm:t>
    </dgm:pt>
    <dgm:pt modelId="{49B3569A-D5DC-4A7B-B104-8825E1563279}">
      <dgm:prSet phldrT="[Text]"/>
      <dgm:spPr/>
      <dgm:t>
        <a:bodyPr/>
        <a:lstStyle/>
        <a:p>
          <a:r>
            <a:rPr lang="en-US" smtClean="0"/>
            <a:t>SharePoint Designer 2013</a:t>
          </a:r>
          <a:endParaRPr lang="en-US" dirty="0"/>
        </a:p>
      </dgm:t>
    </dgm:pt>
    <dgm:pt modelId="{396E2F80-492A-4843-A92D-A0B7F389DAF4}" type="parTrans" cxnId="{FEA2E2A9-884E-45F5-8EFC-3786D55F92F0}">
      <dgm:prSet/>
      <dgm:spPr/>
      <dgm:t>
        <a:bodyPr/>
        <a:lstStyle/>
        <a:p>
          <a:endParaRPr lang="en-US"/>
        </a:p>
      </dgm:t>
    </dgm:pt>
    <dgm:pt modelId="{B59D0225-97C4-4EFD-9245-FA39E2F0415D}" type="sibTrans" cxnId="{FEA2E2A9-884E-45F5-8EFC-3786D55F92F0}">
      <dgm:prSet/>
      <dgm:spPr/>
      <dgm:t>
        <a:bodyPr/>
        <a:lstStyle/>
        <a:p>
          <a:endParaRPr lang="en-US"/>
        </a:p>
      </dgm:t>
    </dgm:pt>
    <dgm:pt modelId="{5FAB7A0C-9B78-4E7C-9540-5C9FA6BCBB4C}">
      <dgm:prSet/>
      <dgm:spPr/>
      <dgm:t>
        <a:bodyPr/>
        <a:lstStyle/>
        <a:p>
          <a:r>
            <a:rPr lang="en-US" smtClean="0"/>
            <a:t>Business Continuity Services</a:t>
          </a:r>
          <a:endParaRPr lang="en-US" dirty="0"/>
        </a:p>
      </dgm:t>
    </dgm:pt>
    <dgm:pt modelId="{80189B67-7E64-47DC-A339-6DFAEED3A266}" type="parTrans" cxnId="{3C410486-8DA5-4975-856D-41CE34AFA12D}">
      <dgm:prSet/>
      <dgm:spPr/>
      <dgm:t>
        <a:bodyPr/>
        <a:lstStyle/>
        <a:p>
          <a:endParaRPr lang="en-US"/>
        </a:p>
      </dgm:t>
    </dgm:pt>
    <dgm:pt modelId="{0877799A-5DF4-4028-BB77-26CC09CC5BD2}" type="sibTrans" cxnId="{3C410486-8DA5-4975-856D-41CE34AFA12D}">
      <dgm:prSet/>
      <dgm:spPr/>
      <dgm:t>
        <a:bodyPr/>
        <a:lstStyle/>
        <a:p>
          <a:endParaRPr lang="en-US"/>
        </a:p>
      </dgm:t>
    </dgm:pt>
    <dgm:pt modelId="{51F521E5-7877-4DE4-909F-61A33A65F73D}">
      <dgm:prSet/>
      <dgm:spPr/>
      <dgm:t>
        <a:bodyPr/>
        <a:lstStyle/>
        <a:p>
          <a:r>
            <a:rPr lang="en-US" smtClean="0"/>
            <a:t>Secure Store Service</a:t>
          </a:r>
          <a:endParaRPr lang="en-US" dirty="0" smtClean="0"/>
        </a:p>
      </dgm:t>
    </dgm:pt>
    <dgm:pt modelId="{38852757-0F25-4D6D-A119-CB7B82DA0F59}" type="parTrans" cxnId="{451480B3-5C85-4FDD-BD9B-7EA3A5263F9B}">
      <dgm:prSet/>
      <dgm:spPr/>
      <dgm:t>
        <a:bodyPr/>
        <a:lstStyle/>
        <a:p>
          <a:endParaRPr lang="en-US"/>
        </a:p>
      </dgm:t>
    </dgm:pt>
    <dgm:pt modelId="{E99B0C0C-E9CC-4ADA-BC54-50C3FC5AF7E7}" type="sibTrans" cxnId="{451480B3-5C85-4FDD-BD9B-7EA3A5263F9B}">
      <dgm:prSet/>
      <dgm:spPr/>
      <dgm:t>
        <a:bodyPr/>
        <a:lstStyle/>
        <a:p>
          <a:endParaRPr lang="en-US"/>
        </a:p>
      </dgm:t>
    </dgm:pt>
    <dgm:pt modelId="{8B07D5D2-DC0A-451F-872E-A7C60F4D47C7}">
      <dgm:prSet/>
      <dgm:spPr/>
      <dgm:t>
        <a:bodyPr/>
        <a:lstStyle/>
        <a:p>
          <a:r>
            <a:rPr lang="en-US" smtClean="0"/>
            <a:t>Search</a:t>
          </a:r>
          <a:endParaRPr lang="en-US" dirty="0" smtClean="0"/>
        </a:p>
      </dgm:t>
    </dgm:pt>
    <dgm:pt modelId="{8DB03BE5-B839-4844-B0D1-9C36CAC35D87}" type="parTrans" cxnId="{B2A31FD5-8073-403D-BFC7-B8DADA1FD80F}">
      <dgm:prSet/>
      <dgm:spPr/>
      <dgm:t>
        <a:bodyPr/>
        <a:lstStyle/>
        <a:p>
          <a:endParaRPr lang="en-US"/>
        </a:p>
      </dgm:t>
    </dgm:pt>
    <dgm:pt modelId="{908133C2-5361-45A9-9825-411AD0D19E92}" type="sibTrans" cxnId="{B2A31FD5-8073-403D-BFC7-B8DADA1FD80F}">
      <dgm:prSet/>
      <dgm:spPr/>
      <dgm:t>
        <a:bodyPr/>
        <a:lstStyle/>
        <a:p>
          <a:endParaRPr lang="en-US"/>
        </a:p>
      </dgm:t>
    </dgm:pt>
    <dgm:pt modelId="{EB04C4D8-0A5E-4C3F-91D9-49622A835C47}">
      <dgm:prSet/>
      <dgm:spPr/>
      <dgm:t>
        <a:bodyPr/>
        <a:lstStyle/>
        <a:p>
          <a:r>
            <a:rPr lang="en-US" dirty="0" smtClean="0"/>
            <a:t>Claims to Widows Token Service (C2WTs)</a:t>
          </a:r>
          <a:endParaRPr lang="en-US" dirty="0"/>
        </a:p>
      </dgm:t>
    </dgm:pt>
    <dgm:pt modelId="{8C2D50FA-ED36-4D4F-A005-796C3E29AAD5}" type="parTrans" cxnId="{BF134B0B-97BC-4994-B885-9AF1250FD5DF}">
      <dgm:prSet/>
      <dgm:spPr/>
      <dgm:t>
        <a:bodyPr/>
        <a:lstStyle/>
        <a:p>
          <a:endParaRPr lang="en-US"/>
        </a:p>
      </dgm:t>
    </dgm:pt>
    <dgm:pt modelId="{159399BA-68A4-4442-B2AC-6D28E93BEDB3}" type="sibTrans" cxnId="{BF134B0B-97BC-4994-B885-9AF1250FD5DF}">
      <dgm:prSet/>
      <dgm:spPr/>
      <dgm:t>
        <a:bodyPr/>
        <a:lstStyle/>
        <a:p>
          <a:endParaRPr lang="en-US"/>
        </a:p>
      </dgm:t>
    </dgm:pt>
    <dgm:pt modelId="{A9978DB2-C166-4F52-AFF5-DB2E0A25FF5F}">
      <dgm:prSet/>
      <dgm:spPr/>
      <dgm:t>
        <a:bodyPr/>
        <a:lstStyle/>
        <a:p>
          <a:r>
            <a:rPr lang="en-US" dirty="0" smtClean="0"/>
            <a:t>Windows PowerShell</a:t>
          </a:r>
          <a:endParaRPr lang="en-US" dirty="0"/>
        </a:p>
      </dgm:t>
    </dgm:pt>
    <dgm:pt modelId="{1B6007A7-E720-478B-8108-34B9D389A288}" type="parTrans" cxnId="{2EEFE256-AF61-45C5-B8F4-B8833D19EC00}">
      <dgm:prSet/>
      <dgm:spPr/>
      <dgm:t>
        <a:bodyPr/>
        <a:lstStyle/>
        <a:p>
          <a:endParaRPr lang="en-US"/>
        </a:p>
      </dgm:t>
    </dgm:pt>
    <dgm:pt modelId="{82F63475-08C9-47AC-B699-8950EB820D52}" type="sibTrans" cxnId="{2EEFE256-AF61-45C5-B8F4-B8833D19EC00}">
      <dgm:prSet/>
      <dgm:spPr/>
      <dgm:t>
        <a:bodyPr/>
        <a:lstStyle/>
        <a:p>
          <a:endParaRPr lang="en-US"/>
        </a:p>
      </dgm:t>
    </dgm:pt>
    <dgm:pt modelId="{915C2A63-5BAC-4137-8639-39BDF59CA8C2}" type="pres">
      <dgm:prSet presAssocID="{7E9445FA-16B2-4BE6-9DC3-D76088B0292B}" presName="Name0" presStyleCnt="0">
        <dgm:presLayoutVars>
          <dgm:chMax val="7"/>
          <dgm:chPref val="7"/>
          <dgm:dir/>
        </dgm:presLayoutVars>
      </dgm:prSet>
      <dgm:spPr/>
      <dgm:t>
        <a:bodyPr/>
        <a:lstStyle/>
        <a:p>
          <a:endParaRPr lang="en-US"/>
        </a:p>
      </dgm:t>
    </dgm:pt>
    <dgm:pt modelId="{B5726496-6270-4140-A27C-50CEE8925D5B}" type="pres">
      <dgm:prSet presAssocID="{7E9445FA-16B2-4BE6-9DC3-D76088B0292B}" presName="Name1" presStyleCnt="0"/>
      <dgm:spPr/>
    </dgm:pt>
    <dgm:pt modelId="{0825BBFA-DDF2-4427-9407-8E377180A6B9}" type="pres">
      <dgm:prSet presAssocID="{7E9445FA-16B2-4BE6-9DC3-D76088B0292B}" presName="cycle" presStyleCnt="0"/>
      <dgm:spPr/>
    </dgm:pt>
    <dgm:pt modelId="{87499396-04DB-4D13-9184-B171F181A7EB}" type="pres">
      <dgm:prSet presAssocID="{7E9445FA-16B2-4BE6-9DC3-D76088B0292B}" presName="srcNode" presStyleLbl="node1" presStyleIdx="0" presStyleCnt="6"/>
      <dgm:spPr/>
    </dgm:pt>
    <dgm:pt modelId="{B1C18702-E1C1-450E-9F99-BD888E035662}" type="pres">
      <dgm:prSet presAssocID="{7E9445FA-16B2-4BE6-9DC3-D76088B0292B}" presName="conn" presStyleLbl="parChTrans1D2" presStyleIdx="0" presStyleCnt="1"/>
      <dgm:spPr/>
      <dgm:t>
        <a:bodyPr/>
        <a:lstStyle/>
        <a:p>
          <a:endParaRPr lang="en-US"/>
        </a:p>
      </dgm:t>
    </dgm:pt>
    <dgm:pt modelId="{BA26299A-ADE4-4C8A-9097-620488CF6FE4}" type="pres">
      <dgm:prSet presAssocID="{7E9445FA-16B2-4BE6-9DC3-D76088B0292B}" presName="extraNode" presStyleLbl="node1" presStyleIdx="0" presStyleCnt="6"/>
      <dgm:spPr/>
    </dgm:pt>
    <dgm:pt modelId="{3570EA5E-EC59-4426-BDA9-2386E9E519D5}" type="pres">
      <dgm:prSet presAssocID="{7E9445FA-16B2-4BE6-9DC3-D76088B0292B}" presName="dstNode" presStyleLbl="node1" presStyleIdx="0" presStyleCnt="6"/>
      <dgm:spPr/>
    </dgm:pt>
    <dgm:pt modelId="{22A5EE24-0E6F-43D7-A555-4C23DF3195D6}" type="pres">
      <dgm:prSet presAssocID="{49B3569A-D5DC-4A7B-B104-8825E1563279}" presName="text_1" presStyleLbl="node1" presStyleIdx="0" presStyleCnt="6">
        <dgm:presLayoutVars>
          <dgm:bulletEnabled val="1"/>
        </dgm:presLayoutVars>
      </dgm:prSet>
      <dgm:spPr/>
      <dgm:t>
        <a:bodyPr/>
        <a:lstStyle/>
        <a:p>
          <a:endParaRPr lang="en-US"/>
        </a:p>
      </dgm:t>
    </dgm:pt>
    <dgm:pt modelId="{2AD640AF-6F2B-4D37-A139-7FB97AEC66DC}" type="pres">
      <dgm:prSet presAssocID="{49B3569A-D5DC-4A7B-B104-8825E1563279}" presName="accent_1" presStyleCnt="0"/>
      <dgm:spPr/>
    </dgm:pt>
    <dgm:pt modelId="{57CF91EE-8F68-47A6-AF04-EC1652B5F6C8}" type="pres">
      <dgm:prSet presAssocID="{49B3569A-D5DC-4A7B-B104-8825E1563279}" presName="accentRepeatNode" presStyleLbl="solidFgAcc1" presStyleIdx="0" presStyleCnt="6"/>
      <dgm:spPr/>
    </dgm:pt>
    <dgm:pt modelId="{52754F91-34C2-4BC5-9DB4-59242E826EBF}" type="pres">
      <dgm:prSet presAssocID="{5FAB7A0C-9B78-4E7C-9540-5C9FA6BCBB4C}" presName="text_2" presStyleLbl="node1" presStyleIdx="1" presStyleCnt="6">
        <dgm:presLayoutVars>
          <dgm:bulletEnabled val="1"/>
        </dgm:presLayoutVars>
      </dgm:prSet>
      <dgm:spPr/>
      <dgm:t>
        <a:bodyPr/>
        <a:lstStyle/>
        <a:p>
          <a:endParaRPr lang="en-US"/>
        </a:p>
      </dgm:t>
    </dgm:pt>
    <dgm:pt modelId="{E7DAFD06-0278-49BA-8CA1-F535E16034C4}" type="pres">
      <dgm:prSet presAssocID="{5FAB7A0C-9B78-4E7C-9540-5C9FA6BCBB4C}" presName="accent_2" presStyleCnt="0"/>
      <dgm:spPr/>
    </dgm:pt>
    <dgm:pt modelId="{C1B0EE5C-9926-4D93-BEFE-AC8068381227}" type="pres">
      <dgm:prSet presAssocID="{5FAB7A0C-9B78-4E7C-9540-5C9FA6BCBB4C}" presName="accentRepeatNode" presStyleLbl="solidFgAcc1" presStyleIdx="1" presStyleCnt="6"/>
      <dgm:spPr/>
    </dgm:pt>
    <dgm:pt modelId="{4B75D20D-5286-47AB-A9D3-165CEFE7F77C}" type="pres">
      <dgm:prSet presAssocID="{51F521E5-7877-4DE4-909F-61A33A65F73D}" presName="text_3" presStyleLbl="node1" presStyleIdx="2" presStyleCnt="6">
        <dgm:presLayoutVars>
          <dgm:bulletEnabled val="1"/>
        </dgm:presLayoutVars>
      </dgm:prSet>
      <dgm:spPr/>
      <dgm:t>
        <a:bodyPr/>
        <a:lstStyle/>
        <a:p>
          <a:endParaRPr lang="en-US"/>
        </a:p>
      </dgm:t>
    </dgm:pt>
    <dgm:pt modelId="{8767D67B-C58D-46D3-B0BB-9AF097F7651A}" type="pres">
      <dgm:prSet presAssocID="{51F521E5-7877-4DE4-909F-61A33A65F73D}" presName="accent_3" presStyleCnt="0"/>
      <dgm:spPr/>
    </dgm:pt>
    <dgm:pt modelId="{A2D006D0-D9E9-4F2B-AE7F-17CA5998453D}" type="pres">
      <dgm:prSet presAssocID="{51F521E5-7877-4DE4-909F-61A33A65F73D}" presName="accentRepeatNode" presStyleLbl="solidFgAcc1" presStyleIdx="2" presStyleCnt="6"/>
      <dgm:spPr/>
    </dgm:pt>
    <dgm:pt modelId="{C365EC76-0137-46B4-94FE-D5918BD99284}" type="pres">
      <dgm:prSet presAssocID="{8B07D5D2-DC0A-451F-872E-A7C60F4D47C7}" presName="text_4" presStyleLbl="node1" presStyleIdx="3" presStyleCnt="6">
        <dgm:presLayoutVars>
          <dgm:bulletEnabled val="1"/>
        </dgm:presLayoutVars>
      </dgm:prSet>
      <dgm:spPr/>
      <dgm:t>
        <a:bodyPr/>
        <a:lstStyle/>
        <a:p>
          <a:endParaRPr lang="en-US"/>
        </a:p>
      </dgm:t>
    </dgm:pt>
    <dgm:pt modelId="{15F508A6-689B-4473-8F4B-534B707C18BD}" type="pres">
      <dgm:prSet presAssocID="{8B07D5D2-DC0A-451F-872E-A7C60F4D47C7}" presName="accent_4" presStyleCnt="0"/>
      <dgm:spPr/>
    </dgm:pt>
    <dgm:pt modelId="{2EB16E91-1535-46ED-9C24-47CDE0E79F16}" type="pres">
      <dgm:prSet presAssocID="{8B07D5D2-DC0A-451F-872E-A7C60F4D47C7}" presName="accentRepeatNode" presStyleLbl="solidFgAcc1" presStyleIdx="3" presStyleCnt="6"/>
      <dgm:spPr/>
    </dgm:pt>
    <dgm:pt modelId="{2FE576F3-4F64-451D-85A8-3F4B7DC12488}" type="pres">
      <dgm:prSet presAssocID="{EB04C4D8-0A5E-4C3F-91D9-49622A835C47}" presName="text_5" presStyleLbl="node1" presStyleIdx="4" presStyleCnt="6">
        <dgm:presLayoutVars>
          <dgm:bulletEnabled val="1"/>
        </dgm:presLayoutVars>
      </dgm:prSet>
      <dgm:spPr/>
      <dgm:t>
        <a:bodyPr/>
        <a:lstStyle/>
        <a:p>
          <a:endParaRPr lang="en-US"/>
        </a:p>
      </dgm:t>
    </dgm:pt>
    <dgm:pt modelId="{06659E13-8179-48CD-925D-C0E66D6C7306}" type="pres">
      <dgm:prSet presAssocID="{EB04C4D8-0A5E-4C3F-91D9-49622A835C47}" presName="accent_5" presStyleCnt="0"/>
      <dgm:spPr/>
    </dgm:pt>
    <dgm:pt modelId="{B3EE0701-A395-42AD-BEE1-6D8D9C37A99B}" type="pres">
      <dgm:prSet presAssocID="{EB04C4D8-0A5E-4C3F-91D9-49622A835C47}" presName="accentRepeatNode" presStyleLbl="solidFgAcc1" presStyleIdx="4" presStyleCnt="6"/>
      <dgm:spPr/>
    </dgm:pt>
    <dgm:pt modelId="{DB11D531-A7D5-4B0F-9B58-809B6C1605A9}" type="pres">
      <dgm:prSet presAssocID="{A9978DB2-C166-4F52-AFF5-DB2E0A25FF5F}" presName="text_6" presStyleLbl="node1" presStyleIdx="5" presStyleCnt="6">
        <dgm:presLayoutVars>
          <dgm:bulletEnabled val="1"/>
        </dgm:presLayoutVars>
      </dgm:prSet>
      <dgm:spPr/>
      <dgm:t>
        <a:bodyPr/>
        <a:lstStyle/>
        <a:p>
          <a:endParaRPr lang="en-US"/>
        </a:p>
      </dgm:t>
    </dgm:pt>
    <dgm:pt modelId="{E87B13F5-4EB3-4381-B121-4B2888485E89}" type="pres">
      <dgm:prSet presAssocID="{A9978DB2-C166-4F52-AFF5-DB2E0A25FF5F}" presName="accent_6" presStyleCnt="0"/>
      <dgm:spPr/>
    </dgm:pt>
    <dgm:pt modelId="{1887D03A-943E-44DC-825A-D4DBCEC22A79}" type="pres">
      <dgm:prSet presAssocID="{A9978DB2-C166-4F52-AFF5-DB2E0A25FF5F}" presName="accentRepeatNode" presStyleLbl="solidFgAcc1" presStyleIdx="5" presStyleCnt="6"/>
      <dgm:spPr/>
    </dgm:pt>
  </dgm:ptLst>
  <dgm:cxnLst>
    <dgm:cxn modelId="{B2A31FD5-8073-403D-BFC7-B8DADA1FD80F}" srcId="{7E9445FA-16B2-4BE6-9DC3-D76088B0292B}" destId="{8B07D5D2-DC0A-451F-872E-A7C60F4D47C7}" srcOrd="3" destOrd="0" parTransId="{8DB03BE5-B839-4844-B0D1-9C36CAC35D87}" sibTransId="{908133C2-5361-45A9-9825-411AD0D19E92}"/>
    <dgm:cxn modelId="{3C410486-8DA5-4975-856D-41CE34AFA12D}" srcId="{7E9445FA-16B2-4BE6-9DC3-D76088B0292B}" destId="{5FAB7A0C-9B78-4E7C-9540-5C9FA6BCBB4C}" srcOrd="1" destOrd="0" parTransId="{80189B67-7E64-47DC-A339-6DFAEED3A266}" sibTransId="{0877799A-5DF4-4028-BB77-26CC09CC5BD2}"/>
    <dgm:cxn modelId="{C459FA3E-A709-4B01-95B9-90AA860ACB2F}" type="presOf" srcId="{49B3569A-D5DC-4A7B-B104-8825E1563279}" destId="{22A5EE24-0E6F-43D7-A555-4C23DF3195D6}" srcOrd="0" destOrd="0" presId="urn:microsoft.com/office/officeart/2008/layout/VerticalCurvedList"/>
    <dgm:cxn modelId="{CCEB1F3D-D7AD-40D1-972F-12517015AD42}" type="presOf" srcId="{5FAB7A0C-9B78-4E7C-9540-5C9FA6BCBB4C}" destId="{52754F91-34C2-4BC5-9DB4-59242E826EBF}" srcOrd="0" destOrd="0" presId="urn:microsoft.com/office/officeart/2008/layout/VerticalCurvedList"/>
    <dgm:cxn modelId="{451480B3-5C85-4FDD-BD9B-7EA3A5263F9B}" srcId="{7E9445FA-16B2-4BE6-9DC3-D76088B0292B}" destId="{51F521E5-7877-4DE4-909F-61A33A65F73D}" srcOrd="2" destOrd="0" parTransId="{38852757-0F25-4D6D-A119-CB7B82DA0F59}" sibTransId="{E99B0C0C-E9CC-4ADA-BC54-50C3FC5AF7E7}"/>
    <dgm:cxn modelId="{A5606AE9-4158-4FA8-8E3E-F11E5085B912}" type="presOf" srcId="{B59D0225-97C4-4EFD-9245-FA39E2F0415D}" destId="{B1C18702-E1C1-450E-9F99-BD888E035662}" srcOrd="0" destOrd="0" presId="urn:microsoft.com/office/officeart/2008/layout/VerticalCurvedList"/>
    <dgm:cxn modelId="{BF134B0B-97BC-4994-B885-9AF1250FD5DF}" srcId="{7E9445FA-16B2-4BE6-9DC3-D76088B0292B}" destId="{EB04C4D8-0A5E-4C3F-91D9-49622A835C47}" srcOrd="4" destOrd="0" parTransId="{8C2D50FA-ED36-4D4F-A005-796C3E29AAD5}" sibTransId="{159399BA-68A4-4442-B2AC-6D28E93BEDB3}"/>
    <dgm:cxn modelId="{8BF6F97B-122D-46F2-9AE6-CC49A6699FA5}" type="presOf" srcId="{51F521E5-7877-4DE4-909F-61A33A65F73D}" destId="{4B75D20D-5286-47AB-A9D3-165CEFE7F77C}" srcOrd="0" destOrd="0" presId="urn:microsoft.com/office/officeart/2008/layout/VerticalCurvedList"/>
    <dgm:cxn modelId="{FEA2E2A9-884E-45F5-8EFC-3786D55F92F0}" srcId="{7E9445FA-16B2-4BE6-9DC3-D76088B0292B}" destId="{49B3569A-D5DC-4A7B-B104-8825E1563279}" srcOrd="0" destOrd="0" parTransId="{396E2F80-492A-4843-A92D-A0B7F389DAF4}" sibTransId="{B59D0225-97C4-4EFD-9245-FA39E2F0415D}"/>
    <dgm:cxn modelId="{9C207661-B27D-4D1A-AE11-8013699DA410}" type="presOf" srcId="{EB04C4D8-0A5E-4C3F-91D9-49622A835C47}" destId="{2FE576F3-4F64-451D-85A8-3F4B7DC12488}" srcOrd="0" destOrd="0" presId="urn:microsoft.com/office/officeart/2008/layout/VerticalCurvedList"/>
    <dgm:cxn modelId="{2EEFE256-AF61-45C5-B8F4-B8833D19EC00}" srcId="{7E9445FA-16B2-4BE6-9DC3-D76088B0292B}" destId="{A9978DB2-C166-4F52-AFF5-DB2E0A25FF5F}" srcOrd="5" destOrd="0" parTransId="{1B6007A7-E720-478B-8108-34B9D389A288}" sibTransId="{82F63475-08C9-47AC-B699-8950EB820D52}"/>
    <dgm:cxn modelId="{63CECD0C-DE30-4574-9557-43FCA8051539}" type="presOf" srcId="{8B07D5D2-DC0A-451F-872E-A7C60F4D47C7}" destId="{C365EC76-0137-46B4-94FE-D5918BD99284}" srcOrd="0" destOrd="0" presId="urn:microsoft.com/office/officeart/2008/layout/VerticalCurvedList"/>
    <dgm:cxn modelId="{B8888D21-9F00-430F-9860-38A9FEF6CAF1}" type="presOf" srcId="{A9978DB2-C166-4F52-AFF5-DB2E0A25FF5F}" destId="{DB11D531-A7D5-4B0F-9B58-809B6C1605A9}" srcOrd="0" destOrd="0" presId="urn:microsoft.com/office/officeart/2008/layout/VerticalCurvedList"/>
    <dgm:cxn modelId="{8E50AA2A-3E75-4DDB-B129-33460EF42CB5}" type="presOf" srcId="{7E9445FA-16B2-4BE6-9DC3-D76088B0292B}" destId="{915C2A63-5BAC-4137-8639-39BDF59CA8C2}" srcOrd="0" destOrd="0" presId="urn:microsoft.com/office/officeart/2008/layout/VerticalCurvedList"/>
    <dgm:cxn modelId="{6889D26E-603D-4076-AACB-BC9BF5844C40}" type="presParOf" srcId="{915C2A63-5BAC-4137-8639-39BDF59CA8C2}" destId="{B5726496-6270-4140-A27C-50CEE8925D5B}" srcOrd="0" destOrd="0" presId="urn:microsoft.com/office/officeart/2008/layout/VerticalCurvedList"/>
    <dgm:cxn modelId="{D762DA9A-373F-4E08-B07A-E294D66F7B72}" type="presParOf" srcId="{B5726496-6270-4140-A27C-50CEE8925D5B}" destId="{0825BBFA-DDF2-4427-9407-8E377180A6B9}" srcOrd="0" destOrd="0" presId="urn:microsoft.com/office/officeart/2008/layout/VerticalCurvedList"/>
    <dgm:cxn modelId="{6E8985C0-9069-4052-B86D-F8F18C7A50C9}" type="presParOf" srcId="{0825BBFA-DDF2-4427-9407-8E377180A6B9}" destId="{87499396-04DB-4D13-9184-B171F181A7EB}" srcOrd="0" destOrd="0" presId="urn:microsoft.com/office/officeart/2008/layout/VerticalCurvedList"/>
    <dgm:cxn modelId="{5468EE58-36D7-4EED-8E4E-46866E9EF668}" type="presParOf" srcId="{0825BBFA-DDF2-4427-9407-8E377180A6B9}" destId="{B1C18702-E1C1-450E-9F99-BD888E035662}" srcOrd="1" destOrd="0" presId="urn:microsoft.com/office/officeart/2008/layout/VerticalCurvedList"/>
    <dgm:cxn modelId="{4223E247-CB0B-421D-9E54-AF71DFA477CA}" type="presParOf" srcId="{0825BBFA-DDF2-4427-9407-8E377180A6B9}" destId="{BA26299A-ADE4-4C8A-9097-620488CF6FE4}" srcOrd="2" destOrd="0" presId="urn:microsoft.com/office/officeart/2008/layout/VerticalCurvedList"/>
    <dgm:cxn modelId="{D0AEFBFE-C9E5-4486-BB2D-3AB5ACC6C640}" type="presParOf" srcId="{0825BBFA-DDF2-4427-9407-8E377180A6B9}" destId="{3570EA5E-EC59-4426-BDA9-2386E9E519D5}" srcOrd="3" destOrd="0" presId="urn:microsoft.com/office/officeart/2008/layout/VerticalCurvedList"/>
    <dgm:cxn modelId="{CFB2DA99-38FA-4E46-91E5-F6508367C07E}" type="presParOf" srcId="{B5726496-6270-4140-A27C-50CEE8925D5B}" destId="{22A5EE24-0E6F-43D7-A555-4C23DF3195D6}" srcOrd="1" destOrd="0" presId="urn:microsoft.com/office/officeart/2008/layout/VerticalCurvedList"/>
    <dgm:cxn modelId="{56FCBD9D-C36E-412A-9767-70EB0E5B578B}" type="presParOf" srcId="{B5726496-6270-4140-A27C-50CEE8925D5B}" destId="{2AD640AF-6F2B-4D37-A139-7FB97AEC66DC}" srcOrd="2" destOrd="0" presId="urn:microsoft.com/office/officeart/2008/layout/VerticalCurvedList"/>
    <dgm:cxn modelId="{7EBEAED3-D3B3-403F-B2F4-EFB0C6A0564A}" type="presParOf" srcId="{2AD640AF-6F2B-4D37-A139-7FB97AEC66DC}" destId="{57CF91EE-8F68-47A6-AF04-EC1652B5F6C8}" srcOrd="0" destOrd="0" presId="urn:microsoft.com/office/officeart/2008/layout/VerticalCurvedList"/>
    <dgm:cxn modelId="{9FA3AFAF-F952-4791-9FE5-79168B18E5D5}" type="presParOf" srcId="{B5726496-6270-4140-A27C-50CEE8925D5B}" destId="{52754F91-34C2-4BC5-9DB4-59242E826EBF}" srcOrd="3" destOrd="0" presId="urn:microsoft.com/office/officeart/2008/layout/VerticalCurvedList"/>
    <dgm:cxn modelId="{41A15B1F-D2B8-4027-A405-74AE041D9527}" type="presParOf" srcId="{B5726496-6270-4140-A27C-50CEE8925D5B}" destId="{E7DAFD06-0278-49BA-8CA1-F535E16034C4}" srcOrd="4" destOrd="0" presId="urn:microsoft.com/office/officeart/2008/layout/VerticalCurvedList"/>
    <dgm:cxn modelId="{36339B31-0C24-43FA-9078-D8A5CF02A153}" type="presParOf" srcId="{E7DAFD06-0278-49BA-8CA1-F535E16034C4}" destId="{C1B0EE5C-9926-4D93-BEFE-AC8068381227}" srcOrd="0" destOrd="0" presId="urn:microsoft.com/office/officeart/2008/layout/VerticalCurvedList"/>
    <dgm:cxn modelId="{6C4CA0C8-9074-4EE2-BDF4-E13398CEDD26}" type="presParOf" srcId="{B5726496-6270-4140-A27C-50CEE8925D5B}" destId="{4B75D20D-5286-47AB-A9D3-165CEFE7F77C}" srcOrd="5" destOrd="0" presId="urn:microsoft.com/office/officeart/2008/layout/VerticalCurvedList"/>
    <dgm:cxn modelId="{ACD516A7-F765-41EA-8A74-251382C8C704}" type="presParOf" srcId="{B5726496-6270-4140-A27C-50CEE8925D5B}" destId="{8767D67B-C58D-46D3-B0BB-9AF097F7651A}" srcOrd="6" destOrd="0" presId="urn:microsoft.com/office/officeart/2008/layout/VerticalCurvedList"/>
    <dgm:cxn modelId="{C28E04E8-FE14-4798-95B9-1228C71A0836}" type="presParOf" srcId="{8767D67B-C58D-46D3-B0BB-9AF097F7651A}" destId="{A2D006D0-D9E9-4F2B-AE7F-17CA5998453D}" srcOrd="0" destOrd="0" presId="urn:microsoft.com/office/officeart/2008/layout/VerticalCurvedList"/>
    <dgm:cxn modelId="{FC5D48A6-9D5B-4DD4-BC92-64C9CCABB4D3}" type="presParOf" srcId="{B5726496-6270-4140-A27C-50CEE8925D5B}" destId="{C365EC76-0137-46B4-94FE-D5918BD99284}" srcOrd="7" destOrd="0" presId="urn:microsoft.com/office/officeart/2008/layout/VerticalCurvedList"/>
    <dgm:cxn modelId="{181199B2-3657-4F9A-9FB2-0A96AC4CEE53}" type="presParOf" srcId="{B5726496-6270-4140-A27C-50CEE8925D5B}" destId="{15F508A6-689B-4473-8F4B-534B707C18BD}" srcOrd="8" destOrd="0" presId="urn:microsoft.com/office/officeart/2008/layout/VerticalCurvedList"/>
    <dgm:cxn modelId="{8B51DA44-AFFC-4620-B0AA-FAA127311BC3}" type="presParOf" srcId="{15F508A6-689B-4473-8F4B-534B707C18BD}" destId="{2EB16E91-1535-46ED-9C24-47CDE0E79F16}" srcOrd="0" destOrd="0" presId="urn:microsoft.com/office/officeart/2008/layout/VerticalCurvedList"/>
    <dgm:cxn modelId="{C1EBD8E3-548F-4D89-B83D-4CC79F60E4C4}" type="presParOf" srcId="{B5726496-6270-4140-A27C-50CEE8925D5B}" destId="{2FE576F3-4F64-451D-85A8-3F4B7DC12488}" srcOrd="9" destOrd="0" presId="urn:microsoft.com/office/officeart/2008/layout/VerticalCurvedList"/>
    <dgm:cxn modelId="{873AAF90-1725-49B5-8B09-3E277C522709}" type="presParOf" srcId="{B5726496-6270-4140-A27C-50CEE8925D5B}" destId="{06659E13-8179-48CD-925D-C0E66D6C7306}" srcOrd="10" destOrd="0" presId="urn:microsoft.com/office/officeart/2008/layout/VerticalCurvedList"/>
    <dgm:cxn modelId="{93B966D3-D2F4-4A7A-8CA4-E9C74374B69C}" type="presParOf" srcId="{06659E13-8179-48CD-925D-C0E66D6C7306}" destId="{B3EE0701-A395-42AD-BEE1-6D8D9C37A99B}" srcOrd="0" destOrd="0" presId="urn:microsoft.com/office/officeart/2008/layout/VerticalCurvedList"/>
    <dgm:cxn modelId="{0EE9CAA7-68CF-42A0-A41F-859F23E1E392}" type="presParOf" srcId="{B5726496-6270-4140-A27C-50CEE8925D5B}" destId="{DB11D531-A7D5-4B0F-9B58-809B6C1605A9}" srcOrd="11" destOrd="0" presId="urn:microsoft.com/office/officeart/2008/layout/VerticalCurvedList"/>
    <dgm:cxn modelId="{DD113AF5-B68C-4833-98DB-E2B1CDDB1FD3}" type="presParOf" srcId="{B5726496-6270-4140-A27C-50CEE8925D5B}" destId="{E87B13F5-4EB3-4381-B121-4B2888485E89}" srcOrd="12" destOrd="0" presId="urn:microsoft.com/office/officeart/2008/layout/VerticalCurvedList"/>
    <dgm:cxn modelId="{2EE1B074-3A15-4057-89CF-34FC3225DAEE}" type="presParOf" srcId="{E87B13F5-4EB3-4381-B121-4B2888485E89}" destId="{1887D03A-943E-44DC-825A-D4DBCEC22A7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1D92B9-B57D-4219-A07C-22C0B8EBE31C}" type="doc">
      <dgm:prSet loTypeId="urn:microsoft.com/office/officeart/2009/3/layout/RandomtoResultProcess" loCatId="process" qsTypeId="urn:microsoft.com/office/officeart/2005/8/quickstyle/simple2" qsCatId="simple" csTypeId="urn:microsoft.com/office/officeart/2005/8/colors/accent0_3" csCatId="mainScheme" phldr="1"/>
      <dgm:spPr/>
      <dgm:t>
        <a:bodyPr/>
        <a:lstStyle/>
        <a:p>
          <a:endParaRPr lang="en-US"/>
        </a:p>
      </dgm:t>
    </dgm:pt>
    <dgm:pt modelId="{E33D1E3D-22C3-484E-A2C1-7D13FE82212F}">
      <dgm:prSet phldrT="[Text]"/>
      <dgm:spPr/>
      <dgm:t>
        <a:bodyPr/>
        <a:lstStyle/>
        <a:p>
          <a:r>
            <a:rPr lang="en-US" smtClean="0"/>
            <a:t>LOB data source and permissions to it</a:t>
          </a:r>
          <a:endParaRPr lang="en-US" dirty="0"/>
        </a:p>
      </dgm:t>
    </dgm:pt>
    <dgm:pt modelId="{1C3EDF9D-A810-4185-B8FF-C943A5D0D6BB}" type="parTrans" cxnId="{75229C9E-EA61-4249-A0E4-84C56260FDB1}">
      <dgm:prSet/>
      <dgm:spPr/>
      <dgm:t>
        <a:bodyPr/>
        <a:lstStyle/>
        <a:p>
          <a:endParaRPr lang="en-US"/>
        </a:p>
      </dgm:t>
    </dgm:pt>
    <dgm:pt modelId="{B063189C-B024-4D6F-ADA1-4818E1C73808}" type="sibTrans" cxnId="{75229C9E-EA61-4249-A0E4-84C56260FDB1}">
      <dgm:prSet/>
      <dgm:spPr/>
      <dgm:t>
        <a:bodyPr/>
        <a:lstStyle/>
        <a:p>
          <a:endParaRPr lang="en-US"/>
        </a:p>
      </dgm:t>
    </dgm:pt>
    <dgm:pt modelId="{7217E874-1C3E-47E7-B5BE-EFF6B464373A}">
      <dgm:prSet/>
      <dgm:spPr/>
      <dgm:t>
        <a:bodyPr/>
        <a:lstStyle/>
        <a:p>
          <a:r>
            <a:rPr lang="en-US" smtClean="0"/>
            <a:t>External Content Type</a:t>
          </a:r>
          <a:endParaRPr lang="en-US" dirty="0" smtClean="0"/>
        </a:p>
      </dgm:t>
    </dgm:pt>
    <dgm:pt modelId="{1CB1B575-47A7-46FE-A0D8-7843BAE7B56F}" type="parTrans" cxnId="{3248A3C1-90C4-4264-962E-5145D45AEF40}">
      <dgm:prSet/>
      <dgm:spPr/>
      <dgm:t>
        <a:bodyPr/>
        <a:lstStyle/>
        <a:p>
          <a:endParaRPr lang="en-US"/>
        </a:p>
      </dgm:t>
    </dgm:pt>
    <dgm:pt modelId="{316032E7-9663-4DC6-9FAB-65E31557F865}" type="sibTrans" cxnId="{3248A3C1-90C4-4264-962E-5145D45AEF40}">
      <dgm:prSet/>
      <dgm:spPr/>
      <dgm:t>
        <a:bodyPr/>
        <a:lstStyle/>
        <a:p>
          <a:endParaRPr lang="en-US"/>
        </a:p>
      </dgm:t>
    </dgm:pt>
    <dgm:pt modelId="{34CF8F41-82B1-4C97-A40C-4DC1AEA551C1}">
      <dgm:prSet/>
      <dgm:spPr/>
      <dgm:t>
        <a:bodyPr/>
        <a:lstStyle/>
        <a:p>
          <a:r>
            <a:rPr lang="en-US" smtClean="0"/>
            <a:t>Business Data Connectivity Service</a:t>
          </a:r>
          <a:endParaRPr lang="en-US" dirty="0" smtClean="0"/>
        </a:p>
      </dgm:t>
    </dgm:pt>
    <dgm:pt modelId="{1C59DADE-261C-49E9-9B31-E99F61C34B7B}" type="parTrans" cxnId="{781E7879-746A-40BF-B21B-0289E1C2ED97}">
      <dgm:prSet/>
      <dgm:spPr/>
      <dgm:t>
        <a:bodyPr/>
        <a:lstStyle/>
        <a:p>
          <a:endParaRPr lang="en-US"/>
        </a:p>
      </dgm:t>
    </dgm:pt>
    <dgm:pt modelId="{83946C44-2227-458A-BF88-57FF1F0B97BA}" type="sibTrans" cxnId="{781E7879-746A-40BF-B21B-0289E1C2ED97}">
      <dgm:prSet/>
      <dgm:spPr/>
      <dgm:t>
        <a:bodyPr/>
        <a:lstStyle/>
        <a:p>
          <a:endParaRPr lang="en-US"/>
        </a:p>
      </dgm:t>
    </dgm:pt>
    <dgm:pt modelId="{A8E498BB-6DEF-4C96-AABE-0516F55B0DDD}">
      <dgm:prSet/>
      <dgm:spPr/>
      <dgm:t>
        <a:bodyPr/>
        <a:lstStyle/>
        <a:p>
          <a:r>
            <a:rPr lang="en-US" smtClean="0"/>
            <a:t>Exposed as</a:t>
          </a:r>
          <a:endParaRPr lang="en-US" dirty="0" smtClean="0"/>
        </a:p>
      </dgm:t>
    </dgm:pt>
    <dgm:pt modelId="{227A071B-B15D-488A-80C3-4BE748CB2CE2}" type="parTrans" cxnId="{A4CD2948-F8DB-4916-9385-2FE5EB93BBAD}">
      <dgm:prSet/>
      <dgm:spPr/>
      <dgm:t>
        <a:bodyPr/>
        <a:lstStyle/>
        <a:p>
          <a:endParaRPr lang="en-US"/>
        </a:p>
      </dgm:t>
    </dgm:pt>
    <dgm:pt modelId="{AC665CB5-6AA6-4986-99D3-420F2D4CB944}" type="sibTrans" cxnId="{A4CD2948-F8DB-4916-9385-2FE5EB93BBAD}">
      <dgm:prSet/>
      <dgm:spPr/>
      <dgm:t>
        <a:bodyPr/>
        <a:lstStyle/>
        <a:p>
          <a:endParaRPr lang="en-US"/>
        </a:p>
      </dgm:t>
    </dgm:pt>
    <dgm:pt modelId="{31CC3C5A-BBDD-4B81-BE4A-D95B64324FF3}">
      <dgm:prSet/>
      <dgm:spPr/>
      <dgm:t>
        <a:bodyPr/>
        <a:lstStyle/>
        <a:p>
          <a:r>
            <a:rPr lang="en-US" smtClean="0"/>
            <a:t>External lists</a:t>
          </a:r>
          <a:endParaRPr lang="en-US" dirty="0" smtClean="0"/>
        </a:p>
      </dgm:t>
    </dgm:pt>
    <dgm:pt modelId="{54DABDC8-6B73-4AC3-8FBD-389F9AD45C83}" type="parTrans" cxnId="{866E5249-B475-4958-BB00-B5E64C05B380}">
      <dgm:prSet/>
      <dgm:spPr/>
      <dgm:t>
        <a:bodyPr/>
        <a:lstStyle/>
        <a:p>
          <a:endParaRPr lang="en-US"/>
        </a:p>
      </dgm:t>
    </dgm:pt>
    <dgm:pt modelId="{05AE3AD2-9027-499C-8AE2-D88F7ED18820}" type="sibTrans" cxnId="{866E5249-B475-4958-BB00-B5E64C05B380}">
      <dgm:prSet/>
      <dgm:spPr/>
      <dgm:t>
        <a:bodyPr/>
        <a:lstStyle/>
        <a:p>
          <a:endParaRPr lang="en-US"/>
        </a:p>
      </dgm:t>
    </dgm:pt>
    <dgm:pt modelId="{89E9C358-9E82-4F7E-957A-F3FB0EDC36CC}">
      <dgm:prSet/>
      <dgm:spPr/>
      <dgm:t>
        <a:bodyPr/>
        <a:lstStyle/>
        <a:p>
          <a:r>
            <a:rPr lang="en-US" smtClean="0"/>
            <a:t>BDC sources</a:t>
          </a:r>
          <a:endParaRPr lang="en-US" dirty="0" smtClean="0"/>
        </a:p>
      </dgm:t>
    </dgm:pt>
    <dgm:pt modelId="{8DA59C6B-D141-4787-A959-9CE7827275B8}" type="parTrans" cxnId="{0DE28A1A-56F7-4056-A0D4-BA13414A6947}">
      <dgm:prSet/>
      <dgm:spPr/>
      <dgm:t>
        <a:bodyPr/>
        <a:lstStyle/>
        <a:p>
          <a:endParaRPr lang="en-US"/>
        </a:p>
      </dgm:t>
    </dgm:pt>
    <dgm:pt modelId="{84F5A383-5B80-4AF2-8A2D-8A2A7F1E0026}" type="sibTrans" cxnId="{0DE28A1A-56F7-4056-A0D4-BA13414A6947}">
      <dgm:prSet/>
      <dgm:spPr/>
      <dgm:t>
        <a:bodyPr/>
        <a:lstStyle/>
        <a:p>
          <a:endParaRPr lang="en-US"/>
        </a:p>
      </dgm:t>
    </dgm:pt>
    <dgm:pt modelId="{D05C0562-A8CA-437F-B2FA-4EEFE101B103}">
      <dgm:prSet/>
      <dgm:spPr/>
      <dgm:t>
        <a:bodyPr/>
        <a:lstStyle/>
        <a:p>
          <a:r>
            <a:rPr lang="en-US" smtClean="0"/>
            <a:t>Crawled by SharePoint</a:t>
          </a:r>
          <a:endParaRPr lang="en-US" dirty="0" smtClean="0"/>
        </a:p>
      </dgm:t>
    </dgm:pt>
    <dgm:pt modelId="{565AF53D-EF90-46E4-A279-047838919277}" type="parTrans" cxnId="{CB5AC88F-E001-4350-A596-D938AB5980CF}">
      <dgm:prSet/>
      <dgm:spPr/>
      <dgm:t>
        <a:bodyPr/>
        <a:lstStyle/>
        <a:p>
          <a:endParaRPr lang="en-US"/>
        </a:p>
      </dgm:t>
    </dgm:pt>
    <dgm:pt modelId="{ABB7E415-39D7-4613-9F22-AECCB351D85A}" type="sibTrans" cxnId="{CB5AC88F-E001-4350-A596-D938AB5980CF}">
      <dgm:prSet/>
      <dgm:spPr/>
      <dgm:t>
        <a:bodyPr/>
        <a:lstStyle/>
        <a:p>
          <a:endParaRPr lang="en-US"/>
        </a:p>
      </dgm:t>
    </dgm:pt>
    <dgm:pt modelId="{AD71A165-4E94-45E4-91AF-74A19560C730}">
      <dgm:prSet/>
      <dgm:spPr/>
      <dgm:t>
        <a:bodyPr/>
        <a:lstStyle/>
        <a:p>
          <a:r>
            <a:rPr lang="en-US" smtClean="0"/>
            <a:t>Displayed to the user</a:t>
          </a:r>
          <a:endParaRPr lang="en-US" dirty="0" smtClean="0"/>
        </a:p>
      </dgm:t>
    </dgm:pt>
    <dgm:pt modelId="{720055F4-886B-42CA-8E48-99C3F1E5C9EA}" type="parTrans" cxnId="{DD191406-F5C5-4369-BE0F-AD338EFF7B9E}">
      <dgm:prSet/>
      <dgm:spPr/>
      <dgm:t>
        <a:bodyPr/>
        <a:lstStyle/>
        <a:p>
          <a:endParaRPr lang="en-US"/>
        </a:p>
      </dgm:t>
    </dgm:pt>
    <dgm:pt modelId="{D305FEDF-C239-4E2C-9CED-BFFE11FABDED}" type="sibTrans" cxnId="{DD191406-F5C5-4369-BE0F-AD338EFF7B9E}">
      <dgm:prSet/>
      <dgm:spPr/>
      <dgm:t>
        <a:bodyPr/>
        <a:lstStyle/>
        <a:p>
          <a:endParaRPr lang="en-US"/>
        </a:p>
      </dgm:t>
    </dgm:pt>
    <dgm:pt modelId="{ECBFE8D0-1017-400A-AE78-69226E98CEC7}" type="pres">
      <dgm:prSet presAssocID="{621D92B9-B57D-4219-A07C-22C0B8EBE31C}" presName="Name0" presStyleCnt="0">
        <dgm:presLayoutVars>
          <dgm:dir/>
          <dgm:animOne val="branch"/>
          <dgm:animLvl val="lvl"/>
        </dgm:presLayoutVars>
      </dgm:prSet>
      <dgm:spPr/>
      <dgm:t>
        <a:bodyPr/>
        <a:lstStyle/>
        <a:p>
          <a:endParaRPr lang="en-US"/>
        </a:p>
      </dgm:t>
    </dgm:pt>
    <dgm:pt modelId="{AAD89A9E-FA01-4579-B06D-5374495656D8}" type="pres">
      <dgm:prSet presAssocID="{E33D1E3D-22C3-484E-A2C1-7D13FE82212F}" presName="chaos" presStyleCnt="0"/>
      <dgm:spPr/>
    </dgm:pt>
    <dgm:pt modelId="{955DDA5B-446D-435B-9EEF-A2050354F035}" type="pres">
      <dgm:prSet presAssocID="{E33D1E3D-22C3-484E-A2C1-7D13FE82212F}" presName="parTx1" presStyleLbl="revTx" presStyleIdx="0" presStyleCnt="6"/>
      <dgm:spPr/>
      <dgm:t>
        <a:bodyPr/>
        <a:lstStyle/>
        <a:p>
          <a:endParaRPr lang="en-US"/>
        </a:p>
      </dgm:t>
    </dgm:pt>
    <dgm:pt modelId="{5F735B3A-9A02-47E3-A542-540E1D885760}" type="pres">
      <dgm:prSet presAssocID="{E33D1E3D-22C3-484E-A2C1-7D13FE82212F}" presName="c1" presStyleLbl="node1" presStyleIdx="0" presStyleCnt="19"/>
      <dgm:spPr/>
    </dgm:pt>
    <dgm:pt modelId="{480EE36B-13D1-48A9-87D7-4783F0774C5F}" type="pres">
      <dgm:prSet presAssocID="{E33D1E3D-22C3-484E-A2C1-7D13FE82212F}" presName="c2" presStyleLbl="node1" presStyleIdx="1" presStyleCnt="19"/>
      <dgm:spPr/>
    </dgm:pt>
    <dgm:pt modelId="{5C114499-D8D8-43D4-9C00-BECF58568F95}" type="pres">
      <dgm:prSet presAssocID="{E33D1E3D-22C3-484E-A2C1-7D13FE82212F}" presName="c3" presStyleLbl="node1" presStyleIdx="2" presStyleCnt="19"/>
      <dgm:spPr/>
    </dgm:pt>
    <dgm:pt modelId="{A9205539-94AD-45B0-8576-47248A79A521}" type="pres">
      <dgm:prSet presAssocID="{E33D1E3D-22C3-484E-A2C1-7D13FE82212F}" presName="c4" presStyleLbl="node1" presStyleIdx="3" presStyleCnt="19"/>
      <dgm:spPr/>
    </dgm:pt>
    <dgm:pt modelId="{DB134B6F-CCBE-4385-AB5D-0A7E997ED529}" type="pres">
      <dgm:prSet presAssocID="{E33D1E3D-22C3-484E-A2C1-7D13FE82212F}" presName="c5" presStyleLbl="node1" presStyleIdx="4" presStyleCnt="19"/>
      <dgm:spPr/>
    </dgm:pt>
    <dgm:pt modelId="{35CEF50A-EFE8-4C63-82DC-690CEC70CF3B}" type="pres">
      <dgm:prSet presAssocID="{E33D1E3D-22C3-484E-A2C1-7D13FE82212F}" presName="c6" presStyleLbl="node1" presStyleIdx="5" presStyleCnt="19"/>
      <dgm:spPr/>
    </dgm:pt>
    <dgm:pt modelId="{8F37845D-06F0-43FE-BD5D-E525C5B25BA4}" type="pres">
      <dgm:prSet presAssocID="{E33D1E3D-22C3-484E-A2C1-7D13FE82212F}" presName="c7" presStyleLbl="node1" presStyleIdx="6" presStyleCnt="19"/>
      <dgm:spPr/>
    </dgm:pt>
    <dgm:pt modelId="{398CA515-B250-408E-B71F-97A7077D2706}" type="pres">
      <dgm:prSet presAssocID="{E33D1E3D-22C3-484E-A2C1-7D13FE82212F}" presName="c8" presStyleLbl="node1" presStyleIdx="7" presStyleCnt="19"/>
      <dgm:spPr/>
    </dgm:pt>
    <dgm:pt modelId="{ABA5EC69-3854-4744-ABFA-019679835A6E}" type="pres">
      <dgm:prSet presAssocID="{E33D1E3D-22C3-484E-A2C1-7D13FE82212F}" presName="c9" presStyleLbl="node1" presStyleIdx="8" presStyleCnt="19"/>
      <dgm:spPr/>
    </dgm:pt>
    <dgm:pt modelId="{D1BFDF9A-72E9-4C38-8E0E-44DA5F25B48C}" type="pres">
      <dgm:prSet presAssocID="{E33D1E3D-22C3-484E-A2C1-7D13FE82212F}" presName="c10" presStyleLbl="node1" presStyleIdx="9" presStyleCnt="19"/>
      <dgm:spPr/>
    </dgm:pt>
    <dgm:pt modelId="{852F98F6-EDB8-48DE-A2E3-998B3092F19B}" type="pres">
      <dgm:prSet presAssocID="{E33D1E3D-22C3-484E-A2C1-7D13FE82212F}" presName="c11" presStyleLbl="node1" presStyleIdx="10" presStyleCnt="19"/>
      <dgm:spPr/>
    </dgm:pt>
    <dgm:pt modelId="{FA3B749A-1173-45CD-A100-50226C05F031}" type="pres">
      <dgm:prSet presAssocID="{E33D1E3D-22C3-484E-A2C1-7D13FE82212F}" presName="c12" presStyleLbl="node1" presStyleIdx="11" presStyleCnt="19"/>
      <dgm:spPr/>
    </dgm:pt>
    <dgm:pt modelId="{A8BFCBD5-09B4-4C82-ADBA-79C5DD26F0BC}" type="pres">
      <dgm:prSet presAssocID="{E33D1E3D-22C3-484E-A2C1-7D13FE82212F}" presName="c13" presStyleLbl="node1" presStyleIdx="12" presStyleCnt="19"/>
      <dgm:spPr/>
    </dgm:pt>
    <dgm:pt modelId="{C62BB22C-0374-407E-BC91-734949C6C378}" type="pres">
      <dgm:prSet presAssocID="{E33D1E3D-22C3-484E-A2C1-7D13FE82212F}" presName="c14" presStyleLbl="node1" presStyleIdx="13" presStyleCnt="19"/>
      <dgm:spPr/>
    </dgm:pt>
    <dgm:pt modelId="{364B881B-9992-4F51-BA1E-346608211C8C}" type="pres">
      <dgm:prSet presAssocID="{E33D1E3D-22C3-484E-A2C1-7D13FE82212F}" presName="c15" presStyleLbl="node1" presStyleIdx="14" presStyleCnt="19"/>
      <dgm:spPr/>
    </dgm:pt>
    <dgm:pt modelId="{EAE5E251-7970-4A51-BD94-14BAF84B94AB}" type="pres">
      <dgm:prSet presAssocID="{E33D1E3D-22C3-484E-A2C1-7D13FE82212F}" presName="c16" presStyleLbl="node1" presStyleIdx="15" presStyleCnt="19"/>
      <dgm:spPr/>
    </dgm:pt>
    <dgm:pt modelId="{39F96565-84E3-47BC-8061-BDB5D999DB82}" type="pres">
      <dgm:prSet presAssocID="{E33D1E3D-22C3-484E-A2C1-7D13FE82212F}" presName="c17" presStyleLbl="node1" presStyleIdx="16" presStyleCnt="19"/>
      <dgm:spPr/>
    </dgm:pt>
    <dgm:pt modelId="{363952BC-6861-41BF-9DE8-03B381C52B1E}" type="pres">
      <dgm:prSet presAssocID="{E33D1E3D-22C3-484E-A2C1-7D13FE82212F}" presName="c18" presStyleLbl="node1" presStyleIdx="17" presStyleCnt="19"/>
      <dgm:spPr/>
    </dgm:pt>
    <dgm:pt modelId="{C524E467-8E82-4AAD-8DFE-75954A856D8B}" type="pres">
      <dgm:prSet presAssocID="{B063189C-B024-4D6F-ADA1-4818E1C73808}" presName="chevronComposite1" presStyleCnt="0"/>
      <dgm:spPr/>
    </dgm:pt>
    <dgm:pt modelId="{DD380E5E-D3C3-40E1-A434-A83127EC3E21}" type="pres">
      <dgm:prSet presAssocID="{B063189C-B024-4D6F-ADA1-4818E1C73808}" presName="chevron1" presStyleLbl="sibTrans2D1" presStyleIdx="0" presStyleCnt="5"/>
      <dgm:spPr/>
    </dgm:pt>
    <dgm:pt modelId="{143FD827-3489-4CE8-87C6-7EBB7E8212D2}" type="pres">
      <dgm:prSet presAssocID="{B063189C-B024-4D6F-ADA1-4818E1C73808}" presName="spChevron1" presStyleCnt="0"/>
      <dgm:spPr/>
    </dgm:pt>
    <dgm:pt modelId="{74976346-EBD9-4E77-9709-780F861BDB7A}" type="pres">
      <dgm:prSet presAssocID="{7217E874-1C3E-47E7-B5BE-EFF6B464373A}" presName="middle" presStyleCnt="0"/>
      <dgm:spPr/>
    </dgm:pt>
    <dgm:pt modelId="{48B36678-7111-4C42-B06A-5C675D59B01C}" type="pres">
      <dgm:prSet presAssocID="{7217E874-1C3E-47E7-B5BE-EFF6B464373A}" presName="parTxMid" presStyleLbl="revTx" presStyleIdx="1" presStyleCnt="6"/>
      <dgm:spPr/>
      <dgm:t>
        <a:bodyPr/>
        <a:lstStyle/>
        <a:p>
          <a:endParaRPr lang="en-US"/>
        </a:p>
      </dgm:t>
    </dgm:pt>
    <dgm:pt modelId="{772F79AC-E10B-4F15-B707-188739D90DA8}" type="pres">
      <dgm:prSet presAssocID="{7217E874-1C3E-47E7-B5BE-EFF6B464373A}" presName="spMid" presStyleCnt="0"/>
      <dgm:spPr/>
    </dgm:pt>
    <dgm:pt modelId="{0288B8E6-8AF6-4CB6-B322-DC841F498A76}" type="pres">
      <dgm:prSet presAssocID="{316032E7-9663-4DC6-9FAB-65E31557F865}" presName="chevronComposite1" presStyleCnt="0"/>
      <dgm:spPr/>
    </dgm:pt>
    <dgm:pt modelId="{8947F48E-98D8-460C-83F9-47B71E3ECEFB}" type="pres">
      <dgm:prSet presAssocID="{316032E7-9663-4DC6-9FAB-65E31557F865}" presName="chevron1" presStyleLbl="sibTrans2D1" presStyleIdx="1" presStyleCnt="5"/>
      <dgm:spPr/>
    </dgm:pt>
    <dgm:pt modelId="{A2F68BC0-C3EA-45FA-B657-E2C666CB54FA}" type="pres">
      <dgm:prSet presAssocID="{316032E7-9663-4DC6-9FAB-65E31557F865}" presName="spChevron1" presStyleCnt="0"/>
      <dgm:spPr/>
    </dgm:pt>
    <dgm:pt modelId="{BD22A668-FE12-49FC-941B-FC53E353C328}" type="pres">
      <dgm:prSet presAssocID="{34CF8F41-82B1-4C97-A40C-4DC1AEA551C1}" presName="middle" presStyleCnt="0"/>
      <dgm:spPr/>
    </dgm:pt>
    <dgm:pt modelId="{453BFFEB-BF1B-45BE-9592-423D5F8EDE08}" type="pres">
      <dgm:prSet presAssocID="{34CF8F41-82B1-4C97-A40C-4DC1AEA551C1}" presName="parTxMid" presStyleLbl="revTx" presStyleIdx="2" presStyleCnt="6"/>
      <dgm:spPr/>
      <dgm:t>
        <a:bodyPr/>
        <a:lstStyle/>
        <a:p>
          <a:endParaRPr lang="en-US"/>
        </a:p>
      </dgm:t>
    </dgm:pt>
    <dgm:pt modelId="{0A92B5C9-45CC-49A5-8630-654ED5E53541}" type="pres">
      <dgm:prSet presAssocID="{34CF8F41-82B1-4C97-A40C-4DC1AEA551C1}" presName="spMid" presStyleCnt="0"/>
      <dgm:spPr/>
    </dgm:pt>
    <dgm:pt modelId="{A24FEBE2-4FD6-48BC-B706-61CE20B167E9}" type="pres">
      <dgm:prSet presAssocID="{83946C44-2227-458A-BF88-57FF1F0B97BA}" presName="chevronComposite1" presStyleCnt="0"/>
      <dgm:spPr/>
    </dgm:pt>
    <dgm:pt modelId="{45164EB1-5AFB-4EA2-8D30-3564899CA4E7}" type="pres">
      <dgm:prSet presAssocID="{83946C44-2227-458A-BF88-57FF1F0B97BA}" presName="chevron1" presStyleLbl="sibTrans2D1" presStyleIdx="2" presStyleCnt="5"/>
      <dgm:spPr/>
    </dgm:pt>
    <dgm:pt modelId="{E55796C6-D283-4400-B6E0-0987DA33849F}" type="pres">
      <dgm:prSet presAssocID="{83946C44-2227-458A-BF88-57FF1F0B97BA}" presName="spChevron1" presStyleCnt="0"/>
      <dgm:spPr/>
    </dgm:pt>
    <dgm:pt modelId="{32EFCE11-DCD0-4BB9-A3E7-5144EC9E2AA6}" type="pres">
      <dgm:prSet presAssocID="{A8E498BB-6DEF-4C96-AABE-0516F55B0DDD}" presName="middle" presStyleCnt="0"/>
      <dgm:spPr/>
    </dgm:pt>
    <dgm:pt modelId="{0E955440-7EB1-4F5B-883D-BAD6D66FA96E}" type="pres">
      <dgm:prSet presAssocID="{A8E498BB-6DEF-4C96-AABE-0516F55B0DDD}" presName="parTxMid" presStyleLbl="revTx" presStyleIdx="3" presStyleCnt="6"/>
      <dgm:spPr/>
      <dgm:t>
        <a:bodyPr/>
        <a:lstStyle/>
        <a:p>
          <a:endParaRPr lang="en-US"/>
        </a:p>
      </dgm:t>
    </dgm:pt>
    <dgm:pt modelId="{B17F961C-7794-473A-9E58-86347A8D02A9}" type="pres">
      <dgm:prSet presAssocID="{A8E498BB-6DEF-4C96-AABE-0516F55B0DDD}" presName="desTxMid" presStyleLbl="revTx" presStyleIdx="4" presStyleCnt="6">
        <dgm:presLayoutVars>
          <dgm:bulletEnabled val="1"/>
        </dgm:presLayoutVars>
      </dgm:prSet>
      <dgm:spPr/>
      <dgm:t>
        <a:bodyPr/>
        <a:lstStyle/>
        <a:p>
          <a:endParaRPr lang="en-US"/>
        </a:p>
      </dgm:t>
    </dgm:pt>
    <dgm:pt modelId="{6B051490-C7D2-4193-BE8B-BF130574354A}" type="pres">
      <dgm:prSet presAssocID="{A8E498BB-6DEF-4C96-AABE-0516F55B0DDD}" presName="spMid" presStyleCnt="0"/>
      <dgm:spPr/>
    </dgm:pt>
    <dgm:pt modelId="{A549AE84-4EEA-4AA1-B1C0-0F78FFA33DAB}" type="pres">
      <dgm:prSet presAssocID="{AC665CB5-6AA6-4986-99D3-420F2D4CB944}" presName="chevronComposite1" presStyleCnt="0"/>
      <dgm:spPr/>
    </dgm:pt>
    <dgm:pt modelId="{75F64FA0-0EC0-4989-A2A0-15A5DCC01D84}" type="pres">
      <dgm:prSet presAssocID="{AC665CB5-6AA6-4986-99D3-420F2D4CB944}" presName="chevron1" presStyleLbl="sibTrans2D1" presStyleIdx="3" presStyleCnt="5"/>
      <dgm:spPr/>
    </dgm:pt>
    <dgm:pt modelId="{B6DE818C-B72B-46CB-8CFF-8281C26F4707}" type="pres">
      <dgm:prSet presAssocID="{AC665CB5-6AA6-4986-99D3-420F2D4CB944}" presName="spChevron1" presStyleCnt="0"/>
      <dgm:spPr/>
    </dgm:pt>
    <dgm:pt modelId="{04D63C29-5537-401C-BF3D-8DEB04BB5BB4}" type="pres">
      <dgm:prSet presAssocID="{D05C0562-A8CA-437F-B2FA-4EEFE101B103}" presName="middle" presStyleCnt="0"/>
      <dgm:spPr/>
    </dgm:pt>
    <dgm:pt modelId="{42896DAF-ED9C-4538-8B46-A45D4A33BE8D}" type="pres">
      <dgm:prSet presAssocID="{D05C0562-A8CA-437F-B2FA-4EEFE101B103}" presName="parTxMid" presStyleLbl="revTx" presStyleIdx="5" presStyleCnt="6"/>
      <dgm:spPr/>
      <dgm:t>
        <a:bodyPr/>
        <a:lstStyle/>
        <a:p>
          <a:endParaRPr lang="en-US"/>
        </a:p>
      </dgm:t>
    </dgm:pt>
    <dgm:pt modelId="{D40F952D-0532-40BD-A7C4-F09C367EAB2F}" type="pres">
      <dgm:prSet presAssocID="{D05C0562-A8CA-437F-B2FA-4EEFE101B103}" presName="spMid" presStyleCnt="0"/>
      <dgm:spPr/>
    </dgm:pt>
    <dgm:pt modelId="{0B4712EB-3978-4045-A0B2-9EDA63961B19}" type="pres">
      <dgm:prSet presAssocID="{ABB7E415-39D7-4613-9F22-AECCB351D85A}" presName="chevronComposite1" presStyleCnt="0"/>
      <dgm:spPr/>
    </dgm:pt>
    <dgm:pt modelId="{A2483F58-2183-4316-92CA-2F8F4B5C7316}" type="pres">
      <dgm:prSet presAssocID="{ABB7E415-39D7-4613-9F22-AECCB351D85A}" presName="chevron1" presStyleLbl="sibTrans2D1" presStyleIdx="4" presStyleCnt="5"/>
      <dgm:spPr/>
    </dgm:pt>
    <dgm:pt modelId="{D5482380-7B80-4CCB-8B36-93D05215477D}" type="pres">
      <dgm:prSet presAssocID="{ABB7E415-39D7-4613-9F22-AECCB351D85A}" presName="spChevron1" presStyleCnt="0"/>
      <dgm:spPr/>
    </dgm:pt>
    <dgm:pt modelId="{32455169-46F2-4DBA-9E30-A495E28E6954}" type="pres">
      <dgm:prSet presAssocID="{AD71A165-4E94-45E4-91AF-74A19560C730}" presName="last" presStyleCnt="0"/>
      <dgm:spPr/>
    </dgm:pt>
    <dgm:pt modelId="{0726432F-541C-4B8D-84A4-ECF74B1FF9F2}" type="pres">
      <dgm:prSet presAssocID="{AD71A165-4E94-45E4-91AF-74A19560C730}" presName="circleTx" presStyleLbl="node1" presStyleIdx="18" presStyleCnt="19"/>
      <dgm:spPr/>
      <dgm:t>
        <a:bodyPr/>
        <a:lstStyle/>
        <a:p>
          <a:endParaRPr lang="en-US"/>
        </a:p>
      </dgm:t>
    </dgm:pt>
    <dgm:pt modelId="{C99F6C90-5CB2-4EEE-B028-9E4297EB5FE0}" type="pres">
      <dgm:prSet presAssocID="{AD71A165-4E94-45E4-91AF-74A19560C730}" presName="spN" presStyleCnt="0"/>
      <dgm:spPr/>
    </dgm:pt>
  </dgm:ptLst>
  <dgm:cxnLst>
    <dgm:cxn modelId="{39AF6F24-6F98-4D3B-AE3E-6E6CBF67203F}" type="presOf" srcId="{E33D1E3D-22C3-484E-A2C1-7D13FE82212F}" destId="{955DDA5B-446D-435B-9EEF-A2050354F035}" srcOrd="0" destOrd="0" presId="urn:microsoft.com/office/officeart/2009/3/layout/RandomtoResultProcess"/>
    <dgm:cxn modelId="{0DE28A1A-56F7-4056-A0D4-BA13414A6947}" srcId="{A8E498BB-6DEF-4C96-AABE-0516F55B0DDD}" destId="{89E9C358-9E82-4F7E-957A-F3FB0EDC36CC}" srcOrd="1" destOrd="0" parTransId="{8DA59C6B-D141-4787-A959-9CE7827275B8}" sibTransId="{84F5A383-5B80-4AF2-8A2D-8A2A7F1E0026}"/>
    <dgm:cxn modelId="{F8690246-C639-4CAE-811B-DCD7C805E5D8}" type="presOf" srcId="{D05C0562-A8CA-437F-B2FA-4EEFE101B103}" destId="{42896DAF-ED9C-4538-8B46-A45D4A33BE8D}" srcOrd="0" destOrd="0" presId="urn:microsoft.com/office/officeart/2009/3/layout/RandomtoResultProcess"/>
    <dgm:cxn modelId="{9AE88AFA-D0D2-4F14-ACC7-16F43CBFD244}" type="presOf" srcId="{621D92B9-B57D-4219-A07C-22C0B8EBE31C}" destId="{ECBFE8D0-1017-400A-AE78-69226E98CEC7}" srcOrd="0" destOrd="0" presId="urn:microsoft.com/office/officeart/2009/3/layout/RandomtoResultProcess"/>
    <dgm:cxn modelId="{A4CD2948-F8DB-4916-9385-2FE5EB93BBAD}" srcId="{621D92B9-B57D-4219-A07C-22C0B8EBE31C}" destId="{A8E498BB-6DEF-4C96-AABE-0516F55B0DDD}" srcOrd="3" destOrd="0" parTransId="{227A071B-B15D-488A-80C3-4BE748CB2CE2}" sibTransId="{AC665CB5-6AA6-4986-99D3-420F2D4CB944}"/>
    <dgm:cxn modelId="{866E5249-B475-4958-BB00-B5E64C05B380}" srcId="{A8E498BB-6DEF-4C96-AABE-0516F55B0DDD}" destId="{31CC3C5A-BBDD-4B81-BE4A-D95B64324FF3}" srcOrd="0" destOrd="0" parTransId="{54DABDC8-6B73-4AC3-8FBD-389F9AD45C83}" sibTransId="{05AE3AD2-9027-499C-8AE2-D88F7ED18820}"/>
    <dgm:cxn modelId="{478CC526-859E-4270-A9CD-A12DA2E1A135}" type="presOf" srcId="{AD71A165-4E94-45E4-91AF-74A19560C730}" destId="{0726432F-541C-4B8D-84A4-ECF74B1FF9F2}" srcOrd="0" destOrd="0" presId="urn:microsoft.com/office/officeart/2009/3/layout/RandomtoResultProcess"/>
    <dgm:cxn modelId="{3248A3C1-90C4-4264-962E-5145D45AEF40}" srcId="{621D92B9-B57D-4219-A07C-22C0B8EBE31C}" destId="{7217E874-1C3E-47E7-B5BE-EFF6B464373A}" srcOrd="1" destOrd="0" parTransId="{1CB1B575-47A7-46FE-A0D8-7843BAE7B56F}" sibTransId="{316032E7-9663-4DC6-9FAB-65E31557F865}"/>
    <dgm:cxn modelId="{75229C9E-EA61-4249-A0E4-84C56260FDB1}" srcId="{621D92B9-B57D-4219-A07C-22C0B8EBE31C}" destId="{E33D1E3D-22C3-484E-A2C1-7D13FE82212F}" srcOrd="0" destOrd="0" parTransId="{1C3EDF9D-A810-4185-B8FF-C943A5D0D6BB}" sibTransId="{B063189C-B024-4D6F-ADA1-4818E1C73808}"/>
    <dgm:cxn modelId="{B9A1A1CD-9812-4AEA-8B5B-C3F3E0E21CC1}" type="presOf" srcId="{89E9C358-9E82-4F7E-957A-F3FB0EDC36CC}" destId="{B17F961C-7794-473A-9E58-86347A8D02A9}" srcOrd="0" destOrd="1" presId="urn:microsoft.com/office/officeart/2009/3/layout/RandomtoResultProcess"/>
    <dgm:cxn modelId="{781E7879-746A-40BF-B21B-0289E1C2ED97}" srcId="{621D92B9-B57D-4219-A07C-22C0B8EBE31C}" destId="{34CF8F41-82B1-4C97-A40C-4DC1AEA551C1}" srcOrd="2" destOrd="0" parTransId="{1C59DADE-261C-49E9-9B31-E99F61C34B7B}" sibTransId="{83946C44-2227-458A-BF88-57FF1F0B97BA}"/>
    <dgm:cxn modelId="{04B63B34-C54E-4126-90E2-2615224B4440}" type="presOf" srcId="{31CC3C5A-BBDD-4B81-BE4A-D95B64324FF3}" destId="{B17F961C-7794-473A-9E58-86347A8D02A9}" srcOrd="0" destOrd="0" presId="urn:microsoft.com/office/officeart/2009/3/layout/RandomtoResultProcess"/>
    <dgm:cxn modelId="{9037E45F-5042-4C85-91C4-C538E22D4B64}" type="presOf" srcId="{34CF8F41-82B1-4C97-A40C-4DC1AEA551C1}" destId="{453BFFEB-BF1B-45BE-9592-423D5F8EDE08}" srcOrd="0" destOrd="0" presId="urn:microsoft.com/office/officeart/2009/3/layout/RandomtoResultProcess"/>
    <dgm:cxn modelId="{CB5AC88F-E001-4350-A596-D938AB5980CF}" srcId="{621D92B9-B57D-4219-A07C-22C0B8EBE31C}" destId="{D05C0562-A8CA-437F-B2FA-4EEFE101B103}" srcOrd="4" destOrd="0" parTransId="{565AF53D-EF90-46E4-A279-047838919277}" sibTransId="{ABB7E415-39D7-4613-9F22-AECCB351D85A}"/>
    <dgm:cxn modelId="{976FBA44-BE2E-4D41-AAA7-0FEC119CBB59}" type="presOf" srcId="{7217E874-1C3E-47E7-B5BE-EFF6B464373A}" destId="{48B36678-7111-4C42-B06A-5C675D59B01C}" srcOrd="0" destOrd="0" presId="urn:microsoft.com/office/officeart/2009/3/layout/RandomtoResultProcess"/>
    <dgm:cxn modelId="{DD191406-F5C5-4369-BE0F-AD338EFF7B9E}" srcId="{621D92B9-B57D-4219-A07C-22C0B8EBE31C}" destId="{AD71A165-4E94-45E4-91AF-74A19560C730}" srcOrd="5" destOrd="0" parTransId="{720055F4-886B-42CA-8E48-99C3F1E5C9EA}" sibTransId="{D305FEDF-C239-4E2C-9CED-BFFE11FABDED}"/>
    <dgm:cxn modelId="{F852DA89-A108-4E60-9E58-F0ED5FC7BE71}" type="presOf" srcId="{A8E498BB-6DEF-4C96-AABE-0516F55B0DDD}" destId="{0E955440-7EB1-4F5B-883D-BAD6D66FA96E}" srcOrd="0" destOrd="0" presId="urn:microsoft.com/office/officeart/2009/3/layout/RandomtoResultProcess"/>
    <dgm:cxn modelId="{39483F03-6B07-4FB6-9E58-38F3C0B4102D}" type="presParOf" srcId="{ECBFE8D0-1017-400A-AE78-69226E98CEC7}" destId="{AAD89A9E-FA01-4579-B06D-5374495656D8}" srcOrd="0" destOrd="0" presId="urn:microsoft.com/office/officeart/2009/3/layout/RandomtoResultProcess"/>
    <dgm:cxn modelId="{454A6699-93AC-4767-8A0F-5FAD582DEA6E}" type="presParOf" srcId="{AAD89A9E-FA01-4579-B06D-5374495656D8}" destId="{955DDA5B-446D-435B-9EEF-A2050354F035}" srcOrd="0" destOrd="0" presId="urn:microsoft.com/office/officeart/2009/3/layout/RandomtoResultProcess"/>
    <dgm:cxn modelId="{D2AB3491-8388-4A0E-8329-545A1C2FEE82}" type="presParOf" srcId="{AAD89A9E-FA01-4579-B06D-5374495656D8}" destId="{5F735B3A-9A02-47E3-A542-540E1D885760}" srcOrd="1" destOrd="0" presId="urn:microsoft.com/office/officeart/2009/3/layout/RandomtoResultProcess"/>
    <dgm:cxn modelId="{C4D16B1A-654D-4732-8703-E045D32D4FE1}" type="presParOf" srcId="{AAD89A9E-FA01-4579-B06D-5374495656D8}" destId="{480EE36B-13D1-48A9-87D7-4783F0774C5F}" srcOrd="2" destOrd="0" presId="urn:microsoft.com/office/officeart/2009/3/layout/RandomtoResultProcess"/>
    <dgm:cxn modelId="{C0CCBB41-DB98-424E-963F-99841422BB79}" type="presParOf" srcId="{AAD89A9E-FA01-4579-B06D-5374495656D8}" destId="{5C114499-D8D8-43D4-9C00-BECF58568F95}" srcOrd="3" destOrd="0" presId="urn:microsoft.com/office/officeart/2009/3/layout/RandomtoResultProcess"/>
    <dgm:cxn modelId="{C4ADEF6E-74E6-44A3-8229-8924FCDA5D2F}" type="presParOf" srcId="{AAD89A9E-FA01-4579-B06D-5374495656D8}" destId="{A9205539-94AD-45B0-8576-47248A79A521}" srcOrd="4" destOrd="0" presId="urn:microsoft.com/office/officeart/2009/3/layout/RandomtoResultProcess"/>
    <dgm:cxn modelId="{61A766AC-7AF3-410E-9329-3EF1EBAD7D49}" type="presParOf" srcId="{AAD89A9E-FA01-4579-B06D-5374495656D8}" destId="{DB134B6F-CCBE-4385-AB5D-0A7E997ED529}" srcOrd="5" destOrd="0" presId="urn:microsoft.com/office/officeart/2009/3/layout/RandomtoResultProcess"/>
    <dgm:cxn modelId="{E825109A-11B9-403A-AB5B-0AF49BFDC392}" type="presParOf" srcId="{AAD89A9E-FA01-4579-B06D-5374495656D8}" destId="{35CEF50A-EFE8-4C63-82DC-690CEC70CF3B}" srcOrd="6" destOrd="0" presId="urn:microsoft.com/office/officeart/2009/3/layout/RandomtoResultProcess"/>
    <dgm:cxn modelId="{644447F6-ABB7-4CBD-ACB8-B66758DF0FF0}" type="presParOf" srcId="{AAD89A9E-FA01-4579-B06D-5374495656D8}" destId="{8F37845D-06F0-43FE-BD5D-E525C5B25BA4}" srcOrd="7" destOrd="0" presId="urn:microsoft.com/office/officeart/2009/3/layout/RandomtoResultProcess"/>
    <dgm:cxn modelId="{E979862B-4C8D-4E54-91B4-700CA0AE2B1C}" type="presParOf" srcId="{AAD89A9E-FA01-4579-B06D-5374495656D8}" destId="{398CA515-B250-408E-B71F-97A7077D2706}" srcOrd="8" destOrd="0" presId="urn:microsoft.com/office/officeart/2009/3/layout/RandomtoResultProcess"/>
    <dgm:cxn modelId="{2EEF569C-69B8-4E29-A106-4C6708C4201E}" type="presParOf" srcId="{AAD89A9E-FA01-4579-B06D-5374495656D8}" destId="{ABA5EC69-3854-4744-ABFA-019679835A6E}" srcOrd="9" destOrd="0" presId="urn:microsoft.com/office/officeart/2009/3/layout/RandomtoResultProcess"/>
    <dgm:cxn modelId="{5FA23CB4-FAD7-4E7B-9C64-DB923AA02DCA}" type="presParOf" srcId="{AAD89A9E-FA01-4579-B06D-5374495656D8}" destId="{D1BFDF9A-72E9-4C38-8E0E-44DA5F25B48C}" srcOrd="10" destOrd="0" presId="urn:microsoft.com/office/officeart/2009/3/layout/RandomtoResultProcess"/>
    <dgm:cxn modelId="{1FA61A7D-13E2-4425-BB18-C5CCD04C431B}" type="presParOf" srcId="{AAD89A9E-FA01-4579-B06D-5374495656D8}" destId="{852F98F6-EDB8-48DE-A2E3-998B3092F19B}" srcOrd="11" destOrd="0" presId="urn:microsoft.com/office/officeart/2009/3/layout/RandomtoResultProcess"/>
    <dgm:cxn modelId="{ABA77E06-A7EB-46D2-919D-57E4104AF07D}" type="presParOf" srcId="{AAD89A9E-FA01-4579-B06D-5374495656D8}" destId="{FA3B749A-1173-45CD-A100-50226C05F031}" srcOrd="12" destOrd="0" presId="urn:microsoft.com/office/officeart/2009/3/layout/RandomtoResultProcess"/>
    <dgm:cxn modelId="{213C9EC6-B4B5-41F5-8E3A-ABF1137181D4}" type="presParOf" srcId="{AAD89A9E-FA01-4579-B06D-5374495656D8}" destId="{A8BFCBD5-09B4-4C82-ADBA-79C5DD26F0BC}" srcOrd="13" destOrd="0" presId="urn:microsoft.com/office/officeart/2009/3/layout/RandomtoResultProcess"/>
    <dgm:cxn modelId="{83218982-6E77-4D74-A14E-EE1C582CF337}" type="presParOf" srcId="{AAD89A9E-FA01-4579-B06D-5374495656D8}" destId="{C62BB22C-0374-407E-BC91-734949C6C378}" srcOrd="14" destOrd="0" presId="urn:microsoft.com/office/officeart/2009/3/layout/RandomtoResultProcess"/>
    <dgm:cxn modelId="{9B4BD19E-AB17-45BB-991C-34BBCC74F0BB}" type="presParOf" srcId="{AAD89A9E-FA01-4579-B06D-5374495656D8}" destId="{364B881B-9992-4F51-BA1E-346608211C8C}" srcOrd="15" destOrd="0" presId="urn:microsoft.com/office/officeart/2009/3/layout/RandomtoResultProcess"/>
    <dgm:cxn modelId="{F9617F4E-6696-478C-A820-A1553425F1EB}" type="presParOf" srcId="{AAD89A9E-FA01-4579-B06D-5374495656D8}" destId="{EAE5E251-7970-4A51-BD94-14BAF84B94AB}" srcOrd="16" destOrd="0" presId="urn:microsoft.com/office/officeart/2009/3/layout/RandomtoResultProcess"/>
    <dgm:cxn modelId="{2C6F493E-6821-4E50-BB1A-2D7433EA9646}" type="presParOf" srcId="{AAD89A9E-FA01-4579-B06D-5374495656D8}" destId="{39F96565-84E3-47BC-8061-BDB5D999DB82}" srcOrd="17" destOrd="0" presId="urn:microsoft.com/office/officeart/2009/3/layout/RandomtoResultProcess"/>
    <dgm:cxn modelId="{008046DB-2A88-4D15-A858-259C66677422}" type="presParOf" srcId="{AAD89A9E-FA01-4579-B06D-5374495656D8}" destId="{363952BC-6861-41BF-9DE8-03B381C52B1E}" srcOrd="18" destOrd="0" presId="urn:microsoft.com/office/officeart/2009/3/layout/RandomtoResultProcess"/>
    <dgm:cxn modelId="{512EC7BA-8FAB-4BD7-BE96-D9CD3FC48498}" type="presParOf" srcId="{ECBFE8D0-1017-400A-AE78-69226E98CEC7}" destId="{C524E467-8E82-4AAD-8DFE-75954A856D8B}" srcOrd="1" destOrd="0" presId="urn:microsoft.com/office/officeart/2009/3/layout/RandomtoResultProcess"/>
    <dgm:cxn modelId="{0BE4953C-5BA6-42D2-B0C6-DCD20708DF57}" type="presParOf" srcId="{C524E467-8E82-4AAD-8DFE-75954A856D8B}" destId="{DD380E5E-D3C3-40E1-A434-A83127EC3E21}" srcOrd="0" destOrd="0" presId="urn:microsoft.com/office/officeart/2009/3/layout/RandomtoResultProcess"/>
    <dgm:cxn modelId="{C25B37EE-8F58-4254-AD92-7B6238B849A3}" type="presParOf" srcId="{C524E467-8E82-4AAD-8DFE-75954A856D8B}" destId="{143FD827-3489-4CE8-87C6-7EBB7E8212D2}" srcOrd="1" destOrd="0" presId="urn:microsoft.com/office/officeart/2009/3/layout/RandomtoResultProcess"/>
    <dgm:cxn modelId="{A45DD0E3-C28E-43A1-A3FB-4DEB4FEF2136}" type="presParOf" srcId="{ECBFE8D0-1017-400A-AE78-69226E98CEC7}" destId="{74976346-EBD9-4E77-9709-780F861BDB7A}" srcOrd="2" destOrd="0" presId="urn:microsoft.com/office/officeart/2009/3/layout/RandomtoResultProcess"/>
    <dgm:cxn modelId="{E93BFA80-7214-4F7F-964B-89E2D652AB27}" type="presParOf" srcId="{74976346-EBD9-4E77-9709-780F861BDB7A}" destId="{48B36678-7111-4C42-B06A-5C675D59B01C}" srcOrd="0" destOrd="0" presId="urn:microsoft.com/office/officeart/2009/3/layout/RandomtoResultProcess"/>
    <dgm:cxn modelId="{0E59300E-5F4F-4CB7-8051-16AC191A7CBB}" type="presParOf" srcId="{74976346-EBD9-4E77-9709-780F861BDB7A}" destId="{772F79AC-E10B-4F15-B707-188739D90DA8}" srcOrd="1" destOrd="0" presId="urn:microsoft.com/office/officeart/2009/3/layout/RandomtoResultProcess"/>
    <dgm:cxn modelId="{4AC4AFED-0B1D-4390-A34D-884458F550B7}" type="presParOf" srcId="{ECBFE8D0-1017-400A-AE78-69226E98CEC7}" destId="{0288B8E6-8AF6-4CB6-B322-DC841F498A76}" srcOrd="3" destOrd="0" presId="urn:microsoft.com/office/officeart/2009/3/layout/RandomtoResultProcess"/>
    <dgm:cxn modelId="{01DDEE00-9F92-4E65-84F0-93F8773E0A9B}" type="presParOf" srcId="{0288B8E6-8AF6-4CB6-B322-DC841F498A76}" destId="{8947F48E-98D8-460C-83F9-47B71E3ECEFB}" srcOrd="0" destOrd="0" presId="urn:microsoft.com/office/officeart/2009/3/layout/RandomtoResultProcess"/>
    <dgm:cxn modelId="{3F25CDE3-52BE-4EEA-A835-2B5A8E315288}" type="presParOf" srcId="{0288B8E6-8AF6-4CB6-B322-DC841F498A76}" destId="{A2F68BC0-C3EA-45FA-B657-E2C666CB54FA}" srcOrd="1" destOrd="0" presId="urn:microsoft.com/office/officeart/2009/3/layout/RandomtoResultProcess"/>
    <dgm:cxn modelId="{3C10AF0A-894F-4382-8D1B-001B9135D5BA}" type="presParOf" srcId="{ECBFE8D0-1017-400A-AE78-69226E98CEC7}" destId="{BD22A668-FE12-49FC-941B-FC53E353C328}" srcOrd="4" destOrd="0" presId="urn:microsoft.com/office/officeart/2009/3/layout/RandomtoResultProcess"/>
    <dgm:cxn modelId="{0A3F2861-D750-4F32-A686-00388ABE0F97}" type="presParOf" srcId="{BD22A668-FE12-49FC-941B-FC53E353C328}" destId="{453BFFEB-BF1B-45BE-9592-423D5F8EDE08}" srcOrd="0" destOrd="0" presId="urn:microsoft.com/office/officeart/2009/3/layout/RandomtoResultProcess"/>
    <dgm:cxn modelId="{EC06EB36-9A47-4D1E-9178-E47B320ED871}" type="presParOf" srcId="{BD22A668-FE12-49FC-941B-FC53E353C328}" destId="{0A92B5C9-45CC-49A5-8630-654ED5E53541}" srcOrd="1" destOrd="0" presId="urn:microsoft.com/office/officeart/2009/3/layout/RandomtoResultProcess"/>
    <dgm:cxn modelId="{F339AE50-0724-44A2-99A4-017D8A37DE19}" type="presParOf" srcId="{ECBFE8D0-1017-400A-AE78-69226E98CEC7}" destId="{A24FEBE2-4FD6-48BC-B706-61CE20B167E9}" srcOrd="5" destOrd="0" presId="urn:microsoft.com/office/officeart/2009/3/layout/RandomtoResultProcess"/>
    <dgm:cxn modelId="{1DA8F5AB-3E5A-435E-9391-DF2D160EE2BE}" type="presParOf" srcId="{A24FEBE2-4FD6-48BC-B706-61CE20B167E9}" destId="{45164EB1-5AFB-4EA2-8D30-3564899CA4E7}" srcOrd="0" destOrd="0" presId="urn:microsoft.com/office/officeart/2009/3/layout/RandomtoResultProcess"/>
    <dgm:cxn modelId="{59DBBF5C-12A2-413E-A211-10AEA669D651}" type="presParOf" srcId="{A24FEBE2-4FD6-48BC-B706-61CE20B167E9}" destId="{E55796C6-D283-4400-B6E0-0987DA33849F}" srcOrd="1" destOrd="0" presId="urn:microsoft.com/office/officeart/2009/3/layout/RandomtoResultProcess"/>
    <dgm:cxn modelId="{AE9E956B-74FC-4DE0-9E22-C14725E7AC3F}" type="presParOf" srcId="{ECBFE8D0-1017-400A-AE78-69226E98CEC7}" destId="{32EFCE11-DCD0-4BB9-A3E7-5144EC9E2AA6}" srcOrd="6" destOrd="0" presId="urn:microsoft.com/office/officeart/2009/3/layout/RandomtoResultProcess"/>
    <dgm:cxn modelId="{297ABE6B-0277-4DA4-ABEE-FBB95917DEC7}" type="presParOf" srcId="{32EFCE11-DCD0-4BB9-A3E7-5144EC9E2AA6}" destId="{0E955440-7EB1-4F5B-883D-BAD6D66FA96E}" srcOrd="0" destOrd="0" presId="urn:microsoft.com/office/officeart/2009/3/layout/RandomtoResultProcess"/>
    <dgm:cxn modelId="{CC5015FF-C6B8-4FD3-AF54-06359B53C400}" type="presParOf" srcId="{32EFCE11-DCD0-4BB9-A3E7-5144EC9E2AA6}" destId="{B17F961C-7794-473A-9E58-86347A8D02A9}" srcOrd="1" destOrd="0" presId="urn:microsoft.com/office/officeart/2009/3/layout/RandomtoResultProcess"/>
    <dgm:cxn modelId="{04A32D6E-4F83-464C-A5DB-50350A4BE5CC}" type="presParOf" srcId="{32EFCE11-DCD0-4BB9-A3E7-5144EC9E2AA6}" destId="{6B051490-C7D2-4193-BE8B-BF130574354A}" srcOrd="2" destOrd="0" presId="urn:microsoft.com/office/officeart/2009/3/layout/RandomtoResultProcess"/>
    <dgm:cxn modelId="{5BF0A028-D644-4E0F-B095-5E1090D83A68}" type="presParOf" srcId="{ECBFE8D0-1017-400A-AE78-69226E98CEC7}" destId="{A549AE84-4EEA-4AA1-B1C0-0F78FFA33DAB}" srcOrd="7" destOrd="0" presId="urn:microsoft.com/office/officeart/2009/3/layout/RandomtoResultProcess"/>
    <dgm:cxn modelId="{7C2279B8-76BD-49D7-85CD-5499410CA283}" type="presParOf" srcId="{A549AE84-4EEA-4AA1-B1C0-0F78FFA33DAB}" destId="{75F64FA0-0EC0-4989-A2A0-15A5DCC01D84}" srcOrd="0" destOrd="0" presId="urn:microsoft.com/office/officeart/2009/3/layout/RandomtoResultProcess"/>
    <dgm:cxn modelId="{04A28E76-FA5B-428A-89CF-A006B149A8CB}" type="presParOf" srcId="{A549AE84-4EEA-4AA1-B1C0-0F78FFA33DAB}" destId="{B6DE818C-B72B-46CB-8CFF-8281C26F4707}" srcOrd="1" destOrd="0" presId="urn:microsoft.com/office/officeart/2009/3/layout/RandomtoResultProcess"/>
    <dgm:cxn modelId="{90AE8ECC-1203-400F-92D2-117227C48A0F}" type="presParOf" srcId="{ECBFE8D0-1017-400A-AE78-69226E98CEC7}" destId="{04D63C29-5537-401C-BF3D-8DEB04BB5BB4}" srcOrd="8" destOrd="0" presId="urn:microsoft.com/office/officeart/2009/3/layout/RandomtoResultProcess"/>
    <dgm:cxn modelId="{27E423AC-D469-4C03-A6DF-E49A8E36A956}" type="presParOf" srcId="{04D63C29-5537-401C-BF3D-8DEB04BB5BB4}" destId="{42896DAF-ED9C-4538-8B46-A45D4A33BE8D}" srcOrd="0" destOrd="0" presId="urn:microsoft.com/office/officeart/2009/3/layout/RandomtoResultProcess"/>
    <dgm:cxn modelId="{E77CA2B5-D837-459E-9981-90416B64729F}" type="presParOf" srcId="{04D63C29-5537-401C-BF3D-8DEB04BB5BB4}" destId="{D40F952D-0532-40BD-A7C4-F09C367EAB2F}" srcOrd="1" destOrd="0" presId="urn:microsoft.com/office/officeart/2009/3/layout/RandomtoResultProcess"/>
    <dgm:cxn modelId="{CCDAD007-66F8-45E4-BBD3-5DF4FA7F4C8D}" type="presParOf" srcId="{ECBFE8D0-1017-400A-AE78-69226E98CEC7}" destId="{0B4712EB-3978-4045-A0B2-9EDA63961B19}" srcOrd="9" destOrd="0" presId="urn:microsoft.com/office/officeart/2009/3/layout/RandomtoResultProcess"/>
    <dgm:cxn modelId="{9F6C1AE5-DBD4-404F-BDB9-3A67E6C9A88A}" type="presParOf" srcId="{0B4712EB-3978-4045-A0B2-9EDA63961B19}" destId="{A2483F58-2183-4316-92CA-2F8F4B5C7316}" srcOrd="0" destOrd="0" presId="urn:microsoft.com/office/officeart/2009/3/layout/RandomtoResultProcess"/>
    <dgm:cxn modelId="{222D146F-438F-4CDF-9947-74E5FF082652}" type="presParOf" srcId="{0B4712EB-3978-4045-A0B2-9EDA63961B19}" destId="{D5482380-7B80-4CCB-8B36-93D05215477D}" srcOrd="1" destOrd="0" presId="urn:microsoft.com/office/officeart/2009/3/layout/RandomtoResultProcess"/>
    <dgm:cxn modelId="{5EEEF975-F4C7-4CB5-B44F-0C5D5BDD1730}" type="presParOf" srcId="{ECBFE8D0-1017-400A-AE78-69226E98CEC7}" destId="{32455169-46F2-4DBA-9E30-A495E28E6954}" srcOrd="10" destOrd="0" presId="urn:microsoft.com/office/officeart/2009/3/layout/RandomtoResultProcess"/>
    <dgm:cxn modelId="{EACF53A4-4FFF-4531-9B6F-F477BEB653B8}" type="presParOf" srcId="{32455169-46F2-4DBA-9E30-A495E28E6954}" destId="{0726432F-541C-4B8D-84A4-ECF74B1FF9F2}" srcOrd="0" destOrd="0" presId="urn:microsoft.com/office/officeart/2009/3/layout/RandomtoResultProcess"/>
    <dgm:cxn modelId="{B026602D-36DA-46FB-8808-8D7CDCB59017}" type="presParOf" srcId="{32455169-46F2-4DBA-9E30-A495E28E6954}" destId="{C99F6C90-5CB2-4EEE-B028-9E4297EB5FE0}"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F52324-0005-4DB8-A889-FEE9A87861D6}" type="doc">
      <dgm:prSet loTypeId="urn:microsoft.com/office/officeart/2008/layout/VerticalCircleList" loCatId="list" qsTypeId="urn:microsoft.com/office/officeart/2005/8/quickstyle/3d3" qsCatId="3D" csTypeId="urn:microsoft.com/office/officeart/2005/8/colors/accent1_2" csCatId="accent1" phldr="1"/>
      <dgm:spPr/>
      <dgm:t>
        <a:bodyPr/>
        <a:lstStyle/>
        <a:p>
          <a:endParaRPr lang="en-US"/>
        </a:p>
      </dgm:t>
    </dgm:pt>
    <dgm:pt modelId="{431DB880-50D9-453F-96A4-7102069B79FE}">
      <dgm:prSet phldrT="[Text]"/>
      <dgm:spPr/>
      <dgm:t>
        <a:bodyPr/>
        <a:lstStyle/>
        <a:p>
          <a:r>
            <a:rPr lang="en-US" smtClean="0"/>
            <a:t>Other identities</a:t>
          </a:r>
          <a:endParaRPr lang="en-US" dirty="0"/>
        </a:p>
      </dgm:t>
    </dgm:pt>
    <dgm:pt modelId="{4139CD08-C1AA-4E7E-8AB0-C32CD1F8EB18}" type="parTrans" cxnId="{70069661-3858-4696-994C-09AE8AB15566}">
      <dgm:prSet/>
      <dgm:spPr/>
      <dgm:t>
        <a:bodyPr/>
        <a:lstStyle/>
        <a:p>
          <a:endParaRPr lang="en-US"/>
        </a:p>
      </dgm:t>
    </dgm:pt>
    <dgm:pt modelId="{1A747750-BCF5-4AB7-8504-84289272C32A}" type="sibTrans" cxnId="{70069661-3858-4696-994C-09AE8AB15566}">
      <dgm:prSet/>
      <dgm:spPr/>
      <dgm:t>
        <a:bodyPr/>
        <a:lstStyle/>
        <a:p>
          <a:endParaRPr lang="en-US"/>
        </a:p>
      </dgm:t>
    </dgm:pt>
    <dgm:pt modelId="{9E9BEA26-C9F2-42A7-9CA5-DA7C71A816F0}">
      <dgm:prSet/>
      <dgm:spPr/>
      <dgm:t>
        <a:bodyPr/>
        <a:lstStyle/>
        <a:p>
          <a:r>
            <a:rPr lang="en-US" smtClean="0"/>
            <a:t>RevertToSelf</a:t>
          </a:r>
          <a:endParaRPr lang="en-US" dirty="0" smtClean="0"/>
        </a:p>
      </dgm:t>
    </dgm:pt>
    <dgm:pt modelId="{8A45AA5A-17F3-41AD-A6D2-86DA63AEC36D}" type="parTrans" cxnId="{299CD22E-B027-4AC9-B197-8CB0AA2DE9C2}">
      <dgm:prSet/>
      <dgm:spPr/>
      <dgm:t>
        <a:bodyPr/>
        <a:lstStyle/>
        <a:p>
          <a:endParaRPr lang="en-US"/>
        </a:p>
      </dgm:t>
    </dgm:pt>
    <dgm:pt modelId="{3C910D84-03EE-4F62-84B7-CBD66C19D186}" type="sibTrans" cxnId="{299CD22E-B027-4AC9-B197-8CB0AA2DE9C2}">
      <dgm:prSet/>
      <dgm:spPr/>
      <dgm:t>
        <a:bodyPr/>
        <a:lstStyle/>
        <a:p>
          <a:endParaRPr lang="en-US"/>
        </a:p>
      </dgm:t>
    </dgm:pt>
    <dgm:pt modelId="{B3585B92-866D-45E4-BEA2-F7A499E217E7}">
      <dgm:prSet/>
      <dgm:spPr/>
      <dgm:t>
        <a:bodyPr/>
        <a:lstStyle/>
        <a:p>
          <a:r>
            <a:rPr lang="en-US" smtClean="0"/>
            <a:t>C2WTs</a:t>
          </a:r>
          <a:endParaRPr lang="en-US" dirty="0" smtClean="0"/>
        </a:p>
      </dgm:t>
    </dgm:pt>
    <dgm:pt modelId="{BD6A76C6-610D-406D-A214-B16B57EFE308}" type="parTrans" cxnId="{A683E39C-081F-4194-8952-3857E4A56101}">
      <dgm:prSet/>
      <dgm:spPr/>
      <dgm:t>
        <a:bodyPr/>
        <a:lstStyle/>
        <a:p>
          <a:endParaRPr lang="en-US"/>
        </a:p>
      </dgm:t>
    </dgm:pt>
    <dgm:pt modelId="{1CCD201E-8EFD-439A-80B1-FBB8A295DD77}" type="sibTrans" cxnId="{A683E39C-081F-4194-8952-3857E4A56101}">
      <dgm:prSet/>
      <dgm:spPr/>
      <dgm:t>
        <a:bodyPr/>
        <a:lstStyle/>
        <a:p>
          <a:endParaRPr lang="en-US"/>
        </a:p>
      </dgm:t>
    </dgm:pt>
    <dgm:pt modelId="{567ECCEA-1951-4952-9E01-C35970C09E57}" type="pres">
      <dgm:prSet presAssocID="{7CF52324-0005-4DB8-A889-FEE9A87861D6}" presName="Name0" presStyleCnt="0">
        <dgm:presLayoutVars>
          <dgm:dir/>
        </dgm:presLayoutVars>
      </dgm:prSet>
      <dgm:spPr/>
      <dgm:t>
        <a:bodyPr/>
        <a:lstStyle/>
        <a:p>
          <a:endParaRPr lang="en-US"/>
        </a:p>
      </dgm:t>
    </dgm:pt>
    <dgm:pt modelId="{F6C33D28-FB85-4A58-8E82-3D7EB980998A}" type="pres">
      <dgm:prSet presAssocID="{431DB880-50D9-453F-96A4-7102069B79FE}" presName="noChildren" presStyleCnt="0"/>
      <dgm:spPr/>
    </dgm:pt>
    <dgm:pt modelId="{C99B90F3-B1B3-43C0-92C3-686AB7C1205F}" type="pres">
      <dgm:prSet presAssocID="{431DB880-50D9-453F-96A4-7102069B79FE}" presName="gap" presStyleCnt="0"/>
      <dgm:spPr/>
    </dgm:pt>
    <dgm:pt modelId="{C4B6CDCF-FE9C-4552-84B9-0820E5883441}" type="pres">
      <dgm:prSet presAssocID="{431DB880-50D9-453F-96A4-7102069B79FE}" presName="medCircle2" presStyleLbl="vennNode1" presStyleIdx="0" presStyleCnt="3"/>
      <dgm:spPr/>
    </dgm:pt>
    <dgm:pt modelId="{467C13F9-C321-4495-B71D-7D3DC731378F}" type="pres">
      <dgm:prSet presAssocID="{431DB880-50D9-453F-96A4-7102069B79FE}" presName="txLvlOnly1" presStyleLbl="revTx" presStyleIdx="0" presStyleCnt="3"/>
      <dgm:spPr/>
      <dgm:t>
        <a:bodyPr/>
        <a:lstStyle/>
        <a:p>
          <a:endParaRPr lang="en-US"/>
        </a:p>
      </dgm:t>
    </dgm:pt>
    <dgm:pt modelId="{4CBF2C17-FCED-4765-BDE6-CB615B1163F4}" type="pres">
      <dgm:prSet presAssocID="{9E9BEA26-C9F2-42A7-9CA5-DA7C71A816F0}" presName="noChildren" presStyleCnt="0"/>
      <dgm:spPr/>
    </dgm:pt>
    <dgm:pt modelId="{3EC4FF0F-20DF-48F1-A8E2-6B79E9862646}" type="pres">
      <dgm:prSet presAssocID="{9E9BEA26-C9F2-42A7-9CA5-DA7C71A816F0}" presName="gap" presStyleCnt="0"/>
      <dgm:spPr/>
    </dgm:pt>
    <dgm:pt modelId="{CD73E81C-3066-4833-8E4F-80F3FD6BE657}" type="pres">
      <dgm:prSet presAssocID="{9E9BEA26-C9F2-42A7-9CA5-DA7C71A816F0}" presName="medCircle2" presStyleLbl="vennNode1" presStyleIdx="1" presStyleCnt="3"/>
      <dgm:spPr/>
    </dgm:pt>
    <dgm:pt modelId="{CAF7CDFA-3C47-4317-87ED-D3394A73CCDF}" type="pres">
      <dgm:prSet presAssocID="{9E9BEA26-C9F2-42A7-9CA5-DA7C71A816F0}" presName="txLvlOnly1" presStyleLbl="revTx" presStyleIdx="1" presStyleCnt="3"/>
      <dgm:spPr/>
      <dgm:t>
        <a:bodyPr/>
        <a:lstStyle/>
        <a:p>
          <a:endParaRPr lang="en-US"/>
        </a:p>
      </dgm:t>
    </dgm:pt>
    <dgm:pt modelId="{D6D35325-0653-4F69-AB05-507BEF370792}" type="pres">
      <dgm:prSet presAssocID="{B3585B92-866D-45E4-BEA2-F7A499E217E7}" presName="noChildren" presStyleCnt="0"/>
      <dgm:spPr/>
    </dgm:pt>
    <dgm:pt modelId="{937D2172-1E46-492D-9542-F22E4054E85A}" type="pres">
      <dgm:prSet presAssocID="{B3585B92-866D-45E4-BEA2-F7A499E217E7}" presName="gap" presStyleCnt="0"/>
      <dgm:spPr/>
    </dgm:pt>
    <dgm:pt modelId="{35CA5195-45AA-48E0-9D66-ACAE13B3141C}" type="pres">
      <dgm:prSet presAssocID="{B3585B92-866D-45E4-BEA2-F7A499E217E7}" presName="medCircle2" presStyleLbl="vennNode1" presStyleIdx="2" presStyleCnt="3"/>
      <dgm:spPr/>
    </dgm:pt>
    <dgm:pt modelId="{C1C97442-A285-4989-980B-12EB6EBC5066}" type="pres">
      <dgm:prSet presAssocID="{B3585B92-866D-45E4-BEA2-F7A499E217E7}" presName="txLvlOnly1" presStyleLbl="revTx" presStyleIdx="2" presStyleCnt="3"/>
      <dgm:spPr/>
      <dgm:t>
        <a:bodyPr/>
        <a:lstStyle/>
        <a:p>
          <a:endParaRPr lang="en-US"/>
        </a:p>
      </dgm:t>
    </dgm:pt>
  </dgm:ptLst>
  <dgm:cxnLst>
    <dgm:cxn modelId="{70069661-3858-4696-994C-09AE8AB15566}" srcId="{7CF52324-0005-4DB8-A889-FEE9A87861D6}" destId="{431DB880-50D9-453F-96A4-7102069B79FE}" srcOrd="0" destOrd="0" parTransId="{4139CD08-C1AA-4E7E-8AB0-C32CD1F8EB18}" sibTransId="{1A747750-BCF5-4AB7-8504-84289272C32A}"/>
    <dgm:cxn modelId="{21EF18AF-693C-41E2-BBE3-D0B1DD0F5D74}" type="presOf" srcId="{7CF52324-0005-4DB8-A889-FEE9A87861D6}" destId="{567ECCEA-1951-4952-9E01-C35970C09E57}" srcOrd="0" destOrd="0" presId="urn:microsoft.com/office/officeart/2008/layout/VerticalCircleList"/>
    <dgm:cxn modelId="{299CD22E-B027-4AC9-B197-8CB0AA2DE9C2}" srcId="{7CF52324-0005-4DB8-A889-FEE9A87861D6}" destId="{9E9BEA26-C9F2-42A7-9CA5-DA7C71A816F0}" srcOrd="1" destOrd="0" parTransId="{8A45AA5A-17F3-41AD-A6D2-86DA63AEC36D}" sibTransId="{3C910D84-03EE-4F62-84B7-CBD66C19D186}"/>
    <dgm:cxn modelId="{10B52AE3-0A94-482E-8B35-24E98D4CCA17}" type="presOf" srcId="{B3585B92-866D-45E4-BEA2-F7A499E217E7}" destId="{C1C97442-A285-4989-980B-12EB6EBC5066}" srcOrd="0" destOrd="0" presId="urn:microsoft.com/office/officeart/2008/layout/VerticalCircleList"/>
    <dgm:cxn modelId="{32A65FC1-74D2-4F1F-9F78-A8D640C91E8B}" type="presOf" srcId="{431DB880-50D9-453F-96A4-7102069B79FE}" destId="{467C13F9-C321-4495-B71D-7D3DC731378F}" srcOrd="0" destOrd="0" presId="urn:microsoft.com/office/officeart/2008/layout/VerticalCircleList"/>
    <dgm:cxn modelId="{A683E39C-081F-4194-8952-3857E4A56101}" srcId="{7CF52324-0005-4DB8-A889-FEE9A87861D6}" destId="{B3585B92-866D-45E4-BEA2-F7A499E217E7}" srcOrd="2" destOrd="0" parTransId="{BD6A76C6-610D-406D-A214-B16B57EFE308}" sibTransId="{1CCD201E-8EFD-439A-80B1-FBB8A295DD77}"/>
    <dgm:cxn modelId="{FF4B3FDA-F23A-4D75-81F4-68B2B6F56D73}" type="presOf" srcId="{9E9BEA26-C9F2-42A7-9CA5-DA7C71A816F0}" destId="{CAF7CDFA-3C47-4317-87ED-D3394A73CCDF}" srcOrd="0" destOrd="0" presId="urn:microsoft.com/office/officeart/2008/layout/VerticalCircleList"/>
    <dgm:cxn modelId="{FB43D0D2-2334-4D01-84F6-AD1821545870}" type="presParOf" srcId="{567ECCEA-1951-4952-9E01-C35970C09E57}" destId="{F6C33D28-FB85-4A58-8E82-3D7EB980998A}" srcOrd="0" destOrd="0" presId="urn:microsoft.com/office/officeart/2008/layout/VerticalCircleList"/>
    <dgm:cxn modelId="{934ADE87-5FB7-4306-B297-169B96A7D073}" type="presParOf" srcId="{F6C33D28-FB85-4A58-8E82-3D7EB980998A}" destId="{C99B90F3-B1B3-43C0-92C3-686AB7C1205F}" srcOrd="0" destOrd="0" presId="urn:microsoft.com/office/officeart/2008/layout/VerticalCircleList"/>
    <dgm:cxn modelId="{1D2A446C-A543-4530-BCEC-AC491681BA7D}" type="presParOf" srcId="{F6C33D28-FB85-4A58-8E82-3D7EB980998A}" destId="{C4B6CDCF-FE9C-4552-84B9-0820E5883441}" srcOrd="1" destOrd="0" presId="urn:microsoft.com/office/officeart/2008/layout/VerticalCircleList"/>
    <dgm:cxn modelId="{F683D483-E153-445F-923C-A568486ADDA3}" type="presParOf" srcId="{F6C33D28-FB85-4A58-8E82-3D7EB980998A}" destId="{467C13F9-C321-4495-B71D-7D3DC731378F}" srcOrd="2" destOrd="0" presId="urn:microsoft.com/office/officeart/2008/layout/VerticalCircleList"/>
    <dgm:cxn modelId="{24D33068-571F-422C-BE3D-F39D49859181}" type="presParOf" srcId="{567ECCEA-1951-4952-9E01-C35970C09E57}" destId="{4CBF2C17-FCED-4765-BDE6-CB615B1163F4}" srcOrd="1" destOrd="0" presId="urn:microsoft.com/office/officeart/2008/layout/VerticalCircleList"/>
    <dgm:cxn modelId="{E4BA3C10-7333-4A6E-8F4A-DD0144A181EA}" type="presParOf" srcId="{4CBF2C17-FCED-4765-BDE6-CB615B1163F4}" destId="{3EC4FF0F-20DF-48F1-A8E2-6B79E9862646}" srcOrd="0" destOrd="0" presId="urn:microsoft.com/office/officeart/2008/layout/VerticalCircleList"/>
    <dgm:cxn modelId="{771795DD-AE2B-498E-9C2C-C16830EBCFDF}" type="presParOf" srcId="{4CBF2C17-FCED-4765-BDE6-CB615B1163F4}" destId="{CD73E81C-3066-4833-8E4F-80F3FD6BE657}" srcOrd="1" destOrd="0" presId="urn:microsoft.com/office/officeart/2008/layout/VerticalCircleList"/>
    <dgm:cxn modelId="{7CE46FBE-AB32-4EE2-A68D-806C649ACFFE}" type="presParOf" srcId="{4CBF2C17-FCED-4765-BDE6-CB615B1163F4}" destId="{CAF7CDFA-3C47-4317-87ED-D3394A73CCDF}" srcOrd="2" destOrd="0" presId="urn:microsoft.com/office/officeart/2008/layout/VerticalCircleList"/>
    <dgm:cxn modelId="{39AAEFC5-0544-493C-AA0B-55D4CB4C6196}" type="presParOf" srcId="{567ECCEA-1951-4952-9E01-C35970C09E57}" destId="{D6D35325-0653-4F69-AB05-507BEF370792}" srcOrd="2" destOrd="0" presId="urn:microsoft.com/office/officeart/2008/layout/VerticalCircleList"/>
    <dgm:cxn modelId="{B4485D0E-8451-49D4-917A-38A202DF24EF}" type="presParOf" srcId="{D6D35325-0653-4F69-AB05-507BEF370792}" destId="{937D2172-1E46-492D-9542-F22E4054E85A}" srcOrd="0" destOrd="0" presId="urn:microsoft.com/office/officeart/2008/layout/VerticalCircleList"/>
    <dgm:cxn modelId="{F9FAEE6A-F5FE-4402-8E4B-68670D13CEAE}" type="presParOf" srcId="{D6D35325-0653-4F69-AB05-507BEF370792}" destId="{35CA5195-45AA-48E0-9D66-ACAE13B3141C}" srcOrd="1" destOrd="0" presId="urn:microsoft.com/office/officeart/2008/layout/VerticalCircleList"/>
    <dgm:cxn modelId="{48BDC362-0345-402A-9580-F0A8C0EFA3BE}" type="presParOf" srcId="{D6D35325-0653-4F69-AB05-507BEF370792}" destId="{C1C97442-A285-4989-980B-12EB6EBC5066}"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949860-0350-493F-A4FD-DCB5AA841C68}" type="doc">
      <dgm:prSet loTypeId="urn:microsoft.com/office/officeart/2005/8/layout/cycle1" loCatId="cycle" qsTypeId="urn:microsoft.com/office/officeart/2005/8/quickstyle/3d2" qsCatId="3D" csTypeId="urn:microsoft.com/office/officeart/2005/8/colors/accent1_2" csCatId="accent1" phldr="1"/>
      <dgm:spPr/>
      <dgm:t>
        <a:bodyPr/>
        <a:lstStyle/>
        <a:p>
          <a:endParaRPr lang="en-US"/>
        </a:p>
      </dgm:t>
    </dgm:pt>
    <dgm:pt modelId="{3EB2D1AB-EE0E-4F10-9F99-B7078590832D}">
      <dgm:prSet phldrT="[Text]" custT="1"/>
      <dgm:spPr/>
      <dgm:t>
        <a:bodyPr/>
        <a:lstStyle/>
        <a:p>
          <a:r>
            <a:rPr lang="en-US" sz="2400" smtClean="0"/>
            <a:t>Database access issues</a:t>
          </a:r>
          <a:endParaRPr lang="en-US" sz="2400" dirty="0"/>
        </a:p>
      </dgm:t>
    </dgm:pt>
    <dgm:pt modelId="{754D9AAE-E7B3-4251-846A-D17E0164883E}" type="parTrans" cxnId="{C2339154-3906-4B2D-A62D-AA36B6C10ECC}">
      <dgm:prSet/>
      <dgm:spPr/>
      <dgm:t>
        <a:bodyPr/>
        <a:lstStyle/>
        <a:p>
          <a:endParaRPr lang="en-US" sz="1600"/>
        </a:p>
      </dgm:t>
    </dgm:pt>
    <dgm:pt modelId="{2F829717-0913-465D-B0F8-8721736B3DE7}" type="sibTrans" cxnId="{C2339154-3906-4B2D-A62D-AA36B6C10ECC}">
      <dgm:prSet/>
      <dgm:spPr/>
      <dgm:t>
        <a:bodyPr/>
        <a:lstStyle/>
        <a:p>
          <a:endParaRPr lang="en-US" sz="1600"/>
        </a:p>
      </dgm:t>
    </dgm:pt>
    <dgm:pt modelId="{B2E7B970-BC8B-4AF5-A0E0-CAED4E1F4F08}">
      <dgm:prSet custT="1"/>
      <dgm:spPr/>
      <dgm:t>
        <a:bodyPr/>
        <a:lstStyle/>
        <a:p>
          <a:r>
            <a:rPr lang="en-US" sz="2400" dirty="0" smtClean="0"/>
            <a:t>SSS issues</a:t>
          </a:r>
        </a:p>
      </dgm:t>
    </dgm:pt>
    <dgm:pt modelId="{FF79E2DC-BFD4-4332-AB37-A03CF2D155AB}" type="parTrans" cxnId="{D6CD5D8C-636E-4FB0-8F32-042FD4324EEC}">
      <dgm:prSet/>
      <dgm:spPr/>
      <dgm:t>
        <a:bodyPr/>
        <a:lstStyle/>
        <a:p>
          <a:endParaRPr lang="en-US" sz="1600"/>
        </a:p>
      </dgm:t>
    </dgm:pt>
    <dgm:pt modelId="{9364A960-A3ED-466B-B541-D6B8F3B3EB3F}" type="sibTrans" cxnId="{D6CD5D8C-636E-4FB0-8F32-042FD4324EEC}">
      <dgm:prSet/>
      <dgm:spPr/>
      <dgm:t>
        <a:bodyPr/>
        <a:lstStyle/>
        <a:p>
          <a:endParaRPr lang="en-US" sz="1600"/>
        </a:p>
      </dgm:t>
    </dgm:pt>
    <dgm:pt modelId="{E40A98D1-44E0-412C-A636-D56D408F12E0}">
      <dgm:prSet custT="1"/>
      <dgm:spPr/>
      <dgm:t>
        <a:bodyPr/>
        <a:lstStyle/>
        <a:p>
          <a:r>
            <a:rPr lang="en-US" sz="2400" dirty="0" smtClean="0"/>
            <a:t>BCS issues</a:t>
          </a:r>
        </a:p>
      </dgm:t>
    </dgm:pt>
    <dgm:pt modelId="{531923E6-5400-4EFE-A063-FF55E3ADB201}" type="parTrans" cxnId="{AC314EF2-0902-4518-AEE3-6FE0FC47E66A}">
      <dgm:prSet/>
      <dgm:spPr/>
      <dgm:t>
        <a:bodyPr/>
        <a:lstStyle/>
        <a:p>
          <a:endParaRPr lang="en-US" sz="1600"/>
        </a:p>
      </dgm:t>
    </dgm:pt>
    <dgm:pt modelId="{C3047574-D5DA-468B-A9C3-8224C118A278}" type="sibTrans" cxnId="{AC314EF2-0902-4518-AEE3-6FE0FC47E66A}">
      <dgm:prSet/>
      <dgm:spPr/>
      <dgm:t>
        <a:bodyPr/>
        <a:lstStyle/>
        <a:p>
          <a:endParaRPr lang="en-US" sz="1600"/>
        </a:p>
      </dgm:t>
    </dgm:pt>
    <dgm:pt modelId="{D524FA89-2E37-45A0-A4CF-C7B71381AF64}">
      <dgm:prSet custT="1"/>
      <dgm:spPr/>
      <dgm:t>
        <a:bodyPr/>
        <a:lstStyle/>
        <a:p>
          <a:r>
            <a:rPr lang="en-US" sz="2400" dirty="0" smtClean="0"/>
            <a:t>Search issues</a:t>
          </a:r>
          <a:endParaRPr lang="en-US" sz="2400" dirty="0"/>
        </a:p>
      </dgm:t>
    </dgm:pt>
    <dgm:pt modelId="{7C697BFE-7FCC-4732-9B1D-38A4DC1AC950}" type="parTrans" cxnId="{B38910D1-C1E2-4ED6-B2B4-B8A4665671AF}">
      <dgm:prSet/>
      <dgm:spPr/>
      <dgm:t>
        <a:bodyPr/>
        <a:lstStyle/>
        <a:p>
          <a:endParaRPr lang="en-US" sz="1600"/>
        </a:p>
      </dgm:t>
    </dgm:pt>
    <dgm:pt modelId="{880A5D21-2685-4187-91F5-3611D958052B}" type="sibTrans" cxnId="{B38910D1-C1E2-4ED6-B2B4-B8A4665671AF}">
      <dgm:prSet/>
      <dgm:spPr/>
      <dgm:t>
        <a:bodyPr/>
        <a:lstStyle/>
        <a:p>
          <a:endParaRPr lang="en-US" sz="1600"/>
        </a:p>
      </dgm:t>
    </dgm:pt>
    <dgm:pt modelId="{3D655130-91F3-4A14-A550-B7D99B8379D1}" type="pres">
      <dgm:prSet presAssocID="{48949860-0350-493F-A4FD-DCB5AA841C68}" presName="cycle" presStyleCnt="0">
        <dgm:presLayoutVars>
          <dgm:dir/>
          <dgm:resizeHandles val="exact"/>
        </dgm:presLayoutVars>
      </dgm:prSet>
      <dgm:spPr/>
      <dgm:t>
        <a:bodyPr/>
        <a:lstStyle/>
        <a:p>
          <a:endParaRPr lang="en-US"/>
        </a:p>
      </dgm:t>
    </dgm:pt>
    <dgm:pt modelId="{9D1D769F-2B20-42B8-ABA9-DDBF084E3165}" type="pres">
      <dgm:prSet presAssocID="{3EB2D1AB-EE0E-4F10-9F99-B7078590832D}" presName="dummy" presStyleCnt="0"/>
      <dgm:spPr/>
    </dgm:pt>
    <dgm:pt modelId="{CEA5A9B8-6AA8-4857-B907-0C51AB824410}" type="pres">
      <dgm:prSet presAssocID="{3EB2D1AB-EE0E-4F10-9F99-B7078590832D}" presName="node" presStyleLbl="revTx" presStyleIdx="0" presStyleCnt="4">
        <dgm:presLayoutVars>
          <dgm:bulletEnabled val="1"/>
        </dgm:presLayoutVars>
      </dgm:prSet>
      <dgm:spPr/>
      <dgm:t>
        <a:bodyPr/>
        <a:lstStyle/>
        <a:p>
          <a:endParaRPr lang="en-US"/>
        </a:p>
      </dgm:t>
    </dgm:pt>
    <dgm:pt modelId="{0C6EFB85-092B-41B9-B26F-39F2C8E4CF83}" type="pres">
      <dgm:prSet presAssocID="{2F829717-0913-465D-B0F8-8721736B3DE7}" presName="sibTrans" presStyleLbl="node1" presStyleIdx="0" presStyleCnt="4"/>
      <dgm:spPr/>
      <dgm:t>
        <a:bodyPr/>
        <a:lstStyle/>
        <a:p>
          <a:endParaRPr lang="en-US"/>
        </a:p>
      </dgm:t>
    </dgm:pt>
    <dgm:pt modelId="{6E31B791-5431-4F17-9928-EB651AD54B3E}" type="pres">
      <dgm:prSet presAssocID="{B2E7B970-BC8B-4AF5-A0E0-CAED4E1F4F08}" presName="dummy" presStyleCnt="0"/>
      <dgm:spPr/>
    </dgm:pt>
    <dgm:pt modelId="{9E079078-CB83-467F-BD11-193007368D4C}" type="pres">
      <dgm:prSet presAssocID="{B2E7B970-BC8B-4AF5-A0E0-CAED4E1F4F08}" presName="node" presStyleLbl="revTx" presStyleIdx="1" presStyleCnt="4">
        <dgm:presLayoutVars>
          <dgm:bulletEnabled val="1"/>
        </dgm:presLayoutVars>
      </dgm:prSet>
      <dgm:spPr/>
      <dgm:t>
        <a:bodyPr/>
        <a:lstStyle/>
        <a:p>
          <a:endParaRPr lang="en-US"/>
        </a:p>
      </dgm:t>
    </dgm:pt>
    <dgm:pt modelId="{B4D6141C-0429-453A-B82A-E82D1CB242F4}" type="pres">
      <dgm:prSet presAssocID="{9364A960-A3ED-466B-B541-D6B8F3B3EB3F}" presName="sibTrans" presStyleLbl="node1" presStyleIdx="1" presStyleCnt="4"/>
      <dgm:spPr/>
      <dgm:t>
        <a:bodyPr/>
        <a:lstStyle/>
        <a:p>
          <a:endParaRPr lang="en-US"/>
        </a:p>
      </dgm:t>
    </dgm:pt>
    <dgm:pt modelId="{7C0C31CF-A5DD-4C91-9282-522A4CCC8F8C}" type="pres">
      <dgm:prSet presAssocID="{E40A98D1-44E0-412C-A636-D56D408F12E0}" presName="dummy" presStyleCnt="0"/>
      <dgm:spPr/>
    </dgm:pt>
    <dgm:pt modelId="{B8F6C134-756B-49D8-A21F-87B9FCD68C17}" type="pres">
      <dgm:prSet presAssocID="{E40A98D1-44E0-412C-A636-D56D408F12E0}" presName="node" presStyleLbl="revTx" presStyleIdx="2" presStyleCnt="4">
        <dgm:presLayoutVars>
          <dgm:bulletEnabled val="1"/>
        </dgm:presLayoutVars>
      </dgm:prSet>
      <dgm:spPr/>
      <dgm:t>
        <a:bodyPr/>
        <a:lstStyle/>
        <a:p>
          <a:endParaRPr lang="en-US"/>
        </a:p>
      </dgm:t>
    </dgm:pt>
    <dgm:pt modelId="{B8293C27-A926-44C7-A35C-AAC2BCD024AF}" type="pres">
      <dgm:prSet presAssocID="{C3047574-D5DA-468B-A9C3-8224C118A278}" presName="sibTrans" presStyleLbl="node1" presStyleIdx="2" presStyleCnt="4"/>
      <dgm:spPr/>
      <dgm:t>
        <a:bodyPr/>
        <a:lstStyle/>
        <a:p>
          <a:endParaRPr lang="en-US"/>
        </a:p>
      </dgm:t>
    </dgm:pt>
    <dgm:pt modelId="{FB6BF4B7-B915-4DC7-B8F2-ABDF9C0C8E0B}" type="pres">
      <dgm:prSet presAssocID="{D524FA89-2E37-45A0-A4CF-C7B71381AF64}" presName="dummy" presStyleCnt="0"/>
      <dgm:spPr/>
    </dgm:pt>
    <dgm:pt modelId="{36C52B28-D805-4B2D-8FA2-D2159B2144C6}" type="pres">
      <dgm:prSet presAssocID="{D524FA89-2E37-45A0-A4CF-C7B71381AF64}" presName="node" presStyleLbl="revTx" presStyleIdx="3" presStyleCnt="4">
        <dgm:presLayoutVars>
          <dgm:bulletEnabled val="1"/>
        </dgm:presLayoutVars>
      </dgm:prSet>
      <dgm:spPr/>
      <dgm:t>
        <a:bodyPr/>
        <a:lstStyle/>
        <a:p>
          <a:endParaRPr lang="en-US"/>
        </a:p>
      </dgm:t>
    </dgm:pt>
    <dgm:pt modelId="{39B026DA-833E-4112-B836-962957DE1697}" type="pres">
      <dgm:prSet presAssocID="{880A5D21-2685-4187-91F5-3611D958052B}" presName="sibTrans" presStyleLbl="node1" presStyleIdx="3" presStyleCnt="4"/>
      <dgm:spPr/>
      <dgm:t>
        <a:bodyPr/>
        <a:lstStyle/>
        <a:p>
          <a:endParaRPr lang="en-US"/>
        </a:p>
      </dgm:t>
    </dgm:pt>
  </dgm:ptLst>
  <dgm:cxnLst>
    <dgm:cxn modelId="{41B77894-CF63-436B-95BC-6A592B95E4E6}" type="presOf" srcId="{3EB2D1AB-EE0E-4F10-9F99-B7078590832D}" destId="{CEA5A9B8-6AA8-4857-B907-0C51AB824410}" srcOrd="0" destOrd="0" presId="urn:microsoft.com/office/officeart/2005/8/layout/cycle1"/>
    <dgm:cxn modelId="{B38910D1-C1E2-4ED6-B2B4-B8A4665671AF}" srcId="{48949860-0350-493F-A4FD-DCB5AA841C68}" destId="{D524FA89-2E37-45A0-A4CF-C7B71381AF64}" srcOrd="3" destOrd="0" parTransId="{7C697BFE-7FCC-4732-9B1D-38A4DC1AC950}" sibTransId="{880A5D21-2685-4187-91F5-3611D958052B}"/>
    <dgm:cxn modelId="{D6CD5D8C-636E-4FB0-8F32-042FD4324EEC}" srcId="{48949860-0350-493F-A4FD-DCB5AA841C68}" destId="{B2E7B970-BC8B-4AF5-A0E0-CAED4E1F4F08}" srcOrd="1" destOrd="0" parTransId="{FF79E2DC-BFD4-4332-AB37-A03CF2D155AB}" sibTransId="{9364A960-A3ED-466B-B541-D6B8F3B3EB3F}"/>
    <dgm:cxn modelId="{C84EBBBC-08E0-424C-9CEF-B8D48F2D2B36}" type="presOf" srcId="{E40A98D1-44E0-412C-A636-D56D408F12E0}" destId="{B8F6C134-756B-49D8-A21F-87B9FCD68C17}" srcOrd="0" destOrd="0" presId="urn:microsoft.com/office/officeart/2005/8/layout/cycle1"/>
    <dgm:cxn modelId="{52E59234-0E35-4B5E-9B1F-3A5935101CFF}" type="presOf" srcId="{48949860-0350-493F-A4FD-DCB5AA841C68}" destId="{3D655130-91F3-4A14-A550-B7D99B8379D1}" srcOrd="0" destOrd="0" presId="urn:microsoft.com/office/officeart/2005/8/layout/cycle1"/>
    <dgm:cxn modelId="{CFD980AA-5D93-4889-9DF6-427694CA7E73}" type="presOf" srcId="{9364A960-A3ED-466B-B541-D6B8F3B3EB3F}" destId="{B4D6141C-0429-453A-B82A-E82D1CB242F4}" srcOrd="0" destOrd="0" presId="urn:microsoft.com/office/officeart/2005/8/layout/cycle1"/>
    <dgm:cxn modelId="{C2339154-3906-4B2D-A62D-AA36B6C10ECC}" srcId="{48949860-0350-493F-A4FD-DCB5AA841C68}" destId="{3EB2D1AB-EE0E-4F10-9F99-B7078590832D}" srcOrd="0" destOrd="0" parTransId="{754D9AAE-E7B3-4251-846A-D17E0164883E}" sibTransId="{2F829717-0913-465D-B0F8-8721736B3DE7}"/>
    <dgm:cxn modelId="{36FE6D25-D9D7-4569-B5F3-3666F1A07355}" type="presOf" srcId="{2F829717-0913-465D-B0F8-8721736B3DE7}" destId="{0C6EFB85-092B-41B9-B26F-39F2C8E4CF83}" srcOrd="0" destOrd="0" presId="urn:microsoft.com/office/officeart/2005/8/layout/cycle1"/>
    <dgm:cxn modelId="{622AC349-614F-4104-8E74-DFDB15E1B6E7}" type="presOf" srcId="{880A5D21-2685-4187-91F5-3611D958052B}" destId="{39B026DA-833E-4112-B836-962957DE1697}" srcOrd="0" destOrd="0" presId="urn:microsoft.com/office/officeart/2005/8/layout/cycle1"/>
    <dgm:cxn modelId="{14A5E8DF-938D-4CD0-A466-E3ED8783020F}" type="presOf" srcId="{D524FA89-2E37-45A0-A4CF-C7B71381AF64}" destId="{36C52B28-D805-4B2D-8FA2-D2159B2144C6}" srcOrd="0" destOrd="0" presId="urn:microsoft.com/office/officeart/2005/8/layout/cycle1"/>
    <dgm:cxn modelId="{A0CC6264-F233-460F-B230-BF7750069CA2}" type="presOf" srcId="{C3047574-D5DA-468B-A9C3-8224C118A278}" destId="{B8293C27-A926-44C7-A35C-AAC2BCD024AF}" srcOrd="0" destOrd="0" presId="urn:microsoft.com/office/officeart/2005/8/layout/cycle1"/>
    <dgm:cxn modelId="{AC314EF2-0902-4518-AEE3-6FE0FC47E66A}" srcId="{48949860-0350-493F-A4FD-DCB5AA841C68}" destId="{E40A98D1-44E0-412C-A636-D56D408F12E0}" srcOrd="2" destOrd="0" parTransId="{531923E6-5400-4EFE-A063-FF55E3ADB201}" sibTransId="{C3047574-D5DA-468B-A9C3-8224C118A278}"/>
    <dgm:cxn modelId="{75F9B4A1-98D3-491B-927D-53519D424135}" type="presOf" srcId="{B2E7B970-BC8B-4AF5-A0E0-CAED4E1F4F08}" destId="{9E079078-CB83-467F-BD11-193007368D4C}" srcOrd="0" destOrd="0" presId="urn:microsoft.com/office/officeart/2005/8/layout/cycle1"/>
    <dgm:cxn modelId="{2A973833-8C59-4D81-88C5-19DFBE52A63A}" type="presParOf" srcId="{3D655130-91F3-4A14-A550-B7D99B8379D1}" destId="{9D1D769F-2B20-42B8-ABA9-DDBF084E3165}" srcOrd="0" destOrd="0" presId="urn:microsoft.com/office/officeart/2005/8/layout/cycle1"/>
    <dgm:cxn modelId="{5860D979-ED9B-4F1A-99EC-AD64FA2462B7}" type="presParOf" srcId="{3D655130-91F3-4A14-A550-B7D99B8379D1}" destId="{CEA5A9B8-6AA8-4857-B907-0C51AB824410}" srcOrd="1" destOrd="0" presId="urn:microsoft.com/office/officeart/2005/8/layout/cycle1"/>
    <dgm:cxn modelId="{B990D581-3ED5-44F2-ABB4-E28686F7C2F8}" type="presParOf" srcId="{3D655130-91F3-4A14-A550-B7D99B8379D1}" destId="{0C6EFB85-092B-41B9-B26F-39F2C8E4CF83}" srcOrd="2" destOrd="0" presId="urn:microsoft.com/office/officeart/2005/8/layout/cycle1"/>
    <dgm:cxn modelId="{6728B7D8-5E44-4E60-A632-AE127D2C215A}" type="presParOf" srcId="{3D655130-91F3-4A14-A550-B7D99B8379D1}" destId="{6E31B791-5431-4F17-9928-EB651AD54B3E}" srcOrd="3" destOrd="0" presId="urn:microsoft.com/office/officeart/2005/8/layout/cycle1"/>
    <dgm:cxn modelId="{AEE4CBE2-8AE1-4316-B24C-9F5875A8B567}" type="presParOf" srcId="{3D655130-91F3-4A14-A550-B7D99B8379D1}" destId="{9E079078-CB83-467F-BD11-193007368D4C}" srcOrd="4" destOrd="0" presId="urn:microsoft.com/office/officeart/2005/8/layout/cycle1"/>
    <dgm:cxn modelId="{F7BEB488-2F41-4374-A5E9-D315AE9086A5}" type="presParOf" srcId="{3D655130-91F3-4A14-A550-B7D99B8379D1}" destId="{B4D6141C-0429-453A-B82A-E82D1CB242F4}" srcOrd="5" destOrd="0" presId="urn:microsoft.com/office/officeart/2005/8/layout/cycle1"/>
    <dgm:cxn modelId="{6BCDA247-A383-4E9B-A315-F974E40109D9}" type="presParOf" srcId="{3D655130-91F3-4A14-A550-B7D99B8379D1}" destId="{7C0C31CF-A5DD-4C91-9282-522A4CCC8F8C}" srcOrd="6" destOrd="0" presId="urn:microsoft.com/office/officeart/2005/8/layout/cycle1"/>
    <dgm:cxn modelId="{EC90DF9E-63A2-40B9-8C07-7297032A7652}" type="presParOf" srcId="{3D655130-91F3-4A14-A550-B7D99B8379D1}" destId="{B8F6C134-756B-49D8-A21F-87B9FCD68C17}" srcOrd="7" destOrd="0" presId="urn:microsoft.com/office/officeart/2005/8/layout/cycle1"/>
    <dgm:cxn modelId="{5322C4F8-73B7-4B5A-89B0-99E6EF56C2C6}" type="presParOf" srcId="{3D655130-91F3-4A14-A550-B7D99B8379D1}" destId="{B8293C27-A926-44C7-A35C-AAC2BCD024AF}" srcOrd="8" destOrd="0" presId="urn:microsoft.com/office/officeart/2005/8/layout/cycle1"/>
    <dgm:cxn modelId="{0DFBC628-4DC3-4163-8C9C-101AEC725E3D}" type="presParOf" srcId="{3D655130-91F3-4A14-A550-B7D99B8379D1}" destId="{FB6BF4B7-B915-4DC7-B8F2-ABDF9C0C8E0B}" srcOrd="9" destOrd="0" presId="urn:microsoft.com/office/officeart/2005/8/layout/cycle1"/>
    <dgm:cxn modelId="{0FDC760F-E0B7-43AE-83B5-2A6389597215}" type="presParOf" srcId="{3D655130-91F3-4A14-A550-B7D99B8379D1}" destId="{36C52B28-D805-4B2D-8FA2-D2159B2144C6}" srcOrd="10" destOrd="0" presId="urn:microsoft.com/office/officeart/2005/8/layout/cycle1"/>
    <dgm:cxn modelId="{A786405C-2CA7-4634-B8D8-31EF25C4E747}" type="presParOf" srcId="{3D655130-91F3-4A14-A550-B7D99B8379D1}" destId="{39B026DA-833E-4112-B836-962957DE1697}"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C18702-E1C1-450E-9F99-BD888E035662}">
      <dsp:nvSpPr>
        <dsp:cNvPr id="0" name=""/>
        <dsp:cNvSpPr/>
      </dsp:nvSpPr>
      <dsp:spPr>
        <a:xfrm>
          <a:off x="-6249911" y="-956099"/>
          <a:ext cx="7439520" cy="7439520"/>
        </a:xfrm>
        <a:prstGeom prst="blockArc">
          <a:avLst>
            <a:gd name="adj1" fmla="val 18900000"/>
            <a:gd name="adj2" fmla="val 2700000"/>
            <a:gd name="adj3" fmla="val 290"/>
          </a:avLst>
        </a:prstGeom>
        <a:noFill/>
        <a:ln w="10795" cap="flat" cmpd="sng" algn="ctr">
          <a:solidFill>
            <a:schemeClr val="dk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2A5EE24-0E6F-43D7-A555-4C23DF3195D6}">
      <dsp:nvSpPr>
        <dsp:cNvPr id="0" name=""/>
        <dsp:cNvSpPr/>
      </dsp:nvSpPr>
      <dsp:spPr>
        <a:xfrm>
          <a:off x="442928" y="291068"/>
          <a:ext cx="7769756"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smtClean="0"/>
            <a:t>SharePoint Designer 2013</a:t>
          </a:r>
          <a:endParaRPr lang="en-US" sz="2800" kern="1200" dirty="0"/>
        </a:p>
      </dsp:txBody>
      <dsp:txXfrm>
        <a:off x="442928" y="291068"/>
        <a:ext cx="7769756" cy="581916"/>
      </dsp:txXfrm>
    </dsp:sp>
    <dsp:sp modelId="{57CF91EE-8F68-47A6-AF04-EC1652B5F6C8}">
      <dsp:nvSpPr>
        <dsp:cNvPr id="0" name=""/>
        <dsp:cNvSpPr/>
      </dsp:nvSpPr>
      <dsp:spPr>
        <a:xfrm>
          <a:off x="79230" y="218329"/>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52754F91-34C2-4BC5-9DB4-59242E826EBF}">
      <dsp:nvSpPr>
        <dsp:cNvPr id="0" name=""/>
        <dsp:cNvSpPr/>
      </dsp:nvSpPr>
      <dsp:spPr>
        <a:xfrm>
          <a:off x="921594" y="1163832"/>
          <a:ext cx="7291090"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smtClean="0"/>
            <a:t>Business Continuity Services</a:t>
          </a:r>
          <a:endParaRPr lang="en-US" sz="2800" kern="1200" dirty="0"/>
        </a:p>
      </dsp:txBody>
      <dsp:txXfrm>
        <a:off x="921594" y="1163832"/>
        <a:ext cx="7291090" cy="581916"/>
      </dsp:txXfrm>
    </dsp:sp>
    <dsp:sp modelId="{C1B0EE5C-9926-4D93-BEFE-AC8068381227}">
      <dsp:nvSpPr>
        <dsp:cNvPr id="0" name=""/>
        <dsp:cNvSpPr/>
      </dsp:nvSpPr>
      <dsp:spPr>
        <a:xfrm>
          <a:off x="557896" y="1091093"/>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4B75D20D-5286-47AB-A9D3-165CEFE7F77C}">
      <dsp:nvSpPr>
        <dsp:cNvPr id="0" name=""/>
        <dsp:cNvSpPr/>
      </dsp:nvSpPr>
      <dsp:spPr>
        <a:xfrm>
          <a:off x="1140476" y="2036597"/>
          <a:ext cx="7072208"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smtClean="0"/>
            <a:t>Secure Store Service</a:t>
          </a:r>
          <a:endParaRPr lang="en-US" sz="2800" kern="1200" dirty="0" smtClean="0"/>
        </a:p>
      </dsp:txBody>
      <dsp:txXfrm>
        <a:off x="1140476" y="2036597"/>
        <a:ext cx="7072208" cy="581916"/>
      </dsp:txXfrm>
    </dsp:sp>
    <dsp:sp modelId="{A2D006D0-D9E9-4F2B-AE7F-17CA5998453D}">
      <dsp:nvSpPr>
        <dsp:cNvPr id="0" name=""/>
        <dsp:cNvSpPr/>
      </dsp:nvSpPr>
      <dsp:spPr>
        <a:xfrm>
          <a:off x="776778" y="1963857"/>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C365EC76-0137-46B4-94FE-D5918BD99284}">
      <dsp:nvSpPr>
        <dsp:cNvPr id="0" name=""/>
        <dsp:cNvSpPr/>
      </dsp:nvSpPr>
      <dsp:spPr>
        <a:xfrm>
          <a:off x="1140476" y="2908808"/>
          <a:ext cx="7072208"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smtClean="0"/>
            <a:t>Search</a:t>
          </a:r>
          <a:endParaRPr lang="en-US" sz="2800" kern="1200" dirty="0" smtClean="0"/>
        </a:p>
      </dsp:txBody>
      <dsp:txXfrm>
        <a:off x="1140476" y="2908808"/>
        <a:ext cx="7072208" cy="581916"/>
      </dsp:txXfrm>
    </dsp:sp>
    <dsp:sp modelId="{2EB16E91-1535-46ED-9C24-47CDE0E79F16}">
      <dsp:nvSpPr>
        <dsp:cNvPr id="0" name=""/>
        <dsp:cNvSpPr/>
      </dsp:nvSpPr>
      <dsp:spPr>
        <a:xfrm>
          <a:off x="776778" y="2836068"/>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2FE576F3-4F64-451D-85A8-3F4B7DC12488}">
      <dsp:nvSpPr>
        <dsp:cNvPr id="0" name=""/>
        <dsp:cNvSpPr/>
      </dsp:nvSpPr>
      <dsp:spPr>
        <a:xfrm>
          <a:off x="921594" y="3781572"/>
          <a:ext cx="7291090"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Claims to Widows Token Service (C2WTs)</a:t>
          </a:r>
          <a:endParaRPr lang="en-US" sz="2800" kern="1200" dirty="0"/>
        </a:p>
      </dsp:txBody>
      <dsp:txXfrm>
        <a:off x="921594" y="3781572"/>
        <a:ext cx="7291090" cy="581916"/>
      </dsp:txXfrm>
    </dsp:sp>
    <dsp:sp modelId="{B3EE0701-A395-42AD-BEE1-6D8D9C37A99B}">
      <dsp:nvSpPr>
        <dsp:cNvPr id="0" name=""/>
        <dsp:cNvSpPr/>
      </dsp:nvSpPr>
      <dsp:spPr>
        <a:xfrm>
          <a:off x="557896" y="3708833"/>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DB11D531-A7D5-4B0F-9B58-809B6C1605A9}">
      <dsp:nvSpPr>
        <dsp:cNvPr id="0" name=""/>
        <dsp:cNvSpPr/>
      </dsp:nvSpPr>
      <dsp:spPr>
        <a:xfrm>
          <a:off x="442928" y="4654336"/>
          <a:ext cx="7769756" cy="581916"/>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61896" tIns="71120" rIns="71120" bIns="71120" numCol="1" spcCol="1270" anchor="ctr" anchorCtr="0">
          <a:noAutofit/>
        </a:bodyPr>
        <a:lstStyle/>
        <a:p>
          <a:pPr lvl="0" algn="l" defTabSz="1244600">
            <a:lnSpc>
              <a:spcPct val="90000"/>
            </a:lnSpc>
            <a:spcBef>
              <a:spcPct val="0"/>
            </a:spcBef>
            <a:spcAft>
              <a:spcPct val="35000"/>
            </a:spcAft>
          </a:pPr>
          <a:r>
            <a:rPr lang="en-US" sz="2800" kern="1200" dirty="0" smtClean="0"/>
            <a:t>Windows PowerShell</a:t>
          </a:r>
          <a:endParaRPr lang="en-US" sz="2800" kern="1200" dirty="0"/>
        </a:p>
      </dsp:txBody>
      <dsp:txXfrm>
        <a:off x="442928" y="4654336"/>
        <a:ext cx="7769756" cy="581916"/>
      </dsp:txXfrm>
    </dsp:sp>
    <dsp:sp modelId="{1887D03A-943E-44DC-825A-D4DBCEC22A79}">
      <dsp:nvSpPr>
        <dsp:cNvPr id="0" name=""/>
        <dsp:cNvSpPr/>
      </dsp:nvSpPr>
      <dsp:spPr>
        <a:xfrm>
          <a:off x="79230" y="4581597"/>
          <a:ext cx="727395" cy="727395"/>
        </a:xfrm>
        <a:prstGeom prst="ellipse">
          <a:avLst/>
        </a:prstGeom>
        <a:solidFill>
          <a:schemeClr val="lt1">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5DDA5B-446D-435B-9EEF-A2050354F035}">
      <dsp:nvSpPr>
        <dsp:cNvPr id="0" name=""/>
        <dsp:cNvSpPr/>
      </dsp:nvSpPr>
      <dsp:spPr>
        <a:xfrm>
          <a:off x="96739" y="2084909"/>
          <a:ext cx="1420067" cy="467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t>LOB data source and permissions to it</a:t>
          </a:r>
          <a:endParaRPr lang="en-US" sz="1200" kern="1200" dirty="0"/>
        </a:p>
      </dsp:txBody>
      <dsp:txXfrm>
        <a:off x="96739" y="2084909"/>
        <a:ext cx="1420067" cy="467976"/>
      </dsp:txXfrm>
    </dsp:sp>
    <dsp:sp modelId="{5F735B3A-9A02-47E3-A542-540E1D885760}">
      <dsp:nvSpPr>
        <dsp:cNvPr id="0" name=""/>
        <dsp:cNvSpPr/>
      </dsp:nvSpPr>
      <dsp:spPr>
        <a:xfrm>
          <a:off x="95125" y="1942580"/>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80EE36B-13D1-48A9-87D7-4783F0774C5F}">
      <dsp:nvSpPr>
        <dsp:cNvPr id="0" name=""/>
        <dsp:cNvSpPr/>
      </dsp:nvSpPr>
      <dsp:spPr>
        <a:xfrm>
          <a:off x="174197" y="1784436"/>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C114499-D8D8-43D4-9C00-BECF58568F95}">
      <dsp:nvSpPr>
        <dsp:cNvPr id="0" name=""/>
        <dsp:cNvSpPr/>
      </dsp:nvSpPr>
      <dsp:spPr>
        <a:xfrm>
          <a:off x="363970" y="1816065"/>
          <a:ext cx="177508" cy="17750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9205539-94AD-45B0-8576-47248A79A521}">
      <dsp:nvSpPr>
        <dsp:cNvPr id="0" name=""/>
        <dsp:cNvSpPr/>
      </dsp:nvSpPr>
      <dsp:spPr>
        <a:xfrm>
          <a:off x="522114" y="1642106"/>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B134B6F-CCBE-4385-AB5D-0A7E997ED529}">
      <dsp:nvSpPr>
        <dsp:cNvPr id="0" name=""/>
        <dsp:cNvSpPr/>
      </dsp:nvSpPr>
      <dsp:spPr>
        <a:xfrm>
          <a:off x="727701" y="1578849"/>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5CEF50A-EFE8-4C63-82DC-690CEC70CF3B}">
      <dsp:nvSpPr>
        <dsp:cNvPr id="0" name=""/>
        <dsp:cNvSpPr/>
      </dsp:nvSpPr>
      <dsp:spPr>
        <a:xfrm>
          <a:off x="980731" y="1689550"/>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F37845D-06F0-43FE-BD5D-E525C5B25BA4}">
      <dsp:nvSpPr>
        <dsp:cNvPr id="0" name=""/>
        <dsp:cNvSpPr/>
      </dsp:nvSpPr>
      <dsp:spPr>
        <a:xfrm>
          <a:off x="1138875" y="1768622"/>
          <a:ext cx="177508" cy="17750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98CA515-B250-408E-B71F-97A7077D2706}">
      <dsp:nvSpPr>
        <dsp:cNvPr id="0" name=""/>
        <dsp:cNvSpPr/>
      </dsp:nvSpPr>
      <dsp:spPr>
        <a:xfrm>
          <a:off x="1360277" y="1942580"/>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BA5EC69-3854-4744-ABFA-019679835A6E}">
      <dsp:nvSpPr>
        <dsp:cNvPr id="0" name=""/>
        <dsp:cNvSpPr/>
      </dsp:nvSpPr>
      <dsp:spPr>
        <a:xfrm>
          <a:off x="1455163" y="2116538"/>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1BFDF9A-72E9-4C38-8E0E-44DA5F25B48C}">
      <dsp:nvSpPr>
        <dsp:cNvPr id="0" name=""/>
        <dsp:cNvSpPr/>
      </dsp:nvSpPr>
      <dsp:spPr>
        <a:xfrm>
          <a:off x="632815" y="1784436"/>
          <a:ext cx="290468" cy="29046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52F98F6-EDB8-48DE-A2E3-998B3092F19B}">
      <dsp:nvSpPr>
        <dsp:cNvPr id="0" name=""/>
        <dsp:cNvSpPr/>
      </dsp:nvSpPr>
      <dsp:spPr>
        <a:xfrm>
          <a:off x="16053" y="2385383"/>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FA3B749A-1173-45CD-A100-50226C05F031}">
      <dsp:nvSpPr>
        <dsp:cNvPr id="0" name=""/>
        <dsp:cNvSpPr/>
      </dsp:nvSpPr>
      <dsp:spPr>
        <a:xfrm>
          <a:off x="110940" y="2527712"/>
          <a:ext cx="177508" cy="17750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A8BFCBD5-09B4-4C82-ADBA-79C5DD26F0BC}">
      <dsp:nvSpPr>
        <dsp:cNvPr id="0" name=""/>
        <dsp:cNvSpPr/>
      </dsp:nvSpPr>
      <dsp:spPr>
        <a:xfrm>
          <a:off x="348156" y="2654228"/>
          <a:ext cx="258194" cy="258194"/>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C62BB22C-0374-407E-BC91-734949C6C378}">
      <dsp:nvSpPr>
        <dsp:cNvPr id="0" name=""/>
        <dsp:cNvSpPr/>
      </dsp:nvSpPr>
      <dsp:spPr>
        <a:xfrm>
          <a:off x="680258" y="2859815"/>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64B881B-9992-4F51-BA1E-346608211C8C}">
      <dsp:nvSpPr>
        <dsp:cNvPr id="0" name=""/>
        <dsp:cNvSpPr/>
      </dsp:nvSpPr>
      <dsp:spPr>
        <a:xfrm>
          <a:off x="743515" y="2654228"/>
          <a:ext cx="177508" cy="17750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AE5E251-7970-4A51-BD94-14BAF84B94AB}">
      <dsp:nvSpPr>
        <dsp:cNvPr id="0" name=""/>
        <dsp:cNvSpPr/>
      </dsp:nvSpPr>
      <dsp:spPr>
        <a:xfrm>
          <a:off x="901659" y="2875629"/>
          <a:ext cx="112959" cy="112959"/>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9F96565-84E3-47BC-8061-BDB5D999DB82}">
      <dsp:nvSpPr>
        <dsp:cNvPr id="0" name=""/>
        <dsp:cNvSpPr/>
      </dsp:nvSpPr>
      <dsp:spPr>
        <a:xfrm>
          <a:off x="1043989" y="2622599"/>
          <a:ext cx="258194" cy="258194"/>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63952BC-6861-41BF-9DE8-03B381C52B1E}">
      <dsp:nvSpPr>
        <dsp:cNvPr id="0" name=""/>
        <dsp:cNvSpPr/>
      </dsp:nvSpPr>
      <dsp:spPr>
        <a:xfrm>
          <a:off x="1391905" y="2559341"/>
          <a:ext cx="177508" cy="177508"/>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D380E5E-D3C3-40E1-A434-A83127EC3E21}">
      <dsp:nvSpPr>
        <dsp:cNvPr id="0" name=""/>
        <dsp:cNvSpPr/>
      </dsp:nvSpPr>
      <dsp:spPr>
        <a:xfrm>
          <a:off x="1569414" y="1815802"/>
          <a:ext cx="521317" cy="995251"/>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8B36678-7111-4C42-B06A-5C675D59B01C}">
      <dsp:nvSpPr>
        <dsp:cNvPr id="0" name=""/>
        <dsp:cNvSpPr/>
      </dsp:nvSpPr>
      <dsp:spPr>
        <a:xfrm>
          <a:off x="2090731" y="1816285"/>
          <a:ext cx="1421774" cy="995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t>External Content Type</a:t>
          </a:r>
          <a:endParaRPr lang="en-US" sz="1200" kern="1200" dirty="0" smtClean="0"/>
        </a:p>
      </dsp:txBody>
      <dsp:txXfrm>
        <a:off x="2090731" y="1816285"/>
        <a:ext cx="1421774" cy="995241"/>
      </dsp:txXfrm>
    </dsp:sp>
    <dsp:sp modelId="{8947F48E-98D8-460C-83F9-47B71E3ECEFB}">
      <dsp:nvSpPr>
        <dsp:cNvPr id="0" name=""/>
        <dsp:cNvSpPr/>
      </dsp:nvSpPr>
      <dsp:spPr>
        <a:xfrm>
          <a:off x="3512505" y="1815802"/>
          <a:ext cx="521317" cy="995251"/>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53BFFEB-BF1B-45BE-9592-423D5F8EDE08}">
      <dsp:nvSpPr>
        <dsp:cNvPr id="0" name=""/>
        <dsp:cNvSpPr/>
      </dsp:nvSpPr>
      <dsp:spPr>
        <a:xfrm>
          <a:off x="4033822" y="1816285"/>
          <a:ext cx="1421774" cy="995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t>Business Data Connectivity Service</a:t>
          </a:r>
          <a:endParaRPr lang="en-US" sz="1200" kern="1200" dirty="0" smtClean="0"/>
        </a:p>
      </dsp:txBody>
      <dsp:txXfrm>
        <a:off x="4033822" y="1816285"/>
        <a:ext cx="1421774" cy="995241"/>
      </dsp:txXfrm>
    </dsp:sp>
    <dsp:sp modelId="{45164EB1-5AFB-4EA2-8D30-3564899CA4E7}">
      <dsp:nvSpPr>
        <dsp:cNvPr id="0" name=""/>
        <dsp:cNvSpPr/>
      </dsp:nvSpPr>
      <dsp:spPr>
        <a:xfrm>
          <a:off x="5455596" y="1815802"/>
          <a:ext cx="521317" cy="995251"/>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0E955440-7EB1-4F5B-883D-BAD6D66FA96E}">
      <dsp:nvSpPr>
        <dsp:cNvPr id="0" name=""/>
        <dsp:cNvSpPr/>
      </dsp:nvSpPr>
      <dsp:spPr>
        <a:xfrm>
          <a:off x="5976913" y="1816285"/>
          <a:ext cx="1421774" cy="995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t>Exposed as</a:t>
          </a:r>
          <a:endParaRPr lang="en-US" sz="1200" kern="1200" dirty="0" smtClean="0"/>
        </a:p>
      </dsp:txBody>
      <dsp:txXfrm>
        <a:off x="5976913" y="1816285"/>
        <a:ext cx="1421774" cy="995241"/>
      </dsp:txXfrm>
    </dsp:sp>
    <dsp:sp modelId="{B17F961C-7794-473A-9E58-86347A8D02A9}">
      <dsp:nvSpPr>
        <dsp:cNvPr id="0" name=""/>
        <dsp:cNvSpPr/>
      </dsp:nvSpPr>
      <dsp:spPr>
        <a:xfrm>
          <a:off x="5976913" y="3071712"/>
          <a:ext cx="1421774" cy="876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marL="171450" lvl="1" indent="-171450" algn="l" defTabSz="755650">
            <a:lnSpc>
              <a:spcPct val="90000"/>
            </a:lnSpc>
            <a:spcBef>
              <a:spcPct val="0"/>
            </a:spcBef>
            <a:spcAft>
              <a:spcPct val="15000"/>
            </a:spcAft>
            <a:buChar char="••"/>
          </a:pPr>
          <a:r>
            <a:rPr lang="en-US" sz="1700" kern="1200" smtClean="0"/>
            <a:t>External lists</a:t>
          </a:r>
          <a:endParaRPr lang="en-US" sz="1700" kern="1200" dirty="0" smtClean="0"/>
        </a:p>
        <a:p>
          <a:pPr marL="171450" lvl="1" indent="-171450" algn="l" defTabSz="755650">
            <a:lnSpc>
              <a:spcPct val="90000"/>
            </a:lnSpc>
            <a:spcBef>
              <a:spcPct val="0"/>
            </a:spcBef>
            <a:spcAft>
              <a:spcPct val="15000"/>
            </a:spcAft>
            <a:buChar char="••"/>
          </a:pPr>
          <a:r>
            <a:rPr lang="en-US" sz="1700" kern="1200" smtClean="0"/>
            <a:t>BDC sources</a:t>
          </a:r>
          <a:endParaRPr lang="en-US" sz="1700" kern="1200" dirty="0" smtClean="0"/>
        </a:p>
      </dsp:txBody>
      <dsp:txXfrm>
        <a:off x="5976913" y="3071712"/>
        <a:ext cx="1421774" cy="876760"/>
      </dsp:txXfrm>
    </dsp:sp>
    <dsp:sp modelId="{75F64FA0-0EC0-4989-A2A0-15A5DCC01D84}">
      <dsp:nvSpPr>
        <dsp:cNvPr id="0" name=""/>
        <dsp:cNvSpPr/>
      </dsp:nvSpPr>
      <dsp:spPr>
        <a:xfrm>
          <a:off x="7398688" y="1815802"/>
          <a:ext cx="521317" cy="995251"/>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2896DAF-ED9C-4538-8B46-A45D4A33BE8D}">
      <dsp:nvSpPr>
        <dsp:cNvPr id="0" name=""/>
        <dsp:cNvSpPr/>
      </dsp:nvSpPr>
      <dsp:spPr>
        <a:xfrm>
          <a:off x="7920005" y="1816285"/>
          <a:ext cx="1421774" cy="995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smtClean="0"/>
            <a:t>Crawled by SharePoint</a:t>
          </a:r>
          <a:endParaRPr lang="en-US" sz="1200" kern="1200" dirty="0" smtClean="0"/>
        </a:p>
      </dsp:txBody>
      <dsp:txXfrm>
        <a:off x="7920005" y="1816285"/>
        <a:ext cx="1421774" cy="995241"/>
      </dsp:txXfrm>
    </dsp:sp>
    <dsp:sp modelId="{A2483F58-2183-4316-92CA-2F8F4B5C7316}">
      <dsp:nvSpPr>
        <dsp:cNvPr id="0" name=""/>
        <dsp:cNvSpPr/>
      </dsp:nvSpPr>
      <dsp:spPr>
        <a:xfrm>
          <a:off x="9341779" y="1815802"/>
          <a:ext cx="521317" cy="995251"/>
        </a:xfrm>
        <a:prstGeom prst="chevron">
          <a:avLst>
            <a:gd name="adj" fmla="val 62310"/>
          </a:avLst>
        </a:prstGeom>
        <a:solidFill>
          <a:schemeClr val="dk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0726432F-541C-4B8D-84A4-ECF74B1FF9F2}">
      <dsp:nvSpPr>
        <dsp:cNvPr id="0" name=""/>
        <dsp:cNvSpPr/>
      </dsp:nvSpPr>
      <dsp:spPr>
        <a:xfrm>
          <a:off x="9919967" y="1733552"/>
          <a:ext cx="1208507" cy="1208507"/>
        </a:xfrm>
        <a:prstGeom prst="ellipse">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n-US" sz="1200" kern="1200" smtClean="0"/>
            <a:t>Displayed to the user</a:t>
          </a:r>
          <a:endParaRPr lang="en-US" sz="1200" kern="1200" dirty="0" smtClean="0"/>
        </a:p>
      </dsp:txBody>
      <dsp:txXfrm>
        <a:off x="10096949" y="1910534"/>
        <a:ext cx="854543" cy="8545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FA39BBE-9C02-414E-B2B7-3F83C572A353}"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137251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10:08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15</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684339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10:08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16</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311983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10:08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9734132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2.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ounded Rectangle 2"/>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black">
          <a:xfrm>
            <a:off x="4846638" y="3954462"/>
            <a:ext cx="7315200" cy="1371579"/>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bwMode="black">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560677"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2452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9" name="Group 8"/>
          <p:cNvGrpSpPr/>
          <p:nvPr userDrawn="1"/>
        </p:nvGrpSpPr>
        <p:grpSpPr>
          <a:xfrm>
            <a:off x="274638" y="5600359"/>
            <a:ext cx="2194608" cy="1097304"/>
            <a:chOff x="274638" y="5600359"/>
            <a:chExt cx="2194608" cy="1097304"/>
          </a:xfrm>
        </p:grpSpPr>
        <p:sp>
          <p:nvSpPr>
            <p:cNvPr id="10" name="Rounded Rectangle 9"/>
            <p:cNvSpPr/>
            <p:nvPr userDrawn="1"/>
          </p:nvSpPr>
          <p:spPr bwMode="auto">
            <a:xfrm>
              <a:off x="274638" y="5600359"/>
              <a:ext cx="2194608" cy="1097304"/>
            </a:xfrm>
            <a:prstGeom prst="roundRect">
              <a:avLst/>
            </a:prstGeom>
            <a:solidFill>
              <a:srgbClr val="FFFFFF"/>
            </a:solidFill>
            <a:ln w="9525" cap="flat" cmpd="sng" algn="ctr">
              <a:noFill/>
              <a:prstDash val="solid"/>
              <a:headEnd type="none" w="med" len="med"/>
              <a:tailEnd type="none" w="med" len="med"/>
            </a:ln>
            <a:effectLst>
              <a:outerShdw blurRad="50800" dist="12700" dir="5400000" algn="t" rotWithShape="0">
                <a:prstClr val="black">
                  <a:alpha val="31000"/>
                </a:prstClr>
              </a:outerShdw>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30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pPr defTabSz="914400">
                <a:defRPr/>
              </a:pPr>
              <a:endParaRPr lang="en-US" kern="0" smtClean="0">
                <a:solidFill>
                  <a:sysClr val="windowText" lastClr="000000"/>
                </a:solidFill>
              </a:endParaRPr>
            </a:p>
          </p:txBody>
        </p:sp>
      </p:grpSp>
    </p:spTree>
    <p:extLst>
      <p:ext uri="{BB962C8B-B14F-4D97-AF65-F5344CB8AC3E}">
        <p14:creationId xmlns:p14="http://schemas.microsoft.com/office/powerpoint/2010/main" val="38393255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black">
          <a:xfrm>
            <a:off x="274639" y="3954462"/>
            <a:ext cx="8228300"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bwMode="black">
          <a:xfrm>
            <a:off x="274639" y="5326042"/>
            <a:ext cx="8229600" cy="1372414"/>
          </a:xfrm>
          <a:noFill/>
        </p:spPr>
        <p:txBody>
          <a:bodyPr lIns="182880" tIns="146304" rIns="182880" bIns="146304">
            <a:noAutofit/>
          </a:bodyPr>
          <a:lstStyle>
            <a:lvl1pPr marL="0" indent="0">
              <a:spcBef>
                <a:spcPts val="0"/>
              </a:spcBef>
              <a:buNone/>
              <a:defRPr sz="30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89567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1174" y="1618318"/>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black">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42750332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6140720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4689904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1364997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2154275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5251512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62909194"/>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49583474"/>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8986896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149381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13610"/>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26709963"/>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913843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781690"/>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362065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3300917"/>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018270"/>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617004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31640511"/>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24649882"/>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03444359"/>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4664898"/>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27970401"/>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4872430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9033"/>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8773956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00948639"/>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8071095"/>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4274459"/>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01599627"/>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720675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9404099"/>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83080402"/>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34026757"/>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2770516"/>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2517789"/>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8385515"/>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5561128"/>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331992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290371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08970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heme" Target="../theme/theme3.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theme" Target="../theme/theme4.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image" Target="../media/image6.png"/><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theme" Target="../theme/theme5.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30444862"/>
      </p:ext>
    </p:extLst>
  </p:cSld>
  <p:clrMap bg1="dk1" tx1="lt1" bg2="dk2" tx2="lt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 id="2147484216" r:id="rId11"/>
    <p:sldLayoutId id="2147484217" r:id="rId12"/>
    <p:sldLayoutId id="2147484218" r:id="rId13"/>
    <p:sldLayoutId id="2147484219" r:id="rId14"/>
    <p:sldLayoutId id="2147484220" r:id="rId15"/>
    <p:sldLayoutId id="2147484221" r:id="rId16"/>
    <p:sldLayoutId id="2147484222" r:id="rId17"/>
    <p:sldLayoutId id="2147484223" r:id="rId18"/>
    <p:sldLayoutId id="2147484224" r:id="rId19"/>
    <p:sldLayoutId id="2147484225" r:id="rId20"/>
    <p:sldLayoutId id="2147484226" r:id="rId21"/>
    <p:sldLayoutId id="2147484227"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06635081"/>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66898486"/>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png"/><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9.png"/><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myspc.sharepointconference.com/" TargetMode="External"/><Relationship Id="rId1" Type="http://schemas.openxmlformats.org/officeDocument/2006/relationships/slideLayout" Target="../slideLayouts/slideLayout7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9.png"/><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5.png"/><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Solutions without the SSS</a:t>
            </a:r>
            <a:endParaRPr lang="en-US" dirty="0"/>
          </a:p>
        </p:txBody>
      </p:sp>
      <p:graphicFrame>
        <p:nvGraphicFramePr>
          <p:cNvPr id="4" name="Diagram 3"/>
          <p:cNvGraphicFramePr/>
          <p:nvPr>
            <p:extLst>
              <p:ext uri="{D42A27DB-BD31-4B8C-83A1-F6EECF244321}">
                <p14:modId xmlns:p14="http://schemas.microsoft.com/office/powerpoint/2010/main" val="2703140659"/>
              </p:ext>
            </p:extLst>
          </p:nvPr>
        </p:nvGraphicFramePr>
        <p:xfrm>
          <a:off x="2072746" y="733601"/>
          <a:ext cx="8290983"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888962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Solutions without the Secure Store Service</a:t>
            </a:r>
            <a:endParaRPr lang="en-US" dirty="0"/>
          </a:p>
        </p:txBody>
      </p:sp>
    </p:spTree>
    <p:extLst>
      <p:ext uri="{BB962C8B-B14F-4D97-AF65-F5344CB8AC3E}">
        <p14:creationId xmlns:p14="http://schemas.microsoft.com/office/powerpoint/2010/main" val="161509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mistakes</a:t>
            </a:r>
            <a:endParaRPr lang="en-US" dirty="0"/>
          </a:p>
        </p:txBody>
      </p:sp>
      <p:graphicFrame>
        <p:nvGraphicFramePr>
          <p:cNvPr id="4" name="Diagram 3"/>
          <p:cNvGraphicFramePr/>
          <p:nvPr>
            <p:extLst>
              <p:ext uri="{D42A27DB-BD31-4B8C-83A1-F6EECF244321}">
                <p14:modId xmlns:p14="http://schemas.microsoft.com/office/powerpoint/2010/main" val="701594697"/>
              </p:ext>
            </p:extLst>
          </p:nvPr>
        </p:nvGraphicFramePr>
        <p:xfrm>
          <a:off x="1341437" y="906462"/>
          <a:ext cx="8991600" cy="53633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51437" y="2430462"/>
            <a:ext cx="1977390" cy="2471738"/>
          </a:xfrm>
          <a:prstGeom prst="ellipse">
            <a:avLst/>
          </a:prstGeom>
          <a:ln>
            <a:noFill/>
          </a:ln>
          <a:effectLst>
            <a:softEdge rad="112500"/>
          </a:effectLst>
        </p:spPr>
      </p:pic>
    </p:spTree>
    <p:extLst>
      <p:ext uri="{BB962C8B-B14F-4D97-AF65-F5344CB8AC3E}">
        <p14:creationId xmlns:p14="http://schemas.microsoft.com/office/powerpoint/2010/main" val="27720625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Common mistakes to avoid</a:t>
            </a:r>
            <a:endParaRPr lang="en-US" dirty="0"/>
          </a:p>
        </p:txBody>
      </p:sp>
    </p:spTree>
    <p:extLst>
      <p:ext uri="{BB962C8B-B14F-4D97-AF65-F5344CB8AC3E}">
        <p14:creationId xmlns:p14="http://schemas.microsoft.com/office/powerpoint/2010/main" val="560231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846659"/>
          </a:xfrm>
        </p:spPr>
        <p:txBody>
          <a:bodyPr/>
          <a:lstStyle/>
          <a:p>
            <a:r>
              <a:rPr lang="en-US" dirty="0" smtClean="0"/>
              <a:t>Accessing and surfacing LOB data in SharePoint 2013 is easy to do and most situations can be done using OOTB functionality!</a:t>
            </a:r>
            <a:endParaRPr lang="en-US" dirty="0"/>
          </a:p>
        </p:txBody>
      </p:sp>
      <p:sp>
        <p:nvSpPr>
          <p:cNvPr id="2" name="Title 1"/>
          <p:cNvSpPr>
            <a:spLocks noGrp="1"/>
          </p:cNvSpPr>
          <p:nvPr>
            <p:ph type="title"/>
          </p:nvPr>
        </p:nvSpPr>
        <p:spPr/>
        <p:txBody>
          <a:bodyPr/>
          <a:lstStyle/>
          <a:p>
            <a:r>
              <a:rPr lang="en-US" dirty="0" smtClean="0"/>
              <a:t>Summary</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2637" y="2811462"/>
            <a:ext cx="3747516" cy="3747516"/>
          </a:xfrm>
          <a:prstGeom prst="ellipse">
            <a:avLst/>
          </a:prstGeom>
          <a:ln>
            <a:noFill/>
          </a:ln>
          <a:effectLst>
            <a:softEdge rad="112500"/>
          </a:effectLst>
        </p:spPr>
      </p:pic>
    </p:spTree>
    <p:extLst>
      <p:ext uri="{BB962C8B-B14F-4D97-AF65-F5344CB8AC3E}">
        <p14:creationId xmlns:p14="http://schemas.microsoft.com/office/powerpoint/2010/main" val="343863493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
        <p:nvSpPr>
          <p:cNvPr id="5" name="Title 1"/>
          <p:cNvSpPr txBox="1">
            <a:spLocks/>
          </p:cNvSpPr>
          <p:nvPr/>
        </p:nvSpPr>
        <p:spPr>
          <a:xfrm>
            <a:off x="1493837" y="3038474"/>
            <a:ext cx="792716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Questions?</a:t>
            </a:r>
          </a:p>
        </p:txBody>
      </p:sp>
    </p:spTree>
    <p:extLst>
      <p:ext uri="{BB962C8B-B14F-4D97-AF65-F5344CB8AC3E}">
        <p14:creationId xmlns:p14="http://schemas.microsoft.com/office/powerpoint/2010/main" val="1993652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27037" y="3145040"/>
            <a:ext cx="3288506" cy="704445"/>
          </a:xfrm>
          <a:prstGeom prst="rect">
            <a:avLst/>
          </a:prstGeom>
        </p:spPr>
      </p:pic>
      <p:sp>
        <p:nvSpPr>
          <p:cNvPr id="5" name="Title 1"/>
          <p:cNvSpPr txBox="1">
            <a:spLocks/>
          </p:cNvSpPr>
          <p:nvPr/>
        </p:nvSpPr>
        <p:spPr>
          <a:xfrm>
            <a:off x="1417637" y="3038474"/>
            <a:ext cx="5791198"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Thank You!</a:t>
            </a:r>
          </a:p>
        </p:txBody>
      </p:sp>
    </p:spTree>
    <p:extLst>
      <p:ext uri="{BB962C8B-B14F-4D97-AF65-F5344CB8AC3E}">
        <p14:creationId xmlns:p14="http://schemas.microsoft.com/office/powerpoint/2010/main" val="3824040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028779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139267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b="1" dirty="0"/>
              <a:t>Surfacing LOB Data in SharePoint 2013 using BCS and Search</a:t>
            </a:r>
          </a:p>
        </p:txBody>
      </p:sp>
      <p:sp>
        <p:nvSpPr>
          <p:cNvPr id="5" name="Text Placeholder 4"/>
          <p:cNvSpPr>
            <a:spLocks noGrp="1"/>
          </p:cNvSpPr>
          <p:nvPr>
            <p:ph type="body" sz="quarter" idx="12"/>
          </p:nvPr>
        </p:nvSpPr>
        <p:spPr/>
        <p:txBody>
          <a:bodyPr/>
          <a:lstStyle/>
          <a:p>
            <a:r>
              <a:rPr lang="en-US" dirty="0"/>
              <a:t>Shannon Bray, MCSM</a:t>
            </a:r>
          </a:p>
          <a:p>
            <a:r>
              <a:rPr lang="en-US" dirty="0"/>
              <a:t>Chief Architect, Planet Technologies</a:t>
            </a:r>
          </a:p>
        </p:txBody>
      </p:sp>
      <p:sp>
        <p:nvSpPr>
          <p:cNvPr id="2" name="Text Placeholder 1"/>
          <p:cNvSpPr>
            <a:spLocks noGrp="1"/>
          </p:cNvSpPr>
          <p:nvPr>
            <p:ph type="body" sz="quarter" idx="13"/>
          </p:nvPr>
        </p:nvSpPr>
        <p:spPr/>
        <p:txBody>
          <a:bodyPr/>
          <a:lstStyle/>
          <a:p>
            <a:r>
              <a:rPr lang="en-US" dirty="0" smtClean="0"/>
              <a:t>SPC232</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MCSM: SharePoint</a:t>
            </a:r>
          </a:p>
          <a:p>
            <a:r>
              <a:rPr lang="en-US" dirty="0" smtClean="0"/>
              <a:t>MCM: SharePoint 2010</a:t>
            </a:r>
          </a:p>
          <a:p>
            <a:r>
              <a:rPr lang="en-US" dirty="0" smtClean="0"/>
              <a:t>MCT, MCSD, MCSE, MCPD, MCITP, …</a:t>
            </a:r>
          </a:p>
          <a:p>
            <a:r>
              <a:rPr lang="en-US" dirty="0" smtClean="0"/>
              <a:t>Chief Architect, Planet Technologies</a:t>
            </a:r>
          </a:p>
          <a:p>
            <a:r>
              <a:rPr lang="en-US" dirty="0" smtClean="0"/>
              <a:t>Author</a:t>
            </a:r>
            <a:r>
              <a:rPr lang="en-US" dirty="0"/>
              <a:t>	</a:t>
            </a:r>
            <a:endParaRPr lang="en-US" dirty="0" smtClean="0"/>
          </a:p>
        </p:txBody>
      </p:sp>
      <p:sp>
        <p:nvSpPr>
          <p:cNvPr id="4" name="Title 3"/>
          <p:cNvSpPr>
            <a:spLocks noGrp="1"/>
          </p:cNvSpPr>
          <p:nvPr>
            <p:ph type="title"/>
          </p:nvPr>
        </p:nvSpPr>
        <p:spPr/>
        <p:txBody>
          <a:bodyPr/>
          <a:lstStyle/>
          <a:p>
            <a:r>
              <a:rPr lang="en-US" dirty="0" smtClean="0"/>
              <a:t>Shannon Bray</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03817" y="3649662"/>
            <a:ext cx="2135124" cy="26941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8886" y="982662"/>
            <a:ext cx="2638425" cy="1543050"/>
          </a:xfrm>
          <a:prstGeom prst="roundRect">
            <a:avLst>
              <a:gd name="adj" fmla="val 16667"/>
            </a:avLst>
          </a:prstGeom>
          <a:ln>
            <a:noFill/>
          </a:ln>
          <a:effectLst>
            <a:outerShdw blurRad="76200" dist="12700" dir="2700000" sy="-23000" kx="-800400" algn="bl" rotWithShape="0">
              <a:prstClr val="black">
                <a:alpha val="20000"/>
              </a:prstClr>
            </a:outerShdw>
          </a:effectLst>
          <a:scene3d>
            <a:camera prst="orthographicFront"/>
            <a:lightRig rig="contrasting" dir="t">
              <a:rot lat="0" lon="0" rev="4200000"/>
            </a:lightRig>
          </a:scene3d>
          <a:sp3d prstMaterial="plastic">
            <a:bevelT w="381000" h="114300"/>
            <a:contourClr>
              <a:srgbClr val="969696"/>
            </a:contourClr>
          </a:sp3d>
        </p:spPr>
      </p:pic>
    </p:spTree>
    <p:extLst>
      <p:ext uri="{BB962C8B-B14F-4D97-AF65-F5344CB8AC3E}">
        <p14:creationId xmlns:p14="http://schemas.microsoft.com/office/powerpoint/2010/main" val="155227095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ltGray">
          <a:xfrm>
            <a:off x="-239668" y="3"/>
            <a:ext cx="12676143" cy="6994526"/>
          </a:xfrm>
          <a:prstGeom prst="rect">
            <a:avLst/>
          </a:prstGeom>
        </p:spPr>
      </p:pic>
      <p:sp>
        <p:nvSpPr>
          <p:cNvPr id="7" name="Title 6"/>
          <p:cNvSpPr>
            <a:spLocks noGrp="1"/>
          </p:cNvSpPr>
          <p:nvPr>
            <p:ph type="title"/>
          </p:nvPr>
        </p:nvSpPr>
        <p:spPr>
          <a:xfrm>
            <a:off x="6678613" y="1204913"/>
            <a:ext cx="11889564" cy="917575"/>
          </a:xfrm>
        </p:spPr>
        <p:txBody>
          <a:bodyPr/>
          <a:lstStyle/>
          <a:p>
            <a:r>
              <a:rPr lang="en-US" sz="8800" dirty="0" smtClean="0">
                <a:gradFill>
                  <a:gsLst>
                    <a:gs pos="0">
                      <a:srgbClr val="FFFFFF"/>
                    </a:gs>
                    <a:gs pos="100000">
                      <a:srgbClr val="FFFFFF"/>
                    </a:gs>
                  </a:gsLst>
                  <a:lin ang="5400000" scaled="0"/>
                </a:gradFill>
              </a:rPr>
              <a:t>Problem</a:t>
            </a:r>
            <a:br>
              <a:rPr lang="en-US" sz="8800" dirty="0" smtClean="0">
                <a:gradFill>
                  <a:gsLst>
                    <a:gs pos="0">
                      <a:srgbClr val="FFFFFF"/>
                    </a:gs>
                    <a:gs pos="100000">
                      <a:srgbClr val="FFFFFF"/>
                    </a:gs>
                  </a:gsLst>
                  <a:lin ang="5400000" scaled="0"/>
                </a:gradFill>
              </a:rPr>
            </a:br>
            <a:r>
              <a:rPr lang="en-US" sz="8800" dirty="0" smtClean="0">
                <a:gradFill>
                  <a:gsLst>
                    <a:gs pos="0">
                      <a:srgbClr val="FFFFFF"/>
                    </a:gs>
                    <a:gs pos="100000">
                      <a:srgbClr val="FFFFFF"/>
                    </a:gs>
                  </a:gsLst>
                  <a:lin ang="5400000" scaled="0"/>
                </a:gradFill>
              </a:rPr>
              <a:t>space</a:t>
            </a:r>
            <a:endParaRPr lang="en-US" sz="8800" dirty="0">
              <a:gradFill>
                <a:gsLst>
                  <a:gs pos="0">
                    <a:srgbClr val="FFFFFF"/>
                  </a:gs>
                  <a:gs pos="100000">
                    <a:srgbClr val="FFFFFF"/>
                  </a:gs>
                </a:gsLst>
                <a:lin ang="5400000" scaled="0"/>
              </a:gradFill>
            </a:endParaRPr>
          </a:p>
        </p:txBody>
      </p:sp>
      <p:sp>
        <p:nvSpPr>
          <p:cNvPr id="8" name="Text Placeholder 7"/>
          <p:cNvSpPr>
            <a:spLocks noGrp="1"/>
          </p:cNvSpPr>
          <p:nvPr>
            <p:ph type="body" sz="quarter" idx="10"/>
          </p:nvPr>
        </p:nvSpPr>
        <p:spPr>
          <a:xfrm>
            <a:off x="6675437" y="3936603"/>
            <a:ext cx="5761037" cy="2092881"/>
          </a:xfrm>
        </p:spPr>
        <p:txBody>
          <a:bodyPr/>
          <a:lstStyle/>
          <a:p>
            <a:r>
              <a:rPr lang="en-US" dirty="0" smtClean="0">
                <a:gradFill>
                  <a:gsLst>
                    <a:gs pos="0">
                      <a:srgbClr val="FFFFFF"/>
                    </a:gs>
                    <a:gs pos="100000">
                      <a:srgbClr val="FFFFFF"/>
                    </a:gs>
                  </a:gsLst>
                  <a:lin ang="5400000" scaled="0"/>
                </a:gradFill>
              </a:rPr>
              <a:t>Multiple systems</a:t>
            </a:r>
          </a:p>
          <a:p>
            <a:r>
              <a:rPr lang="en-US" dirty="0" smtClean="0">
                <a:gradFill>
                  <a:gsLst>
                    <a:gs pos="0">
                      <a:srgbClr val="FFFFFF"/>
                    </a:gs>
                    <a:gs pos="100000">
                      <a:srgbClr val="FFFFFF"/>
                    </a:gs>
                  </a:gsLst>
                  <a:lin ang="5400000" scaled="0"/>
                </a:gradFill>
              </a:rPr>
              <a:t>Critical data</a:t>
            </a:r>
          </a:p>
          <a:p>
            <a:r>
              <a:rPr lang="en-US" dirty="0" smtClean="0">
                <a:gradFill>
                  <a:gsLst>
                    <a:gs pos="0">
                      <a:srgbClr val="FFFFFF"/>
                    </a:gs>
                    <a:gs pos="100000">
                      <a:srgbClr val="FFFFFF"/>
                    </a:gs>
                  </a:gsLst>
                  <a:lin ang="5400000" scaled="0"/>
                </a:gradFill>
              </a:rPr>
              <a:t>One location</a:t>
            </a:r>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47610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4321183"/>
          </a:xfrm>
        </p:spPr>
        <p:txBody>
          <a:bodyPr/>
          <a:lstStyle/>
          <a:p>
            <a:r>
              <a:rPr lang="en-US" sz="3600" dirty="0"/>
              <a:t>A SQL Server Database (</a:t>
            </a:r>
            <a:r>
              <a:rPr lang="en-US" sz="3600" dirty="0" err="1"/>
              <a:t>Contoso_LOB</a:t>
            </a:r>
            <a:r>
              <a:rPr lang="en-US" sz="3600" dirty="0"/>
              <a:t>) contains a table (Social) that contains user data that should be searchable.</a:t>
            </a:r>
          </a:p>
          <a:p>
            <a:r>
              <a:rPr lang="en-US" sz="3600" dirty="0"/>
              <a:t>The contents should be refreshed every 5 minutes.</a:t>
            </a:r>
          </a:p>
          <a:p>
            <a:r>
              <a:rPr lang="en-US" sz="3600" dirty="0"/>
              <a:t>Since the data is owned by an external program, it can not be moved to SharePoint but the data should be able to be:</a:t>
            </a:r>
          </a:p>
          <a:p>
            <a:pPr lvl="1"/>
            <a:r>
              <a:rPr lang="en-US" sz="2000" dirty="0"/>
              <a:t>Created</a:t>
            </a:r>
          </a:p>
          <a:p>
            <a:pPr lvl="1"/>
            <a:r>
              <a:rPr lang="en-US" sz="2000" dirty="0"/>
              <a:t>Read</a:t>
            </a:r>
          </a:p>
          <a:p>
            <a:pPr lvl="1"/>
            <a:r>
              <a:rPr lang="en-US" sz="2000" dirty="0"/>
              <a:t>Updated</a:t>
            </a:r>
          </a:p>
          <a:p>
            <a:pPr lvl="1"/>
            <a:r>
              <a:rPr lang="en-US" sz="2000" dirty="0"/>
              <a:t>Deleted</a:t>
            </a:r>
          </a:p>
        </p:txBody>
      </p:sp>
      <p:sp>
        <p:nvSpPr>
          <p:cNvPr id="2" name="Title 1"/>
          <p:cNvSpPr>
            <a:spLocks noGrp="1"/>
          </p:cNvSpPr>
          <p:nvPr>
            <p:ph type="title"/>
          </p:nvPr>
        </p:nvSpPr>
        <p:spPr/>
        <p:txBody>
          <a:bodyPr/>
          <a:lstStyle/>
          <a:p>
            <a:r>
              <a:rPr lang="en-US" dirty="0" smtClean="0"/>
              <a:t>Requirements</a:t>
            </a:r>
            <a:endParaRPr lang="en-US" dirty="0"/>
          </a:p>
        </p:txBody>
      </p:sp>
    </p:spTree>
    <p:extLst>
      <p:ext uri="{BB962C8B-B14F-4D97-AF65-F5344CB8AC3E}">
        <p14:creationId xmlns:p14="http://schemas.microsoft.com/office/powerpoint/2010/main" val="337632893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1"/>
            <a:ext cx="11887200" cy="7238905"/>
          </a:xfrm>
        </p:spPr>
        <p:txBody>
          <a:bodyPr/>
          <a:lstStyle/>
          <a:p>
            <a:r>
              <a:rPr lang="en-US" dirty="0" smtClean="0"/>
              <a:t>OOTB components that satisfy the solution</a:t>
            </a:r>
          </a:p>
          <a:p>
            <a:r>
              <a:rPr lang="en-US" dirty="0" smtClean="0"/>
              <a:t>Flow of information</a:t>
            </a:r>
          </a:p>
          <a:p>
            <a:r>
              <a:rPr lang="en-US" dirty="0"/>
              <a:t>S</a:t>
            </a:r>
            <a:r>
              <a:rPr lang="en-US" dirty="0" smtClean="0"/>
              <a:t>teps in configuring the components</a:t>
            </a:r>
          </a:p>
          <a:p>
            <a:r>
              <a:rPr lang="en-US" dirty="0" smtClean="0"/>
              <a:t>Solutions without the Secure Store Service</a:t>
            </a:r>
          </a:p>
          <a:p>
            <a:r>
              <a:rPr lang="en-US" dirty="0" smtClean="0"/>
              <a:t>Common mistakes to avoid</a:t>
            </a:r>
          </a:p>
          <a:p>
            <a:endParaRPr lang="en-US" dirty="0" smtClean="0"/>
          </a:p>
          <a:p>
            <a:endParaRPr lang="en-US" dirty="0" smtClean="0"/>
          </a:p>
          <a:p>
            <a:endParaRPr lang="en-US" dirty="0" smtClean="0"/>
          </a:p>
          <a:p>
            <a:endParaRPr lang="en-US" dirty="0" smtClean="0"/>
          </a:p>
          <a:p>
            <a:endParaRPr lang="en-US" dirty="0" smtClean="0"/>
          </a:p>
          <a:p>
            <a:endParaRPr lang="en-US" sz="2400" dirty="0">
              <a:latin typeface="+mn-lt"/>
            </a:endParaRPr>
          </a:p>
        </p:txBody>
      </p:sp>
      <p:sp>
        <p:nvSpPr>
          <p:cNvPr id="2" name="Title 1"/>
          <p:cNvSpPr>
            <a:spLocks noGrp="1"/>
          </p:cNvSpPr>
          <p:nvPr>
            <p:ph type="title"/>
          </p:nvPr>
        </p:nvSpPr>
        <p:spPr/>
        <p:txBody>
          <a:bodyPr/>
          <a:lstStyle/>
          <a:p>
            <a:r>
              <a:rPr lang="en-US" dirty="0" smtClean="0"/>
              <a:t>In this session, you will learn about the: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37" y="3954462"/>
            <a:ext cx="3647016" cy="2735263"/>
          </a:xfrm>
          <a:prstGeom prst="rect">
            <a:avLst/>
          </a:prstGeom>
        </p:spPr>
      </p:pic>
    </p:spTree>
    <p:extLst>
      <p:ext uri="{BB962C8B-B14F-4D97-AF65-F5344CB8AC3E}">
        <p14:creationId xmlns:p14="http://schemas.microsoft.com/office/powerpoint/2010/main" val="409721607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OOTB Components</a:t>
            </a:r>
            <a:endParaRPr lang="en-US" dirty="0"/>
          </a:p>
        </p:txBody>
      </p:sp>
      <p:graphicFrame>
        <p:nvGraphicFramePr>
          <p:cNvPr id="4" name="Diagram 3"/>
          <p:cNvGraphicFramePr/>
          <p:nvPr>
            <p:extLst>
              <p:ext uri="{D42A27DB-BD31-4B8C-83A1-F6EECF244321}">
                <p14:modId xmlns:p14="http://schemas.microsoft.com/office/powerpoint/2010/main" val="3082423911"/>
              </p:ext>
            </p:extLst>
          </p:nvPr>
        </p:nvGraphicFramePr>
        <p:xfrm>
          <a:off x="808037" y="1212849"/>
          <a:ext cx="8290983"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66237" y="2430462"/>
            <a:ext cx="2727325" cy="2727325"/>
          </a:xfrm>
          <a:prstGeom prst="rect">
            <a:avLst/>
          </a:prstGeom>
          <a:ln>
            <a:noFill/>
          </a:ln>
          <a:effectLst>
            <a:softEdge rad="112500"/>
          </a:effectLst>
        </p:spPr>
      </p:pic>
    </p:spTree>
    <p:extLst>
      <p:ext uri="{BB962C8B-B14F-4D97-AF65-F5344CB8AC3E}">
        <p14:creationId xmlns:p14="http://schemas.microsoft.com/office/powerpoint/2010/main" val="409338517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01763" y="-2217738"/>
            <a:ext cx="15240000" cy="11430000"/>
          </a:xfrm>
          <a:prstGeom prst="rect">
            <a:avLst/>
          </a:prstGeom>
        </p:spPr>
      </p:pic>
      <p:sp>
        <p:nvSpPr>
          <p:cNvPr id="3" name="Title 2"/>
          <p:cNvSpPr>
            <a:spLocks noGrp="1"/>
          </p:cNvSpPr>
          <p:nvPr>
            <p:ph type="title"/>
          </p:nvPr>
        </p:nvSpPr>
        <p:spPr/>
        <p:txBody>
          <a:bodyPr/>
          <a:lstStyle/>
          <a:p>
            <a:r>
              <a:rPr lang="en-US" dirty="0" smtClean="0"/>
              <a:t>Flow of information</a:t>
            </a:r>
            <a:endParaRPr lang="en-US" dirty="0"/>
          </a:p>
        </p:txBody>
      </p:sp>
      <p:graphicFrame>
        <p:nvGraphicFramePr>
          <p:cNvPr id="4" name="Diagram 3"/>
          <p:cNvGraphicFramePr/>
          <p:nvPr>
            <p:extLst>
              <p:ext uri="{D42A27DB-BD31-4B8C-83A1-F6EECF244321}">
                <p14:modId xmlns:p14="http://schemas.microsoft.com/office/powerpoint/2010/main" val="1754405849"/>
              </p:ext>
            </p:extLst>
          </p:nvPr>
        </p:nvGraphicFramePr>
        <p:xfrm>
          <a:off x="579437" y="754062"/>
          <a:ext cx="11201400"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632054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Configuring the components</a:t>
            </a:r>
            <a:endParaRPr lang="en-US" dirty="0"/>
          </a:p>
        </p:txBody>
      </p:sp>
    </p:spTree>
    <p:extLst>
      <p:ext uri="{BB962C8B-B14F-4D97-AF65-F5344CB8AC3E}">
        <p14:creationId xmlns:p14="http://schemas.microsoft.com/office/powerpoint/2010/main" val="4068145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_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Shannon Bray</External_x0020_Speaker>
    <Session_x0020_Code xmlns="2295e2e7-0eeb-498e-8716-217bb2ee6ee3">SPC232</Session_x0020_Code>
    <ProductTaxHTField0 xmlns="2295e2e7-0eeb-498e-8716-217bb2ee6ee3">
      <Terms xmlns="http://schemas.microsoft.com/office/infopath/2007/PartnerControls"/>
    </ProductTaxHTField0>
    <Presentation_x0020_Date xmlns="2295e2e7-0eeb-498e-8716-217bb2ee6ee3">2012-11-15T08:00:00+00:00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metadata/properties"/>
    <ds:schemaRef ds:uri="http://schemas.microsoft.com/office/infopath/2007/PartnerControls"/>
    <ds:schemaRef ds:uri="2295e2e7-0eeb-498e-8716-217bb2ee6ee3"/>
    <ds:schemaRef ds:uri="http://schemas.microsoft.com/office/2006/documentManagement/types"/>
    <ds:schemaRef ds:uri="http://schemas.microsoft.com/sharepoint/v3"/>
    <ds:schemaRef ds:uri="http://www.w3.org/XML/1998/namespace"/>
    <ds:schemaRef ds:uri="http://purl.org/dc/elements/1.1/"/>
    <ds:schemaRef ds:uri="032d541b-1b4e-4d91-93c7-b10533c52f73"/>
    <ds:schemaRef ds:uri="230e9df3-be65-4c73-a93b-d1236ebd677e"/>
    <ds:schemaRef ds:uri="http://purl.org/dc/dcmitype/"/>
  </ds:schemaRefs>
</ds:datastoreItem>
</file>

<file path=customXml/itemProps3.xml><?xml version="1.0" encoding="utf-8"?>
<ds:datastoreItem xmlns:ds="http://schemas.openxmlformats.org/officeDocument/2006/customXml" ds:itemID="{A03641A3-4601-48CE-882E-46B3678815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Bray - LOBSearch</Template>
  <TotalTime>56</TotalTime>
  <Words>1297</Words>
  <Application>Microsoft Office PowerPoint</Application>
  <PresentationFormat>Custom</PresentationFormat>
  <Paragraphs>101</Paragraphs>
  <Slides>18</Slides>
  <Notes>6</Notes>
  <HiddenSlides>0</HiddenSlides>
  <MMClips>0</MMClips>
  <ScaleCrop>false</ScaleCrop>
  <HeadingPairs>
    <vt:vector size="4" baseType="variant">
      <vt:variant>
        <vt:lpstr>Theme</vt:lpstr>
      </vt:variant>
      <vt:variant>
        <vt:i4>5</vt:i4>
      </vt:variant>
      <vt:variant>
        <vt:lpstr>Slide Titles</vt:lpstr>
      </vt:variant>
      <vt:variant>
        <vt:i4>18</vt:i4>
      </vt:variant>
    </vt:vector>
  </HeadingPairs>
  <TitlesOfParts>
    <vt:vector size="23" baseType="lpstr">
      <vt:lpstr>5-30072_SPC2012_IT-Pro_Template_16x9</vt:lpstr>
      <vt:lpstr>5-30072_SPC2012_IT-Pro_Template_16x9_Light</vt:lpstr>
      <vt:lpstr>5-30072_SPC2012_Business_Template_16x9</vt:lpstr>
      <vt:lpstr>1_5-30072_SPC2012_IT-Pro_Template_16x9_Light</vt:lpstr>
      <vt:lpstr>5-30072_SPC2012_Business_Template_16x9_Light</vt:lpstr>
      <vt:lpstr>PowerPoint Presentation</vt:lpstr>
      <vt:lpstr>Surfacing LOB Data in SharePoint 2013 using BCS and Search</vt:lpstr>
      <vt:lpstr>Shannon Bray</vt:lpstr>
      <vt:lpstr>Problem space</vt:lpstr>
      <vt:lpstr>Requirements</vt:lpstr>
      <vt:lpstr>In this session, you will learn about the:</vt:lpstr>
      <vt:lpstr>OOTB Components</vt:lpstr>
      <vt:lpstr>Flow of information</vt:lpstr>
      <vt:lpstr>Demo</vt:lpstr>
      <vt:lpstr>Solutions without the SSS</vt:lpstr>
      <vt:lpstr>Demo</vt:lpstr>
      <vt:lpstr>Common mistakes</vt:lpstr>
      <vt:lpstr>Demo</vt:lpstr>
      <vt:lpstr>Summary</vt:lpstr>
      <vt:lpstr>PowerPoint Presentation</vt:lpstr>
      <vt:lpstr>PowerPoint Presentation</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Surfacing LOB Data in SharePoint 2013 using BCS and Search</dc:title>
  <dc:subject>SharePoint Conference 2012</dc:subject>
  <dc:creator>Shannon Bray</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14</cp:revision>
  <dcterms:created xsi:type="dcterms:W3CDTF">2012-10-21T03:30:46Z</dcterms:created>
  <dcterms:modified xsi:type="dcterms:W3CDTF">2012-12-06T18:08:22Z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