
<file path=[Content_Types].xml><?xml version="1.0" encoding="utf-8"?>
<Types xmlns="http://schemas.openxmlformats.org/package/2006/content-types">
  <Default Extension="png" ContentType="image/png"/>
  <Default Extension="emf" ContentType="image/x-emf"/>
  <Default Extension="WMF" ContentType="image/x-wmf"/>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customXml/itemProps5.xml" ContentType="application/vnd.openxmlformats-officedocument.customXmlProperties+xml"/>
  <Override PartName="/customXml/itemProps6.xml" ContentType="application/vnd.openxmlformats-officedocument.customXmlProperties+xml"/>
  <Override PartName="/customXml/itemProps7.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theme/theme2.xml" ContentType="application/vnd.openxmlformats-officedocument.theme+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theme/theme3.xml" ContentType="application/vnd.openxmlformats-officedocument.theme+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theme/theme4.xml" ContentType="application/vnd.openxmlformats-officedocument.theme+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theme/theme5.xml" ContentType="application/vnd.openxmlformats-officedocument.theme+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theme/theme6.xml" ContentType="application/vnd.openxmlformats-officedocument.theme+xml"/>
  <Override PartName="/ppt/theme/theme7.xml" ContentType="application/vnd.openxmlformats-officedocument.theme+xml"/>
  <Override PartName="/ppt/theme/theme8.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082" r:id="rId8"/>
    <p:sldMasterId id="2147484183" r:id="rId9"/>
    <p:sldMasterId id="2147484211" r:id="rId10"/>
    <p:sldMasterId id="2147484234" r:id="rId11"/>
    <p:sldMasterId id="2147484257" r:id="rId12"/>
    <p:sldMasterId id="2147484269" r:id="rId13"/>
  </p:sldMasterIdLst>
  <p:notesMasterIdLst>
    <p:notesMasterId r:id="rId52"/>
  </p:notesMasterIdLst>
  <p:handoutMasterIdLst>
    <p:handoutMasterId r:id="rId53"/>
  </p:handoutMasterIdLst>
  <p:sldIdLst>
    <p:sldId id="1090" r:id="rId14"/>
    <p:sldId id="1181" r:id="rId15"/>
    <p:sldId id="1185" r:id="rId16"/>
    <p:sldId id="1186" r:id="rId17"/>
    <p:sldId id="1187" r:id="rId18"/>
    <p:sldId id="1188" r:id="rId19"/>
    <p:sldId id="1189" r:id="rId20"/>
    <p:sldId id="1190" r:id="rId21"/>
    <p:sldId id="1191" r:id="rId22"/>
    <p:sldId id="1192" r:id="rId23"/>
    <p:sldId id="1193" r:id="rId24"/>
    <p:sldId id="1194" r:id="rId25"/>
    <p:sldId id="1195" r:id="rId26"/>
    <p:sldId id="1196" r:id="rId27"/>
    <p:sldId id="1197" r:id="rId28"/>
    <p:sldId id="1198" r:id="rId29"/>
    <p:sldId id="1199" r:id="rId30"/>
    <p:sldId id="1200" r:id="rId31"/>
    <p:sldId id="1201" r:id="rId32"/>
    <p:sldId id="1202" r:id="rId33"/>
    <p:sldId id="1203" r:id="rId34"/>
    <p:sldId id="1204" r:id="rId35"/>
    <p:sldId id="1205" r:id="rId36"/>
    <p:sldId id="1206" r:id="rId37"/>
    <p:sldId id="1207" r:id="rId38"/>
    <p:sldId id="1208" r:id="rId39"/>
    <p:sldId id="1209" r:id="rId40"/>
    <p:sldId id="1210" r:id="rId41"/>
    <p:sldId id="1211" r:id="rId42"/>
    <p:sldId id="1212" r:id="rId43"/>
    <p:sldId id="1213" r:id="rId44"/>
    <p:sldId id="1214" r:id="rId45"/>
    <p:sldId id="1215" r:id="rId46"/>
    <p:sldId id="1216" r:id="rId47"/>
    <p:sldId id="1217" r:id="rId48"/>
    <p:sldId id="1182" r:id="rId49"/>
    <p:sldId id="1218" r:id="rId50"/>
    <p:sldId id="1219" r:id="rId51"/>
  </p:sldIdLst>
  <p:sldSz cx="12436475" cy="6994525"/>
  <p:notesSz cx="6858000" cy="9144000"/>
  <p:defaultTex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SPC225 slides" id="{6DD5C800-9A2C-4823-B056-4AFFC9A97500}">
          <p14:sldIdLst>
            <p14:sldId id="1090"/>
            <p14:sldId id="1181"/>
            <p14:sldId id="1185"/>
            <p14:sldId id="1186"/>
            <p14:sldId id="1187"/>
            <p14:sldId id="1188"/>
            <p14:sldId id="1189"/>
            <p14:sldId id="1190"/>
            <p14:sldId id="1191"/>
            <p14:sldId id="1192"/>
            <p14:sldId id="1193"/>
            <p14:sldId id="1194"/>
            <p14:sldId id="1195"/>
            <p14:sldId id="1196"/>
            <p14:sldId id="1197"/>
            <p14:sldId id="1198"/>
            <p14:sldId id="1199"/>
            <p14:sldId id="1200"/>
            <p14:sldId id="1201"/>
            <p14:sldId id="1202"/>
            <p14:sldId id="1203"/>
            <p14:sldId id="1204"/>
            <p14:sldId id="1205"/>
            <p14:sldId id="1206"/>
            <p14:sldId id="1207"/>
            <p14:sldId id="1208"/>
            <p14:sldId id="1209"/>
            <p14:sldId id="1210"/>
            <p14:sldId id="1211"/>
            <p14:sldId id="1212"/>
            <p14:sldId id="1213"/>
            <p14:sldId id="1214"/>
            <p14:sldId id="1215"/>
            <p14:sldId id="1216"/>
            <p14:sldId id="1217"/>
            <p14:sldId id="1182"/>
            <p14:sldId id="1218"/>
            <p14:sldId id="1219"/>
          </p14:sldIdLst>
        </p14:section>
        <p14:section name="Backup slides" id="{B06343D4-D5EE-41BB-AC01-CE6F619D1DAB}">
          <p14:sldIdLst/>
        </p14:section>
      </p14:sectionLst>
    </p:ext>
    <p:ext uri="{EFAFB233-063F-42B5-8137-9DF3F51BA10A}">
      <p15:sldGuideLst xmlns:p15="http://schemas.microsoft.com/office/powerpoint/2012/main" xmlns="">
        <p15:guide id="1" orient="horz" pos="187">
          <p15:clr>
            <a:srgbClr val="A4A3A4"/>
          </p15:clr>
        </p15:guide>
        <p15:guide id="2" orient="horz" pos="763">
          <p15:clr>
            <a:srgbClr val="A4A3A4"/>
          </p15:clr>
        </p15:guide>
        <p15:guide id="3" orient="horz" pos="1339">
          <p15:clr>
            <a:srgbClr val="A4A3A4"/>
          </p15:clr>
        </p15:guide>
        <p15:guide id="4" orient="horz" pos="2491">
          <p15:clr>
            <a:srgbClr val="A4A3A4"/>
          </p15:clr>
        </p15:guide>
        <p15:guide id="5" orient="horz" pos="4219">
          <p15:clr>
            <a:srgbClr val="A4A3A4"/>
          </p15:clr>
        </p15:guide>
        <p15:guide id="6" orient="horz" pos="3643">
          <p15:clr>
            <a:srgbClr val="A4A3A4"/>
          </p15:clr>
        </p15:guide>
        <p15:guide id="7" orient="horz" pos="3067">
          <p15:clr>
            <a:srgbClr val="A4A3A4"/>
          </p15:clr>
        </p15:guide>
        <p15:guide id="8" orient="horz" pos="1915">
          <p15:clr>
            <a:srgbClr val="A4A3A4"/>
          </p15:clr>
        </p15:guide>
        <p15:guide id="9" pos="173">
          <p15:clr>
            <a:srgbClr val="A4A3A4"/>
          </p15:clr>
        </p15:guide>
        <p15:guide id="10" pos="1325">
          <p15:clr>
            <a:srgbClr val="A4A3A4"/>
          </p15:clr>
        </p15:guide>
        <p15:guide id="11" pos="7661">
          <p15:clr>
            <a:srgbClr val="A4A3A4"/>
          </p15:clr>
        </p15:guide>
        <p15:guide id="12" pos="749">
          <p15:clr>
            <a:srgbClr val="A4A3A4"/>
          </p15:clr>
        </p15:guide>
        <p15:guide id="13" pos="7085">
          <p15:clr>
            <a:srgbClr val="A4A3A4"/>
          </p15:clr>
        </p15:guide>
        <p15:guide id="14" pos="3629">
          <p15:clr>
            <a:srgbClr val="A4A3A4"/>
          </p15:clr>
        </p15:guide>
        <p15:guide id="15" pos="1901">
          <p15:clr>
            <a:srgbClr val="A4A3A4"/>
          </p15:clr>
        </p15:guide>
        <p15:guide id="16" pos="2477">
          <p15:clr>
            <a:srgbClr val="A4A3A4"/>
          </p15:clr>
        </p15:guide>
        <p15:guide id="17" pos="4205">
          <p15:clr>
            <a:srgbClr val="A4A3A4"/>
          </p15:clr>
        </p15:guide>
        <p15:guide id="18" pos="4781">
          <p15:clr>
            <a:srgbClr val="A4A3A4"/>
          </p15:clr>
        </p15:guide>
        <p15:guide id="19" pos="5357">
          <p15:clr>
            <a:srgbClr val="A4A3A4"/>
          </p15:clr>
        </p15:guide>
        <p15:guide id="20" pos="5933">
          <p15:clr>
            <a:srgbClr val="A4A3A4"/>
          </p15:clr>
        </p15:guide>
        <p15:guide id="21" pos="6509">
          <p15:clr>
            <a:srgbClr val="A4A3A4"/>
          </p15:clr>
        </p15:guide>
        <p15:guide id="22" pos="3053">
          <p15:clr>
            <a:srgbClr val="A4A3A4"/>
          </p15:clr>
        </p15:guide>
      </p15:sldGuideLst>
    </p:ext>
    <p:ext uri="{2D200454-40CA-4A62-9FC3-DE9A4176ACB9}">
      <p15:notesGuideLst xmlns:p15="http://schemas.microsoft.com/office/powerpoint/2012/main" xmlns="">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aku Uchikawa" initials="SU" lastIdx="11" clrIdx="0"/>
  <p:cmAuthor id="1" name="Mary Feil-Jacobs" initials="MFJ" lastIdx="43"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002050"/>
    <a:srgbClr val="442359"/>
    <a:srgbClr val="333333"/>
    <a:srgbClr val="FFFFFF"/>
    <a:srgbClr val="505050"/>
    <a:srgbClr val="00FFFF"/>
    <a:srgbClr val="CC00CC"/>
    <a:srgbClr val="5F5F5F"/>
    <a:srgbClr val="FF99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7852" autoAdjust="0"/>
    <p:restoredTop sz="92360" autoAdjust="0"/>
  </p:normalViewPr>
  <p:slideViewPr>
    <p:cSldViewPr>
      <p:cViewPr>
        <p:scale>
          <a:sx n="106" d="100"/>
          <a:sy n="106" d="100"/>
        </p:scale>
        <p:origin x="-72" y="-72"/>
      </p:cViewPr>
      <p:guideLst>
        <p:guide orient="horz" pos="187"/>
        <p:guide orient="horz" pos="763"/>
        <p:guide orient="horz" pos="1339"/>
        <p:guide orient="horz" pos="2491"/>
        <p:guide orient="horz" pos="4219"/>
        <p:guide orient="horz" pos="3643"/>
        <p:guide orient="horz" pos="3067"/>
        <p:guide orient="horz" pos="1915"/>
        <p:guide pos="173"/>
        <p:guide pos="1325"/>
        <p:guide pos="7661"/>
        <p:guide pos="749"/>
        <p:guide pos="7085"/>
        <p:guide pos="3629"/>
        <p:guide pos="1901"/>
        <p:guide pos="2477"/>
        <p:guide pos="4205"/>
        <p:guide pos="4781"/>
        <p:guide pos="5357"/>
        <p:guide pos="5933"/>
        <p:guide pos="6509"/>
        <p:guide pos="3053"/>
      </p:guideLst>
    </p:cSldViewPr>
  </p:slideViewPr>
  <p:notesTextViewPr>
    <p:cViewPr>
      <p:scale>
        <a:sx n="100" d="100"/>
        <a:sy n="100" d="100"/>
      </p:scale>
      <p:origin x="0" y="0"/>
    </p:cViewPr>
  </p:notesTextViewPr>
  <p:sorterViewPr>
    <p:cViewPr>
      <p:scale>
        <a:sx n="80" d="100"/>
        <a:sy n="80" d="100"/>
      </p:scale>
      <p:origin x="0" y="0"/>
    </p:cViewPr>
  </p:sorterViewPr>
  <p:notesViewPr>
    <p:cSldViewPr showGuides="1">
      <p:cViewPr varScale="1">
        <p:scale>
          <a:sx n="95" d="100"/>
          <a:sy n="95" d="100"/>
        </p:scale>
        <p:origin x="-3582" y="-108"/>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Master" Target="slideMasters/slideMaster6.xml"/><Relationship Id="rId18" Type="http://schemas.openxmlformats.org/officeDocument/2006/relationships/slide" Target="slides/slide5.xml"/><Relationship Id="rId26" Type="http://schemas.openxmlformats.org/officeDocument/2006/relationships/slide" Target="slides/slide13.xml"/><Relationship Id="rId39" Type="http://schemas.openxmlformats.org/officeDocument/2006/relationships/slide" Target="slides/slide26.xml"/><Relationship Id="rId21" Type="http://schemas.openxmlformats.org/officeDocument/2006/relationships/slide" Target="slides/slide8.xml"/><Relationship Id="rId34" Type="http://schemas.openxmlformats.org/officeDocument/2006/relationships/slide" Target="slides/slide21.xml"/><Relationship Id="rId42" Type="http://schemas.openxmlformats.org/officeDocument/2006/relationships/slide" Target="slides/slide29.xml"/><Relationship Id="rId47" Type="http://schemas.openxmlformats.org/officeDocument/2006/relationships/slide" Target="slides/slide34.xml"/><Relationship Id="rId50" Type="http://schemas.openxmlformats.org/officeDocument/2006/relationships/slide" Target="slides/slide37.xml"/><Relationship Id="rId55" Type="http://schemas.openxmlformats.org/officeDocument/2006/relationships/presProps" Target="presProps.xml"/><Relationship Id="rId7" Type="http://schemas.openxmlformats.org/officeDocument/2006/relationships/customXml" Target="../customXml/item7.xml"/><Relationship Id="rId12" Type="http://schemas.openxmlformats.org/officeDocument/2006/relationships/slideMaster" Target="slideMasters/slideMaster5.xml"/><Relationship Id="rId17" Type="http://schemas.openxmlformats.org/officeDocument/2006/relationships/slide" Target="slides/slide4.xml"/><Relationship Id="rId25" Type="http://schemas.openxmlformats.org/officeDocument/2006/relationships/slide" Target="slides/slide12.xml"/><Relationship Id="rId33" Type="http://schemas.openxmlformats.org/officeDocument/2006/relationships/slide" Target="slides/slide20.xml"/><Relationship Id="rId38" Type="http://schemas.openxmlformats.org/officeDocument/2006/relationships/slide" Target="slides/slide25.xml"/><Relationship Id="rId46" Type="http://schemas.openxmlformats.org/officeDocument/2006/relationships/slide" Target="slides/slide33.xml"/><Relationship Id="rId2" Type="http://schemas.openxmlformats.org/officeDocument/2006/relationships/customXml" Target="../customXml/item2.xml"/><Relationship Id="rId16" Type="http://schemas.openxmlformats.org/officeDocument/2006/relationships/slide" Target="slides/slide3.xml"/><Relationship Id="rId20" Type="http://schemas.openxmlformats.org/officeDocument/2006/relationships/slide" Target="slides/slide7.xml"/><Relationship Id="rId29" Type="http://schemas.openxmlformats.org/officeDocument/2006/relationships/slide" Target="slides/slide16.xml"/><Relationship Id="rId41" Type="http://schemas.openxmlformats.org/officeDocument/2006/relationships/slide" Target="slides/slide28.xml"/><Relationship Id="rId54" Type="http://schemas.openxmlformats.org/officeDocument/2006/relationships/commentAuthors" Target="commentAuthors.xml"/><Relationship Id="rId1" Type="http://schemas.openxmlformats.org/officeDocument/2006/relationships/customXml" Target="../customXml/item1.xml"/><Relationship Id="rId6" Type="http://schemas.openxmlformats.org/officeDocument/2006/relationships/customXml" Target="../customXml/item6.xml"/><Relationship Id="rId11" Type="http://schemas.openxmlformats.org/officeDocument/2006/relationships/slideMaster" Target="slideMasters/slideMaster4.xml"/><Relationship Id="rId24" Type="http://schemas.openxmlformats.org/officeDocument/2006/relationships/slide" Target="slides/slide11.xml"/><Relationship Id="rId32" Type="http://schemas.openxmlformats.org/officeDocument/2006/relationships/slide" Target="slides/slide19.xml"/><Relationship Id="rId37" Type="http://schemas.openxmlformats.org/officeDocument/2006/relationships/slide" Target="slides/slide24.xml"/><Relationship Id="rId40" Type="http://schemas.openxmlformats.org/officeDocument/2006/relationships/slide" Target="slides/slide27.xml"/><Relationship Id="rId45" Type="http://schemas.openxmlformats.org/officeDocument/2006/relationships/slide" Target="slides/slide32.xml"/><Relationship Id="rId53" Type="http://schemas.openxmlformats.org/officeDocument/2006/relationships/handoutMaster" Target="handoutMasters/handoutMaster1.xml"/><Relationship Id="rId58" Type="http://schemas.openxmlformats.org/officeDocument/2006/relationships/tableStyles" Target="tableStyles.xml"/><Relationship Id="rId5" Type="http://schemas.openxmlformats.org/officeDocument/2006/relationships/customXml" Target="../customXml/item5.xml"/><Relationship Id="rId15" Type="http://schemas.openxmlformats.org/officeDocument/2006/relationships/slide" Target="slides/slide2.xml"/><Relationship Id="rId23" Type="http://schemas.openxmlformats.org/officeDocument/2006/relationships/slide" Target="slides/slide10.xml"/><Relationship Id="rId28" Type="http://schemas.openxmlformats.org/officeDocument/2006/relationships/slide" Target="slides/slide15.xml"/><Relationship Id="rId36" Type="http://schemas.openxmlformats.org/officeDocument/2006/relationships/slide" Target="slides/slide23.xml"/><Relationship Id="rId49" Type="http://schemas.openxmlformats.org/officeDocument/2006/relationships/slide" Target="slides/slide36.xml"/><Relationship Id="rId57" Type="http://schemas.openxmlformats.org/officeDocument/2006/relationships/theme" Target="theme/theme1.xml"/><Relationship Id="rId10" Type="http://schemas.openxmlformats.org/officeDocument/2006/relationships/slideMaster" Target="slideMasters/slideMaster3.xml"/><Relationship Id="rId19" Type="http://schemas.openxmlformats.org/officeDocument/2006/relationships/slide" Target="slides/slide6.xml"/><Relationship Id="rId31" Type="http://schemas.openxmlformats.org/officeDocument/2006/relationships/slide" Target="slides/slide18.xml"/><Relationship Id="rId44" Type="http://schemas.openxmlformats.org/officeDocument/2006/relationships/slide" Target="slides/slide31.xml"/><Relationship Id="rId52" Type="http://schemas.openxmlformats.org/officeDocument/2006/relationships/notesMaster" Target="notesMasters/notesMaster1.xml"/><Relationship Id="rId4" Type="http://schemas.openxmlformats.org/officeDocument/2006/relationships/customXml" Target="../customXml/item4.xml"/><Relationship Id="rId9" Type="http://schemas.openxmlformats.org/officeDocument/2006/relationships/slideMaster" Target="slideMasters/slideMaster2.xml"/><Relationship Id="rId14" Type="http://schemas.openxmlformats.org/officeDocument/2006/relationships/slide" Target="slides/slide1.xml"/><Relationship Id="rId22" Type="http://schemas.openxmlformats.org/officeDocument/2006/relationships/slide" Target="slides/slide9.xml"/><Relationship Id="rId27" Type="http://schemas.openxmlformats.org/officeDocument/2006/relationships/slide" Target="slides/slide14.xml"/><Relationship Id="rId30" Type="http://schemas.openxmlformats.org/officeDocument/2006/relationships/slide" Target="slides/slide17.xml"/><Relationship Id="rId35" Type="http://schemas.openxmlformats.org/officeDocument/2006/relationships/slide" Target="slides/slide22.xml"/><Relationship Id="rId43" Type="http://schemas.openxmlformats.org/officeDocument/2006/relationships/slide" Target="slides/slide30.xml"/><Relationship Id="rId48" Type="http://schemas.openxmlformats.org/officeDocument/2006/relationships/slide" Target="slides/slide35.xml"/><Relationship Id="rId56" Type="http://schemas.openxmlformats.org/officeDocument/2006/relationships/viewProps" Target="viewProps.xml"/><Relationship Id="rId8" Type="http://schemas.openxmlformats.org/officeDocument/2006/relationships/slideMaster" Target="slideMasters/slideMaster1.xml"/><Relationship Id="rId51" Type="http://schemas.openxmlformats.org/officeDocument/2006/relationships/slide" Target="slides/slide38.xml"/><Relationship Id="rId3" Type="http://schemas.openxmlformats.org/officeDocument/2006/relationships/customXml" Target="../customXml/item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8.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Header Placeholder 5"/>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en-US" dirty="0"/>
              <a:t>SPC2012 </a:t>
            </a:r>
            <a:r>
              <a:rPr lang="en-US"/>
              <a:t>- </a:t>
            </a:r>
            <a:r>
              <a:rPr lang="en-US" smtClean="0"/>
              <a:t>Developer</a:t>
            </a:r>
            <a:endParaRPr lang="en-US" dirty="0"/>
          </a:p>
          <a:p>
            <a:endParaRPr lang="en-US" dirty="0">
              <a:latin typeface="Segoe UI" pitchFamily="34" charset="0"/>
            </a:endParaRPr>
          </a:p>
        </p:txBody>
      </p:sp>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DE219B1A-AE41-483B-A766-69B9363DDA6A}" type="datetimeFigureOut">
              <a:rPr lang="en-US" smtClean="0">
                <a:latin typeface="Segoe UI" pitchFamily="34" charset="0"/>
              </a:rPr>
              <a:t>12/5/2012</a:t>
            </a:fld>
            <a:endParaRPr lang="en-US" dirty="0">
              <a:latin typeface="Segoe UI" pitchFamily="34" charset="0"/>
            </a:endParaRPr>
          </a:p>
        </p:txBody>
      </p:sp>
      <p:sp>
        <p:nvSpPr>
          <p:cNvPr id="8" name="Footer Placeholder 7"/>
          <p:cNvSpPr>
            <a:spLocks noGrp="1"/>
          </p:cNvSpPr>
          <p:nvPr>
            <p:ph type="ftr" sz="quarter" idx="2"/>
          </p:nvPr>
        </p:nvSpPr>
        <p:spPr>
          <a:xfrm>
            <a:off x="0" y="8685213"/>
            <a:ext cx="5795010" cy="332434"/>
          </a:xfrm>
          <a:prstGeom prst="rect">
            <a:avLst/>
          </a:prstGeom>
        </p:spPr>
        <p:txBody>
          <a:bodyPr vert="horz" lIns="91440" tIns="45720" rIns="91440" bIns="45720" rtlCol="0" anchor="b"/>
          <a:lstStyle>
            <a:lvl1pPr algn="l">
              <a:defRPr sz="1200"/>
            </a:lvl1pPr>
          </a:lstStyle>
          <a:p>
            <a:pPr marL="398463" defTabSz="914099" eaLnBrk="0" hangingPunct="0"/>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marL="398463" defTabSz="914099" eaLnBrk="0" hangingPunct="0"/>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a:t>
            </a:r>
            <a:r>
              <a:rPr lang="en-US" sz="400" dirty="0" smtClean="0">
                <a:gradFill>
                  <a:gsLst>
                    <a:gs pos="0">
                      <a:schemeClr val="tx1"/>
                    </a:gs>
                    <a:gs pos="100000">
                      <a:schemeClr val="tx1"/>
                    </a:gs>
                  </a:gsLst>
                  <a:lin ang="5400000" scaled="0"/>
                </a:gradFill>
                <a:latin typeface="Segoe UI" pitchFamily="34" charset="0"/>
                <a:ea typeface="Segoe UI" pitchFamily="34" charset="0"/>
                <a:cs typeface="Segoe UI" pitchFamily="34" charset="0"/>
              </a:rPr>
              <a:t>part </a:t>
            </a:r>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of Microsoft, and Microsoft cannot guarantee the accuracy of any information provided after the date of this presentation.  MICROSOFT MAKES NO WARRANTIES, EXPRESS, IMPLIED OR STATUTORY, AS TO THE INFORMATION IN THIS PRESENTATION</a:t>
            </a:r>
            <a:r>
              <a:rPr lang="en-US" sz="400" dirty="0" smtClean="0">
                <a:gradFill>
                  <a:gsLst>
                    <a:gs pos="0">
                      <a:schemeClr val="tx1"/>
                    </a:gs>
                    <a:gs pos="100000">
                      <a:schemeClr val="tx1"/>
                    </a:gs>
                  </a:gsLst>
                  <a:lin ang="5400000" scaled="0"/>
                </a:gradFill>
                <a:latin typeface="Segoe UI" pitchFamily="34" charset="0"/>
                <a:ea typeface="Segoe UI" pitchFamily="34" charset="0"/>
                <a:cs typeface="Segoe UI" pitchFamily="34" charset="0"/>
              </a:rPr>
              <a:t>.</a:t>
            </a:r>
            <a:endPar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endParaRP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dirty="0">
              <a:latin typeface="Segoe UI" pitchFamily="34" charset="0"/>
            </a:endParaRPr>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r>
              <a:rPr lang="en-US" dirty="0" smtClean="0"/>
              <a:t>SPC2012 - Developer</a:t>
            </a:r>
            <a:endParaRPr lang="en-US" dirty="0"/>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D51B1278-D92B-4AF3-A9C1-71DD298190CE}" type="datetimeFigureOut">
              <a:rPr lang="en-US" smtClean="0"/>
              <a:pPr/>
              <a:t>12/5/2012</a:t>
            </a:fld>
            <a:endParaRPr lang="en-US" dirty="0"/>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dirty="0"/>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p:notesStyle>
    <a:lvl1pPr marL="0" algn="l" defTabSz="932742" rtl="0" eaLnBrk="1" latinLnBrk="0" hangingPunct="1">
      <a:lnSpc>
        <a:spcPct val="90000"/>
      </a:lnSpc>
      <a:spcAft>
        <a:spcPts val="340"/>
      </a:spcAft>
      <a:defRPr sz="900" kern="1200">
        <a:solidFill>
          <a:schemeClr val="tx1"/>
        </a:solidFill>
        <a:latin typeface="Segoe UI Light" pitchFamily="34" charset="0"/>
        <a:ea typeface="+mn-ea"/>
        <a:cs typeface="+mn-cs"/>
      </a:defRPr>
    </a:lvl1pPr>
    <a:lvl2pPr marL="217262" indent="-107956"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2pPr>
    <a:lvl3pPr marL="334664"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3pPr>
    <a:lvl4pPr marL="492551" indent="-149789"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4pPr>
    <a:lvl5pPr marL="627496"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5pPr>
    <a:lvl6pPr marL="2331856" algn="l" defTabSz="932742" rtl="0" eaLnBrk="1" latinLnBrk="0" hangingPunct="1">
      <a:defRPr sz="1200" kern="1200">
        <a:solidFill>
          <a:schemeClr val="tx1"/>
        </a:solidFill>
        <a:latin typeface="+mn-lt"/>
        <a:ea typeface="+mn-ea"/>
        <a:cs typeface="+mn-cs"/>
      </a:defRPr>
    </a:lvl6pPr>
    <a:lvl7pPr marL="2798226" algn="l" defTabSz="932742" rtl="0" eaLnBrk="1" latinLnBrk="0" hangingPunct="1">
      <a:defRPr sz="1200" kern="1200">
        <a:solidFill>
          <a:schemeClr val="tx1"/>
        </a:solidFill>
        <a:latin typeface="+mn-lt"/>
        <a:ea typeface="+mn-ea"/>
        <a:cs typeface="+mn-cs"/>
      </a:defRPr>
    </a:lvl7pPr>
    <a:lvl8pPr marL="3264597" algn="l" defTabSz="932742" rtl="0" eaLnBrk="1" latinLnBrk="0" hangingPunct="1">
      <a:defRPr sz="1200" kern="1200">
        <a:solidFill>
          <a:schemeClr val="tx1"/>
        </a:solidFill>
        <a:latin typeface="+mn-lt"/>
        <a:ea typeface="+mn-ea"/>
        <a:cs typeface="+mn-cs"/>
      </a:defRPr>
    </a:lvl8pPr>
    <a:lvl9pPr marL="3730969" algn="l" defTabSz="932742"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dirty="0" smtClean="0"/>
              <a:t>SPC2012 - Developer</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9C921CCD-CD54-43E7-8264-E011CC13D76A}" type="datetime1">
              <a:rPr lang="en-US" smtClean="0"/>
              <a:t>12/5/2012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a:t>
            </a:fld>
            <a:endParaRPr lang="en-US" dirty="0"/>
          </a:p>
        </p:txBody>
      </p:sp>
    </p:spTree>
    <p:extLst>
      <p:ext uri="{BB962C8B-B14F-4D97-AF65-F5344CB8AC3E}">
        <p14:creationId xmlns:p14="http://schemas.microsoft.com/office/powerpoint/2010/main" val="365687657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569136" lvl="3" indent="-174862">
              <a:buFont typeface="Arial" panose="020B0604020202020204" pitchFamily="34" charset="0"/>
              <a:buChar char="•"/>
            </a:pPr>
            <a:endParaRPr lang="nb-NO" dirty="0"/>
          </a:p>
        </p:txBody>
      </p:sp>
      <p:sp>
        <p:nvSpPr>
          <p:cNvPr id="4" name="Header Placeholder 3"/>
          <p:cNvSpPr>
            <a:spLocks noGrp="1"/>
          </p:cNvSpPr>
          <p:nvPr>
            <p:ph type="hdr" sz="quarter" idx="10"/>
          </p:nvPr>
        </p:nvSpPr>
        <p:spPr/>
        <p:txBody>
          <a:bodyPr/>
          <a:lstStyle/>
          <a:p>
            <a:r>
              <a:rPr lang="en-US" smtClean="0">
                <a:solidFill>
                  <a:prstClr val="black"/>
                </a:solidFill>
              </a:rPr>
              <a:t>SPC2012 - Developer</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7108EA48-F858-43EF-81FA-6E0B5624332D}"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16</a:t>
            </a:fld>
            <a:endParaRPr lang="en-US" dirty="0">
              <a:solidFill>
                <a:prstClr val="black"/>
              </a:solidFill>
            </a:endParaRPr>
          </a:p>
        </p:txBody>
      </p:sp>
    </p:spTree>
    <p:extLst>
      <p:ext uri="{BB962C8B-B14F-4D97-AF65-F5344CB8AC3E}">
        <p14:creationId xmlns:p14="http://schemas.microsoft.com/office/powerpoint/2010/main" val="47089442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Developer</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84D253EC-7C20-4DA2-AEB6-17CEC0BA04AF}"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17</a:t>
            </a:fld>
            <a:endParaRPr lang="en-US" dirty="0">
              <a:solidFill>
                <a:prstClr val="black"/>
              </a:solidFill>
            </a:endParaRPr>
          </a:p>
        </p:txBody>
      </p:sp>
    </p:spTree>
    <p:extLst>
      <p:ext uri="{BB962C8B-B14F-4D97-AF65-F5344CB8AC3E}">
        <p14:creationId xmlns:p14="http://schemas.microsoft.com/office/powerpoint/2010/main" val="368210730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nb-NO" dirty="0"/>
          </a:p>
        </p:txBody>
      </p:sp>
      <p:sp>
        <p:nvSpPr>
          <p:cNvPr id="4" name="Header Placeholder 3"/>
          <p:cNvSpPr>
            <a:spLocks noGrp="1"/>
          </p:cNvSpPr>
          <p:nvPr>
            <p:ph type="hdr" sz="quarter" idx="10"/>
          </p:nvPr>
        </p:nvSpPr>
        <p:spPr/>
        <p:txBody>
          <a:bodyPr/>
          <a:lstStyle/>
          <a:p>
            <a:r>
              <a:rPr lang="en-US" smtClean="0">
                <a:solidFill>
                  <a:prstClr val="black"/>
                </a:solidFill>
              </a:rPr>
              <a:t>SPC2012 - Developer</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6CA02AA9-113C-4536-9C7A-0891E54D21CE}"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18</a:t>
            </a:fld>
            <a:endParaRPr lang="en-US" dirty="0">
              <a:solidFill>
                <a:prstClr val="black"/>
              </a:solidFill>
            </a:endParaRPr>
          </a:p>
        </p:txBody>
      </p:sp>
    </p:spTree>
    <p:extLst>
      <p:ext uri="{BB962C8B-B14F-4D97-AF65-F5344CB8AC3E}">
        <p14:creationId xmlns:p14="http://schemas.microsoft.com/office/powerpoint/2010/main" val="209457511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Developer</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84D253EC-7C20-4DA2-AEB6-17CEC0BA04AF}"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21</a:t>
            </a:fld>
            <a:endParaRPr lang="en-US" dirty="0">
              <a:solidFill>
                <a:prstClr val="black"/>
              </a:solidFill>
            </a:endParaRPr>
          </a:p>
        </p:txBody>
      </p:sp>
    </p:spTree>
    <p:extLst>
      <p:ext uri="{BB962C8B-B14F-4D97-AF65-F5344CB8AC3E}">
        <p14:creationId xmlns:p14="http://schemas.microsoft.com/office/powerpoint/2010/main" val="427436060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Developer</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84D253EC-7C20-4DA2-AEB6-17CEC0BA04AF}"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24</a:t>
            </a:fld>
            <a:endParaRPr lang="en-US" dirty="0">
              <a:solidFill>
                <a:prstClr val="black"/>
              </a:solidFill>
            </a:endParaRPr>
          </a:p>
        </p:txBody>
      </p:sp>
    </p:spTree>
    <p:extLst>
      <p:ext uri="{BB962C8B-B14F-4D97-AF65-F5344CB8AC3E}">
        <p14:creationId xmlns:p14="http://schemas.microsoft.com/office/powerpoint/2010/main" val="67611235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nb-NO" dirty="0"/>
          </a:p>
        </p:txBody>
      </p:sp>
      <p:sp>
        <p:nvSpPr>
          <p:cNvPr id="4" name="Header Placeholder 3"/>
          <p:cNvSpPr>
            <a:spLocks noGrp="1"/>
          </p:cNvSpPr>
          <p:nvPr>
            <p:ph type="hdr" sz="quarter" idx="10"/>
          </p:nvPr>
        </p:nvSpPr>
        <p:spPr/>
        <p:txBody>
          <a:bodyPr/>
          <a:lstStyle/>
          <a:p>
            <a:r>
              <a:rPr lang="en-US" smtClean="0">
                <a:solidFill>
                  <a:prstClr val="black"/>
                </a:solidFill>
              </a:rPr>
              <a:t>SPC2012 - Developer</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5993B820-CE99-4007-9DF0-6009A8DAD65C}"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27</a:t>
            </a:fld>
            <a:endParaRPr lang="en-US" dirty="0">
              <a:solidFill>
                <a:prstClr val="black"/>
              </a:solidFill>
            </a:endParaRPr>
          </a:p>
        </p:txBody>
      </p:sp>
    </p:spTree>
    <p:extLst>
      <p:ext uri="{BB962C8B-B14F-4D97-AF65-F5344CB8AC3E}">
        <p14:creationId xmlns:p14="http://schemas.microsoft.com/office/powerpoint/2010/main" val="122461310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nb-NO" dirty="0"/>
          </a:p>
        </p:txBody>
      </p:sp>
      <p:sp>
        <p:nvSpPr>
          <p:cNvPr id="4" name="Header Placeholder 3"/>
          <p:cNvSpPr>
            <a:spLocks noGrp="1"/>
          </p:cNvSpPr>
          <p:nvPr>
            <p:ph type="hdr" sz="quarter" idx="10"/>
          </p:nvPr>
        </p:nvSpPr>
        <p:spPr/>
        <p:txBody>
          <a:bodyPr/>
          <a:lstStyle/>
          <a:p>
            <a:r>
              <a:rPr lang="en-US" smtClean="0">
                <a:solidFill>
                  <a:prstClr val="black"/>
                </a:solidFill>
              </a:rPr>
              <a:t>SPC2012 - Developer</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EEC04720-AFE7-4530-8CC8-4226224300AF}"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30</a:t>
            </a:fld>
            <a:endParaRPr lang="en-US" dirty="0">
              <a:solidFill>
                <a:prstClr val="black"/>
              </a:solidFill>
            </a:endParaRPr>
          </a:p>
        </p:txBody>
      </p:sp>
    </p:spTree>
    <p:extLst>
      <p:ext uri="{BB962C8B-B14F-4D97-AF65-F5344CB8AC3E}">
        <p14:creationId xmlns:p14="http://schemas.microsoft.com/office/powerpoint/2010/main" val="388257905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nb-NO" dirty="0"/>
          </a:p>
        </p:txBody>
      </p:sp>
      <p:sp>
        <p:nvSpPr>
          <p:cNvPr id="4" name="Header Placeholder 3"/>
          <p:cNvSpPr>
            <a:spLocks noGrp="1"/>
          </p:cNvSpPr>
          <p:nvPr>
            <p:ph type="hdr" sz="quarter" idx="10"/>
          </p:nvPr>
        </p:nvSpPr>
        <p:spPr/>
        <p:txBody>
          <a:bodyPr/>
          <a:lstStyle/>
          <a:p>
            <a:r>
              <a:rPr lang="en-US" smtClean="0">
                <a:solidFill>
                  <a:prstClr val="black"/>
                </a:solidFill>
              </a:rPr>
              <a:t>SPC2012 - Developer</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EEC04720-AFE7-4530-8CC8-4226224300AF}"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31</a:t>
            </a:fld>
            <a:endParaRPr lang="en-US" dirty="0">
              <a:solidFill>
                <a:prstClr val="black"/>
              </a:solidFill>
            </a:endParaRPr>
          </a:p>
        </p:txBody>
      </p:sp>
    </p:spTree>
    <p:extLst>
      <p:ext uri="{BB962C8B-B14F-4D97-AF65-F5344CB8AC3E}">
        <p14:creationId xmlns:p14="http://schemas.microsoft.com/office/powerpoint/2010/main" val="76322308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31115" indent="-231115">
              <a:buAutoNum type="arabicPeriod"/>
            </a:pPr>
            <a:endParaRPr lang="en-US" dirty="0"/>
          </a:p>
        </p:txBody>
      </p:sp>
      <p:sp>
        <p:nvSpPr>
          <p:cNvPr id="4" name="Header Placeholder 3"/>
          <p:cNvSpPr>
            <a:spLocks noGrp="1"/>
          </p:cNvSpPr>
          <p:nvPr>
            <p:ph type="hdr" sz="quarter" idx="10"/>
          </p:nvPr>
        </p:nvSpPr>
        <p:spPr/>
        <p:txBody>
          <a:bodyPr/>
          <a:lstStyle/>
          <a:p>
            <a:endParaRPr lang="en-US" dirty="0">
              <a:solidFill>
                <a:prstClr val="black"/>
              </a:solidFill>
            </a:endParaRPr>
          </a:p>
        </p:txBody>
      </p:sp>
      <p:sp>
        <p:nvSpPr>
          <p:cNvPr id="5" name="Footer Placeholder 4"/>
          <p:cNvSpPr>
            <a:spLocks noGrp="1"/>
          </p:cNvSpPr>
          <p:nvPr>
            <p:ph type="ftr" sz="quarter" idx="11"/>
          </p:nvPr>
        </p:nvSpPr>
        <p:spPr/>
        <p:txBody>
          <a:bodyPr/>
          <a:lstStyle/>
          <a:p>
            <a:pPr defTabSz="924154"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24154"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816D5C82-9540-443B-9A2D-C20C2E401044}"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33</a:t>
            </a:fld>
            <a:endParaRPr lang="en-US" dirty="0">
              <a:solidFill>
                <a:prstClr val="black"/>
              </a:solidFill>
            </a:endParaRPr>
          </a:p>
        </p:txBody>
      </p:sp>
    </p:spTree>
    <p:extLst>
      <p:ext uri="{BB962C8B-B14F-4D97-AF65-F5344CB8AC3E}">
        <p14:creationId xmlns:p14="http://schemas.microsoft.com/office/powerpoint/2010/main" val="361252194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A53EE921-2867-490F-8049-512A3CCDAA14}"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35</a:t>
            </a:fld>
            <a:endParaRPr lang="en-US" dirty="0">
              <a:solidFill>
                <a:prstClr val="black"/>
              </a:solidFill>
            </a:endParaRPr>
          </a:p>
        </p:txBody>
      </p:sp>
    </p:spTree>
    <p:extLst>
      <p:ext uri="{BB962C8B-B14F-4D97-AF65-F5344CB8AC3E}">
        <p14:creationId xmlns:p14="http://schemas.microsoft.com/office/powerpoint/2010/main" val="25465218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dirty="0">
                <a:solidFill>
                  <a:prstClr val="black"/>
                </a:solidFill>
              </a:rPr>
              <a:t>SPC2012 - Developer</a:t>
            </a: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A2C41630-7864-4C52-BD43-FA19BC1F1CE8}"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a:t>
            </a:fld>
            <a:endParaRPr lang="en-US" dirty="0">
              <a:solidFill>
                <a:prstClr val="black"/>
              </a:solidFill>
            </a:endParaRPr>
          </a:p>
        </p:txBody>
      </p:sp>
    </p:spTree>
    <p:extLst>
      <p:ext uri="{BB962C8B-B14F-4D97-AF65-F5344CB8AC3E}">
        <p14:creationId xmlns:p14="http://schemas.microsoft.com/office/powerpoint/2010/main" val="352208506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TechReady12</a:t>
            </a:r>
            <a:endParaRPr lang="en-US" dirty="0">
              <a:solidFill>
                <a:prstClr val="black"/>
              </a:solidFill>
            </a:endParaRPr>
          </a:p>
        </p:txBody>
      </p:sp>
      <p:sp>
        <p:nvSpPr>
          <p:cNvPr id="5" name="Date Placeholder 4"/>
          <p:cNvSpPr>
            <a:spLocks noGrp="1"/>
          </p:cNvSpPr>
          <p:nvPr>
            <p:ph type="dt" idx="11"/>
          </p:nvPr>
        </p:nvSpPr>
        <p:spPr/>
        <p:txBody>
          <a:bodyPr/>
          <a:lstStyle/>
          <a:p>
            <a:fld id="{912D1167-6375-49A0-897B-569F80ACDCFE}" type="datetime1">
              <a:rPr lang="en-US" smtClean="0">
                <a:solidFill>
                  <a:prstClr val="black"/>
                </a:solidFill>
              </a:rPr>
              <a:pPr/>
              <a:t>12/5/2012</a:t>
            </a:fld>
            <a:endParaRPr lang="en-US" dirty="0">
              <a:solidFill>
                <a:prstClr val="black"/>
              </a:solidFill>
            </a:endParaRPr>
          </a:p>
        </p:txBody>
      </p:sp>
      <p:sp>
        <p:nvSpPr>
          <p:cNvPr id="6" name="Footer Placeholder 5"/>
          <p:cNvSpPr>
            <a:spLocks noGrp="1"/>
          </p:cNvSpPr>
          <p:nvPr>
            <p:ph type="ftr" sz="quarter" idx="12"/>
          </p:nvPr>
        </p:nvSpPr>
        <p:spPr/>
        <p:txBody>
          <a:bodyPr/>
          <a:lstStyle/>
          <a:p>
            <a:r>
              <a:rPr lang="en-US" smtClean="0">
                <a:solidFill>
                  <a:srgbClr val="000000"/>
                </a:solidFill>
                <a:latin typeface="Segoe UI" pitchFamily="34" charset="0"/>
              </a:rPr>
              <a:t>© 2011 Microsoft Corporation. All rights reserved. Microsoft, Windows, Windows Vista and other product names are or may be registered trademarks and/or trademarks in the U.S. and/or other countries.</a:t>
            </a:r>
          </a:p>
          <a:p>
            <a:r>
              <a:rPr lang="en-US"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solidFill>
                  <a:srgbClr val="000000"/>
                </a:solidFill>
                <a:latin typeface="Segoe UI" pitchFamily="34" charset="0"/>
              </a:rPr>
            </a:br>
            <a:r>
              <a:rPr lang="en-US" smtClean="0">
                <a:solidFill>
                  <a:srgbClr val="000000"/>
                </a:solidFill>
                <a:latin typeface="Segoe UI" pitchFamily="34" charset="0"/>
              </a:rPr>
              <a:t>MICROSOFT MAKES NO WARRANTIES, EXPRESS, IMPLIED OR STATUTORY, AS TO THE INFORMATION IN THIS PRESENTATION.</a:t>
            </a:r>
            <a:endParaRPr lang="en-US" dirty="0" smtClean="0">
              <a:solidFill>
                <a:srgbClr val="000000"/>
              </a:solidFill>
              <a:latin typeface="Segoe UI" pitchFamily="34" charset="0"/>
            </a:endParaRPr>
          </a:p>
        </p:txBody>
      </p:sp>
      <p:sp>
        <p:nvSpPr>
          <p:cNvPr id="7" name="Slide Number Placeholder 6"/>
          <p:cNvSpPr>
            <a:spLocks noGrp="1"/>
          </p:cNvSpPr>
          <p:nvPr>
            <p:ph type="sldNum" sz="quarter" idx="13"/>
          </p:nvPr>
        </p:nvSpPr>
        <p:spPr/>
        <p:txBody>
          <a:bodyPr/>
          <a:lstStyle/>
          <a:p>
            <a:fld id="{8B263312-38AA-4E1E-B2B5-0F8F122B24FE}" type="slidenum">
              <a:rPr lang="en-US" smtClean="0">
                <a:solidFill>
                  <a:prstClr val="black"/>
                </a:solidFill>
              </a:rPr>
              <a:pPr/>
              <a:t>37</a:t>
            </a:fld>
            <a:endParaRPr lang="en-US" dirty="0">
              <a:solidFill>
                <a:prstClr val="black"/>
              </a:solidFill>
            </a:endParaRPr>
          </a:p>
        </p:txBody>
      </p:sp>
    </p:spTree>
    <p:extLst>
      <p:ext uri="{BB962C8B-B14F-4D97-AF65-F5344CB8AC3E}">
        <p14:creationId xmlns:p14="http://schemas.microsoft.com/office/powerpoint/2010/main" val="252393571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a:xfrm>
            <a:off x="0" y="0"/>
            <a:ext cx="2971800" cy="457200"/>
          </a:xfrm>
          <a:prstGeom prst="rect">
            <a:avLst/>
          </a:prstGeom>
        </p:spPr>
        <p:txBody>
          <a:bodyPr/>
          <a:lstStyle/>
          <a:p>
            <a:endParaRPr lang="en-US" dirty="0">
              <a:solidFill>
                <a:prstClr val="black"/>
              </a:solidFill>
            </a:endParaRPr>
          </a:p>
        </p:txBody>
      </p:sp>
      <p:sp>
        <p:nvSpPr>
          <p:cNvPr id="5" name="Date Placeholder 4"/>
          <p:cNvSpPr>
            <a:spLocks noGrp="1"/>
          </p:cNvSpPr>
          <p:nvPr>
            <p:ph type="dt" idx="11"/>
          </p:nvPr>
        </p:nvSpPr>
        <p:spPr/>
        <p:txBody>
          <a:bodyPr/>
          <a:lstStyle/>
          <a:p>
            <a:fld id="{81331B57-0BE5-4F82-AA58-76F53EFF3ADA}" type="datetime8">
              <a:rPr lang="en-US" smtClean="0">
                <a:solidFill>
                  <a:prstClr val="black"/>
                </a:solidFill>
              </a:rPr>
              <a:pPr/>
              <a:t>12/5/2012 2:39 PM</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rPr>
              <a:pPr/>
              <a:t>38</a:t>
            </a:fld>
            <a:endParaRPr lang="en-US" dirty="0">
              <a:solidFill>
                <a:prstClr val="black"/>
              </a:solidFill>
            </a:endParaRPr>
          </a:p>
        </p:txBody>
      </p:sp>
      <p:sp>
        <p:nvSpPr>
          <p:cNvPr id="8" name="Footer Placeholder 3"/>
          <p:cNvSpPr>
            <a:spLocks noGrp="1"/>
          </p:cNvSpPr>
          <p:nvPr>
            <p:ph type="ftr" sz="quarter" idx="4"/>
          </p:nvPr>
        </p:nvSpPr>
        <p:spPr>
          <a:xfrm>
            <a:off x="0" y="8685213"/>
            <a:ext cx="6248400" cy="457200"/>
          </a:xfrm>
          <a:prstGeom prst="rect">
            <a:avLst/>
          </a:prstGeom>
        </p:spPr>
        <p:txBody>
          <a:bodyPr vert="horz" lIns="91440" tIns="45720" rIns="91440" bIns="45720" rtlCol="0" anchor="b"/>
          <a:lstStyle>
            <a:lvl1pPr algn="l">
              <a:defRPr sz="1200"/>
            </a:lvl1pPr>
          </a:lstStyle>
          <a:p>
            <a:r>
              <a:rPr lang="en-US" sz="500" dirty="0" smtClean="0">
                <a:solidFill>
                  <a:srgbClr val="000000"/>
                </a:solidFill>
                <a:latin typeface="Segoe UI" pitchFamily="34" charset="0"/>
              </a:rPr>
              <a:t>© 2010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UI" pitchFamily="34" charset="0"/>
              </a:rPr>
            </a:br>
            <a:r>
              <a:rPr lang="en-US" sz="500" dirty="0" smtClean="0">
                <a:solidFill>
                  <a:srgbClr val="000000"/>
                </a:solidFill>
                <a:latin typeface="Segoe UI" pitchFamily="34" charset="0"/>
              </a:rPr>
              <a:t>MICROSOFT MAKES NO WARRANTIES, EXPRESS, IMPLIED OR STATUTORY, AS TO THE INFORMATION IN THIS PRESENTATION.</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31115" indent="-231115">
              <a:buAutoNum type="arabicPeriod"/>
            </a:pPr>
            <a:endParaRPr lang="en-US" dirty="0"/>
          </a:p>
        </p:txBody>
      </p:sp>
      <p:sp>
        <p:nvSpPr>
          <p:cNvPr id="4" name="Header Placeholder 3"/>
          <p:cNvSpPr>
            <a:spLocks noGrp="1"/>
          </p:cNvSpPr>
          <p:nvPr>
            <p:ph type="hdr" sz="quarter" idx="10"/>
          </p:nvPr>
        </p:nvSpPr>
        <p:spPr/>
        <p:txBody>
          <a:bodyPr/>
          <a:lstStyle/>
          <a:p>
            <a:endParaRPr lang="en-US" dirty="0">
              <a:solidFill>
                <a:prstClr val="black"/>
              </a:solidFill>
            </a:endParaRPr>
          </a:p>
        </p:txBody>
      </p:sp>
      <p:sp>
        <p:nvSpPr>
          <p:cNvPr id="5" name="Footer Placeholder 4"/>
          <p:cNvSpPr>
            <a:spLocks noGrp="1"/>
          </p:cNvSpPr>
          <p:nvPr>
            <p:ph type="ftr" sz="quarter" idx="11"/>
          </p:nvPr>
        </p:nvSpPr>
        <p:spPr/>
        <p:txBody>
          <a:bodyPr/>
          <a:lstStyle/>
          <a:p>
            <a:pPr defTabSz="924154"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24154"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816D5C82-9540-443B-9A2D-C20C2E401044}"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3</a:t>
            </a:fld>
            <a:endParaRPr lang="en-US" dirty="0">
              <a:solidFill>
                <a:prstClr val="black"/>
              </a:solidFill>
            </a:endParaRPr>
          </a:p>
        </p:txBody>
      </p:sp>
    </p:spTree>
    <p:extLst>
      <p:ext uri="{BB962C8B-B14F-4D97-AF65-F5344CB8AC3E}">
        <p14:creationId xmlns:p14="http://schemas.microsoft.com/office/powerpoint/2010/main" val="397247002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nb-NO" dirty="0"/>
          </a:p>
        </p:txBody>
      </p:sp>
      <p:sp>
        <p:nvSpPr>
          <p:cNvPr id="4" name="Header Placeholder 3"/>
          <p:cNvSpPr>
            <a:spLocks noGrp="1"/>
          </p:cNvSpPr>
          <p:nvPr>
            <p:ph type="hdr" sz="quarter" idx="10"/>
          </p:nvPr>
        </p:nvSpPr>
        <p:spPr/>
        <p:txBody>
          <a:bodyPr/>
          <a:lstStyle/>
          <a:p>
            <a:r>
              <a:rPr lang="en-US" smtClean="0">
                <a:solidFill>
                  <a:prstClr val="black"/>
                </a:solidFill>
              </a:rPr>
              <a:t>SPC2012 - Developer</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56099133-5061-426D-A54C-CDD6641266E7}"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5</a:t>
            </a:fld>
            <a:endParaRPr lang="en-US" dirty="0">
              <a:solidFill>
                <a:prstClr val="black"/>
              </a:solidFill>
            </a:endParaRPr>
          </a:p>
        </p:txBody>
      </p:sp>
    </p:spTree>
    <p:extLst>
      <p:ext uri="{BB962C8B-B14F-4D97-AF65-F5344CB8AC3E}">
        <p14:creationId xmlns:p14="http://schemas.microsoft.com/office/powerpoint/2010/main" val="184346784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nb-NO" dirty="0"/>
          </a:p>
        </p:txBody>
      </p:sp>
      <p:sp>
        <p:nvSpPr>
          <p:cNvPr id="4" name="Header Placeholder 3"/>
          <p:cNvSpPr>
            <a:spLocks noGrp="1"/>
          </p:cNvSpPr>
          <p:nvPr>
            <p:ph type="hdr" sz="quarter" idx="10"/>
          </p:nvPr>
        </p:nvSpPr>
        <p:spPr/>
        <p:txBody>
          <a:bodyPr/>
          <a:lstStyle/>
          <a:p>
            <a:r>
              <a:rPr lang="en-US" smtClean="0">
                <a:solidFill>
                  <a:prstClr val="black"/>
                </a:solidFill>
              </a:rPr>
              <a:t>SPC2012 - Developer</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8330A0B5-F310-4BFE-BB88-9A7599713273}"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6</a:t>
            </a:fld>
            <a:endParaRPr lang="en-US" dirty="0">
              <a:solidFill>
                <a:prstClr val="black"/>
              </a:solidFill>
            </a:endParaRPr>
          </a:p>
        </p:txBody>
      </p:sp>
    </p:spTree>
    <p:extLst>
      <p:ext uri="{BB962C8B-B14F-4D97-AF65-F5344CB8AC3E}">
        <p14:creationId xmlns:p14="http://schemas.microsoft.com/office/powerpoint/2010/main" val="307291052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nb-NO" dirty="0"/>
          </a:p>
        </p:txBody>
      </p:sp>
      <p:sp>
        <p:nvSpPr>
          <p:cNvPr id="4" name="Header Placeholder 3"/>
          <p:cNvSpPr>
            <a:spLocks noGrp="1"/>
          </p:cNvSpPr>
          <p:nvPr>
            <p:ph type="hdr" sz="quarter" idx="10"/>
          </p:nvPr>
        </p:nvSpPr>
        <p:spPr/>
        <p:txBody>
          <a:bodyPr/>
          <a:lstStyle/>
          <a:p>
            <a:r>
              <a:rPr lang="en-US" smtClean="0">
                <a:solidFill>
                  <a:prstClr val="black"/>
                </a:solidFill>
              </a:rPr>
              <a:t>SPC2012 - Developer</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D08D2CE8-6E68-4735-8ACC-F3019B9D5542}"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8</a:t>
            </a:fld>
            <a:endParaRPr lang="en-US" dirty="0">
              <a:solidFill>
                <a:prstClr val="black"/>
              </a:solidFill>
            </a:endParaRPr>
          </a:p>
        </p:txBody>
      </p:sp>
    </p:spTree>
    <p:extLst>
      <p:ext uri="{BB962C8B-B14F-4D97-AF65-F5344CB8AC3E}">
        <p14:creationId xmlns:p14="http://schemas.microsoft.com/office/powerpoint/2010/main" val="106021694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nSpc>
                <a:spcPct val="100000"/>
              </a:lnSpc>
              <a:spcBef>
                <a:spcPts val="0"/>
              </a:spcBef>
              <a:buFont typeface="Arial" panose="020B0604020202020204" pitchFamily="34" charset="0"/>
              <a:buNone/>
            </a:pPr>
            <a:endParaRPr lang="nb-NO" dirty="0"/>
          </a:p>
        </p:txBody>
      </p:sp>
      <p:sp>
        <p:nvSpPr>
          <p:cNvPr id="4" name="Header Placeholder 3"/>
          <p:cNvSpPr>
            <a:spLocks noGrp="1"/>
          </p:cNvSpPr>
          <p:nvPr>
            <p:ph type="hdr" sz="quarter" idx="10"/>
          </p:nvPr>
        </p:nvSpPr>
        <p:spPr/>
        <p:txBody>
          <a:bodyPr/>
          <a:lstStyle/>
          <a:p>
            <a:r>
              <a:rPr lang="en-US" smtClean="0">
                <a:solidFill>
                  <a:prstClr val="black"/>
                </a:solidFill>
              </a:rPr>
              <a:t>SPC2012 - Developer</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9CC5EA3A-2468-4C96-AEE4-9F9A2EC90B81}"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9</a:t>
            </a:fld>
            <a:endParaRPr lang="en-US" dirty="0">
              <a:solidFill>
                <a:prstClr val="black"/>
              </a:solidFill>
            </a:endParaRPr>
          </a:p>
        </p:txBody>
      </p:sp>
    </p:spTree>
    <p:extLst>
      <p:ext uri="{BB962C8B-B14F-4D97-AF65-F5344CB8AC3E}">
        <p14:creationId xmlns:p14="http://schemas.microsoft.com/office/powerpoint/2010/main" val="214887087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11249" lvl="2" indent="-174862">
              <a:buFont typeface="Arial" panose="020B0604020202020204" pitchFamily="34" charset="0"/>
              <a:buChar char="•"/>
            </a:pPr>
            <a:endParaRPr lang="nb-NO" dirty="0"/>
          </a:p>
        </p:txBody>
      </p:sp>
      <p:sp>
        <p:nvSpPr>
          <p:cNvPr id="4" name="Header Placeholder 3"/>
          <p:cNvSpPr>
            <a:spLocks noGrp="1"/>
          </p:cNvSpPr>
          <p:nvPr>
            <p:ph type="hdr" sz="quarter" idx="10"/>
          </p:nvPr>
        </p:nvSpPr>
        <p:spPr/>
        <p:txBody>
          <a:bodyPr/>
          <a:lstStyle/>
          <a:p>
            <a:r>
              <a:rPr lang="en-US" smtClean="0">
                <a:solidFill>
                  <a:prstClr val="black"/>
                </a:solidFill>
              </a:rPr>
              <a:t>SPC2012 - Developer</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556C73C-4D99-41DF-AF4A-9399D741BEFE}"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11</a:t>
            </a:fld>
            <a:endParaRPr lang="en-US" dirty="0">
              <a:solidFill>
                <a:prstClr val="black"/>
              </a:solidFill>
            </a:endParaRPr>
          </a:p>
        </p:txBody>
      </p:sp>
    </p:spTree>
    <p:extLst>
      <p:ext uri="{BB962C8B-B14F-4D97-AF65-F5344CB8AC3E}">
        <p14:creationId xmlns:p14="http://schemas.microsoft.com/office/powerpoint/2010/main" val="201841026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Tx/>
              <a:buChar char="-"/>
            </a:pPr>
            <a:endParaRPr lang="nb-NO" dirty="0"/>
          </a:p>
        </p:txBody>
      </p:sp>
      <p:sp>
        <p:nvSpPr>
          <p:cNvPr id="4" name="Header Placeholder 3"/>
          <p:cNvSpPr>
            <a:spLocks noGrp="1"/>
          </p:cNvSpPr>
          <p:nvPr>
            <p:ph type="hdr" sz="quarter" idx="10"/>
          </p:nvPr>
        </p:nvSpPr>
        <p:spPr/>
        <p:txBody>
          <a:bodyPr/>
          <a:lstStyle/>
          <a:p>
            <a:r>
              <a:rPr lang="en-US" smtClean="0">
                <a:solidFill>
                  <a:prstClr val="black"/>
                </a:solidFill>
              </a:rPr>
              <a:t>SPC2012 - Developer</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7108EA48-F858-43EF-81FA-6E0B5624332D}"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13</a:t>
            </a:fld>
            <a:endParaRPr lang="en-US" dirty="0">
              <a:solidFill>
                <a:prstClr val="black"/>
              </a:solidFill>
            </a:endParaRPr>
          </a:p>
        </p:txBody>
      </p:sp>
    </p:spTree>
    <p:extLst>
      <p:ext uri="{BB962C8B-B14F-4D97-AF65-F5344CB8AC3E}">
        <p14:creationId xmlns:p14="http://schemas.microsoft.com/office/powerpoint/2010/main" val="2081579370"/>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g"/><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g"/><Relationship Id="rId1" Type="http://schemas.openxmlformats.org/officeDocument/2006/relationships/slideMaster" Target="../slideMasters/slideMaster3.xml"/><Relationship Id="rId4" Type="http://schemas.openxmlformats.org/officeDocument/2006/relationships/image" Target="../media/image3.png"/></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g"/><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g"/><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g"/><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g"/><Relationship Id="rId1" Type="http://schemas.openxmlformats.org/officeDocument/2006/relationships/slideMaster" Target="../slideMasters/slideMaster4.xml"/><Relationship Id="rId4" Type="http://schemas.openxmlformats.org/officeDocument/2006/relationships/image" Target="../media/image3.png"/></Relationships>
</file>

<file path=ppt/slideLayouts/_rels/slideLayout6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g"/><Relationship Id="rId1" Type="http://schemas.openxmlformats.org/officeDocument/2006/relationships/slideMaster" Target="../slideMasters/slideMaster4.xml"/></Relationships>
</file>

<file path=ppt/slideLayouts/_rels/slideLayout6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g"/><Relationship Id="rId1" Type="http://schemas.openxmlformats.org/officeDocument/2006/relationships/slideMaster" Target="../slideMasters/slideMaster4.xml"/></Relationships>
</file>

<file path=ppt/slideLayouts/_rels/slideLayout6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g"/><Relationship Id="rId1" Type="http://schemas.openxmlformats.org/officeDocument/2006/relationships/slideMaster" Target="../slideMasters/slideMaster4.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8.jpg"/><Relationship Id="rId1" Type="http://schemas.openxmlformats.org/officeDocument/2006/relationships/slideMaster" Target="../slideMasters/slideMaster6.xml"/><Relationship Id="rId4" Type="http://schemas.openxmlformats.org/officeDocument/2006/relationships/image" Target="../media/image2.emf"/></Relationships>
</file>

<file path=ppt/slideLayouts/_rels/slideLayout9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9.jpg"/><Relationship Id="rId1" Type="http://schemas.openxmlformats.org/officeDocument/2006/relationships/slideMaster" Target="../slideMasters/slideMaster6.xml"/></Relationships>
</file>

<file path=ppt/slideLayouts/_rels/slideLayout94.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8.jpg"/><Relationship Id="rId1" Type="http://schemas.openxmlformats.org/officeDocument/2006/relationships/slideMaster" Target="../slideMasters/slideMaster6.xml"/></Relationships>
</file>

<file path=ppt/slideLayouts/_rels/slideLayout95.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8.jpg"/><Relationship Id="rId1" Type="http://schemas.openxmlformats.org/officeDocument/2006/relationships/slideMaster" Target="../slideMasters/slideMaster6.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2">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4846638" y="3954463"/>
            <a:ext cx="7315200" cy="2743199"/>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4846638" y="3954462"/>
            <a:ext cx="7315200" cy="1371580"/>
          </a:xfrm>
          <a:noFill/>
        </p:spPr>
        <p:txBody>
          <a:bodyPr lIns="146304" tIns="91440" rIns="146304" bIns="91440" anchor="t" anchorCtr="0"/>
          <a:lstStyle>
            <a:lvl1pPr algn="l" defTabSz="932742" rtl="0" eaLnBrk="1" latinLnBrk="0" hangingPunct="1">
              <a:lnSpc>
                <a:spcPct val="90000"/>
              </a:lnSpc>
              <a:spcBef>
                <a:spcPct val="0"/>
              </a:spcBef>
              <a:buNone/>
              <a:defRPr lang="en-US" sz="5200" b="0" kern="1200" cap="none" spc="-100" baseline="0" dirty="0">
                <a:ln w="3175">
                  <a:noFill/>
                </a:ln>
                <a:gradFill>
                  <a:gsLst>
                    <a:gs pos="5833">
                      <a:schemeClr val="tx1"/>
                    </a:gs>
                    <a:gs pos="18000">
                      <a:schemeClr val="tx1"/>
                    </a:gs>
                  </a:gsLst>
                  <a:lin ang="5400000" scaled="0"/>
                </a:gradFill>
                <a:effectLst/>
                <a:latin typeface="+mj-lt"/>
                <a:ea typeface="+mn-ea"/>
                <a:cs typeface="Segoe UI" pitchFamily="34" charset="0"/>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4846637" y="5326042"/>
            <a:ext cx="7315201" cy="1372151"/>
          </a:xfrm>
          <a:noFill/>
        </p:spPr>
        <p:txBody>
          <a:bodyPr lIns="146304" tIns="109728" rIns="146304" bIns="109728">
            <a:noAutofit/>
          </a:bodyPr>
          <a:lstStyle>
            <a:lvl1pPr marL="0" indent="0">
              <a:spcBef>
                <a:spcPts val="0"/>
              </a:spcBef>
              <a:buNone/>
              <a:defRPr lang="en-US" sz="3200" kern="1200" spc="0" baseline="0" dirty="0" smtClean="0">
                <a:gradFill>
                  <a:gsLst>
                    <a:gs pos="2917">
                      <a:schemeClr val="tx1"/>
                    </a:gs>
                    <a:gs pos="30000">
                      <a:schemeClr val="tx1"/>
                    </a:gs>
                  </a:gsLst>
                  <a:lin ang="5400000" scaled="0"/>
                </a:gradFill>
                <a:latin typeface="+mj-lt"/>
                <a:ea typeface="+mn-ea"/>
                <a:cs typeface="+mn-cs"/>
              </a:defRPr>
            </a:lvl1pPr>
          </a:lstStyle>
          <a:p>
            <a:pPr marL="0" marR="0" lvl="0" indent="0" algn="l" defTabSz="932742" rtl="0" eaLnBrk="1" fontAlgn="auto" latinLnBrk="0" hangingPunct="1">
              <a:lnSpc>
                <a:spcPct val="90000"/>
              </a:lnSpc>
              <a:spcBef>
                <a:spcPts val="0"/>
              </a:spcBef>
              <a:spcAft>
                <a:spcPts val="0"/>
              </a:spcAft>
              <a:buClrTx/>
              <a:buSzPct val="90000"/>
              <a:buFont typeface="Arial" pitchFamily="34" charset="0"/>
              <a:buNone/>
              <a:tabLst/>
            </a:pPr>
            <a:r>
              <a:rPr lang="en-US" dirty="0" smtClean="0"/>
              <a:t>Speaker Name</a:t>
            </a:r>
          </a:p>
        </p:txBody>
      </p:sp>
      <p:pic>
        <p:nvPicPr>
          <p:cNvPr id="1026" name="Picture 2" descr="\\sfp\Work\White_Whale\5-30072_SharePoint_Conference\Templates\Client_provided\psd\psd\SPC_Logo.png"/>
          <p:cNvPicPr>
            <a:picLocks noChangeAspect="1" noChangeArrowheads="1"/>
          </p:cNvPicPr>
          <p:nvPr userDrawn="1"/>
        </p:nvPicPr>
        <p:blipFill>
          <a:blip r:embed="rId4" cstate="screen">
            <a:extLst>
              <a:ext uri="{28A0092B-C50C-407E-A947-70E740481C1C}">
                <a14:useLocalDpi xmlns:a14="http://schemas.microsoft.com/office/drawing/2010/main"/>
              </a:ext>
            </a:extLst>
          </a:blip>
          <a:srcRect/>
          <a:stretch>
            <a:fillRect/>
          </a:stretch>
        </p:blipFill>
        <p:spPr bwMode="auto">
          <a:xfrm>
            <a:off x="2536401" y="2491433"/>
            <a:ext cx="1498013" cy="208085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4124479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553196831"/>
      </p:ext>
    </p:extLst>
  </p:cSld>
  <p:clrMapOvr>
    <a:masterClrMapping/>
  </p:clrMapOvr>
  <p:transition>
    <p:fade/>
  </p:transition>
  <p:timing>
    <p:tnLst>
      <p:par>
        <p:cTn id="1" dur="indefinite" restart="never" nodeType="tmRoot"/>
      </p:par>
    </p:tnLst>
  </p:timing>
</p:sldLayout>
</file>

<file path=ppt/slideLayouts/slideLayout100.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78738080"/>
      </p:ext>
    </p:extLst>
  </p:cSld>
  <p:clrMapOvr>
    <a:masterClrMapping/>
  </p:clrMapOvr>
  <p:transition>
    <p:fade/>
  </p:transition>
  <p:timing>
    <p:tnLst>
      <p:par>
        <p:cTn id="1" dur="indefinite" restart="never" nodeType="tmRoot"/>
      </p:par>
    </p:tnLst>
  </p:timing>
</p:sldLayout>
</file>

<file path=ppt/slideLayouts/slideLayout10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808969652"/>
      </p:ext>
    </p:extLst>
  </p:cSld>
  <p:clrMapOvr>
    <a:masterClrMapping/>
  </p:clrMapOvr>
  <p:transition>
    <p:fade/>
  </p:transition>
  <p:timing>
    <p:tnLst>
      <p:par>
        <p:cTn id="1" dur="indefinite" restart="never" nodeType="tmRoot"/>
      </p:par>
    </p:tnLst>
  </p:timing>
</p:sldLayout>
</file>

<file path=ppt/slideLayouts/slideLayout102.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803737497"/>
      </p:ext>
    </p:extLst>
  </p:cSld>
  <p:clrMapOvr>
    <a:masterClrMapping/>
  </p:clrMapOvr>
  <p:transition>
    <p:fade/>
  </p:transition>
  <p:timing>
    <p:tnLst>
      <p:par>
        <p:cTn id="1" dur="indefinite" restart="never" nodeType="tmRoot"/>
      </p:par>
    </p:tnLst>
  </p:timing>
</p:sldLayout>
</file>

<file path=ppt/slideLayouts/slideLayout103.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927191649"/>
      </p:ext>
    </p:extLst>
  </p:cSld>
  <p:clrMapOvr>
    <a:masterClrMapping/>
  </p:clrMapOvr>
  <p:transition>
    <p:fade/>
  </p:transition>
</p:sldLayout>
</file>

<file path=ppt/slideLayouts/slideLayout104.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042370320"/>
      </p:ext>
    </p:extLst>
  </p:cSld>
  <p:clrMapOvr>
    <a:masterClrMapping/>
  </p:clrMapOvr>
  <p:transition>
    <p:fade/>
  </p:transition>
  <p:timing>
    <p:tnLst>
      <p:par>
        <p:cTn id="1" dur="indefinite" restart="never" nodeType="tmRoot"/>
      </p:par>
    </p:tnLst>
  </p:timing>
</p:sldLayout>
</file>

<file path=ppt/slideLayouts/slideLayout105.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617345498"/>
      </p:ext>
    </p:extLst>
  </p:cSld>
  <p:clrMapOvr>
    <a:masterClrMapping/>
  </p:clrMapOvr>
  <p:transition>
    <p:fade/>
  </p:transition>
</p:sldLayout>
</file>

<file path=ppt/slideLayouts/slideLayout106.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129773828"/>
      </p:ext>
    </p:extLst>
  </p:cSld>
  <p:clrMapOvr>
    <a:masterClrMapping/>
  </p:clrMapOvr>
  <p:transition>
    <p:fade/>
  </p:transition>
</p:sldLayout>
</file>

<file path=ppt/slideLayouts/slideLayout107.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612430028"/>
      </p:ext>
    </p:extLst>
  </p:cSld>
  <p:clrMapOvr>
    <a:masterClrMapping/>
  </p:clrMapOvr>
  <p:transition>
    <p:fade/>
  </p:transition>
  <p:timing>
    <p:tnLst>
      <p:par>
        <p:cTn id="1" dur="indefinite" restart="never" nodeType="tmRoot"/>
      </p:par>
    </p:tnLst>
  </p:timing>
</p:sldLayout>
</file>

<file path=ppt/slideLayouts/slideLayout108.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00647905"/>
      </p:ext>
    </p:extLst>
  </p:cSld>
  <p:clrMapOvr>
    <a:masterClrMapping/>
  </p:clrMapOvr>
  <p:transition>
    <p:fade/>
  </p:transition>
  <p:timing>
    <p:tnLst>
      <p:par>
        <p:cTn id="1" dur="indefinite" restart="never" nodeType="tmRoot"/>
      </p:par>
    </p:tnLst>
  </p:timing>
</p:sldLayout>
</file>

<file path=ppt/slideLayouts/slideLayout109.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169659378"/>
      </p:ext>
    </p:extLst>
  </p:cSld>
  <p:clrMapOvr>
    <a:masterClrMapping/>
  </p:clrMapOvr>
  <p:transition>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lvl1pPr>
              <a:defRPr>
                <a:gradFill>
                  <a:gsLst>
                    <a:gs pos="1250">
                      <a:schemeClr val="tx2"/>
                    </a:gs>
                    <a:gs pos="99000">
                      <a:schemeClr val="tx2"/>
                    </a:gs>
                  </a:gsLst>
                  <a:lin ang="5400000" scaled="0"/>
                </a:gra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229941979"/>
      </p:ext>
    </p:extLst>
  </p:cSld>
  <p:clrMapOvr>
    <a:masterClrMapping/>
  </p:clrMapOvr>
  <p:transition>
    <p:fade/>
  </p:transition>
  <p:timing>
    <p:tnLst>
      <p:par>
        <p:cTn id="1" dur="indefinite" restart="never" nodeType="tmRoot"/>
      </p:par>
    </p:tnLst>
  </p:timing>
</p:sldLayout>
</file>

<file path=ppt/slideLayouts/slideLayout110.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809929499"/>
      </p:ext>
    </p:extLst>
  </p:cSld>
  <p:clrMapOvr>
    <a:masterClrMapping/>
  </p:clrMapOvr>
  <p:transition>
    <p:fade/>
  </p:transition>
  <p:timing>
    <p:tnLst>
      <p:par>
        <p:cTn id="1" dur="indefinite" restart="never" nodeType="tmRoot"/>
      </p:par>
    </p:tnLst>
  </p:timing>
</p:sldLayout>
</file>

<file path=ppt/slideLayouts/slideLayout111.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293291365"/>
      </p:ext>
    </p:extLst>
  </p:cSld>
  <p:clrMapOvr>
    <a:masterClrMapping/>
  </p:clrMapOvr>
  <p:transition>
    <p:fade/>
  </p:transition>
  <p:timing>
    <p:tnLst>
      <p:par>
        <p:cTn id="1" dur="indefinite" restart="never" nodeType="tmRoot"/>
      </p:par>
    </p:tnLst>
  </p:timing>
</p:sldLayout>
</file>

<file path=ppt/slideLayouts/slideLayout112.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53" indent="0">
              <a:buNone/>
              <a:defRPr>
                <a:gradFill>
                  <a:gsLst>
                    <a:gs pos="1250">
                      <a:srgbClr val="000000"/>
                    </a:gs>
                    <a:gs pos="100000">
                      <a:srgbClr val="000000"/>
                    </a:gs>
                  </a:gsLst>
                  <a:lin ang="5400000" scaled="0"/>
                </a:gradFill>
                <a:latin typeface="Segoe UI" pitchFamily="34" charset="0"/>
                <a:cs typeface="Segoe UI" pitchFamily="34" charset="0"/>
              </a:defRPr>
            </a:lvl2pPr>
            <a:lvl3pPr marL="58460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563"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997"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067872651"/>
      </p:ext>
    </p:extLst>
  </p:cSld>
  <p:clrMapOvr>
    <a:masterClrMapping/>
  </p:clrMapOvr>
  <p:transition>
    <p:fade/>
  </p:transition>
</p:sldLayout>
</file>

<file path=ppt/slideLayouts/slideLayout113.xml><?xml version="1.0" encoding="utf-8"?>
<p:sldLayout xmlns:a="http://schemas.openxmlformats.org/drawingml/2006/main" xmlns:r="http://schemas.openxmlformats.org/officeDocument/2006/relationships" xmlns:p="http://schemas.openxmlformats.org/presentationml/2006/main" showMasterSp="0"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dirty="0" smtClean="0"/>
              <a:t>Click to edit Master title style</a:t>
            </a:r>
            <a:endParaRPr lang="en-US" dirty="0"/>
          </a:p>
        </p:txBody>
      </p:sp>
    </p:spTree>
    <p:extLst>
      <p:ext uri="{BB962C8B-B14F-4D97-AF65-F5344CB8AC3E}">
        <p14:creationId xmlns:p14="http://schemas.microsoft.com/office/powerpoint/2010/main" val="1302766465"/>
      </p:ext>
    </p:extLst>
  </p:cSld>
  <p:clrMapOvr>
    <a:masterClrMapping/>
  </p:clrMapOvr>
  <p:transition>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968534032"/>
      </p:ext>
    </p:extLst>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918839873"/>
      </p:ext>
    </p:extLst>
  </p:cSld>
  <p:clrMapOvr>
    <a:masterClrMapping/>
  </p:clrMapOvr>
  <p:transition>
    <p:fad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29362577"/>
      </p:ext>
    </p:extLst>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198371309"/>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311135705"/>
      </p:ext>
    </p:extLst>
  </p:cSld>
  <p:clrMapOvr>
    <a:masterClrMapping/>
  </p:clrMapOvr>
  <p:transition>
    <p:fade/>
  </p:transition>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189526804"/>
      </p:ext>
    </p:extLst>
  </p:cSld>
  <p:clrMapOvr>
    <a:masterClrMapping/>
  </p:clrMapOvr>
  <p:transition>
    <p:fade/>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78450787"/>
      </p:ext>
    </p:extLst>
  </p:cSld>
  <p:clrMapOvr>
    <a:masterClrMapping/>
  </p:clrMapOvr>
  <p:transition>
    <p:fade/>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59344578"/>
      </p:ext>
    </p:extLst>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Walk-in">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10417877" y="6183603"/>
            <a:ext cx="1552931" cy="331497"/>
          </a:xfrm>
          <a:prstGeom prst="rect">
            <a:avLst/>
          </a:prstGeom>
        </p:spPr>
      </p:pic>
      <p:grpSp>
        <p:nvGrpSpPr>
          <p:cNvPr id="5" name="Group 4"/>
          <p:cNvGrpSpPr/>
          <p:nvPr userDrawn="1"/>
        </p:nvGrpSpPr>
        <p:grpSpPr>
          <a:xfrm>
            <a:off x="274638" y="5600359"/>
            <a:ext cx="2194608" cy="1097304"/>
            <a:chOff x="274638" y="5600359"/>
            <a:chExt cx="2194608" cy="1097304"/>
          </a:xfrm>
        </p:grpSpPr>
        <p:sp>
          <p:nvSpPr>
            <p:cNvPr id="7" name="Rounded Rectangle 6"/>
            <p:cNvSpPr/>
            <p:nvPr userDrawn="1"/>
          </p:nvSpPr>
          <p:spPr bwMode="auto">
            <a:xfrm>
              <a:off x="274638" y="5600359"/>
              <a:ext cx="2194608" cy="1097304"/>
            </a:xfrm>
            <a:prstGeom prst="roundRect">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8" name="Freeform 6"/>
            <p:cNvSpPr>
              <a:spLocks noEditPoints="1"/>
            </p:cNvSpPr>
            <p:nvPr userDrawn="1"/>
          </p:nvSpPr>
          <p:spPr bwMode="auto">
            <a:xfrm>
              <a:off x="968154" y="5772575"/>
              <a:ext cx="807577" cy="807577"/>
            </a:xfrm>
            <a:custGeom>
              <a:avLst/>
              <a:gdLst>
                <a:gd name="T0" fmla="*/ 256 w 1728"/>
                <a:gd name="T1" fmla="*/ 256 h 1728"/>
                <a:gd name="T2" fmla="*/ 1728 w 1728"/>
                <a:gd name="T3" fmla="*/ 864 h 1728"/>
                <a:gd name="T4" fmla="*/ 864 w 1728"/>
                <a:gd name="T5" fmla="*/ 1728 h 1728"/>
                <a:gd name="T6" fmla="*/ 0 w 1728"/>
                <a:gd name="T7" fmla="*/ 864 h 1728"/>
                <a:gd name="T8" fmla="*/ 864 w 1728"/>
                <a:gd name="T9" fmla="*/ 0 h 1728"/>
                <a:gd name="T10" fmla="*/ 1472 w 1728"/>
                <a:gd name="T11" fmla="*/ 256 h 1728"/>
                <a:gd name="T12" fmla="*/ 864 w 1728"/>
                <a:gd name="T13" fmla="*/ 93 h 1728"/>
                <a:gd name="T14" fmla="*/ 319 w 1728"/>
                <a:gd name="T15" fmla="*/ 319 h 1728"/>
                <a:gd name="T16" fmla="*/ 93 w 1728"/>
                <a:gd name="T17" fmla="*/ 864 h 1728"/>
                <a:gd name="T18" fmla="*/ 319 w 1728"/>
                <a:gd name="T19" fmla="*/ 1409 h 1728"/>
                <a:gd name="T20" fmla="*/ 864 w 1728"/>
                <a:gd name="T21" fmla="*/ 1635 h 1728"/>
                <a:gd name="T22" fmla="*/ 1409 w 1728"/>
                <a:gd name="T23" fmla="*/ 1409 h 1728"/>
                <a:gd name="T24" fmla="*/ 1635 w 1728"/>
                <a:gd name="T25" fmla="*/ 864 h 1728"/>
                <a:gd name="T26" fmla="*/ 1409 w 1728"/>
                <a:gd name="T27" fmla="*/ 319 h 1728"/>
                <a:gd name="T28" fmla="*/ 864 w 1728"/>
                <a:gd name="T29" fmla="*/ 93 h 1728"/>
                <a:gd name="T30" fmla="*/ 1523 w 1728"/>
                <a:gd name="T31" fmla="*/ 934 h 1728"/>
                <a:gd name="T32" fmla="*/ 1264 w 1728"/>
                <a:gd name="T33" fmla="*/ 1043 h 1728"/>
                <a:gd name="T34" fmla="*/ 1394 w 1728"/>
                <a:gd name="T35" fmla="*/ 671 h 1728"/>
                <a:gd name="T36" fmla="*/ 970 w 1728"/>
                <a:gd name="T37" fmla="*/ 914 h 1728"/>
                <a:gd name="T38" fmla="*/ 562 w 1728"/>
                <a:gd name="T39" fmla="*/ 928 h 1728"/>
                <a:gd name="T40" fmla="*/ 221 w 1728"/>
                <a:gd name="T41" fmla="*/ 1043 h 1728"/>
                <a:gd name="T42" fmla="*/ 388 w 1728"/>
                <a:gd name="T43" fmla="*/ 671 h 1728"/>
                <a:gd name="T44" fmla="*/ 757 w 1728"/>
                <a:gd name="T45" fmla="*/ 633 h 1728"/>
                <a:gd name="T46" fmla="*/ 651 w 1728"/>
                <a:gd name="T47" fmla="*/ 830 h 1728"/>
                <a:gd name="T48" fmla="*/ 864 w 1728"/>
                <a:gd name="T49" fmla="*/ 717 h 1728"/>
                <a:gd name="T50" fmla="*/ 757 w 1728"/>
                <a:gd name="T51" fmla="*/ 914 h 1728"/>
                <a:gd name="T52" fmla="*/ 970 w 1728"/>
                <a:gd name="T53" fmla="*/ 800 h 1728"/>
                <a:gd name="T54" fmla="*/ 1100 w 1728"/>
                <a:gd name="T55" fmla="*/ 671 h 1728"/>
                <a:gd name="T56" fmla="*/ 1229 w 1728"/>
                <a:gd name="T57" fmla="*/ 934 h 1728"/>
                <a:gd name="T58" fmla="*/ 970 w 1728"/>
                <a:gd name="T59" fmla="*/ 1043 h 1728"/>
                <a:gd name="T60" fmla="*/ 455 w 1728"/>
                <a:gd name="T61" fmla="*/ 857 h 1728"/>
                <a:gd name="T62" fmla="*/ 346 w 1728"/>
                <a:gd name="T63" fmla="*/ 778 h 1728"/>
                <a:gd name="T64" fmla="*/ 374 w 1728"/>
                <a:gd name="T65" fmla="*/ 936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28" h="1728">
                  <a:moveTo>
                    <a:pt x="256" y="256"/>
                  </a:moveTo>
                  <a:cubicBezTo>
                    <a:pt x="256" y="256"/>
                    <a:pt x="256" y="256"/>
                    <a:pt x="256" y="256"/>
                  </a:cubicBezTo>
                  <a:moveTo>
                    <a:pt x="864" y="0"/>
                  </a:moveTo>
                  <a:cubicBezTo>
                    <a:pt x="1341" y="0"/>
                    <a:pt x="1728" y="387"/>
                    <a:pt x="1728" y="864"/>
                  </a:cubicBezTo>
                  <a:cubicBezTo>
                    <a:pt x="1728" y="864"/>
                    <a:pt x="1728" y="864"/>
                    <a:pt x="1728" y="864"/>
                  </a:cubicBezTo>
                  <a:cubicBezTo>
                    <a:pt x="1728" y="1341"/>
                    <a:pt x="1341" y="1728"/>
                    <a:pt x="864" y="1728"/>
                  </a:cubicBezTo>
                  <a:cubicBezTo>
                    <a:pt x="864" y="1728"/>
                    <a:pt x="864" y="1728"/>
                    <a:pt x="864" y="1728"/>
                  </a:cubicBezTo>
                  <a:cubicBezTo>
                    <a:pt x="387" y="1728"/>
                    <a:pt x="0" y="1341"/>
                    <a:pt x="0" y="864"/>
                  </a:cubicBezTo>
                  <a:cubicBezTo>
                    <a:pt x="0" y="864"/>
                    <a:pt x="0" y="864"/>
                    <a:pt x="0" y="864"/>
                  </a:cubicBezTo>
                  <a:cubicBezTo>
                    <a:pt x="0" y="387"/>
                    <a:pt x="387" y="0"/>
                    <a:pt x="864" y="0"/>
                  </a:cubicBezTo>
                  <a:cubicBezTo>
                    <a:pt x="864" y="0"/>
                    <a:pt x="864" y="0"/>
                    <a:pt x="864" y="0"/>
                  </a:cubicBezTo>
                  <a:moveTo>
                    <a:pt x="1472" y="256"/>
                  </a:moveTo>
                  <a:cubicBezTo>
                    <a:pt x="1472" y="256"/>
                    <a:pt x="1472" y="256"/>
                    <a:pt x="1472" y="256"/>
                  </a:cubicBezTo>
                  <a:moveTo>
                    <a:pt x="864" y="93"/>
                  </a:moveTo>
                  <a:cubicBezTo>
                    <a:pt x="651" y="93"/>
                    <a:pt x="459" y="180"/>
                    <a:pt x="319" y="319"/>
                  </a:cubicBezTo>
                  <a:cubicBezTo>
                    <a:pt x="319" y="319"/>
                    <a:pt x="319" y="319"/>
                    <a:pt x="319" y="319"/>
                  </a:cubicBezTo>
                  <a:cubicBezTo>
                    <a:pt x="180" y="459"/>
                    <a:pt x="93" y="651"/>
                    <a:pt x="93" y="864"/>
                  </a:cubicBezTo>
                  <a:cubicBezTo>
                    <a:pt x="93" y="864"/>
                    <a:pt x="93" y="864"/>
                    <a:pt x="93" y="864"/>
                  </a:cubicBezTo>
                  <a:cubicBezTo>
                    <a:pt x="93" y="1077"/>
                    <a:pt x="180" y="1269"/>
                    <a:pt x="319" y="1409"/>
                  </a:cubicBezTo>
                  <a:cubicBezTo>
                    <a:pt x="319" y="1409"/>
                    <a:pt x="319" y="1409"/>
                    <a:pt x="319" y="1409"/>
                  </a:cubicBezTo>
                  <a:cubicBezTo>
                    <a:pt x="459" y="1548"/>
                    <a:pt x="651" y="1635"/>
                    <a:pt x="864" y="1635"/>
                  </a:cubicBezTo>
                  <a:cubicBezTo>
                    <a:pt x="864" y="1635"/>
                    <a:pt x="864" y="1635"/>
                    <a:pt x="864" y="1635"/>
                  </a:cubicBezTo>
                  <a:cubicBezTo>
                    <a:pt x="1077" y="1635"/>
                    <a:pt x="1269" y="1548"/>
                    <a:pt x="1409" y="1409"/>
                  </a:cubicBezTo>
                  <a:cubicBezTo>
                    <a:pt x="1409" y="1409"/>
                    <a:pt x="1409" y="1409"/>
                    <a:pt x="1409" y="1409"/>
                  </a:cubicBezTo>
                  <a:cubicBezTo>
                    <a:pt x="1548" y="1269"/>
                    <a:pt x="1635" y="1077"/>
                    <a:pt x="1635" y="864"/>
                  </a:cubicBezTo>
                  <a:cubicBezTo>
                    <a:pt x="1635" y="864"/>
                    <a:pt x="1635" y="864"/>
                    <a:pt x="1635" y="864"/>
                  </a:cubicBezTo>
                  <a:cubicBezTo>
                    <a:pt x="1635" y="651"/>
                    <a:pt x="1548" y="459"/>
                    <a:pt x="1409" y="319"/>
                  </a:cubicBezTo>
                  <a:cubicBezTo>
                    <a:pt x="1409" y="319"/>
                    <a:pt x="1409" y="319"/>
                    <a:pt x="1409" y="319"/>
                  </a:cubicBezTo>
                  <a:cubicBezTo>
                    <a:pt x="1269" y="180"/>
                    <a:pt x="1077" y="93"/>
                    <a:pt x="864" y="93"/>
                  </a:cubicBezTo>
                  <a:cubicBezTo>
                    <a:pt x="864" y="93"/>
                    <a:pt x="864" y="93"/>
                    <a:pt x="864" y="93"/>
                  </a:cubicBezTo>
                  <a:moveTo>
                    <a:pt x="1394" y="934"/>
                  </a:moveTo>
                  <a:cubicBezTo>
                    <a:pt x="1523" y="934"/>
                    <a:pt x="1523" y="934"/>
                    <a:pt x="1523" y="934"/>
                  </a:cubicBezTo>
                  <a:cubicBezTo>
                    <a:pt x="1523" y="1043"/>
                    <a:pt x="1523" y="1043"/>
                    <a:pt x="1523" y="1043"/>
                  </a:cubicBezTo>
                  <a:cubicBezTo>
                    <a:pt x="1264" y="1043"/>
                    <a:pt x="1264" y="1043"/>
                    <a:pt x="1264" y="1043"/>
                  </a:cubicBezTo>
                  <a:cubicBezTo>
                    <a:pt x="1264" y="671"/>
                    <a:pt x="1264" y="671"/>
                    <a:pt x="1264" y="671"/>
                  </a:cubicBezTo>
                  <a:cubicBezTo>
                    <a:pt x="1394" y="671"/>
                    <a:pt x="1394" y="671"/>
                    <a:pt x="1394" y="671"/>
                  </a:cubicBezTo>
                  <a:lnTo>
                    <a:pt x="1394" y="934"/>
                  </a:lnTo>
                  <a:close/>
                  <a:moveTo>
                    <a:pt x="970" y="914"/>
                  </a:moveTo>
                  <a:cubicBezTo>
                    <a:pt x="757" y="1082"/>
                    <a:pt x="757" y="1082"/>
                    <a:pt x="757" y="1082"/>
                  </a:cubicBezTo>
                  <a:cubicBezTo>
                    <a:pt x="562" y="928"/>
                    <a:pt x="562" y="928"/>
                    <a:pt x="562" y="928"/>
                  </a:cubicBezTo>
                  <a:cubicBezTo>
                    <a:pt x="534" y="996"/>
                    <a:pt x="466" y="1043"/>
                    <a:pt x="388" y="1043"/>
                  </a:cubicBezTo>
                  <a:cubicBezTo>
                    <a:pt x="221" y="1043"/>
                    <a:pt x="221" y="1043"/>
                    <a:pt x="221" y="1043"/>
                  </a:cubicBezTo>
                  <a:cubicBezTo>
                    <a:pt x="221" y="671"/>
                    <a:pt x="221" y="671"/>
                    <a:pt x="221" y="671"/>
                  </a:cubicBezTo>
                  <a:cubicBezTo>
                    <a:pt x="388" y="671"/>
                    <a:pt x="388" y="671"/>
                    <a:pt x="388" y="671"/>
                  </a:cubicBezTo>
                  <a:cubicBezTo>
                    <a:pt x="475" y="671"/>
                    <a:pt x="538" y="727"/>
                    <a:pt x="562" y="786"/>
                  </a:cubicBezTo>
                  <a:cubicBezTo>
                    <a:pt x="757" y="633"/>
                    <a:pt x="757" y="633"/>
                    <a:pt x="757" y="633"/>
                  </a:cubicBezTo>
                  <a:cubicBezTo>
                    <a:pt x="829" y="690"/>
                    <a:pt x="829" y="690"/>
                    <a:pt x="829" y="690"/>
                  </a:cubicBezTo>
                  <a:cubicBezTo>
                    <a:pt x="651" y="830"/>
                    <a:pt x="651" y="830"/>
                    <a:pt x="651" y="830"/>
                  </a:cubicBezTo>
                  <a:cubicBezTo>
                    <a:pt x="685" y="857"/>
                    <a:pt x="685" y="857"/>
                    <a:pt x="685" y="857"/>
                  </a:cubicBezTo>
                  <a:cubicBezTo>
                    <a:pt x="864" y="717"/>
                    <a:pt x="864" y="717"/>
                    <a:pt x="864" y="717"/>
                  </a:cubicBezTo>
                  <a:cubicBezTo>
                    <a:pt x="936" y="773"/>
                    <a:pt x="936" y="773"/>
                    <a:pt x="936" y="773"/>
                  </a:cubicBezTo>
                  <a:cubicBezTo>
                    <a:pt x="757" y="914"/>
                    <a:pt x="757" y="914"/>
                    <a:pt x="757" y="914"/>
                  </a:cubicBezTo>
                  <a:cubicBezTo>
                    <a:pt x="791" y="941"/>
                    <a:pt x="791" y="941"/>
                    <a:pt x="791" y="941"/>
                  </a:cubicBezTo>
                  <a:cubicBezTo>
                    <a:pt x="970" y="800"/>
                    <a:pt x="970" y="800"/>
                    <a:pt x="970" y="800"/>
                  </a:cubicBezTo>
                  <a:cubicBezTo>
                    <a:pt x="970" y="671"/>
                    <a:pt x="970" y="671"/>
                    <a:pt x="970" y="671"/>
                  </a:cubicBezTo>
                  <a:cubicBezTo>
                    <a:pt x="1100" y="671"/>
                    <a:pt x="1100" y="671"/>
                    <a:pt x="1100" y="671"/>
                  </a:cubicBezTo>
                  <a:cubicBezTo>
                    <a:pt x="1100" y="934"/>
                    <a:pt x="1100" y="934"/>
                    <a:pt x="1100" y="934"/>
                  </a:cubicBezTo>
                  <a:cubicBezTo>
                    <a:pt x="1229" y="934"/>
                    <a:pt x="1229" y="934"/>
                    <a:pt x="1229" y="934"/>
                  </a:cubicBezTo>
                  <a:cubicBezTo>
                    <a:pt x="1229" y="1043"/>
                    <a:pt x="1229" y="1043"/>
                    <a:pt x="1229" y="1043"/>
                  </a:cubicBezTo>
                  <a:cubicBezTo>
                    <a:pt x="970" y="1043"/>
                    <a:pt x="970" y="1043"/>
                    <a:pt x="970" y="1043"/>
                  </a:cubicBezTo>
                  <a:lnTo>
                    <a:pt x="970" y="914"/>
                  </a:lnTo>
                  <a:close/>
                  <a:moveTo>
                    <a:pt x="455" y="857"/>
                  </a:moveTo>
                  <a:cubicBezTo>
                    <a:pt x="455" y="807"/>
                    <a:pt x="422" y="778"/>
                    <a:pt x="375" y="778"/>
                  </a:cubicBezTo>
                  <a:cubicBezTo>
                    <a:pt x="346" y="778"/>
                    <a:pt x="346" y="778"/>
                    <a:pt x="346" y="778"/>
                  </a:cubicBezTo>
                  <a:cubicBezTo>
                    <a:pt x="346" y="936"/>
                    <a:pt x="346" y="936"/>
                    <a:pt x="346" y="936"/>
                  </a:cubicBezTo>
                  <a:cubicBezTo>
                    <a:pt x="374" y="936"/>
                    <a:pt x="374" y="936"/>
                    <a:pt x="374" y="936"/>
                  </a:cubicBezTo>
                  <a:cubicBezTo>
                    <a:pt x="418" y="936"/>
                    <a:pt x="455" y="912"/>
                    <a:pt x="455" y="857"/>
                  </a:cubicBezTo>
                  <a:close/>
                </a:path>
              </a:pathLst>
            </a:custGeom>
            <a:solidFill>
              <a:srgbClr val="000000"/>
            </a:solidFill>
            <a:ln>
              <a:noFill/>
            </a:ln>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1291273887"/>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6928305"/>
      </p:ext>
    </p:extLst>
  </p:cSld>
  <p:clrMapOvr>
    <a:masterClrMapping/>
  </p:clrMapOvr>
  <p:transition>
    <p:fade/>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53" indent="0">
              <a:buNone/>
              <a:defRPr>
                <a:gradFill>
                  <a:gsLst>
                    <a:gs pos="1250">
                      <a:srgbClr val="000000"/>
                    </a:gs>
                    <a:gs pos="100000">
                      <a:srgbClr val="000000"/>
                    </a:gs>
                  </a:gsLst>
                  <a:lin ang="5400000" scaled="0"/>
                </a:gradFill>
                <a:latin typeface="Segoe UI" pitchFamily="34" charset="0"/>
                <a:cs typeface="Segoe UI" pitchFamily="34" charset="0"/>
              </a:defRPr>
            </a:lvl2pPr>
            <a:lvl3pPr marL="58460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563"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997"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562577389"/>
      </p:ext>
    </p:extLst>
  </p:cSld>
  <p:clrMapOvr>
    <a:masterClrMapping/>
  </p:clrMapOvr>
  <p:transition>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3530996961"/>
      </p:ext>
    </p:extLst>
  </p:cSld>
  <p:clrMapOvr>
    <a:masterClrMapping/>
  </p:clrMapOvr>
  <p:transition>
    <p:fade/>
  </p:transition>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597465452"/>
      </p:ext>
    </p:extLst>
  </p:cSld>
  <p:clrMapOvr>
    <a:masterClrMapping/>
  </p:clrMapOvr>
  <p:transition>
    <p:fade/>
  </p:transition>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00084325"/>
      </p:ext>
    </p:extLst>
  </p:cSld>
  <p:clrMapOvr>
    <a:masterClrMapping/>
  </p:clrMapOvr>
  <p:transition>
    <p:fade/>
  </p:transition>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007079026"/>
      </p:ext>
    </p:extLst>
  </p:cSld>
  <p:clrMapOvr>
    <a:masterClrMapping/>
  </p:clrMapOvr>
  <p:transition>
    <p:fade/>
  </p:transition>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460288532"/>
      </p:ext>
    </p:extLst>
  </p:cSld>
  <p:clrMapOvr>
    <a:masterClrMapping/>
  </p:clrMapOvr>
  <p:transition>
    <p:fade/>
  </p:transition>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851143400"/>
      </p:ext>
    </p:extLst>
  </p:cSld>
  <p:clrMapOvr>
    <a:masterClrMapping/>
  </p:clrMapOvr>
  <p:transition>
    <p:fade/>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39758282"/>
      </p:ext>
    </p:extLst>
  </p:cSld>
  <p:clrMapOvr>
    <a:masterClrMapping/>
  </p:clrMapOvr>
  <p:transition>
    <p:fade/>
  </p:transition>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9652108"/>
      </p:ext>
    </p:extLst>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Dem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8300" cy="1371579"/>
          </a:xfrm>
          <a:noFill/>
        </p:spPr>
        <p:txBody>
          <a:bodyPr tIns="91440" bIns="91440" anchor="t" anchorCtr="0"/>
          <a:lstStyle>
            <a:lvl1pPr algn="l" defTabSz="932742" rtl="0" eaLnBrk="1" latinLnBrk="0" hangingPunct="1">
              <a:lnSpc>
                <a:spcPct val="90000"/>
              </a:lnSpc>
              <a:spcBef>
                <a:spcPct val="0"/>
              </a:spcBef>
              <a:buNone/>
              <a:defRPr lang="en-US" sz="5200" b="0" kern="1200" cap="none" spc="-100" baseline="0" dirty="0">
                <a:ln w="3175">
                  <a:noFill/>
                </a:ln>
                <a:gradFill>
                  <a:gsLst>
                    <a:gs pos="5833">
                      <a:schemeClr val="tx1"/>
                    </a:gs>
                    <a:gs pos="18000">
                      <a:schemeClr val="tx1"/>
                    </a:gs>
                  </a:gsLst>
                  <a:lin ang="5400000" scaled="0"/>
                </a:gradFill>
                <a:effectLst/>
                <a:latin typeface="+mj-lt"/>
                <a:ea typeface="+mn-ea"/>
                <a:cs typeface="Segoe UI" pitchFamily="34" charset="0"/>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9" y="5326043"/>
            <a:ext cx="8229600" cy="1372414"/>
          </a:xfrm>
          <a:noFill/>
        </p:spPr>
        <p:txBody>
          <a:bodyPr lIns="182880" tIns="146304" rIns="182880" bIns="146304">
            <a:noAutofit/>
          </a:bodyPr>
          <a:lstStyle>
            <a:lvl1pPr marL="0" indent="0">
              <a:spcBef>
                <a:spcPts val="0"/>
              </a:spcBef>
              <a:buNone/>
              <a:defRPr lang="en-US" sz="3000" kern="1200" spc="0" baseline="0" dirty="0" smtClean="0">
                <a:gradFill>
                  <a:gsLst>
                    <a:gs pos="0">
                      <a:schemeClr val="tx1"/>
                    </a:gs>
                    <a:gs pos="100000">
                      <a:schemeClr val="tx1"/>
                    </a:gs>
                  </a:gsLst>
                  <a:lin ang="5400000" scaled="0"/>
                </a:gradFill>
                <a:latin typeface="+mj-lt"/>
                <a:ea typeface="+mn-ea"/>
                <a:cs typeface="+mn-cs"/>
              </a:defRPr>
            </a:lvl1pPr>
          </a:lstStyle>
          <a:p>
            <a:pPr marL="0" marR="0" lvl="0" indent="0" algn="l" defTabSz="932742" rtl="0" eaLnBrk="1" fontAlgn="auto" latinLnBrk="0" hangingPunct="1">
              <a:lnSpc>
                <a:spcPct val="90000"/>
              </a:lnSpc>
              <a:spcBef>
                <a:spcPts val="0"/>
              </a:spcBef>
              <a:spcAft>
                <a:spcPts val="0"/>
              </a:spcAft>
              <a:buClrTx/>
              <a:buSzPct val="90000"/>
              <a:buFont typeface="Arial" pitchFamily="34" charset="0"/>
              <a:buNone/>
              <a:tabLst/>
            </a:pPr>
            <a:r>
              <a:rPr lang="en-US" dirty="0" smtClean="0"/>
              <a:t>Speaker Name</a:t>
            </a:r>
          </a:p>
        </p:txBody>
      </p:sp>
    </p:spTree>
    <p:extLst>
      <p:ext uri="{BB962C8B-B14F-4D97-AF65-F5344CB8AC3E}">
        <p14:creationId xmlns:p14="http://schemas.microsoft.com/office/powerpoint/2010/main" val="292386190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857764875"/>
      </p:ext>
    </p:extLst>
  </p:cSld>
  <p:clrMapOvr>
    <a:masterClrMapping/>
  </p:clrMapOvr>
  <p:transition>
    <p:fade/>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873291353"/>
      </p:ext>
    </p:extLst>
  </p:cSld>
  <p:clrMapOvr>
    <a:masterClrMapping/>
  </p:clrMapOvr>
  <p:transition>
    <p:fade/>
  </p:transition>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028630601"/>
      </p:ext>
    </p:extLst>
  </p:cSld>
  <p:clrMapOvr>
    <a:masterClrMapping/>
  </p:clrMapOvr>
  <p:transition>
    <p:fade/>
  </p:transition>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53" indent="0">
              <a:buNone/>
              <a:defRPr>
                <a:gradFill>
                  <a:gsLst>
                    <a:gs pos="1250">
                      <a:srgbClr val="000000"/>
                    </a:gs>
                    <a:gs pos="100000">
                      <a:srgbClr val="000000"/>
                    </a:gs>
                  </a:gsLst>
                  <a:lin ang="5400000" scaled="0"/>
                </a:gradFill>
                <a:latin typeface="Segoe UI" pitchFamily="34" charset="0"/>
                <a:cs typeface="Segoe UI" pitchFamily="34" charset="0"/>
              </a:defRPr>
            </a:lvl2pPr>
            <a:lvl3pPr marL="58460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563"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997"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507580892"/>
      </p:ext>
    </p:extLst>
  </p:cSld>
  <p:clrMapOvr>
    <a:masterClrMapping/>
  </p:clrMapOvr>
  <p:transition>
    <p:fade/>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userDrawn="1">
  <p:cSld name="1_Title only">
    <p:spTree>
      <p:nvGrpSpPr>
        <p:cNvPr id="1" name=""/>
        <p:cNvGrpSpPr/>
        <p:nvPr/>
      </p:nvGrpSpPr>
      <p:grpSpPr>
        <a:xfrm>
          <a:off x="0" y="0"/>
          <a:ext cx="0" cy="0"/>
          <a:chOff x="0" y="0"/>
          <a:chExt cx="0" cy="0"/>
        </a:xfrm>
      </p:grpSpPr>
      <p:sp>
        <p:nvSpPr>
          <p:cNvPr id="11" name="Text Placeholder 12"/>
          <p:cNvSpPr>
            <a:spLocks noGrp="1"/>
          </p:cNvSpPr>
          <p:nvPr>
            <p:ph type="body" sz="quarter" idx="13" hasCustomPrompt="1"/>
          </p:nvPr>
        </p:nvSpPr>
        <p:spPr>
          <a:xfrm>
            <a:off x="621824" y="1398908"/>
            <a:ext cx="11205895" cy="310869"/>
          </a:xfrm>
        </p:spPr>
        <p:txBody>
          <a:bodyPr lIns="0" anchor="b" anchorCtr="0">
            <a:noAutofit/>
          </a:bodyPr>
          <a:lstStyle>
            <a:lvl1pPr marL="0" indent="0" algn="l">
              <a:buFont typeface="Arial" pitchFamily="34" charset="0"/>
              <a:buNone/>
              <a:defRPr sz="1958" b="1" cap="all" spc="0" baseline="0">
                <a:solidFill>
                  <a:schemeClr val="tx1">
                    <a:lumMod val="75000"/>
                    <a:lumOff val="25000"/>
                  </a:schemeClr>
                </a:solidFill>
              </a:defRPr>
            </a:lvl1pPr>
          </a:lstStyle>
          <a:p>
            <a:r>
              <a:rPr lang="en-US" dirty="0" smtClean="0"/>
              <a:t>CLICK TO EDIT SUBTITLE</a:t>
            </a:r>
            <a:endParaRPr lang="en-US" dirty="0"/>
          </a:p>
        </p:txBody>
      </p:sp>
      <p:sp>
        <p:nvSpPr>
          <p:cNvPr id="15" name="Title 1"/>
          <p:cNvSpPr>
            <a:spLocks noGrp="1"/>
          </p:cNvSpPr>
          <p:nvPr>
            <p:ph type="title"/>
          </p:nvPr>
        </p:nvSpPr>
        <p:spPr>
          <a:xfrm>
            <a:off x="571957" y="254199"/>
            <a:ext cx="11255765" cy="1165754"/>
          </a:xfrm>
        </p:spPr>
        <p:txBody>
          <a:bodyPr lIns="0"/>
          <a:lstStyle>
            <a:lvl1pPr algn="l">
              <a:defRPr/>
            </a:lvl1pPr>
          </a:lstStyle>
          <a:p>
            <a:r>
              <a:rPr lang="en-US" smtClean="0"/>
              <a:t>Click to edit Master title style</a:t>
            </a:r>
            <a:endParaRPr lang="en-US" dirty="0"/>
          </a:p>
        </p:txBody>
      </p:sp>
      <p:sp>
        <p:nvSpPr>
          <p:cNvPr id="16" name="Text Placeholder 3"/>
          <p:cNvSpPr>
            <a:spLocks noGrp="1"/>
          </p:cNvSpPr>
          <p:nvPr>
            <p:ph type="body" sz="half" idx="2"/>
          </p:nvPr>
        </p:nvSpPr>
        <p:spPr>
          <a:xfrm>
            <a:off x="621824" y="6061922"/>
            <a:ext cx="9741905" cy="310868"/>
          </a:xfrm>
        </p:spPr>
        <p:txBody>
          <a:bodyPr>
            <a:noAutofit/>
          </a:bodyPr>
          <a:lstStyle>
            <a:lvl1pPr marL="0" indent="0">
              <a:lnSpc>
                <a:spcPts val="2203"/>
              </a:lnSpc>
              <a:spcBef>
                <a:spcPts val="0"/>
              </a:spcBef>
              <a:spcAft>
                <a:spcPts val="0"/>
              </a:spcAft>
              <a:buNone/>
              <a:defRPr sz="1713" spc="-49" baseline="0"/>
            </a:lvl1pPr>
            <a:lvl2pPr marL="559567" indent="0">
              <a:buNone/>
              <a:defRPr sz="1469"/>
            </a:lvl2pPr>
            <a:lvl3pPr marL="1119134" indent="0">
              <a:buNone/>
              <a:defRPr sz="1224"/>
            </a:lvl3pPr>
            <a:lvl4pPr marL="1678701" indent="0">
              <a:buNone/>
              <a:defRPr sz="1102"/>
            </a:lvl4pPr>
            <a:lvl5pPr marL="2238268" indent="0">
              <a:buNone/>
              <a:defRPr sz="1102"/>
            </a:lvl5pPr>
            <a:lvl6pPr marL="2797835" indent="0">
              <a:buNone/>
              <a:defRPr sz="1102"/>
            </a:lvl6pPr>
            <a:lvl7pPr marL="3357402" indent="0">
              <a:buNone/>
              <a:defRPr sz="1102"/>
            </a:lvl7pPr>
            <a:lvl8pPr marL="3916970" indent="0">
              <a:buNone/>
              <a:defRPr sz="1102"/>
            </a:lvl8pPr>
            <a:lvl9pPr marL="4476537" indent="0">
              <a:buNone/>
              <a:defRPr sz="1102"/>
            </a:lvl9pPr>
          </a:lstStyle>
          <a:p>
            <a:pPr lvl="0"/>
            <a:r>
              <a:rPr lang="en-US" smtClean="0"/>
              <a:t>Click to edit Master text styles</a:t>
            </a:r>
          </a:p>
        </p:txBody>
      </p:sp>
    </p:spTree>
    <p:extLst>
      <p:ext uri="{BB962C8B-B14F-4D97-AF65-F5344CB8AC3E}">
        <p14:creationId xmlns:p14="http://schemas.microsoft.com/office/powerpoint/2010/main" val="694792092"/>
      </p:ext>
    </p:extLst>
  </p:cSld>
  <p:clrMapOvr>
    <a:masterClrMapping/>
  </p:clrMapOvr>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userDrawn="1">
  <p:cSld name="2_Title only">
    <p:spTree>
      <p:nvGrpSpPr>
        <p:cNvPr id="1" name=""/>
        <p:cNvGrpSpPr/>
        <p:nvPr/>
      </p:nvGrpSpPr>
      <p:grpSpPr>
        <a:xfrm>
          <a:off x="0" y="0"/>
          <a:ext cx="0" cy="0"/>
          <a:chOff x="0" y="0"/>
          <a:chExt cx="0" cy="0"/>
        </a:xfrm>
      </p:grpSpPr>
      <p:sp>
        <p:nvSpPr>
          <p:cNvPr id="11" name="Text Placeholder 12"/>
          <p:cNvSpPr>
            <a:spLocks noGrp="1"/>
          </p:cNvSpPr>
          <p:nvPr>
            <p:ph type="body" sz="quarter" idx="13" hasCustomPrompt="1"/>
          </p:nvPr>
        </p:nvSpPr>
        <p:spPr>
          <a:xfrm>
            <a:off x="621824" y="1398908"/>
            <a:ext cx="11205895" cy="310869"/>
          </a:xfrm>
        </p:spPr>
        <p:txBody>
          <a:bodyPr lIns="0" anchor="b" anchorCtr="0">
            <a:noAutofit/>
          </a:bodyPr>
          <a:lstStyle>
            <a:lvl1pPr marL="0" indent="0" algn="l">
              <a:buFont typeface="Arial" pitchFamily="34" charset="0"/>
              <a:buNone/>
              <a:defRPr sz="1958" b="1" cap="all" spc="0" baseline="0">
                <a:solidFill>
                  <a:schemeClr val="tx1">
                    <a:lumMod val="75000"/>
                    <a:lumOff val="25000"/>
                  </a:schemeClr>
                </a:solidFill>
              </a:defRPr>
            </a:lvl1pPr>
          </a:lstStyle>
          <a:p>
            <a:r>
              <a:rPr lang="en-US" dirty="0" smtClean="0"/>
              <a:t>CLICK TO EDIT SUBTITLE</a:t>
            </a:r>
            <a:endParaRPr lang="en-US" dirty="0"/>
          </a:p>
        </p:txBody>
      </p:sp>
      <p:sp>
        <p:nvSpPr>
          <p:cNvPr id="15" name="Title 1"/>
          <p:cNvSpPr>
            <a:spLocks noGrp="1"/>
          </p:cNvSpPr>
          <p:nvPr>
            <p:ph type="title"/>
          </p:nvPr>
        </p:nvSpPr>
        <p:spPr>
          <a:xfrm>
            <a:off x="571957" y="254199"/>
            <a:ext cx="11255765" cy="1165754"/>
          </a:xfrm>
        </p:spPr>
        <p:txBody>
          <a:bodyPr lIns="0"/>
          <a:lstStyle>
            <a:lvl1pPr algn="l">
              <a:defRPr/>
            </a:lvl1pPr>
          </a:lstStyle>
          <a:p>
            <a:r>
              <a:rPr lang="en-US" smtClean="0"/>
              <a:t>Click to edit Master title style</a:t>
            </a:r>
            <a:endParaRPr lang="en-US" dirty="0"/>
          </a:p>
        </p:txBody>
      </p:sp>
      <p:sp>
        <p:nvSpPr>
          <p:cNvPr id="16" name="Text Placeholder 3"/>
          <p:cNvSpPr>
            <a:spLocks noGrp="1"/>
          </p:cNvSpPr>
          <p:nvPr>
            <p:ph type="body" sz="half" idx="2"/>
          </p:nvPr>
        </p:nvSpPr>
        <p:spPr>
          <a:xfrm>
            <a:off x="621824" y="6061922"/>
            <a:ext cx="9741905" cy="310868"/>
          </a:xfrm>
        </p:spPr>
        <p:txBody>
          <a:bodyPr>
            <a:noAutofit/>
          </a:bodyPr>
          <a:lstStyle>
            <a:lvl1pPr marL="0" indent="0">
              <a:lnSpc>
                <a:spcPts val="2203"/>
              </a:lnSpc>
              <a:spcBef>
                <a:spcPts val="0"/>
              </a:spcBef>
              <a:spcAft>
                <a:spcPts val="0"/>
              </a:spcAft>
              <a:buNone/>
              <a:defRPr sz="1713" spc="-49" baseline="0"/>
            </a:lvl1pPr>
            <a:lvl2pPr marL="559567" indent="0">
              <a:buNone/>
              <a:defRPr sz="1469"/>
            </a:lvl2pPr>
            <a:lvl3pPr marL="1119134" indent="0">
              <a:buNone/>
              <a:defRPr sz="1224"/>
            </a:lvl3pPr>
            <a:lvl4pPr marL="1678701" indent="0">
              <a:buNone/>
              <a:defRPr sz="1102"/>
            </a:lvl4pPr>
            <a:lvl5pPr marL="2238268" indent="0">
              <a:buNone/>
              <a:defRPr sz="1102"/>
            </a:lvl5pPr>
            <a:lvl6pPr marL="2797835" indent="0">
              <a:buNone/>
              <a:defRPr sz="1102"/>
            </a:lvl6pPr>
            <a:lvl7pPr marL="3357402" indent="0">
              <a:buNone/>
              <a:defRPr sz="1102"/>
            </a:lvl7pPr>
            <a:lvl8pPr marL="3916970" indent="0">
              <a:buNone/>
              <a:defRPr sz="1102"/>
            </a:lvl8pPr>
            <a:lvl9pPr marL="4476537" indent="0">
              <a:buNone/>
              <a:defRPr sz="1102"/>
            </a:lvl9pPr>
          </a:lstStyle>
          <a:p>
            <a:pPr lvl="0"/>
            <a:r>
              <a:rPr lang="en-US" smtClean="0"/>
              <a:t>Click to edit Master text styles</a:t>
            </a:r>
          </a:p>
        </p:txBody>
      </p:sp>
    </p:spTree>
    <p:extLst>
      <p:ext uri="{BB962C8B-B14F-4D97-AF65-F5344CB8AC3E}">
        <p14:creationId xmlns:p14="http://schemas.microsoft.com/office/powerpoint/2010/main" val="3475089497"/>
      </p:ext>
    </p:extLst>
  </p:cSld>
  <p:clrMapOvr>
    <a:masterClrMapping/>
  </p:clrMapOvr>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userDrawn="1">
  <p:cSld name="3_Title only">
    <p:spTree>
      <p:nvGrpSpPr>
        <p:cNvPr id="1" name=""/>
        <p:cNvGrpSpPr/>
        <p:nvPr/>
      </p:nvGrpSpPr>
      <p:grpSpPr>
        <a:xfrm>
          <a:off x="0" y="0"/>
          <a:ext cx="0" cy="0"/>
          <a:chOff x="0" y="0"/>
          <a:chExt cx="0" cy="0"/>
        </a:xfrm>
      </p:grpSpPr>
      <p:sp>
        <p:nvSpPr>
          <p:cNvPr id="11" name="Text Placeholder 12"/>
          <p:cNvSpPr>
            <a:spLocks noGrp="1"/>
          </p:cNvSpPr>
          <p:nvPr>
            <p:ph type="body" sz="quarter" idx="13" hasCustomPrompt="1"/>
          </p:nvPr>
        </p:nvSpPr>
        <p:spPr>
          <a:xfrm>
            <a:off x="621824" y="1398908"/>
            <a:ext cx="11205895" cy="310869"/>
          </a:xfrm>
        </p:spPr>
        <p:txBody>
          <a:bodyPr lIns="0" anchor="b" anchorCtr="0">
            <a:noAutofit/>
          </a:bodyPr>
          <a:lstStyle>
            <a:lvl1pPr marL="0" indent="0" algn="l">
              <a:buFont typeface="Arial" pitchFamily="34" charset="0"/>
              <a:buNone/>
              <a:defRPr sz="1958" b="1" cap="all" spc="0" baseline="0">
                <a:solidFill>
                  <a:schemeClr val="tx1">
                    <a:lumMod val="75000"/>
                    <a:lumOff val="25000"/>
                  </a:schemeClr>
                </a:solidFill>
              </a:defRPr>
            </a:lvl1pPr>
          </a:lstStyle>
          <a:p>
            <a:r>
              <a:rPr lang="en-US" dirty="0" smtClean="0"/>
              <a:t>CLICK TO EDIT SUBTITLE</a:t>
            </a:r>
            <a:endParaRPr lang="en-US" dirty="0"/>
          </a:p>
        </p:txBody>
      </p:sp>
      <p:sp>
        <p:nvSpPr>
          <p:cNvPr id="15" name="Title 1"/>
          <p:cNvSpPr>
            <a:spLocks noGrp="1"/>
          </p:cNvSpPr>
          <p:nvPr>
            <p:ph type="title"/>
          </p:nvPr>
        </p:nvSpPr>
        <p:spPr>
          <a:xfrm>
            <a:off x="571957" y="254199"/>
            <a:ext cx="11255765" cy="1165754"/>
          </a:xfrm>
        </p:spPr>
        <p:txBody>
          <a:bodyPr lIns="0"/>
          <a:lstStyle>
            <a:lvl1pPr algn="l">
              <a:defRPr/>
            </a:lvl1pPr>
          </a:lstStyle>
          <a:p>
            <a:r>
              <a:rPr lang="en-US" smtClean="0"/>
              <a:t>Click to edit Master title style</a:t>
            </a:r>
            <a:endParaRPr lang="en-US" dirty="0"/>
          </a:p>
        </p:txBody>
      </p:sp>
      <p:sp>
        <p:nvSpPr>
          <p:cNvPr id="16" name="Text Placeholder 3"/>
          <p:cNvSpPr>
            <a:spLocks noGrp="1"/>
          </p:cNvSpPr>
          <p:nvPr>
            <p:ph type="body" sz="half" idx="2"/>
          </p:nvPr>
        </p:nvSpPr>
        <p:spPr>
          <a:xfrm>
            <a:off x="621824" y="6061922"/>
            <a:ext cx="9741905" cy="310868"/>
          </a:xfrm>
        </p:spPr>
        <p:txBody>
          <a:bodyPr>
            <a:noAutofit/>
          </a:bodyPr>
          <a:lstStyle>
            <a:lvl1pPr marL="0" indent="0">
              <a:lnSpc>
                <a:spcPts val="2203"/>
              </a:lnSpc>
              <a:spcBef>
                <a:spcPts val="0"/>
              </a:spcBef>
              <a:spcAft>
                <a:spcPts val="0"/>
              </a:spcAft>
              <a:buNone/>
              <a:defRPr sz="1713" spc="-49" baseline="0"/>
            </a:lvl1pPr>
            <a:lvl2pPr marL="559567" indent="0">
              <a:buNone/>
              <a:defRPr sz="1469"/>
            </a:lvl2pPr>
            <a:lvl3pPr marL="1119134" indent="0">
              <a:buNone/>
              <a:defRPr sz="1224"/>
            </a:lvl3pPr>
            <a:lvl4pPr marL="1678701" indent="0">
              <a:buNone/>
              <a:defRPr sz="1102"/>
            </a:lvl4pPr>
            <a:lvl5pPr marL="2238268" indent="0">
              <a:buNone/>
              <a:defRPr sz="1102"/>
            </a:lvl5pPr>
            <a:lvl6pPr marL="2797835" indent="0">
              <a:buNone/>
              <a:defRPr sz="1102"/>
            </a:lvl6pPr>
            <a:lvl7pPr marL="3357402" indent="0">
              <a:buNone/>
              <a:defRPr sz="1102"/>
            </a:lvl7pPr>
            <a:lvl8pPr marL="3916970" indent="0">
              <a:buNone/>
              <a:defRPr sz="1102"/>
            </a:lvl8pPr>
            <a:lvl9pPr marL="4476537" indent="0">
              <a:buNone/>
              <a:defRPr sz="1102"/>
            </a:lvl9pPr>
          </a:lstStyle>
          <a:p>
            <a:pPr lvl="0"/>
            <a:r>
              <a:rPr lang="en-US" smtClean="0"/>
              <a:t>Click to edit Master text styles</a:t>
            </a:r>
          </a:p>
        </p:txBody>
      </p:sp>
    </p:spTree>
    <p:extLst>
      <p:ext uri="{BB962C8B-B14F-4D97-AF65-F5344CB8AC3E}">
        <p14:creationId xmlns:p14="http://schemas.microsoft.com/office/powerpoint/2010/main" val="861405799"/>
      </p:ext>
    </p:extLst>
  </p:cSld>
  <p:clrMapOvr>
    <a:masterClrMapping/>
  </p:clrMapOvr>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userDrawn="1">
  <p:cSld name="Dem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8300" cy="1371579"/>
          </a:xfrm>
          <a:noFill/>
        </p:spPr>
        <p:txBody>
          <a:bodyPr tIns="91440" bIns="91440" anchor="t" anchorCtr="0"/>
          <a:lstStyle>
            <a:lvl1pPr algn="l" defTabSz="932742" rtl="0" eaLnBrk="1" latinLnBrk="0" hangingPunct="1">
              <a:lnSpc>
                <a:spcPct val="90000"/>
              </a:lnSpc>
              <a:spcBef>
                <a:spcPct val="0"/>
              </a:spcBef>
              <a:buNone/>
              <a:defRPr lang="en-US" sz="5200" b="0" kern="1200" cap="none" spc="-100" baseline="0" dirty="0">
                <a:ln w="3175">
                  <a:noFill/>
                </a:ln>
                <a:gradFill>
                  <a:gsLst>
                    <a:gs pos="5833">
                      <a:schemeClr val="tx1"/>
                    </a:gs>
                    <a:gs pos="18000">
                      <a:schemeClr val="tx1"/>
                    </a:gs>
                  </a:gsLst>
                  <a:lin ang="5400000" scaled="0"/>
                </a:gradFill>
                <a:effectLst/>
                <a:latin typeface="+mj-lt"/>
                <a:ea typeface="+mn-ea"/>
                <a:cs typeface="Segoe UI" pitchFamily="34" charset="0"/>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9" y="5326043"/>
            <a:ext cx="8229600" cy="1372414"/>
          </a:xfrm>
          <a:noFill/>
        </p:spPr>
        <p:txBody>
          <a:bodyPr lIns="182880" tIns="146304" rIns="182880" bIns="146304">
            <a:noAutofit/>
          </a:bodyPr>
          <a:lstStyle>
            <a:lvl1pPr marL="0" indent="0">
              <a:spcBef>
                <a:spcPts val="0"/>
              </a:spcBef>
              <a:buNone/>
              <a:defRPr lang="en-US" sz="3000" kern="1200" spc="0" baseline="0" dirty="0" smtClean="0">
                <a:gradFill>
                  <a:gsLst>
                    <a:gs pos="0">
                      <a:schemeClr val="tx1"/>
                    </a:gs>
                    <a:gs pos="100000">
                      <a:schemeClr val="tx1"/>
                    </a:gs>
                  </a:gsLst>
                  <a:lin ang="5400000" scaled="0"/>
                </a:gradFill>
                <a:latin typeface="+mj-lt"/>
                <a:ea typeface="+mn-ea"/>
                <a:cs typeface="+mn-cs"/>
              </a:defRPr>
            </a:lvl1pPr>
          </a:lstStyle>
          <a:p>
            <a:pPr marL="0" marR="0" lvl="0" indent="0" algn="l" defTabSz="932742" rtl="0" eaLnBrk="1" fontAlgn="auto" latinLnBrk="0" hangingPunct="1">
              <a:lnSpc>
                <a:spcPct val="90000"/>
              </a:lnSpc>
              <a:spcBef>
                <a:spcPts val="0"/>
              </a:spcBef>
              <a:spcAft>
                <a:spcPts val="0"/>
              </a:spcAft>
              <a:buClrTx/>
              <a:buSzPct val="90000"/>
              <a:buFont typeface="Arial" pitchFamily="34" charset="0"/>
              <a:buNone/>
              <a:tabLst/>
            </a:pPr>
            <a:r>
              <a:rPr lang="en-US" dirty="0" smtClean="0"/>
              <a:t>Speaker Name</a:t>
            </a:r>
          </a:p>
        </p:txBody>
      </p:sp>
    </p:spTree>
    <p:extLst>
      <p:ext uri="{BB962C8B-B14F-4D97-AF65-F5344CB8AC3E}">
        <p14:creationId xmlns:p14="http://schemas.microsoft.com/office/powerpoint/2010/main" val="1482649276"/>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preserve="1" userDrawn="1">
  <p:cSld name="Title Slide 2">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4846638" y="3954463"/>
            <a:ext cx="7315200" cy="2743199"/>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4846638" y="3954462"/>
            <a:ext cx="7315200" cy="1371580"/>
          </a:xfrm>
          <a:noFill/>
        </p:spPr>
        <p:txBody>
          <a:bodyPr lIns="146304" tIns="91440" rIns="146304" bIns="91440" anchor="t" anchorCtr="0"/>
          <a:lstStyle>
            <a:lvl1pPr algn="l" defTabSz="932742" rtl="0" eaLnBrk="1" latinLnBrk="0" hangingPunct="1">
              <a:lnSpc>
                <a:spcPct val="90000"/>
              </a:lnSpc>
              <a:spcBef>
                <a:spcPct val="0"/>
              </a:spcBef>
              <a:buNone/>
              <a:defRPr lang="en-US" sz="5200" b="0" kern="1200" cap="none" spc="-100" baseline="0" dirty="0">
                <a:ln w="3175">
                  <a:noFill/>
                </a:ln>
                <a:gradFill>
                  <a:gsLst>
                    <a:gs pos="5833">
                      <a:schemeClr val="tx1"/>
                    </a:gs>
                    <a:gs pos="18000">
                      <a:schemeClr val="tx1"/>
                    </a:gs>
                  </a:gsLst>
                  <a:lin ang="5400000" scaled="0"/>
                </a:gradFill>
                <a:effectLst/>
                <a:latin typeface="+mj-lt"/>
                <a:ea typeface="+mn-ea"/>
                <a:cs typeface="Segoe UI" pitchFamily="34" charset="0"/>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4846637" y="5326042"/>
            <a:ext cx="7315201" cy="1372151"/>
          </a:xfrm>
          <a:noFill/>
        </p:spPr>
        <p:txBody>
          <a:bodyPr lIns="146304" tIns="109728" rIns="146304" bIns="109728">
            <a:noAutofit/>
          </a:bodyPr>
          <a:lstStyle>
            <a:lvl1pPr marL="0" indent="0">
              <a:spcBef>
                <a:spcPts val="0"/>
              </a:spcBef>
              <a:buNone/>
              <a:defRPr lang="en-US" sz="3200" kern="1200" spc="0" baseline="0" dirty="0" smtClean="0">
                <a:gradFill>
                  <a:gsLst>
                    <a:gs pos="2917">
                      <a:schemeClr val="tx1"/>
                    </a:gs>
                    <a:gs pos="30000">
                      <a:schemeClr val="tx1"/>
                    </a:gs>
                  </a:gsLst>
                  <a:lin ang="5400000" scaled="0"/>
                </a:gradFill>
                <a:latin typeface="+mj-lt"/>
                <a:ea typeface="+mn-ea"/>
                <a:cs typeface="+mn-cs"/>
              </a:defRPr>
            </a:lvl1pPr>
          </a:lstStyle>
          <a:p>
            <a:pPr marL="0" marR="0" lvl="0" indent="0" algn="l" defTabSz="932742" rtl="0" eaLnBrk="1" fontAlgn="auto" latinLnBrk="0" hangingPunct="1">
              <a:lnSpc>
                <a:spcPct val="90000"/>
              </a:lnSpc>
              <a:spcBef>
                <a:spcPts val="0"/>
              </a:spcBef>
              <a:spcAft>
                <a:spcPts val="0"/>
              </a:spcAft>
              <a:buClrTx/>
              <a:buSzPct val="90000"/>
              <a:buFont typeface="Arial" pitchFamily="34" charset="0"/>
              <a:buNone/>
              <a:tabLst/>
            </a:pPr>
            <a:r>
              <a:rPr lang="en-US" dirty="0" smtClean="0"/>
              <a:t>Speaker Name</a:t>
            </a:r>
          </a:p>
        </p:txBody>
      </p:sp>
      <p:pic>
        <p:nvPicPr>
          <p:cNvPr id="1026" name="Picture 2" descr="\\sfp\Work\White_Whale\5-30072_SharePoint_Conference\Templates\Client_provided\psd\psd\SPC_Logo.png"/>
          <p:cNvPicPr>
            <a:picLocks noChangeAspect="1" noChangeArrowheads="1"/>
          </p:cNvPicPr>
          <p:nvPr userDrawn="1"/>
        </p:nvPicPr>
        <p:blipFill>
          <a:blip r:embed="rId4" cstate="screen">
            <a:extLst>
              <a:ext uri="{28A0092B-C50C-407E-A947-70E740481C1C}">
                <a14:useLocalDpi xmlns:a14="http://schemas.microsoft.com/office/drawing/2010/main"/>
              </a:ext>
            </a:extLst>
          </a:blip>
          <a:srcRect/>
          <a:stretch>
            <a:fillRect/>
          </a:stretch>
        </p:blipFill>
        <p:spPr bwMode="auto">
          <a:xfrm>
            <a:off x="2536401" y="2491433"/>
            <a:ext cx="1498013" cy="208085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25765330"/>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showMasterSp="0" preserve="1" userDrawn="1">
  <p:cSld name="Walk-in">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10417877" y="6183603"/>
            <a:ext cx="1552931" cy="331497"/>
          </a:xfrm>
          <a:prstGeom prst="rect">
            <a:avLst/>
          </a:prstGeom>
        </p:spPr>
      </p:pic>
      <p:grpSp>
        <p:nvGrpSpPr>
          <p:cNvPr id="5" name="Group 4"/>
          <p:cNvGrpSpPr/>
          <p:nvPr userDrawn="1"/>
        </p:nvGrpSpPr>
        <p:grpSpPr>
          <a:xfrm>
            <a:off x="274638" y="5600359"/>
            <a:ext cx="2194608" cy="1097304"/>
            <a:chOff x="274638" y="5600359"/>
            <a:chExt cx="2194608" cy="1097304"/>
          </a:xfrm>
        </p:grpSpPr>
        <p:sp>
          <p:nvSpPr>
            <p:cNvPr id="7" name="Rounded Rectangle 6"/>
            <p:cNvSpPr/>
            <p:nvPr userDrawn="1"/>
          </p:nvSpPr>
          <p:spPr bwMode="auto">
            <a:xfrm>
              <a:off x="274638" y="5600359"/>
              <a:ext cx="2194608" cy="1097304"/>
            </a:xfrm>
            <a:prstGeom prst="roundRect">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8" name="Freeform 6"/>
            <p:cNvSpPr>
              <a:spLocks noEditPoints="1"/>
            </p:cNvSpPr>
            <p:nvPr userDrawn="1"/>
          </p:nvSpPr>
          <p:spPr bwMode="auto">
            <a:xfrm>
              <a:off x="968154" y="5772575"/>
              <a:ext cx="807577" cy="807577"/>
            </a:xfrm>
            <a:custGeom>
              <a:avLst/>
              <a:gdLst>
                <a:gd name="T0" fmla="*/ 256 w 1728"/>
                <a:gd name="T1" fmla="*/ 256 h 1728"/>
                <a:gd name="T2" fmla="*/ 1728 w 1728"/>
                <a:gd name="T3" fmla="*/ 864 h 1728"/>
                <a:gd name="T4" fmla="*/ 864 w 1728"/>
                <a:gd name="T5" fmla="*/ 1728 h 1728"/>
                <a:gd name="T6" fmla="*/ 0 w 1728"/>
                <a:gd name="T7" fmla="*/ 864 h 1728"/>
                <a:gd name="T8" fmla="*/ 864 w 1728"/>
                <a:gd name="T9" fmla="*/ 0 h 1728"/>
                <a:gd name="T10" fmla="*/ 1472 w 1728"/>
                <a:gd name="T11" fmla="*/ 256 h 1728"/>
                <a:gd name="T12" fmla="*/ 864 w 1728"/>
                <a:gd name="T13" fmla="*/ 93 h 1728"/>
                <a:gd name="T14" fmla="*/ 319 w 1728"/>
                <a:gd name="T15" fmla="*/ 319 h 1728"/>
                <a:gd name="T16" fmla="*/ 93 w 1728"/>
                <a:gd name="T17" fmla="*/ 864 h 1728"/>
                <a:gd name="T18" fmla="*/ 319 w 1728"/>
                <a:gd name="T19" fmla="*/ 1409 h 1728"/>
                <a:gd name="T20" fmla="*/ 864 w 1728"/>
                <a:gd name="T21" fmla="*/ 1635 h 1728"/>
                <a:gd name="T22" fmla="*/ 1409 w 1728"/>
                <a:gd name="T23" fmla="*/ 1409 h 1728"/>
                <a:gd name="T24" fmla="*/ 1635 w 1728"/>
                <a:gd name="T25" fmla="*/ 864 h 1728"/>
                <a:gd name="T26" fmla="*/ 1409 w 1728"/>
                <a:gd name="T27" fmla="*/ 319 h 1728"/>
                <a:gd name="T28" fmla="*/ 864 w 1728"/>
                <a:gd name="T29" fmla="*/ 93 h 1728"/>
                <a:gd name="T30" fmla="*/ 1523 w 1728"/>
                <a:gd name="T31" fmla="*/ 934 h 1728"/>
                <a:gd name="T32" fmla="*/ 1264 w 1728"/>
                <a:gd name="T33" fmla="*/ 1043 h 1728"/>
                <a:gd name="T34" fmla="*/ 1394 w 1728"/>
                <a:gd name="T35" fmla="*/ 671 h 1728"/>
                <a:gd name="T36" fmla="*/ 970 w 1728"/>
                <a:gd name="T37" fmla="*/ 914 h 1728"/>
                <a:gd name="T38" fmla="*/ 562 w 1728"/>
                <a:gd name="T39" fmla="*/ 928 h 1728"/>
                <a:gd name="T40" fmla="*/ 221 w 1728"/>
                <a:gd name="T41" fmla="*/ 1043 h 1728"/>
                <a:gd name="T42" fmla="*/ 388 w 1728"/>
                <a:gd name="T43" fmla="*/ 671 h 1728"/>
                <a:gd name="T44" fmla="*/ 757 w 1728"/>
                <a:gd name="T45" fmla="*/ 633 h 1728"/>
                <a:gd name="T46" fmla="*/ 651 w 1728"/>
                <a:gd name="T47" fmla="*/ 830 h 1728"/>
                <a:gd name="T48" fmla="*/ 864 w 1728"/>
                <a:gd name="T49" fmla="*/ 717 h 1728"/>
                <a:gd name="T50" fmla="*/ 757 w 1728"/>
                <a:gd name="T51" fmla="*/ 914 h 1728"/>
                <a:gd name="T52" fmla="*/ 970 w 1728"/>
                <a:gd name="T53" fmla="*/ 800 h 1728"/>
                <a:gd name="T54" fmla="*/ 1100 w 1728"/>
                <a:gd name="T55" fmla="*/ 671 h 1728"/>
                <a:gd name="T56" fmla="*/ 1229 w 1728"/>
                <a:gd name="T57" fmla="*/ 934 h 1728"/>
                <a:gd name="T58" fmla="*/ 970 w 1728"/>
                <a:gd name="T59" fmla="*/ 1043 h 1728"/>
                <a:gd name="T60" fmla="*/ 455 w 1728"/>
                <a:gd name="T61" fmla="*/ 857 h 1728"/>
                <a:gd name="T62" fmla="*/ 346 w 1728"/>
                <a:gd name="T63" fmla="*/ 778 h 1728"/>
                <a:gd name="T64" fmla="*/ 374 w 1728"/>
                <a:gd name="T65" fmla="*/ 936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28" h="1728">
                  <a:moveTo>
                    <a:pt x="256" y="256"/>
                  </a:moveTo>
                  <a:cubicBezTo>
                    <a:pt x="256" y="256"/>
                    <a:pt x="256" y="256"/>
                    <a:pt x="256" y="256"/>
                  </a:cubicBezTo>
                  <a:moveTo>
                    <a:pt x="864" y="0"/>
                  </a:moveTo>
                  <a:cubicBezTo>
                    <a:pt x="1341" y="0"/>
                    <a:pt x="1728" y="387"/>
                    <a:pt x="1728" y="864"/>
                  </a:cubicBezTo>
                  <a:cubicBezTo>
                    <a:pt x="1728" y="864"/>
                    <a:pt x="1728" y="864"/>
                    <a:pt x="1728" y="864"/>
                  </a:cubicBezTo>
                  <a:cubicBezTo>
                    <a:pt x="1728" y="1341"/>
                    <a:pt x="1341" y="1728"/>
                    <a:pt x="864" y="1728"/>
                  </a:cubicBezTo>
                  <a:cubicBezTo>
                    <a:pt x="864" y="1728"/>
                    <a:pt x="864" y="1728"/>
                    <a:pt x="864" y="1728"/>
                  </a:cubicBezTo>
                  <a:cubicBezTo>
                    <a:pt x="387" y="1728"/>
                    <a:pt x="0" y="1341"/>
                    <a:pt x="0" y="864"/>
                  </a:cubicBezTo>
                  <a:cubicBezTo>
                    <a:pt x="0" y="864"/>
                    <a:pt x="0" y="864"/>
                    <a:pt x="0" y="864"/>
                  </a:cubicBezTo>
                  <a:cubicBezTo>
                    <a:pt x="0" y="387"/>
                    <a:pt x="387" y="0"/>
                    <a:pt x="864" y="0"/>
                  </a:cubicBezTo>
                  <a:cubicBezTo>
                    <a:pt x="864" y="0"/>
                    <a:pt x="864" y="0"/>
                    <a:pt x="864" y="0"/>
                  </a:cubicBezTo>
                  <a:moveTo>
                    <a:pt x="1472" y="256"/>
                  </a:moveTo>
                  <a:cubicBezTo>
                    <a:pt x="1472" y="256"/>
                    <a:pt x="1472" y="256"/>
                    <a:pt x="1472" y="256"/>
                  </a:cubicBezTo>
                  <a:moveTo>
                    <a:pt x="864" y="93"/>
                  </a:moveTo>
                  <a:cubicBezTo>
                    <a:pt x="651" y="93"/>
                    <a:pt x="459" y="180"/>
                    <a:pt x="319" y="319"/>
                  </a:cubicBezTo>
                  <a:cubicBezTo>
                    <a:pt x="319" y="319"/>
                    <a:pt x="319" y="319"/>
                    <a:pt x="319" y="319"/>
                  </a:cubicBezTo>
                  <a:cubicBezTo>
                    <a:pt x="180" y="459"/>
                    <a:pt x="93" y="651"/>
                    <a:pt x="93" y="864"/>
                  </a:cubicBezTo>
                  <a:cubicBezTo>
                    <a:pt x="93" y="864"/>
                    <a:pt x="93" y="864"/>
                    <a:pt x="93" y="864"/>
                  </a:cubicBezTo>
                  <a:cubicBezTo>
                    <a:pt x="93" y="1077"/>
                    <a:pt x="180" y="1269"/>
                    <a:pt x="319" y="1409"/>
                  </a:cubicBezTo>
                  <a:cubicBezTo>
                    <a:pt x="319" y="1409"/>
                    <a:pt x="319" y="1409"/>
                    <a:pt x="319" y="1409"/>
                  </a:cubicBezTo>
                  <a:cubicBezTo>
                    <a:pt x="459" y="1548"/>
                    <a:pt x="651" y="1635"/>
                    <a:pt x="864" y="1635"/>
                  </a:cubicBezTo>
                  <a:cubicBezTo>
                    <a:pt x="864" y="1635"/>
                    <a:pt x="864" y="1635"/>
                    <a:pt x="864" y="1635"/>
                  </a:cubicBezTo>
                  <a:cubicBezTo>
                    <a:pt x="1077" y="1635"/>
                    <a:pt x="1269" y="1548"/>
                    <a:pt x="1409" y="1409"/>
                  </a:cubicBezTo>
                  <a:cubicBezTo>
                    <a:pt x="1409" y="1409"/>
                    <a:pt x="1409" y="1409"/>
                    <a:pt x="1409" y="1409"/>
                  </a:cubicBezTo>
                  <a:cubicBezTo>
                    <a:pt x="1548" y="1269"/>
                    <a:pt x="1635" y="1077"/>
                    <a:pt x="1635" y="864"/>
                  </a:cubicBezTo>
                  <a:cubicBezTo>
                    <a:pt x="1635" y="864"/>
                    <a:pt x="1635" y="864"/>
                    <a:pt x="1635" y="864"/>
                  </a:cubicBezTo>
                  <a:cubicBezTo>
                    <a:pt x="1635" y="651"/>
                    <a:pt x="1548" y="459"/>
                    <a:pt x="1409" y="319"/>
                  </a:cubicBezTo>
                  <a:cubicBezTo>
                    <a:pt x="1409" y="319"/>
                    <a:pt x="1409" y="319"/>
                    <a:pt x="1409" y="319"/>
                  </a:cubicBezTo>
                  <a:cubicBezTo>
                    <a:pt x="1269" y="180"/>
                    <a:pt x="1077" y="93"/>
                    <a:pt x="864" y="93"/>
                  </a:cubicBezTo>
                  <a:cubicBezTo>
                    <a:pt x="864" y="93"/>
                    <a:pt x="864" y="93"/>
                    <a:pt x="864" y="93"/>
                  </a:cubicBezTo>
                  <a:moveTo>
                    <a:pt x="1394" y="934"/>
                  </a:moveTo>
                  <a:cubicBezTo>
                    <a:pt x="1523" y="934"/>
                    <a:pt x="1523" y="934"/>
                    <a:pt x="1523" y="934"/>
                  </a:cubicBezTo>
                  <a:cubicBezTo>
                    <a:pt x="1523" y="1043"/>
                    <a:pt x="1523" y="1043"/>
                    <a:pt x="1523" y="1043"/>
                  </a:cubicBezTo>
                  <a:cubicBezTo>
                    <a:pt x="1264" y="1043"/>
                    <a:pt x="1264" y="1043"/>
                    <a:pt x="1264" y="1043"/>
                  </a:cubicBezTo>
                  <a:cubicBezTo>
                    <a:pt x="1264" y="671"/>
                    <a:pt x="1264" y="671"/>
                    <a:pt x="1264" y="671"/>
                  </a:cubicBezTo>
                  <a:cubicBezTo>
                    <a:pt x="1394" y="671"/>
                    <a:pt x="1394" y="671"/>
                    <a:pt x="1394" y="671"/>
                  </a:cubicBezTo>
                  <a:lnTo>
                    <a:pt x="1394" y="934"/>
                  </a:lnTo>
                  <a:close/>
                  <a:moveTo>
                    <a:pt x="970" y="914"/>
                  </a:moveTo>
                  <a:cubicBezTo>
                    <a:pt x="757" y="1082"/>
                    <a:pt x="757" y="1082"/>
                    <a:pt x="757" y="1082"/>
                  </a:cubicBezTo>
                  <a:cubicBezTo>
                    <a:pt x="562" y="928"/>
                    <a:pt x="562" y="928"/>
                    <a:pt x="562" y="928"/>
                  </a:cubicBezTo>
                  <a:cubicBezTo>
                    <a:pt x="534" y="996"/>
                    <a:pt x="466" y="1043"/>
                    <a:pt x="388" y="1043"/>
                  </a:cubicBezTo>
                  <a:cubicBezTo>
                    <a:pt x="221" y="1043"/>
                    <a:pt x="221" y="1043"/>
                    <a:pt x="221" y="1043"/>
                  </a:cubicBezTo>
                  <a:cubicBezTo>
                    <a:pt x="221" y="671"/>
                    <a:pt x="221" y="671"/>
                    <a:pt x="221" y="671"/>
                  </a:cubicBezTo>
                  <a:cubicBezTo>
                    <a:pt x="388" y="671"/>
                    <a:pt x="388" y="671"/>
                    <a:pt x="388" y="671"/>
                  </a:cubicBezTo>
                  <a:cubicBezTo>
                    <a:pt x="475" y="671"/>
                    <a:pt x="538" y="727"/>
                    <a:pt x="562" y="786"/>
                  </a:cubicBezTo>
                  <a:cubicBezTo>
                    <a:pt x="757" y="633"/>
                    <a:pt x="757" y="633"/>
                    <a:pt x="757" y="633"/>
                  </a:cubicBezTo>
                  <a:cubicBezTo>
                    <a:pt x="829" y="690"/>
                    <a:pt x="829" y="690"/>
                    <a:pt x="829" y="690"/>
                  </a:cubicBezTo>
                  <a:cubicBezTo>
                    <a:pt x="651" y="830"/>
                    <a:pt x="651" y="830"/>
                    <a:pt x="651" y="830"/>
                  </a:cubicBezTo>
                  <a:cubicBezTo>
                    <a:pt x="685" y="857"/>
                    <a:pt x="685" y="857"/>
                    <a:pt x="685" y="857"/>
                  </a:cubicBezTo>
                  <a:cubicBezTo>
                    <a:pt x="864" y="717"/>
                    <a:pt x="864" y="717"/>
                    <a:pt x="864" y="717"/>
                  </a:cubicBezTo>
                  <a:cubicBezTo>
                    <a:pt x="936" y="773"/>
                    <a:pt x="936" y="773"/>
                    <a:pt x="936" y="773"/>
                  </a:cubicBezTo>
                  <a:cubicBezTo>
                    <a:pt x="757" y="914"/>
                    <a:pt x="757" y="914"/>
                    <a:pt x="757" y="914"/>
                  </a:cubicBezTo>
                  <a:cubicBezTo>
                    <a:pt x="791" y="941"/>
                    <a:pt x="791" y="941"/>
                    <a:pt x="791" y="941"/>
                  </a:cubicBezTo>
                  <a:cubicBezTo>
                    <a:pt x="970" y="800"/>
                    <a:pt x="970" y="800"/>
                    <a:pt x="970" y="800"/>
                  </a:cubicBezTo>
                  <a:cubicBezTo>
                    <a:pt x="970" y="671"/>
                    <a:pt x="970" y="671"/>
                    <a:pt x="970" y="671"/>
                  </a:cubicBezTo>
                  <a:cubicBezTo>
                    <a:pt x="1100" y="671"/>
                    <a:pt x="1100" y="671"/>
                    <a:pt x="1100" y="671"/>
                  </a:cubicBezTo>
                  <a:cubicBezTo>
                    <a:pt x="1100" y="934"/>
                    <a:pt x="1100" y="934"/>
                    <a:pt x="1100" y="934"/>
                  </a:cubicBezTo>
                  <a:cubicBezTo>
                    <a:pt x="1229" y="934"/>
                    <a:pt x="1229" y="934"/>
                    <a:pt x="1229" y="934"/>
                  </a:cubicBezTo>
                  <a:cubicBezTo>
                    <a:pt x="1229" y="1043"/>
                    <a:pt x="1229" y="1043"/>
                    <a:pt x="1229" y="1043"/>
                  </a:cubicBezTo>
                  <a:cubicBezTo>
                    <a:pt x="970" y="1043"/>
                    <a:pt x="970" y="1043"/>
                    <a:pt x="970" y="1043"/>
                  </a:cubicBezTo>
                  <a:lnTo>
                    <a:pt x="970" y="914"/>
                  </a:lnTo>
                  <a:close/>
                  <a:moveTo>
                    <a:pt x="455" y="857"/>
                  </a:moveTo>
                  <a:cubicBezTo>
                    <a:pt x="455" y="807"/>
                    <a:pt x="422" y="778"/>
                    <a:pt x="375" y="778"/>
                  </a:cubicBezTo>
                  <a:cubicBezTo>
                    <a:pt x="346" y="778"/>
                    <a:pt x="346" y="778"/>
                    <a:pt x="346" y="778"/>
                  </a:cubicBezTo>
                  <a:cubicBezTo>
                    <a:pt x="346" y="936"/>
                    <a:pt x="346" y="936"/>
                    <a:pt x="346" y="936"/>
                  </a:cubicBezTo>
                  <a:cubicBezTo>
                    <a:pt x="374" y="936"/>
                    <a:pt x="374" y="936"/>
                    <a:pt x="374" y="936"/>
                  </a:cubicBezTo>
                  <a:cubicBezTo>
                    <a:pt x="418" y="936"/>
                    <a:pt x="455" y="912"/>
                    <a:pt x="455" y="857"/>
                  </a:cubicBezTo>
                  <a:close/>
                </a:path>
              </a:pathLst>
            </a:custGeom>
            <a:solidFill>
              <a:srgbClr val="000000"/>
            </a:solidFill>
            <a:ln>
              <a:noFill/>
            </a:ln>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grpSp>
    </p:spTree>
    <p:extLst>
      <p:ext uri="{BB962C8B-B14F-4D97-AF65-F5344CB8AC3E}">
        <p14:creationId xmlns:p14="http://schemas.microsoft.com/office/powerpoint/2010/main" val="182441902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Vide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ounded Rectangle 4"/>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9599"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215941221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preserve="1" userDrawn="1">
  <p:cSld name="Dem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8300" cy="1371579"/>
          </a:xfrm>
          <a:noFill/>
        </p:spPr>
        <p:txBody>
          <a:bodyPr tIns="91440" bIns="91440" anchor="t" anchorCtr="0"/>
          <a:lstStyle>
            <a:lvl1pPr algn="l" defTabSz="932742" rtl="0" eaLnBrk="1" latinLnBrk="0" hangingPunct="1">
              <a:lnSpc>
                <a:spcPct val="90000"/>
              </a:lnSpc>
              <a:spcBef>
                <a:spcPct val="0"/>
              </a:spcBef>
              <a:buNone/>
              <a:defRPr lang="en-US" sz="5200" b="0" kern="1200" cap="none" spc="-100" baseline="0" dirty="0">
                <a:ln w="3175">
                  <a:noFill/>
                </a:ln>
                <a:gradFill>
                  <a:gsLst>
                    <a:gs pos="5833">
                      <a:schemeClr val="tx1"/>
                    </a:gs>
                    <a:gs pos="18000">
                      <a:schemeClr val="tx1"/>
                    </a:gs>
                  </a:gsLst>
                  <a:lin ang="5400000" scaled="0"/>
                </a:gradFill>
                <a:effectLst/>
                <a:latin typeface="+mj-lt"/>
                <a:ea typeface="+mn-ea"/>
                <a:cs typeface="Segoe UI" pitchFamily="34" charset="0"/>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9" y="5326043"/>
            <a:ext cx="8229600" cy="1372414"/>
          </a:xfrm>
          <a:noFill/>
        </p:spPr>
        <p:txBody>
          <a:bodyPr lIns="182880" tIns="146304" rIns="182880" bIns="146304">
            <a:noAutofit/>
          </a:bodyPr>
          <a:lstStyle>
            <a:lvl1pPr marL="0" indent="0">
              <a:spcBef>
                <a:spcPts val="0"/>
              </a:spcBef>
              <a:buNone/>
              <a:defRPr lang="en-US" sz="3000" kern="1200" spc="0" baseline="0" dirty="0" smtClean="0">
                <a:gradFill>
                  <a:gsLst>
                    <a:gs pos="0">
                      <a:schemeClr val="tx1"/>
                    </a:gs>
                    <a:gs pos="100000">
                      <a:schemeClr val="tx1"/>
                    </a:gs>
                  </a:gsLst>
                  <a:lin ang="5400000" scaled="0"/>
                </a:gradFill>
                <a:latin typeface="+mj-lt"/>
                <a:ea typeface="+mn-ea"/>
                <a:cs typeface="+mn-cs"/>
              </a:defRPr>
            </a:lvl1pPr>
          </a:lstStyle>
          <a:p>
            <a:pPr marL="0" marR="0" lvl="0" indent="0" algn="l" defTabSz="932742" rtl="0" eaLnBrk="1" fontAlgn="auto" latinLnBrk="0" hangingPunct="1">
              <a:lnSpc>
                <a:spcPct val="90000"/>
              </a:lnSpc>
              <a:spcBef>
                <a:spcPts val="0"/>
              </a:spcBef>
              <a:spcAft>
                <a:spcPts val="0"/>
              </a:spcAft>
              <a:buClrTx/>
              <a:buSzPct val="90000"/>
              <a:buFont typeface="Arial" pitchFamily="34" charset="0"/>
              <a:buNone/>
              <a:tabLst/>
            </a:pPr>
            <a:r>
              <a:rPr lang="en-US" dirty="0" smtClean="0"/>
              <a:t>Speaker Name</a:t>
            </a:r>
          </a:p>
        </p:txBody>
      </p:sp>
    </p:spTree>
    <p:extLst>
      <p:ext uri="{BB962C8B-B14F-4D97-AF65-F5344CB8AC3E}">
        <p14:creationId xmlns:p14="http://schemas.microsoft.com/office/powerpoint/2010/main" val="276221198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preserve="1" userDrawn="1">
  <p:cSld name="Vide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ounded Rectangle 4"/>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9599"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4191599269"/>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3400869719"/>
      </p:ext>
    </p:extLst>
  </p:cSld>
  <p:clrMapOvr>
    <a:masterClrMapping/>
  </p:clrMapOvr>
  <p:transition>
    <p:fade/>
  </p:transition>
  <p:timing>
    <p:tnLst>
      <p:par>
        <p:cT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3177918664"/>
      </p:ext>
    </p:extLst>
  </p:cSld>
  <p:clrMapOvr>
    <a:masterClrMapping/>
  </p:clrMapOvr>
  <p:transition>
    <p:fade/>
  </p:transition>
  <p:timing>
    <p:tnLst>
      <p:par>
        <p:cTn id="1" dur="indefinite" restart="never" nodeType="tmRoot"/>
      </p:par>
    </p:tnLst>
  </p:timing>
</p:sldLayout>
</file>

<file path=ppt/slideLayouts/slideLayout44.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219650573"/>
      </p:ext>
    </p:extLst>
  </p:cSld>
  <p:clrMapOvr>
    <a:masterClrMapping/>
  </p:clrMapOvr>
  <p:transition>
    <p:fade/>
  </p:transition>
  <p:timing>
    <p:tnLst>
      <p:par>
        <p:cTn id="1" dur="indefinite" restart="never" nodeType="tmRoot"/>
      </p:par>
    </p:tnLst>
  </p:timing>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lumMod val="40000"/>
                        <a:lumOff val="60000"/>
                      </a:schemeClr>
                    </a:gs>
                    <a:gs pos="99000">
                      <a:schemeClr val="tx2">
                        <a:lumMod val="40000"/>
                        <a:lumOff val="60000"/>
                      </a:schemeClr>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398850984"/>
      </p:ext>
    </p:extLst>
  </p:cSld>
  <p:clrMapOvr>
    <a:masterClrMapping/>
  </p:clrMapOvr>
  <p:transition>
    <p:fade/>
  </p:transition>
  <p:timing>
    <p:tnLst>
      <p:par>
        <p:cTn id="1" dur="indefinite" restart="never" nodeType="tmRoot"/>
      </p:par>
    </p:tnLst>
  </p:timing>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829139603"/>
      </p:ext>
    </p:extLst>
  </p:cSld>
  <p:clrMapOvr>
    <a:masterClrMapping/>
  </p:clrMapOvr>
  <p:transition>
    <p:fade/>
  </p:transition>
  <p:timing>
    <p:tnLst>
      <p:par>
        <p:cTn id="1" dur="indefinite" restart="never" nodeType="tmRoot"/>
      </p:par>
    </p:tnLst>
  </p:timing>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096819559"/>
      </p:ext>
    </p:extLst>
  </p:cSld>
  <p:clrMapOvr>
    <a:masterClrMapping/>
  </p:clrMapOvr>
  <p:transition>
    <p:fade/>
  </p:transition>
  <p:timing>
    <p:tnLst>
      <p:par>
        <p:cTn id="1" dur="indefinite" restart="never" nodeType="tmRoot"/>
      </p:par>
    </p:tnLst>
  </p:timing>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lvl1pPr>
              <a:defRPr>
                <a:gradFill>
                  <a:gsLst>
                    <a:gs pos="1250">
                      <a:schemeClr val="tx2"/>
                    </a:gs>
                    <a:gs pos="99000">
                      <a:schemeClr val="tx2"/>
                    </a:gs>
                  </a:gsLst>
                  <a:lin ang="5400000" scaled="0"/>
                </a:gra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285963805"/>
      </p:ext>
    </p:extLst>
  </p:cSld>
  <p:clrMapOvr>
    <a:masterClrMapping/>
  </p:clrMapOvr>
  <p:transition>
    <p:fade/>
  </p:transition>
  <p:timing>
    <p:tnLst>
      <p:par>
        <p:cTn id="1" dur="indefinite" restart="never" nodeType="tmRoot"/>
      </p:par>
    </p:tnLst>
  </p:timing>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593125352"/>
      </p:ext>
    </p:extLst>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4075357253"/>
      </p:ext>
    </p:extLst>
  </p:cSld>
  <p:clrMapOvr>
    <a:masterClrMapping/>
  </p:clrMapOvr>
  <p:transition>
    <p:fade/>
  </p:transition>
  <p:timing>
    <p:tnLst>
      <p:par>
        <p:cTn id="1" dur="indefinite" restart="never" nodeType="tmRoot"/>
      </p:par>
    </p:tn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567266423"/>
      </p:ext>
    </p:extLst>
  </p:cSld>
  <p:clrMapOvr>
    <a:masterClrMapping/>
  </p:clrMapOvr>
  <p:transition>
    <p:fade/>
  </p:transition>
  <p:timing>
    <p:tnLst>
      <p:par>
        <p:cTn id="1" dur="indefinite" restart="never" nodeType="tmRoot"/>
      </p:par>
    </p:tnLst>
  </p:timing>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068406994"/>
      </p:ext>
    </p:extLst>
  </p:cSld>
  <p:clrMapOvr>
    <a:masterClrMapping/>
  </p:clrMapOvr>
  <p:transition>
    <p:fade/>
  </p:transition>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04995440"/>
      </p:ext>
    </p:extLst>
  </p:cSld>
  <p:clrMapOvr>
    <a:masterClrMapping/>
  </p:clrMapOvr>
  <p:transition>
    <p:fade/>
  </p:transition>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051665384"/>
      </p:ext>
    </p:extLst>
  </p:cSld>
  <p:clrMapOvr>
    <a:masterClrMapping/>
  </p:clrMapOvr>
  <p:transition>
    <p:fade/>
  </p:transition>
  <p:timing>
    <p:tnLst>
      <p:par>
        <p:cTn id="1" dur="indefinite" restart="never" nodeType="tmRoot"/>
      </p:par>
    </p:tnLst>
  </p:timing>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964522687"/>
      </p:ext>
    </p:extLst>
  </p:cSld>
  <p:clrMapOvr>
    <a:masterClrMapping/>
  </p:clrMapOvr>
  <p:transition>
    <p:fade/>
  </p:transition>
  <p:timing>
    <p:tnLst>
      <p:par>
        <p:cTn id="1" dur="indefinite" restart="never" nodeType="tmRoot"/>
      </p:par>
    </p:tnLst>
  </p:timing>
</p:sldLayout>
</file>

<file path=ppt/slideLayouts/slideLayout55.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059045150"/>
      </p:ext>
    </p:extLst>
  </p:cSld>
  <p:clrMapOvr>
    <a:masterClrMapping/>
  </p:clrMapOvr>
  <p:transition>
    <p:fade/>
  </p:transition>
  <p:timing>
    <p:tnLst>
      <p:par>
        <p:cTn id="1" dur="indefinite" restart="never" nodeType="tmRoot"/>
      </p:par>
    </p:tnLst>
  </p:timing>
</p:sldLayout>
</file>

<file path=ppt/slideLayouts/slideLayout56.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284630160"/>
      </p:ext>
    </p:extLst>
  </p:cSld>
  <p:clrMapOvr>
    <a:masterClrMapping/>
  </p:clrMapOvr>
  <p:transition>
    <p:fade/>
  </p:transition>
  <p:timing>
    <p:tnLst>
      <p:par>
        <p:cTn id="1" dur="indefinite" restart="never" nodeType="tmRoot"/>
      </p:par>
    </p:tnLst>
  </p:timing>
</p:sldLayout>
</file>

<file path=ppt/slideLayouts/slideLayout57.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612503143"/>
      </p:ext>
    </p:extLst>
  </p:cSld>
  <p:clrMapOvr>
    <a:masterClrMapping/>
  </p:clrMapOvr>
  <p:transition>
    <p:fade/>
  </p:transition>
  <p:timing>
    <p:tnLst>
      <p:par>
        <p:cTn id="1" dur="indefinite" restart="never" nodeType="tmRoot"/>
      </p:par>
    </p:tnLst>
  </p:timing>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53" indent="0">
              <a:buNone/>
              <a:defRPr>
                <a:gradFill>
                  <a:gsLst>
                    <a:gs pos="1250">
                      <a:srgbClr val="000000"/>
                    </a:gs>
                    <a:gs pos="100000">
                      <a:srgbClr val="000000"/>
                    </a:gs>
                  </a:gsLst>
                  <a:lin ang="5400000" scaled="0"/>
                </a:gradFill>
                <a:latin typeface="Segoe UI" pitchFamily="34" charset="0"/>
                <a:cs typeface="Segoe UI" pitchFamily="34" charset="0"/>
              </a:defRPr>
            </a:lvl2pPr>
            <a:lvl3pPr marL="58460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563"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997"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722830610"/>
      </p:ext>
    </p:extLst>
  </p:cSld>
  <p:clrMapOvr>
    <a:masterClrMapping/>
  </p:clrMapOvr>
  <p:transition>
    <p:fade/>
  </p:transition>
</p:sldLayout>
</file>

<file path=ppt/slideLayouts/slideLayout59.xml><?xml version="1.0" encoding="utf-8"?>
<p:sldLayout xmlns:a="http://schemas.openxmlformats.org/drawingml/2006/main" xmlns:r="http://schemas.openxmlformats.org/officeDocument/2006/relationships" xmlns:p="http://schemas.openxmlformats.org/presentationml/2006/main" showMasterSp="0"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3576756374"/>
      </p:ext>
    </p:extLst>
  </p:cSld>
  <p:clrMapOvr>
    <a:masterClrMapping/>
  </p:clrMapOvr>
  <p:transition>
    <p:fade/>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762536910"/>
      </p:ext>
    </p:extLst>
  </p:cSld>
  <p:clrMapOvr>
    <a:masterClrMapping/>
  </p:clrMapOvr>
  <p:transition>
    <p:fade/>
  </p:transition>
  <p:timing>
    <p:tnLst>
      <p:par>
        <p:cTn id="1" dur="indefinite" restart="never" nodeType="tmRoot"/>
      </p:par>
    </p:tnLst>
  </p:timing>
</p:sldLayout>
</file>

<file path=ppt/slideLayouts/slideLayout60.xml><?xml version="1.0" encoding="utf-8"?>
<p:sldLayout xmlns:a="http://schemas.openxmlformats.org/drawingml/2006/main" xmlns:r="http://schemas.openxmlformats.org/officeDocument/2006/relationships" xmlns:p="http://schemas.openxmlformats.org/presentationml/2006/main" showMasterSp="0" preserve="1" userDrawn="1">
  <p:cSld name="Title Slide 2">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4846638" y="3954463"/>
            <a:ext cx="7315200" cy="2743199"/>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4846638" y="3954462"/>
            <a:ext cx="7315200" cy="1371580"/>
          </a:xfrm>
          <a:noFill/>
        </p:spPr>
        <p:txBody>
          <a:bodyPr lIns="146304" tIns="91440" rIns="146304" bIns="91440" anchor="t" anchorCtr="0"/>
          <a:lstStyle>
            <a:lvl1pPr algn="l" defTabSz="932742" rtl="0" eaLnBrk="1" latinLnBrk="0" hangingPunct="1">
              <a:lnSpc>
                <a:spcPct val="90000"/>
              </a:lnSpc>
              <a:spcBef>
                <a:spcPct val="0"/>
              </a:spcBef>
              <a:buNone/>
              <a:defRPr lang="en-US" sz="5200" b="0" kern="1200" cap="none" spc="-100" baseline="0" dirty="0">
                <a:ln w="3175">
                  <a:noFill/>
                </a:ln>
                <a:gradFill>
                  <a:gsLst>
                    <a:gs pos="5833">
                      <a:schemeClr val="tx1"/>
                    </a:gs>
                    <a:gs pos="18000">
                      <a:schemeClr val="tx1"/>
                    </a:gs>
                  </a:gsLst>
                  <a:lin ang="5400000" scaled="0"/>
                </a:gradFill>
                <a:effectLst/>
                <a:latin typeface="+mj-lt"/>
                <a:ea typeface="+mn-ea"/>
                <a:cs typeface="Segoe UI" pitchFamily="34" charset="0"/>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4846637" y="5326042"/>
            <a:ext cx="7315201" cy="1372151"/>
          </a:xfrm>
          <a:noFill/>
        </p:spPr>
        <p:txBody>
          <a:bodyPr lIns="146304" tIns="109728" rIns="146304" bIns="109728">
            <a:noAutofit/>
          </a:bodyPr>
          <a:lstStyle>
            <a:lvl1pPr marL="0" indent="0">
              <a:spcBef>
                <a:spcPts val="0"/>
              </a:spcBef>
              <a:buNone/>
              <a:defRPr lang="en-US" sz="3200" kern="1200" spc="0" baseline="0" dirty="0" smtClean="0">
                <a:gradFill>
                  <a:gsLst>
                    <a:gs pos="2917">
                      <a:schemeClr val="tx1"/>
                    </a:gs>
                    <a:gs pos="30000">
                      <a:schemeClr val="tx1"/>
                    </a:gs>
                  </a:gsLst>
                  <a:lin ang="5400000" scaled="0"/>
                </a:gradFill>
                <a:latin typeface="+mj-lt"/>
                <a:ea typeface="+mn-ea"/>
                <a:cs typeface="+mn-cs"/>
              </a:defRPr>
            </a:lvl1pPr>
          </a:lstStyle>
          <a:p>
            <a:pPr marL="0" marR="0" lvl="0" indent="0" algn="l" defTabSz="932742" rtl="0" eaLnBrk="1" fontAlgn="auto" latinLnBrk="0" hangingPunct="1">
              <a:lnSpc>
                <a:spcPct val="90000"/>
              </a:lnSpc>
              <a:spcBef>
                <a:spcPts val="0"/>
              </a:spcBef>
              <a:spcAft>
                <a:spcPts val="0"/>
              </a:spcAft>
              <a:buClrTx/>
              <a:buSzPct val="90000"/>
              <a:buFont typeface="Arial" pitchFamily="34" charset="0"/>
              <a:buNone/>
              <a:tabLst/>
            </a:pPr>
            <a:r>
              <a:rPr lang="en-US" dirty="0" smtClean="0"/>
              <a:t>Speaker Name</a:t>
            </a:r>
          </a:p>
        </p:txBody>
      </p:sp>
      <p:pic>
        <p:nvPicPr>
          <p:cNvPr id="1026" name="Picture 2" descr="\\sfp\Work\White_Whale\5-30072_SharePoint_Conference\Templates\Client_provided\psd\psd\SPC_Logo.png"/>
          <p:cNvPicPr>
            <a:picLocks noChangeAspect="1" noChangeArrowheads="1"/>
          </p:cNvPicPr>
          <p:nvPr userDrawn="1"/>
        </p:nvPicPr>
        <p:blipFill>
          <a:blip r:embed="rId4" cstate="screen">
            <a:extLst>
              <a:ext uri="{28A0092B-C50C-407E-A947-70E740481C1C}">
                <a14:useLocalDpi xmlns:a14="http://schemas.microsoft.com/office/drawing/2010/main"/>
              </a:ext>
            </a:extLst>
          </a:blip>
          <a:srcRect/>
          <a:stretch>
            <a:fillRect/>
          </a:stretch>
        </p:blipFill>
        <p:spPr bwMode="auto">
          <a:xfrm>
            <a:off x="2536401" y="2491433"/>
            <a:ext cx="1498013" cy="2080858"/>
          </a:xfrm>
          <a:prstGeom prst="rect">
            <a:avLst/>
          </a:prstGeom>
          <a:noFill/>
          <a:extLst>
            <a:ext uri="{909E8E84-426E-40DD-AFC4-6F175D3DCCD1}">
              <a14:hiddenFill xmlns:a14="http://schemas.microsoft.com/office/drawing/2010/main">
                <a:solidFill>
                  <a:srgbClr val="FFFFFF"/>
                </a:solidFill>
              </a14:hiddenFill>
            </a:ext>
          </a:extLst>
        </p:spPr>
      </p:pic>
      <p:sp>
        <p:nvSpPr>
          <p:cNvPr id="3" name="Text Placeholder 2"/>
          <p:cNvSpPr>
            <a:spLocks noGrp="1"/>
          </p:cNvSpPr>
          <p:nvPr>
            <p:ph type="body" sz="quarter" idx="13" hasCustomPrompt="1"/>
          </p:nvPr>
        </p:nvSpPr>
        <p:spPr>
          <a:xfrm>
            <a:off x="9785350" y="1028409"/>
            <a:ext cx="2376488" cy="461665"/>
          </a:xfrm>
        </p:spPr>
        <p:txBody>
          <a:bodyPr/>
          <a:lstStyle>
            <a:lvl1pPr marL="0" indent="0" algn="r">
              <a:buNone/>
              <a:defRPr sz="2000">
                <a:latin typeface="+mn-lt"/>
              </a:defRPr>
            </a:lvl1pPr>
          </a:lstStyle>
          <a:p>
            <a:pPr lvl="0"/>
            <a:r>
              <a:rPr lang="en-US" dirty="0" smtClean="0"/>
              <a:t>Session code</a:t>
            </a:r>
            <a:endParaRPr lang="en-US" dirty="0"/>
          </a:p>
        </p:txBody>
      </p:sp>
    </p:spTree>
    <p:extLst>
      <p:ext uri="{BB962C8B-B14F-4D97-AF65-F5344CB8AC3E}">
        <p14:creationId xmlns:p14="http://schemas.microsoft.com/office/powerpoint/2010/main" val="3245523544"/>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61.xml><?xml version="1.0" encoding="utf-8"?>
<p:sldLayout xmlns:a="http://schemas.openxmlformats.org/drawingml/2006/main" xmlns:r="http://schemas.openxmlformats.org/officeDocument/2006/relationships" xmlns:p="http://schemas.openxmlformats.org/presentationml/2006/main" showMasterSp="0" preserve="1" userDrawn="1">
  <p:cSld name="Walk-in">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10417877" y="6183603"/>
            <a:ext cx="1552931" cy="331497"/>
          </a:xfrm>
          <a:prstGeom prst="rect">
            <a:avLst/>
          </a:prstGeom>
        </p:spPr>
      </p:pic>
      <p:grpSp>
        <p:nvGrpSpPr>
          <p:cNvPr id="5" name="Group 4"/>
          <p:cNvGrpSpPr/>
          <p:nvPr userDrawn="1"/>
        </p:nvGrpSpPr>
        <p:grpSpPr>
          <a:xfrm>
            <a:off x="274638" y="5600359"/>
            <a:ext cx="2194608" cy="1097304"/>
            <a:chOff x="274638" y="5600359"/>
            <a:chExt cx="2194608" cy="1097304"/>
          </a:xfrm>
        </p:grpSpPr>
        <p:sp>
          <p:nvSpPr>
            <p:cNvPr id="7" name="Rounded Rectangle 6"/>
            <p:cNvSpPr/>
            <p:nvPr userDrawn="1"/>
          </p:nvSpPr>
          <p:spPr bwMode="auto">
            <a:xfrm>
              <a:off x="274638" y="5600359"/>
              <a:ext cx="2194608" cy="1097304"/>
            </a:xfrm>
            <a:prstGeom prst="roundRect">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8" name="Freeform 6"/>
            <p:cNvSpPr>
              <a:spLocks noEditPoints="1"/>
            </p:cNvSpPr>
            <p:nvPr userDrawn="1"/>
          </p:nvSpPr>
          <p:spPr bwMode="auto">
            <a:xfrm>
              <a:off x="968154" y="5772575"/>
              <a:ext cx="807577" cy="807577"/>
            </a:xfrm>
            <a:custGeom>
              <a:avLst/>
              <a:gdLst>
                <a:gd name="T0" fmla="*/ 256 w 1728"/>
                <a:gd name="T1" fmla="*/ 256 h 1728"/>
                <a:gd name="T2" fmla="*/ 1728 w 1728"/>
                <a:gd name="T3" fmla="*/ 864 h 1728"/>
                <a:gd name="T4" fmla="*/ 864 w 1728"/>
                <a:gd name="T5" fmla="*/ 1728 h 1728"/>
                <a:gd name="T6" fmla="*/ 0 w 1728"/>
                <a:gd name="T7" fmla="*/ 864 h 1728"/>
                <a:gd name="T8" fmla="*/ 864 w 1728"/>
                <a:gd name="T9" fmla="*/ 0 h 1728"/>
                <a:gd name="T10" fmla="*/ 1472 w 1728"/>
                <a:gd name="T11" fmla="*/ 256 h 1728"/>
                <a:gd name="T12" fmla="*/ 864 w 1728"/>
                <a:gd name="T13" fmla="*/ 93 h 1728"/>
                <a:gd name="T14" fmla="*/ 319 w 1728"/>
                <a:gd name="T15" fmla="*/ 319 h 1728"/>
                <a:gd name="T16" fmla="*/ 93 w 1728"/>
                <a:gd name="T17" fmla="*/ 864 h 1728"/>
                <a:gd name="T18" fmla="*/ 319 w 1728"/>
                <a:gd name="T19" fmla="*/ 1409 h 1728"/>
                <a:gd name="T20" fmla="*/ 864 w 1728"/>
                <a:gd name="T21" fmla="*/ 1635 h 1728"/>
                <a:gd name="T22" fmla="*/ 1409 w 1728"/>
                <a:gd name="T23" fmla="*/ 1409 h 1728"/>
                <a:gd name="T24" fmla="*/ 1635 w 1728"/>
                <a:gd name="T25" fmla="*/ 864 h 1728"/>
                <a:gd name="T26" fmla="*/ 1409 w 1728"/>
                <a:gd name="T27" fmla="*/ 319 h 1728"/>
                <a:gd name="T28" fmla="*/ 864 w 1728"/>
                <a:gd name="T29" fmla="*/ 93 h 1728"/>
                <a:gd name="T30" fmla="*/ 1523 w 1728"/>
                <a:gd name="T31" fmla="*/ 934 h 1728"/>
                <a:gd name="T32" fmla="*/ 1264 w 1728"/>
                <a:gd name="T33" fmla="*/ 1043 h 1728"/>
                <a:gd name="T34" fmla="*/ 1394 w 1728"/>
                <a:gd name="T35" fmla="*/ 671 h 1728"/>
                <a:gd name="T36" fmla="*/ 970 w 1728"/>
                <a:gd name="T37" fmla="*/ 914 h 1728"/>
                <a:gd name="T38" fmla="*/ 562 w 1728"/>
                <a:gd name="T39" fmla="*/ 928 h 1728"/>
                <a:gd name="T40" fmla="*/ 221 w 1728"/>
                <a:gd name="T41" fmla="*/ 1043 h 1728"/>
                <a:gd name="T42" fmla="*/ 388 w 1728"/>
                <a:gd name="T43" fmla="*/ 671 h 1728"/>
                <a:gd name="T44" fmla="*/ 757 w 1728"/>
                <a:gd name="T45" fmla="*/ 633 h 1728"/>
                <a:gd name="T46" fmla="*/ 651 w 1728"/>
                <a:gd name="T47" fmla="*/ 830 h 1728"/>
                <a:gd name="T48" fmla="*/ 864 w 1728"/>
                <a:gd name="T49" fmla="*/ 717 h 1728"/>
                <a:gd name="T50" fmla="*/ 757 w 1728"/>
                <a:gd name="T51" fmla="*/ 914 h 1728"/>
                <a:gd name="T52" fmla="*/ 970 w 1728"/>
                <a:gd name="T53" fmla="*/ 800 h 1728"/>
                <a:gd name="T54" fmla="*/ 1100 w 1728"/>
                <a:gd name="T55" fmla="*/ 671 h 1728"/>
                <a:gd name="T56" fmla="*/ 1229 w 1728"/>
                <a:gd name="T57" fmla="*/ 934 h 1728"/>
                <a:gd name="T58" fmla="*/ 970 w 1728"/>
                <a:gd name="T59" fmla="*/ 1043 h 1728"/>
                <a:gd name="T60" fmla="*/ 455 w 1728"/>
                <a:gd name="T61" fmla="*/ 857 h 1728"/>
                <a:gd name="T62" fmla="*/ 346 w 1728"/>
                <a:gd name="T63" fmla="*/ 778 h 1728"/>
                <a:gd name="T64" fmla="*/ 374 w 1728"/>
                <a:gd name="T65" fmla="*/ 936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28" h="1728">
                  <a:moveTo>
                    <a:pt x="256" y="256"/>
                  </a:moveTo>
                  <a:cubicBezTo>
                    <a:pt x="256" y="256"/>
                    <a:pt x="256" y="256"/>
                    <a:pt x="256" y="256"/>
                  </a:cubicBezTo>
                  <a:moveTo>
                    <a:pt x="864" y="0"/>
                  </a:moveTo>
                  <a:cubicBezTo>
                    <a:pt x="1341" y="0"/>
                    <a:pt x="1728" y="387"/>
                    <a:pt x="1728" y="864"/>
                  </a:cubicBezTo>
                  <a:cubicBezTo>
                    <a:pt x="1728" y="864"/>
                    <a:pt x="1728" y="864"/>
                    <a:pt x="1728" y="864"/>
                  </a:cubicBezTo>
                  <a:cubicBezTo>
                    <a:pt x="1728" y="1341"/>
                    <a:pt x="1341" y="1728"/>
                    <a:pt x="864" y="1728"/>
                  </a:cubicBezTo>
                  <a:cubicBezTo>
                    <a:pt x="864" y="1728"/>
                    <a:pt x="864" y="1728"/>
                    <a:pt x="864" y="1728"/>
                  </a:cubicBezTo>
                  <a:cubicBezTo>
                    <a:pt x="387" y="1728"/>
                    <a:pt x="0" y="1341"/>
                    <a:pt x="0" y="864"/>
                  </a:cubicBezTo>
                  <a:cubicBezTo>
                    <a:pt x="0" y="864"/>
                    <a:pt x="0" y="864"/>
                    <a:pt x="0" y="864"/>
                  </a:cubicBezTo>
                  <a:cubicBezTo>
                    <a:pt x="0" y="387"/>
                    <a:pt x="387" y="0"/>
                    <a:pt x="864" y="0"/>
                  </a:cubicBezTo>
                  <a:cubicBezTo>
                    <a:pt x="864" y="0"/>
                    <a:pt x="864" y="0"/>
                    <a:pt x="864" y="0"/>
                  </a:cubicBezTo>
                  <a:moveTo>
                    <a:pt x="1472" y="256"/>
                  </a:moveTo>
                  <a:cubicBezTo>
                    <a:pt x="1472" y="256"/>
                    <a:pt x="1472" y="256"/>
                    <a:pt x="1472" y="256"/>
                  </a:cubicBezTo>
                  <a:moveTo>
                    <a:pt x="864" y="93"/>
                  </a:moveTo>
                  <a:cubicBezTo>
                    <a:pt x="651" y="93"/>
                    <a:pt x="459" y="180"/>
                    <a:pt x="319" y="319"/>
                  </a:cubicBezTo>
                  <a:cubicBezTo>
                    <a:pt x="319" y="319"/>
                    <a:pt x="319" y="319"/>
                    <a:pt x="319" y="319"/>
                  </a:cubicBezTo>
                  <a:cubicBezTo>
                    <a:pt x="180" y="459"/>
                    <a:pt x="93" y="651"/>
                    <a:pt x="93" y="864"/>
                  </a:cubicBezTo>
                  <a:cubicBezTo>
                    <a:pt x="93" y="864"/>
                    <a:pt x="93" y="864"/>
                    <a:pt x="93" y="864"/>
                  </a:cubicBezTo>
                  <a:cubicBezTo>
                    <a:pt x="93" y="1077"/>
                    <a:pt x="180" y="1269"/>
                    <a:pt x="319" y="1409"/>
                  </a:cubicBezTo>
                  <a:cubicBezTo>
                    <a:pt x="319" y="1409"/>
                    <a:pt x="319" y="1409"/>
                    <a:pt x="319" y="1409"/>
                  </a:cubicBezTo>
                  <a:cubicBezTo>
                    <a:pt x="459" y="1548"/>
                    <a:pt x="651" y="1635"/>
                    <a:pt x="864" y="1635"/>
                  </a:cubicBezTo>
                  <a:cubicBezTo>
                    <a:pt x="864" y="1635"/>
                    <a:pt x="864" y="1635"/>
                    <a:pt x="864" y="1635"/>
                  </a:cubicBezTo>
                  <a:cubicBezTo>
                    <a:pt x="1077" y="1635"/>
                    <a:pt x="1269" y="1548"/>
                    <a:pt x="1409" y="1409"/>
                  </a:cubicBezTo>
                  <a:cubicBezTo>
                    <a:pt x="1409" y="1409"/>
                    <a:pt x="1409" y="1409"/>
                    <a:pt x="1409" y="1409"/>
                  </a:cubicBezTo>
                  <a:cubicBezTo>
                    <a:pt x="1548" y="1269"/>
                    <a:pt x="1635" y="1077"/>
                    <a:pt x="1635" y="864"/>
                  </a:cubicBezTo>
                  <a:cubicBezTo>
                    <a:pt x="1635" y="864"/>
                    <a:pt x="1635" y="864"/>
                    <a:pt x="1635" y="864"/>
                  </a:cubicBezTo>
                  <a:cubicBezTo>
                    <a:pt x="1635" y="651"/>
                    <a:pt x="1548" y="459"/>
                    <a:pt x="1409" y="319"/>
                  </a:cubicBezTo>
                  <a:cubicBezTo>
                    <a:pt x="1409" y="319"/>
                    <a:pt x="1409" y="319"/>
                    <a:pt x="1409" y="319"/>
                  </a:cubicBezTo>
                  <a:cubicBezTo>
                    <a:pt x="1269" y="180"/>
                    <a:pt x="1077" y="93"/>
                    <a:pt x="864" y="93"/>
                  </a:cubicBezTo>
                  <a:cubicBezTo>
                    <a:pt x="864" y="93"/>
                    <a:pt x="864" y="93"/>
                    <a:pt x="864" y="93"/>
                  </a:cubicBezTo>
                  <a:moveTo>
                    <a:pt x="1394" y="934"/>
                  </a:moveTo>
                  <a:cubicBezTo>
                    <a:pt x="1523" y="934"/>
                    <a:pt x="1523" y="934"/>
                    <a:pt x="1523" y="934"/>
                  </a:cubicBezTo>
                  <a:cubicBezTo>
                    <a:pt x="1523" y="1043"/>
                    <a:pt x="1523" y="1043"/>
                    <a:pt x="1523" y="1043"/>
                  </a:cubicBezTo>
                  <a:cubicBezTo>
                    <a:pt x="1264" y="1043"/>
                    <a:pt x="1264" y="1043"/>
                    <a:pt x="1264" y="1043"/>
                  </a:cubicBezTo>
                  <a:cubicBezTo>
                    <a:pt x="1264" y="671"/>
                    <a:pt x="1264" y="671"/>
                    <a:pt x="1264" y="671"/>
                  </a:cubicBezTo>
                  <a:cubicBezTo>
                    <a:pt x="1394" y="671"/>
                    <a:pt x="1394" y="671"/>
                    <a:pt x="1394" y="671"/>
                  </a:cubicBezTo>
                  <a:lnTo>
                    <a:pt x="1394" y="934"/>
                  </a:lnTo>
                  <a:close/>
                  <a:moveTo>
                    <a:pt x="970" y="914"/>
                  </a:moveTo>
                  <a:cubicBezTo>
                    <a:pt x="757" y="1082"/>
                    <a:pt x="757" y="1082"/>
                    <a:pt x="757" y="1082"/>
                  </a:cubicBezTo>
                  <a:cubicBezTo>
                    <a:pt x="562" y="928"/>
                    <a:pt x="562" y="928"/>
                    <a:pt x="562" y="928"/>
                  </a:cubicBezTo>
                  <a:cubicBezTo>
                    <a:pt x="534" y="996"/>
                    <a:pt x="466" y="1043"/>
                    <a:pt x="388" y="1043"/>
                  </a:cubicBezTo>
                  <a:cubicBezTo>
                    <a:pt x="221" y="1043"/>
                    <a:pt x="221" y="1043"/>
                    <a:pt x="221" y="1043"/>
                  </a:cubicBezTo>
                  <a:cubicBezTo>
                    <a:pt x="221" y="671"/>
                    <a:pt x="221" y="671"/>
                    <a:pt x="221" y="671"/>
                  </a:cubicBezTo>
                  <a:cubicBezTo>
                    <a:pt x="388" y="671"/>
                    <a:pt x="388" y="671"/>
                    <a:pt x="388" y="671"/>
                  </a:cubicBezTo>
                  <a:cubicBezTo>
                    <a:pt x="475" y="671"/>
                    <a:pt x="538" y="727"/>
                    <a:pt x="562" y="786"/>
                  </a:cubicBezTo>
                  <a:cubicBezTo>
                    <a:pt x="757" y="633"/>
                    <a:pt x="757" y="633"/>
                    <a:pt x="757" y="633"/>
                  </a:cubicBezTo>
                  <a:cubicBezTo>
                    <a:pt x="829" y="690"/>
                    <a:pt x="829" y="690"/>
                    <a:pt x="829" y="690"/>
                  </a:cubicBezTo>
                  <a:cubicBezTo>
                    <a:pt x="651" y="830"/>
                    <a:pt x="651" y="830"/>
                    <a:pt x="651" y="830"/>
                  </a:cubicBezTo>
                  <a:cubicBezTo>
                    <a:pt x="685" y="857"/>
                    <a:pt x="685" y="857"/>
                    <a:pt x="685" y="857"/>
                  </a:cubicBezTo>
                  <a:cubicBezTo>
                    <a:pt x="864" y="717"/>
                    <a:pt x="864" y="717"/>
                    <a:pt x="864" y="717"/>
                  </a:cubicBezTo>
                  <a:cubicBezTo>
                    <a:pt x="936" y="773"/>
                    <a:pt x="936" y="773"/>
                    <a:pt x="936" y="773"/>
                  </a:cubicBezTo>
                  <a:cubicBezTo>
                    <a:pt x="757" y="914"/>
                    <a:pt x="757" y="914"/>
                    <a:pt x="757" y="914"/>
                  </a:cubicBezTo>
                  <a:cubicBezTo>
                    <a:pt x="791" y="941"/>
                    <a:pt x="791" y="941"/>
                    <a:pt x="791" y="941"/>
                  </a:cubicBezTo>
                  <a:cubicBezTo>
                    <a:pt x="970" y="800"/>
                    <a:pt x="970" y="800"/>
                    <a:pt x="970" y="800"/>
                  </a:cubicBezTo>
                  <a:cubicBezTo>
                    <a:pt x="970" y="671"/>
                    <a:pt x="970" y="671"/>
                    <a:pt x="970" y="671"/>
                  </a:cubicBezTo>
                  <a:cubicBezTo>
                    <a:pt x="1100" y="671"/>
                    <a:pt x="1100" y="671"/>
                    <a:pt x="1100" y="671"/>
                  </a:cubicBezTo>
                  <a:cubicBezTo>
                    <a:pt x="1100" y="934"/>
                    <a:pt x="1100" y="934"/>
                    <a:pt x="1100" y="934"/>
                  </a:cubicBezTo>
                  <a:cubicBezTo>
                    <a:pt x="1229" y="934"/>
                    <a:pt x="1229" y="934"/>
                    <a:pt x="1229" y="934"/>
                  </a:cubicBezTo>
                  <a:cubicBezTo>
                    <a:pt x="1229" y="1043"/>
                    <a:pt x="1229" y="1043"/>
                    <a:pt x="1229" y="1043"/>
                  </a:cubicBezTo>
                  <a:cubicBezTo>
                    <a:pt x="970" y="1043"/>
                    <a:pt x="970" y="1043"/>
                    <a:pt x="970" y="1043"/>
                  </a:cubicBezTo>
                  <a:lnTo>
                    <a:pt x="970" y="914"/>
                  </a:lnTo>
                  <a:close/>
                  <a:moveTo>
                    <a:pt x="455" y="857"/>
                  </a:moveTo>
                  <a:cubicBezTo>
                    <a:pt x="455" y="807"/>
                    <a:pt x="422" y="778"/>
                    <a:pt x="375" y="778"/>
                  </a:cubicBezTo>
                  <a:cubicBezTo>
                    <a:pt x="346" y="778"/>
                    <a:pt x="346" y="778"/>
                    <a:pt x="346" y="778"/>
                  </a:cubicBezTo>
                  <a:cubicBezTo>
                    <a:pt x="346" y="936"/>
                    <a:pt x="346" y="936"/>
                    <a:pt x="346" y="936"/>
                  </a:cubicBezTo>
                  <a:cubicBezTo>
                    <a:pt x="374" y="936"/>
                    <a:pt x="374" y="936"/>
                    <a:pt x="374" y="936"/>
                  </a:cubicBezTo>
                  <a:cubicBezTo>
                    <a:pt x="418" y="936"/>
                    <a:pt x="455" y="912"/>
                    <a:pt x="455" y="857"/>
                  </a:cubicBezTo>
                  <a:close/>
                </a:path>
              </a:pathLst>
            </a:custGeom>
            <a:solidFill>
              <a:srgbClr val="000000"/>
            </a:solidFill>
            <a:ln>
              <a:noFill/>
            </a:ln>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grpSp>
    </p:spTree>
    <p:extLst>
      <p:ext uri="{BB962C8B-B14F-4D97-AF65-F5344CB8AC3E}">
        <p14:creationId xmlns:p14="http://schemas.microsoft.com/office/powerpoint/2010/main" val="394380260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62.xml><?xml version="1.0" encoding="utf-8"?>
<p:sldLayout xmlns:a="http://schemas.openxmlformats.org/drawingml/2006/main" xmlns:r="http://schemas.openxmlformats.org/officeDocument/2006/relationships" xmlns:p="http://schemas.openxmlformats.org/presentationml/2006/main" showMasterSp="0" preserve="1" userDrawn="1">
  <p:cSld name="Dem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8300" cy="1371579"/>
          </a:xfrm>
          <a:noFill/>
        </p:spPr>
        <p:txBody>
          <a:bodyPr tIns="91440" bIns="91440" anchor="t" anchorCtr="0"/>
          <a:lstStyle>
            <a:lvl1pPr algn="l" defTabSz="932742" rtl="0" eaLnBrk="1" latinLnBrk="0" hangingPunct="1">
              <a:lnSpc>
                <a:spcPct val="90000"/>
              </a:lnSpc>
              <a:spcBef>
                <a:spcPct val="0"/>
              </a:spcBef>
              <a:buNone/>
              <a:defRPr lang="en-US" sz="5200" b="0" kern="1200" cap="none" spc="-100" baseline="0" dirty="0">
                <a:ln w="3175">
                  <a:noFill/>
                </a:ln>
                <a:gradFill>
                  <a:gsLst>
                    <a:gs pos="5833">
                      <a:schemeClr val="tx1"/>
                    </a:gs>
                    <a:gs pos="18000">
                      <a:schemeClr val="tx1"/>
                    </a:gs>
                  </a:gsLst>
                  <a:lin ang="5400000" scaled="0"/>
                </a:gradFill>
                <a:effectLst/>
                <a:latin typeface="+mj-lt"/>
                <a:ea typeface="+mn-ea"/>
                <a:cs typeface="Segoe UI" pitchFamily="34" charset="0"/>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9" y="5326043"/>
            <a:ext cx="8229600" cy="1372414"/>
          </a:xfrm>
          <a:noFill/>
        </p:spPr>
        <p:txBody>
          <a:bodyPr lIns="182880" tIns="146304" rIns="182880" bIns="146304">
            <a:noAutofit/>
          </a:bodyPr>
          <a:lstStyle>
            <a:lvl1pPr marL="0" indent="0">
              <a:spcBef>
                <a:spcPts val="0"/>
              </a:spcBef>
              <a:buNone/>
              <a:defRPr lang="en-US" sz="3000" kern="1200" spc="0" baseline="0" dirty="0" smtClean="0">
                <a:gradFill>
                  <a:gsLst>
                    <a:gs pos="0">
                      <a:schemeClr val="tx1"/>
                    </a:gs>
                    <a:gs pos="100000">
                      <a:schemeClr val="tx1"/>
                    </a:gs>
                  </a:gsLst>
                  <a:lin ang="5400000" scaled="0"/>
                </a:gradFill>
                <a:latin typeface="+mj-lt"/>
                <a:ea typeface="+mn-ea"/>
                <a:cs typeface="+mn-cs"/>
              </a:defRPr>
            </a:lvl1pPr>
          </a:lstStyle>
          <a:p>
            <a:pPr marL="0" marR="0" lvl="0" indent="0" algn="l" defTabSz="932742" rtl="0" eaLnBrk="1" fontAlgn="auto" latinLnBrk="0" hangingPunct="1">
              <a:lnSpc>
                <a:spcPct val="90000"/>
              </a:lnSpc>
              <a:spcBef>
                <a:spcPts val="0"/>
              </a:spcBef>
              <a:spcAft>
                <a:spcPts val="0"/>
              </a:spcAft>
              <a:buClrTx/>
              <a:buSzPct val="90000"/>
              <a:buFont typeface="Arial" pitchFamily="34" charset="0"/>
              <a:buNone/>
              <a:tabLst/>
            </a:pPr>
            <a:r>
              <a:rPr lang="en-US" dirty="0" smtClean="0"/>
              <a:t>Speaker Name</a:t>
            </a:r>
          </a:p>
        </p:txBody>
      </p:sp>
    </p:spTree>
    <p:extLst>
      <p:ext uri="{BB962C8B-B14F-4D97-AF65-F5344CB8AC3E}">
        <p14:creationId xmlns:p14="http://schemas.microsoft.com/office/powerpoint/2010/main" val="501113137"/>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63.xml><?xml version="1.0" encoding="utf-8"?>
<p:sldLayout xmlns:a="http://schemas.openxmlformats.org/drawingml/2006/main" xmlns:r="http://schemas.openxmlformats.org/officeDocument/2006/relationships" xmlns:p="http://schemas.openxmlformats.org/presentationml/2006/main" showMasterSp="0" preserve="1" userDrawn="1">
  <p:cSld name="Vide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ounded Rectangle 4"/>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9599"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81442707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64.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973868926"/>
      </p:ext>
    </p:extLst>
  </p:cSld>
  <p:clrMapOvr>
    <a:masterClrMapping/>
  </p:clrMapOvr>
  <p:transition>
    <p:fade/>
  </p:transition>
  <p:timing>
    <p:tnLst>
      <p:par>
        <p:cTn id="1" dur="indefinite" restart="never" nodeType="tmRoot"/>
      </p:par>
    </p:tnLst>
  </p:timing>
</p:sldLayout>
</file>

<file path=ppt/slideLayouts/slideLayout65.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681961228"/>
      </p:ext>
    </p:extLst>
  </p:cSld>
  <p:clrMapOvr>
    <a:masterClrMapping/>
  </p:clrMapOvr>
  <p:transition>
    <p:fade/>
  </p:transition>
  <p:timing>
    <p:tnLst>
      <p:par>
        <p:cTn id="1" dur="indefinite" restart="never" nodeType="tmRoot"/>
      </p:par>
    </p:tnLst>
  </p:timing>
</p:sldLayout>
</file>

<file path=ppt/slideLayouts/slideLayout66.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3904016489"/>
      </p:ext>
    </p:extLst>
  </p:cSld>
  <p:clrMapOvr>
    <a:masterClrMapping/>
  </p:clrMapOvr>
  <p:transition>
    <p:fade/>
  </p:transition>
  <p:timing>
    <p:tnLst>
      <p:par>
        <p:cTn id="1" dur="indefinite" restart="never" nodeType="tmRoot"/>
      </p:par>
    </p:tnLst>
  </p:timing>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lumMod val="40000"/>
                        <a:lumOff val="60000"/>
                      </a:schemeClr>
                    </a:gs>
                    <a:gs pos="99000">
                      <a:schemeClr val="tx2">
                        <a:lumMod val="40000"/>
                        <a:lumOff val="60000"/>
                      </a:schemeClr>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79645641"/>
      </p:ext>
    </p:extLst>
  </p:cSld>
  <p:clrMapOvr>
    <a:masterClrMapping/>
  </p:clrMapOvr>
  <p:transition>
    <p:fade/>
  </p:transition>
  <p:timing>
    <p:tnLst>
      <p:par>
        <p:cTn id="1" dur="indefinite" restart="never" nodeType="tmRoot"/>
      </p:par>
    </p:tnLst>
  </p:timing>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579563540"/>
      </p:ext>
    </p:extLst>
  </p:cSld>
  <p:clrMapOvr>
    <a:masterClrMapping/>
  </p:clrMapOvr>
  <p:transition>
    <p:fade/>
  </p:transition>
  <p:timing>
    <p:tnLst>
      <p:par>
        <p:cTn id="1" dur="indefinite" restart="never" nodeType="tmRoot"/>
      </p:par>
    </p:tnLst>
  </p:timing>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530641029"/>
      </p:ext>
    </p:extLst>
  </p:cSld>
  <p:clrMapOvr>
    <a:masterClrMapping/>
  </p:clrMapOvr>
  <p:transition>
    <p:fade/>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472271686"/>
      </p:ext>
    </p:extLst>
  </p:cSld>
  <p:clrMapOvr>
    <a:masterClrMapping/>
  </p:clrMapOvr>
  <p:transition>
    <p:fade/>
  </p:transition>
  <p:timing>
    <p:tnLst>
      <p:par>
        <p:cTn id="1" dur="indefinite" restart="never" nodeType="tmRoot"/>
      </p:par>
    </p:tnLst>
  </p:timing>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131141337"/>
      </p:ext>
    </p:extLst>
  </p:cSld>
  <p:clrMapOvr>
    <a:masterClrMapping/>
  </p:clrMapOvr>
  <p:transition>
    <p:fade/>
  </p:transition>
  <p:timing>
    <p:tnLst>
      <p:par>
        <p:cTn id="1" dur="indefinite" restart="never" nodeType="tmRoot"/>
      </p:par>
    </p:tnLst>
  </p:timing>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251532391"/>
      </p:ext>
    </p:extLst>
  </p:cSld>
  <p:clrMapOvr>
    <a:masterClrMapping/>
  </p:clrMapOvr>
  <p:transition>
    <p:fade/>
  </p:transition>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252605634"/>
      </p:ext>
    </p:extLst>
  </p:cSld>
  <p:clrMapOvr>
    <a:masterClrMapping/>
  </p:clrMapOvr>
  <p:transition>
    <p:fade/>
  </p:transition>
  <p:timing>
    <p:tnLst>
      <p:par>
        <p:cTn id="1" dur="indefinite" restart="never" nodeType="tmRoot"/>
      </p:par>
    </p:tnLst>
  </p:timing>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157199901"/>
      </p:ext>
    </p:extLst>
  </p:cSld>
  <p:clrMapOvr>
    <a:masterClrMapping/>
  </p:clrMapOvr>
  <p:transition>
    <p:fade/>
  </p:transition>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015335156"/>
      </p:ext>
    </p:extLst>
  </p:cSld>
  <p:clrMapOvr>
    <a:masterClrMapping/>
  </p:clrMapOvr>
  <p:transition>
    <p:fade/>
  </p:transition>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065474537"/>
      </p:ext>
    </p:extLst>
  </p:cSld>
  <p:clrMapOvr>
    <a:masterClrMapping/>
  </p:clrMapOvr>
  <p:transition>
    <p:fade/>
  </p:transition>
  <p:timing>
    <p:tnLst>
      <p:par>
        <p:cTn id="1" dur="indefinite" restart="never" nodeType="tmRoot"/>
      </p:par>
    </p:tnLst>
  </p:timing>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861829564"/>
      </p:ext>
    </p:extLst>
  </p:cSld>
  <p:clrMapOvr>
    <a:masterClrMapping/>
  </p:clrMapOvr>
  <p:transition>
    <p:fade/>
  </p:transition>
  <p:timing>
    <p:tnLst>
      <p:par>
        <p:cTn id="1" dur="indefinite" restart="never" nodeType="tmRoot"/>
      </p:par>
    </p:tnLst>
  </p:timing>
</p:sldLayout>
</file>

<file path=ppt/slideLayouts/slideLayout77.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590952834"/>
      </p:ext>
    </p:extLst>
  </p:cSld>
  <p:clrMapOvr>
    <a:masterClrMapping/>
  </p:clrMapOvr>
  <p:transition>
    <p:fade/>
  </p:transition>
  <p:timing>
    <p:tnLst>
      <p:par>
        <p:cTn id="1" dur="indefinite" restart="never" nodeType="tmRoot"/>
      </p:par>
    </p:tnLst>
  </p:timing>
</p:sldLayout>
</file>

<file path=ppt/slideLayouts/slideLayout78.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920116049"/>
      </p:ext>
    </p:extLst>
  </p:cSld>
  <p:clrMapOvr>
    <a:masterClrMapping/>
  </p:clrMapOvr>
  <p:transition>
    <p:fade/>
  </p:transition>
  <p:timing>
    <p:tnLst>
      <p:par>
        <p:cTn id="1" dur="indefinite" restart="never" nodeType="tmRoot"/>
      </p:par>
    </p:tnLst>
  </p:timing>
</p:sldLayout>
</file>

<file path=ppt/slideLayouts/slideLayout79.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686660268"/>
      </p:ext>
    </p:extLst>
  </p:cSld>
  <p:clrMapOvr>
    <a:masterClrMapping/>
  </p:clrMapOvr>
  <p:transition>
    <p:fad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lumMod val="40000"/>
                        <a:lumOff val="60000"/>
                      </a:schemeClr>
                    </a:gs>
                    <a:gs pos="99000">
                      <a:schemeClr val="tx2">
                        <a:lumMod val="40000"/>
                        <a:lumOff val="60000"/>
                      </a:schemeClr>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174816850"/>
      </p:ext>
    </p:extLst>
  </p:cSld>
  <p:clrMapOvr>
    <a:masterClrMapping/>
  </p:clrMapOvr>
  <p:transition>
    <p:fade/>
  </p:transition>
  <p:timing>
    <p:tnLst>
      <p:par>
        <p:cTn id="1" dur="indefinite" restart="never" nodeType="tmRoot"/>
      </p:par>
    </p:tnLst>
  </p:timing>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53" indent="0">
              <a:buNone/>
              <a:defRPr>
                <a:gradFill>
                  <a:gsLst>
                    <a:gs pos="1250">
                      <a:srgbClr val="000000"/>
                    </a:gs>
                    <a:gs pos="100000">
                      <a:srgbClr val="000000"/>
                    </a:gs>
                  </a:gsLst>
                  <a:lin ang="5400000" scaled="0"/>
                </a:gradFill>
                <a:latin typeface="Segoe UI" pitchFamily="34" charset="0"/>
                <a:cs typeface="Segoe UI" pitchFamily="34" charset="0"/>
              </a:defRPr>
            </a:lvl2pPr>
            <a:lvl3pPr marL="58460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563"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997"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235527517"/>
      </p:ext>
    </p:extLst>
  </p:cSld>
  <p:clrMapOvr>
    <a:masterClrMapping/>
  </p:clrMapOvr>
  <p:transition>
    <p:fade/>
  </p:transition>
</p:sldLayout>
</file>

<file path=ppt/slideLayouts/slideLayout81.xml><?xml version="1.0" encoding="utf-8"?>
<p:sldLayout xmlns:a="http://schemas.openxmlformats.org/drawingml/2006/main" xmlns:r="http://schemas.openxmlformats.org/officeDocument/2006/relationships" xmlns:p="http://schemas.openxmlformats.org/presentationml/2006/main" showMasterSp="0"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dirty="0" smtClean="0"/>
              <a:t>Click to edit Master title style</a:t>
            </a:r>
            <a:endParaRPr lang="en-US" dirty="0"/>
          </a:p>
        </p:txBody>
      </p:sp>
    </p:spTree>
    <p:extLst>
      <p:ext uri="{BB962C8B-B14F-4D97-AF65-F5344CB8AC3E}">
        <p14:creationId xmlns:p14="http://schemas.microsoft.com/office/powerpoint/2010/main" val="3795564392"/>
      </p:ext>
    </p:extLst>
  </p:cSld>
  <p:clrMapOvr>
    <a:masterClrMapping/>
  </p:clrMapOvr>
  <p:transition>
    <p:fade/>
  </p:transition>
  <p:timing>
    <p:tnLst>
      <p:par>
        <p:cTn id="1" dur="indefinite" restart="never" nodeType="tmRoot"/>
      </p:par>
    </p:tnLst>
  </p:timing>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3"/>
            <a:ext cx="11887200" cy="2047629"/>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533" indent="0">
              <a:buNone/>
              <a:defRPr/>
            </a:lvl3pPr>
            <a:lvl4pPr marL="457065" indent="0">
              <a:buNone/>
              <a:defRPr/>
            </a:lvl4pPr>
            <a:lvl5pPr marL="685598"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166043910"/>
      </p:ext>
    </p:extLst>
  </p:cSld>
  <p:clrMapOvr>
    <a:masterClrMapping/>
  </p:clrMapOvr>
  <p:transition>
    <p:fade/>
  </p:transition>
  <p:timing>
    <p:tnLst>
      <p:par>
        <p:cTn id="1" dur="indefinite" restart="never" nodeType="tmRoot"/>
      </p:par>
    </p:tnLst>
  </p:timing>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3"/>
            <a:ext cx="11887200" cy="2047629"/>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533" indent="0">
              <a:buNone/>
              <a:defRPr/>
            </a:lvl3pPr>
            <a:lvl4pPr marL="457065" indent="0">
              <a:buNone/>
              <a:defRPr/>
            </a:lvl4pPr>
            <a:lvl5pPr marL="685598"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557822839"/>
      </p:ext>
    </p:extLst>
  </p:cSld>
  <p:clrMapOvr>
    <a:masterClrMapping/>
  </p:clrMapOvr>
  <p:transition>
    <p:fade/>
  </p:transition>
  <p:timing>
    <p:tnLst>
      <p:par>
        <p:cTn id="1" dur="indefinite" restart="never" nodeType="tmRoot"/>
      </p:par>
    </p:tnLst>
  </p:timing>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954737107"/>
      </p:ext>
    </p:extLst>
  </p:cSld>
  <p:clrMapOvr>
    <a:masterClrMapping/>
  </p:clrMapOvr>
  <p:transition>
    <p:fade/>
  </p:transition>
  <p:timing>
    <p:tnLst>
      <p:par>
        <p:cTn id="1" dur="indefinite" restart="never" nodeType="tmRoot"/>
      </p:par>
    </p:tnLst>
  </p:timing>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925452684"/>
      </p:ext>
    </p:extLst>
  </p:cSld>
  <p:clrMapOvr>
    <a:masterClrMapping/>
  </p:clrMapOvr>
  <p:transition>
    <p:fade/>
  </p:transition>
  <p:timing>
    <p:tnLst>
      <p:par>
        <p:cTn id="1" dur="indefinite" restart="never" nodeType="tmRoot"/>
      </p:par>
    </p:tnLst>
  </p:timing>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081920688"/>
      </p:ext>
    </p:extLst>
  </p:cSld>
  <p:clrMapOvr>
    <a:masterClrMapping/>
  </p:clrMapOvr>
  <p:transition>
    <p:fade/>
  </p:transition>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292451506"/>
      </p:ext>
    </p:extLst>
  </p:cSld>
  <p:clrMapOvr>
    <a:masterClrMapping/>
  </p:clrMapOvr>
  <p:transition>
    <p:fade/>
  </p:transition>
  <p:timing>
    <p:tnLst>
      <p:par>
        <p:cTn id="1" dur="indefinite" restart="never" nodeType="tmRoot"/>
      </p:par>
    </p:tnLst>
  </p:timing>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52"/>
            <a:ext cx="5486399" cy="2536079"/>
          </a:xfrm>
        </p:spPr>
        <p:txBody>
          <a:bodyPr wrap="square">
            <a:spAutoFit/>
          </a:bodyPr>
          <a:lstStyle>
            <a:lvl1pPr marL="287254" indent="-287254">
              <a:spcBef>
                <a:spcPts val="1224"/>
              </a:spcBef>
              <a:buClr>
                <a:schemeClr val="tx1"/>
              </a:buClr>
              <a:buFont typeface="Arial" pitchFamily="34" charset="0"/>
              <a:buChar char="•"/>
              <a:defRPr sz="3600"/>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52"/>
            <a:ext cx="5486399" cy="2536079"/>
          </a:xfrm>
        </p:spPr>
        <p:txBody>
          <a:bodyPr wrap="square">
            <a:spAutoFit/>
          </a:bodyPr>
          <a:lstStyle>
            <a:lvl1pPr marL="287254" indent="-287254">
              <a:spcBef>
                <a:spcPts val="1224"/>
              </a:spcBef>
              <a:buClr>
                <a:schemeClr val="tx1"/>
              </a:buClr>
              <a:buFont typeface="Arial" pitchFamily="34" charset="0"/>
              <a:buChar char="•"/>
              <a:defRPr sz="3600"/>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217299289"/>
      </p:ext>
    </p:extLst>
  </p:cSld>
  <p:clrMapOvr>
    <a:masterClrMapping/>
  </p:clrMapOvr>
  <p:transition>
    <p:fade/>
  </p:transition>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52"/>
            <a:ext cx="5486399" cy="2536079"/>
          </a:xfrm>
        </p:spPr>
        <p:txBody>
          <a:bodyPr wrap="square">
            <a:spAutoFit/>
          </a:bodyPr>
          <a:lstStyle>
            <a:lvl1pPr marL="287254" indent="-287254">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52"/>
            <a:ext cx="5486399" cy="2536079"/>
          </a:xfrm>
        </p:spPr>
        <p:txBody>
          <a:bodyPr wrap="square">
            <a:spAutoFit/>
          </a:bodyPr>
          <a:lstStyle>
            <a:lvl1pPr marL="287254" indent="-287254">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726215205"/>
      </p:ext>
    </p:extLst>
  </p:cSld>
  <p:clrMapOvr>
    <a:masterClrMapping/>
  </p:clrMapOvr>
  <p:transitio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843985228"/>
      </p:ext>
    </p:extLst>
  </p:cSld>
  <p:clrMapOvr>
    <a:masterClrMapping/>
  </p:clrMapOvr>
  <p:transition>
    <p:fade/>
  </p:transition>
  <p:timing>
    <p:tnLst>
      <p:par>
        <p:cTn id="1" dur="indefinite" restart="never" nodeType="tmRoot"/>
      </p:par>
    </p:tnLst>
  </p:timing>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33891850"/>
      </p:ext>
    </p:extLst>
  </p:cSld>
  <p:clrMapOvr>
    <a:masterClrMapping/>
  </p:clrMapOvr>
  <p:transition>
    <p:fade/>
  </p:transition>
  <p:timing>
    <p:tnLst>
      <p:par>
        <p:cTn id="1" dur="indefinite" restart="never" nodeType="tmRoot"/>
      </p:par>
    </p:tnLst>
  </p:timing>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371378102"/>
      </p:ext>
    </p:extLst>
  </p:cSld>
  <p:clrMapOvr>
    <a:masterClrMapping/>
  </p:clrMapOvr>
  <p:transition>
    <p:fade/>
  </p:transition>
  <p:timing>
    <p:tnLst>
      <p:par>
        <p:cTn id="1" dur="indefinite" restart="never" nodeType="tmRoot"/>
      </p:par>
    </p:tnLst>
  </p:timing>
</p:sldLayout>
</file>

<file path=ppt/slideLayouts/slideLayout92.xml><?xml version="1.0" encoding="utf-8"?>
<p:sldLayout xmlns:a="http://schemas.openxmlformats.org/drawingml/2006/main" xmlns:r="http://schemas.openxmlformats.org/officeDocument/2006/relationships" xmlns:p="http://schemas.openxmlformats.org/presentationml/2006/main" showMasterSp="0" preserve="1" userDrawn="1">
  <p:cSld name="Title Slide 2">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1026" name="Picture 2" descr="\\sfp\Work\White_Whale\5-30072_SharePoint_Conference\Templates\Client_provided\psd\psd\SPC_Logo.png"/>
          <p:cNvPicPr>
            <a:picLocks noChangeAspect="1" noChangeArrowheads="1"/>
          </p:cNvPicPr>
          <p:nvPr userDrawn="1"/>
        </p:nvPicPr>
        <p:blipFill>
          <a:blip r:embed="rId3" cstate="screen">
            <a:extLst>
              <a:ext uri="{28A0092B-C50C-407E-A947-70E740481C1C}">
                <a14:useLocalDpi xmlns:a14="http://schemas.microsoft.com/office/drawing/2010/main"/>
              </a:ext>
            </a:extLst>
          </a:blip>
          <a:srcRect/>
          <a:stretch>
            <a:fillRect/>
          </a:stretch>
        </p:blipFill>
        <p:spPr bwMode="auto">
          <a:xfrm>
            <a:off x="2560677" y="2491433"/>
            <a:ext cx="1498013" cy="2080858"/>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2"/>
          <p:cNvPicPr>
            <a:picLocks noChangeAspect="1" noChangeArrowheads="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6921174" y="1618318"/>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4" name="Text Placeholder 11"/>
          <p:cNvSpPr>
            <a:spLocks noGrp="1"/>
          </p:cNvSpPr>
          <p:nvPr>
            <p:ph type="body" sz="quarter" idx="13" hasCustomPrompt="1"/>
          </p:nvPr>
        </p:nvSpPr>
        <p:spPr>
          <a:xfrm>
            <a:off x="10058401" y="1028409"/>
            <a:ext cx="2103437" cy="461665"/>
          </a:xfrm>
        </p:spPr>
        <p:txBody>
          <a:bodyPr/>
          <a:lstStyle>
            <a:lvl1pPr marL="0" indent="0" algn="r" defTabSz="932742" rtl="0" eaLnBrk="1" latinLnBrk="0" hangingPunct="1">
              <a:lnSpc>
                <a:spcPct val="90000"/>
              </a:lnSpc>
              <a:spcBef>
                <a:spcPct val="0"/>
              </a:spcBef>
              <a:buNone/>
              <a:defRPr lang="en-US" sz="2000" b="0" kern="1200" cap="none" spc="-100" baseline="0" dirty="0">
                <a:ln w="3175">
                  <a:noFill/>
                </a:ln>
                <a:gradFill>
                  <a:gsLst>
                    <a:gs pos="5833">
                      <a:schemeClr val="tx1"/>
                    </a:gs>
                    <a:gs pos="18000">
                      <a:schemeClr val="tx1"/>
                    </a:gs>
                  </a:gsLst>
                  <a:lin ang="5400000" scaled="0"/>
                </a:gradFill>
                <a:effectLst/>
                <a:latin typeface="+mn-lt"/>
                <a:ea typeface="+mn-ea"/>
                <a:cs typeface="Segoe UI" pitchFamily="34" charset="0"/>
              </a:defRPr>
            </a:lvl1pPr>
          </a:lstStyle>
          <a:p>
            <a:pPr lvl="0"/>
            <a:r>
              <a:rPr lang="en-US" dirty="0" smtClean="0"/>
              <a:t>Session code</a:t>
            </a:r>
            <a:endParaRPr lang="en-US" dirty="0"/>
          </a:p>
        </p:txBody>
      </p:sp>
      <p:sp>
        <p:nvSpPr>
          <p:cNvPr id="3" name="Rounded Rectangle 2"/>
          <p:cNvSpPr/>
          <p:nvPr userDrawn="1"/>
        </p:nvSpPr>
        <p:spPr bwMode="auto">
          <a:xfrm>
            <a:off x="4846638" y="3954463"/>
            <a:ext cx="7315200" cy="2743199"/>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bwMode="black">
          <a:xfrm>
            <a:off x="4846638" y="3954462"/>
            <a:ext cx="7315200" cy="1371579"/>
          </a:xfrm>
          <a:noFill/>
        </p:spPr>
        <p:txBody>
          <a:bodyPr lIns="146304" tIns="91440" rIns="146304" bIns="91440" anchor="t" anchorCtr="0"/>
          <a:lstStyle>
            <a:lvl1pPr>
              <a:defRPr sz="5200" spc="-100" baseline="0">
                <a:gradFill>
                  <a:gsLst>
                    <a:gs pos="5833">
                      <a:schemeClr val="tx1"/>
                    </a:gs>
                    <a:gs pos="18000">
                      <a:schemeClr val="tx1"/>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bwMode="black">
          <a:xfrm>
            <a:off x="4846637" y="5326042"/>
            <a:ext cx="7315201" cy="1372151"/>
          </a:xfrm>
          <a:noFill/>
        </p:spPr>
        <p:txBody>
          <a:bodyPr lIns="146304" tIns="109728" rIns="146304" bIns="109728">
            <a:noAutofit/>
          </a:bodyPr>
          <a:lstStyle>
            <a:lvl1pPr marL="0" indent="0">
              <a:spcBef>
                <a:spcPts val="0"/>
              </a:spcBef>
              <a:buNone/>
              <a:defRPr sz="3200" spc="0" baseline="0">
                <a:gradFill>
                  <a:gsLst>
                    <a:gs pos="2917">
                      <a:schemeClr val="tx1"/>
                    </a:gs>
                    <a:gs pos="3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3191615395"/>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93.xml><?xml version="1.0" encoding="utf-8"?>
<p:sldLayout xmlns:a="http://schemas.openxmlformats.org/drawingml/2006/main" xmlns:r="http://schemas.openxmlformats.org/officeDocument/2006/relationships" xmlns:p="http://schemas.openxmlformats.org/presentationml/2006/main" showMasterSp="0" preserve="1" userDrawn="1">
  <p:cSld name="Walk-in">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10417877" y="6183603"/>
            <a:ext cx="1552931" cy="331497"/>
          </a:xfrm>
          <a:prstGeom prst="rect">
            <a:avLst/>
          </a:prstGeom>
        </p:spPr>
      </p:pic>
      <p:grpSp>
        <p:nvGrpSpPr>
          <p:cNvPr id="9" name="Group 8"/>
          <p:cNvGrpSpPr/>
          <p:nvPr userDrawn="1"/>
        </p:nvGrpSpPr>
        <p:grpSpPr>
          <a:xfrm>
            <a:off x="274638" y="5600359"/>
            <a:ext cx="2194608" cy="1097304"/>
            <a:chOff x="274638" y="5600359"/>
            <a:chExt cx="2194608" cy="1097304"/>
          </a:xfrm>
        </p:grpSpPr>
        <p:sp>
          <p:nvSpPr>
            <p:cNvPr id="10" name="Rounded Rectangle 9"/>
            <p:cNvSpPr/>
            <p:nvPr userDrawn="1"/>
          </p:nvSpPr>
          <p:spPr bwMode="auto">
            <a:xfrm>
              <a:off x="274638" y="5600359"/>
              <a:ext cx="2194608" cy="1097304"/>
            </a:xfrm>
            <a:prstGeom prst="roundRect">
              <a:avLst/>
            </a:prstGeom>
            <a:solidFill>
              <a:srgbClr val="FFFFFF"/>
            </a:solidFill>
            <a:ln w="9525" cap="flat" cmpd="sng" algn="ctr">
              <a:noFill/>
              <a:prstDash val="solid"/>
              <a:headEnd type="none" w="med" len="med"/>
              <a:tailEnd type="none" w="med" len="med"/>
            </a:ln>
            <a:effectLst>
              <a:outerShdw blurRad="50800" dist="12700" dir="5400000" algn="t" rotWithShape="0">
                <a:prstClr val="black">
                  <a:alpha val="31000"/>
                </a:prstClr>
              </a:outerShdw>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defRPr/>
              </a:pPr>
              <a:endParaRPr lang="en-US" sz="3000" kern="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1" name="Freeform 6"/>
            <p:cNvSpPr>
              <a:spLocks noEditPoints="1"/>
            </p:cNvSpPr>
            <p:nvPr userDrawn="1"/>
          </p:nvSpPr>
          <p:spPr bwMode="auto">
            <a:xfrm>
              <a:off x="968154" y="5772575"/>
              <a:ext cx="807577" cy="807577"/>
            </a:xfrm>
            <a:custGeom>
              <a:avLst/>
              <a:gdLst>
                <a:gd name="T0" fmla="*/ 256 w 1728"/>
                <a:gd name="T1" fmla="*/ 256 h 1728"/>
                <a:gd name="T2" fmla="*/ 1728 w 1728"/>
                <a:gd name="T3" fmla="*/ 864 h 1728"/>
                <a:gd name="T4" fmla="*/ 864 w 1728"/>
                <a:gd name="T5" fmla="*/ 1728 h 1728"/>
                <a:gd name="T6" fmla="*/ 0 w 1728"/>
                <a:gd name="T7" fmla="*/ 864 h 1728"/>
                <a:gd name="T8" fmla="*/ 864 w 1728"/>
                <a:gd name="T9" fmla="*/ 0 h 1728"/>
                <a:gd name="T10" fmla="*/ 1472 w 1728"/>
                <a:gd name="T11" fmla="*/ 256 h 1728"/>
                <a:gd name="T12" fmla="*/ 864 w 1728"/>
                <a:gd name="T13" fmla="*/ 93 h 1728"/>
                <a:gd name="T14" fmla="*/ 319 w 1728"/>
                <a:gd name="T15" fmla="*/ 319 h 1728"/>
                <a:gd name="T16" fmla="*/ 93 w 1728"/>
                <a:gd name="T17" fmla="*/ 864 h 1728"/>
                <a:gd name="T18" fmla="*/ 319 w 1728"/>
                <a:gd name="T19" fmla="*/ 1409 h 1728"/>
                <a:gd name="T20" fmla="*/ 864 w 1728"/>
                <a:gd name="T21" fmla="*/ 1635 h 1728"/>
                <a:gd name="T22" fmla="*/ 1409 w 1728"/>
                <a:gd name="T23" fmla="*/ 1409 h 1728"/>
                <a:gd name="T24" fmla="*/ 1635 w 1728"/>
                <a:gd name="T25" fmla="*/ 864 h 1728"/>
                <a:gd name="T26" fmla="*/ 1409 w 1728"/>
                <a:gd name="T27" fmla="*/ 319 h 1728"/>
                <a:gd name="T28" fmla="*/ 864 w 1728"/>
                <a:gd name="T29" fmla="*/ 93 h 1728"/>
                <a:gd name="T30" fmla="*/ 1523 w 1728"/>
                <a:gd name="T31" fmla="*/ 934 h 1728"/>
                <a:gd name="T32" fmla="*/ 1264 w 1728"/>
                <a:gd name="T33" fmla="*/ 1043 h 1728"/>
                <a:gd name="T34" fmla="*/ 1394 w 1728"/>
                <a:gd name="T35" fmla="*/ 671 h 1728"/>
                <a:gd name="T36" fmla="*/ 970 w 1728"/>
                <a:gd name="T37" fmla="*/ 914 h 1728"/>
                <a:gd name="T38" fmla="*/ 562 w 1728"/>
                <a:gd name="T39" fmla="*/ 928 h 1728"/>
                <a:gd name="T40" fmla="*/ 221 w 1728"/>
                <a:gd name="T41" fmla="*/ 1043 h 1728"/>
                <a:gd name="T42" fmla="*/ 388 w 1728"/>
                <a:gd name="T43" fmla="*/ 671 h 1728"/>
                <a:gd name="T44" fmla="*/ 757 w 1728"/>
                <a:gd name="T45" fmla="*/ 633 h 1728"/>
                <a:gd name="T46" fmla="*/ 651 w 1728"/>
                <a:gd name="T47" fmla="*/ 830 h 1728"/>
                <a:gd name="T48" fmla="*/ 864 w 1728"/>
                <a:gd name="T49" fmla="*/ 717 h 1728"/>
                <a:gd name="T50" fmla="*/ 757 w 1728"/>
                <a:gd name="T51" fmla="*/ 914 h 1728"/>
                <a:gd name="T52" fmla="*/ 970 w 1728"/>
                <a:gd name="T53" fmla="*/ 800 h 1728"/>
                <a:gd name="T54" fmla="*/ 1100 w 1728"/>
                <a:gd name="T55" fmla="*/ 671 h 1728"/>
                <a:gd name="T56" fmla="*/ 1229 w 1728"/>
                <a:gd name="T57" fmla="*/ 934 h 1728"/>
                <a:gd name="T58" fmla="*/ 970 w 1728"/>
                <a:gd name="T59" fmla="*/ 1043 h 1728"/>
                <a:gd name="T60" fmla="*/ 455 w 1728"/>
                <a:gd name="T61" fmla="*/ 857 h 1728"/>
                <a:gd name="T62" fmla="*/ 346 w 1728"/>
                <a:gd name="T63" fmla="*/ 778 h 1728"/>
                <a:gd name="T64" fmla="*/ 374 w 1728"/>
                <a:gd name="T65" fmla="*/ 936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28" h="1728">
                  <a:moveTo>
                    <a:pt x="256" y="256"/>
                  </a:moveTo>
                  <a:cubicBezTo>
                    <a:pt x="256" y="256"/>
                    <a:pt x="256" y="256"/>
                    <a:pt x="256" y="256"/>
                  </a:cubicBezTo>
                  <a:moveTo>
                    <a:pt x="864" y="0"/>
                  </a:moveTo>
                  <a:cubicBezTo>
                    <a:pt x="1341" y="0"/>
                    <a:pt x="1728" y="387"/>
                    <a:pt x="1728" y="864"/>
                  </a:cubicBezTo>
                  <a:cubicBezTo>
                    <a:pt x="1728" y="864"/>
                    <a:pt x="1728" y="864"/>
                    <a:pt x="1728" y="864"/>
                  </a:cubicBezTo>
                  <a:cubicBezTo>
                    <a:pt x="1728" y="1341"/>
                    <a:pt x="1341" y="1728"/>
                    <a:pt x="864" y="1728"/>
                  </a:cubicBezTo>
                  <a:cubicBezTo>
                    <a:pt x="864" y="1728"/>
                    <a:pt x="864" y="1728"/>
                    <a:pt x="864" y="1728"/>
                  </a:cubicBezTo>
                  <a:cubicBezTo>
                    <a:pt x="387" y="1728"/>
                    <a:pt x="0" y="1341"/>
                    <a:pt x="0" y="864"/>
                  </a:cubicBezTo>
                  <a:cubicBezTo>
                    <a:pt x="0" y="864"/>
                    <a:pt x="0" y="864"/>
                    <a:pt x="0" y="864"/>
                  </a:cubicBezTo>
                  <a:cubicBezTo>
                    <a:pt x="0" y="387"/>
                    <a:pt x="387" y="0"/>
                    <a:pt x="864" y="0"/>
                  </a:cubicBezTo>
                  <a:cubicBezTo>
                    <a:pt x="864" y="0"/>
                    <a:pt x="864" y="0"/>
                    <a:pt x="864" y="0"/>
                  </a:cubicBezTo>
                  <a:moveTo>
                    <a:pt x="1472" y="256"/>
                  </a:moveTo>
                  <a:cubicBezTo>
                    <a:pt x="1472" y="256"/>
                    <a:pt x="1472" y="256"/>
                    <a:pt x="1472" y="256"/>
                  </a:cubicBezTo>
                  <a:moveTo>
                    <a:pt x="864" y="93"/>
                  </a:moveTo>
                  <a:cubicBezTo>
                    <a:pt x="651" y="93"/>
                    <a:pt x="459" y="180"/>
                    <a:pt x="319" y="319"/>
                  </a:cubicBezTo>
                  <a:cubicBezTo>
                    <a:pt x="319" y="319"/>
                    <a:pt x="319" y="319"/>
                    <a:pt x="319" y="319"/>
                  </a:cubicBezTo>
                  <a:cubicBezTo>
                    <a:pt x="180" y="459"/>
                    <a:pt x="93" y="651"/>
                    <a:pt x="93" y="864"/>
                  </a:cubicBezTo>
                  <a:cubicBezTo>
                    <a:pt x="93" y="864"/>
                    <a:pt x="93" y="864"/>
                    <a:pt x="93" y="864"/>
                  </a:cubicBezTo>
                  <a:cubicBezTo>
                    <a:pt x="93" y="1077"/>
                    <a:pt x="180" y="1269"/>
                    <a:pt x="319" y="1409"/>
                  </a:cubicBezTo>
                  <a:cubicBezTo>
                    <a:pt x="319" y="1409"/>
                    <a:pt x="319" y="1409"/>
                    <a:pt x="319" y="1409"/>
                  </a:cubicBezTo>
                  <a:cubicBezTo>
                    <a:pt x="459" y="1548"/>
                    <a:pt x="651" y="1635"/>
                    <a:pt x="864" y="1635"/>
                  </a:cubicBezTo>
                  <a:cubicBezTo>
                    <a:pt x="864" y="1635"/>
                    <a:pt x="864" y="1635"/>
                    <a:pt x="864" y="1635"/>
                  </a:cubicBezTo>
                  <a:cubicBezTo>
                    <a:pt x="1077" y="1635"/>
                    <a:pt x="1269" y="1548"/>
                    <a:pt x="1409" y="1409"/>
                  </a:cubicBezTo>
                  <a:cubicBezTo>
                    <a:pt x="1409" y="1409"/>
                    <a:pt x="1409" y="1409"/>
                    <a:pt x="1409" y="1409"/>
                  </a:cubicBezTo>
                  <a:cubicBezTo>
                    <a:pt x="1548" y="1269"/>
                    <a:pt x="1635" y="1077"/>
                    <a:pt x="1635" y="864"/>
                  </a:cubicBezTo>
                  <a:cubicBezTo>
                    <a:pt x="1635" y="864"/>
                    <a:pt x="1635" y="864"/>
                    <a:pt x="1635" y="864"/>
                  </a:cubicBezTo>
                  <a:cubicBezTo>
                    <a:pt x="1635" y="651"/>
                    <a:pt x="1548" y="459"/>
                    <a:pt x="1409" y="319"/>
                  </a:cubicBezTo>
                  <a:cubicBezTo>
                    <a:pt x="1409" y="319"/>
                    <a:pt x="1409" y="319"/>
                    <a:pt x="1409" y="319"/>
                  </a:cubicBezTo>
                  <a:cubicBezTo>
                    <a:pt x="1269" y="180"/>
                    <a:pt x="1077" y="93"/>
                    <a:pt x="864" y="93"/>
                  </a:cubicBezTo>
                  <a:cubicBezTo>
                    <a:pt x="864" y="93"/>
                    <a:pt x="864" y="93"/>
                    <a:pt x="864" y="93"/>
                  </a:cubicBezTo>
                  <a:moveTo>
                    <a:pt x="1394" y="934"/>
                  </a:moveTo>
                  <a:cubicBezTo>
                    <a:pt x="1523" y="934"/>
                    <a:pt x="1523" y="934"/>
                    <a:pt x="1523" y="934"/>
                  </a:cubicBezTo>
                  <a:cubicBezTo>
                    <a:pt x="1523" y="1043"/>
                    <a:pt x="1523" y="1043"/>
                    <a:pt x="1523" y="1043"/>
                  </a:cubicBezTo>
                  <a:cubicBezTo>
                    <a:pt x="1264" y="1043"/>
                    <a:pt x="1264" y="1043"/>
                    <a:pt x="1264" y="1043"/>
                  </a:cubicBezTo>
                  <a:cubicBezTo>
                    <a:pt x="1264" y="671"/>
                    <a:pt x="1264" y="671"/>
                    <a:pt x="1264" y="671"/>
                  </a:cubicBezTo>
                  <a:cubicBezTo>
                    <a:pt x="1394" y="671"/>
                    <a:pt x="1394" y="671"/>
                    <a:pt x="1394" y="671"/>
                  </a:cubicBezTo>
                  <a:lnTo>
                    <a:pt x="1394" y="934"/>
                  </a:lnTo>
                  <a:close/>
                  <a:moveTo>
                    <a:pt x="970" y="914"/>
                  </a:moveTo>
                  <a:cubicBezTo>
                    <a:pt x="757" y="1082"/>
                    <a:pt x="757" y="1082"/>
                    <a:pt x="757" y="1082"/>
                  </a:cubicBezTo>
                  <a:cubicBezTo>
                    <a:pt x="562" y="928"/>
                    <a:pt x="562" y="928"/>
                    <a:pt x="562" y="928"/>
                  </a:cubicBezTo>
                  <a:cubicBezTo>
                    <a:pt x="534" y="996"/>
                    <a:pt x="466" y="1043"/>
                    <a:pt x="388" y="1043"/>
                  </a:cubicBezTo>
                  <a:cubicBezTo>
                    <a:pt x="221" y="1043"/>
                    <a:pt x="221" y="1043"/>
                    <a:pt x="221" y="1043"/>
                  </a:cubicBezTo>
                  <a:cubicBezTo>
                    <a:pt x="221" y="671"/>
                    <a:pt x="221" y="671"/>
                    <a:pt x="221" y="671"/>
                  </a:cubicBezTo>
                  <a:cubicBezTo>
                    <a:pt x="388" y="671"/>
                    <a:pt x="388" y="671"/>
                    <a:pt x="388" y="671"/>
                  </a:cubicBezTo>
                  <a:cubicBezTo>
                    <a:pt x="475" y="671"/>
                    <a:pt x="538" y="727"/>
                    <a:pt x="562" y="786"/>
                  </a:cubicBezTo>
                  <a:cubicBezTo>
                    <a:pt x="757" y="633"/>
                    <a:pt x="757" y="633"/>
                    <a:pt x="757" y="633"/>
                  </a:cubicBezTo>
                  <a:cubicBezTo>
                    <a:pt x="829" y="690"/>
                    <a:pt x="829" y="690"/>
                    <a:pt x="829" y="690"/>
                  </a:cubicBezTo>
                  <a:cubicBezTo>
                    <a:pt x="651" y="830"/>
                    <a:pt x="651" y="830"/>
                    <a:pt x="651" y="830"/>
                  </a:cubicBezTo>
                  <a:cubicBezTo>
                    <a:pt x="685" y="857"/>
                    <a:pt x="685" y="857"/>
                    <a:pt x="685" y="857"/>
                  </a:cubicBezTo>
                  <a:cubicBezTo>
                    <a:pt x="864" y="717"/>
                    <a:pt x="864" y="717"/>
                    <a:pt x="864" y="717"/>
                  </a:cubicBezTo>
                  <a:cubicBezTo>
                    <a:pt x="936" y="773"/>
                    <a:pt x="936" y="773"/>
                    <a:pt x="936" y="773"/>
                  </a:cubicBezTo>
                  <a:cubicBezTo>
                    <a:pt x="757" y="914"/>
                    <a:pt x="757" y="914"/>
                    <a:pt x="757" y="914"/>
                  </a:cubicBezTo>
                  <a:cubicBezTo>
                    <a:pt x="791" y="941"/>
                    <a:pt x="791" y="941"/>
                    <a:pt x="791" y="941"/>
                  </a:cubicBezTo>
                  <a:cubicBezTo>
                    <a:pt x="970" y="800"/>
                    <a:pt x="970" y="800"/>
                    <a:pt x="970" y="800"/>
                  </a:cubicBezTo>
                  <a:cubicBezTo>
                    <a:pt x="970" y="671"/>
                    <a:pt x="970" y="671"/>
                    <a:pt x="970" y="671"/>
                  </a:cubicBezTo>
                  <a:cubicBezTo>
                    <a:pt x="1100" y="671"/>
                    <a:pt x="1100" y="671"/>
                    <a:pt x="1100" y="671"/>
                  </a:cubicBezTo>
                  <a:cubicBezTo>
                    <a:pt x="1100" y="934"/>
                    <a:pt x="1100" y="934"/>
                    <a:pt x="1100" y="934"/>
                  </a:cubicBezTo>
                  <a:cubicBezTo>
                    <a:pt x="1229" y="934"/>
                    <a:pt x="1229" y="934"/>
                    <a:pt x="1229" y="934"/>
                  </a:cubicBezTo>
                  <a:cubicBezTo>
                    <a:pt x="1229" y="1043"/>
                    <a:pt x="1229" y="1043"/>
                    <a:pt x="1229" y="1043"/>
                  </a:cubicBezTo>
                  <a:cubicBezTo>
                    <a:pt x="970" y="1043"/>
                    <a:pt x="970" y="1043"/>
                    <a:pt x="970" y="1043"/>
                  </a:cubicBezTo>
                  <a:lnTo>
                    <a:pt x="970" y="914"/>
                  </a:lnTo>
                  <a:close/>
                  <a:moveTo>
                    <a:pt x="455" y="857"/>
                  </a:moveTo>
                  <a:cubicBezTo>
                    <a:pt x="455" y="807"/>
                    <a:pt x="422" y="778"/>
                    <a:pt x="375" y="778"/>
                  </a:cubicBezTo>
                  <a:cubicBezTo>
                    <a:pt x="346" y="778"/>
                    <a:pt x="346" y="778"/>
                    <a:pt x="346" y="778"/>
                  </a:cubicBezTo>
                  <a:cubicBezTo>
                    <a:pt x="346" y="936"/>
                    <a:pt x="346" y="936"/>
                    <a:pt x="346" y="936"/>
                  </a:cubicBezTo>
                  <a:cubicBezTo>
                    <a:pt x="374" y="936"/>
                    <a:pt x="374" y="936"/>
                    <a:pt x="374" y="936"/>
                  </a:cubicBezTo>
                  <a:cubicBezTo>
                    <a:pt x="418" y="936"/>
                    <a:pt x="455" y="912"/>
                    <a:pt x="455" y="857"/>
                  </a:cubicBezTo>
                  <a:close/>
                </a:path>
              </a:pathLst>
            </a:custGeom>
            <a:solidFill>
              <a:srgbClr val="000000"/>
            </a:solidFill>
            <a:ln>
              <a:noFill/>
            </a:ln>
          </p:spPr>
          <p:txBody>
            <a:bodyPr vert="horz" wrap="square" lIns="91440" tIns="45720" rIns="91440" bIns="45720" numCol="1" anchor="t" anchorCtr="0" compatLnSpc="1">
              <a:prstTxWarp prst="textNoShape">
                <a:avLst/>
              </a:prstTxWarp>
            </a:bodyPr>
            <a:lstStyle/>
            <a:p>
              <a:pPr defTabSz="914400">
                <a:defRPr/>
              </a:pPr>
              <a:endParaRPr lang="en-US" kern="0" smtClean="0">
                <a:solidFill>
                  <a:sysClr val="windowText" lastClr="000000"/>
                </a:solidFill>
              </a:endParaRPr>
            </a:p>
          </p:txBody>
        </p:sp>
      </p:grpSp>
    </p:spTree>
    <p:extLst>
      <p:ext uri="{BB962C8B-B14F-4D97-AF65-F5344CB8AC3E}">
        <p14:creationId xmlns:p14="http://schemas.microsoft.com/office/powerpoint/2010/main" val="340429843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94.xml><?xml version="1.0" encoding="utf-8"?>
<p:sldLayout xmlns:a="http://schemas.openxmlformats.org/drawingml/2006/main" xmlns:r="http://schemas.openxmlformats.org/officeDocument/2006/relationships" xmlns:p="http://schemas.openxmlformats.org/presentationml/2006/main" showMasterSp="0" preserve="1" userDrawn="1">
  <p:cSld name="Dem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1174" y="1618318"/>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bwMode="black">
          <a:xfrm>
            <a:off x="274639" y="3954462"/>
            <a:ext cx="8228300"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bwMode="black">
          <a:xfrm>
            <a:off x="274639" y="5326042"/>
            <a:ext cx="8229600" cy="1372414"/>
          </a:xfrm>
          <a:noFill/>
        </p:spPr>
        <p:txBody>
          <a:bodyPr lIns="182880" tIns="146304" rIns="182880" bIns="146304">
            <a:noAutofit/>
          </a:bodyPr>
          <a:lstStyle>
            <a:lvl1pPr marL="0" indent="0">
              <a:spcBef>
                <a:spcPts val="0"/>
              </a:spcBef>
              <a:buNone/>
              <a:defRPr sz="3000" spc="0" baseline="0">
                <a:gradFill>
                  <a:gsLst>
                    <a:gs pos="0">
                      <a:schemeClr val="tx1"/>
                    </a:gs>
                    <a:gs pos="10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284362940"/>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95.xml><?xml version="1.0" encoding="utf-8"?>
<p:sldLayout xmlns:a="http://schemas.openxmlformats.org/drawingml/2006/main" xmlns:r="http://schemas.openxmlformats.org/officeDocument/2006/relationships" xmlns:p="http://schemas.openxmlformats.org/presentationml/2006/main" showMasterSp="0" preserve="1" userDrawn="1">
  <p:cSld name="Vide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1174" y="1618318"/>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ounded Rectangle 4"/>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bwMode="black">
          <a:xfrm>
            <a:off x="274639" y="3954462"/>
            <a:ext cx="8229599"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413553882"/>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96.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4266997859"/>
      </p:ext>
    </p:extLst>
  </p:cSld>
  <p:clrMapOvr>
    <a:masterClrMapping/>
  </p:clrMapOvr>
  <p:transition>
    <p:fade/>
  </p:transition>
  <p:timing>
    <p:tnLst>
      <p:par>
        <p:cTn id="1" dur="indefinite" restart="never" nodeType="tmRoot"/>
      </p:par>
    </p:tnLst>
  </p:timing>
</p:sldLayout>
</file>

<file path=ppt/slideLayouts/slideLayout97.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1880718383"/>
      </p:ext>
    </p:extLst>
  </p:cSld>
  <p:clrMapOvr>
    <a:masterClrMapping/>
  </p:clrMapOvr>
  <p:transition>
    <p:fade/>
  </p:transition>
  <p:timing>
    <p:tnLst>
      <p:par>
        <p:cTn id="1" dur="indefinite" restart="never" nodeType="tmRoot"/>
      </p:par>
    </p:tnLst>
  </p:timing>
</p:sldLayout>
</file>

<file path=ppt/slideLayouts/slideLayout98.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3805070620"/>
      </p:ext>
    </p:extLst>
  </p:cSld>
  <p:clrMapOvr>
    <a:masterClrMapping/>
  </p:clrMapOvr>
  <p:transition>
    <p:fade/>
  </p:transition>
  <p:timing>
    <p:tnLst>
      <p:par>
        <p:cTn id="1" dur="indefinite" restart="never" nodeType="tmRoot"/>
      </p:par>
    </p:tnLst>
  </p:timing>
</p:sldLayout>
</file>

<file path=ppt/slideLayouts/slideLayout99.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lumMod val="40000"/>
                        <a:lumOff val="60000"/>
                      </a:schemeClr>
                    </a:gs>
                    <a:gs pos="99000">
                      <a:schemeClr val="tx2">
                        <a:lumMod val="40000"/>
                        <a:lumOff val="60000"/>
                      </a:schemeClr>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444287847"/>
      </p:ext>
    </p:extLst>
  </p:cSld>
  <p:clrMapOvr>
    <a:masterClrMapping/>
  </p:clrMapOvr>
  <p:transition>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slideLayout" Target="../slideLayouts/slideLayout35.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slideLayout" Target="../slideLayouts/slideLayout34.xml"/><Relationship Id="rId17" Type="http://schemas.openxmlformats.org/officeDocument/2006/relationships/image" Target="../media/image6.png"/><Relationship Id="rId2" Type="http://schemas.openxmlformats.org/officeDocument/2006/relationships/slideLayout" Target="../slideLayouts/slideLayout24.xml"/><Relationship Id="rId16" Type="http://schemas.openxmlformats.org/officeDocument/2006/relationships/theme" Target="../theme/theme2.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5" Type="http://schemas.openxmlformats.org/officeDocument/2006/relationships/slideLayout" Target="../slideLayouts/slideLayout3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 Id="rId14" Type="http://schemas.openxmlformats.org/officeDocument/2006/relationships/slideLayout" Target="../slideLayouts/slideLayout36.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45.xml"/><Relationship Id="rId13" Type="http://schemas.openxmlformats.org/officeDocument/2006/relationships/slideLayout" Target="../slideLayouts/slideLayout50.xml"/><Relationship Id="rId18" Type="http://schemas.openxmlformats.org/officeDocument/2006/relationships/slideLayout" Target="../slideLayouts/slideLayout55.xml"/><Relationship Id="rId3" Type="http://schemas.openxmlformats.org/officeDocument/2006/relationships/slideLayout" Target="../slideLayouts/slideLayout40.xml"/><Relationship Id="rId21" Type="http://schemas.openxmlformats.org/officeDocument/2006/relationships/slideLayout" Target="../slideLayouts/slideLayout58.xml"/><Relationship Id="rId7" Type="http://schemas.openxmlformats.org/officeDocument/2006/relationships/slideLayout" Target="../slideLayouts/slideLayout44.xml"/><Relationship Id="rId12" Type="http://schemas.openxmlformats.org/officeDocument/2006/relationships/slideLayout" Target="../slideLayouts/slideLayout49.xml"/><Relationship Id="rId17" Type="http://schemas.openxmlformats.org/officeDocument/2006/relationships/slideLayout" Target="../slideLayouts/slideLayout54.xml"/><Relationship Id="rId2" Type="http://schemas.openxmlformats.org/officeDocument/2006/relationships/slideLayout" Target="../slideLayouts/slideLayout39.xml"/><Relationship Id="rId16" Type="http://schemas.openxmlformats.org/officeDocument/2006/relationships/slideLayout" Target="../slideLayouts/slideLayout53.xml"/><Relationship Id="rId20" Type="http://schemas.openxmlformats.org/officeDocument/2006/relationships/slideLayout" Target="../slideLayouts/slideLayout57.xml"/><Relationship Id="rId1" Type="http://schemas.openxmlformats.org/officeDocument/2006/relationships/slideLayout" Target="../slideLayouts/slideLayout38.xml"/><Relationship Id="rId6" Type="http://schemas.openxmlformats.org/officeDocument/2006/relationships/slideLayout" Target="../slideLayouts/slideLayout43.xml"/><Relationship Id="rId11" Type="http://schemas.openxmlformats.org/officeDocument/2006/relationships/slideLayout" Target="../slideLayouts/slideLayout48.xml"/><Relationship Id="rId5" Type="http://schemas.openxmlformats.org/officeDocument/2006/relationships/slideLayout" Target="../slideLayouts/slideLayout42.xml"/><Relationship Id="rId15" Type="http://schemas.openxmlformats.org/officeDocument/2006/relationships/slideLayout" Target="../slideLayouts/slideLayout52.xml"/><Relationship Id="rId23" Type="http://schemas.openxmlformats.org/officeDocument/2006/relationships/theme" Target="../theme/theme3.xml"/><Relationship Id="rId10" Type="http://schemas.openxmlformats.org/officeDocument/2006/relationships/slideLayout" Target="../slideLayouts/slideLayout47.xml"/><Relationship Id="rId19" Type="http://schemas.openxmlformats.org/officeDocument/2006/relationships/slideLayout" Target="../slideLayouts/slideLayout56.xml"/><Relationship Id="rId4" Type="http://schemas.openxmlformats.org/officeDocument/2006/relationships/slideLayout" Target="../slideLayouts/slideLayout41.xml"/><Relationship Id="rId9" Type="http://schemas.openxmlformats.org/officeDocument/2006/relationships/slideLayout" Target="../slideLayouts/slideLayout46.xml"/><Relationship Id="rId14" Type="http://schemas.openxmlformats.org/officeDocument/2006/relationships/slideLayout" Target="../slideLayouts/slideLayout51.xml"/><Relationship Id="rId22" Type="http://schemas.openxmlformats.org/officeDocument/2006/relationships/slideLayout" Target="../slideLayouts/slideLayout59.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67.xml"/><Relationship Id="rId13" Type="http://schemas.openxmlformats.org/officeDocument/2006/relationships/slideLayout" Target="../slideLayouts/slideLayout72.xml"/><Relationship Id="rId18" Type="http://schemas.openxmlformats.org/officeDocument/2006/relationships/slideLayout" Target="../slideLayouts/slideLayout77.xml"/><Relationship Id="rId3" Type="http://schemas.openxmlformats.org/officeDocument/2006/relationships/slideLayout" Target="../slideLayouts/slideLayout62.xml"/><Relationship Id="rId21" Type="http://schemas.openxmlformats.org/officeDocument/2006/relationships/slideLayout" Target="../slideLayouts/slideLayout80.xml"/><Relationship Id="rId7" Type="http://schemas.openxmlformats.org/officeDocument/2006/relationships/slideLayout" Target="../slideLayouts/slideLayout66.xml"/><Relationship Id="rId12" Type="http://schemas.openxmlformats.org/officeDocument/2006/relationships/slideLayout" Target="../slideLayouts/slideLayout71.xml"/><Relationship Id="rId17" Type="http://schemas.openxmlformats.org/officeDocument/2006/relationships/slideLayout" Target="../slideLayouts/slideLayout76.xml"/><Relationship Id="rId2" Type="http://schemas.openxmlformats.org/officeDocument/2006/relationships/slideLayout" Target="../slideLayouts/slideLayout61.xml"/><Relationship Id="rId16" Type="http://schemas.openxmlformats.org/officeDocument/2006/relationships/slideLayout" Target="../slideLayouts/slideLayout75.xml"/><Relationship Id="rId20" Type="http://schemas.openxmlformats.org/officeDocument/2006/relationships/slideLayout" Target="../slideLayouts/slideLayout79.xml"/><Relationship Id="rId1" Type="http://schemas.openxmlformats.org/officeDocument/2006/relationships/slideLayout" Target="../slideLayouts/slideLayout60.xml"/><Relationship Id="rId6" Type="http://schemas.openxmlformats.org/officeDocument/2006/relationships/slideLayout" Target="../slideLayouts/slideLayout65.xml"/><Relationship Id="rId11" Type="http://schemas.openxmlformats.org/officeDocument/2006/relationships/slideLayout" Target="../slideLayouts/slideLayout70.xml"/><Relationship Id="rId24" Type="http://schemas.openxmlformats.org/officeDocument/2006/relationships/image" Target="../media/image7.png"/><Relationship Id="rId5" Type="http://schemas.openxmlformats.org/officeDocument/2006/relationships/slideLayout" Target="../slideLayouts/slideLayout64.xml"/><Relationship Id="rId15" Type="http://schemas.openxmlformats.org/officeDocument/2006/relationships/slideLayout" Target="../slideLayouts/slideLayout74.xml"/><Relationship Id="rId23" Type="http://schemas.openxmlformats.org/officeDocument/2006/relationships/theme" Target="../theme/theme4.xml"/><Relationship Id="rId10" Type="http://schemas.openxmlformats.org/officeDocument/2006/relationships/slideLayout" Target="../slideLayouts/slideLayout69.xml"/><Relationship Id="rId19" Type="http://schemas.openxmlformats.org/officeDocument/2006/relationships/slideLayout" Target="../slideLayouts/slideLayout78.xml"/><Relationship Id="rId4" Type="http://schemas.openxmlformats.org/officeDocument/2006/relationships/slideLayout" Target="../slideLayouts/slideLayout63.xml"/><Relationship Id="rId9" Type="http://schemas.openxmlformats.org/officeDocument/2006/relationships/slideLayout" Target="../slideLayouts/slideLayout68.xml"/><Relationship Id="rId14" Type="http://schemas.openxmlformats.org/officeDocument/2006/relationships/slideLayout" Target="../slideLayouts/slideLayout73.xml"/><Relationship Id="rId22" Type="http://schemas.openxmlformats.org/officeDocument/2006/relationships/slideLayout" Target="../slideLayouts/slideLayout81.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89.xml"/><Relationship Id="rId3" Type="http://schemas.openxmlformats.org/officeDocument/2006/relationships/slideLayout" Target="../slideLayouts/slideLayout84.xml"/><Relationship Id="rId7" Type="http://schemas.openxmlformats.org/officeDocument/2006/relationships/slideLayout" Target="../slideLayouts/slideLayout88.xml"/><Relationship Id="rId12" Type="http://schemas.openxmlformats.org/officeDocument/2006/relationships/image" Target="../media/image6.png"/><Relationship Id="rId2" Type="http://schemas.openxmlformats.org/officeDocument/2006/relationships/slideLayout" Target="../slideLayouts/slideLayout83.xml"/><Relationship Id="rId1" Type="http://schemas.openxmlformats.org/officeDocument/2006/relationships/slideLayout" Target="../slideLayouts/slideLayout82.xml"/><Relationship Id="rId6" Type="http://schemas.openxmlformats.org/officeDocument/2006/relationships/slideLayout" Target="../slideLayouts/slideLayout87.xml"/><Relationship Id="rId11" Type="http://schemas.openxmlformats.org/officeDocument/2006/relationships/theme" Target="../theme/theme5.xml"/><Relationship Id="rId5" Type="http://schemas.openxmlformats.org/officeDocument/2006/relationships/slideLayout" Target="../slideLayouts/slideLayout86.xml"/><Relationship Id="rId10" Type="http://schemas.openxmlformats.org/officeDocument/2006/relationships/slideLayout" Target="../slideLayouts/slideLayout91.xml"/><Relationship Id="rId4" Type="http://schemas.openxmlformats.org/officeDocument/2006/relationships/slideLayout" Target="../slideLayouts/slideLayout85.xml"/><Relationship Id="rId9" Type="http://schemas.openxmlformats.org/officeDocument/2006/relationships/slideLayout" Target="../slideLayouts/slideLayout90.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99.xml"/><Relationship Id="rId13" Type="http://schemas.openxmlformats.org/officeDocument/2006/relationships/slideLayout" Target="../slideLayouts/slideLayout104.xml"/><Relationship Id="rId18" Type="http://schemas.openxmlformats.org/officeDocument/2006/relationships/slideLayout" Target="../slideLayouts/slideLayout109.xml"/><Relationship Id="rId3" Type="http://schemas.openxmlformats.org/officeDocument/2006/relationships/slideLayout" Target="../slideLayouts/slideLayout94.xml"/><Relationship Id="rId21" Type="http://schemas.openxmlformats.org/officeDocument/2006/relationships/slideLayout" Target="../slideLayouts/slideLayout112.xml"/><Relationship Id="rId7" Type="http://schemas.openxmlformats.org/officeDocument/2006/relationships/slideLayout" Target="../slideLayouts/slideLayout98.xml"/><Relationship Id="rId12" Type="http://schemas.openxmlformats.org/officeDocument/2006/relationships/slideLayout" Target="../slideLayouts/slideLayout103.xml"/><Relationship Id="rId17" Type="http://schemas.openxmlformats.org/officeDocument/2006/relationships/slideLayout" Target="../slideLayouts/slideLayout108.xml"/><Relationship Id="rId2" Type="http://schemas.openxmlformats.org/officeDocument/2006/relationships/slideLayout" Target="../slideLayouts/slideLayout93.xml"/><Relationship Id="rId16" Type="http://schemas.openxmlformats.org/officeDocument/2006/relationships/slideLayout" Target="../slideLayouts/slideLayout107.xml"/><Relationship Id="rId20" Type="http://schemas.openxmlformats.org/officeDocument/2006/relationships/slideLayout" Target="../slideLayouts/slideLayout111.xml"/><Relationship Id="rId1" Type="http://schemas.openxmlformats.org/officeDocument/2006/relationships/slideLayout" Target="../slideLayouts/slideLayout92.xml"/><Relationship Id="rId6" Type="http://schemas.openxmlformats.org/officeDocument/2006/relationships/slideLayout" Target="../slideLayouts/slideLayout97.xml"/><Relationship Id="rId11" Type="http://schemas.openxmlformats.org/officeDocument/2006/relationships/slideLayout" Target="../slideLayouts/slideLayout102.xml"/><Relationship Id="rId24" Type="http://schemas.openxmlformats.org/officeDocument/2006/relationships/image" Target="../media/image7.png"/><Relationship Id="rId5" Type="http://schemas.openxmlformats.org/officeDocument/2006/relationships/slideLayout" Target="../slideLayouts/slideLayout96.xml"/><Relationship Id="rId15" Type="http://schemas.openxmlformats.org/officeDocument/2006/relationships/slideLayout" Target="../slideLayouts/slideLayout106.xml"/><Relationship Id="rId23" Type="http://schemas.openxmlformats.org/officeDocument/2006/relationships/theme" Target="../theme/theme6.xml"/><Relationship Id="rId10" Type="http://schemas.openxmlformats.org/officeDocument/2006/relationships/slideLayout" Target="../slideLayouts/slideLayout101.xml"/><Relationship Id="rId19" Type="http://schemas.openxmlformats.org/officeDocument/2006/relationships/slideLayout" Target="../slideLayouts/slideLayout110.xml"/><Relationship Id="rId4" Type="http://schemas.openxmlformats.org/officeDocument/2006/relationships/slideLayout" Target="../slideLayouts/slideLayout95.xml"/><Relationship Id="rId9" Type="http://schemas.openxmlformats.org/officeDocument/2006/relationships/slideLayout" Target="../slideLayouts/slideLayout100.xml"/><Relationship Id="rId14" Type="http://schemas.openxmlformats.org/officeDocument/2006/relationships/slideLayout" Target="../slideLayouts/slideLayout105.xml"/><Relationship Id="rId22" Type="http://schemas.openxmlformats.org/officeDocument/2006/relationships/slideLayout" Target="../slideLayouts/slideLayout11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790270825"/>
      </p:ext>
    </p:extLst>
  </p:cSld>
  <p:clrMap bg1="dk1" tx1="lt1" bg2="dk2" tx2="lt2" accent1="accent1" accent2="accent2" accent3="accent3" accent4="accent4" accent5="accent5" accent6="accent6" hlink="hlink" folHlink="folHlink"/>
  <p:sldLayoutIdLst>
    <p:sldLayoutId id="2147484166" r:id="rId1"/>
    <p:sldLayoutId id="2147484163" r:id="rId2"/>
    <p:sldLayoutId id="2147484105" r:id="rId3"/>
    <p:sldLayoutId id="2147484182" r:id="rId4"/>
    <p:sldLayoutId id="2147484130" r:id="rId5"/>
    <p:sldLayoutId id="2147484101" r:id="rId6"/>
    <p:sldLayoutId id="2147484102" r:id="rId7"/>
    <p:sldLayoutId id="2147484087" r:id="rId8"/>
    <p:sldLayoutId id="2147484098" r:id="rId9"/>
    <p:sldLayoutId id="2147484086" r:id="rId10"/>
    <p:sldLayoutId id="2147484107" r:id="rId11"/>
    <p:sldLayoutId id="2147484099" r:id="rId12"/>
    <p:sldLayoutId id="2147484100" r:id="rId13"/>
    <p:sldLayoutId id="2147484089" r:id="rId14"/>
    <p:sldLayoutId id="2147484106" r:id="rId15"/>
    <p:sldLayoutId id="2147484092" r:id="rId16"/>
    <p:sldLayoutId id="2147484093" r:id="rId17"/>
    <p:sldLayoutId id="2147484127" r:id="rId18"/>
    <p:sldLayoutId id="2147484128" r:id="rId19"/>
    <p:sldLayoutId id="2147484129" r:id="rId20"/>
    <p:sldLayoutId id="2147484094" r:id="rId21"/>
    <p:sldLayoutId id="2147484096" r:id="rId22"/>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17">
            <a:extLst>
              <a:ext uri="{28A0092B-C50C-407E-A947-70E740481C1C}">
                <a14:useLocalDpi xmlns:a14="http://schemas.microsoft.com/office/drawing/2010/main" val="0"/>
              </a:ext>
            </a:extLst>
          </a:blip>
          <a:stretch>
            <a:fillRect/>
          </a:stretch>
        </p:blipFill>
        <p:spPr bwMode="auto">
          <a:xfrm>
            <a:off x="317" y="-318"/>
            <a:ext cx="12435839" cy="699515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371740285"/>
      </p:ext>
    </p:extLst>
  </p:cSld>
  <p:clrMap bg1="lt1" tx1="dk1" bg2="lt2" tx2="dk2" accent1="accent1" accent2="accent2" accent3="accent3" accent4="accent4" accent5="accent5" accent6="accent6" hlink="hlink" folHlink="folHlink"/>
  <p:sldLayoutIdLst>
    <p:sldLayoutId id="2147484191" r:id="rId1"/>
    <p:sldLayoutId id="2147484192" r:id="rId2"/>
    <p:sldLayoutId id="2147484193" r:id="rId3"/>
    <p:sldLayoutId id="2147484194" r:id="rId4"/>
    <p:sldLayoutId id="2147484195" r:id="rId5"/>
    <p:sldLayoutId id="2147484196" r:id="rId6"/>
    <p:sldLayoutId id="2147484197" r:id="rId7"/>
    <p:sldLayoutId id="2147484198" r:id="rId8"/>
    <p:sldLayoutId id="2147484199" r:id="rId9"/>
    <p:sldLayoutId id="2147484200" r:id="rId10"/>
    <p:sldLayoutId id="2147484204" r:id="rId11"/>
    <p:sldLayoutId id="2147484208" r:id="rId12"/>
    <p:sldLayoutId id="2147484209" r:id="rId13"/>
    <p:sldLayoutId id="2147484210" r:id="rId14"/>
    <p:sldLayoutId id="2147484268" r:id="rId15"/>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807540620"/>
      </p:ext>
    </p:extLst>
  </p:cSld>
  <p:clrMap bg1="dk1" tx1="lt1" bg2="dk2" tx2="lt2" accent1="accent1" accent2="accent2" accent3="accent3" accent4="accent4" accent5="accent5" accent6="accent6" hlink="hlink" folHlink="folHlink"/>
  <p:sldLayoutIdLst>
    <p:sldLayoutId id="2147484212" r:id="rId1"/>
    <p:sldLayoutId id="2147484213" r:id="rId2"/>
    <p:sldLayoutId id="2147484214" r:id="rId3"/>
    <p:sldLayoutId id="2147484215" r:id="rId4"/>
    <p:sldLayoutId id="2147484216" r:id="rId5"/>
    <p:sldLayoutId id="2147484217" r:id="rId6"/>
    <p:sldLayoutId id="2147484218" r:id="rId7"/>
    <p:sldLayoutId id="2147484219" r:id="rId8"/>
    <p:sldLayoutId id="2147484220" r:id="rId9"/>
    <p:sldLayoutId id="2147484221" r:id="rId10"/>
    <p:sldLayoutId id="2147484222" r:id="rId11"/>
    <p:sldLayoutId id="2147484223" r:id="rId12"/>
    <p:sldLayoutId id="2147484224" r:id="rId13"/>
    <p:sldLayoutId id="2147484225" r:id="rId14"/>
    <p:sldLayoutId id="2147484226" r:id="rId15"/>
    <p:sldLayoutId id="2147484227" r:id="rId16"/>
    <p:sldLayoutId id="2147484228" r:id="rId17"/>
    <p:sldLayoutId id="2147484229" r:id="rId18"/>
    <p:sldLayoutId id="2147484230" r:id="rId19"/>
    <p:sldLayoutId id="2147484231" r:id="rId20"/>
    <p:sldLayoutId id="2147484232" r:id="rId21"/>
    <p:sldLayoutId id="2147484233" r:id="rId22"/>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24">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94527961"/>
      </p:ext>
    </p:extLst>
  </p:cSld>
  <p:clrMap bg1="dk1" tx1="lt1" bg2="dk2" tx2="lt2" accent1="accent1" accent2="accent2" accent3="accent3" accent4="accent4" accent5="accent5" accent6="accent6" hlink="hlink" folHlink="folHlink"/>
  <p:sldLayoutIdLst>
    <p:sldLayoutId id="2147484235" r:id="rId1"/>
    <p:sldLayoutId id="2147484236" r:id="rId2"/>
    <p:sldLayoutId id="2147484237" r:id="rId3"/>
    <p:sldLayoutId id="2147484238" r:id="rId4"/>
    <p:sldLayoutId id="2147484239" r:id="rId5"/>
    <p:sldLayoutId id="2147484240" r:id="rId6"/>
    <p:sldLayoutId id="2147484241" r:id="rId7"/>
    <p:sldLayoutId id="2147484242" r:id="rId8"/>
    <p:sldLayoutId id="2147484243" r:id="rId9"/>
    <p:sldLayoutId id="2147484244" r:id="rId10"/>
    <p:sldLayoutId id="2147484245" r:id="rId11"/>
    <p:sldLayoutId id="2147484246" r:id="rId12"/>
    <p:sldLayoutId id="2147484247" r:id="rId13"/>
    <p:sldLayoutId id="2147484248" r:id="rId14"/>
    <p:sldLayoutId id="2147484249" r:id="rId15"/>
    <p:sldLayoutId id="2147484250" r:id="rId16"/>
    <p:sldLayoutId id="2147484251" r:id="rId17"/>
    <p:sldLayoutId id="2147484252" r:id="rId18"/>
    <p:sldLayoutId id="2147484253" r:id="rId19"/>
    <p:sldLayoutId id="2147484254" r:id="rId20"/>
    <p:sldLayoutId id="2147484255" r:id="rId21"/>
    <p:sldLayoutId id="2147484256" r:id="rId22"/>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050" name="Picture 2"/>
          <p:cNvPicPr>
            <a:picLocks noChangeAspect="1" noChangeArrowheads="1"/>
          </p:cNvPicPr>
          <p:nvPr userDrawn="1"/>
        </p:nvPicPr>
        <p:blipFill>
          <a:blip r:embed="rId12">
            <a:extLst>
              <a:ext uri="{28A0092B-C50C-407E-A947-70E740481C1C}">
                <a14:useLocalDpi xmlns:a14="http://schemas.microsoft.com/office/drawing/2010/main" val="0"/>
              </a:ext>
            </a:extLst>
          </a:blip>
          <a:stretch>
            <a:fillRect/>
          </a:stretch>
        </p:blipFill>
        <p:spPr bwMode="auto">
          <a:xfrm>
            <a:off x="317" y="-317"/>
            <a:ext cx="12435839" cy="699515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274641" y="295276"/>
            <a:ext cx="11889564" cy="917575"/>
          </a:xfrm>
          <a:prstGeom prst="rect">
            <a:avLst/>
          </a:prstGeom>
        </p:spPr>
        <p:txBody>
          <a:bodyPr vert="horz" wrap="square" lIns="146274" tIns="91422" rIns="146274" bIns="91422"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2"/>
            <a:ext cx="11887198" cy="2116688"/>
          </a:xfrm>
          <a:prstGeom prst="rect">
            <a:avLst/>
          </a:prstGeom>
        </p:spPr>
        <p:txBody>
          <a:bodyPr vert="horz" wrap="square" lIns="146274" tIns="91422" rIns="146274" bIns="91422"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213832688"/>
      </p:ext>
    </p:extLst>
  </p:cSld>
  <p:clrMap bg1="lt1" tx1="dk1" bg2="lt2" tx2="dk2" accent1="accent1" accent2="accent2" accent3="accent3" accent4="accent4" accent5="accent5" accent6="accent6" hlink="hlink" folHlink="folHlink"/>
  <p:sldLayoutIdLst>
    <p:sldLayoutId id="2147484258" r:id="rId1"/>
    <p:sldLayoutId id="2147484259" r:id="rId2"/>
    <p:sldLayoutId id="2147484260" r:id="rId3"/>
    <p:sldLayoutId id="2147484261" r:id="rId4"/>
    <p:sldLayoutId id="2147484262" r:id="rId5"/>
    <p:sldLayoutId id="2147484263" r:id="rId6"/>
    <p:sldLayoutId id="2147484264" r:id="rId7"/>
    <p:sldLayoutId id="2147484265" r:id="rId8"/>
    <p:sldLayoutId id="2147484266" r:id="rId9"/>
    <p:sldLayoutId id="2147484267" r:id="rId10"/>
  </p:sldLayoutIdLst>
  <p:transition>
    <p:fade/>
  </p:transition>
  <p:timing>
    <p:tnLst>
      <p:par>
        <p:cTn id="1" dur="indefinite" restart="never" nodeType="tmRoot"/>
      </p:par>
    </p:tnLst>
  </p:timing>
  <p:txStyles>
    <p:titleStyle>
      <a:lvl1pPr algn="l" defTabSz="932560"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833" marR="0" indent="-342833" algn="l" defTabSz="932560"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086" marR="0" indent="-241253" algn="l" defTabSz="932560"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99944"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498"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053"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4537"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081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09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337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560" rtl="0" eaLnBrk="1" latinLnBrk="0" hangingPunct="1">
        <a:defRPr sz="1800" kern="1200">
          <a:solidFill>
            <a:schemeClr val="tx1"/>
          </a:solidFill>
          <a:latin typeface="+mn-lt"/>
          <a:ea typeface="+mn-ea"/>
          <a:cs typeface="+mn-cs"/>
        </a:defRPr>
      </a:lvl1pPr>
      <a:lvl2pPr marL="466280" algn="l" defTabSz="932560" rtl="0" eaLnBrk="1" latinLnBrk="0" hangingPunct="1">
        <a:defRPr sz="1800" kern="1200">
          <a:solidFill>
            <a:schemeClr val="tx1"/>
          </a:solidFill>
          <a:latin typeface="+mn-lt"/>
          <a:ea typeface="+mn-ea"/>
          <a:cs typeface="+mn-cs"/>
        </a:defRPr>
      </a:lvl2pPr>
      <a:lvl3pPr marL="932560" algn="l" defTabSz="932560" rtl="0" eaLnBrk="1" latinLnBrk="0" hangingPunct="1">
        <a:defRPr sz="1800" kern="1200">
          <a:solidFill>
            <a:schemeClr val="tx1"/>
          </a:solidFill>
          <a:latin typeface="+mn-lt"/>
          <a:ea typeface="+mn-ea"/>
          <a:cs typeface="+mn-cs"/>
        </a:defRPr>
      </a:lvl3pPr>
      <a:lvl4pPr marL="1398839" algn="l" defTabSz="932560" rtl="0" eaLnBrk="1" latinLnBrk="0" hangingPunct="1">
        <a:defRPr sz="1800" kern="1200">
          <a:solidFill>
            <a:schemeClr val="tx1"/>
          </a:solidFill>
          <a:latin typeface="+mn-lt"/>
          <a:ea typeface="+mn-ea"/>
          <a:cs typeface="+mn-cs"/>
        </a:defRPr>
      </a:lvl4pPr>
      <a:lvl5pPr marL="1865118" algn="l" defTabSz="932560" rtl="0" eaLnBrk="1" latinLnBrk="0" hangingPunct="1">
        <a:defRPr sz="1800" kern="1200">
          <a:solidFill>
            <a:schemeClr val="tx1"/>
          </a:solidFill>
          <a:latin typeface="+mn-lt"/>
          <a:ea typeface="+mn-ea"/>
          <a:cs typeface="+mn-cs"/>
        </a:defRPr>
      </a:lvl5pPr>
      <a:lvl6pPr marL="2331399" algn="l" defTabSz="932560" rtl="0" eaLnBrk="1" latinLnBrk="0" hangingPunct="1">
        <a:defRPr sz="1800" kern="1200">
          <a:solidFill>
            <a:schemeClr val="tx1"/>
          </a:solidFill>
          <a:latin typeface="+mn-lt"/>
          <a:ea typeface="+mn-ea"/>
          <a:cs typeface="+mn-cs"/>
        </a:defRPr>
      </a:lvl6pPr>
      <a:lvl7pPr marL="2797678" algn="l" defTabSz="932560" rtl="0" eaLnBrk="1" latinLnBrk="0" hangingPunct="1">
        <a:defRPr sz="1800" kern="1200">
          <a:solidFill>
            <a:schemeClr val="tx1"/>
          </a:solidFill>
          <a:latin typeface="+mn-lt"/>
          <a:ea typeface="+mn-ea"/>
          <a:cs typeface="+mn-cs"/>
        </a:defRPr>
      </a:lvl7pPr>
      <a:lvl8pPr marL="3263957" algn="l" defTabSz="932560" rtl="0" eaLnBrk="1" latinLnBrk="0" hangingPunct="1">
        <a:defRPr sz="1800" kern="1200">
          <a:solidFill>
            <a:schemeClr val="tx1"/>
          </a:solidFill>
          <a:latin typeface="+mn-lt"/>
          <a:ea typeface="+mn-ea"/>
          <a:cs typeface="+mn-cs"/>
        </a:defRPr>
      </a:lvl8pPr>
      <a:lvl9pPr marL="3730238" algn="l" defTabSz="93256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24">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572469516"/>
      </p:ext>
    </p:extLst>
  </p:cSld>
  <p:clrMap bg1="dk1" tx1="lt1" bg2="dk2" tx2="lt2" accent1="accent1" accent2="accent2" accent3="accent3" accent4="accent4" accent5="accent5" accent6="accent6" hlink="hlink" folHlink="folHlink"/>
  <p:sldLayoutIdLst>
    <p:sldLayoutId id="2147484270" r:id="rId1"/>
    <p:sldLayoutId id="2147484271" r:id="rId2"/>
    <p:sldLayoutId id="2147484272" r:id="rId3"/>
    <p:sldLayoutId id="2147484273" r:id="rId4"/>
    <p:sldLayoutId id="2147484274" r:id="rId5"/>
    <p:sldLayoutId id="2147484275" r:id="rId6"/>
    <p:sldLayoutId id="2147484276" r:id="rId7"/>
    <p:sldLayoutId id="2147484277" r:id="rId8"/>
    <p:sldLayoutId id="2147484278" r:id="rId9"/>
    <p:sldLayoutId id="2147484279" r:id="rId10"/>
    <p:sldLayoutId id="2147484280" r:id="rId11"/>
    <p:sldLayoutId id="2147484281" r:id="rId12"/>
    <p:sldLayoutId id="2147484282" r:id="rId13"/>
    <p:sldLayoutId id="2147484283" r:id="rId14"/>
    <p:sldLayoutId id="2147484284" r:id="rId15"/>
    <p:sldLayoutId id="2147484285" r:id="rId16"/>
    <p:sldLayoutId id="2147484286" r:id="rId17"/>
    <p:sldLayoutId id="2147484287" r:id="rId18"/>
    <p:sldLayoutId id="2147484288" r:id="rId19"/>
    <p:sldLayoutId id="2147484289" r:id="rId20"/>
    <p:sldLayoutId id="2147484290" r:id="rId21"/>
    <p:sldLayoutId id="2147484291" r:id="rId22"/>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23.xml"/><Relationship Id="rId7" Type="http://schemas.openxmlformats.org/officeDocument/2006/relationships/image" Target="../media/image18.png"/><Relationship Id="rId2" Type="http://schemas.openxmlformats.org/officeDocument/2006/relationships/customXml" Target="../../customXml/item3.xml"/><Relationship Id="rId1" Type="http://schemas.openxmlformats.org/officeDocument/2006/relationships/customXml" Target="../../customXml/item1.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notesSlide" Target="../notesSlides/notesSlide8.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7.xml"/></Relationships>
</file>

<file path=ppt/slides/_rels/slide13.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9.xml"/><Relationship Id="rId1" Type="http://schemas.openxmlformats.org/officeDocument/2006/relationships/slideLayout" Target="../slideLayouts/slideLayout2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16.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0.xml"/><Relationship Id="rId1" Type="http://schemas.openxmlformats.org/officeDocument/2006/relationships/slideLayout" Target="../slideLayouts/slideLayout23.xml"/><Relationship Id="rId4" Type="http://schemas.openxmlformats.org/officeDocument/2006/relationships/image" Target="../media/image21.pn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58.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60.xml"/></Relationships>
</file>

<file path=ppt/slides/_rels/slide20.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5.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58.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7.xml.rels><?xml version="1.0" encoding="UTF-8" standalone="yes"?>
<Relationships xmlns="http://schemas.openxmlformats.org/package/2006/relationships"><Relationship Id="rId3" Type="http://schemas.openxmlformats.org/officeDocument/2006/relationships/image" Target="../media/image11.png"/><Relationship Id="rId7" Type="http://schemas.openxmlformats.org/officeDocument/2006/relationships/image" Target="../media/image15.png"/><Relationship Id="rId2" Type="http://schemas.openxmlformats.org/officeDocument/2006/relationships/notesSlide" Target="../notesSlides/notesSlide15.xml"/><Relationship Id="rId1" Type="http://schemas.openxmlformats.org/officeDocument/2006/relationships/slideLayout" Target="../slideLayouts/slideLayout23.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3" Type="http://schemas.openxmlformats.org/officeDocument/2006/relationships/image" Target="../media/image10.WMF"/><Relationship Id="rId2" Type="http://schemas.openxmlformats.org/officeDocument/2006/relationships/notesSlide" Target="../notesSlides/notesSlide3.xml"/><Relationship Id="rId1" Type="http://schemas.openxmlformats.org/officeDocument/2006/relationships/slideLayout" Target="../slideLayouts/slideLayout23.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3.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3.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37.xml"/></Relationships>
</file>

<file path=ppt/slides/_rels/slide33.xml.rels><?xml version="1.0" encoding="UTF-8" standalone="yes"?>
<Relationships xmlns="http://schemas.openxmlformats.org/package/2006/relationships"><Relationship Id="rId3" Type="http://schemas.openxmlformats.org/officeDocument/2006/relationships/image" Target="../media/image23.WMF"/><Relationship Id="rId2" Type="http://schemas.openxmlformats.org/officeDocument/2006/relationships/notesSlide" Target="../notesSlides/notesSlide18.xml"/><Relationship Id="rId1" Type="http://schemas.openxmlformats.org/officeDocument/2006/relationships/slideLayout" Target="../slideLayouts/slideLayout2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35.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19.xml"/><Relationship Id="rId1" Type="http://schemas.openxmlformats.org/officeDocument/2006/relationships/slideLayout" Target="../slideLayouts/slideLayout23.xml"/></Relationships>
</file>

<file path=ppt/slides/_rels/slide3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hyperlink" Target="http://myspc.sharepointconference.com/" TargetMode="External"/><Relationship Id="rId1" Type="http://schemas.openxmlformats.org/officeDocument/2006/relationships/slideLayout" Target="../slideLayouts/slideLayout91.xml"/><Relationship Id="rId6" Type="http://schemas.openxmlformats.org/officeDocument/2006/relationships/image" Target="../media/image28.png"/><Relationship Id="rId5" Type="http://schemas.openxmlformats.org/officeDocument/2006/relationships/image" Target="../media/image27.png"/><Relationship Id="rId4" Type="http://schemas.openxmlformats.org/officeDocument/2006/relationships/image" Target="../media/image26.png"/></Relationships>
</file>

<file path=ppt/slides/_rels/slide37.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20.xml"/><Relationship Id="rId1" Type="http://schemas.openxmlformats.org/officeDocument/2006/relationships/slideLayout" Target="../slideLayouts/slideLayout32.xml"/></Relationships>
</file>

<file path=ppt/slides/_rels/slide38.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1.xml"/><Relationship Id="rId1" Type="http://schemas.openxmlformats.org/officeDocument/2006/relationships/slideLayout" Target="../slideLayouts/slideLayout108.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7.xml"/></Relationships>
</file>

<file path=ppt/slides/_rels/slide5.xml.rels><?xml version="1.0" encoding="UTF-8" standalone="yes"?>
<Relationships xmlns="http://schemas.openxmlformats.org/package/2006/relationships"><Relationship Id="rId3" Type="http://schemas.openxmlformats.org/officeDocument/2006/relationships/image" Target="../media/image11.png"/><Relationship Id="rId7" Type="http://schemas.openxmlformats.org/officeDocument/2006/relationships/image" Target="../media/image15.png"/><Relationship Id="rId2" Type="http://schemas.openxmlformats.org/officeDocument/2006/relationships/notesSlide" Target="../notesSlides/notesSlide4.xml"/><Relationship Id="rId1" Type="http://schemas.openxmlformats.org/officeDocument/2006/relationships/slideLayout" Target="../slideLayouts/slideLayout23.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31886433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b-NO" dirty="0" err="1" smtClean="0"/>
              <a:t>What</a:t>
            </a:r>
            <a:r>
              <a:rPr lang="nb-NO" dirty="0" smtClean="0"/>
              <a:t> </a:t>
            </a:r>
            <a:r>
              <a:rPr lang="nb-NO" dirty="0" err="1" smtClean="0"/>
              <a:t>are</a:t>
            </a:r>
            <a:r>
              <a:rPr lang="nb-NO" dirty="0" smtClean="0"/>
              <a:t> </a:t>
            </a:r>
            <a:r>
              <a:rPr lang="nb-NO" dirty="0" err="1" smtClean="0"/>
              <a:t>we</a:t>
            </a:r>
            <a:r>
              <a:rPr lang="nb-NO" dirty="0" smtClean="0"/>
              <a:t> </a:t>
            </a:r>
            <a:r>
              <a:rPr lang="nb-NO" dirty="0" err="1" smtClean="0"/>
              <a:t>gonna</a:t>
            </a:r>
            <a:r>
              <a:rPr lang="nb-NO" dirty="0" smtClean="0"/>
              <a:t> do</a:t>
            </a:r>
            <a:endParaRPr lang="nb-NO" dirty="0"/>
          </a:p>
        </p:txBody>
      </p:sp>
      <p:sp>
        <p:nvSpPr>
          <p:cNvPr id="4" name="Rectangle 3"/>
          <p:cNvSpPr/>
          <p:nvPr/>
        </p:nvSpPr>
        <p:spPr>
          <a:xfrm>
            <a:off x="457597" y="1625054"/>
            <a:ext cx="9098815" cy="76534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3383" bIns="93383" rtlCol="0" anchor="ctr"/>
          <a:lstStyle/>
          <a:p>
            <a:pPr defTabSz="932559"/>
            <a:r>
              <a:rPr lang="nb-NO" sz="3600" dirty="0" err="1" smtClean="0">
                <a:solidFill>
                  <a:srgbClr val="FFFFFF"/>
                </a:solidFill>
              </a:rPr>
              <a:t>Integrate</a:t>
            </a:r>
            <a:r>
              <a:rPr lang="nb-NO" sz="3600" dirty="0" smtClean="0">
                <a:solidFill>
                  <a:srgbClr val="FFFFFF"/>
                </a:solidFill>
              </a:rPr>
              <a:t> </a:t>
            </a:r>
            <a:r>
              <a:rPr lang="nb-NO" sz="3600" dirty="0" err="1" smtClean="0">
                <a:solidFill>
                  <a:srgbClr val="FFFFFF"/>
                </a:solidFill>
              </a:rPr>
              <a:t>with</a:t>
            </a:r>
            <a:r>
              <a:rPr lang="nb-NO" sz="3600" dirty="0" smtClean="0">
                <a:solidFill>
                  <a:srgbClr val="FFFFFF"/>
                </a:solidFill>
              </a:rPr>
              <a:t> SharePoint </a:t>
            </a:r>
            <a:r>
              <a:rPr lang="nb-NO" sz="3600" dirty="0" err="1" smtClean="0">
                <a:solidFill>
                  <a:srgbClr val="FFFFFF"/>
                </a:solidFill>
              </a:rPr>
              <a:t>Navigation</a:t>
            </a:r>
            <a:endParaRPr lang="en-US" sz="3600" dirty="0" smtClean="0">
              <a:solidFill>
                <a:srgbClr val="FFFFFF">
                  <a:alpha val="99000"/>
                </a:srgbClr>
              </a:solidFill>
            </a:endParaRPr>
          </a:p>
        </p:txBody>
      </p:sp>
      <p:sp>
        <p:nvSpPr>
          <p:cNvPr id="8" name="Rectangle 7"/>
          <p:cNvSpPr/>
          <p:nvPr/>
        </p:nvSpPr>
        <p:spPr>
          <a:xfrm>
            <a:off x="467172" y="2552095"/>
            <a:ext cx="9098815" cy="76534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3383" bIns="93383" rtlCol="0" anchor="ctr"/>
          <a:lstStyle/>
          <a:p>
            <a:pPr defTabSz="932559"/>
            <a:r>
              <a:rPr lang="nb-NO" sz="3600" dirty="0" smtClean="0">
                <a:solidFill>
                  <a:srgbClr val="FFFFFF"/>
                </a:solidFill>
              </a:rPr>
              <a:t>Product </a:t>
            </a:r>
            <a:r>
              <a:rPr lang="nb-NO" sz="3600" dirty="0" err="1" smtClean="0">
                <a:solidFill>
                  <a:srgbClr val="FFFFFF"/>
                </a:solidFill>
              </a:rPr>
              <a:t>Category</a:t>
            </a:r>
            <a:r>
              <a:rPr lang="nb-NO" sz="3600" dirty="0" smtClean="0">
                <a:solidFill>
                  <a:srgbClr val="FFFFFF"/>
                </a:solidFill>
              </a:rPr>
              <a:t> </a:t>
            </a:r>
            <a:r>
              <a:rPr lang="nb-NO" sz="3600" dirty="0" err="1" smtClean="0">
                <a:solidFill>
                  <a:srgbClr val="FFFFFF"/>
                </a:solidFill>
              </a:rPr>
              <a:t>Search</a:t>
            </a:r>
            <a:endParaRPr lang="en-US" sz="3600" dirty="0">
              <a:solidFill>
                <a:srgbClr val="FFFFFF">
                  <a:alpha val="99000"/>
                </a:srgbClr>
              </a:solidFill>
            </a:endParaRPr>
          </a:p>
        </p:txBody>
      </p:sp>
      <p:sp>
        <p:nvSpPr>
          <p:cNvPr id="9" name="Rectangle 8"/>
          <p:cNvSpPr/>
          <p:nvPr/>
        </p:nvSpPr>
        <p:spPr>
          <a:xfrm>
            <a:off x="467172" y="3479136"/>
            <a:ext cx="9098815" cy="76534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3383" bIns="93383" rtlCol="0" anchor="ctr"/>
          <a:lstStyle/>
          <a:p>
            <a:pPr defTabSz="932559"/>
            <a:r>
              <a:rPr lang="nb-NO" sz="3600" dirty="0" smtClean="0">
                <a:solidFill>
                  <a:srgbClr val="FFFFFF"/>
                </a:solidFill>
              </a:rPr>
              <a:t>Analytics </a:t>
            </a:r>
            <a:r>
              <a:rPr lang="nb-NO" sz="3600" dirty="0" err="1" smtClean="0">
                <a:solidFill>
                  <a:srgbClr val="FFFFFF"/>
                </a:solidFill>
              </a:rPr>
              <a:t>Search</a:t>
            </a:r>
            <a:endParaRPr lang="en-US" sz="3600" dirty="0">
              <a:solidFill>
                <a:srgbClr val="FFFFFF">
                  <a:alpha val="99000"/>
                </a:srgbClr>
              </a:solidFill>
            </a:endParaRPr>
          </a:p>
        </p:txBody>
      </p:sp>
      <p:sp>
        <p:nvSpPr>
          <p:cNvPr id="10" name="Rectangle 9"/>
          <p:cNvSpPr/>
          <p:nvPr/>
        </p:nvSpPr>
        <p:spPr>
          <a:xfrm>
            <a:off x="467172" y="4406177"/>
            <a:ext cx="9098815" cy="76534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3383" bIns="93383" rtlCol="0" anchor="ctr"/>
          <a:lstStyle/>
          <a:p>
            <a:pPr defTabSz="932559"/>
            <a:r>
              <a:rPr lang="nb-NO" sz="3600" dirty="0" err="1" smtClean="0">
                <a:solidFill>
                  <a:srgbClr val="FFFFFF"/>
                </a:solidFill>
              </a:rPr>
              <a:t>Usage</a:t>
            </a:r>
            <a:r>
              <a:rPr lang="nb-NO" sz="3600" dirty="0" smtClean="0">
                <a:solidFill>
                  <a:srgbClr val="FFFFFF"/>
                </a:solidFill>
              </a:rPr>
              <a:t> </a:t>
            </a:r>
            <a:r>
              <a:rPr lang="nb-NO" sz="3600" dirty="0" err="1" smtClean="0">
                <a:solidFill>
                  <a:srgbClr val="FFFFFF"/>
                </a:solidFill>
              </a:rPr>
              <a:t>Events</a:t>
            </a:r>
            <a:endParaRPr lang="en-US" sz="3600" dirty="0">
              <a:solidFill>
                <a:srgbClr val="FFFFFF">
                  <a:alpha val="99000"/>
                </a:srgbClr>
              </a:solidFill>
            </a:endParaRPr>
          </a:p>
        </p:txBody>
      </p:sp>
      <p:sp>
        <p:nvSpPr>
          <p:cNvPr id="11" name="Rectangle 10"/>
          <p:cNvSpPr/>
          <p:nvPr/>
        </p:nvSpPr>
        <p:spPr>
          <a:xfrm>
            <a:off x="467172" y="5333218"/>
            <a:ext cx="9098815" cy="765348"/>
          </a:xfrm>
          <a:prstGeom prst="rect">
            <a:avLst/>
          </a:prstGeom>
          <a:solidFill>
            <a:srgbClr val="00A651"/>
          </a:solidFill>
          <a:ln>
            <a:noFill/>
          </a:ln>
        </p:spPr>
        <p:style>
          <a:lnRef idx="2">
            <a:schemeClr val="accent1">
              <a:shade val="50000"/>
            </a:schemeClr>
          </a:lnRef>
          <a:fillRef idx="1">
            <a:schemeClr val="accent1"/>
          </a:fillRef>
          <a:effectRef idx="0">
            <a:schemeClr val="accent1"/>
          </a:effectRef>
          <a:fontRef idx="minor">
            <a:schemeClr val="lt1"/>
          </a:fontRef>
        </p:style>
        <p:txBody>
          <a:bodyPr lIns="93383" bIns="93383" rtlCol="0" anchor="ctr"/>
          <a:lstStyle/>
          <a:p>
            <a:pPr defTabSz="932559"/>
            <a:r>
              <a:rPr lang="en-US" sz="3600" dirty="0">
                <a:solidFill>
                  <a:srgbClr val="FFFFFF"/>
                </a:solidFill>
              </a:rPr>
              <a:t>Editorial Control</a:t>
            </a:r>
            <a:endParaRPr lang="en-US" sz="3600" dirty="0">
              <a:solidFill>
                <a:srgbClr val="FFFFFF">
                  <a:alpha val="99000"/>
                </a:srgbClr>
              </a:solidFill>
            </a:endParaRPr>
          </a:p>
        </p:txBody>
      </p:sp>
    </p:spTree>
    <p:extLst>
      <p:ext uri="{BB962C8B-B14F-4D97-AF65-F5344CB8AC3E}">
        <p14:creationId xmlns:p14="http://schemas.microsoft.com/office/powerpoint/2010/main" val="53187095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mph" presetSubtype="0" grpId="0" nodeType="clickEffect">
                                  <p:stCondLst>
                                    <p:cond delay="0"/>
                                  </p:stCondLst>
                                  <p:childTnLst>
                                    <p:set>
                                      <p:cBhvr rctx="PPT">
                                        <p:cTn id="6" dur="indefinite"/>
                                        <p:tgtEl>
                                          <p:spTgt spid="8"/>
                                        </p:tgtEl>
                                        <p:attrNameLst>
                                          <p:attrName>style.opacity</p:attrName>
                                        </p:attrNameLst>
                                      </p:cBhvr>
                                      <p:to>
                                        <p:strVal val="0.5"/>
                                      </p:to>
                                    </p:set>
                                    <p:animEffect filter="image" prLst="opacity: 0.5">
                                      <p:cBhvr rctx="IE">
                                        <p:cTn id="7" dur="indefinite"/>
                                        <p:tgtEl>
                                          <p:spTgt spid="8"/>
                                        </p:tgtEl>
                                      </p:cBhvr>
                                    </p:animEffect>
                                  </p:childTnLst>
                                </p:cTn>
                              </p:par>
                              <p:par>
                                <p:cTn id="8" presetID="9" presetClass="emph" presetSubtype="0" grpId="0" nodeType="withEffect">
                                  <p:stCondLst>
                                    <p:cond delay="0"/>
                                  </p:stCondLst>
                                  <p:childTnLst>
                                    <p:set>
                                      <p:cBhvr rctx="PPT">
                                        <p:cTn id="9" dur="indefinite"/>
                                        <p:tgtEl>
                                          <p:spTgt spid="9"/>
                                        </p:tgtEl>
                                        <p:attrNameLst>
                                          <p:attrName>style.opacity</p:attrName>
                                        </p:attrNameLst>
                                      </p:cBhvr>
                                      <p:to>
                                        <p:strVal val="0.5"/>
                                      </p:to>
                                    </p:set>
                                    <p:animEffect filter="image" prLst="opacity: 0.5">
                                      <p:cBhvr rctx="IE">
                                        <p:cTn id="10" dur="indefinite"/>
                                        <p:tgtEl>
                                          <p:spTgt spid="9"/>
                                        </p:tgtEl>
                                      </p:cBhvr>
                                    </p:animEffect>
                                  </p:childTnLst>
                                </p:cTn>
                              </p:par>
                              <p:par>
                                <p:cTn id="11" presetID="9" presetClass="emph" presetSubtype="0" grpId="0" nodeType="withEffect">
                                  <p:stCondLst>
                                    <p:cond delay="0"/>
                                  </p:stCondLst>
                                  <p:childTnLst>
                                    <p:set>
                                      <p:cBhvr rctx="PPT">
                                        <p:cTn id="12" dur="indefinite"/>
                                        <p:tgtEl>
                                          <p:spTgt spid="10"/>
                                        </p:tgtEl>
                                        <p:attrNameLst>
                                          <p:attrName>style.opacity</p:attrName>
                                        </p:attrNameLst>
                                      </p:cBhvr>
                                      <p:to>
                                        <p:strVal val="0.5"/>
                                      </p:to>
                                    </p:set>
                                    <p:animEffect filter="image" prLst="opacity: 0.5">
                                      <p:cBhvr rctx="IE">
                                        <p:cTn id="13" dur="indefinite"/>
                                        <p:tgtEl>
                                          <p:spTgt spid="10"/>
                                        </p:tgtEl>
                                      </p:cBhvr>
                                    </p:animEffect>
                                  </p:childTnLst>
                                </p:cTn>
                              </p:par>
                              <p:par>
                                <p:cTn id="14" presetID="9" presetClass="emph" presetSubtype="0" grpId="0" nodeType="withEffect">
                                  <p:stCondLst>
                                    <p:cond delay="0"/>
                                  </p:stCondLst>
                                  <p:childTnLst>
                                    <p:set>
                                      <p:cBhvr rctx="PPT">
                                        <p:cTn id="15" dur="indefinite"/>
                                        <p:tgtEl>
                                          <p:spTgt spid="11"/>
                                        </p:tgtEl>
                                        <p:attrNameLst>
                                          <p:attrName>style.opacity</p:attrName>
                                        </p:attrNameLst>
                                      </p:cBhvr>
                                      <p:to>
                                        <p:strVal val="0.5"/>
                                      </p:to>
                                    </p:set>
                                    <p:animEffect filter="image" prLst="opacity: 0.5">
                                      <p:cBhvr rctx="IE">
                                        <p:cTn id="16" dur="indefinite"/>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nb-NO" sz="4896" dirty="0" err="1" smtClean="0"/>
              <a:t>Navigation</a:t>
            </a:r>
            <a:r>
              <a:rPr lang="nb-NO" sz="4896" dirty="0" smtClean="0"/>
              <a:t> </a:t>
            </a:r>
            <a:endParaRPr lang="en-US" sz="4896" dirty="0"/>
          </a:p>
        </p:txBody>
      </p:sp>
      <p:sp>
        <p:nvSpPr>
          <p:cNvPr id="2" name="Text Placeholder 1"/>
          <p:cNvSpPr>
            <a:spLocks noGrp="1"/>
          </p:cNvSpPr>
          <p:nvPr>
            <p:ph type="body" sz="quarter" idx="10"/>
          </p:nvPr>
        </p:nvSpPr>
        <p:spPr>
          <a:xfrm>
            <a:off x="274638" y="1713782"/>
            <a:ext cx="11887200" cy="800219"/>
          </a:xfrm>
        </p:spPr>
        <p:txBody>
          <a:bodyPr/>
          <a:lstStyle/>
          <a:p>
            <a:pPr marL="411249" lvl="2" indent="-174862">
              <a:buFont typeface="Arial" panose="020B0604020202020204" pitchFamily="34" charset="0"/>
              <a:buChar char="•"/>
            </a:pPr>
            <a:endParaRPr lang="nb-NO" dirty="0" smtClean="0"/>
          </a:p>
          <a:p>
            <a:pPr marL="411249" lvl="2" indent="-174862">
              <a:buFont typeface="Arial" panose="020B0604020202020204" pitchFamily="34" charset="0"/>
              <a:buChar char="•"/>
            </a:pPr>
            <a:endParaRPr lang="nb-NO" dirty="0"/>
          </a:p>
        </p:txBody>
      </p:sp>
      <p:pic>
        <p:nvPicPr>
          <p:cNvPr id="4" name="Picture 3"/>
          <p:cNvPicPr>
            <a:picLocks noChangeAspect="1"/>
          </p:cNvPicPr>
          <p:nvPr/>
        </p:nvPicPr>
        <p:blipFill>
          <a:blip r:embed="rId5"/>
          <a:stretch>
            <a:fillRect/>
          </a:stretch>
        </p:blipFill>
        <p:spPr>
          <a:xfrm>
            <a:off x="5675698" y="1713781"/>
            <a:ext cx="6480720" cy="2291636"/>
          </a:xfrm>
          <a:prstGeom prst="rect">
            <a:avLst/>
          </a:prstGeom>
        </p:spPr>
      </p:pic>
      <p:sp>
        <p:nvSpPr>
          <p:cNvPr id="5" name="TextBox 4"/>
          <p:cNvSpPr txBox="1"/>
          <p:nvPr>
            <p:custDataLst>
              <p:custData r:id="rId1"/>
            </p:custDataLst>
          </p:nvPr>
        </p:nvSpPr>
        <p:spPr>
          <a:xfrm>
            <a:off x="169565" y="1048333"/>
            <a:ext cx="11986853" cy="600164"/>
          </a:xfrm>
          <a:prstGeom prst="rect">
            <a:avLst/>
          </a:prstGeom>
          <a:noFill/>
        </p:spPr>
        <p:txBody>
          <a:bodyPr wrap="square" lIns="182880" tIns="146304" rIns="182880" bIns="146304" rtlCol="0">
            <a:spAutoFit/>
          </a:bodyPr>
          <a:lstStyle/>
          <a:p>
            <a:pPr>
              <a:lnSpc>
                <a:spcPct val="90000"/>
              </a:lnSpc>
              <a:spcAft>
                <a:spcPts val="600"/>
              </a:spcAft>
            </a:pPr>
            <a:r>
              <a:rPr lang="nb-NO" sz="2200" dirty="0">
                <a:solidFill>
                  <a:srgbClr val="012654"/>
                </a:solidFill>
              </a:rPr>
              <a:t>_</a:t>
            </a:r>
            <a:r>
              <a:rPr lang="nb-NO" sz="2200" dirty="0" err="1" smtClean="0">
                <a:solidFill>
                  <a:srgbClr val="012654"/>
                </a:solidFill>
              </a:rPr>
              <a:t>api</a:t>
            </a:r>
            <a:r>
              <a:rPr lang="nb-NO" sz="2200" dirty="0" smtClean="0">
                <a:solidFill>
                  <a:srgbClr val="012654"/>
                </a:solidFill>
              </a:rPr>
              <a:t>/</a:t>
            </a:r>
            <a:r>
              <a:rPr lang="nb-NO" sz="2200" dirty="0" err="1" smtClean="0">
                <a:solidFill>
                  <a:srgbClr val="012654"/>
                </a:solidFill>
              </a:rPr>
              <a:t>navigation</a:t>
            </a:r>
            <a:r>
              <a:rPr lang="nb-NO" sz="2200" dirty="0" smtClean="0">
                <a:solidFill>
                  <a:srgbClr val="012654"/>
                </a:solidFill>
              </a:rPr>
              <a:t>/</a:t>
            </a:r>
            <a:r>
              <a:rPr lang="nb-NO" sz="2200" dirty="0" err="1" smtClean="0">
                <a:solidFill>
                  <a:srgbClr val="012654"/>
                </a:solidFill>
              </a:rPr>
              <a:t>menustate?</a:t>
            </a:r>
            <a:r>
              <a:rPr lang="nb-NO" sz="2200" dirty="0" err="1" smtClean="0">
                <a:solidFill>
                  <a:srgbClr val="00AEEF"/>
                </a:solidFill>
              </a:rPr>
              <a:t>mapprovidername</a:t>
            </a:r>
            <a:r>
              <a:rPr lang="nb-NO" sz="2200" dirty="0" smtClean="0">
                <a:gradFill>
                  <a:gsLst>
                    <a:gs pos="2917">
                      <a:srgbClr val="505050"/>
                    </a:gs>
                    <a:gs pos="30000">
                      <a:srgbClr val="505050"/>
                    </a:gs>
                  </a:gsLst>
                  <a:lin ang="5400000" scaled="0"/>
                </a:gradFill>
              </a:rPr>
              <a:t>=‘</a:t>
            </a:r>
            <a:r>
              <a:rPr lang="nb-NO" sz="2200" dirty="0" err="1">
                <a:solidFill>
                  <a:srgbClr val="00A651"/>
                </a:solidFill>
              </a:rPr>
              <a:t>GlobalNavigationSwitchableProvider</a:t>
            </a:r>
            <a:r>
              <a:rPr lang="nb-NO" sz="2200" dirty="0" smtClean="0">
                <a:gradFill>
                  <a:gsLst>
                    <a:gs pos="2917">
                      <a:srgbClr val="505050"/>
                    </a:gs>
                    <a:gs pos="30000">
                      <a:srgbClr val="505050"/>
                    </a:gs>
                  </a:gsLst>
                  <a:lin ang="5400000" scaled="0"/>
                </a:gradFill>
              </a:rPr>
              <a:t>’</a:t>
            </a:r>
          </a:p>
        </p:txBody>
      </p:sp>
      <p:grpSp>
        <p:nvGrpSpPr>
          <p:cNvPr id="8" name="Group 7"/>
          <p:cNvGrpSpPr/>
          <p:nvPr/>
        </p:nvGrpSpPr>
        <p:grpSpPr>
          <a:xfrm>
            <a:off x="272273" y="1713781"/>
            <a:ext cx="2472958" cy="5161677"/>
            <a:chOff x="272273" y="1212849"/>
            <a:chExt cx="2472958" cy="5161677"/>
          </a:xfrm>
        </p:grpSpPr>
        <p:pic>
          <p:nvPicPr>
            <p:cNvPr id="6" name="Picture 5"/>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72273" y="1212849"/>
              <a:ext cx="2472958" cy="5161677"/>
            </a:xfrm>
            <a:prstGeom prst="rect">
              <a:avLst/>
            </a:prstGeom>
          </p:spPr>
        </p:pic>
        <p:sp>
          <p:nvSpPr>
            <p:cNvPr id="11" name="Right Brace 10"/>
            <p:cNvSpPr/>
            <p:nvPr/>
          </p:nvSpPr>
          <p:spPr>
            <a:xfrm>
              <a:off x="2113781" y="3713286"/>
              <a:ext cx="405759" cy="2661240"/>
            </a:xfrm>
            <a:prstGeom prst="rightBrace">
              <a:avLst/>
            </a:prstGeom>
            <a:ln w="28575">
              <a:solidFill>
                <a:schemeClr val="tx2">
                  <a:alpha val="50000"/>
                </a:schemeClr>
              </a:solidFill>
              <a:headEnd type="none"/>
              <a:tailEnd type="none"/>
            </a:ln>
          </p:spPr>
          <p:style>
            <a:lnRef idx="3">
              <a:schemeClr val="accent5"/>
            </a:lnRef>
            <a:fillRef idx="0">
              <a:schemeClr val="accent5"/>
            </a:fillRef>
            <a:effectRef idx="2">
              <a:schemeClr val="accent5"/>
            </a:effectRef>
            <a:fontRef idx="minor">
              <a:schemeClr val="tx1"/>
            </a:fontRef>
          </p:style>
          <p:txBody>
            <a:bodyPr rtlCol="0" anchor="ctr"/>
            <a:lstStyle/>
            <a:p>
              <a:pPr algn="ctr"/>
              <a:endParaRPr lang="nb-NO" dirty="0">
                <a:solidFill>
                  <a:srgbClr val="012654"/>
                </a:solidFill>
              </a:endParaRPr>
            </a:p>
          </p:txBody>
        </p:sp>
      </p:grpSp>
      <p:grpSp>
        <p:nvGrpSpPr>
          <p:cNvPr id="7" name="Group 6"/>
          <p:cNvGrpSpPr/>
          <p:nvPr/>
        </p:nvGrpSpPr>
        <p:grpSpPr>
          <a:xfrm>
            <a:off x="2519540" y="2631356"/>
            <a:ext cx="3292282" cy="2913482"/>
            <a:chOff x="2519540" y="2130424"/>
            <a:chExt cx="3292282" cy="2913482"/>
          </a:xfrm>
        </p:grpSpPr>
        <p:sp>
          <p:nvSpPr>
            <p:cNvPr id="13" name="TextBox 12"/>
            <p:cNvSpPr txBox="1"/>
            <p:nvPr/>
          </p:nvSpPr>
          <p:spPr>
            <a:xfrm rot="19055090">
              <a:off x="2651662" y="2876087"/>
              <a:ext cx="3160160" cy="600164"/>
            </a:xfrm>
            <a:prstGeom prst="rect">
              <a:avLst/>
            </a:prstGeom>
            <a:noFill/>
          </p:spPr>
          <p:txBody>
            <a:bodyPr wrap="none" lIns="182880" tIns="146304" rIns="182880" bIns="146304" rtlCol="0">
              <a:spAutoFit/>
            </a:bodyPr>
            <a:lstStyle/>
            <a:p>
              <a:pPr>
                <a:lnSpc>
                  <a:spcPct val="90000"/>
                </a:lnSpc>
                <a:spcAft>
                  <a:spcPts val="600"/>
                </a:spcAft>
              </a:pPr>
              <a:r>
                <a:rPr lang="nb-NO" sz="2200" b="1" dirty="0" err="1" smtClean="0">
                  <a:solidFill>
                    <a:srgbClr val="012654"/>
                  </a:solidFill>
                </a:rPr>
                <a:t>Managed</a:t>
              </a:r>
              <a:r>
                <a:rPr lang="nb-NO" sz="2200" b="1" dirty="0" smtClean="0">
                  <a:solidFill>
                    <a:srgbClr val="012654"/>
                  </a:solidFill>
                </a:rPr>
                <a:t> </a:t>
              </a:r>
              <a:r>
                <a:rPr lang="nb-NO" sz="2200" b="1" dirty="0" err="1" smtClean="0">
                  <a:solidFill>
                    <a:srgbClr val="012654"/>
                  </a:solidFill>
                </a:rPr>
                <a:t>Navigation</a:t>
              </a:r>
              <a:endParaRPr lang="nb-NO" sz="2200" b="1" dirty="0" smtClean="0">
                <a:solidFill>
                  <a:srgbClr val="012654"/>
                </a:solidFill>
              </a:endParaRPr>
            </a:p>
          </p:txBody>
        </p:sp>
        <p:cxnSp>
          <p:nvCxnSpPr>
            <p:cNvPr id="14" name="Straight Connector 13"/>
            <p:cNvCxnSpPr/>
            <p:nvPr/>
          </p:nvCxnSpPr>
          <p:spPr>
            <a:xfrm flipH="1">
              <a:off x="2519540" y="2130424"/>
              <a:ext cx="3198712" cy="2913482"/>
            </a:xfrm>
            <a:prstGeom prst="line">
              <a:avLst/>
            </a:prstGeom>
            <a:ln w="38100">
              <a:solidFill>
                <a:schemeClr val="tx2"/>
              </a:solidFill>
              <a:prstDash val="solid"/>
              <a:headEnd type="triangle" w="med" len="med"/>
              <a:tailEnd type="none" w="med" len="med"/>
            </a:ln>
          </p:spPr>
          <p:style>
            <a:lnRef idx="1">
              <a:schemeClr val="accent1"/>
            </a:lnRef>
            <a:fillRef idx="0">
              <a:schemeClr val="accent1"/>
            </a:fillRef>
            <a:effectRef idx="0">
              <a:schemeClr val="accent1"/>
            </a:effectRef>
            <a:fontRef idx="minor">
              <a:schemeClr val="tx1"/>
            </a:fontRef>
          </p:style>
        </p:cxnSp>
      </p:grpSp>
      <p:sp>
        <p:nvSpPr>
          <p:cNvPr id="17" name="Rectangle 16"/>
          <p:cNvSpPr/>
          <p:nvPr>
            <p:custDataLst>
              <p:custData r:id="rId2"/>
            </p:custDataLst>
          </p:nvPr>
        </p:nvSpPr>
        <p:spPr>
          <a:xfrm>
            <a:off x="269909" y="7238283"/>
            <a:ext cx="11886509" cy="4939814"/>
          </a:xfrm>
          <a:prstGeom prst="rect">
            <a:avLst/>
          </a:prstGeom>
        </p:spPr>
        <p:txBody>
          <a:bodyPr wrap="square">
            <a:spAutoFit/>
          </a:bodyPr>
          <a:lstStyle/>
          <a:p>
            <a:r>
              <a:rPr lang="nb-NO" sz="1050" dirty="0">
                <a:solidFill>
                  <a:srgbClr val="0000FF"/>
                </a:solidFill>
                <a:highlight>
                  <a:srgbClr val="FFFFFF"/>
                </a:highlight>
                <a:latin typeface="Consolas" panose="020B0609020204030204" pitchFamily="49" charset="0"/>
              </a:rPr>
              <a:t>&lt;?</a:t>
            </a:r>
            <a:r>
              <a:rPr lang="nb-NO" sz="1050" dirty="0" err="1">
                <a:solidFill>
                  <a:srgbClr val="A31515"/>
                </a:solidFill>
                <a:highlight>
                  <a:srgbClr val="FFFFFF"/>
                </a:highlight>
                <a:latin typeface="Consolas" panose="020B0609020204030204" pitchFamily="49" charset="0"/>
              </a:rPr>
              <a:t>xml</a:t>
            </a:r>
            <a:r>
              <a:rPr lang="nb-NO" sz="1050" dirty="0">
                <a:solidFill>
                  <a:srgbClr val="0000FF"/>
                </a:solidFill>
                <a:highlight>
                  <a:srgbClr val="FFFFFF"/>
                </a:highlight>
                <a:latin typeface="Consolas" panose="020B0609020204030204" pitchFamily="49" charset="0"/>
              </a:rPr>
              <a:t> </a:t>
            </a:r>
            <a:r>
              <a:rPr lang="nb-NO" sz="1050" dirty="0" err="1">
                <a:solidFill>
                  <a:srgbClr val="FF0000"/>
                </a:solidFill>
                <a:highlight>
                  <a:srgbClr val="FFFFFF"/>
                </a:highlight>
                <a:latin typeface="Consolas" panose="020B0609020204030204" pitchFamily="49" charset="0"/>
              </a:rPr>
              <a:t>version</a:t>
            </a:r>
            <a:r>
              <a:rPr lang="nb-NO" sz="1050" dirty="0">
                <a:solidFill>
                  <a:srgbClr val="0000FF"/>
                </a:solidFill>
                <a:highlight>
                  <a:srgbClr val="FFFFFF"/>
                </a:highlight>
                <a:latin typeface="Consolas" panose="020B0609020204030204" pitchFamily="49" charset="0"/>
              </a:rPr>
              <a:t>=</a:t>
            </a:r>
            <a:r>
              <a:rPr lang="nb-NO" sz="1050" dirty="0">
                <a:solidFill>
                  <a:srgbClr val="000000"/>
                </a:solidFill>
                <a:highlight>
                  <a:srgbClr val="FFFFFF"/>
                </a:highlight>
                <a:latin typeface="Consolas" panose="020B0609020204030204" pitchFamily="49" charset="0"/>
              </a:rPr>
              <a:t>"</a:t>
            </a:r>
            <a:r>
              <a:rPr lang="nb-NO" sz="1050" dirty="0">
                <a:solidFill>
                  <a:srgbClr val="0000FF"/>
                </a:solidFill>
                <a:highlight>
                  <a:srgbClr val="FFFFFF"/>
                </a:highlight>
                <a:latin typeface="Consolas" panose="020B0609020204030204" pitchFamily="49" charset="0"/>
              </a:rPr>
              <a:t>1.0</a:t>
            </a:r>
            <a:r>
              <a:rPr lang="nb-NO" sz="1050" dirty="0">
                <a:solidFill>
                  <a:srgbClr val="000000"/>
                </a:solidFill>
                <a:highlight>
                  <a:srgbClr val="FFFFFF"/>
                </a:highlight>
                <a:latin typeface="Consolas" panose="020B0609020204030204" pitchFamily="49" charset="0"/>
              </a:rPr>
              <a:t>"</a:t>
            </a:r>
            <a:r>
              <a:rPr lang="nb-NO" sz="1050" dirty="0">
                <a:solidFill>
                  <a:srgbClr val="0000FF"/>
                </a:solidFill>
                <a:highlight>
                  <a:srgbClr val="FFFFFF"/>
                </a:highlight>
                <a:latin typeface="Consolas" panose="020B0609020204030204" pitchFamily="49" charset="0"/>
              </a:rPr>
              <a:t> </a:t>
            </a:r>
            <a:r>
              <a:rPr lang="nb-NO" sz="1050" dirty="0" err="1">
                <a:solidFill>
                  <a:srgbClr val="FF0000"/>
                </a:solidFill>
                <a:highlight>
                  <a:srgbClr val="FFFFFF"/>
                </a:highlight>
                <a:latin typeface="Consolas" panose="020B0609020204030204" pitchFamily="49" charset="0"/>
              </a:rPr>
              <a:t>encoding</a:t>
            </a:r>
            <a:r>
              <a:rPr lang="nb-NO" sz="1050" dirty="0">
                <a:solidFill>
                  <a:srgbClr val="0000FF"/>
                </a:solidFill>
                <a:highlight>
                  <a:srgbClr val="FFFFFF"/>
                </a:highlight>
                <a:latin typeface="Consolas" panose="020B0609020204030204" pitchFamily="49" charset="0"/>
              </a:rPr>
              <a:t>=</a:t>
            </a:r>
            <a:r>
              <a:rPr lang="nb-NO" sz="1050" dirty="0">
                <a:solidFill>
                  <a:srgbClr val="000000"/>
                </a:solidFill>
                <a:highlight>
                  <a:srgbClr val="FFFFFF"/>
                </a:highlight>
                <a:latin typeface="Consolas" panose="020B0609020204030204" pitchFamily="49" charset="0"/>
              </a:rPr>
              <a:t>"</a:t>
            </a:r>
            <a:r>
              <a:rPr lang="nb-NO" sz="1050" dirty="0">
                <a:solidFill>
                  <a:srgbClr val="0000FF"/>
                </a:solidFill>
                <a:highlight>
                  <a:srgbClr val="FFFFFF"/>
                </a:highlight>
                <a:latin typeface="Consolas" panose="020B0609020204030204" pitchFamily="49" charset="0"/>
              </a:rPr>
              <a:t>utf-8</a:t>
            </a:r>
            <a:r>
              <a:rPr lang="nb-NO" sz="1050" dirty="0">
                <a:solidFill>
                  <a:srgbClr val="000000"/>
                </a:solidFill>
                <a:highlight>
                  <a:srgbClr val="FFFFFF"/>
                </a:highlight>
                <a:latin typeface="Consolas" panose="020B0609020204030204" pitchFamily="49" charset="0"/>
              </a:rPr>
              <a:t>"</a:t>
            </a:r>
            <a:r>
              <a:rPr lang="nb-NO" sz="1050" dirty="0">
                <a:solidFill>
                  <a:srgbClr val="0000FF"/>
                </a:solidFill>
                <a:highlight>
                  <a:srgbClr val="FFFFFF"/>
                </a:highlight>
                <a:latin typeface="Consolas" panose="020B0609020204030204" pitchFamily="49" charset="0"/>
              </a:rPr>
              <a:t> ?&gt;</a:t>
            </a:r>
            <a:endParaRPr lang="nb-NO" sz="1050" dirty="0">
              <a:solidFill>
                <a:srgbClr val="000000"/>
              </a:solidFill>
              <a:highlight>
                <a:srgbClr val="FFFFFF"/>
              </a:highlight>
              <a:latin typeface="Consolas" panose="020B0609020204030204" pitchFamily="49" charset="0"/>
            </a:endParaRPr>
          </a:p>
          <a:p>
            <a:r>
              <a:rPr lang="nb-NO" sz="1050" dirty="0">
                <a:solidFill>
                  <a:srgbClr val="0000FF"/>
                </a:solidFill>
                <a:highlight>
                  <a:srgbClr val="FFFFFF"/>
                </a:highlight>
                <a:latin typeface="Consolas" panose="020B0609020204030204" pitchFamily="49" charset="0"/>
              </a:rPr>
              <a:t> &lt;</a:t>
            </a:r>
            <a:r>
              <a:rPr lang="nb-NO" sz="1050" dirty="0" err="1">
                <a:solidFill>
                  <a:srgbClr val="A31515"/>
                </a:solidFill>
                <a:highlight>
                  <a:srgbClr val="FFFFFF"/>
                </a:highlight>
                <a:latin typeface="Consolas" panose="020B0609020204030204" pitchFamily="49" charset="0"/>
              </a:rPr>
              <a:t>d:MenuState</a:t>
            </a:r>
            <a:r>
              <a:rPr lang="nb-NO" sz="1050" dirty="0">
                <a:solidFill>
                  <a:srgbClr val="0000FF"/>
                </a:solidFill>
                <a:highlight>
                  <a:srgbClr val="FFFFFF"/>
                </a:highlight>
                <a:latin typeface="Consolas" panose="020B0609020204030204" pitchFamily="49" charset="0"/>
              </a:rPr>
              <a:t> </a:t>
            </a:r>
            <a:r>
              <a:rPr lang="nb-NO" sz="1050" dirty="0" err="1">
                <a:solidFill>
                  <a:srgbClr val="FF0000"/>
                </a:solidFill>
                <a:highlight>
                  <a:srgbClr val="FFFFFF"/>
                </a:highlight>
                <a:latin typeface="Consolas" panose="020B0609020204030204" pitchFamily="49" charset="0"/>
              </a:rPr>
              <a:t>xmlns:d</a:t>
            </a:r>
            <a:r>
              <a:rPr lang="nb-NO" sz="1050" dirty="0">
                <a:solidFill>
                  <a:srgbClr val="0000FF"/>
                </a:solidFill>
                <a:highlight>
                  <a:srgbClr val="FFFFFF"/>
                </a:highlight>
                <a:latin typeface="Consolas" panose="020B0609020204030204" pitchFamily="49" charset="0"/>
              </a:rPr>
              <a:t>=</a:t>
            </a:r>
            <a:r>
              <a:rPr lang="nb-NO" sz="1050" dirty="0">
                <a:solidFill>
                  <a:srgbClr val="000000"/>
                </a:solidFill>
                <a:highlight>
                  <a:srgbClr val="FFFFFF"/>
                </a:highlight>
                <a:latin typeface="Consolas" panose="020B0609020204030204" pitchFamily="49" charset="0"/>
              </a:rPr>
              <a:t>"</a:t>
            </a:r>
            <a:r>
              <a:rPr lang="nb-NO" sz="1050" dirty="0">
                <a:solidFill>
                  <a:srgbClr val="0000FF"/>
                </a:solidFill>
                <a:highlight>
                  <a:srgbClr val="FFFFFF"/>
                </a:highlight>
                <a:latin typeface="Consolas" panose="020B0609020204030204" pitchFamily="49" charset="0"/>
              </a:rPr>
              <a:t>http://schemas.microsoft.com/</a:t>
            </a:r>
            <a:r>
              <a:rPr lang="nb-NO" sz="1050" dirty="0" err="1">
                <a:solidFill>
                  <a:srgbClr val="0000FF"/>
                </a:solidFill>
                <a:highlight>
                  <a:srgbClr val="FFFFFF"/>
                </a:highlight>
                <a:latin typeface="Consolas" panose="020B0609020204030204" pitchFamily="49" charset="0"/>
              </a:rPr>
              <a:t>ado</a:t>
            </a:r>
            <a:r>
              <a:rPr lang="nb-NO" sz="1050" dirty="0">
                <a:solidFill>
                  <a:srgbClr val="0000FF"/>
                </a:solidFill>
                <a:highlight>
                  <a:srgbClr val="FFFFFF"/>
                </a:highlight>
                <a:latin typeface="Consolas" panose="020B0609020204030204" pitchFamily="49" charset="0"/>
              </a:rPr>
              <a:t>/2007/08/dataservices</a:t>
            </a:r>
            <a:r>
              <a:rPr lang="nb-NO" sz="1050" dirty="0">
                <a:solidFill>
                  <a:srgbClr val="000000"/>
                </a:solidFill>
                <a:highlight>
                  <a:srgbClr val="FFFFFF"/>
                </a:highlight>
                <a:latin typeface="Consolas" panose="020B0609020204030204" pitchFamily="49" charset="0"/>
              </a:rPr>
              <a:t>"</a:t>
            </a:r>
            <a:r>
              <a:rPr lang="nb-NO" sz="1050" dirty="0">
                <a:solidFill>
                  <a:srgbClr val="0000FF"/>
                </a:solidFill>
                <a:highlight>
                  <a:srgbClr val="FFFFFF"/>
                </a:highlight>
                <a:latin typeface="Consolas" panose="020B0609020204030204" pitchFamily="49" charset="0"/>
              </a:rPr>
              <a:t> </a:t>
            </a:r>
            <a:r>
              <a:rPr lang="nb-NO" sz="1050" dirty="0" err="1">
                <a:solidFill>
                  <a:srgbClr val="FF0000"/>
                </a:solidFill>
                <a:highlight>
                  <a:srgbClr val="FFFFFF"/>
                </a:highlight>
                <a:latin typeface="Consolas" panose="020B0609020204030204" pitchFamily="49" charset="0"/>
              </a:rPr>
              <a:t>xmlns:m</a:t>
            </a:r>
            <a:r>
              <a:rPr lang="nb-NO" sz="1050" dirty="0">
                <a:solidFill>
                  <a:srgbClr val="0000FF"/>
                </a:solidFill>
                <a:highlight>
                  <a:srgbClr val="FFFFFF"/>
                </a:highlight>
                <a:latin typeface="Consolas" panose="020B0609020204030204" pitchFamily="49" charset="0"/>
              </a:rPr>
              <a:t>=</a:t>
            </a:r>
            <a:r>
              <a:rPr lang="nb-NO" sz="1050" dirty="0">
                <a:solidFill>
                  <a:srgbClr val="000000"/>
                </a:solidFill>
                <a:highlight>
                  <a:srgbClr val="FFFFFF"/>
                </a:highlight>
                <a:latin typeface="Consolas" panose="020B0609020204030204" pitchFamily="49" charset="0"/>
              </a:rPr>
              <a:t>"</a:t>
            </a:r>
            <a:r>
              <a:rPr lang="nb-NO" sz="1050" dirty="0">
                <a:solidFill>
                  <a:srgbClr val="0000FF"/>
                </a:solidFill>
                <a:highlight>
                  <a:srgbClr val="FFFFFF"/>
                </a:highlight>
                <a:latin typeface="Consolas" panose="020B0609020204030204" pitchFamily="49" charset="0"/>
              </a:rPr>
              <a:t>http://schemas.microsoft.com/</a:t>
            </a:r>
            <a:r>
              <a:rPr lang="nb-NO" sz="1050" dirty="0" err="1">
                <a:solidFill>
                  <a:srgbClr val="0000FF"/>
                </a:solidFill>
                <a:highlight>
                  <a:srgbClr val="FFFFFF"/>
                </a:highlight>
                <a:latin typeface="Consolas" panose="020B0609020204030204" pitchFamily="49" charset="0"/>
              </a:rPr>
              <a:t>ado</a:t>
            </a:r>
            <a:r>
              <a:rPr lang="nb-NO" sz="1050" dirty="0">
                <a:solidFill>
                  <a:srgbClr val="0000FF"/>
                </a:solidFill>
                <a:highlight>
                  <a:srgbClr val="FFFFFF"/>
                </a:highlight>
                <a:latin typeface="Consolas" panose="020B0609020204030204" pitchFamily="49" charset="0"/>
              </a:rPr>
              <a:t>/2007/08/dataservices/metadata</a:t>
            </a:r>
            <a:r>
              <a:rPr lang="nb-NO" sz="1050" dirty="0">
                <a:solidFill>
                  <a:srgbClr val="000000"/>
                </a:solidFill>
                <a:highlight>
                  <a:srgbClr val="FFFFFF"/>
                </a:highlight>
                <a:latin typeface="Consolas" panose="020B0609020204030204" pitchFamily="49" charset="0"/>
              </a:rPr>
              <a:t>"</a:t>
            </a:r>
            <a:r>
              <a:rPr lang="nb-NO" sz="1050" dirty="0">
                <a:solidFill>
                  <a:srgbClr val="0000FF"/>
                </a:solidFill>
                <a:highlight>
                  <a:srgbClr val="FFFFFF"/>
                </a:highlight>
                <a:latin typeface="Consolas" panose="020B0609020204030204" pitchFamily="49" charset="0"/>
              </a:rPr>
              <a:t> </a:t>
            </a:r>
            <a:r>
              <a:rPr lang="nb-NO" sz="1050" dirty="0" err="1">
                <a:solidFill>
                  <a:srgbClr val="FF0000"/>
                </a:solidFill>
                <a:highlight>
                  <a:srgbClr val="FFFFFF"/>
                </a:highlight>
                <a:latin typeface="Consolas" panose="020B0609020204030204" pitchFamily="49" charset="0"/>
              </a:rPr>
              <a:t>xmlns:georss</a:t>
            </a:r>
            <a:r>
              <a:rPr lang="nb-NO" sz="1050" dirty="0">
                <a:solidFill>
                  <a:srgbClr val="0000FF"/>
                </a:solidFill>
                <a:highlight>
                  <a:srgbClr val="FFFFFF"/>
                </a:highlight>
                <a:latin typeface="Consolas" panose="020B0609020204030204" pitchFamily="49" charset="0"/>
              </a:rPr>
              <a:t>=</a:t>
            </a:r>
            <a:r>
              <a:rPr lang="nb-NO" sz="1050" dirty="0">
                <a:solidFill>
                  <a:srgbClr val="000000"/>
                </a:solidFill>
                <a:highlight>
                  <a:srgbClr val="FFFFFF"/>
                </a:highlight>
                <a:latin typeface="Consolas" panose="020B0609020204030204" pitchFamily="49" charset="0"/>
              </a:rPr>
              <a:t>"</a:t>
            </a:r>
            <a:r>
              <a:rPr lang="nb-NO" sz="1050" dirty="0">
                <a:solidFill>
                  <a:srgbClr val="0000FF"/>
                </a:solidFill>
                <a:highlight>
                  <a:srgbClr val="FFFFFF"/>
                </a:highlight>
                <a:latin typeface="Consolas" panose="020B0609020204030204" pitchFamily="49" charset="0"/>
              </a:rPr>
              <a:t>http://www.georss.org/</a:t>
            </a:r>
            <a:r>
              <a:rPr lang="nb-NO" sz="1050" dirty="0" err="1">
                <a:solidFill>
                  <a:srgbClr val="0000FF"/>
                </a:solidFill>
                <a:highlight>
                  <a:srgbClr val="FFFFFF"/>
                </a:highlight>
                <a:latin typeface="Consolas" panose="020B0609020204030204" pitchFamily="49" charset="0"/>
              </a:rPr>
              <a:t>georss</a:t>
            </a:r>
            <a:r>
              <a:rPr lang="nb-NO" sz="1050" dirty="0">
                <a:solidFill>
                  <a:srgbClr val="000000"/>
                </a:solidFill>
                <a:highlight>
                  <a:srgbClr val="FFFFFF"/>
                </a:highlight>
                <a:latin typeface="Consolas" panose="020B0609020204030204" pitchFamily="49" charset="0"/>
              </a:rPr>
              <a:t>"</a:t>
            </a:r>
            <a:r>
              <a:rPr lang="nb-NO" sz="1050" dirty="0">
                <a:solidFill>
                  <a:srgbClr val="0000FF"/>
                </a:solidFill>
                <a:highlight>
                  <a:srgbClr val="FFFFFF"/>
                </a:highlight>
                <a:latin typeface="Consolas" panose="020B0609020204030204" pitchFamily="49" charset="0"/>
              </a:rPr>
              <a:t> </a:t>
            </a:r>
            <a:r>
              <a:rPr lang="nb-NO" sz="1050" dirty="0" err="1">
                <a:solidFill>
                  <a:srgbClr val="FF0000"/>
                </a:solidFill>
                <a:highlight>
                  <a:srgbClr val="FFFFFF"/>
                </a:highlight>
                <a:latin typeface="Consolas" panose="020B0609020204030204" pitchFamily="49" charset="0"/>
              </a:rPr>
              <a:t>xmlns:gml</a:t>
            </a:r>
            <a:r>
              <a:rPr lang="nb-NO" sz="1050" dirty="0">
                <a:solidFill>
                  <a:srgbClr val="0000FF"/>
                </a:solidFill>
                <a:highlight>
                  <a:srgbClr val="FFFFFF"/>
                </a:highlight>
                <a:latin typeface="Consolas" panose="020B0609020204030204" pitchFamily="49" charset="0"/>
              </a:rPr>
              <a:t>=</a:t>
            </a:r>
            <a:r>
              <a:rPr lang="nb-NO" sz="1050" dirty="0">
                <a:solidFill>
                  <a:srgbClr val="000000"/>
                </a:solidFill>
                <a:highlight>
                  <a:srgbClr val="FFFFFF"/>
                </a:highlight>
                <a:latin typeface="Consolas" panose="020B0609020204030204" pitchFamily="49" charset="0"/>
              </a:rPr>
              <a:t>"</a:t>
            </a:r>
            <a:r>
              <a:rPr lang="nb-NO" sz="1050" dirty="0">
                <a:solidFill>
                  <a:srgbClr val="0000FF"/>
                </a:solidFill>
                <a:highlight>
                  <a:srgbClr val="FFFFFF"/>
                </a:highlight>
                <a:latin typeface="Consolas" panose="020B0609020204030204" pitchFamily="49" charset="0"/>
              </a:rPr>
              <a:t>http://www.opengis.net/</a:t>
            </a:r>
            <a:r>
              <a:rPr lang="nb-NO" sz="1050" dirty="0" err="1">
                <a:solidFill>
                  <a:srgbClr val="0000FF"/>
                </a:solidFill>
                <a:highlight>
                  <a:srgbClr val="FFFFFF"/>
                </a:highlight>
                <a:latin typeface="Consolas" panose="020B0609020204030204" pitchFamily="49" charset="0"/>
              </a:rPr>
              <a:t>gml</a:t>
            </a:r>
            <a:r>
              <a:rPr lang="nb-NO" sz="1050" dirty="0">
                <a:solidFill>
                  <a:srgbClr val="000000"/>
                </a:solidFill>
                <a:highlight>
                  <a:srgbClr val="FFFFFF"/>
                </a:highlight>
                <a:latin typeface="Consolas" panose="020B0609020204030204" pitchFamily="49" charset="0"/>
              </a:rPr>
              <a:t>"</a:t>
            </a:r>
            <a:r>
              <a:rPr lang="nb-NO" sz="1050" dirty="0">
                <a:solidFill>
                  <a:srgbClr val="0000FF"/>
                </a:solidFill>
                <a:highlight>
                  <a:srgbClr val="FFFFFF"/>
                </a:highlight>
                <a:latin typeface="Consolas" panose="020B0609020204030204" pitchFamily="49" charset="0"/>
              </a:rPr>
              <a:t> </a:t>
            </a:r>
            <a:r>
              <a:rPr lang="nb-NO" sz="1050" dirty="0">
                <a:solidFill>
                  <a:srgbClr val="FF0000"/>
                </a:solidFill>
                <a:highlight>
                  <a:srgbClr val="FFFFFF"/>
                </a:highlight>
                <a:latin typeface="Consolas" panose="020B0609020204030204" pitchFamily="49" charset="0"/>
              </a:rPr>
              <a:t>m:type</a:t>
            </a:r>
            <a:r>
              <a:rPr lang="nb-NO" sz="1050" dirty="0">
                <a:solidFill>
                  <a:srgbClr val="0000FF"/>
                </a:solidFill>
                <a:highlight>
                  <a:srgbClr val="FFFFFF"/>
                </a:highlight>
                <a:latin typeface="Consolas" panose="020B0609020204030204" pitchFamily="49" charset="0"/>
              </a:rPr>
              <a:t>=</a:t>
            </a:r>
            <a:r>
              <a:rPr lang="nb-NO" sz="1050" dirty="0">
                <a:solidFill>
                  <a:srgbClr val="000000"/>
                </a:solidFill>
                <a:highlight>
                  <a:srgbClr val="FFFFFF"/>
                </a:highlight>
                <a:latin typeface="Consolas" panose="020B0609020204030204" pitchFamily="49" charset="0"/>
              </a:rPr>
              <a:t>"</a:t>
            </a:r>
            <a:r>
              <a:rPr lang="nb-NO" sz="1050" dirty="0">
                <a:solidFill>
                  <a:srgbClr val="0000FF"/>
                </a:solidFill>
                <a:highlight>
                  <a:srgbClr val="FFFFFF"/>
                </a:highlight>
                <a:latin typeface="Consolas" panose="020B0609020204030204" pitchFamily="49" charset="0"/>
              </a:rPr>
              <a:t>SP.MenuState</a:t>
            </a:r>
            <a:r>
              <a:rPr lang="nb-NO" sz="1050" dirty="0">
                <a:solidFill>
                  <a:srgbClr val="000000"/>
                </a:solidFill>
                <a:highlight>
                  <a:srgbClr val="FFFFFF"/>
                </a:highlight>
                <a:latin typeface="Consolas" panose="020B0609020204030204" pitchFamily="49" charset="0"/>
              </a:rPr>
              <a:t>"</a:t>
            </a:r>
            <a:r>
              <a:rPr lang="nb-NO" sz="1050" dirty="0">
                <a:solidFill>
                  <a:srgbClr val="0000FF"/>
                </a:solidFill>
                <a:highlight>
                  <a:srgbClr val="FFFFFF"/>
                </a:highlight>
                <a:latin typeface="Consolas" panose="020B0609020204030204" pitchFamily="49" charset="0"/>
              </a:rPr>
              <a:t>&gt;</a:t>
            </a:r>
            <a:endParaRPr lang="nb-NO" sz="1050" dirty="0">
              <a:solidFill>
                <a:srgbClr val="000000"/>
              </a:solidFill>
              <a:highlight>
                <a:srgbClr val="FFFFFF"/>
              </a:highlight>
              <a:latin typeface="Consolas" panose="020B0609020204030204" pitchFamily="49" charset="0"/>
            </a:endParaRPr>
          </a:p>
          <a:p>
            <a:r>
              <a:rPr lang="nb-NO" sz="1050" dirty="0">
                <a:solidFill>
                  <a:srgbClr val="0000FF"/>
                </a:solidFill>
                <a:highlight>
                  <a:srgbClr val="FFFFFF"/>
                </a:highlight>
                <a:latin typeface="Consolas" panose="020B0609020204030204" pitchFamily="49" charset="0"/>
              </a:rPr>
              <a:t>  &lt;</a:t>
            </a:r>
            <a:r>
              <a:rPr lang="nb-NO" sz="1050" dirty="0" err="1">
                <a:solidFill>
                  <a:srgbClr val="A31515"/>
                </a:solidFill>
                <a:highlight>
                  <a:srgbClr val="FFFFFF"/>
                </a:highlight>
                <a:latin typeface="Consolas" panose="020B0609020204030204" pitchFamily="49" charset="0"/>
              </a:rPr>
              <a:t>d:FriendlyUrlPrefix</a:t>
            </a:r>
            <a:r>
              <a:rPr lang="nb-NO" sz="1050" dirty="0">
                <a:solidFill>
                  <a:srgbClr val="0000FF"/>
                </a:solidFill>
                <a:highlight>
                  <a:srgbClr val="FFFFFF"/>
                </a:highlight>
                <a:latin typeface="Consolas" panose="020B0609020204030204" pitchFamily="49" charset="0"/>
              </a:rPr>
              <a:t>&gt;</a:t>
            </a:r>
            <a:r>
              <a:rPr lang="nb-NO" sz="1050" dirty="0">
                <a:solidFill>
                  <a:srgbClr val="000000"/>
                </a:solidFill>
                <a:highlight>
                  <a:srgbClr val="FFFFFF"/>
                </a:highlight>
                <a:latin typeface="Consolas" panose="020B0609020204030204" pitchFamily="49" charset="0"/>
              </a:rPr>
              <a:t>/</a:t>
            </a:r>
            <a:r>
              <a:rPr lang="nb-NO" sz="1050" dirty="0" err="1">
                <a:solidFill>
                  <a:srgbClr val="000000"/>
                </a:solidFill>
                <a:highlight>
                  <a:srgbClr val="FFFFFF"/>
                </a:highlight>
                <a:latin typeface="Consolas" panose="020B0609020204030204" pitchFamily="49" charset="0"/>
              </a:rPr>
              <a:t>sites</a:t>
            </a:r>
            <a:r>
              <a:rPr lang="nb-NO" sz="1050" dirty="0">
                <a:solidFill>
                  <a:srgbClr val="000000"/>
                </a:solidFill>
                <a:highlight>
                  <a:srgbClr val="FFFFFF"/>
                </a:highlight>
                <a:latin typeface="Consolas" panose="020B0609020204030204" pitchFamily="49" charset="0"/>
              </a:rPr>
              <a:t>/</a:t>
            </a:r>
            <a:r>
              <a:rPr lang="nb-NO" sz="1050" dirty="0" err="1">
                <a:solidFill>
                  <a:srgbClr val="000000"/>
                </a:solidFill>
                <a:highlight>
                  <a:srgbClr val="FFFFFF"/>
                </a:highlight>
                <a:latin typeface="Consolas" panose="020B0609020204030204" pitchFamily="49" charset="0"/>
              </a:rPr>
              <a:t>RetailPublishingPortal</a:t>
            </a:r>
            <a:r>
              <a:rPr lang="nb-NO" sz="1050" dirty="0">
                <a:solidFill>
                  <a:srgbClr val="000000"/>
                </a:solidFill>
                <a:highlight>
                  <a:srgbClr val="FFFFFF"/>
                </a:highlight>
                <a:latin typeface="Consolas" panose="020B0609020204030204" pitchFamily="49" charset="0"/>
              </a:rPr>
              <a:t>/</a:t>
            </a:r>
            <a:r>
              <a:rPr lang="nb-NO" sz="1050" dirty="0">
                <a:solidFill>
                  <a:srgbClr val="0000FF"/>
                </a:solidFill>
                <a:highlight>
                  <a:srgbClr val="FFFFFF"/>
                </a:highlight>
                <a:latin typeface="Consolas" panose="020B0609020204030204" pitchFamily="49" charset="0"/>
              </a:rPr>
              <a:t>&lt;/</a:t>
            </a:r>
            <a:r>
              <a:rPr lang="nb-NO" sz="1050" dirty="0" err="1">
                <a:solidFill>
                  <a:srgbClr val="A31515"/>
                </a:solidFill>
                <a:highlight>
                  <a:srgbClr val="FFFFFF"/>
                </a:highlight>
                <a:latin typeface="Consolas" panose="020B0609020204030204" pitchFamily="49" charset="0"/>
              </a:rPr>
              <a:t>d:FriendlyUrlPrefix</a:t>
            </a:r>
            <a:r>
              <a:rPr lang="nb-NO" sz="1050" dirty="0">
                <a:solidFill>
                  <a:srgbClr val="0000FF"/>
                </a:solidFill>
                <a:highlight>
                  <a:srgbClr val="FFFFFF"/>
                </a:highlight>
                <a:latin typeface="Consolas" panose="020B0609020204030204" pitchFamily="49" charset="0"/>
              </a:rPr>
              <a:t>&gt;</a:t>
            </a:r>
            <a:endParaRPr lang="nb-NO" sz="1050" dirty="0">
              <a:solidFill>
                <a:srgbClr val="000000"/>
              </a:solidFill>
              <a:highlight>
                <a:srgbClr val="FFFFFF"/>
              </a:highlight>
              <a:latin typeface="Consolas" panose="020B0609020204030204" pitchFamily="49" charset="0"/>
            </a:endParaRPr>
          </a:p>
          <a:p>
            <a:r>
              <a:rPr lang="nb-NO" sz="1050" dirty="0">
                <a:solidFill>
                  <a:srgbClr val="0000FF"/>
                </a:solidFill>
                <a:highlight>
                  <a:srgbClr val="FFFFFF"/>
                </a:highlight>
                <a:latin typeface="Consolas" panose="020B0609020204030204" pitchFamily="49" charset="0"/>
              </a:rPr>
              <a:t>   &lt;</a:t>
            </a:r>
            <a:r>
              <a:rPr lang="nb-NO" sz="1050" dirty="0" err="1">
                <a:solidFill>
                  <a:srgbClr val="A31515"/>
                </a:solidFill>
                <a:highlight>
                  <a:srgbClr val="FFFFFF"/>
                </a:highlight>
                <a:latin typeface="Consolas" panose="020B0609020204030204" pitchFamily="49" charset="0"/>
              </a:rPr>
              <a:t>d:Nodes</a:t>
            </a:r>
            <a:r>
              <a:rPr lang="nb-NO" sz="1050" dirty="0">
                <a:solidFill>
                  <a:srgbClr val="0000FF"/>
                </a:solidFill>
                <a:highlight>
                  <a:srgbClr val="FFFFFF"/>
                </a:highlight>
                <a:latin typeface="Consolas" panose="020B0609020204030204" pitchFamily="49" charset="0"/>
              </a:rPr>
              <a:t>&gt;</a:t>
            </a:r>
            <a:endParaRPr lang="nb-NO" sz="1050" dirty="0">
              <a:solidFill>
                <a:srgbClr val="000000"/>
              </a:solidFill>
              <a:highlight>
                <a:srgbClr val="FFFFFF"/>
              </a:highlight>
              <a:latin typeface="Consolas" panose="020B0609020204030204" pitchFamily="49" charset="0"/>
            </a:endParaRPr>
          </a:p>
          <a:p>
            <a:r>
              <a:rPr lang="nb-NO" sz="1050" dirty="0">
                <a:solidFill>
                  <a:srgbClr val="0000FF"/>
                </a:solidFill>
                <a:highlight>
                  <a:srgbClr val="FFFFFF"/>
                </a:highlight>
                <a:latin typeface="Consolas" panose="020B0609020204030204" pitchFamily="49" charset="0"/>
              </a:rPr>
              <a:t>     &lt;</a:t>
            </a:r>
            <a:r>
              <a:rPr lang="nb-NO" sz="1050" dirty="0" err="1">
                <a:solidFill>
                  <a:srgbClr val="A31515"/>
                </a:solidFill>
                <a:highlight>
                  <a:srgbClr val="FFFFFF"/>
                </a:highlight>
                <a:latin typeface="Consolas" panose="020B0609020204030204" pitchFamily="49" charset="0"/>
              </a:rPr>
              <a:t>d:element</a:t>
            </a:r>
            <a:r>
              <a:rPr lang="nb-NO" sz="1050" dirty="0">
                <a:solidFill>
                  <a:srgbClr val="0000FF"/>
                </a:solidFill>
                <a:highlight>
                  <a:srgbClr val="FFFFFF"/>
                </a:highlight>
                <a:latin typeface="Consolas" panose="020B0609020204030204" pitchFamily="49" charset="0"/>
              </a:rPr>
              <a:t> </a:t>
            </a:r>
            <a:r>
              <a:rPr lang="nb-NO" sz="1050" dirty="0">
                <a:solidFill>
                  <a:srgbClr val="FF0000"/>
                </a:solidFill>
                <a:highlight>
                  <a:srgbClr val="FFFFFF"/>
                </a:highlight>
                <a:latin typeface="Consolas" panose="020B0609020204030204" pitchFamily="49" charset="0"/>
              </a:rPr>
              <a:t>m:type</a:t>
            </a:r>
            <a:r>
              <a:rPr lang="nb-NO" sz="1050" dirty="0">
                <a:solidFill>
                  <a:srgbClr val="0000FF"/>
                </a:solidFill>
                <a:highlight>
                  <a:srgbClr val="FFFFFF"/>
                </a:highlight>
                <a:latin typeface="Consolas" panose="020B0609020204030204" pitchFamily="49" charset="0"/>
              </a:rPr>
              <a:t>=</a:t>
            </a:r>
            <a:r>
              <a:rPr lang="nb-NO" sz="1050" dirty="0">
                <a:solidFill>
                  <a:srgbClr val="000000"/>
                </a:solidFill>
                <a:highlight>
                  <a:srgbClr val="FFFFFF"/>
                </a:highlight>
                <a:latin typeface="Consolas" panose="020B0609020204030204" pitchFamily="49" charset="0"/>
              </a:rPr>
              <a:t>"</a:t>
            </a:r>
            <a:r>
              <a:rPr lang="nb-NO" sz="1050" dirty="0">
                <a:solidFill>
                  <a:srgbClr val="0000FF"/>
                </a:solidFill>
                <a:highlight>
                  <a:srgbClr val="FFFFFF"/>
                </a:highlight>
                <a:latin typeface="Consolas" panose="020B0609020204030204" pitchFamily="49" charset="0"/>
              </a:rPr>
              <a:t>SP.MenuNode</a:t>
            </a:r>
            <a:r>
              <a:rPr lang="nb-NO" sz="1050" dirty="0">
                <a:solidFill>
                  <a:srgbClr val="000000"/>
                </a:solidFill>
                <a:highlight>
                  <a:srgbClr val="FFFFFF"/>
                </a:highlight>
                <a:latin typeface="Consolas" panose="020B0609020204030204" pitchFamily="49" charset="0"/>
              </a:rPr>
              <a:t>"</a:t>
            </a:r>
            <a:r>
              <a:rPr lang="nb-NO" sz="1050" dirty="0">
                <a:solidFill>
                  <a:srgbClr val="0000FF"/>
                </a:solidFill>
                <a:highlight>
                  <a:srgbClr val="FFFFFF"/>
                </a:highlight>
                <a:latin typeface="Consolas" panose="020B0609020204030204" pitchFamily="49" charset="0"/>
              </a:rPr>
              <a:t>&gt;</a:t>
            </a:r>
            <a:endParaRPr lang="nb-NO" sz="1050" dirty="0">
              <a:solidFill>
                <a:srgbClr val="000000"/>
              </a:solidFill>
              <a:highlight>
                <a:srgbClr val="FFFFFF"/>
              </a:highlight>
              <a:latin typeface="Consolas" panose="020B0609020204030204" pitchFamily="49" charset="0"/>
            </a:endParaRPr>
          </a:p>
          <a:p>
            <a:r>
              <a:rPr lang="nb-NO" sz="1050" dirty="0">
                <a:solidFill>
                  <a:srgbClr val="0000FF"/>
                </a:solidFill>
                <a:highlight>
                  <a:srgbClr val="FFFFFF"/>
                </a:highlight>
                <a:latin typeface="Consolas" panose="020B0609020204030204" pitchFamily="49" charset="0"/>
              </a:rPr>
              <a:t>      &lt;</a:t>
            </a:r>
            <a:r>
              <a:rPr lang="nb-NO" sz="1050" dirty="0" err="1">
                <a:solidFill>
                  <a:srgbClr val="A31515"/>
                </a:solidFill>
                <a:highlight>
                  <a:srgbClr val="FFFFFF"/>
                </a:highlight>
                <a:latin typeface="Consolas" panose="020B0609020204030204" pitchFamily="49" charset="0"/>
              </a:rPr>
              <a:t>d:CustomProperties</a:t>
            </a:r>
            <a:r>
              <a:rPr lang="nb-NO" sz="1050" dirty="0">
                <a:solidFill>
                  <a:srgbClr val="0000FF"/>
                </a:solidFill>
                <a:highlight>
                  <a:srgbClr val="FFFFFF"/>
                </a:highlight>
                <a:latin typeface="Consolas" panose="020B0609020204030204" pitchFamily="49" charset="0"/>
              </a:rPr>
              <a:t> </a:t>
            </a:r>
            <a:r>
              <a:rPr lang="nb-NO" sz="1050" dirty="0">
                <a:solidFill>
                  <a:srgbClr val="FF0000"/>
                </a:solidFill>
                <a:highlight>
                  <a:srgbClr val="FFFFFF"/>
                </a:highlight>
                <a:latin typeface="Consolas" panose="020B0609020204030204" pitchFamily="49" charset="0"/>
              </a:rPr>
              <a:t>m:null</a:t>
            </a:r>
            <a:r>
              <a:rPr lang="nb-NO" sz="1050" dirty="0">
                <a:solidFill>
                  <a:srgbClr val="0000FF"/>
                </a:solidFill>
                <a:highlight>
                  <a:srgbClr val="FFFFFF"/>
                </a:highlight>
                <a:latin typeface="Consolas" panose="020B0609020204030204" pitchFamily="49" charset="0"/>
              </a:rPr>
              <a:t>=</a:t>
            </a:r>
            <a:r>
              <a:rPr lang="nb-NO" sz="1050" dirty="0">
                <a:solidFill>
                  <a:srgbClr val="000000"/>
                </a:solidFill>
                <a:highlight>
                  <a:srgbClr val="FFFFFF"/>
                </a:highlight>
                <a:latin typeface="Consolas" panose="020B0609020204030204" pitchFamily="49" charset="0"/>
              </a:rPr>
              <a:t>"</a:t>
            </a:r>
            <a:r>
              <a:rPr lang="nb-NO" sz="1050" dirty="0">
                <a:solidFill>
                  <a:srgbClr val="0000FF"/>
                </a:solidFill>
                <a:highlight>
                  <a:srgbClr val="FFFFFF"/>
                </a:highlight>
                <a:latin typeface="Consolas" panose="020B0609020204030204" pitchFamily="49" charset="0"/>
              </a:rPr>
              <a:t>true</a:t>
            </a:r>
            <a:r>
              <a:rPr lang="nb-NO" sz="1050" dirty="0">
                <a:solidFill>
                  <a:srgbClr val="000000"/>
                </a:solidFill>
                <a:highlight>
                  <a:srgbClr val="FFFFFF"/>
                </a:highlight>
                <a:latin typeface="Consolas" panose="020B0609020204030204" pitchFamily="49" charset="0"/>
              </a:rPr>
              <a:t>"</a:t>
            </a:r>
            <a:r>
              <a:rPr lang="nb-NO" sz="1050" dirty="0">
                <a:solidFill>
                  <a:srgbClr val="0000FF"/>
                </a:solidFill>
                <a:highlight>
                  <a:srgbClr val="FFFFFF"/>
                </a:highlight>
                <a:latin typeface="Consolas" panose="020B0609020204030204" pitchFamily="49" charset="0"/>
              </a:rPr>
              <a:t> /&gt;</a:t>
            </a:r>
            <a:endParaRPr lang="nb-NO" sz="1050" dirty="0">
              <a:solidFill>
                <a:srgbClr val="000000"/>
              </a:solidFill>
              <a:highlight>
                <a:srgbClr val="FFFFFF"/>
              </a:highlight>
              <a:latin typeface="Consolas" panose="020B0609020204030204" pitchFamily="49" charset="0"/>
            </a:endParaRPr>
          </a:p>
          <a:p>
            <a:r>
              <a:rPr lang="nb-NO" sz="1050" dirty="0">
                <a:solidFill>
                  <a:srgbClr val="0000FF"/>
                </a:solidFill>
                <a:highlight>
                  <a:srgbClr val="FFFFFF"/>
                </a:highlight>
                <a:latin typeface="Consolas" panose="020B0609020204030204" pitchFamily="49" charset="0"/>
              </a:rPr>
              <a:t>      &lt;</a:t>
            </a:r>
            <a:r>
              <a:rPr lang="nb-NO" sz="1050" dirty="0" err="1">
                <a:solidFill>
                  <a:srgbClr val="A31515"/>
                </a:solidFill>
                <a:highlight>
                  <a:srgbClr val="FFFFFF"/>
                </a:highlight>
                <a:latin typeface="Consolas" panose="020B0609020204030204" pitchFamily="49" charset="0"/>
              </a:rPr>
              <a:t>d:FriendlyUrlSegment</a:t>
            </a:r>
            <a:r>
              <a:rPr lang="nb-NO" sz="1050" dirty="0">
                <a:solidFill>
                  <a:srgbClr val="0000FF"/>
                </a:solidFill>
                <a:highlight>
                  <a:srgbClr val="FFFFFF"/>
                </a:highlight>
                <a:latin typeface="Consolas" panose="020B0609020204030204" pitchFamily="49" charset="0"/>
              </a:rPr>
              <a:t>&gt;</a:t>
            </a:r>
            <a:r>
              <a:rPr lang="nb-NO" sz="1050" dirty="0" err="1">
                <a:solidFill>
                  <a:srgbClr val="000000"/>
                </a:solidFill>
                <a:highlight>
                  <a:srgbClr val="FFFFFF"/>
                </a:highlight>
                <a:latin typeface="Consolas" panose="020B0609020204030204" pitchFamily="49" charset="0"/>
              </a:rPr>
              <a:t>audio</a:t>
            </a:r>
            <a:r>
              <a:rPr lang="nb-NO" sz="1050" dirty="0">
                <a:solidFill>
                  <a:srgbClr val="0000FF"/>
                </a:solidFill>
                <a:highlight>
                  <a:srgbClr val="FFFFFF"/>
                </a:highlight>
                <a:latin typeface="Consolas" panose="020B0609020204030204" pitchFamily="49" charset="0"/>
              </a:rPr>
              <a:t>&lt;/</a:t>
            </a:r>
            <a:r>
              <a:rPr lang="nb-NO" sz="1050" dirty="0" err="1">
                <a:solidFill>
                  <a:srgbClr val="A31515"/>
                </a:solidFill>
                <a:highlight>
                  <a:srgbClr val="FFFFFF"/>
                </a:highlight>
                <a:latin typeface="Consolas" panose="020B0609020204030204" pitchFamily="49" charset="0"/>
              </a:rPr>
              <a:t>d:FriendlyUrlSegment</a:t>
            </a:r>
            <a:r>
              <a:rPr lang="nb-NO" sz="1050" dirty="0">
                <a:solidFill>
                  <a:srgbClr val="0000FF"/>
                </a:solidFill>
                <a:highlight>
                  <a:srgbClr val="FFFFFF"/>
                </a:highlight>
                <a:latin typeface="Consolas" panose="020B0609020204030204" pitchFamily="49" charset="0"/>
              </a:rPr>
              <a:t>&gt;</a:t>
            </a:r>
            <a:endParaRPr lang="nb-NO" sz="1050" dirty="0">
              <a:solidFill>
                <a:srgbClr val="000000"/>
              </a:solidFill>
              <a:highlight>
                <a:srgbClr val="FFFFFF"/>
              </a:highlight>
              <a:latin typeface="Consolas" panose="020B0609020204030204" pitchFamily="49" charset="0"/>
            </a:endParaRPr>
          </a:p>
          <a:p>
            <a:r>
              <a:rPr lang="nb-NO" sz="1050" dirty="0">
                <a:solidFill>
                  <a:srgbClr val="0000FF"/>
                </a:solidFill>
                <a:highlight>
                  <a:srgbClr val="FFFFFF"/>
                </a:highlight>
                <a:latin typeface="Consolas" panose="020B0609020204030204" pitchFamily="49" charset="0"/>
              </a:rPr>
              <a:t>      &lt;</a:t>
            </a:r>
            <a:r>
              <a:rPr lang="nb-NO" sz="1050" dirty="0" err="1">
                <a:solidFill>
                  <a:srgbClr val="A31515"/>
                </a:solidFill>
                <a:highlight>
                  <a:srgbClr val="FFFFFF"/>
                </a:highlight>
                <a:latin typeface="Consolas" panose="020B0609020204030204" pitchFamily="49" charset="0"/>
              </a:rPr>
              <a:t>d:IsHidden</a:t>
            </a:r>
            <a:r>
              <a:rPr lang="nb-NO" sz="1050" dirty="0">
                <a:solidFill>
                  <a:srgbClr val="0000FF"/>
                </a:solidFill>
                <a:highlight>
                  <a:srgbClr val="FFFFFF"/>
                </a:highlight>
                <a:latin typeface="Consolas" panose="020B0609020204030204" pitchFamily="49" charset="0"/>
              </a:rPr>
              <a:t> </a:t>
            </a:r>
            <a:r>
              <a:rPr lang="nb-NO" sz="1050" dirty="0">
                <a:solidFill>
                  <a:srgbClr val="FF0000"/>
                </a:solidFill>
                <a:highlight>
                  <a:srgbClr val="FFFFFF"/>
                </a:highlight>
                <a:latin typeface="Consolas" panose="020B0609020204030204" pitchFamily="49" charset="0"/>
              </a:rPr>
              <a:t>m:type</a:t>
            </a:r>
            <a:r>
              <a:rPr lang="nb-NO" sz="1050" dirty="0">
                <a:solidFill>
                  <a:srgbClr val="0000FF"/>
                </a:solidFill>
                <a:highlight>
                  <a:srgbClr val="FFFFFF"/>
                </a:highlight>
                <a:latin typeface="Consolas" panose="020B0609020204030204" pitchFamily="49" charset="0"/>
              </a:rPr>
              <a:t>=</a:t>
            </a:r>
            <a:r>
              <a:rPr lang="nb-NO" sz="1050" dirty="0">
                <a:solidFill>
                  <a:srgbClr val="000000"/>
                </a:solidFill>
                <a:highlight>
                  <a:srgbClr val="FFFFFF"/>
                </a:highlight>
                <a:latin typeface="Consolas" panose="020B0609020204030204" pitchFamily="49" charset="0"/>
              </a:rPr>
              <a:t>"</a:t>
            </a:r>
            <a:r>
              <a:rPr lang="nb-NO" sz="1050" dirty="0">
                <a:solidFill>
                  <a:srgbClr val="0000FF"/>
                </a:solidFill>
                <a:highlight>
                  <a:srgbClr val="FFFFFF"/>
                </a:highlight>
                <a:latin typeface="Consolas" panose="020B0609020204030204" pitchFamily="49" charset="0"/>
              </a:rPr>
              <a:t>Edm.Boolean</a:t>
            </a:r>
            <a:r>
              <a:rPr lang="nb-NO" sz="1050" dirty="0">
                <a:solidFill>
                  <a:srgbClr val="000000"/>
                </a:solidFill>
                <a:highlight>
                  <a:srgbClr val="FFFFFF"/>
                </a:highlight>
                <a:latin typeface="Consolas" panose="020B0609020204030204" pitchFamily="49" charset="0"/>
              </a:rPr>
              <a:t>"</a:t>
            </a:r>
            <a:r>
              <a:rPr lang="nb-NO" sz="1050" dirty="0">
                <a:solidFill>
                  <a:srgbClr val="0000FF"/>
                </a:solidFill>
                <a:highlight>
                  <a:srgbClr val="FFFFFF"/>
                </a:highlight>
                <a:latin typeface="Consolas" panose="020B0609020204030204" pitchFamily="49" charset="0"/>
              </a:rPr>
              <a:t>&gt;</a:t>
            </a:r>
            <a:r>
              <a:rPr lang="nb-NO" sz="1050" dirty="0">
                <a:solidFill>
                  <a:srgbClr val="000000"/>
                </a:solidFill>
                <a:highlight>
                  <a:srgbClr val="FFFFFF"/>
                </a:highlight>
                <a:latin typeface="Consolas" panose="020B0609020204030204" pitchFamily="49" charset="0"/>
              </a:rPr>
              <a:t>false</a:t>
            </a:r>
            <a:r>
              <a:rPr lang="nb-NO" sz="1050" dirty="0">
                <a:solidFill>
                  <a:srgbClr val="0000FF"/>
                </a:solidFill>
                <a:highlight>
                  <a:srgbClr val="FFFFFF"/>
                </a:highlight>
                <a:latin typeface="Consolas" panose="020B0609020204030204" pitchFamily="49" charset="0"/>
              </a:rPr>
              <a:t>&lt;/</a:t>
            </a:r>
            <a:r>
              <a:rPr lang="nb-NO" sz="1050" dirty="0">
                <a:solidFill>
                  <a:srgbClr val="A31515"/>
                </a:solidFill>
                <a:highlight>
                  <a:srgbClr val="FFFFFF"/>
                </a:highlight>
                <a:latin typeface="Consolas" panose="020B0609020204030204" pitchFamily="49" charset="0"/>
              </a:rPr>
              <a:t>d:IsHidden</a:t>
            </a:r>
            <a:r>
              <a:rPr lang="nb-NO" sz="1050" dirty="0">
                <a:solidFill>
                  <a:srgbClr val="0000FF"/>
                </a:solidFill>
                <a:highlight>
                  <a:srgbClr val="FFFFFF"/>
                </a:highlight>
                <a:latin typeface="Consolas" panose="020B0609020204030204" pitchFamily="49" charset="0"/>
              </a:rPr>
              <a:t>&gt;</a:t>
            </a:r>
            <a:endParaRPr lang="nb-NO" sz="1050" dirty="0">
              <a:solidFill>
                <a:srgbClr val="000000"/>
              </a:solidFill>
              <a:highlight>
                <a:srgbClr val="FFFFFF"/>
              </a:highlight>
              <a:latin typeface="Consolas" panose="020B0609020204030204" pitchFamily="49" charset="0"/>
            </a:endParaRPr>
          </a:p>
          <a:p>
            <a:r>
              <a:rPr lang="nb-NO" sz="1050" dirty="0">
                <a:solidFill>
                  <a:srgbClr val="0000FF"/>
                </a:solidFill>
                <a:highlight>
                  <a:srgbClr val="FFFFFF"/>
                </a:highlight>
                <a:latin typeface="Consolas" panose="020B0609020204030204" pitchFamily="49" charset="0"/>
              </a:rPr>
              <a:t>      &lt;</a:t>
            </a:r>
            <a:r>
              <a:rPr lang="nb-NO" sz="1050" dirty="0" err="1">
                <a:solidFill>
                  <a:srgbClr val="A31515"/>
                </a:solidFill>
                <a:highlight>
                  <a:srgbClr val="FFFFFF"/>
                </a:highlight>
                <a:latin typeface="Consolas" panose="020B0609020204030204" pitchFamily="49" charset="0"/>
              </a:rPr>
              <a:t>d:Key</a:t>
            </a:r>
            <a:r>
              <a:rPr lang="nb-NO" sz="1050" dirty="0">
                <a:solidFill>
                  <a:srgbClr val="0000FF"/>
                </a:solidFill>
                <a:highlight>
                  <a:srgbClr val="FFFFFF"/>
                </a:highlight>
                <a:latin typeface="Consolas" panose="020B0609020204030204" pitchFamily="49" charset="0"/>
              </a:rPr>
              <a:t>&gt;</a:t>
            </a:r>
            <a:r>
              <a:rPr lang="nb-NO" sz="1050" dirty="0">
                <a:solidFill>
                  <a:srgbClr val="000000"/>
                </a:solidFill>
                <a:highlight>
                  <a:srgbClr val="FFFFFF"/>
                </a:highlight>
                <a:latin typeface="Consolas" panose="020B0609020204030204" pitchFamily="49" charset="0"/>
              </a:rPr>
              <a:t>7359fa14-0054-409a-816c-22957cc49719</a:t>
            </a:r>
            <a:r>
              <a:rPr lang="nb-NO" sz="1050" dirty="0">
                <a:solidFill>
                  <a:srgbClr val="0000FF"/>
                </a:solidFill>
                <a:highlight>
                  <a:srgbClr val="FFFFFF"/>
                </a:highlight>
                <a:latin typeface="Consolas" panose="020B0609020204030204" pitchFamily="49" charset="0"/>
              </a:rPr>
              <a:t>&lt;/</a:t>
            </a:r>
            <a:r>
              <a:rPr lang="nb-NO" sz="1050" dirty="0" err="1">
                <a:solidFill>
                  <a:srgbClr val="A31515"/>
                </a:solidFill>
                <a:highlight>
                  <a:srgbClr val="FFFFFF"/>
                </a:highlight>
                <a:latin typeface="Consolas" panose="020B0609020204030204" pitchFamily="49" charset="0"/>
              </a:rPr>
              <a:t>d:Key</a:t>
            </a:r>
            <a:r>
              <a:rPr lang="nb-NO" sz="1050" dirty="0">
                <a:solidFill>
                  <a:srgbClr val="0000FF"/>
                </a:solidFill>
                <a:highlight>
                  <a:srgbClr val="FFFFFF"/>
                </a:highlight>
                <a:latin typeface="Consolas" panose="020B0609020204030204" pitchFamily="49" charset="0"/>
              </a:rPr>
              <a:t>&gt;</a:t>
            </a:r>
            <a:endParaRPr lang="nb-NO" sz="1050" dirty="0">
              <a:solidFill>
                <a:srgbClr val="000000"/>
              </a:solidFill>
              <a:highlight>
                <a:srgbClr val="FFFFFF"/>
              </a:highlight>
              <a:latin typeface="Consolas" panose="020B0609020204030204" pitchFamily="49" charset="0"/>
            </a:endParaRPr>
          </a:p>
          <a:p>
            <a:r>
              <a:rPr lang="nb-NO" sz="1050" dirty="0">
                <a:solidFill>
                  <a:srgbClr val="0000FF"/>
                </a:solidFill>
                <a:highlight>
                  <a:srgbClr val="FFFFFF"/>
                </a:highlight>
                <a:latin typeface="Consolas" panose="020B0609020204030204" pitchFamily="49" charset="0"/>
              </a:rPr>
              <a:t>       &lt;</a:t>
            </a:r>
            <a:r>
              <a:rPr lang="nb-NO" sz="1050" dirty="0" err="1">
                <a:solidFill>
                  <a:srgbClr val="A31515"/>
                </a:solidFill>
                <a:highlight>
                  <a:srgbClr val="FFFFFF"/>
                </a:highlight>
                <a:latin typeface="Consolas" panose="020B0609020204030204" pitchFamily="49" charset="0"/>
              </a:rPr>
              <a:t>d:Nodes</a:t>
            </a:r>
            <a:r>
              <a:rPr lang="nb-NO" sz="1050" dirty="0">
                <a:solidFill>
                  <a:srgbClr val="0000FF"/>
                </a:solidFill>
                <a:highlight>
                  <a:srgbClr val="FFFFFF"/>
                </a:highlight>
                <a:latin typeface="Consolas" panose="020B0609020204030204" pitchFamily="49" charset="0"/>
              </a:rPr>
              <a:t>&gt;</a:t>
            </a:r>
            <a:endParaRPr lang="nb-NO" sz="1050" dirty="0">
              <a:solidFill>
                <a:srgbClr val="000000"/>
              </a:solidFill>
              <a:highlight>
                <a:srgbClr val="FFFFFF"/>
              </a:highlight>
              <a:latin typeface="Consolas" panose="020B0609020204030204" pitchFamily="49" charset="0"/>
            </a:endParaRPr>
          </a:p>
          <a:p>
            <a:r>
              <a:rPr lang="nb-NO" sz="1050" dirty="0">
                <a:solidFill>
                  <a:srgbClr val="0000FF"/>
                </a:solidFill>
                <a:highlight>
                  <a:srgbClr val="FFFFFF"/>
                </a:highlight>
                <a:latin typeface="Consolas" panose="020B0609020204030204" pitchFamily="49" charset="0"/>
              </a:rPr>
              <a:t>         &lt;</a:t>
            </a:r>
            <a:r>
              <a:rPr lang="nb-NO" sz="1050" dirty="0" err="1">
                <a:solidFill>
                  <a:srgbClr val="A31515"/>
                </a:solidFill>
                <a:highlight>
                  <a:srgbClr val="FFFFFF"/>
                </a:highlight>
                <a:latin typeface="Consolas" panose="020B0609020204030204" pitchFamily="49" charset="0"/>
              </a:rPr>
              <a:t>d:element</a:t>
            </a:r>
            <a:r>
              <a:rPr lang="nb-NO" sz="1050" dirty="0">
                <a:solidFill>
                  <a:srgbClr val="0000FF"/>
                </a:solidFill>
                <a:highlight>
                  <a:srgbClr val="FFFFFF"/>
                </a:highlight>
                <a:latin typeface="Consolas" panose="020B0609020204030204" pitchFamily="49" charset="0"/>
              </a:rPr>
              <a:t> </a:t>
            </a:r>
            <a:r>
              <a:rPr lang="nb-NO" sz="1050" dirty="0">
                <a:solidFill>
                  <a:srgbClr val="FF0000"/>
                </a:solidFill>
                <a:highlight>
                  <a:srgbClr val="FFFFFF"/>
                </a:highlight>
                <a:latin typeface="Consolas" panose="020B0609020204030204" pitchFamily="49" charset="0"/>
              </a:rPr>
              <a:t>m:type</a:t>
            </a:r>
            <a:r>
              <a:rPr lang="nb-NO" sz="1050" dirty="0">
                <a:solidFill>
                  <a:srgbClr val="0000FF"/>
                </a:solidFill>
                <a:highlight>
                  <a:srgbClr val="FFFFFF"/>
                </a:highlight>
                <a:latin typeface="Consolas" panose="020B0609020204030204" pitchFamily="49" charset="0"/>
              </a:rPr>
              <a:t>=</a:t>
            </a:r>
            <a:r>
              <a:rPr lang="nb-NO" sz="1050" dirty="0">
                <a:solidFill>
                  <a:srgbClr val="000000"/>
                </a:solidFill>
                <a:highlight>
                  <a:srgbClr val="FFFFFF"/>
                </a:highlight>
                <a:latin typeface="Consolas" panose="020B0609020204030204" pitchFamily="49" charset="0"/>
              </a:rPr>
              <a:t>"</a:t>
            </a:r>
            <a:r>
              <a:rPr lang="nb-NO" sz="1050" dirty="0">
                <a:solidFill>
                  <a:srgbClr val="0000FF"/>
                </a:solidFill>
                <a:highlight>
                  <a:srgbClr val="FFFFFF"/>
                </a:highlight>
                <a:latin typeface="Consolas" panose="020B0609020204030204" pitchFamily="49" charset="0"/>
              </a:rPr>
              <a:t>SP.MenuNode</a:t>
            </a:r>
            <a:r>
              <a:rPr lang="nb-NO" sz="1050" dirty="0">
                <a:solidFill>
                  <a:srgbClr val="000000"/>
                </a:solidFill>
                <a:highlight>
                  <a:srgbClr val="FFFFFF"/>
                </a:highlight>
                <a:latin typeface="Consolas" panose="020B0609020204030204" pitchFamily="49" charset="0"/>
              </a:rPr>
              <a:t>"</a:t>
            </a:r>
            <a:r>
              <a:rPr lang="nb-NO" sz="1050" dirty="0">
                <a:solidFill>
                  <a:srgbClr val="0000FF"/>
                </a:solidFill>
                <a:highlight>
                  <a:srgbClr val="FFFFFF"/>
                </a:highlight>
                <a:latin typeface="Consolas" panose="020B0609020204030204" pitchFamily="49" charset="0"/>
              </a:rPr>
              <a:t>&gt;</a:t>
            </a:r>
            <a:endParaRPr lang="nb-NO" sz="1050" dirty="0">
              <a:solidFill>
                <a:srgbClr val="000000"/>
              </a:solidFill>
              <a:highlight>
                <a:srgbClr val="FFFFFF"/>
              </a:highlight>
              <a:latin typeface="Consolas" panose="020B0609020204030204" pitchFamily="49" charset="0"/>
            </a:endParaRPr>
          </a:p>
          <a:p>
            <a:r>
              <a:rPr lang="nb-NO" sz="1050" dirty="0">
                <a:solidFill>
                  <a:srgbClr val="0000FF"/>
                </a:solidFill>
                <a:highlight>
                  <a:srgbClr val="FFFFFF"/>
                </a:highlight>
                <a:latin typeface="Consolas" panose="020B0609020204030204" pitchFamily="49" charset="0"/>
              </a:rPr>
              <a:t>          &lt;</a:t>
            </a:r>
            <a:r>
              <a:rPr lang="nb-NO" sz="1050" dirty="0" err="1">
                <a:solidFill>
                  <a:srgbClr val="A31515"/>
                </a:solidFill>
                <a:highlight>
                  <a:srgbClr val="FFFFFF"/>
                </a:highlight>
                <a:latin typeface="Consolas" panose="020B0609020204030204" pitchFamily="49" charset="0"/>
              </a:rPr>
              <a:t>d:CustomProperties</a:t>
            </a:r>
            <a:r>
              <a:rPr lang="nb-NO" sz="1050" dirty="0">
                <a:solidFill>
                  <a:srgbClr val="0000FF"/>
                </a:solidFill>
                <a:highlight>
                  <a:srgbClr val="FFFFFF"/>
                </a:highlight>
                <a:latin typeface="Consolas" panose="020B0609020204030204" pitchFamily="49" charset="0"/>
              </a:rPr>
              <a:t> </a:t>
            </a:r>
            <a:r>
              <a:rPr lang="nb-NO" sz="1050" dirty="0">
                <a:solidFill>
                  <a:srgbClr val="FF0000"/>
                </a:solidFill>
                <a:highlight>
                  <a:srgbClr val="FFFFFF"/>
                </a:highlight>
                <a:latin typeface="Consolas" panose="020B0609020204030204" pitchFamily="49" charset="0"/>
              </a:rPr>
              <a:t>m:null</a:t>
            </a:r>
            <a:r>
              <a:rPr lang="nb-NO" sz="1050" dirty="0">
                <a:solidFill>
                  <a:srgbClr val="0000FF"/>
                </a:solidFill>
                <a:highlight>
                  <a:srgbClr val="FFFFFF"/>
                </a:highlight>
                <a:latin typeface="Consolas" panose="020B0609020204030204" pitchFamily="49" charset="0"/>
              </a:rPr>
              <a:t>=</a:t>
            </a:r>
            <a:r>
              <a:rPr lang="nb-NO" sz="1050" dirty="0">
                <a:solidFill>
                  <a:srgbClr val="000000"/>
                </a:solidFill>
                <a:highlight>
                  <a:srgbClr val="FFFFFF"/>
                </a:highlight>
                <a:latin typeface="Consolas" panose="020B0609020204030204" pitchFamily="49" charset="0"/>
              </a:rPr>
              <a:t>"</a:t>
            </a:r>
            <a:r>
              <a:rPr lang="nb-NO" sz="1050" dirty="0">
                <a:solidFill>
                  <a:srgbClr val="0000FF"/>
                </a:solidFill>
                <a:highlight>
                  <a:srgbClr val="FFFFFF"/>
                </a:highlight>
                <a:latin typeface="Consolas" panose="020B0609020204030204" pitchFamily="49" charset="0"/>
              </a:rPr>
              <a:t>true</a:t>
            </a:r>
            <a:r>
              <a:rPr lang="nb-NO" sz="1050" dirty="0">
                <a:solidFill>
                  <a:srgbClr val="000000"/>
                </a:solidFill>
                <a:highlight>
                  <a:srgbClr val="FFFFFF"/>
                </a:highlight>
                <a:latin typeface="Consolas" panose="020B0609020204030204" pitchFamily="49" charset="0"/>
              </a:rPr>
              <a:t>"</a:t>
            </a:r>
            <a:r>
              <a:rPr lang="nb-NO" sz="1050" dirty="0">
                <a:solidFill>
                  <a:srgbClr val="0000FF"/>
                </a:solidFill>
                <a:highlight>
                  <a:srgbClr val="FFFFFF"/>
                </a:highlight>
                <a:latin typeface="Consolas" panose="020B0609020204030204" pitchFamily="49" charset="0"/>
              </a:rPr>
              <a:t> /&gt;</a:t>
            </a:r>
            <a:endParaRPr lang="nb-NO" sz="1050" dirty="0">
              <a:solidFill>
                <a:srgbClr val="000000"/>
              </a:solidFill>
              <a:highlight>
                <a:srgbClr val="FFFFFF"/>
              </a:highlight>
              <a:latin typeface="Consolas" panose="020B0609020204030204" pitchFamily="49" charset="0"/>
            </a:endParaRPr>
          </a:p>
          <a:p>
            <a:r>
              <a:rPr lang="nb-NO" sz="1050" dirty="0">
                <a:solidFill>
                  <a:srgbClr val="0000FF"/>
                </a:solidFill>
                <a:highlight>
                  <a:srgbClr val="FFFFFF"/>
                </a:highlight>
                <a:latin typeface="Consolas" panose="020B0609020204030204" pitchFamily="49" charset="0"/>
              </a:rPr>
              <a:t>          &lt;</a:t>
            </a:r>
            <a:r>
              <a:rPr lang="nb-NO" sz="1050" dirty="0" err="1">
                <a:solidFill>
                  <a:srgbClr val="A31515"/>
                </a:solidFill>
                <a:highlight>
                  <a:srgbClr val="FFFFFF"/>
                </a:highlight>
                <a:latin typeface="Consolas" panose="020B0609020204030204" pitchFamily="49" charset="0"/>
              </a:rPr>
              <a:t>d:FriendlyUrlSegment</a:t>
            </a:r>
            <a:r>
              <a:rPr lang="nb-NO" sz="1050" dirty="0">
                <a:solidFill>
                  <a:srgbClr val="0000FF"/>
                </a:solidFill>
                <a:highlight>
                  <a:srgbClr val="FFFFFF"/>
                </a:highlight>
                <a:latin typeface="Consolas" panose="020B0609020204030204" pitchFamily="49" charset="0"/>
              </a:rPr>
              <a:t>&gt;</a:t>
            </a:r>
            <a:r>
              <a:rPr lang="nb-NO" sz="1050" dirty="0" err="1">
                <a:solidFill>
                  <a:srgbClr val="000000"/>
                </a:solidFill>
                <a:highlight>
                  <a:srgbClr val="FFFFFF"/>
                </a:highlight>
                <a:latin typeface="Consolas" panose="020B0609020204030204" pitchFamily="49" charset="0"/>
              </a:rPr>
              <a:t>car-audio</a:t>
            </a:r>
            <a:r>
              <a:rPr lang="nb-NO" sz="1050" dirty="0">
                <a:solidFill>
                  <a:srgbClr val="0000FF"/>
                </a:solidFill>
                <a:highlight>
                  <a:srgbClr val="FFFFFF"/>
                </a:highlight>
                <a:latin typeface="Consolas" panose="020B0609020204030204" pitchFamily="49" charset="0"/>
              </a:rPr>
              <a:t>&lt;/</a:t>
            </a:r>
            <a:r>
              <a:rPr lang="nb-NO" sz="1050" dirty="0" err="1">
                <a:solidFill>
                  <a:srgbClr val="A31515"/>
                </a:solidFill>
                <a:highlight>
                  <a:srgbClr val="FFFFFF"/>
                </a:highlight>
                <a:latin typeface="Consolas" panose="020B0609020204030204" pitchFamily="49" charset="0"/>
              </a:rPr>
              <a:t>d:FriendlyUrlSegment</a:t>
            </a:r>
            <a:r>
              <a:rPr lang="nb-NO" sz="1050" dirty="0">
                <a:solidFill>
                  <a:srgbClr val="0000FF"/>
                </a:solidFill>
                <a:highlight>
                  <a:srgbClr val="FFFFFF"/>
                </a:highlight>
                <a:latin typeface="Consolas" panose="020B0609020204030204" pitchFamily="49" charset="0"/>
              </a:rPr>
              <a:t>&gt;</a:t>
            </a:r>
            <a:endParaRPr lang="nb-NO" sz="1050" dirty="0">
              <a:solidFill>
                <a:srgbClr val="000000"/>
              </a:solidFill>
              <a:highlight>
                <a:srgbClr val="FFFFFF"/>
              </a:highlight>
              <a:latin typeface="Consolas" panose="020B0609020204030204" pitchFamily="49" charset="0"/>
            </a:endParaRPr>
          </a:p>
          <a:p>
            <a:r>
              <a:rPr lang="nb-NO" sz="1050" dirty="0">
                <a:solidFill>
                  <a:srgbClr val="0000FF"/>
                </a:solidFill>
                <a:highlight>
                  <a:srgbClr val="FFFFFF"/>
                </a:highlight>
                <a:latin typeface="Consolas" panose="020B0609020204030204" pitchFamily="49" charset="0"/>
              </a:rPr>
              <a:t>          &lt;</a:t>
            </a:r>
            <a:r>
              <a:rPr lang="nb-NO" sz="1050" dirty="0" err="1">
                <a:solidFill>
                  <a:srgbClr val="A31515"/>
                </a:solidFill>
                <a:highlight>
                  <a:srgbClr val="FFFFFF"/>
                </a:highlight>
                <a:latin typeface="Consolas" panose="020B0609020204030204" pitchFamily="49" charset="0"/>
              </a:rPr>
              <a:t>d:IsHidden</a:t>
            </a:r>
            <a:r>
              <a:rPr lang="nb-NO" sz="1050" dirty="0">
                <a:solidFill>
                  <a:srgbClr val="0000FF"/>
                </a:solidFill>
                <a:highlight>
                  <a:srgbClr val="FFFFFF"/>
                </a:highlight>
                <a:latin typeface="Consolas" panose="020B0609020204030204" pitchFamily="49" charset="0"/>
              </a:rPr>
              <a:t> </a:t>
            </a:r>
            <a:r>
              <a:rPr lang="nb-NO" sz="1050" dirty="0">
                <a:solidFill>
                  <a:srgbClr val="FF0000"/>
                </a:solidFill>
                <a:highlight>
                  <a:srgbClr val="FFFFFF"/>
                </a:highlight>
                <a:latin typeface="Consolas" panose="020B0609020204030204" pitchFamily="49" charset="0"/>
              </a:rPr>
              <a:t>m:type</a:t>
            </a:r>
            <a:r>
              <a:rPr lang="nb-NO" sz="1050" dirty="0">
                <a:solidFill>
                  <a:srgbClr val="0000FF"/>
                </a:solidFill>
                <a:highlight>
                  <a:srgbClr val="FFFFFF"/>
                </a:highlight>
                <a:latin typeface="Consolas" panose="020B0609020204030204" pitchFamily="49" charset="0"/>
              </a:rPr>
              <a:t>=</a:t>
            </a:r>
            <a:r>
              <a:rPr lang="nb-NO" sz="1050" dirty="0">
                <a:solidFill>
                  <a:srgbClr val="000000"/>
                </a:solidFill>
                <a:highlight>
                  <a:srgbClr val="FFFFFF"/>
                </a:highlight>
                <a:latin typeface="Consolas" panose="020B0609020204030204" pitchFamily="49" charset="0"/>
              </a:rPr>
              <a:t>"</a:t>
            </a:r>
            <a:r>
              <a:rPr lang="nb-NO" sz="1050" dirty="0">
                <a:solidFill>
                  <a:srgbClr val="0000FF"/>
                </a:solidFill>
                <a:highlight>
                  <a:srgbClr val="FFFFFF"/>
                </a:highlight>
                <a:latin typeface="Consolas" panose="020B0609020204030204" pitchFamily="49" charset="0"/>
              </a:rPr>
              <a:t>Edm.Boolean</a:t>
            </a:r>
            <a:r>
              <a:rPr lang="nb-NO" sz="1050" dirty="0">
                <a:solidFill>
                  <a:srgbClr val="000000"/>
                </a:solidFill>
                <a:highlight>
                  <a:srgbClr val="FFFFFF"/>
                </a:highlight>
                <a:latin typeface="Consolas" panose="020B0609020204030204" pitchFamily="49" charset="0"/>
              </a:rPr>
              <a:t>"</a:t>
            </a:r>
            <a:r>
              <a:rPr lang="nb-NO" sz="1050" dirty="0">
                <a:solidFill>
                  <a:srgbClr val="0000FF"/>
                </a:solidFill>
                <a:highlight>
                  <a:srgbClr val="FFFFFF"/>
                </a:highlight>
                <a:latin typeface="Consolas" panose="020B0609020204030204" pitchFamily="49" charset="0"/>
              </a:rPr>
              <a:t>&gt;</a:t>
            </a:r>
            <a:r>
              <a:rPr lang="nb-NO" sz="1050" dirty="0">
                <a:solidFill>
                  <a:srgbClr val="000000"/>
                </a:solidFill>
                <a:highlight>
                  <a:srgbClr val="FFFFFF"/>
                </a:highlight>
                <a:latin typeface="Consolas" panose="020B0609020204030204" pitchFamily="49" charset="0"/>
              </a:rPr>
              <a:t>false</a:t>
            </a:r>
            <a:r>
              <a:rPr lang="nb-NO" sz="1050" dirty="0">
                <a:solidFill>
                  <a:srgbClr val="0000FF"/>
                </a:solidFill>
                <a:highlight>
                  <a:srgbClr val="FFFFFF"/>
                </a:highlight>
                <a:latin typeface="Consolas" panose="020B0609020204030204" pitchFamily="49" charset="0"/>
              </a:rPr>
              <a:t>&lt;/</a:t>
            </a:r>
            <a:r>
              <a:rPr lang="nb-NO" sz="1050" dirty="0">
                <a:solidFill>
                  <a:srgbClr val="A31515"/>
                </a:solidFill>
                <a:highlight>
                  <a:srgbClr val="FFFFFF"/>
                </a:highlight>
                <a:latin typeface="Consolas" panose="020B0609020204030204" pitchFamily="49" charset="0"/>
              </a:rPr>
              <a:t>d:IsHidden</a:t>
            </a:r>
            <a:r>
              <a:rPr lang="nb-NO" sz="1050" dirty="0">
                <a:solidFill>
                  <a:srgbClr val="0000FF"/>
                </a:solidFill>
                <a:highlight>
                  <a:srgbClr val="FFFFFF"/>
                </a:highlight>
                <a:latin typeface="Consolas" panose="020B0609020204030204" pitchFamily="49" charset="0"/>
              </a:rPr>
              <a:t>&gt;</a:t>
            </a:r>
            <a:endParaRPr lang="nb-NO" sz="1050" dirty="0">
              <a:solidFill>
                <a:srgbClr val="000000"/>
              </a:solidFill>
              <a:highlight>
                <a:srgbClr val="FFFFFF"/>
              </a:highlight>
              <a:latin typeface="Consolas" panose="020B0609020204030204" pitchFamily="49" charset="0"/>
            </a:endParaRPr>
          </a:p>
          <a:p>
            <a:r>
              <a:rPr lang="nb-NO" sz="1050" dirty="0">
                <a:solidFill>
                  <a:srgbClr val="0000FF"/>
                </a:solidFill>
                <a:highlight>
                  <a:srgbClr val="FFFFFF"/>
                </a:highlight>
                <a:latin typeface="Consolas" panose="020B0609020204030204" pitchFamily="49" charset="0"/>
              </a:rPr>
              <a:t>          &lt;</a:t>
            </a:r>
            <a:r>
              <a:rPr lang="nb-NO" sz="1050" dirty="0" err="1">
                <a:solidFill>
                  <a:srgbClr val="A31515"/>
                </a:solidFill>
                <a:highlight>
                  <a:srgbClr val="FFFFFF"/>
                </a:highlight>
                <a:latin typeface="Consolas" panose="020B0609020204030204" pitchFamily="49" charset="0"/>
              </a:rPr>
              <a:t>d:Key</a:t>
            </a:r>
            <a:r>
              <a:rPr lang="nb-NO" sz="1050" dirty="0">
                <a:solidFill>
                  <a:srgbClr val="0000FF"/>
                </a:solidFill>
                <a:highlight>
                  <a:srgbClr val="FFFFFF"/>
                </a:highlight>
                <a:latin typeface="Consolas" panose="020B0609020204030204" pitchFamily="49" charset="0"/>
              </a:rPr>
              <a:t>&gt;</a:t>
            </a:r>
            <a:r>
              <a:rPr lang="nb-NO" sz="1050" dirty="0">
                <a:solidFill>
                  <a:srgbClr val="000000"/>
                </a:solidFill>
                <a:highlight>
                  <a:srgbClr val="FFFFFF"/>
                </a:highlight>
                <a:latin typeface="Consolas" panose="020B0609020204030204" pitchFamily="49" charset="0"/>
              </a:rPr>
              <a:t>708a9ee9-2a88-47b5-bf02-1bd72ab7343d</a:t>
            </a:r>
            <a:r>
              <a:rPr lang="nb-NO" sz="1050" dirty="0">
                <a:solidFill>
                  <a:srgbClr val="0000FF"/>
                </a:solidFill>
                <a:highlight>
                  <a:srgbClr val="FFFFFF"/>
                </a:highlight>
                <a:latin typeface="Consolas" panose="020B0609020204030204" pitchFamily="49" charset="0"/>
              </a:rPr>
              <a:t>&lt;/</a:t>
            </a:r>
            <a:r>
              <a:rPr lang="nb-NO" sz="1050" dirty="0" err="1">
                <a:solidFill>
                  <a:srgbClr val="A31515"/>
                </a:solidFill>
                <a:highlight>
                  <a:srgbClr val="FFFFFF"/>
                </a:highlight>
                <a:latin typeface="Consolas" panose="020B0609020204030204" pitchFamily="49" charset="0"/>
              </a:rPr>
              <a:t>d:Key</a:t>
            </a:r>
            <a:r>
              <a:rPr lang="nb-NO" sz="1050" dirty="0">
                <a:solidFill>
                  <a:srgbClr val="0000FF"/>
                </a:solidFill>
                <a:highlight>
                  <a:srgbClr val="FFFFFF"/>
                </a:highlight>
                <a:latin typeface="Consolas" panose="020B0609020204030204" pitchFamily="49" charset="0"/>
              </a:rPr>
              <a:t>&gt;</a:t>
            </a:r>
            <a:endParaRPr lang="nb-NO" sz="1050" dirty="0">
              <a:solidFill>
                <a:srgbClr val="000000"/>
              </a:solidFill>
              <a:highlight>
                <a:srgbClr val="FFFFFF"/>
              </a:highlight>
              <a:latin typeface="Consolas" panose="020B0609020204030204" pitchFamily="49" charset="0"/>
            </a:endParaRPr>
          </a:p>
          <a:p>
            <a:r>
              <a:rPr lang="nb-NO" sz="1050" dirty="0">
                <a:solidFill>
                  <a:srgbClr val="0000FF"/>
                </a:solidFill>
                <a:highlight>
                  <a:srgbClr val="FFFFFF"/>
                </a:highlight>
                <a:latin typeface="Consolas" panose="020B0609020204030204" pitchFamily="49" charset="0"/>
              </a:rPr>
              <a:t>          &lt;</a:t>
            </a:r>
            <a:r>
              <a:rPr lang="nb-NO" sz="1050" dirty="0" err="1">
                <a:solidFill>
                  <a:srgbClr val="A31515"/>
                </a:solidFill>
                <a:highlight>
                  <a:srgbClr val="FFFFFF"/>
                </a:highlight>
                <a:latin typeface="Consolas" panose="020B0609020204030204" pitchFamily="49" charset="0"/>
              </a:rPr>
              <a:t>d:Nodes</a:t>
            </a:r>
            <a:r>
              <a:rPr lang="nb-NO" sz="1050" dirty="0">
                <a:solidFill>
                  <a:srgbClr val="0000FF"/>
                </a:solidFill>
                <a:highlight>
                  <a:srgbClr val="FFFFFF"/>
                </a:highlight>
                <a:latin typeface="Consolas" panose="020B0609020204030204" pitchFamily="49" charset="0"/>
              </a:rPr>
              <a:t> /&gt;</a:t>
            </a:r>
            <a:endParaRPr lang="nb-NO" sz="1050" dirty="0">
              <a:solidFill>
                <a:srgbClr val="000000"/>
              </a:solidFill>
              <a:highlight>
                <a:srgbClr val="FFFFFF"/>
              </a:highlight>
              <a:latin typeface="Consolas" panose="020B0609020204030204" pitchFamily="49" charset="0"/>
            </a:endParaRPr>
          </a:p>
          <a:p>
            <a:r>
              <a:rPr lang="nb-NO" sz="1050" dirty="0">
                <a:solidFill>
                  <a:srgbClr val="0000FF"/>
                </a:solidFill>
                <a:highlight>
                  <a:srgbClr val="FFFFFF"/>
                </a:highlight>
                <a:latin typeface="Consolas" panose="020B0609020204030204" pitchFamily="49" charset="0"/>
              </a:rPr>
              <a:t>          &lt;</a:t>
            </a:r>
            <a:r>
              <a:rPr lang="nb-NO" sz="1050" dirty="0" err="1">
                <a:solidFill>
                  <a:srgbClr val="A31515"/>
                </a:solidFill>
                <a:highlight>
                  <a:srgbClr val="FFFFFF"/>
                </a:highlight>
                <a:latin typeface="Consolas" panose="020B0609020204030204" pitchFamily="49" charset="0"/>
              </a:rPr>
              <a:t>d:NodeType</a:t>
            </a:r>
            <a:r>
              <a:rPr lang="nb-NO" sz="1050" dirty="0">
                <a:solidFill>
                  <a:srgbClr val="0000FF"/>
                </a:solidFill>
                <a:highlight>
                  <a:srgbClr val="FFFFFF"/>
                </a:highlight>
                <a:latin typeface="Consolas" panose="020B0609020204030204" pitchFamily="49" charset="0"/>
              </a:rPr>
              <a:t> </a:t>
            </a:r>
            <a:r>
              <a:rPr lang="nb-NO" sz="1050" dirty="0">
                <a:solidFill>
                  <a:srgbClr val="FF0000"/>
                </a:solidFill>
                <a:highlight>
                  <a:srgbClr val="FFFFFF"/>
                </a:highlight>
                <a:latin typeface="Consolas" panose="020B0609020204030204" pitchFamily="49" charset="0"/>
              </a:rPr>
              <a:t>m:type</a:t>
            </a:r>
            <a:r>
              <a:rPr lang="nb-NO" sz="1050" dirty="0">
                <a:solidFill>
                  <a:srgbClr val="0000FF"/>
                </a:solidFill>
                <a:highlight>
                  <a:srgbClr val="FFFFFF"/>
                </a:highlight>
                <a:latin typeface="Consolas" panose="020B0609020204030204" pitchFamily="49" charset="0"/>
              </a:rPr>
              <a:t>=</a:t>
            </a:r>
            <a:r>
              <a:rPr lang="nb-NO" sz="1050" dirty="0">
                <a:solidFill>
                  <a:srgbClr val="000000"/>
                </a:solidFill>
                <a:highlight>
                  <a:srgbClr val="FFFFFF"/>
                </a:highlight>
                <a:latin typeface="Consolas" panose="020B0609020204030204" pitchFamily="49" charset="0"/>
              </a:rPr>
              <a:t>"</a:t>
            </a:r>
            <a:r>
              <a:rPr lang="nb-NO" sz="1050" dirty="0">
                <a:solidFill>
                  <a:srgbClr val="0000FF"/>
                </a:solidFill>
                <a:highlight>
                  <a:srgbClr val="FFFFFF"/>
                </a:highlight>
                <a:latin typeface="Consolas" panose="020B0609020204030204" pitchFamily="49" charset="0"/>
              </a:rPr>
              <a:t>Edm.Int32</a:t>
            </a:r>
            <a:r>
              <a:rPr lang="nb-NO" sz="1050" dirty="0">
                <a:solidFill>
                  <a:srgbClr val="000000"/>
                </a:solidFill>
                <a:highlight>
                  <a:srgbClr val="FFFFFF"/>
                </a:highlight>
                <a:latin typeface="Consolas" panose="020B0609020204030204" pitchFamily="49" charset="0"/>
              </a:rPr>
              <a:t>"</a:t>
            </a:r>
            <a:r>
              <a:rPr lang="nb-NO" sz="1050" dirty="0">
                <a:solidFill>
                  <a:srgbClr val="0000FF"/>
                </a:solidFill>
                <a:highlight>
                  <a:srgbClr val="FFFFFF"/>
                </a:highlight>
                <a:latin typeface="Consolas" panose="020B0609020204030204" pitchFamily="49" charset="0"/>
              </a:rPr>
              <a:t>&gt;</a:t>
            </a:r>
            <a:r>
              <a:rPr lang="nb-NO" sz="1050" dirty="0">
                <a:solidFill>
                  <a:srgbClr val="000000"/>
                </a:solidFill>
                <a:highlight>
                  <a:srgbClr val="FFFFFF"/>
                </a:highlight>
                <a:latin typeface="Consolas" panose="020B0609020204030204" pitchFamily="49" charset="0"/>
              </a:rPr>
              <a:t>1</a:t>
            </a:r>
            <a:r>
              <a:rPr lang="nb-NO" sz="1050" dirty="0">
                <a:solidFill>
                  <a:srgbClr val="0000FF"/>
                </a:solidFill>
                <a:highlight>
                  <a:srgbClr val="FFFFFF"/>
                </a:highlight>
                <a:latin typeface="Consolas" panose="020B0609020204030204" pitchFamily="49" charset="0"/>
              </a:rPr>
              <a:t>&lt;/</a:t>
            </a:r>
            <a:r>
              <a:rPr lang="nb-NO" sz="1050" dirty="0">
                <a:solidFill>
                  <a:srgbClr val="A31515"/>
                </a:solidFill>
                <a:highlight>
                  <a:srgbClr val="FFFFFF"/>
                </a:highlight>
                <a:latin typeface="Consolas" panose="020B0609020204030204" pitchFamily="49" charset="0"/>
              </a:rPr>
              <a:t>d:NodeType</a:t>
            </a:r>
            <a:r>
              <a:rPr lang="nb-NO" sz="1050" dirty="0">
                <a:solidFill>
                  <a:srgbClr val="0000FF"/>
                </a:solidFill>
                <a:highlight>
                  <a:srgbClr val="FFFFFF"/>
                </a:highlight>
                <a:latin typeface="Consolas" panose="020B0609020204030204" pitchFamily="49" charset="0"/>
              </a:rPr>
              <a:t>&gt;</a:t>
            </a:r>
            <a:endParaRPr lang="nb-NO" sz="1050" dirty="0">
              <a:solidFill>
                <a:srgbClr val="000000"/>
              </a:solidFill>
              <a:highlight>
                <a:srgbClr val="FFFFFF"/>
              </a:highlight>
              <a:latin typeface="Consolas" panose="020B0609020204030204" pitchFamily="49" charset="0"/>
            </a:endParaRPr>
          </a:p>
          <a:p>
            <a:r>
              <a:rPr lang="nb-NO" sz="1050" dirty="0">
                <a:solidFill>
                  <a:srgbClr val="0000FF"/>
                </a:solidFill>
                <a:highlight>
                  <a:srgbClr val="FFFFFF"/>
                </a:highlight>
                <a:latin typeface="Consolas" panose="020B0609020204030204" pitchFamily="49" charset="0"/>
              </a:rPr>
              <a:t>          &lt;</a:t>
            </a:r>
            <a:r>
              <a:rPr lang="nb-NO" sz="1050" dirty="0" err="1">
                <a:solidFill>
                  <a:srgbClr val="A31515"/>
                </a:solidFill>
                <a:highlight>
                  <a:srgbClr val="FFFFFF"/>
                </a:highlight>
                <a:latin typeface="Consolas" panose="020B0609020204030204" pitchFamily="49" charset="0"/>
              </a:rPr>
              <a:t>d:SimpleUrl</a:t>
            </a:r>
            <a:r>
              <a:rPr lang="nb-NO" sz="1050" dirty="0">
                <a:solidFill>
                  <a:srgbClr val="0000FF"/>
                </a:solidFill>
                <a:highlight>
                  <a:srgbClr val="FFFFFF"/>
                </a:highlight>
                <a:latin typeface="Consolas" panose="020B0609020204030204" pitchFamily="49" charset="0"/>
              </a:rPr>
              <a:t> /&gt;</a:t>
            </a:r>
            <a:endParaRPr lang="nb-NO" sz="1050" dirty="0">
              <a:solidFill>
                <a:srgbClr val="000000"/>
              </a:solidFill>
              <a:highlight>
                <a:srgbClr val="FFFFFF"/>
              </a:highlight>
              <a:latin typeface="Consolas" panose="020B0609020204030204" pitchFamily="49" charset="0"/>
            </a:endParaRPr>
          </a:p>
          <a:p>
            <a:r>
              <a:rPr lang="nb-NO" sz="1050" dirty="0">
                <a:solidFill>
                  <a:srgbClr val="0000FF"/>
                </a:solidFill>
                <a:highlight>
                  <a:srgbClr val="FFFFFF"/>
                </a:highlight>
                <a:latin typeface="Consolas" panose="020B0609020204030204" pitchFamily="49" charset="0"/>
              </a:rPr>
              <a:t>          &lt;</a:t>
            </a:r>
            <a:r>
              <a:rPr lang="nb-NO" sz="1050" dirty="0" err="1">
                <a:solidFill>
                  <a:srgbClr val="A31515"/>
                </a:solidFill>
                <a:highlight>
                  <a:srgbClr val="FFFFFF"/>
                </a:highlight>
                <a:latin typeface="Consolas" panose="020B0609020204030204" pitchFamily="49" charset="0"/>
              </a:rPr>
              <a:t>d:Title</a:t>
            </a:r>
            <a:r>
              <a:rPr lang="nb-NO" sz="1050" dirty="0">
                <a:solidFill>
                  <a:srgbClr val="0000FF"/>
                </a:solidFill>
                <a:highlight>
                  <a:srgbClr val="FFFFFF"/>
                </a:highlight>
                <a:latin typeface="Consolas" panose="020B0609020204030204" pitchFamily="49" charset="0"/>
              </a:rPr>
              <a:t>&gt;</a:t>
            </a:r>
            <a:r>
              <a:rPr lang="nb-NO" sz="1050" dirty="0" err="1">
                <a:solidFill>
                  <a:srgbClr val="000000"/>
                </a:solidFill>
                <a:highlight>
                  <a:srgbClr val="FFFFFF"/>
                </a:highlight>
                <a:latin typeface="Consolas" panose="020B0609020204030204" pitchFamily="49" charset="0"/>
              </a:rPr>
              <a:t>Car</a:t>
            </a:r>
            <a:r>
              <a:rPr lang="nb-NO" sz="1050" dirty="0">
                <a:solidFill>
                  <a:srgbClr val="000000"/>
                </a:solidFill>
                <a:highlight>
                  <a:srgbClr val="FFFFFF"/>
                </a:highlight>
                <a:latin typeface="Consolas" panose="020B0609020204030204" pitchFamily="49" charset="0"/>
              </a:rPr>
              <a:t> </a:t>
            </a:r>
            <a:r>
              <a:rPr lang="nb-NO" sz="1050" dirty="0" err="1">
                <a:solidFill>
                  <a:srgbClr val="000000"/>
                </a:solidFill>
                <a:highlight>
                  <a:srgbClr val="FFFFFF"/>
                </a:highlight>
                <a:latin typeface="Consolas" panose="020B0609020204030204" pitchFamily="49" charset="0"/>
              </a:rPr>
              <a:t>audio</a:t>
            </a:r>
            <a:r>
              <a:rPr lang="nb-NO" sz="1050" dirty="0">
                <a:solidFill>
                  <a:srgbClr val="0000FF"/>
                </a:solidFill>
                <a:highlight>
                  <a:srgbClr val="FFFFFF"/>
                </a:highlight>
                <a:latin typeface="Consolas" panose="020B0609020204030204" pitchFamily="49" charset="0"/>
              </a:rPr>
              <a:t>&lt;/</a:t>
            </a:r>
            <a:r>
              <a:rPr lang="nb-NO" sz="1050" dirty="0" err="1">
                <a:solidFill>
                  <a:srgbClr val="A31515"/>
                </a:solidFill>
                <a:highlight>
                  <a:srgbClr val="FFFFFF"/>
                </a:highlight>
                <a:latin typeface="Consolas" panose="020B0609020204030204" pitchFamily="49" charset="0"/>
              </a:rPr>
              <a:t>d:Title</a:t>
            </a:r>
            <a:r>
              <a:rPr lang="nb-NO" sz="1050" dirty="0">
                <a:solidFill>
                  <a:srgbClr val="0000FF"/>
                </a:solidFill>
                <a:highlight>
                  <a:srgbClr val="FFFFFF"/>
                </a:highlight>
                <a:latin typeface="Consolas" panose="020B0609020204030204" pitchFamily="49" charset="0"/>
              </a:rPr>
              <a:t>&gt;</a:t>
            </a:r>
            <a:endParaRPr lang="nb-NO" sz="1050" dirty="0">
              <a:solidFill>
                <a:srgbClr val="000000"/>
              </a:solidFill>
              <a:highlight>
                <a:srgbClr val="FFFFFF"/>
              </a:highlight>
              <a:latin typeface="Consolas" panose="020B0609020204030204" pitchFamily="49" charset="0"/>
            </a:endParaRPr>
          </a:p>
          <a:p>
            <a:r>
              <a:rPr lang="nb-NO" sz="1050" dirty="0">
                <a:solidFill>
                  <a:srgbClr val="0000FF"/>
                </a:solidFill>
                <a:highlight>
                  <a:srgbClr val="FFFFFF"/>
                </a:highlight>
                <a:latin typeface="Consolas" panose="020B0609020204030204" pitchFamily="49" charset="0"/>
              </a:rPr>
              <a:t>        &lt;/</a:t>
            </a:r>
            <a:r>
              <a:rPr lang="nb-NO" sz="1050" dirty="0" err="1">
                <a:solidFill>
                  <a:srgbClr val="A31515"/>
                </a:solidFill>
                <a:highlight>
                  <a:srgbClr val="FFFFFF"/>
                </a:highlight>
                <a:latin typeface="Consolas" panose="020B0609020204030204" pitchFamily="49" charset="0"/>
              </a:rPr>
              <a:t>d:element</a:t>
            </a:r>
            <a:r>
              <a:rPr lang="nb-NO" sz="1050" dirty="0">
                <a:solidFill>
                  <a:srgbClr val="0000FF"/>
                </a:solidFill>
                <a:highlight>
                  <a:srgbClr val="FFFFFF"/>
                </a:highlight>
                <a:latin typeface="Consolas" panose="020B0609020204030204" pitchFamily="49" charset="0"/>
              </a:rPr>
              <a:t>&gt;</a:t>
            </a:r>
            <a:endParaRPr lang="nb-NO" sz="1050" dirty="0">
              <a:solidFill>
                <a:srgbClr val="000000"/>
              </a:solidFill>
              <a:highlight>
                <a:srgbClr val="FFFFFF"/>
              </a:highlight>
              <a:latin typeface="Consolas" panose="020B0609020204030204" pitchFamily="49" charset="0"/>
            </a:endParaRPr>
          </a:p>
          <a:p>
            <a:r>
              <a:rPr lang="nb-NO" sz="1050" dirty="0">
                <a:solidFill>
                  <a:srgbClr val="0000FF"/>
                </a:solidFill>
                <a:highlight>
                  <a:srgbClr val="FFFFFF"/>
                </a:highlight>
                <a:latin typeface="Consolas" panose="020B0609020204030204" pitchFamily="49" charset="0"/>
              </a:rPr>
              <a:t>         &lt;</a:t>
            </a:r>
            <a:r>
              <a:rPr lang="nb-NO" sz="1050" dirty="0" err="1">
                <a:solidFill>
                  <a:srgbClr val="A31515"/>
                </a:solidFill>
                <a:highlight>
                  <a:srgbClr val="FFFFFF"/>
                </a:highlight>
                <a:latin typeface="Consolas" panose="020B0609020204030204" pitchFamily="49" charset="0"/>
              </a:rPr>
              <a:t>d:element</a:t>
            </a:r>
            <a:r>
              <a:rPr lang="nb-NO" sz="1050" dirty="0">
                <a:solidFill>
                  <a:srgbClr val="0000FF"/>
                </a:solidFill>
                <a:highlight>
                  <a:srgbClr val="FFFFFF"/>
                </a:highlight>
                <a:latin typeface="Consolas" panose="020B0609020204030204" pitchFamily="49" charset="0"/>
              </a:rPr>
              <a:t> </a:t>
            </a:r>
            <a:r>
              <a:rPr lang="nb-NO" sz="1050" dirty="0">
                <a:solidFill>
                  <a:srgbClr val="FF0000"/>
                </a:solidFill>
                <a:highlight>
                  <a:srgbClr val="FFFFFF"/>
                </a:highlight>
                <a:latin typeface="Consolas" panose="020B0609020204030204" pitchFamily="49" charset="0"/>
              </a:rPr>
              <a:t>m:type</a:t>
            </a:r>
            <a:r>
              <a:rPr lang="nb-NO" sz="1050" dirty="0">
                <a:solidFill>
                  <a:srgbClr val="0000FF"/>
                </a:solidFill>
                <a:highlight>
                  <a:srgbClr val="FFFFFF"/>
                </a:highlight>
                <a:latin typeface="Consolas" panose="020B0609020204030204" pitchFamily="49" charset="0"/>
              </a:rPr>
              <a:t>=</a:t>
            </a:r>
            <a:r>
              <a:rPr lang="nb-NO" sz="1050" dirty="0">
                <a:solidFill>
                  <a:srgbClr val="000000"/>
                </a:solidFill>
                <a:highlight>
                  <a:srgbClr val="FFFFFF"/>
                </a:highlight>
                <a:latin typeface="Consolas" panose="020B0609020204030204" pitchFamily="49" charset="0"/>
              </a:rPr>
              <a:t>"</a:t>
            </a:r>
            <a:r>
              <a:rPr lang="nb-NO" sz="1050" dirty="0">
                <a:solidFill>
                  <a:srgbClr val="0000FF"/>
                </a:solidFill>
                <a:highlight>
                  <a:srgbClr val="FFFFFF"/>
                </a:highlight>
                <a:latin typeface="Consolas" panose="020B0609020204030204" pitchFamily="49" charset="0"/>
              </a:rPr>
              <a:t>SP.MenuNode</a:t>
            </a:r>
            <a:r>
              <a:rPr lang="nb-NO" sz="1050" dirty="0">
                <a:solidFill>
                  <a:srgbClr val="000000"/>
                </a:solidFill>
                <a:highlight>
                  <a:srgbClr val="FFFFFF"/>
                </a:highlight>
                <a:latin typeface="Consolas" panose="020B0609020204030204" pitchFamily="49" charset="0"/>
              </a:rPr>
              <a:t>"</a:t>
            </a:r>
            <a:r>
              <a:rPr lang="nb-NO" sz="1050" dirty="0">
                <a:solidFill>
                  <a:srgbClr val="0000FF"/>
                </a:solidFill>
                <a:highlight>
                  <a:srgbClr val="FFFFFF"/>
                </a:highlight>
                <a:latin typeface="Consolas" panose="020B0609020204030204" pitchFamily="49" charset="0"/>
              </a:rPr>
              <a:t>&gt;</a:t>
            </a:r>
            <a:endParaRPr lang="nb-NO" sz="1050" dirty="0">
              <a:solidFill>
                <a:srgbClr val="000000"/>
              </a:solidFill>
              <a:highlight>
                <a:srgbClr val="FFFFFF"/>
              </a:highlight>
              <a:latin typeface="Consolas" panose="020B0609020204030204" pitchFamily="49" charset="0"/>
            </a:endParaRPr>
          </a:p>
          <a:p>
            <a:r>
              <a:rPr lang="nb-NO" sz="1050" dirty="0">
                <a:solidFill>
                  <a:srgbClr val="0000FF"/>
                </a:solidFill>
                <a:highlight>
                  <a:srgbClr val="FFFFFF"/>
                </a:highlight>
                <a:latin typeface="Consolas" panose="020B0609020204030204" pitchFamily="49" charset="0"/>
              </a:rPr>
              <a:t>          &lt;</a:t>
            </a:r>
            <a:r>
              <a:rPr lang="nb-NO" sz="1050" dirty="0" err="1">
                <a:solidFill>
                  <a:srgbClr val="A31515"/>
                </a:solidFill>
                <a:highlight>
                  <a:srgbClr val="FFFFFF"/>
                </a:highlight>
                <a:latin typeface="Consolas" panose="020B0609020204030204" pitchFamily="49" charset="0"/>
              </a:rPr>
              <a:t>d:CustomProperties</a:t>
            </a:r>
            <a:r>
              <a:rPr lang="nb-NO" sz="1050" dirty="0">
                <a:solidFill>
                  <a:srgbClr val="0000FF"/>
                </a:solidFill>
                <a:highlight>
                  <a:srgbClr val="FFFFFF"/>
                </a:highlight>
                <a:latin typeface="Consolas" panose="020B0609020204030204" pitchFamily="49" charset="0"/>
              </a:rPr>
              <a:t> </a:t>
            </a:r>
            <a:r>
              <a:rPr lang="nb-NO" sz="1050" dirty="0">
                <a:solidFill>
                  <a:srgbClr val="FF0000"/>
                </a:solidFill>
                <a:highlight>
                  <a:srgbClr val="FFFFFF"/>
                </a:highlight>
                <a:latin typeface="Consolas" panose="020B0609020204030204" pitchFamily="49" charset="0"/>
              </a:rPr>
              <a:t>m:null</a:t>
            </a:r>
            <a:r>
              <a:rPr lang="nb-NO" sz="1050" dirty="0">
                <a:solidFill>
                  <a:srgbClr val="0000FF"/>
                </a:solidFill>
                <a:highlight>
                  <a:srgbClr val="FFFFFF"/>
                </a:highlight>
                <a:latin typeface="Consolas" panose="020B0609020204030204" pitchFamily="49" charset="0"/>
              </a:rPr>
              <a:t>=</a:t>
            </a:r>
            <a:r>
              <a:rPr lang="nb-NO" sz="1050" dirty="0">
                <a:solidFill>
                  <a:srgbClr val="000000"/>
                </a:solidFill>
                <a:highlight>
                  <a:srgbClr val="FFFFFF"/>
                </a:highlight>
                <a:latin typeface="Consolas" panose="020B0609020204030204" pitchFamily="49" charset="0"/>
              </a:rPr>
              <a:t>"</a:t>
            </a:r>
            <a:r>
              <a:rPr lang="nb-NO" sz="1050" dirty="0">
                <a:solidFill>
                  <a:srgbClr val="0000FF"/>
                </a:solidFill>
                <a:highlight>
                  <a:srgbClr val="FFFFFF"/>
                </a:highlight>
                <a:latin typeface="Consolas" panose="020B0609020204030204" pitchFamily="49" charset="0"/>
              </a:rPr>
              <a:t>true</a:t>
            </a:r>
            <a:r>
              <a:rPr lang="nb-NO" sz="1050" dirty="0">
                <a:solidFill>
                  <a:srgbClr val="000000"/>
                </a:solidFill>
                <a:highlight>
                  <a:srgbClr val="FFFFFF"/>
                </a:highlight>
                <a:latin typeface="Consolas" panose="020B0609020204030204" pitchFamily="49" charset="0"/>
              </a:rPr>
              <a:t>"</a:t>
            </a:r>
            <a:r>
              <a:rPr lang="nb-NO" sz="1050" dirty="0">
                <a:solidFill>
                  <a:srgbClr val="0000FF"/>
                </a:solidFill>
                <a:highlight>
                  <a:srgbClr val="FFFFFF"/>
                </a:highlight>
                <a:latin typeface="Consolas" panose="020B0609020204030204" pitchFamily="49" charset="0"/>
              </a:rPr>
              <a:t> /&gt;</a:t>
            </a:r>
            <a:endParaRPr lang="nb-NO" sz="1050" dirty="0">
              <a:solidFill>
                <a:srgbClr val="000000"/>
              </a:solidFill>
              <a:highlight>
                <a:srgbClr val="FFFFFF"/>
              </a:highlight>
              <a:latin typeface="Consolas" panose="020B0609020204030204" pitchFamily="49" charset="0"/>
            </a:endParaRPr>
          </a:p>
          <a:p>
            <a:r>
              <a:rPr lang="nb-NO" sz="1050" dirty="0">
                <a:solidFill>
                  <a:srgbClr val="0000FF"/>
                </a:solidFill>
                <a:highlight>
                  <a:srgbClr val="FFFFFF"/>
                </a:highlight>
                <a:latin typeface="Consolas" panose="020B0609020204030204" pitchFamily="49" charset="0"/>
              </a:rPr>
              <a:t>          &lt;</a:t>
            </a:r>
            <a:r>
              <a:rPr lang="nb-NO" sz="1050" dirty="0" err="1">
                <a:solidFill>
                  <a:srgbClr val="A31515"/>
                </a:solidFill>
                <a:highlight>
                  <a:srgbClr val="FFFFFF"/>
                </a:highlight>
                <a:latin typeface="Consolas" panose="020B0609020204030204" pitchFamily="49" charset="0"/>
              </a:rPr>
              <a:t>d:FriendlyUrlSegment</a:t>
            </a:r>
            <a:r>
              <a:rPr lang="nb-NO" sz="1050" dirty="0">
                <a:solidFill>
                  <a:srgbClr val="0000FF"/>
                </a:solidFill>
                <a:highlight>
                  <a:srgbClr val="FFFFFF"/>
                </a:highlight>
                <a:latin typeface="Consolas" panose="020B0609020204030204" pitchFamily="49" charset="0"/>
              </a:rPr>
              <a:t>&gt;</a:t>
            </a:r>
            <a:r>
              <a:rPr lang="nb-NO" sz="1050" dirty="0" err="1">
                <a:solidFill>
                  <a:srgbClr val="000000"/>
                </a:solidFill>
                <a:highlight>
                  <a:srgbClr val="FFFFFF"/>
                </a:highlight>
                <a:latin typeface="Consolas" panose="020B0609020204030204" pitchFamily="49" charset="0"/>
              </a:rPr>
              <a:t>headphones</a:t>
            </a:r>
            <a:r>
              <a:rPr lang="nb-NO" sz="1050" dirty="0">
                <a:solidFill>
                  <a:srgbClr val="0000FF"/>
                </a:solidFill>
                <a:highlight>
                  <a:srgbClr val="FFFFFF"/>
                </a:highlight>
                <a:latin typeface="Consolas" panose="020B0609020204030204" pitchFamily="49" charset="0"/>
              </a:rPr>
              <a:t>&lt;/</a:t>
            </a:r>
            <a:r>
              <a:rPr lang="nb-NO" sz="1050" dirty="0" err="1">
                <a:solidFill>
                  <a:srgbClr val="A31515"/>
                </a:solidFill>
                <a:highlight>
                  <a:srgbClr val="FFFFFF"/>
                </a:highlight>
                <a:latin typeface="Consolas" panose="020B0609020204030204" pitchFamily="49" charset="0"/>
              </a:rPr>
              <a:t>d:FriendlyUrlSegment</a:t>
            </a:r>
            <a:r>
              <a:rPr lang="nb-NO" sz="1050" dirty="0">
                <a:solidFill>
                  <a:srgbClr val="0000FF"/>
                </a:solidFill>
                <a:highlight>
                  <a:srgbClr val="FFFFFF"/>
                </a:highlight>
                <a:latin typeface="Consolas" panose="020B0609020204030204" pitchFamily="49" charset="0"/>
              </a:rPr>
              <a:t>&gt;</a:t>
            </a:r>
            <a:endParaRPr lang="nb-NO" sz="1050" dirty="0">
              <a:solidFill>
                <a:srgbClr val="000000"/>
              </a:solidFill>
              <a:highlight>
                <a:srgbClr val="FFFFFF"/>
              </a:highlight>
              <a:latin typeface="Consolas" panose="020B0609020204030204" pitchFamily="49" charset="0"/>
            </a:endParaRPr>
          </a:p>
          <a:p>
            <a:r>
              <a:rPr lang="nb-NO" sz="1050" dirty="0">
                <a:solidFill>
                  <a:srgbClr val="0000FF"/>
                </a:solidFill>
                <a:highlight>
                  <a:srgbClr val="FFFFFF"/>
                </a:highlight>
                <a:latin typeface="Consolas" panose="020B0609020204030204" pitchFamily="49" charset="0"/>
              </a:rPr>
              <a:t>          &lt;</a:t>
            </a:r>
            <a:r>
              <a:rPr lang="nb-NO" sz="1050" dirty="0" err="1">
                <a:solidFill>
                  <a:srgbClr val="A31515"/>
                </a:solidFill>
                <a:highlight>
                  <a:srgbClr val="FFFFFF"/>
                </a:highlight>
                <a:latin typeface="Consolas" panose="020B0609020204030204" pitchFamily="49" charset="0"/>
              </a:rPr>
              <a:t>d:IsHidden</a:t>
            </a:r>
            <a:r>
              <a:rPr lang="nb-NO" sz="1050" dirty="0">
                <a:solidFill>
                  <a:srgbClr val="0000FF"/>
                </a:solidFill>
                <a:highlight>
                  <a:srgbClr val="FFFFFF"/>
                </a:highlight>
                <a:latin typeface="Consolas" panose="020B0609020204030204" pitchFamily="49" charset="0"/>
              </a:rPr>
              <a:t> </a:t>
            </a:r>
            <a:r>
              <a:rPr lang="nb-NO" sz="1050" dirty="0">
                <a:solidFill>
                  <a:srgbClr val="FF0000"/>
                </a:solidFill>
                <a:highlight>
                  <a:srgbClr val="FFFFFF"/>
                </a:highlight>
                <a:latin typeface="Consolas" panose="020B0609020204030204" pitchFamily="49" charset="0"/>
              </a:rPr>
              <a:t>m:type</a:t>
            </a:r>
            <a:r>
              <a:rPr lang="nb-NO" sz="1050" dirty="0">
                <a:solidFill>
                  <a:srgbClr val="0000FF"/>
                </a:solidFill>
                <a:highlight>
                  <a:srgbClr val="FFFFFF"/>
                </a:highlight>
                <a:latin typeface="Consolas" panose="020B0609020204030204" pitchFamily="49" charset="0"/>
              </a:rPr>
              <a:t>=</a:t>
            </a:r>
            <a:r>
              <a:rPr lang="nb-NO" sz="1050" dirty="0">
                <a:solidFill>
                  <a:srgbClr val="000000"/>
                </a:solidFill>
                <a:highlight>
                  <a:srgbClr val="FFFFFF"/>
                </a:highlight>
                <a:latin typeface="Consolas" panose="020B0609020204030204" pitchFamily="49" charset="0"/>
              </a:rPr>
              <a:t>"</a:t>
            </a:r>
            <a:r>
              <a:rPr lang="nb-NO" sz="1050" dirty="0">
                <a:solidFill>
                  <a:srgbClr val="0000FF"/>
                </a:solidFill>
                <a:highlight>
                  <a:srgbClr val="FFFFFF"/>
                </a:highlight>
                <a:latin typeface="Consolas" panose="020B0609020204030204" pitchFamily="49" charset="0"/>
              </a:rPr>
              <a:t>Edm.Boolean</a:t>
            </a:r>
            <a:r>
              <a:rPr lang="nb-NO" sz="1050" dirty="0">
                <a:solidFill>
                  <a:srgbClr val="000000"/>
                </a:solidFill>
                <a:highlight>
                  <a:srgbClr val="FFFFFF"/>
                </a:highlight>
                <a:latin typeface="Consolas" panose="020B0609020204030204" pitchFamily="49" charset="0"/>
              </a:rPr>
              <a:t>"</a:t>
            </a:r>
            <a:r>
              <a:rPr lang="nb-NO" sz="1050" dirty="0">
                <a:solidFill>
                  <a:srgbClr val="0000FF"/>
                </a:solidFill>
                <a:highlight>
                  <a:srgbClr val="FFFFFF"/>
                </a:highlight>
                <a:latin typeface="Consolas" panose="020B0609020204030204" pitchFamily="49" charset="0"/>
              </a:rPr>
              <a:t>&gt;</a:t>
            </a:r>
            <a:r>
              <a:rPr lang="nb-NO" sz="1050" dirty="0">
                <a:solidFill>
                  <a:srgbClr val="000000"/>
                </a:solidFill>
                <a:highlight>
                  <a:srgbClr val="FFFFFF"/>
                </a:highlight>
                <a:latin typeface="Consolas" panose="020B0609020204030204" pitchFamily="49" charset="0"/>
              </a:rPr>
              <a:t>false</a:t>
            </a:r>
            <a:r>
              <a:rPr lang="nb-NO" sz="1050" dirty="0">
                <a:solidFill>
                  <a:srgbClr val="0000FF"/>
                </a:solidFill>
                <a:highlight>
                  <a:srgbClr val="FFFFFF"/>
                </a:highlight>
                <a:latin typeface="Consolas" panose="020B0609020204030204" pitchFamily="49" charset="0"/>
              </a:rPr>
              <a:t>&lt;/</a:t>
            </a:r>
            <a:r>
              <a:rPr lang="nb-NO" sz="1050" dirty="0">
                <a:solidFill>
                  <a:srgbClr val="A31515"/>
                </a:solidFill>
                <a:highlight>
                  <a:srgbClr val="FFFFFF"/>
                </a:highlight>
                <a:latin typeface="Consolas" panose="020B0609020204030204" pitchFamily="49" charset="0"/>
              </a:rPr>
              <a:t>d:IsHidden</a:t>
            </a:r>
            <a:r>
              <a:rPr lang="nb-NO" sz="1050" dirty="0">
                <a:solidFill>
                  <a:srgbClr val="0000FF"/>
                </a:solidFill>
                <a:highlight>
                  <a:srgbClr val="FFFFFF"/>
                </a:highlight>
                <a:latin typeface="Consolas" panose="020B0609020204030204" pitchFamily="49" charset="0"/>
              </a:rPr>
              <a:t>&gt;</a:t>
            </a:r>
            <a:endParaRPr lang="nb-NO" sz="1050" dirty="0">
              <a:solidFill>
                <a:srgbClr val="000000"/>
              </a:solidFill>
              <a:highlight>
                <a:srgbClr val="FFFFFF"/>
              </a:highlight>
              <a:latin typeface="Consolas" panose="020B0609020204030204" pitchFamily="49" charset="0"/>
            </a:endParaRPr>
          </a:p>
          <a:p>
            <a:r>
              <a:rPr lang="nb-NO" sz="1050" dirty="0">
                <a:solidFill>
                  <a:srgbClr val="0000FF"/>
                </a:solidFill>
                <a:highlight>
                  <a:srgbClr val="FFFFFF"/>
                </a:highlight>
                <a:latin typeface="Consolas" panose="020B0609020204030204" pitchFamily="49" charset="0"/>
              </a:rPr>
              <a:t>          &lt;</a:t>
            </a:r>
            <a:r>
              <a:rPr lang="nb-NO" sz="1050" dirty="0" err="1">
                <a:solidFill>
                  <a:srgbClr val="A31515"/>
                </a:solidFill>
                <a:highlight>
                  <a:srgbClr val="FFFFFF"/>
                </a:highlight>
                <a:latin typeface="Consolas" panose="020B0609020204030204" pitchFamily="49" charset="0"/>
              </a:rPr>
              <a:t>d:Key</a:t>
            </a:r>
            <a:r>
              <a:rPr lang="nb-NO" sz="1050" dirty="0">
                <a:solidFill>
                  <a:srgbClr val="0000FF"/>
                </a:solidFill>
                <a:highlight>
                  <a:srgbClr val="FFFFFF"/>
                </a:highlight>
                <a:latin typeface="Consolas" panose="020B0609020204030204" pitchFamily="49" charset="0"/>
              </a:rPr>
              <a:t>&gt;</a:t>
            </a:r>
            <a:r>
              <a:rPr lang="nb-NO" sz="1050" dirty="0">
                <a:solidFill>
                  <a:srgbClr val="000000"/>
                </a:solidFill>
                <a:highlight>
                  <a:srgbClr val="FFFFFF"/>
                </a:highlight>
                <a:latin typeface="Consolas" panose="020B0609020204030204" pitchFamily="49" charset="0"/>
              </a:rPr>
              <a:t>1aed262b-0ee3-43a6-b727-66a1265f687e</a:t>
            </a:r>
            <a:r>
              <a:rPr lang="nb-NO" sz="1050" dirty="0">
                <a:solidFill>
                  <a:srgbClr val="0000FF"/>
                </a:solidFill>
                <a:highlight>
                  <a:srgbClr val="FFFFFF"/>
                </a:highlight>
                <a:latin typeface="Consolas" panose="020B0609020204030204" pitchFamily="49" charset="0"/>
              </a:rPr>
              <a:t>&lt;/</a:t>
            </a:r>
            <a:r>
              <a:rPr lang="nb-NO" sz="1050" dirty="0" err="1">
                <a:solidFill>
                  <a:srgbClr val="A31515"/>
                </a:solidFill>
                <a:highlight>
                  <a:srgbClr val="FFFFFF"/>
                </a:highlight>
                <a:latin typeface="Consolas" panose="020B0609020204030204" pitchFamily="49" charset="0"/>
              </a:rPr>
              <a:t>d:Key</a:t>
            </a:r>
            <a:r>
              <a:rPr lang="nb-NO" sz="1050" dirty="0">
                <a:solidFill>
                  <a:srgbClr val="0000FF"/>
                </a:solidFill>
                <a:highlight>
                  <a:srgbClr val="FFFFFF"/>
                </a:highlight>
                <a:latin typeface="Consolas" panose="020B0609020204030204" pitchFamily="49" charset="0"/>
              </a:rPr>
              <a:t>&gt;</a:t>
            </a:r>
            <a:endParaRPr lang="nb-NO" sz="1050" dirty="0">
              <a:solidFill>
                <a:srgbClr val="000000"/>
              </a:solidFill>
              <a:highlight>
                <a:srgbClr val="FFFFFF"/>
              </a:highlight>
              <a:latin typeface="Consolas" panose="020B0609020204030204" pitchFamily="49" charset="0"/>
            </a:endParaRPr>
          </a:p>
          <a:p>
            <a:r>
              <a:rPr lang="nb-NO" sz="1050" dirty="0">
                <a:solidFill>
                  <a:srgbClr val="0000FF"/>
                </a:solidFill>
                <a:highlight>
                  <a:srgbClr val="FFFFFF"/>
                </a:highlight>
                <a:latin typeface="Consolas" panose="020B0609020204030204" pitchFamily="49" charset="0"/>
              </a:rPr>
              <a:t>          &lt;</a:t>
            </a:r>
            <a:r>
              <a:rPr lang="nb-NO" sz="1050" dirty="0" err="1">
                <a:solidFill>
                  <a:srgbClr val="A31515"/>
                </a:solidFill>
                <a:highlight>
                  <a:srgbClr val="FFFFFF"/>
                </a:highlight>
                <a:latin typeface="Consolas" panose="020B0609020204030204" pitchFamily="49" charset="0"/>
              </a:rPr>
              <a:t>d:Nodes</a:t>
            </a:r>
            <a:r>
              <a:rPr lang="nb-NO" sz="1050" dirty="0">
                <a:solidFill>
                  <a:srgbClr val="0000FF"/>
                </a:solidFill>
                <a:highlight>
                  <a:srgbClr val="FFFFFF"/>
                </a:highlight>
                <a:latin typeface="Consolas" panose="020B0609020204030204" pitchFamily="49" charset="0"/>
              </a:rPr>
              <a:t> /&gt;</a:t>
            </a:r>
            <a:endParaRPr lang="nb-NO" sz="1050" dirty="0">
              <a:solidFill>
                <a:srgbClr val="000000"/>
              </a:solidFill>
              <a:highlight>
                <a:srgbClr val="FFFFFF"/>
              </a:highlight>
              <a:latin typeface="Consolas" panose="020B0609020204030204" pitchFamily="49" charset="0"/>
            </a:endParaRPr>
          </a:p>
          <a:p>
            <a:r>
              <a:rPr lang="nb-NO" sz="1050" dirty="0">
                <a:solidFill>
                  <a:srgbClr val="0000FF"/>
                </a:solidFill>
                <a:highlight>
                  <a:srgbClr val="FFFFFF"/>
                </a:highlight>
                <a:latin typeface="Consolas" panose="020B0609020204030204" pitchFamily="49" charset="0"/>
              </a:rPr>
              <a:t>          &lt;</a:t>
            </a:r>
            <a:r>
              <a:rPr lang="nb-NO" sz="1050" dirty="0" err="1">
                <a:solidFill>
                  <a:srgbClr val="A31515"/>
                </a:solidFill>
                <a:highlight>
                  <a:srgbClr val="FFFFFF"/>
                </a:highlight>
                <a:latin typeface="Consolas" panose="020B0609020204030204" pitchFamily="49" charset="0"/>
              </a:rPr>
              <a:t>d:NodeType</a:t>
            </a:r>
            <a:r>
              <a:rPr lang="nb-NO" sz="1050" dirty="0">
                <a:solidFill>
                  <a:srgbClr val="0000FF"/>
                </a:solidFill>
                <a:highlight>
                  <a:srgbClr val="FFFFFF"/>
                </a:highlight>
                <a:latin typeface="Consolas" panose="020B0609020204030204" pitchFamily="49" charset="0"/>
              </a:rPr>
              <a:t> </a:t>
            </a:r>
            <a:r>
              <a:rPr lang="nb-NO" sz="1050" dirty="0">
                <a:solidFill>
                  <a:srgbClr val="FF0000"/>
                </a:solidFill>
                <a:highlight>
                  <a:srgbClr val="FFFFFF"/>
                </a:highlight>
                <a:latin typeface="Consolas" panose="020B0609020204030204" pitchFamily="49" charset="0"/>
              </a:rPr>
              <a:t>m:type</a:t>
            </a:r>
            <a:r>
              <a:rPr lang="nb-NO" sz="1050" dirty="0">
                <a:solidFill>
                  <a:srgbClr val="0000FF"/>
                </a:solidFill>
                <a:highlight>
                  <a:srgbClr val="FFFFFF"/>
                </a:highlight>
                <a:latin typeface="Consolas" panose="020B0609020204030204" pitchFamily="49" charset="0"/>
              </a:rPr>
              <a:t>=</a:t>
            </a:r>
            <a:r>
              <a:rPr lang="nb-NO" sz="1050" dirty="0">
                <a:solidFill>
                  <a:srgbClr val="000000"/>
                </a:solidFill>
                <a:highlight>
                  <a:srgbClr val="FFFFFF"/>
                </a:highlight>
                <a:latin typeface="Consolas" panose="020B0609020204030204" pitchFamily="49" charset="0"/>
              </a:rPr>
              <a:t>"</a:t>
            </a:r>
            <a:r>
              <a:rPr lang="nb-NO" sz="1050" dirty="0">
                <a:solidFill>
                  <a:srgbClr val="0000FF"/>
                </a:solidFill>
                <a:highlight>
                  <a:srgbClr val="FFFFFF"/>
                </a:highlight>
                <a:latin typeface="Consolas" panose="020B0609020204030204" pitchFamily="49" charset="0"/>
              </a:rPr>
              <a:t>Edm.Int32</a:t>
            </a:r>
            <a:r>
              <a:rPr lang="nb-NO" sz="1050" dirty="0">
                <a:solidFill>
                  <a:srgbClr val="000000"/>
                </a:solidFill>
                <a:highlight>
                  <a:srgbClr val="FFFFFF"/>
                </a:highlight>
                <a:latin typeface="Consolas" panose="020B0609020204030204" pitchFamily="49" charset="0"/>
              </a:rPr>
              <a:t>"</a:t>
            </a:r>
            <a:r>
              <a:rPr lang="nb-NO" sz="1050" dirty="0">
                <a:solidFill>
                  <a:srgbClr val="0000FF"/>
                </a:solidFill>
                <a:highlight>
                  <a:srgbClr val="FFFFFF"/>
                </a:highlight>
                <a:latin typeface="Consolas" panose="020B0609020204030204" pitchFamily="49" charset="0"/>
              </a:rPr>
              <a:t>&gt;</a:t>
            </a:r>
            <a:r>
              <a:rPr lang="nb-NO" sz="1050" dirty="0">
                <a:solidFill>
                  <a:srgbClr val="000000"/>
                </a:solidFill>
                <a:highlight>
                  <a:srgbClr val="FFFFFF"/>
                </a:highlight>
                <a:latin typeface="Consolas" panose="020B0609020204030204" pitchFamily="49" charset="0"/>
              </a:rPr>
              <a:t>1</a:t>
            </a:r>
            <a:r>
              <a:rPr lang="nb-NO" sz="1050" dirty="0">
                <a:solidFill>
                  <a:srgbClr val="0000FF"/>
                </a:solidFill>
                <a:highlight>
                  <a:srgbClr val="FFFFFF"/>
                </a:highlight>
                <a:latin typeface="Consolas" panose="020B0609020204030204" pitchFamily="49" charset="0"/>
              </a:rPr>
              <a:t>&lt;/</a:t>
            </a:r>
            <a:r>
              <a:rPr lang="nb-NO" sz="1050" dirty="0">
                <a:solidFill>
                  <a:srgbClr val="A31515"/>
                </a:solidFill>
                <a:highlight>
                  <a:srgbClr val="FFFFFF"/>
                </a:highlight>
                <a:latin typeface="Consolas" panose="020B0609020204030204" pitchFamily="49" charset="0"/>
              </a:rPr>
              <a:t>d:NodeType</a:t>
            </a:r>
            <a:r>
              <a:rPr lang="nb-NO" sz="1050" dirty="0">
                <a:solidFill>
                  <a:srgbClr val="0000FF"/>
                </a:solidFill>
                <a:highlight>
                  <a:srgbClr val="FFFFFF"/>
                </a:highlight>
                <a:latin typeface="Consolas" panose="020B0609020204030204" pitchFamily="49" charset="0"/>
              </a:rPr>
              <a:t>&gt;</a:t>
            </a:r>
            <a:endParaRPr lang="nb-NO" sz="1050" dirty="0">
              <a:solidFill>
                <a:srgbClr val="000000"/>
              </a:solidFill>
              <a:highlight>
                <a:srgbClr val="FFFFFF"/>
              </a:highlight>
              <a:latin typeface="Consolas" panose="020B0609020204030204" pitchFamily="49" charset="0"/>
            </a:endParaRPr>
          </a:p>
          <a:p>
            <a:r>
              <a:rPr lang="nb-NO" sz="1050" dirty="0">
                <a:solidFill>
                  <a:srgbClr val="0000FF"/>
                </a:solidFill>
                <a:highlight>
                  <a:srgbClr val="FFFFFF"/>
                </a:highlight>
                <a:latin typeface="Consolas" panose="020B0609020204030204" pitchFamily="49" charset="0"/>
              </a:rPr>
              <a:t>          &lt;</a:t>
            </a:r>
            <a:r>
              <a:rPr lang="nb-NO" sz="1050" dirty="0" err="1">
                <a:solidFill>
                  <a:srgbClr val="A31515"/>
                </a:solidFill>
                <a:highlight>
                  <a:srgbClr val="FFFFFF"/>
                </a:highlight>
                <a:latin typeface="Consolas" panose="020B0609020204030204" pitchFamily="49" charset="0"/>
              </a:rPr>
              <a:t>d:SimpleUrl</a:t>
            </a:r>
            <a:r>
              <a:rPr lang="nb-NO" sz="1050" dirty="0">
                <a:solidFill>
                  <a:srgbClr val="0000FF"/>
                </a:solidFill>
                <a:highlight>
                  <a:srgbClr val="FFFFFF"/>
                </a:highlight>
                <a:latin typeface="Consolas" panose="020B0609020204030204" pitchFamily="49" charset="0"/>
              </a:rPr>
              <a:t> /&gt;</a:t>
            </a:r>
            <a:endParaRPr lang="nb-NO" sz="1050" dirty="0">
              <a:solidFill>
                <a:srgbClr val="000000"/>
              </a:solidFill>
              <a:highlight>
                <a:srgbClr val="FFFFFF"/>
              </a:highlight>
              <a:latin typeface="Consolas" panose="020B0609020204030204" pitchFamily="49" charset="0"/>
            </a:endParaRPr>
          </a:p>
          <a:p>
            <a:r>
              <a:rPr lang="nb-NO" sz="1050" dirty="0">
                <a:solidFill>
                  <a:srgbClr val="0000FF"/>
                </a:solidFill>
                <a:highlight>
                  <a:srgbClr val="FFFFFF"/>
                </a:highlight>
                <a:latin typeface="Consolas" panose="020B0609020204030204" pitchFamily="49" charset="0"/>
              </a:rPr>
              <a:t>          &lt;</a:t>
            </a:r>
            <a:r>
              <a:rPr lang="nb-NO" sz="1050" dirty="0" err="1">
                <a:solidFill>
                  <a:srgbClr val="A31515"/>
                </a:solidFill>
                <a:highlight>
                  <a:srgbClr val="FFFFFF"/>
                </a:highlight>
                <a:latin typeface="Consolas" panose="020B0609020204030204" pitchFamily="49" charset="0"/>
              </a:rPr>
              <a:t>d:Title</a:t>
            </a:r>
            <a:r>
              <a:rPr lang="nb-NO" sz="1050" dirty="0">
                <a:solidFill>
                  <a:srgbClr val="0000FF"/>
                </a:solidFill>
                <a:highlight>
                  <a:srgbClr val="FFFFFF"/>
                </a:highlight>
                <a:latin typeface="Consolas" panose="020B0609020204030204" pitchFamily="49" charset="0"/>
              </a:rPr>
              <a:t>&gt;</a:t>
            </a:r>
            <a:r>
              <a:rPr lang="nb-NO" sz="1050" dirty="0" err="1">
                <a:solidFill>
                  <a:srgbClr val="000000"/>
                </a:solidFill>
                <a:highlight>
                  <a:srgbClr val="FFFFFF"/>
                </a:highlight>
                <a:latin typeface="Consolas" panose="020B0609020204030204" pitchFamily="49" charset="0"/>
              </a:rPr>
              <a:t>Headphones</a:t>
            </a:r>
            <a:r>
              <a:rPr lang="nb-NO" sz="1050" dirty="0">
                <a:solidFill>
                  <a:srgbClr val="0000FF"/>
                </a:solidFill>
                <a:highlight>
                  <a:srgbClr val="FFFFFF"/>
                </a:highlight>
                <a:latin typeface="Consolas" panose="020B0609020204030204" pitchFamily="49" charset="0"/>
              </a:rPr>
              <a:t>&lt;/</a:t>
            </a:r>
            <a:r>
              <a:rPr lang="nb-NO" sz="1050" dirty="0" err="1">
                <a:solidFill>
                  <a:srgbClr val="A31515"/>
                </a:solidFill>
                <a:highlight>
                  <a:srgbClr val="FFFFFF"/>
                </a:highlight>
                <a:latin typeface="Consolas" panose="020B0609020204030204" pitchFamily="49" charset="0"/>
              </a:rPr>
              <a:t>d:Title</a:t>
            </a:r>
            <a:r>
              <a:rPr lang="nb-NO" sz="1050" dirty="0">
                <a:solidFill>
                  <a:srgbClr val="0000FF"/>
                </a:solidFill>
                <a:highlight>
                  <a:srgbClr val="FFFFFF"/>
                </a:highlight>
                <a:latin typeface="Consolas" panose="020B0609020204030204" pitchFamily="49" charset="0"/>
              </a:rPr>
              <a:t>&gt;</a:t>
            </a:r>
            <a:endParaRPr lang="nb-NO" sz="1050" dirty="0">
              <a:solidFill>
                <a:srgbClr val="000000"/>
              </a:solidFill>
              <a:highlight>
                <a:srgbClr val="FFFFFF"/>
              </a:highlight>
              <a:latin typeface="Consolas" panose="020B0609020204030204" pitchFamily="49" charset="0"/>
            </a:endParaRPr>
          </a:p>
        </p:txBody>
      </p:sp>
      <p:pic>
        <p:nvPicPr>
          <p:cNvPr id="9" name="Picture 8"/>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718252" y="4080246"/>
            <a:ext cx="5585926" cy="2549540"/>
          </a:xfrm>
          <a:prstGeom prst="rect">
            <a:avLst/>
          </a:prstGeom>
        </p:spPr>
      </p:pic>
      <p:cxnSp>
        <p:nvCxnSpPr>
          <p:cNvPr id="19" name="Straight Connector 18"/>
          <p:cNvCxnSpPr/>
          <p:nvPr/>
        </p:nvCxnSpPr>
        <p:spPr>
          <a:xfrm flipH="1" flipV="1">
            <a:off x="2519541" y="5549233"/>
            <a:ext cx="3156157" cy="8607"/>
          </a:xfrm>
          <a:prstGeom prst="line">
            <a:avLst/>
          </a:prstGeom>
          <a:ln w="38100">
            <a:solidFill>
              <a:schemeClr val="tx2"/>
            </a:solidFill>
            <a:prstDash val="solid"/>
            <a:headEnd type="triangle" w="med" len="med"/>
            <a:tailEnd type="none" w="med" len="med"/>
          </a:ln>
        </p:spPr>
        <p:style>
          <a:lnRef idx="1">
            <a:schemeClr val="accent1"/>
          </a:lnRef>
          <a:fillRef idx="0">
            <a:schemeClr val="accent1"/>
          </a:fillRef>
          <a:effectRef idx="0">
            <a:schemeClr val="accent1"/>
          </a:effectRef>
          <a:fontRef idx="minor">
            <a:schemeClr val="tx1"/>
          </a:fontRef>
        </p:style>
      </p:cxnSp>
      <p:sp>
        <p:nvSpPr>
          <p:cNvPr id="20" name="TextBox 19"/>
          <p:cNvSpPr txBox="1"/>
          <p:nvPr/>
        </p:nvSpPr>
        <p:spPr>
          <a:xfrm>
            <a:off x="2636198" y="5124146"/>
            <a:ext cx="3160160" cy="600164"/>
          </a:xfrm>
          <a:prstGeom prst="rect">
            <a:avLst/>
          </a:prstGeom>
          <a:noFill/>
        </p:spPr>
        <p:txBody>
          <a:bodyPr wrap="none" lIns="182880" tIns="146304" rIns="182880" bIns="146304" rtlCol="0">
            <a:spAutoFit/>
          </a:bodyPr>
          <a:lstStyle/>
          <a:p>
            <a:pPr>
              <a:lnSpc>
                <a:spcPct val="90000"/>
              </a:lnSpc>
              <a:spcAft>
                <a:spcPts val="600"/>
              </a:spcAft>
            </a:pPr>
            <a:r>
              <a:rPr lang="nb-NO" sz="2200" b="1" dirty="0" err="1" smtClean="0">
                <a:solidFill>
                  <a:srgbClr val="012654"/>
                </a:solidFill>
              </a:rPr>
              <a:t>Managed</a:t>
            </a:r>
            <a:r>
              <a:rPr lang="nb-NO" sz="2200" b="1" dirty="0" smtClean="0">
                <a:solidFill>
                  <a:srgbClr val="012654"/>
                </a:solidFill>
              </a:rPr>
              <a:t> </a:t>
            </a:r>
            <a:r>
              <a:rPr lang="nb-NO" sz="2200" b="1" dirty="0" err="1" smtClean="0">
                <a:solidFill>
                  <a:srgbClr val="012654"/>
                </a:solidFill>
              </a:rPr>
              <a:t>Navigation</a:t>
            </a:r>
            <a:endParaRPr lang="nb-NO" sz="2200" b="1" dirty="0" smtClean="0">
              <a:solidFill>
                <a:srgbClr val="012654"/>
              </a:solidFill>
            </a:endParaRPr>
          </a:p>
        </p:txBody>
      </p:sp>
    </p:spTree>
    <p:extLst>
      <p:ext uri="{BB962C8B-B14F-4D97-AF65-F5344CB8AC3E}">
        <p14:creationId xmlns:p14="http://schemas.microsoft.com/office/powerpoint/2010/main" val="136850928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9"/>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9"/>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0"/>
                                        </p:tgtEl>
                                        <p:attrNameLst>
                                          <p:attrName>style.visibility</p:attrName>
                                        </p:attrNameLst>
                                      </p:cBhvr>
                                      <p:to>
                                        <p:strVal val="visible"/>
                                      </p:to>
                                    </p:set>
                                  </p:childTnLst>
                                </p:cTn>
                              </p:par>
                              <p:par>
                                <p:cTn id="11" presetID="1" presetClass="entr" presetSubtype="0" fill="hold" grpId="1" nodeType="withEffect">
                                  <p:stCondLst>
                                    <p:cond delay="0"/>
                                  </p:stCondLst>
                                  <p:childTnLst>
                                    <p:set>
                                      <p:cBhvr>
                                        <p:cTn id="12" dur="1" fill="hold">
                                          <p:stCondLst>
                                            <p:cond delay="0"/>
                                          </p:stCondLst>
                                        </p:cTn>
                                        <p:tgtEl>
                                          <p:spTgt spid="5"/>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42" presetClass="path" presetSubtype="0" accel="50000" decel="50000" fill="hold" grpId="0" nodeType="clickEffect">
                                  <p:stCondLst>
                                    <p:cond delay="0"/>
                                  </p:stCondLst>
                                  <p:childTnLst>
                                    <p:animMotion origin="layout" path="M 0.00281 -1.78393E-6 L 0.00281 0.00023 " pathEditMode="relative" rAng="0" ptsTypes="AA">
                                      <p:cBhvr>
                                        <p:cTn id="16" dur="2000" fill="hold"/>
                                        <p:tgtEl>
                                          <p:spTgt spid="5"/>
                                        </p:tgtEl>
                                        <p:attrNameLst>
                                          <p:attrName>ppt_x</p:attrName>
                                          <p:attrName>ppt_y</p:attrName>
                                        </p:attrNameLst>
                                      </p:cBhvr>
                                      <p:rCtr x="0" y="0"/>
                                    </p:animMotion>
                                  </p:childTnLst>
                                </p:cTn>
                              </p:par>
                              <p:par>
                                <p:cTn id="17" presetID="42" presetClass="path" presetSubtype="0" accel="50000" decel="50000" fill="hold" grpId="0" nodeType="withEffect">
                                  <p:stCondLst>
                                    <p:cond delay="0"/>
                                  </p:stCondLst>
                                  <p:childTnLst>
                                    <p:animMotion origin="layout" path="M 2.94613E-6 -1.63414E-7 L 0.00038 -0.82728 " pathEditMode="relative" rAng="0" ptsTypes="AA">
                                      <p:cBhvr>
                                        <p:cTn id="18" dur="2000" fill="hold"/>
                                        <p:tgtEl>
                                          <p:spTgt spid="17"/>
                                        </p:tgtEl>
                                        <p:attrNameLst>
                                          <p:attrName>ppt_x</p:attrName>
                                          <p:attrName>ppt_y</p:attrName>
                                        </p:attrNameLst>
                                      </p:cBhvr>
                                      <p:rCtr x="13" y="-41375"/>
                                    </p:animMotion>
                                  </p:childTnLst>
                                </p:cTn>
                              </p:par>
                              <p:par>
                                <p:cTn id="19" presetID="1" presetClass="exit" presetSubtype="0" fill="hold" nodeType="withEffect">
                                  <p:stCondLst>
                                    <p:cond delay="0"/>
                                  </p:stCondLst>
                                  <p:childTnLst>
                                    <p:set>
                                      <p:cBhvr>
                                        <p:cTn id="20" dur="1" fill="hold">
                                          <p:stCondLst>
                                            <p:cond delay="0"/>
                                          </p:stCondLst>
                                        </p:cTn>
                                        <p:tgtEl>
                                          <p:spTgt spid="19"/>
                                        </p:tgtEl>
                                        <p:attrNameLst>
                                          <p:attrName>style.visibility</p:attrName>
                                        </p:attrNameLst>
                                      </p:cBhvr>
                                      <p:to>
                                        <p:strVal val="hidden"/>
                                      </p:to>
                                    </p:set>
                                  </p:childTnLst>
                                </p:cTn>
                              </p:par>
                              <p:par>
                                <p:cTn id="21" presetID="1" presetClass="exit" presetSubtype="0" fill="hold" nodeType="withEffect">
                                  <p:stCondLst>
                                    <p:cond delay="0"/>
                                  </p:stCondLst>
                                  <p:childTnLst>
                                    <p:set>
                                      <p:cBhvr>
                                        <p:cTn id="22" dur="1" fill="hold">
                                          <p:stCondLst>
                                            <p:cond delay="0"/>
                                          </p:stCondLst>
                                        </p:cTn>
                                        <p:tgtEl>
                                          <p:spTgt spid="9"/>
                                        </p:tgtEl>
                                        <p:attrNameLst>
                                          <p:attrName>style.visibility</p:attrName>
                                        </p:attrNameLst>
                                      </p:cBhvr>
                                      <p:to>
                                        <p:strVal val="hidden"/>
                                      </p:to>
                                    </p:set>
                                  </p:childTnLst>
                                </p:cTn>
                              </p:par>
                              <p:par>
                                <p:cTn id="23" presetID="1" presetClass="exit" presetSubtype="0" fill="hold" grpId="1" nodeType="withEffect">
                                  <p:stCondLst>
                                    <p:cond delay="0"/>
                                  </p:stCondLst>
                                  <p:childTnLst>
                                    <p:set>
                                      <p:cBhvr>
                                        <p:cTn id="24" dur="1" fill="hold">
                                          <p:stCondLst>
                                            <p:cond delay="0"/>
                                          </p:stCondLst>
                                        </p:cTn>
                                        <p:tgtEl>
                                          <p:spTgt spid="20"/>
                                        </p:tgtEl>
                                        <p:attrNameLst>
                                          <p:attrName>style.visibility</p:attrName>
                                        </p:attrNameLst>
                                      </p:cBhvr>
                                      <p:to>
                                        <p:strVal val="hidden"/>
                                      </p:to>
                                    </p:set>
                                  </p:childTnLst>
                                </p:cTn>
                              </p:par>
                              <p:par>
                                <p:cTn id="25" presetID="1" presetClass="exit" presetSubtype="0" fill="hold" nodeType="withEffect">
                                  <p:stCondLst>
                                    <p:cond delay="0"/>
                                  </p:stCondLst>
                                  <p:childTnLst>
                                    <p:set>
                                      <p:cBhvr>
                                        <p:cTn id="26" dur="1" fill="hold">
                                          <p:stCondLst>
                                            <p:cond delay="0"/>
                                          </p:stCondLst>
                                        </p:cTn>
                                        <p:tgtEl>
                                          <p:spTgt spid="4"/>
                                        </p:tgtEl>
                                        <p:attrNameLst>
                                          <p:attrName>style.visibility</p:attrName>
                                        </p:attrNameLst>
                                      </p:cBhvr>
                                      <p:to>
                                        <p:strVal val="hidden"/>
                                      </p:to>
                                    </p:set>
                                  </p:childTnLst>
                                </p:cTn>
                              </p:par>
                              <p:par>
                                <p:cTn id="27" presetID="1" presetClass="exit" presetSubtype="0" fill="hold" nodeType="withEffect">
                                  <p:stCondLst>
                                    <p:cond delay="0"/>
                                  </p:stCondLst>
                                  <p:childTnLst>
                                    <p:set>
                                      <p:cBhvr>
                                        <p:cTn id="28" dur="1" fill="hold">
                                          <p:stCondLst>
                                            <p:cond delay="0"/>
                                          </p:stCondLst>
                                        </p:cTn>
                                        <p:tgtEl>
                                          <p:spTgt spid="8"/>
                                        </p:tgtEl>
                                        <p:attrNameLst>
                                          <p:attrName>style.visibility</p:attrName>
                                        </p:attrNameLst>
                                      </p:cBhvr>
                                      <p:to>
                                        <p:strVal val="hidden"/>
                                      </p:to>
                                    </p:set>
                                  </p:childTnLst>
                                </p:cTn>
                              </p:par>
                              <p:par>
                                <p:cTn id="29" presetID="1" presetClass="exit" presetSubtype="0" fill="hold" nodeType="withEffect">
                                  <p:stCondLst>
                                    <p:cond delay="0"/>
                                  </p:stCondLst>
                                  <p:childTnLst>
                                    <p:set>
                                      <p:cBhvr>
                                        <p:cTn id="30" dur="1" fill="hold">
                                          <p:stCondLst>
                                            <p:cond delay="0"/>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17" grpId="0"/>
      <p:bldP spid="20" grpId="0"/>
      <p:bldP spid="20" grpId="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Demo3 - </a:t>
            </a:r>
            <a:r>
              <a:rPr lang="en-US" sz="4400" dirty="0" smtClean="0"/>
              <a:t>Device </a:t>
            </a:r>
            <a:r>
              <a:rPr lang="en-US" sz="4400" dirty="0"/>
              <a:t>App Navigation</a:t>
            </a:r>
            <a:r>
              <a:rPr lang="en-US" dirty="0"/>
              <a:t/>
            </a:r>
            <a:br>
              <a:rPr lang="en-US" dirty="0"/>
            </a:br>
            <a:endParaRPr lang="en-US" dirty="0"/>
          </a:p>
        </p:txBody>
      </p:sp>
      <p:sp>
        <p:nvSpPr>
          <p:cNvPr id="5" name="Text Placeholder 4"/>
          <p:cNvSpPr>
            <a:spLocks noGrp="1"/>
          </p:cNvSpPr>
          <p:nvPr>
            <p:ph type="body" sz="quarter" idx="12"/>
          </p:nvPr>
        </p:nvSpPr>
        <p:spPr/>
        <p:txBody>
          <a:bodyPr/>
          <a:lstStyle/>
          <a:p>
            <a:pPr lvl="0"/>
            <a:r>
              <a:rPr lang="en-US" sz="2800" dirty="0"/>
              <a:t>First thing to fetch is Taxonomy (from </a:t>
            </a:r>
            <a:r>
              <a:rPr lang="en-US" sz="2800" dirty="0" err="1"/>
              <a:t>TermStore</a:t>
            </a:r>
            <a:r>
              <a:rPr lang="en-US" sz="2800" dirty="0"/>
              <a:t> via Navigation REST </a:t>
            </a:r>
            <a:r>
              <a:rPr lang="en-US" sz="2800" dirty="0" smtClean="0"/>
              <a:t>API). Top </a:t>
            </a:r>
            <a:r>
              <a:rPr lang="en-US" sz="2800" dirty="0"/>
              <a:t>level navigation </a:t>
            </a:r>
            <a:r>
              <a:rPr lang="en-US" sz="2800" dirty="0" smtClean="0"/>
              <a:t>tree.</a:t>
            </a:r>
            <a:endParaRPr lang="en-US" sz="2800" dirty="0"/>
          </a:p>
        </p:txBody>
      </p:sp>
    </p:spTree>
    <p:extLst>
      <p:ext uri="{BB962C8B-B14F-4D97-AF65-F5344CB8AC3E}">
        <p14:creationId xmlns:p14="http://schemas.microsoft.com/office/powerpoint/2010/main" val="952153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7597" y="1120998"/>
            <a:ext cx="10707594" cy="4372585"/>
          </a:xfrm>
          <a:prstGeom prst="rect">
            <a:avLst/>
          </a:prstGeom>
        </p:spPr>
      </p:pic>
      <p:sp>
        <p:nvSpPr>
          <p:cNvPr id="11" name="Rectangle 10"/>
          <p:cNvSpPr/>
          <p:nvPr/>
        </p:nvSpPr>
        <p:spPr>
          <a:xfrm>
            <a:off x="385589" y="1917030"/>
            <a:ext cx="11665296" cy="4324261"/>
          </a:xfrm>
          <a:prstGeom prst="rect">
            <a:avLst/>
          </a:prstGeom>
          <a:noFill/>
        </p:spPr>
        <p:txBody>
          <a:bodyPr wrap="square">
            <a:spAutoFit/>
          </a:bodyPr>
          <a:lstStyle/>
          <a:p>
            <a:r>
              <a:rPr lang="nb-NO" sz="1100" dirty="0">
                <a:solidFill>
                  <a:srgbClr val="0000FF"/>
                </a:solidFill>
                <a:highlight>
                  <a:srgbClr val="FFFFFF"/>
                </a:highlight>
                <a:latin typeface="Consolas" panose="020B0609020204030204" pitchFamily="49" charset="0"/>
              </a:rPr>
              <a:t>&lt;?</a:t>
            </a:r>
            <a:r>
              <a:rPr lang="nb-NO" sz="1100" dirty="0" err="1">
                <a:solidFill>
                  <a:srgbClr val="A31515"/>
                </a:solidFill>
                <a:highlight>
                  <a:srgbClr val="FFFFFF"/>
                </a:highlight>
                <a:latin typeface="Consolas" panose="020B0609020204030204" pitchFamily="49" charset="0"/>
              </a:rPr>
              <a:t>xml</a:t>
            </a:r>
            <a:r>
              <a:rPr lang="nb-NO" sz="1100" dirty="0">
                <a:solidFill>
                  <a:srgbClr val="0000FF"/>
                </a:solidFill>
                <a:highlight>
                  <a:srgbClr val="FFFFFF"/>
                </a:highlight>
                <a:latin typeface="Consolas" panose="020B0609020204030204" pitchFamily="49" charset="0"/>
              </a:rPr>
              <a:t> </a:t>
            </a:r>
            <a:r>
              <a:rPr lang="nb-NO" sz="1100" dirty="0" err="1">
                <a:solidFill>
                  <a:srgbClr val="FF0000"/>
                </a:solidFill>
                <a:highlight>
                  <a:srgbClr val="FFFFFF"/>
                </a:highlight>
                <a:latin typeface="Consolas" panose="020B0609020204030204" pitchFamily="49" charset="0"/>
              </a:rPr>
              <a:t>version</a:t>
            </a:r>
            <a:r>
              <a:rPr lang="nb-NO" sz="1100" dirty="0">
                <a:solidFill>
                  <a:srgbClr val="0000FF"/>
                </a:solidFill>
                <a:highlight>
                  <a:srgbClr val="FFFFFF"/>
                </a:highlight>
                <a:latin typeface="Consolas" panose="020B0609020204030204" pitchFamily="49" charset="0"/>
              </a:rPr>
              <a:t>=</a:t>
            </a:r>
            <a:r>
              <a:rPr lang="nb-NO" sz="1100" dirty="0">
                <a:solidFill>
                  <a:srgbClr val="000000"/>
                </a:solidFill>
                <a:highlight>
                  <a:srgbClr val="FFFFFF"/>
                </a:highlight>
                <a:latin typeface="Consolas" panose="020B0609020204030204" pitchFamily="49" charset="0"/>
              </a:rPr>
              <a:t>"</a:t>
            </a:r>
            <a:r>
              <a:rPr lang="nb-NO" sz="1100" dirty="0">
                <a:solidFill>
                  <a:srgbClr val="0000FF"/>
                </a:solidFill>
                <a:highlight>
                  <a:srgbClr val="FFFFFF"/>
                </a:highlight>
                <a:latin typeface="Consolas" panose="020B0609020204030204" pitchFamily="49" charset="0"/>
              </a:rPr>
              <a:t>1.0</a:t>
            </a:r>
            <a:r>
              <a:rPr lang="nb-NO" sz="1100" dirty="0">
                <a:solidFill>
                  <a:srgbClr val="000000"/>
                </a:solidFill>
                <a:highlight>
                  <a:srgbClr val="FFFFFF"/>
                </a:highlight>
                <a:latin typeface="Consolas" panose="020B0609020204030204" pitchFamily="49" charset="0"/>
              </a:rPr>
              <a:t>"</a:t>
            </a:r>
            <a:r>
              <a:rPr lang="nb-NO" sz="1100" dirty="0">
                <a:solidFill>
                  <a:srgbClr val="0000FF"/>
                </a:solidFill>
                <a:highlight>
                  <a:srgbClr val="FFFFFF"/>
                </a:highlight>
                <a:latin typeface="Consolas" panose="020B0609020204030204" pitchFamily="49" charset="0"/>
              </a:rPr>
              <a:t> </a:t>
            </a:r>
            <a:r>
              <a:rPr lang="nb-NO" sz="1100" dirty="0" err="1">
                <a:solidFill>
                  <a:srgbClr val="FF0000"/>
                </a:solidFill>
                <a:highlight>
                  <a:srgbClr val="FFFFFF"/>
                </a:highlight>
                <a:latin typeface="Consolas" panose="020B0609020204030204" pitchFamily="49" charset="0"/>
              </a:rPr>
              <a:t>encoding</a:t>
            </a:r>
            <a:r>
              <a:rPr lang="nb-NO" sz="1100" dirty="0">
                <a:solidFill>
                  <a:srgbClr val="0000FF"/>
                </a:solidFill>
                <a:highlight>
                  <a:srgbClr val="FFFFFF"/>
                </a:highlight>
                <a:latin typeface="Consolas" panose="020B0609020204030204" pitchFamily="49" charset="0"/>
              </a:rPr>
              <a:t>=</a:t>
            </a:r>
            <a:r>
              <a:rPr lang="nb-NO" sz="1100" dirty="0">
                <a:solidFill>
                  <a:srgbClr val="000000"/>
                </a:solidFill>
                <a:highlight>
                  <a:srgbClr val="FFFFFF"/>
                </a:highlight>
                <a:latin typeface="Consolas" panose="020B0609020204030204" pitchFamily="49" charset="0"/>
              </a:rPr>
              <a:t>"</a:t>
            </a:r>
            <a:r>
              <a:rPr lang="nb-NO" sz="1100" dirty="0">
                <a:solidFill>
                  <a:srgbClr val="0000FF"/>
                </a:solidFill>
                <a:highlight>
                  <a:srgbClr val="FFFFFF"/>
                </a:highlight>
                <a:latin typeface="Consolas" panose="020B0609020204030204" pitchFamily="49" charset="0"/>
              </a:rPr>
              <a:t>utf-8</a:t>
            </a:r>
            <a:r>
              <a:rPr lang="nb-NO" sz="1100" dirty="0">
                <a:solidFill>
                  <a:srgbClr val="000000"/>
                </a:solidFill>
                <a:highlight>
                  <a:srgbClr val="FFFFFF"/>
                </a:highlight>
                <a:latin typeface="Consolas" panose="020B0609020204030204" pitchFamily="49" charset="0"/>
              </a:rPr>
              <a:t>"</a:t>
            </a:r>
            <a:r>
              <a:rPr lang="nb-NO" sz="1100" dirty="0">
                <a:solidFill>
                  <a:srgbClr val="0000FF"/>
                </a:solidFill>
                <a:highlight>
                  <a:srgbClr val="FFFFFF"/>
                </a:highlight>
                <a:latin typeface="Consolas" panose="020B0609020204030204" pitchFamily="49" charset="0"/>
              </a:rPr>
              <a:t> ?&gt;</a:t>
            </a:r>
            <a:endParaRPr lang="nb-NO" sz="1100" dirty="0">
              <a:solidFill>
                <a:srgbClr val="000000"/>
              </a:solidFill>
              <a:highlight>
                <a:srgbClr val="FFFFFF"/>
              </a:highlight>
              <a:latin typeface="Consolas" panose="020B0609020204030204" pitchFamily="49" charset="0"/>
            </a:endParaRPr>
          </a:p>
          <a:p>
            <a:r>
              <a:rPr lang="nb-NO" sz="1100" dirty="0">
                <a:solidFill>
                  <a:srgbClr val="0000FF"/>
                </a:solidFill>
                <a:highlight>
                  <a:srgbClr val="FFFFFF"/>
                </a:highlight>
                <a:latin typeface="Consolas" panose="020B0609020204030204" pitchFamily="49" charset="0"/>
              </a:rPr>
              <a:t>&lt;</a:t>
            </a:r>
            <a:r>
              <a:rPr lang="nb-NO" sz="1100" dirty="0" err="1">
                <a:solidFill>
                  <a:srgbClr val="A31515"/>
                </a:solidFill>
                <a:highlight>
                  <a:srgbClr val="FFFFFF"/>
                </a:highlight>
                <a:latin typeface="Consolas" panose="020B0609020204030204" pitchFamily="49" charset="0"/>
              </a:rPr>
              <a:t>d:MenuState</a:t>
            </a:r>
            <a:r>
              <a:rPr lang="nb-NO" sz="1100" dirty="0">
                <a:solidFill>
                  <a:srgbClr val="0000FF"/>
                </a:solidFill>
                <a:highlight>
                  <a:srgbClr val="FFFFFF"/>
                </a:highlight>
                <a:latin typeface="Consolas" panose="020B0609020204030204" pitchFamily="49" charset="0"/>
              </a:rPr>
              <a:t> </a:t>
            </a:r>
            <a:r>
              <a:rPr lang="nb-NO" sz="1100" dirty="0" err="1">
                <a:solidFill>
                  <a:srgbClr val="FF0000"/>
                </a:solidFill>
                <a:highlight>
                  <a:srgbClr val="FFFFFF"/>
                </a:highlight>
                <a:latin typeface="Consolas" panose="020B0609020204030204" pitchFamily="49" charset="0"/>
              </a:rPr>
              <a:t>xmlns:d</a:t>
            </a:r>
            <a:r>
              <a:rPr lang="nb-NO" sz="1100" dirty="0">
                <a:solidFill>
                  <a:srgbClr val="0000FF"/>
                </a:solidFill>
                <a:highlight>
                  <a:srgbClr val="FFFFFF"/>
                </a:highlight>
                <a:latin typeface="Consolas" panose="020B0609020204030204" pitchFamily="49" charset="0"/>
              </a:rPr>
              <a:t>=</a:t>
            </a:r>
            <a:r>
              <a:rPr lang="nb-NO" sz="1100" dirty="0">
                <a:solidFill>
                  <a:srgbClr val="000000"/>
                </a:solidFill>
                <a:highlight>
                  <a:srgbClr val="FFFFFF"/>
                </a:highlight>
                <a:latin typeface="Consolas" panose="020B0609020204030204" pitchFamily="49" charset="0"/>
              </a:rPr>
              <a:t>"</a:t>
            </a:r>
            <a:r>
              <a:rPr lang="nb-NO" sz="1100" dirty="0">
                <a:solidFill>
                  <a:srgbClr val="0000FF"/>
                </a:solidFill>
                <a:highlight>
                  <a:srgbClr val="FFFFFF"/>
                </a:highlight>
                <a:latin typeface="Consolas" panose="020B0609020204030204" pitchFamily="49" charset="0"/>
              </a:rPr>
              <a:t>http://schemas.microsoft.com/</a:t>
            </a:r>
            <a:r>
              <a:rPr lang="nb-NO" sz="1100" dirty="0" err="1">
                <a:solidFill>
                  <a:srgbClr val="0000FF"/>
                </a:solidFill>
                <a:highlight>
                  <a:srgbClr val="FFFFFF"/>
                </a:highlight>
                <a:latin typeface="Consolas" panose="020B0609020204030204" pitchFamily="49" charset="0"/>
              </a:rPr>
              <a:t>ado</a:t>
            </a:r>
            <a:r>
              <a:rPr lang="nb-NO" sz="1100" dirty="0">
                <a:solidFill>
                  <a:srgbClr val="0000FF"/>
                </a:solidFill>
                <a:highlight>
                  <a:srgbClr val="FFFFFF"/>
                </a:highlight>
                <a:latin typeface="Consolas" panose="020B0609020204030204" pitchFamily="49" charset="0"/>
              </a:rPr>
              <a:t>/2007/08/dataservices</a:t>
            </a:r>
            <a:r>
              <a:rPr lang="nb-NO" sz="1100" dirty="0">
                <a:solidFill>
                  <a:srgbClr val="000000"/>
                </a:solidFill>
                <a:highlight>
                  <a:srgbClr val="FFFFFF"/>
                </a:highlight>
                <a:latin typeface="Consolas" panose="020B0609020204030204" pitchFamily="49" charset="0"/>
              </a:rPr>
              <a:t>"</a:t>
            </a:r>
            <a:r>
              <a:rPr lang="nb-NO" sz="1100" dirty="0">
                <a:solidFill>
                  <a:srgbClr val="0000FF"/>
                </a:solidFill>
                <a:highlight>
                  <a:srgbClr val="FFFFFF"/>
                </a:highlight>
                <a:latin typeface="Consolas" panose="020B0609020204030204" pitchFamily="49" charset="0"/>
              </a:rPr>
              <a:t> </a:t>
            </a:r>
            <a:r>
              <a:rPr lang="nb-NO" sz="1100" dirty="0" err="1">
                <a:solidFill>
                  <a:srgbClr val="FF0000"/>
                </a:solidFill>
                <a:highlight>
                  <a:srgbClr val="FFFFFF"/>
                </a:highlight>
                <a:latin typeface="Consolas" panose="020B0609020204030204" pitchFamily="49" charset="0"/>
              </a:rPr>
              <a:t>xmlns:m</a:t>
            </a:r>
            <a:r>
              <a:rPr lang="nb-NO" sz="1100" dirty="0">
                <a:solidFill>
                  <a:srgbClr val="0000FF"/>
                </a:solidFill>
                <a:highlight>
                  <a:srgbClr val="FFFFFF"/>
                </a:highlight>
                <a:latin typeface="Consolas" panose="020B0609020204030204" pitchFamily="49" charset="0"/>
              </a:rPr>
              <a:t>=</a:t>
            </a:r>
            <a:r>
              <a:rPr lang="nb-NO" sz="1100" dirty="0">
                <a:solidFill>
                  <a:srgbClr val="000000"/>
                </a:solidFill>
                <a:highlight>
                  <a:srgbClr val="FFFFFF"/>
                </a:highlight>
                <a:latin typeface="Consolas" panose="020B0609020204030204" pitchFamily="49" charset="0"/>
              </a:rPr>
              <a:t>"</a:t>
            </a:r>
            <a:r>
              <a:rPr lang="nb-NO" sz="1100" dirty="0">
                <a:solidFill>
                  <a:srgbClr val="0000FF"/>
                </a:solidFill>
                <a:highlight>
                  <a:srgbClr val="FFFFFF"/>
                </a:highlight>
                <a:latin typeface="Consolas" panose="020B0609020204030204" pitchFamily="49" charset="0"/>
              </a:rPr>
              <a:t>http://schemas.microsoft.com/</a:t>
            </a:r>
            <a:r>
              <a:rPr lang="nb-NO" sz="1100" dirty="0" err="1">
                <a:solidFill>
                  <a:srgbClr val="0000FF"/>
                </a:solidFill>
                <a:highlight>
                  <a:srgbClr val="FFFFFF"/>
                </a:highlight>
                <a:latin typeface="Consolas" panose="020B0609020204030204" pitchFamily="49" charset="0"/>
              </a:rPr>
              <a:t>ado</a:t>
            </a:r>
            <a:r>
              <a:rPr lang="nb-NO" sz="1100" dirty="0">
                <a:solidFill>
                  <a:srgbClr val="0000FF"/>
                </a:solidFill>
                <a:highlight>
                  <a:srgbClr val="FFFFFF"/>
                </a:highlight>
                <a:latin typeface="Consolas" panose="020B0609020204030204" pitchFamily="49" charset="0"/>
              </a:rPr>
              <a:t>/2007/08/dataservices/metadata</a:t>
            </a:r>
            <a:r>
              <a:rPr lang="nb-NO" sz="1100" dirty="0">
                <a:solidFill>
                  <a:srgbClr val="000000"/>
                </a:solidFill>
                <a:highlight>
                  <a:srgbClr val="FFFFFF"/>
                </a:highlight>
                <a:latin typeface="Consolas" panose="020B0609020204030204" pitchFamily="49" charset="0"/>
              </a:rPr>
              <a:t>"</a:t>
            </a:r>
            <a:r>
              <a:rPr lang="nb-NO" sz="1100" dirty="0">
                <a:solidFill>
                  <a:srgbClr val="0000FF"/>
                </a:solidFill>
                <a:highlight>
                  <a:srgbClr val="FFFFFF"/>
                </a:highlight>
                <a:latin typeface="Consolas" panose="020B0609020204030204" pitchFamily="49" charset="0"/>
              </a:rPr>
              <a:t> </a:t>
            </a:r>
            <a:r>
              <a:rPr lang="nb-NO" sz="1100" dirty="0" err="1">
                <a:solidFill>
                  <a:srgbClr val="FF0000"/>
                </a:solidFill>
                <a:highlight>
                  <a:srgbClr val="FFFFFF"/>
                </a:highlight>
                <a:latin typeface="Consolas" panose="020B0609020204030204" pitchFamily="49" charset="0"/>
              </a:rPr>
              <a:t>xmlns:georss</a:t>
            </a:r>
            <a:r>
              <a:rPr lang="nb-NO" sz="1100" dirty="0">
                <a:solidFill>
                  <a:srgbClr val="0000FF"/>
                </a:solidFill>
                <a:highlight>
                  <a:srgbClr val="FFFFFF"/>
                </a:highlight>
                <a:latin typeface="Consolas" panose="020B0609020204030204" pitchFamily="49" charset="0"/>
              </a:rPr>
              <a:t>=</a:t>
            </a:r>
            <a:r>
              <a:rPr lang="nb-NO" sz="1100" dirty="0">
                <a:solidFill>
                  <a:srgbClr val="000000"/>
                </a:solidFill>
                <a:highlight>
                  <a:srgbClr val="FFFFFF"/>
                </a:highlight>
                <a:latin typeface="Consolas" panose="020B0609020204030204" pitchFamily="49" charset="0"/>
              </a:rPr>
              <a:t>"</a:t>
            </a:r>
            <a:r>
              <a:rPr lang="nb-NO" sz="1100" dirty="0">
                <a:solidFill>
                  <a:srgbClr val="0000FF"/>
                </a:solidFill>
                <a:highlight>
                  <a:srgbClr val="FFFFFF"/>
                </a:highlight>
                <a:latin typeface="Consolas" panose="020B0609020204030204" pitchFamily="49" charset="0"/>
              </a:rPr>
              <a:t>http://www.georss.org/</a:t>
            </a:r>
            <a:r>
              <a:rPr lang="nb-NO" sz="1100" dirty="0" err="1">
                <a:solidFill>
                  <a:srgbClr val="0000FF"/>
                </a:solidFill>
                <a:highlight>
                  <a:srgbClr val="FFFFFF"/>
                </a:highlight>
                <a:latin typeface="Consolas" panose="020B0609020204030204" pitchFamily="49" charset="0"/>
              </a:rPr>
              <a:t>georss</a:t>
            </a:r>
            <a:r>
              <a:rPr lang="nb-NO" sz="1100" dirty="0">
                <a:solidFill>
                  <a:srgbClr val="000000"/>
                </a:solidFill>
                <a:highlight>
                  <a:srgbClr val="FFFFFF"/>
                </a:highlight>
                <a:latin typeface="Consolas" panose="020B0609020204030204" pitchFamily="49" charset="0"/>
              </a:rPr>
              <a:t>"</a:t>
            </a:r>
            <a:r>
              <a:rPr lang="nb-NO" sz="1100" dirty="0">
                <a:solidFill>
                  <a:srgbClr val="0000FF"/>
                </a:solidFill>
                <a:highlight>
                  <a:srgbClr val="FFFFFF"/>
                </a:highlight>
                <a:latin typeface="Consolas" panose="020B0609020204030204" pitchFamily="49" charset="0"/>
              </a:rPr>
              <a:t> </a:t>
            </a:r>
            <a:r>
              <a:rPr lang="nb-NO" sz="1100" dirty="0" err="1">
                <a:solidFill>
                  <a:srgbClr val="FF0000"/>
                </a:solidFill>
                <a:highlight>
                  <a:srgbClr val="FFFFFF"/>
                </a:highlight>
                <a:latin typeface="Consolas" panose="020B0609020204030204" pitchFamily="49" charset="0"/>
              </a:rPr>
              <a:t>xmlns:gml</a:t>
            </a:r>
            <a:r>
              <a:rPr lang="nb-NO" sz="1100" dirty="0">
                <a:solidFill>
                  <a:srgbClr val="0000FF"/>
                </a:solidFill>
                <a:highlight>
                  <a:srgbClr val="FFFFFF"/>
                </a:highlight>
                <a:latin typeface="Consolas" panose="020B0609020204030204" pitchFamily="49" charset="0"/>
              </a:rPr>
              <a:t>=</a:t>
            </a:r>
            <a:r>
              <a:rPr lang="nb-NO" sz="1100" dirty="0">
                <a:solidFill>
                  <a:srgbClr val="000000"/>
                </a:solidFill>
                <a:highlight>
                  <a:srgbClr val="FFFFFF"/>
                </a:highlight>
                <a:latin typeface="Consolas" panose="020B0609020204030204" pitchFamily="49" charset="0"/>
              </a:rPr>
              <a:t>"</a:t>
            </a:r>
            <a:r>
              <a:rPr lang="nb-NO" sz="1100" dirty="0">
                <a:solidFill>
                  <a:srgbClr val="0000FF"/>
                </a:solidFill>
                <a:highlight>
                  <a:srgbClr val="FFFFFF"/>
                </a:highlight>
                <a:latin typeface="Consolas" panose="020B0609020204030204" pitchFamily="49" charset="0"/>
              </a:rPr>
              <a:t>http://www.opengis.net/</a:t>
            </a:r>
            <a:r>
              <a:rPr lang="nb-NO" sz="1100" dirty="0" err="1">
                <a:solidFill>
                  <a:srgbClr val="0000FF"/>
                </a:solidFill>
                <a:highlight>
                  <a:srgbClr val="FFFFFF"/>
                </a:highlight>
                <a:latin typeface="Consolas" panose="020B0609020204030204" pitchFamily="49" charset="0"/>
              </a:rPr>
              <a:t>gml</a:t>
            </a:r>
            <a:r>
              <a:rPr lang="nb-NO" sz="1100" dirty="0">
                <a:solidFill>
                  <a:srgbClr val="000000"/>
                </a:solidFill>
                <a:highlight>
                  <a:srgbClr val="FFFFFF"/>
                </a:highlight>
                <a:latin typeface="Consolas" panose="020B0609020204030204" pitchFamily="49" charset="0"/>
              </a:rPr>
              <a:t>"</a:t>
            </a:r>
            <a:r>
              <a:rPr lang="nb-NO" sz="1100" dirty="0">
                <a:solidFill>
                  <a:srgbClr val="0000FF"/>
                </a:solidFill>
                <a:highlight>
                  <a:srgbClr val="FFFFFF"/>
                </a:highlight>
                <a:latin typeface="Consolas" panose="020B0609020204030204" pitchFamily="49" charset="0"/>
              </a:rPr>
              <a:t> </a:t>
            </a:r>
            <a:r>
              <a:rPr lang="nb-NO" sz="1100" dirty="0">
                <a:solidFill>
                  <a:srgbClr val="FF0000"/>
                </a:solidFill>
                <a:highlight>
                  <a:srgbClr val="FFFFFF"/>
                </a:highlight>
                <a:latin typeface="Consolas" panose="020B0609020204030204" pitchFamily="49" charset="0"/>
              </a:rPr>
              <a:t>m:type</a:t>
            </a:r>
            <a:r>
              <a:rPr lang="nb-NO" sz="1100" dirty="0">
                <a:solidFill>
                  <a:srgbClr val="0000FF"/>
                </a:solidFill>
                <a:highlight>
                  <a:srgbClr val="FFFFFF"/>
                </a:highlight>
                <a:latin typeface="Consolas" panose="020B0609020204030204" pitchFamily="49" charset="0"/>
              </a:rPr>
              <a:t>=</a:t>
            </a:r>
            <a:r>
              <a:rPr lang="nb-NO" sz="1100" dirty="0">
                <a:solidFill>
                  <a:srgbClr val="000000"/>
                </a:solidFill>
                <a:highlight>
                  <a:srgbClr val="FFFFFF"/>
                </a:highlight>
                <a:latin typeface="Consolas" panose="020B0609020204030204" pitchFamily="49" charset="0"/>
              </a:rPr>
              <a:t>"</a:t>
            </a:r>
            <a:r>
              <a:rPr lang="nb-NO" sz="1100" dirty="0">
                <a:solidFill>
                  <a:srgbClr val="0000FF"/>
                </a:solidFill>
                <a:highlight>
                  <a:srgbClr val="FFFFFF"/>
                </a:highlight>
                <a:latin typeface="Consolas" panose="020B0609020204030204" pitchFamily="49" charset="0"/>
              </a:rPr>
              <a:t>SP.MenuState</a:t>
            </a:r>
            <a:r>
              <a:rPr lang="nb-NO" sz="1100" dirty="0">
                <a:solidFill>
                  <a:srgbClr val="000000"/>
                </a:solidFill>
                <a:highlight>
                  <a:srgbClr val="FFFFFF"/>
                </a:highlight>
                <a:latin typeface="Consolas" panose="020B0609020204030204" pitchFamily="49" charset="0"/>
              </a:rPr>
              <a:t>"</a:t>
            </a:r>
            <a:r>
              <a:rPr lang="nb-NO" sz="1100" dirty="0">
                <a:solidFill>
                  <a:srgbClr val="0000FF"/>
                </a:solidFill>
                <a:highlight>
                  <a:srgbClr val="FFFFFF"/>
                </a:highlight>
                <a:latin typeface="Consolas" panose="020B0609020204030204" pitchFamily="49" charset="0"/>
              </a:rPr>
              <a:t>&gt;</a:t>
            </a:r>
            <a:endParaRPr lang="nb-NO" sz="1100" dirty="0">
              <a:solidFill>
                <a:srgbClr val="000000"/>
              </a:solidFill>
              <a:highlight>
                <a:srgbClr val="FFFFFF"/>
              </a:highlight>
              <a:latin typeface="Consolas" panose="020B0609020204030204" pitchFamily="49" charset="0"/>
            </a:endParaRPr>
          </a:p>
          <a:p>
            <a:r>
              <a:rPr lang="nb-NO" sz="1100" dirty="0">
                <a:solidFill>
                  <a:srgbClr val="0000FF"/>
                </a:solidFill>
                <a:highlight>
                  <a:srgbClr val="FFFFFF"/>
                </a:highlight>
                <a:latin typeface="Consolas" panose="020B0609020204030204" pitchFamily="49" charset="0"/>
              </a:rPr>
              <a:t>  &lt;</a:t>
            </a:r>
            <a:r>
              <a:rPr lang="nb-NO" sz="1100" dirty="0" err="1">
                <a:solidFill>
                  <a:srgbClr val="A31515"/>
                </a:solidFill>
                <a:highlight>
                  <a:srgbClr val="FFFFFF"/>
                </a:highlight>
                <a:latin typeface="Consolas" panose="020B0609020204030204" pitchFamily="49" charset="0"/>
              </a:rPr>
              <a:t>d:FriendlyUrlPrefix</a:t>
            </a:r>
            <a:r>
              <a:rPr lang="nb-NO" sz="1100" dirty="0">
                <a:solidFill>
                  <a:srgbClr val="0000FF"/>
                </a:solidFill>
                <a:highlight>
                  <a:srgbClr val="FFFFFF"/>
                </a:highlight>
                <a:latin typeface="Consolas" panose="020B0609020204030204" pitchFamily="49" charset="0"/>
              </a:rPr>
              <a:t>&gt;</a:t>
            </a:r>
            <a:r>
              <a:rPr lang="nb-NO" sz="1100" dirty="0">
                <a:solidFill>
                  <a:srgbClr val="000000"/>
                </a:solidFill>
                <a:highlight>
                  <a:srgbClr val="FFFFFF"/>
                </a:highlight>
                <a:latin typeface="Consolas" panose="020B0609020204030204" pitchFamily="49" charset="0"/>
              </a:rPr>
              <a:t>/</a:t>
            </a:r>
            <a:r>
              <a:rPr lang="nb-NO" sz="1100" dirty="0" err="1">
                <a:solidFill>
                  <a:srgbClr val="000000"/>
                </a:solidFill>
                <a:highlight>
                  <a:srgbClr val="FFFFFF"/>
                </a:highlight>
                <a:latin typeface="Consolas" panose="020B0609020204030204" pitchFamily="49" charset="0"/>
              </a:rPr>
              <a:t>sites</a:t>
            </a:r>
            <a:r>
              <a:rPr lang="nb-NO" sz="1100" dirty="0">
                <a:solidFill>
                  <a:srgbClr val="000000"/>
                </a:solidFill>
                <a:highlight>
                  <a:srgbClr val="FFFFFF"/>
                </a:highlight>
                <a:latin typeface="Consolas" panose="020B0609020204030204" pitchFamily="49" charset="0"/>
              </a:rPr>
              <a:t>/</a:t>
            </a:r>
            <a:r>
              <a:rPr lang="nb-NO" sz="1100" dirty="0" err="1">
                <a:solidFill>
                  <a:srgbClr val="000000"/>
                </a:solidFill>
                <a:highlight>
                  <a:srgbClr val="FFFFFF"/>
                </a:highlight>
                <a:latin typeface="Consolas" panose="020B0609020204030204" pitchFamily="49" charset="0"/>
              </a:rPr>
              <a:t>RetailPublishingPortal</a:t>
            </a:r>
            <a:r>
              <a:rPr lang="nb-NO" sz="1100" dirty="0">
                <a:solidFill>
                  <a:srgbClr val="000000"/>
                </a:solidFill>
                <a:highlight>
                  <a:srgbClr val="FFFFFF"/>
                </a:highlight>
                <a:latin typeface="Consolas" panose="020B0609020204030204" pitchFamily="49" charset="0"/>
              </a:rPr>
              <a:t>/</a:t>
            </a:r>
            <a:r>
              <a:rPr lang="nb-NO" sz="1100" dirty="0">
                <a:solidFill>
                  <a:srgbClr val="0000FF"/>
                </a:solidFill>
                <a:highlight>
                  <a:srgbClr val="FFFFFF"/>
                </a:highlight>
                <a:latin typeface="Consolas" panose="020B0609020204030204" pitchFamily="49" charset="0"/>
              </a:rPr>
              <a:t>&lt;/</a:t>
            </a:r>
            <a:r>
              <a:rPr lang="nb-NO" sz="1100" dirty="0" err="1">
                <a:solidFill>
                  <a:srgbClr val="A31515"/>
                </a:solidFill>
                <a:highlight>
                  <a:srgbClr val="FFFFFF"/>
                </a:highlight>
                <a:latin typeface="Consolas" panose="020B0609020204030204" pitchFamily="49" charset="0"/>
              </a:rPr>
              <a:t>d:FriendlyUrlPrefix</a:t>
            </a:r>
            <a:r>
              <a:rPr lang="nb-NO" sz="1100" dirty="0">
                <a:solidFill>
                  <a:srgbClr val="0000FF"/>
                </a:solidFill>
                <a:highlight>
                  <a:srgbClr val="FFFFFF"/>
                </a:highlight>
                <a:latin typeface="Consolas" panose="020B0609020204030204" pitchFamily="49" charset="0"/>
              </a:rPr>
              <a:t>&gt;</a:t>
            </a:r>
            <a:endParaRPr lang="nb-NO" sz="1100" dirty="0">
              <a:solidFill>
                <a:srgbClr val="000000"/>
              </a:solidFill>
              <a:highlight>
                <a:srgbClr val="FFFFFF"/>
              </a:highlight>
              <a:latin typeface="Consolas" panose="020B0609020204030204" pitchFamily="49" charset="0"/>
            </a:endParaRPr>
          </a:p>
          <a:p>
            <a:r>
              <a:rPr lang="nb-NO" sz="1100" dirty="0">
                <a:solidFill>
                  <a:srgbClr val="0000FF"/>
                </a:solidFill>
                <a:highlight>
                  <a:srgbClr val="FFFFFF"/>
                </a:highlight>
                <a:latin typeface="Consolas" panose="020B0609020204030204" pitchFamily="49" charset="0"/>
              </a:rPr>
              <a:t>    &lt;</a:t>
            </a:r>
            <a:r>
              <a:rPr lang="nb-NO" sz="1100" dirty="0" err="1">
                <a:solidFill>
                  <a:srgbClr val="A31515"/>
                </a:solidFill>
                <a:highlight>
                  <a:srgbClr val="FFFFFF"/>
                </a:highlight>
                <a:latin typeface="Consolas" panose="020B0609020204030204" pitchFamily="49" charset="0"/>
              </a:rPr>
              <a:t>d:Nodes</a:t>
            </a:r>
            <a:r>
              <a:rPr lang="nb-NO" sz="1100" dirty="0">
                <a:solidFill>
                  <a:srgbClr val="0000FF"/>
                </a:solidFill>
                <a:highlight>
                  <a:srgbClr val="FFFFFF"/>
                </a:highlight>
                <a:latin typeface="Consolas" panose="020B0609020204030204" pitchFamily="49" charset="0"/>
              </a:rPr>
              <a:t>&gt;</a:t>
            </a:r>
            <a:endParaRPr lang="nb-NO" sz="1100" dirty="0">
              <a:solidFill>
                <a:srgbClr val="000000"/>
              </a:solidFill>
              <a:highlight>
                <a:srgbClr val="FFFFFF"/>
              </a:highlight>
              <a:latin typeface="Consolas" panose="020B0609020204030204" pitchFamily="49" charset="0"/>
            </a:endParaRPr>
          </a:p>
          <a:p>
            <a:r>
              <a:rPr lang="nb-NO" sz="1100" dirty="0">
                <a:solidFill>
                  <a:srgbClr val="0000FF"/>
                </a:solidFill>
                <a:highlight>
                  <a:srgbClr val="FFFFFF"/>
                </a:highlight>
                <a:latin typeface="Consolas" panose="020B0609020204030204" pitchFamily="49" charset="0"/>
              </a:rPr>
              <a:t>      &lt;</a:t>
            </a:r>
            <a:r>
              <a:rPr lang="nb-NO" sz="1100" dirty="0" err="1">
                <a:solidFill>
                  <a:srgbClr val="A31515"/>
                </a:solidFill>
                <a:highlight>
                  <a:srgbClr val="FFFFFF"/>
                </a:highlight>
                <a:latin typeface="Consolas" panose="020B0609020204030204" pitchFamily="49" charset="0"/>
              </a:rPr>
              <a:t>d:element</a:t>
            </a:r>
            <a:r>
              <a:rPr lang="nb-NO" sz="1100" dirty="0">
                <a:solidFill>
                  <a:srgbClr val="0000FF"/>
                </a:solidFill>
                <a:highlight>
                  <a:srgbClr val="FFFFFF"/>
                </a:highlight>
                <a:latin typeface="Consolas" panose="020B0609020204030204" pitchFamily="49" charset="0"/>
              </a:rPr>
              <a:t> </a:t>
            </a:r>
            <a:r>
              <a:rPr lang="nb-NO" sz="1100" dirty="0">
                <a:solidFill>
                  <a:srgbClr val="FF0000"/>
                </a:solidFill>
                <a:highlight>
                  <a:srgbClr val="FFFFFF"/>
                </a:highlight>
                <a:latin typeface="Consolas" panose="020B0609020204030204" pitchFamily="49" charset="0"/>
              </a:rPr>
              <a:t>m:type</a:t>
            </a:r>
            <a:r>
              <a:rPr lang="nb-NO" sz="1100" dirty="0">
                <a:solidFill>
                  <a:srgbClr val="0000FF"/>
                </a:solidFill>
                <a:highlight>
                  <a:srgbClr val="FFFFFF"/>
                </a:highlight>
                <a:latin typeface="Consolas" panose="020B0609020204030204" pitchFamily="49" charset="0"/>
              </a:rPr>
              <a:t>=</a:t>
            </a:r>
            <a:r>
              <a:rPr lang="nb-NO" sz="1100" dirty="0">
                <a:solidFill>
                  <a:srgbClr val="000000"/>
                </a:solidFill>
                <a:highlight>
                  <a:srgbClr val="FFFFFF"/>
                </a:highlight>
                <a:latin typeface="Consolas" panose="020B0609020204030204" pitchFamily="49" charset="0"/>
              </a:rPr>
              <a:t>"</a:t>
            </a:r>
            <a:r>
              <a:rPr lang="nb-NO" sz="1100" dirty="0">
                <a:solidFill>
                  <a:srgbClr val="0000FF"/>
                </a:solidFill>
                <a:highlight>
                  <a:srgbClr val="FFFFFF"/>
                </a:highlight>
                <a:latin typeface="Consolas" panose="020B0609020204030204" pitchFamily="49" charset="0"/>
              </a:rPr>
              <a:t>SP.MenuNode</a:t>
            </a:r>
            <a:r>
              <a:rPr lang="nb-NO" sz="1100" dirty="0">
                <a:solidFill>
                  <a:srgbClr val="000000"/>
                </a:solidFill>
                <a:highlight>
                  <a:srgbClr val="FFFFFF"/>
                </a:highlight>
                <a:latin typeface="Consolas" panose="020B0609020204030204" pitchFamily="49" charset="0"/>
              </a:rPr>
              <a:t>"</a:t>
            </a:r>
            <a:r>
              <a:rPr lang="nb-NO" sz="1100" dirty="0">
                <a:solidFill>
                  <a:srgbClr val="0000FF"/>
                </a:solidFill>
                <a:highlight>
                  <a:srgbClr val="FFFFFF"/>
                </a:highlight>
                <a:latin typeface="Consolas" panose="020B0609020204030204" pitchFamily="49" charset="0"/>
              </a:rPr>
              <a:t>&gt;</a:t>
            </a:r>
            <a:endParaRPr lang="nb-NO" sz="1100" dirty="0">
              <a:solidFill>
                <a:srgbClr val="000000"/>
              </a:solidFill>
              <a:highlight>
                <a:srgbClr val="FFFFFF"/>
              </a:highlight>
              <a:latin typeface="Consolas" panose="020B0609020204030204" pitchFamily="49" charset="0"/>
            </a:endParaRPr>
          </a:p>
          <a:p>
            <a:r>
              <a:rPr lang="nb-NO" sz="1100" dirty="0">
                <a:solidFill>
                  <a:srgbClr val="0000FF"/>
                </a:solidFill>
                <a:highlight>
                  <a:srgbClr val="FFFFFF"/>
                </a:highlight>
                <a:latin typeface="Consolas" panose="020B0609020204030204" pitchFamily="49" charset="0"/>
              </a:rPr>
              <a:t>        &lt;</a:t>
            </a:r>
            <a:r>
              <a:rPr lang="nb-NO" sz="1100" dirty="0" err="1">
                <a:solidFill>
                  <a:srgbClr val="A31515"/>
                </a:solidFill>
                <a:highlight>
                  <a:srgbClr val="FFFFFF"/>
                </a:highlight>
                <a:latin typeface="Consolas" panose="020B0609020204030204" pitchFamily="49" charset="0"/>
              </a:rPr>
              <a:t>d:CustomProperties</a:t>
            </a:r>
            <a:r>
              <a:rPr lang="nb-NO" sz="1100" dirty="0">
                <a:solidFill>
                  <a:srgbClr val="0000FF"/>
                </a:solidFill>
                <a:highlight>
                  <a:srgbClr val="FFFFFF"/>
                </a:highlight>
                <a:latin typeface="Consolas" panose="020B0609020204030204" pitchFamily="49" charset="0"/>
              </a:rPr>
              <a:t>&gt;</a:t>
            </a:r>
            <a:endParaRPr lang="nb-NO" sz="1100" dirty="0">
              <a:solidFill>
                <a:srgbClr val="000000"/>
              </a:solidFill>
              <a:highlight>
                <a:srgbClr val="FFFFFF"/>
              </a:highlight>
              <a:latin typeface="Consolas" panose="020B0609020204030204" pitchFamily="49" charset="0"/>
            </a:endParaRPr>
          </a:p>
          <a:p>
            <a:r>
              <a:rPr lang="nb-NO" sz="1100" dirty="0">
                <a:solidFill>
                  <a:srgbClr val="0000FF"/>
                </a:solidFill>
                <a:highlight>
                  <a:srgbClr val="FFFFFF"/>
                </a:highlight>
                <a:latin typeface="Consolas" panose="020B0609020204030204" pitchFamily="49" charset="0"/>
              </a:rPr>
              <a:t>          &lt;</a:t>
            </a:r>
            <a:r>
              <a:rPr lang="nb-NO" sz="1100" dirty="0" err="1">
                <a:solidFill>
                  <a:srgbClr val="A31515"/>
                </a:solidFill>
                <a:highlight>
                  <a:srgbClr val="FFFFFF"/>
                </a:highlight>
                <a:latin typeface="Consolas" panose="020B0609020204030204" pitchFamily="49" charset="0"/>
              </a:rPr>
              <a:t>d:element</a:t>
            </a:r>
            <a:r>
              <a:rPr lang="nb-NO" sz="1100" dirty="0">
                <a:solidFill>
                  <a:srgbClr val="0000FF"/>
                </a:solidFill>
                <a:highlight>
                  <a:srgbClr val="FFFFFF"/>
                </a:highlight>
                <a:latin typeface="Consolas" panose="020B0609020204030204" pitchFamily="49" charset="0"/>
              </a:rPr>
              <a:t> </a:t>
            </a:r>
            <a:r>
              <a:rPr lang="nb-NO" sz="1100" dirty="0">
                <a:solidFill>
                  <a:srgbClr val="FF0000"/>
                </a:solidFill>
                <a:highlight>
                  <a:srgbClr val="FFFFFF"/>
                </a:highlight>
                <a:latin typeface="Consolas" panose="020B0609020204030204" pitchFamily="49" charset="0"/>
              </a:rPr>
              <a:t>m:type</a:t>
            </a:r>
            <a:r>
              <a:rPr lang="nb-NO" sz="1100" dirty="0">
                <a:solidFill>
                  <a:srgbClr val="0000FF"/>
                </a:solidFill>
                <a:highlight>
                  <a:srgbClr val="FFFFFF"/>
                </a:highlight>
                <a:latin typeface="Consolas" panose="020B0609020204030204" pitchFamily="49" charset="0"/>
              </a:rPr>
              <a:t>=</a:t>
            </a:r>
            <a:r>
              <a:rPr lang="nb-NO" sz="1100" dirty="0">
                <a:solidFill>
                  <a:srgbClr val="000000"/>
                </a:solidFill>
                <a:highlight>
                  <a:srgbClr val="FFFFFF"/>
                </a:highlight>
                <a:latin typeface="Consolas" panose="020B0609020204030204" pitchFamily="49" charset="0"/>
              </a:rPr>
              <a:t>"</a:t>
            </a:r>
            <a:r>
              <a:rPr lang="nb-NO" sz="1100" dirty="0">
                <a:solidFill>
                  <a:srgbClr val="0000FF"/>
                </a:solidFill>
                <a:highlight>
                  <a:srgbClr val="FFFFFF"/>
                </a:highlight>
                <a:latin typeface="Consolas" panose="020B0609020204030204" pitchFamily="49" charset="0"/>
              </a:rPr>
              <a:t>SP.KeyValue</a:t>
            </a:r>
            <a:r>
              <a:rPr lang="nb-NO" sz="1100" dirty="0">
                <a:solidFill>
                  <a:srgbClr val="000000"/>
                </a:solidFill>
                <a:highlight>
                  <a:srgbClr val="FFFFFF"/>
                </a:highlight>
                <a:latin typeface="Consolas" panose="020B0609020204030204" pitchFamily="49" charset="0"/>
              </a:rPr>
              <a:t>"</a:t>
            </a:r>
            <a:r>
              <a:rPr lang="nb-NO" sz="1100" dirty="0">
                <a:solidFill>
                  <a:srgbClr val="0000FF"/>
                </a:solidFill>
                <a:highlight>
                  <a:srgbClr val="FFFFFF"/>
                </a:highlight>
                <a:latin typeface="Consolas" panose="020B0609020204030204" pitchFamily="49" charset="0"/>
              </a:rPr>
              <a:t>&gt;</a:t>
            </a:r>
            <a:endParaRPr lang="nb-NO" sz="1100" dirty="0">
              <a:solidFill>
                <a:srgbClr val="000000"/>
              </a:solidFill>
              <a:highlight>
                <a:srgbClr val="FFFFFF"/>
              </a:highlight>
              <a:latin typeface="Consolas" panose="020B0609020204030204" pitchFamily="49" charset="0"/>
            </a:endParaRPr>
          </a:p>
          <a:p>
            <a:r>
              <a:rPr lang="nb-NO" sz="1100" dirty="0">
                <a:solidFill>
                  <a:srgbClr val="0000FF"/>
                </a:solidFill>
                <a:highlight>
                  <a:srgbClr val="FFFFFF"/>
                </a:highlight>
                <a:latin typeface="Consolas" panose="020B0609020204030204" pitchFamily="49" charset="0"/>
              </a:rPr>
              <a:t>    </a:t>
            </a:r>
            <a:r>
              <a:rPr lang="nb-NO" sz="1100" dirty="0" smtClean="0">
                <a:solidFill>
                  <a:srgbClr val="0000FF"/>
                </a:solidFill>
                <a:highlight>
                  <a:srgbClr val="FFFFFF"/>
                </a:highlight>
                <a:latin typeface="Consolas" panose="020B0609020204030204" pitchFamily="49" charset="0"/>
              </a:rPr>
              <a:t>       </a:t>
            </a:r>
            <a:r>
              <a:rPr lang="nb-NO" sz="2200" dirty="0">
                <a:solidFill>
                  <a:srgbClr val="0000FF"/>
                </a:solidFill>
                <a:highlight>
                  <a:srgbClr val="FFFFFF"/>
                </a:highlight>
                <a:latin typeface="Consolas" panose="020B0609020204030204" pitchFamily="49" charset="0"/>
              </a:rPr>
              <a:t>&lt;</a:t>
            </a:r>
            <a:r>
              <a:rPr lang="nb-NO" sz="2200" dirty="0" err="1">
                <a:solidFill>
                  <a:srgbClr val="A31515"/>
                </a:solidFill>
                <a:highlight>
                  <a:srgbClr val="FFFFFF"/>
                </a:highlight>
                <a:latin typeface="Consolas" panose="020B0609020204030204" pitchFamily="49" charset="0"/>
              </a:rPr>
              <a:t>d:Key</a:t>
            </a:r>
            <a:r>
              <a:rPr lang="nb-NO" sz="2200" dirty="0">
                <a:solidFill>
                  <a:srgbClr val="0000FF"/>
                </a:solidFill>
                <a:highlight>
                  <a:srgbClr val="FFFFFF"/>
                </a:highlight>
                <a:latin typeface="Consolas" panose="020B0609020204030204" pitchFamily="49" charset="0"/>
              </a:rPr>
              <a:t>&gt;</a:t>
            </a:r>
            <a:r>
              <a:rPr lang="nb-NO" sz="2200" dirty="0" err="1">
                <a:solidFill>
                  <a:srgbClr val="000000"/>
                </a:solidFill>
                <a:highlight>
                  <a:srgbClr val="FFFFFF"/>
                </a:highlight>
                <a:latin typeface="Consolas" panose="020B0609020204030204" pitchFamily="49" charset="0"/>
              </a:rPr>
              <a:t>Nav_Image</a:t>
            </a:r>
            <a:r>
              <a:rPr lang="nb-NO" sz="2200" dirty="0">
                <a:solidFill>
                  <a:srgbClr val="0000FF"/>
                </a:solidFill>
                <a:highlight>
                  <a:srgbClr val="FFFFFF"/>
                </a:highlight>
                <a:latin typeface="Consolas" panose="020B0609020204030204" pitchFamily="49" charset="0"/>
              </a:rPr>
              <a:t>&lt;/</a:t>
            </a:r>
            <a:r>
              <a:rPr lang="nb-NO" sz="2200" dirty="0" err="1">
                <a:solidFill>
                  <a:srgbClr val="A31515"/>
                </a:solidFill>
                <a:highlight>
                  <a:srgbClr val="FFFFFF"/>
                </a:highlight>
                <a:latin typeface="Consolas" panose="020B0609020204030204" pitchFamily="49" charset="0"/>
              </a:rPr>
              <a:t>d:Key</a:t>
            </a:r>
            <a:r>
              <a:rPr lang="nb-NO" sz="2200" dirty="0">
                <a:solidFill>
                  <a:srgbClr val="0000FF"/>
                </a:solidFill>
                <a:highlight>
                  <a:srgbClr val="FFFFFF"/>
                </a:highlight>
                <a:latin typeface="Consolas" panose="020B0609020204030204" pitchFamily="49" charset="0"/>
              </a:rPr>
              <a:t>&gt;</a:t>
            </a:r>
            <a:endParaRPr lang="nb-NO" sz="2200" dirty="0">
              <a:solidFill>
                <a:srgbClr val="000000"/>
              </a:solidFill>
              <a:highlight>
                <a:srgbClr val="FFFFFF"/>
              </a:highlight>
              <a:latin typeface="Consolas" panose="020B0609020204030204" pitchFamily="49" charset="0"/>
            </a:endParaRPr>
          </a:p>
          <a:p>
            <a:r>
              <a:rPr lang="nb-NO" sz="2200" dirty="0">
                <a:solidFill>
                  <a:srgbClr val="0000FF"/>
                </a:solidFill>
                <a:highlight>
                  <a:srgbClr val="FFFFFF"/>
                </a:highlight>
                <a:latin typeface="Consolas" panose="020B0609020204030204" pitchFamily="49" charset="0"/>
              </a:rPr>
              <a:t> </a:t>
            </a:r>
            <a:r>
              <a:rPr lang="nb-NO" sz="2200" dirty="0" smtClean="0">
                <a:solidFill>
                  <a:srgbClr val="0000FF"/>
                </a:solidFill>
                <a:highlight>
                  <a:srgbClr val="FFFFFF"/>
                </a:highlight>
                <a:latin typeface="Consolas" panose="020B0609020204030204" pitchFamily="49" charset="0"/>
              </a:rPr>
              <a:t>     &lt;</a:t>
            </a:r>
            <a:r>
              <a:rPr lang="nb-NO" sz="2200" dirty="0" err="1">
                <a:solidFill>
                  <a:srgbClr val="A31515"/>
                </a:solidFill>
                <a:highlight>
                  <a:srgbClr val="FFFFFF"/>
                </a:highlight>
                <a:latin typeface="Consolas" panose="020B0609020204030204" pitchFamily="49" charset="0"/>
              </a:rPr>
              <a:t>d:Value</a:t>
            </a:r>
            <a:r>
              <a:rPr lang="nb-NO" sz="2200" dirty="0">
                <a:solidFill>
                  <a:srgbClr val="0000FF"/>
                </a:solidFill>
                <a:highlight>
                  <a:srgbClr val="FFFFFF"/>
                </a:highlight>
                <a:latin typeface="Consolas" panose="020B0609020204030204" pitchFamily="49" charset="0"/>
              </a:rPr>
              <a:t>&gt;</a:t>
            </a:r>
            <a:r>
              <a:rPr lang="nb-NO" sz="2200" dirty="0">
                <a:solidFill>
                  <a:srgbClr val="00B050"/>
                </a:solidFill>
                <a:highlight>
                  <a:srgbClr val="FFFFFF"/>
                </a:highlight>
                <a:latin typeface="Consolas" panose="020B0609020204030204" pitchFamily="49" charset="0"/>
              </a:rPr>
              <a:t>http</a:t>
            </a:r>
            <a:r>
              <a:rPr lang="nb-NO" sz="2200" dirty="0" smtClean="0">
                <a:solidFill>
                  <a:srgbClr val="00B050"/>
                </a:solidFill>
                <a:highlight>
                  <a:srgbClr val="FFFFFF"/>
                </a:highlight>
                <a:latin typeface="Consolas" panose="020B0609020204030204" pitchFamily="49" charset="0"/>
              </a:rPr>
              <a:t>://………/</a:t>
            </a:r>
            <a:r>
              <a:rPr lang="nb-NO" sz="2200" dirty="0">
                <a:solidFill>
                  <a:srgbClr val="00B050"/>
                </a:solidFill>
                <a:highlight>
                  <a:srgbClr val="FFFFFF"/>
                </a:highlight>
                <a:latin typeface="Consolas" panose="020B0609020204030204" pitchFamily="49" charset="0"/>
              </a:rPr>
              <a:t>Products/</a:t>
            </a:r>
            <a:r>
              <a:rPr lang="nb-NO" sz="2200" dirty="0" err="1">
                <a:solidFill>
                  <a:srgbClr val="00B050"/>
                </a:solidFill>
                <a:highlight>
                  <a:srgbClr val="FFFFFF"/>
                </a:highlight>
                <a:latin typeface="Consolas" panose="020B0609020204030204" pitchFamily="49" charset="0"/>
              </a:rPr>
              <a:t>Audio.png</a:t>
            </a:r>
            <a:r>
              <a:rPr lang="nb-NO" sz="2200" dirty="0" err="1">
                <a:solidFill>
                  <a:srgbClr val="B4009E"/>
                </a:solidFill>
                <a:highlight>
                  <a:srgbClr val="FFFFFF"/>
                </a:highlight>
                <a:latin typeface="Consolas" panose="020B0609020204030204" pitchFamily="49" charset="0"/>
              </a:rPr>
              <a:t>?width</a:t>
            </a:r>
            <a:r>
              <a:rPr lang="nb-NO" sz="2200" dirty="0">
                <a:solidFill>
                  <a:srgbClr val="B4009E"/>
                </a:solidFill>
                <a:highlight>
                  <a:srgbClr val="FFFFFF"/>
                </a:highlight>
                <a:latin typeface="Consolas" panose="020B0609020204030204" pitchFamily="49" charset="0"/>
              </a:rPr>
              <a:t>=100</a:t>
            </a:r>
            <a:r>
              <a:rPr lang="nb-NO" sz="2200" dirty="0">
                <a:solidFill>
                  <a:srgbClr val="0000FF"/>
                </a:solidFill>
                <a:highlight>
                  <a:srgbClr val="FFFFFF"/>
                </a:highlight>
                <a:latin typeface="Consolas" panose="020B0609020204030204" pitchFamily="49" charset="0"/>
              </a:rPr>
              <a:t>&lt;/</a:t>
            </a:r>
            <a:r>
              <a:rPr lang="nb-NO" sz="2200" dirty="0" err="1">
                <a:solidFill>
                  <a:srgbClr val="A31515"/>
                </a:solidFill>
                <a:highlight>
                  <a:srgbClr val="FFFFFF"/>
                </a:highlight>
                <a:latin typeface="Consolas" panose="020B0609020204030204" pitchFamily="49" charset="0"/>
              </a:rPr>
              <a:t>d:Value</a:t>
            </a:r>
            <a:r>
              <a:rPr lang="nb-NO" sz="2200" dirty="0">
                <a:solidFill>
                  <a:srgbClr val="0000FF"/>
                </a:solidFill>
                <a:highlight>
                  <a:srgbClr val="FFFFFF"/>
                </a:highlight>
                <a:latin typeface="Consolas" panose="020B0609020204030204" pitchFamily="49" charset="0"/>
              </a:rPr>
              <a:t>&gt;</a:t>
            </a:r>
            <a:endParaRPr lang="nb-NO" sz="2200" dirty="0">
              <a:solidFill>
                <a:srgbClr val="000000"/>
              </a:solidFill>
              <a:highlight>
                <a:srgbClr val="FFFFFF"/>
              </a:highlight>
              <a:latin typeface="Consolas" panose="020B0609020204030204" pitchFamily="49" charset="0"/>
            </a:endParaRPr>
          </a:p>
          <a:p>
            <a:r>
              <a:rPr lang="nb-NO" sz="1100" dirty="0">
                <a:solidFill>
                  <a:srgbClr val="0000FF"/>
                </a:solidFill>
                <a:highlight>
                  <a:srgbClr val="FFFFFF"/>
                </a:highlight>
                <a:latin typeface="Consolas" panose="020B0609020204030204" pitchFamily="49" charset="0"/>
              </a:rPr>
              <a:t>          &lt;</a:t>
            </a:r>
            <a:r>
              <a:rPr lang="nb-NO" sz="1100" dirty="0" err="1">
                <a:solidFill>
                  <a:srgbClr val="A31515"/>
                </a:solidFill>
                <a:highlight>
                  <a:srgbClr val="FFFFFF"/>
                </a:highlight>
                <a:latin typeface="Consolas" panose="020B0609020204030204" pitchFamily="49" charset="0"/>
              </a:rPr>
              <a:t>d:ValueType</a:t>
            </a:r>
            <a:r>
              <a:rPr lang="nb-NO" sz="1100" dirty="0">
                <a:solidFill>
                  <a:srgbClr val="0000FF"/>
                </a:solidFill>
                <a:highlight>
                  <a:srgbClr val="FFFFFF"/>
                </a:highlight>
                <a:latin typeface="Consolas" panose="020B0609020204030204" pitchFamily="49" charset="0"/>
              </a:rPr>
              <a:t>&gt;</a:t>
            </a:r>
            <a:r>
              <a:rPr lang="nb-NO" sz="1100" dirty="0" err="1">
                <a:solidFill>
                  <a:srgbClr val="000000"/>
                </a:solidFill>
                <a:highlight>
                  <a:srgbClr val="FFFFFF"/>
                </a:highlight>
                <a:latin typeface="Consolas" panose="020B0609020204030204" pitchFamily="49" charset="0"/>
              </a:rPr>
              <a:t>Edm.String</a:t>
            </a:r>
            <a:r>
              <a:rPr lang="nb-NO" sz="1100" dirty="0">
                <a:solidFill>
                  <a:srgbClr val="0000FF"/>
                </a:solidFill>
                <a:highlight>
                  <a:srgbClr val="FFFFFF"/>
                </a:highlight>
                <a:latin typeface="Consolas" panose="020B0609020204030204" pitchFamily="49" charset="0"/>
              </a:rPr>
              <a:t>&lt;/</a:t>
            </a:r>
            <a:r>
              <a:rPr lang="nb-NO" sz="1100" dirty="0" err="1">
                <a:solidFill>
                  <a:srgbClr val="A31515"/>
                </a:solidFill>
                <a:highlight>
                  <a:srgbClr val="FFFFFF"/>
                </a:highlight>
                <a:latin typeface="Consolas" panose="020B0609020204030204" pitchFamily="49" charset="0"/>
              </a:rPr>
              <a:t>d:ValueType</a:t>
            </a:r>
            <a:r>
              <a:rPr lang="nb-NO" sz="1100" dirty="0">
                <a:solidFill>
                  <a:srgbClr val="0000FF"/>
                </a:solidFill>
                <a:highlight>
                  <a:srgbClr val="FFFFFF"/>
                </a:highlight>
                <a:latin typeface="Consolas" panose="020B0609020204030204" pitchFamily="49" charset="0"/>
              </a:rPr>
              <a:t>&gt;</a:t>
            </a:r>
            <a:endParaRPr lang="nb-NO" sz="1100" dirty="0">
              <a:solidFill>
                <a:srgbClr val="000000"/>
              </a:solidFill>
              <a:highlight>
                <a:srgbClr val="FFFFFF"/>
              </a:highlight>
              <a:latin typeface="Consolas" panose="020B0609020204030204" pitchFamily="49" charset="0"/>
            </a:endParaRPr>
          </a:p>
          <a:p>
            <a:r>
              <a:rPr lang="nb-NO" sz="1100" dirty="0">
                <a:solidFill>
                  <a:srgbClr val="0000FF"/>
                </a:solidFill>
                <a:highlight>
                  <a:srgbClr val="FFFFFF"/>
                </a:highlight>
                <a:latin typeface="Consolas" panose="020B0609020204030204" pitchFamily="49" charset="0"/>
              </a:rPr>
              <a:t>        &lt;/</a:t>
            </a:r>
            <a:r>
              <a:rPr lang="nb-NO" sz="1100" dirty="0" err="1">
                <a:solidFill>
                  <a:srgbClr val="A31515"/>
                </a:solidFill>
                <a:highlight>
                  <a:srgbClr val="FFFFFF"/>
                </a:highlight>
                <a:latin typeface="Consolas" panose="020B0609020204030204" pitchFamily="49" charset="0"/>
              </a:rPr>
              <a:t>d:element</a:t>
            </a:r>
            <a:r>
              <a:rPr lang="nb-NO" sz="1100" dirty="0">
                <a:solidFill>
                  <a:srgbClr val="0000FF"/>
                </a:solidFill>
                <a:highlight>
                  <a:srgbClr val="FFFFFF"/>
                </a:highlight>
                <a:latin typeface="Consolas" panose="020B0609020204030204" pitchFamily="49" charset="0"/>
              </a:rPr>
              <a:t>&gt;</a:t>
            </a:r>
            <a:endParaRPr lang="nb-NO" sz="1100" dirty="0">
              <a:solidFill>
                <a:srgbClr val="000000"/>
              </a:solidFill>
              <a:highlight>
                <a:srgbClr val="FFFFFF"/>
              </a:highlight>
              <a:latin typeface="Consolas" panose="020B0609020204030204" pitchFamily="49" charset="0"/>
            </a:endParaRPr>
          </a:p>
          <a:p>
            <a:r>
              <a:rPr lang="nb-NO" sz="1100" dirty="0">
                <a:solidFill>
                  <a:srgbClr val="0000FF"/>
                </a:solidFill>
                <a:highlight>
                  <a:srgbClr val="FFFFFF"/>
                </a:highlight>
                <a:latin typeface="Consolas" panose="020B0609020204030204" pitchFamily="49" charset="0"/>
              </a:rPr>
              <a:t>         &lt;</a:t>
            </a:r>
            <a:r>
              <a:rPr lang="nb-NO" sz="1100" dirty="0" err="1">
                <a:solidFill>
                  <a:srgbClr val="A31515"/>
                </a:solidFill>
                <a:highlight>
                  <a:srgbClr val="FFFFFF"/>
                </a:highlight>
                <a:latin typeface="Consolas" panose="020B0609020204030204" pitchFamily="49" charset="0"/>
              </a:rPr>
              <a:t>d:element</a:t>
            </a:r>
            <a:r>
              <a:rPr lang="nb-NO" sz="1100" dirty="0">
                <a:solidFill>
                  <a:srgbClr val="0000FF"/>
                </a:solidFill>
                <a:highlight>
                  <a:srgbClr val="FFFFFF"/>
                </a:highlight>
                <a:latin typeface="Consolas" panose="020B0609020204030204" pitchFamily="49" charset="0"/>
              </a:rPr>
              <a:t> </a:t>
            </a:r>
            <a:r>
              <a:rPr lang="nb-NO" sz="1100" dirty="0">
                <a:solidFill>
                  <a:srgbClr val="FF0000"/>
                </a:solidFill>
                <a:highlight>
                  <a:srgbClr val="FFFFFF"/>
                </a:highlight>
                <a:latin typeface="Consolas" panose="020B0609020204030204" pitchFamily="49" charset="0"/>
              </a:rPr>
              <a:t>m:type</a:t>
            </a:r>
            <a:r>
              <a:rPr lang="nb-NO" sz="1100" dirty="0">
                <a:solidFill>
                  <a:srgbClr val="0000FF"/>
                </a:solidFill>
                <a:highlight>
                  <a:srgbClr val="FFFFFF"/>
                </a:highlight>
                <a:latin typeface="Consolas" panose="020B0609020204030204" pitchFamily="49" charset="0"/>
              </a:rPr>
              <a:t>=</a:t>
            </a:r>
            <a:r>
              <a:rPr lang="nb-NO" sz="1100" dirty="0">
                <a:solidFill>
                  <a:srgbClr val="000000"/>
                </a:solidFill>
                <a:highlight>
                  <a:srgbClr val="FFFFFF"/>
                </a:highlight>
                <a:latin typeface="Consolas" panose="020B0609020204030204" pitchFamily="49" charset="0"/>
              </a:rPr>
              <a:t>"</a:t>
            </a:r>
            <a:r>
              <a:rPr lang="nb-NO" sz="1100" dirty="0">
                <a:solidFill>
                  <a:srgbClr val="0000FF"/>
                </a:solidFill>
                <a:highlight>
                  <a:srgbClr val="FFFFFF"/>
                </a:highlight>
                <a:latin typeface="Consolas" panose="020B0609020204030204" pitchFamily="49" charset="0"/>
              </a:rPr>
              <a:t>SP.KeyValue</a:t>
            </a:r>
            <a:r>
              <a:rPr lang="nb-NO" sz="1100" dirty="0">
                <a:solidFill>
                  <a:srgbClr val="000000"/>
                </a:solidFill>
                <a:highlight>
                  <a:srgbClr val="FFFFFF"/>
                </a:highlight>
                <a:latin typeface="Consolas" panose="020B0609020204030204" pitchFamily="49" charset="0"/>
              </a:rPr>
              <a:t>"</a:t>
            </a:r>
            <a:r>
              <a:rPr lang="nb-NO" sz="1100" dirty="0">
                <a:solidFill>
                  <a:srgbClr val="0000FF"/>
                </a:solidFill>
                <a:highlight>
                  <a:srgbClr val="FFFFFF"/>
                </a:highlight>
                <a:latin typeface="Consolas" panose="020B0609020204030204" pitchFamily="49" charset="0"/>
              </a:rPr>
              <a:t>&gt;</a:t>
            </a:r>
            <a:endParaRPr lang="nb-NO" sz="1100" dirty="0">
              <a:solidFill>
                <a:srgbClr val="000000"/>
              </a:solidFill>
              <a:highlight>
                <a:srgbClr val="FFFFFF"/>
              </a:highlight>
              <a:latin typeface="Consolas" panose="020B0609020204030204" pitchFamily="49" charset="0"/>
            </a:endParaRPr>
          </a:p>
          <a:p>
            <a:r>
              <a:rPr lang="nb-NO" sz="2200" dirty="0">
                <a:solidFill>
                  <a:srgbClr val="0000FF"/>
                </a:solidFill>
                <a:highlight>
                  <a:srgbClr val="FFFFFF"/>
                </a:highlight>
                <a:latin typeface="Consolas" panose="020B0609020204030204" pitchFamily="49" charset="0"/>
              </a:rPr>
              <a:t>    </a:t>
            </a:r>
            <a:r>
              <a:rPr lang="nb-NO" sz="2200" dirty="0" smtClean="0">
                <a:solidFill>
                  <a:srgbClr val="0000FF"/>
                </a:solidFill>
                <a:highlight>
                  <a:srgbClr val="FFFFFF"/>
                </a:highlight>
                <a:latin typeface="Consolas" panose="020B0609020204030204" pitchFamily="49" charset="0"/>
              </a:rPr>
              <a:t>  &lt;</a:t>
            </a:r>
            <a:r>
              <a:rPr lang="nb-NO" sz="2200" dirty="0" err="1">
                <a:solidFill>
                  <a:srgbClr val="A31515"/>
                </a:solidFill>
                <a:highlight>
                  <a:srgbClr val="FFFFFF"/>
                </a:highlight>
                <a:latin typeface="Consolas" panose="020B0609020204030204" pitchFamily="49" charset="0"/>
              </a:rPr>
              <a:t>d:Key</a:t>
            </a:r>
            <a:r>
              <a:rPr lang="nb-NO" sz="2200" dirty="0">
                <a:solidFill>
                  <a:srgbClr val="0000FF"/>
                </a:solidFill>
                <a:highlight>
                  <a:srgbClr val="FFFFFF"/>
                </a:highlight>
                <a:latin typeface="Consolas" panose="020B0609020204030204" pitchFamily="49" charset="0"/>
              </a:rPr>
              <a:t>&gt;</a:t>
            </a:r>
            <a:r>
              <a:rPr lang="nb-NO" sz="2200" dirty="0">
                <a:solidFill>
                  <a:srgbClr val="000000"/>
                </a:solidFill>
                <a:highlight>
                  <a:srgbClr val="FFFFFF"/>
                </a:highlight>
                <a:latin typeface="Consolas" panose="020B0609020204030204" pitchFamily="49" charset="0"/>
              </a:rPr>
              <a:t>_</a:t>
            </a:r>
            <a:r>
              <a:rPr lang="nb-NO" sz="2200" dirty="0" err="1">
                <a:solidFill>
                  <a:srgbClr val="000000"/>
                </a:solidFill>
                <a:highlight>
                  <a:srgbClr val="FFFFFF"/>
                </a:highlight>
                <a:latin typeface="Consolas" panose="020B0609020204030204" pitchFamily="49" charset="0"/>
              </a:rPr>
              <a:t>Sys_Facet_FullRefinementString</a:t>
            </a:r>
            <a:r>
              <a:rPr lang="nb-NO" sz="2200" dirty="0">
                <a:solidFill>
                  <a:srgbClr val="0000FF"/>
                </a:solidFill>
                <a:highlight>
                  <a:srgbClr val="FFFFFF"/>
                </a:highlight>
                <a:latin typeface="Consolas" panose="020B0609020204030204" pitchFamily="49" charset="0"/>
              </a:rPr>
              <a:t>&lt;/</a:t>
            </a:r>
            <a:r>
              <a:rPr lang="nb-NO" sz="2200" dirty="0" err="1">
                <a:solidFill>
                  <a:srgbClr val="A31515"/>
                </a:solidFill>
                <a:highlight>
                  <a:srgbClr val="FFFFFF"/>
                </a:highlight>
                <a:latin typeface="Consolas" panose="020B0609020204030204" pitchFamily="49" charset="0"/>
              </a:rPr>
              <a:t>d:Key</a:t>
            </a:r>
            <a:r>
              <a:rPr lang="nb-NO" sz="2200" dirty="0">
                <a:solidFill>
                  <a:srgbClr val="0000FF"/>
                </a:solidFill>
                <a:highlight>
                  <a:srgbClr val="FFFFFF"/>
                </a:highlight>
                <a:latin typeface="Consolas" panose="020B0609020204030204" pitchFamily="49" charset="0"/>
              </a:rPr>
              <a:t>&gt;</a:t>
            </a:r>
            <a:endParaRPr lang="nb-NO" sz="2200" dirty="0">
              <a:solidFill>
                <a:srgbClr val="000000"/>
              </a:solidFill>
              <a:highlight>
                <a:srgbClr val="FFFFFF"/>
              </a:highlight>
              <a:latin typeface="Consolas" panose="020B0609020204030204" pitchFamily="49" charset="0"/>
            </a:endParaRPr>
          </a:p>
          <a:p>
            <a:r>
              <a:rPr lang="nb-NO" sz="2200" dirty="0" smtClean="0">
                <a:solidFill>
                  <a:srgbClr val="0000FF"/>
                </a:solidFill>
                <a:highlight>
                  <a:srgbClr val="FFFFFF"/>
                </a:highlight>
                <a:latin typeface="Consolas" panose="020B0609020204030204" pitchFamily="49" charset="0"/>
              </a:rPr>
              <a:t>      &lt;</a:t>
            </a:r>
            <a:r>
              <a:rPr lang="nb-NO" sz="2200" dirty="0" err="1" smtClean="0">
                <a:solidFill>
                  <a:srgbClr val="A31515"/>
                </a:solidFill>
                <a:highlight>
                  <a:srgbClr val="FFFFFF"/>
                </a:highlight>
                <a:latin typeface="Consolas" panose="020B0609020204030204" pitchFamily="49" charset="0"/>
              </a:rPr>
              <a:t>d:Value</a:t>
            </a:r>
            <a:r>
              <a:rPr lang="nb-NO" sz="2200" dirty="0" smtClean="0">
                <a:solidFill>
                  <a:srgbClr val="0000FF"/>
                </a:solidFill>
                <a:highlight>
                  <a:srgbClr val="FFFFFF"/>
                </a:highlight>
                <a:latin typeface="Consolas" panose="020B0609020204030204" pitchFamily="49" charset="0"/>
              </a:rPr>
              <a:t>&gt;</a:t>
            </a:r>
            <a:r>
              <a:rPr lang="nb-NO" sz="2200" dirty="0" err="1" smtClean="0">
                <a:solidFill>
                  <a:srgbClr val="00B050"/>
                </a:solidFill>
                <a:highlight>
                  <a:srgbClr val="FFFFFF"/>
                </a:highlight>
                <a:latin typeface="Consolas" panose="020B0609020204030204" pitchFamily="49" charset="0"/>
              </a:rPr>
              <a:t>RetPrice</a:t>
            </a:r>
            <a:r>
              <a:rPr lang="nb-NO" sz="2200" dirty="0" smtClean="0">
                <a:solidFill>
                  <a:srgbClr val="00B050"/>
                </a:solidFill>
                <a:highlight>
                  <a:srgbClr val="FFFFFF"/>
                </a:highlight>
                <a:latin typeface="Consolas" panose="020B0609020204030204" pitchFamily="49" charset="0"/>
              </a:rPr>
              <a:t>(…),</a:t>
            </a:r>
            <a:r>
              <a:rPr lang="nb-NO" sz="2200" dirty="0" err="1" smtClean="0">
                <a:solidFill>
                  <a:srgbClr val="00B050"/>
                </a:solidFill>
                <a:highlight>
                  <a:srgbClr val="FFFFFF"/>
                </a:highlight>
                <a:latin typeface="Consolas" panose="020B0609020204030204" pitchFamily="49" charset="0"/>
              </a:rPr>
              <a:t>RetBrand</a:t>
            </a:r>
            <a:r>
              <a:rPr lang="nb-NO" sz="2200" dirty="0" smtClean="0">
                <a:solidFill>
                  <a:srgbClr val="00B050"/>
                </a:solidFill>
                <a:highlight>
                  <a:srgbClr val="FFFFFF"/>
                </a:highlight>
                <a:latin typeface="Consolas" panose="020B0609020204030204" pitchFamily="49" charset="0"/>
              </a:rPr>
              <a:t>(…)</a:t>
            </a:r>
            <a:r>
              <a:rPr lang="nb-NO" sz="2200" dirty="0" smtClean="0">
                <a:solidFill>
                  <a:srgbClr val="0000FF"/>
                </a:solidFill>
                <a:highlight>
                  <a:srgbClr val="FFFFFF"/>
                </a:highlight>
                <a:latin typeface="Consolas" panose="020B0609020204030204" pitchFamily="49" charset="0"/>
              </a:rPr>
              <a:t>&lt;/</a:t>
            </a:r>
            <a:r>
              <a:rPr lang="nb-NO" sz="2200" dirty="0" err="1">
                <a:solidFill>
                  <a:srgbClr val="A31515"/>
                </a:solidFill>
                <a:highlight>
                  <a:srgbClr val="FFFFFF"/>
                </a:highlight>
                <a:latin typeface="Consolas" panose="020B0609020204030204" pitchFamily="49" charset="0"/>
              </a:rPr>
              <a:t>d:Value</a:t>
            </a:r>
            <a:r>
              <a:rPr lang="nb-NO" sz="2200" dirty="0">
                <a:solidFill>
                  <a:srgbClr val="0000FF"/>
                </a:solidFill>
                <a:highlight>
                  <a:srgbClr val="FFFFFF"/>
                </a:highlight>
                <a:latin typeface="Consolas" panose="020B0609020204030204" pitchFamily="49" charset="0"/>
              </a:rPr>
              <a:t>&gt;</a:t>
            </a:r>
            <a:endParaRPr lang="nb-NO" sz="2200" dirty="0">
              <a:solidFill>
                <a:srgbClr val="000000"/>
              </a:solidFill>
              <a:highlight>
                <a:srgbClr val="FFFFFF"/>
              </a:highlight>
              <a:latin typeface="Consolas" panose="020B0609020204030204" pitchFamily="49" charset="0"/>
            </a:endParaRPr>
          </a:p>
          <a:p>
            <a:r>
              <a:rPr lang="nb-NO" sz="1100" dirty="0">
                <a:solidFill>
                  <a:srgbClr val="0000FF"/>
                </a:solidFill>
                <a:highlight>
                  <a:srgbClr val="FFFFFF"/>
                </a:highlight>
                <a:latin typeface="Consolas" panose="020B0609020204030204" pitchFamily="49" charset="0"/>
              </a:rPr>
              <a:t>          &lt;</a:t>
            </a:r>
            <a:r>
              <a:rPr lang="nb-NO" sz="1100" dirty="0" err="1">
                <a:solidFill>
                  <a:srgbClr val="A31515"/>
                </a:solidFill>
                <a:highlight>
                  <a:srgbClr val="FFFFFF"/>
                </a:highlight>
                <a:latin typeface="Consolas" panose="020B0609020204030204" pitchFamily="49" charset="0"/>
              </a:rPr>
              <a:t>d:ValueType</a:t>
            </a:r>
            <a:r>
              <a:rPr lang="nb-NO" sz="1100" dirty="0">
                <a:solidFill>
                  <a:srgbClr val="0000FF"/>
                </a:solidFill>
                <a:highlight>
                  <a:srgbClr val="FFFFFF"/>
                </a:highlight>
                <a:latin typeface="Consolas" panose="020B0609020204030204" pitchFamily="49" charset="0"/>
              </a:rPr>
              <a:t>&gt;</a:t>
            </a:r>
            <a:r>
              <a:rPr lang="nb-NO" sz="1100" dirty="0" err="1">
                <a:solidFill>
                  <a:srgbClr val="000000"/>
                </a:solidFill>
                <a:highlight>
                  <a:srgbClr val="FFFFFF"/>
                </a:highlight>
                <a:latin typeface="Consolas" panose="020B0609020204030204" pitchFamily="49" charset="0"/>
              </a:rPr>
              <a:t>Edm.String</a:t>
            </a:r>
            <a:r>
              <a:rPr lang="nb-NO" sz="1100" dirty="0">
                <a:solidFill>
                  <a:srgbClr val="0000FF"/>
                </a:solidFill>
                <a:highlight>
                  <a:srgbClr val="FFFFFF"/>
                </a:highlight>
                <a:latin typeface="Consolas" panose="020B0609020204030204" pitchFamily="49" charset="0"/>
              </a:rPr>
              <a:t>&lt;/</a:t>
            </a:r>
            <a:r>
              <a:rPr lang="nb-NO" sz="1100" dirty="0" err="1">
                <a:solidFill>
                  <a:srgbClr val="A31515"/>
                </a:solidFill>
                <a:highlight>
                  <a:srgbClr val="FFFFFF"/>
                </a:highlight>
                <a:latin typeface="Consolas" panose="020B0609020204030204" pitchFamily="49" charset="0"/>
              </a:rPr>
              <a:t>d:ValueType</a:t>
            </a:r>
            <a:r>
              <a:rPr lang="nb-NO" sz="1100" dirty="0">
                <a:solidFill>
                  <a:srgbClr val="0000FF"/>
                </a:solidFill>
                <a:highlight>
                  <a:srgbClr val="FFFFFF"/>
                </a:highlight>
                <a:latin typeface="Consolas" panose="020B0609020204030204" pitchFamily="49" charset="0"/>
              </a:rPr>
              <a:t>&gt;</a:t>
            </a:r>
            <a:endParaRPr lang="nb-NO" sz="1100" dirty="0">
              <a:solidFill>
                <a:srgbClr val="000000"/>
              </a:solidFill>
              <a:highlight>
                <a:srgbClr val="FFFFFF"/>
              </a:highlight>
              <a:latin typeface="Consolas" panose="020B0609020204030204" pitchFamily="49" charset="0"/>
            </a:endParaRPr>
          </a:p>
          <a:p>
            <a:r>
              <a:rPr lang="nb-NO" sz="1100" dirty="0">
                <a:solidFill>
                  <a:srgbClr val="0000FF"/>
                </a:solidFill>
                <a:highlight>
                  <a:srgbClr val="FFFFFF"/>
                </a:highlight>
                <a:latin typeface="Consolas" panose="020B0609020204030204" pitchFamily="49" charset="0"/>
              </a:rPr>
              <a:t>        &lt;/</a:t>
            </a:r>
            <a:r>
              <a:rPr lang="nb-NO" sz="1100" dirty="0" err="1">
                <a:solidFill>
                  <a:srgbClr val="A31515"/>
                </a:solidFill>
                <a:highlight>
                  <a:srgbClr val="FFFFFF"/>
                </a:highlight>
                <a:latin typeface="Consolas" panose="020B0609020204030204" pitchFamily="49" charset="0"/>
              </a:rPr>
              <a:t>d:element</a:t>
            </a:r>
            <a:r>
              <a:rPr lang="nb-NO" sz="1100" dirty="0">
                <a:solidFill>
                  <a:srgbClr val="0000FF"/>
                </a:solidFill>
                <a:highlight>
                  <a:srgbClr val="FFFFFF"/>
                </a:highlight>
                <a:latin typeface="Consolas" panose="020B0609020204030204" pitchFamily="49" charset="0"/>
              </a:rPr>
              <a:t>&gt;</a:t>
            </a:r>
            <a:endParaRPr lang="nb-NO" sz="1100" dirty="0">
              <a:solidFill>
                <a:srgbClr val="000000"/>
              </a:solidFill>
              <a:highlight>
                <a:srgbClr val="FFFFFF"/>
              </a:highlight>
              <a:latin typeface="Consolas" panose="020B0609020204030204" pitchFamily="49" charset="0"/>
            </a:endParaRPr>
          </a:p>
          <a:p>
            <a:r>
              <a:rPr lang="nb-NO" sz="1100" dirty="0">
                <a:solidFill>
                  <a:srgbClr val="0000FF"/>
                </a:solidFill>
                <a:highlight>
                  <a:srgbClr val="FFFFFF"/>
                </a:highlight>
                <a:latin typeface="Consolas" panose="020B0609020204030204" pitchFamily="49" charset="0"/>
              </a:rPr>
              <a:t>      &lt;/</a:t>
            </a:r>
            <a:r>
              <a:rPr lang="nb-NO" sz="1100" dirty="0" err="1">
                <a:solidFill>
                  <a:srgbClr val="A31515"/>
                </a:solidFill>
                <a:highlight>
                  <a:srgbClr val="FFFFFF"/>
                </a:highlight>
                <a:latin typeface="Consolas" panose="020B0609020204030204" pitchFamily="49" charset="0"/>
              </a:rPr>
              <a:t>d:CustomProperties</a:t>
            </a:r>
            <a:r>
              <a:rPr lang="nb-NO" sz="1100" dirty="0">
                <a:solidFill>
                  <a:srgbClr val="0000FF"/>
                </a:solidFill>
                <a:highlight>
                  <a:srgbClr val="FFFFFF"/>
                </a:highlight>
                <a:latin typeface="Consolas" panose="020B0609020204030204" pitchFamily="49" charset="0"/>
              </a:rPr>
              <a:t>&gt;</a:t>
            </a:r>
            <a:endParaRPr lang="nb-NO" sz="1100" dirty="0">
              <a:solidFill>
                <a:srgbClr val="000000"/>
              </a:solidFill>
              <a:highlight>
                <a:srgbClr val="FFFFFF"/>
              </a:highlight>
              <a:latin typeface="Consolas" panose="020B0609020204030204" pitchFamily="49" charset="0"/>
            </a:endParaRPr>
          </a:p>
          <a:p>
            <a:r>
              <a:rPr lang="nb-NO" sz="1100" dirty="0">
                <a:solidFill>
                  <a:srgbClr val="0000FF"/>
                </a:solidFill>
                <a:highlight>
                  <a:srgbClr val="FFFFFF"/>
                </a:highlight>
                <a:latin typeface="Consolas" panose="020B0609020204030204" pitchFamily="49" charset="0"/>
              </a:rPr>
              <a:t>      &lt;</a:t>
            </a:r>
            <a:r>
              <a:rPr lang="nb-NO" sz="1100" dirty="0" err="1">
                <a:solidFill>
                  <a:srgbClr val="A31515"/>
                </a:solidFill>
                <a:highlight>
                  <a:srgbClr val="FFFFFF"/>
                </a:highlight>
                <a:latin typeface="Consolas" panose="020B0609020204030204" pitchFamily="49" charset="0"/>
              </a:rPr>
              <a:t>d:FriendlyUrlSegment</a:t>
            </a:r>
            <a:r>
              <a:rPr lang="nb-NO" sz="1100" dirty="0">
                <a:solidFill>
                  <a:srgbClr val="0000FF"/>
                </a:solidFill>
                <a:highlight>
                  <a:srgbClr val="FFFFFF"/>
                </a:highlight>
                <a:latin typeface="Consolas" panose="020B0609020204030204" pitchFamily="49" charset="0"/>
              </a:rPr>
              <a:t>&gt;</a:t>
            </a:r>
            <a:r>
              <a:rPr lang="nb-NO" sz="1100" dirty="0" err="1">
                <a:solidFill>
                  <a:srgbClr val="000000"/>
                </a:solidFill>
                <a:highlight>
                  <a:srgbClr val="FFFFFF"/>
                </a:highlight>
                <a:latin typeface="Consolas" panose="020B0609020204030204" pitchFamily="49" charset="0"/>
              </a:rPr>
              <a:t>audio</a:t>
            </a:r>
            <a:r>
              <a:rPr lang="nb-NO" sz="1100" dirty="0">
                <a:solidFill>
                  <a:srgbClr val="0000FF"/>
                </a:solidFill>
                <a:highlight>
                  <a:srgbClr val="FFFFFF"/>
                </a:highlight>
                <a:latin typeface="Consolas" panose="020B0609020204030204" pitchFamily="49" charset="0"/>
              </a:rPr>
              <a:t>&lt;/</a:t>
            </a:r>
            <a:r>
              <a:rPr lang="nb-NO" sz="1100" dirty="0" err="1">
                <a:solidFill>
                  <a:srgbClr val="A31515"/>
                </a:solidFill>
                <a:highlight>
                  <a:srgbClr val="FFFFFF"/>
                </a:highlight>
                <a:latin typeface="Consolas" panose="020B0609020204030204" pitchFamily="49" charset="0"/>
              </a:rPr>
              <a:t>d:FriendlyUrlSegment</a:t>
            </a:r>
            <a:r>
              <a:rPr lang="nb-NO" sz="1100" dirty="0">
                <a:solidFill>
                  <a:srgbClr val="0000FF"/>
                </a:solidFill>
                <a:highlight>
                  <a:srgbClr val="FFFFFF"/>
                </a:highlight>
                <a:latin typeface="Consolas" panose="020B0609020204030204" pitchFamily="49" charset="0"/>
              </a:rPr>
              <a:t>&gt;</a:t>
            </a:r>
            <a:endParaRPr lang="nb-NO" sz="1100" dirty="0">
              <a:solidFill>
                <a:srgbClr val="000000"/>
              </a:solidFill>
              <a:highlight>
                <a:srgbClr val="FFFFFF"/>
              </a:highlight>
              <a:latin typeface="Consolas" panose="020B0609020204030204" pitchFamily="49" charset="0"/>
            </a:endParaRPr>
          </a:p>
          <a:p>
            <a:r>
              <a:rPr lang="nb-NO" sz="1100" dirty="0">
                <a:solidFill>
                  <a:srgbClr val="0000FF"/>
                </a:solidFill>
                <a:highlight>
                  <a:srgbClr val="FFFFFF"/>
                </a:highlight>
                <a:latin typeface="Consolas" panose="020B0609020204030204" pitchFamily="49" charset="0"/>
              </a:rPr>
              <a:t>      &lt;</a:t>
            </a:r>
            <a:r>
              <a:rPr lang="nb-NO" sz="1100" dirty="0" err="1">
                <a:solidFill>
                  <a:srgbClr val="A31515"/>
                </a:solidFill>
                <a:highlight>
                  <a:srgbClr val="FFFFFF"/>
                </a:highlight>
                <a:latin typeface="Consolas" panose="020B0609020204030204" pitchFamily="49" charset="0"/>
              </a:rPr>
              <a:t>d:IsHidden</a:t>
            </a:r>
            <a:r>
              <a:rPr lang="nb-NO" sz="1100" dirty="0">
                <a:solidFill>
                  <a:srgbClr val="0000FF"/>
                </a:solidFill>
                <a:highlight>
                  <a:srgbClr val="FFFFFF"/>
                </a:highlight>
                <a:latin typeface="Consolas" panose="020B0609020204030204" pitchFamily="49" charset="0"/>
              </a:rPr>
              <a:t> </a:t>
            </a:r>
            <a:r>
              <a:rPr lang="nb-NO" sz="1100" dirty="0">
                <a:solidFill>
                  <a:srgbClr val="FF0000"/>
                </a:solidFill>
                <a:highlight>
                  <a:srgbClr val="FFFFFF"/>
                </a:highlight>
                <a:latin typeface="Consolas" panose="020B0609020204030204" pitchFamily="49" charset="0"/>
              </a:rPr>
              <a:t>m:type</a:t>
            </a:r>
            <a:r>
              <a:rPr lang="nb-NO" sz="1100" dirty="0">
                <a:solidFill>
                  <a:srgbClr val="0000FF"/>
                </a:solidFill>
                <a:highlight>
                  <a:srgbClr val="FFFFFF"/>
                </a:highlight>
                <a:latin typeface="Consolas" panose="020B0609020204030204" pitchFamily="49" charset="0"/>
              </a:rPr>
              <a:t>=</a:t>
            </a:r>
            <a:r>
              <a:rPr lang="nb-NO" sz="1100" dirty="0">
                <a:solidFill>
                  <a:srgbClr val="000000"/>
                </a:solidFill>
                <a:highlight>
                  <a:srgbClr val="FFFFFF"/>
                </a:highlight>
                <a:latin typeface="Consolas" panose="020B0609020204030204" pitchFamily="49" charset="0"/>
              </a:rPr>
              <a:t>"</a:t>
            </a:r>
            <a:r>
              <a:rPr lang="nb-NO" sz="1100" dirty="0">
                <a:solidFill>
                  <a:srgbClr val="0000FF"/>
                </a:solidFill>
                <a:highlight>
                  <a:srgbClr val="FFFFFF"/>
                </a:highlight>
                <a:latin typeface="Consolas" panose="020B0609020204030204" pitchFamily="49" charset="0"/>
              </a:rPr>
              <a:t>Edm.Boolean</a:t>
            </a:r>
            <a:r>
              <a:rPr lang="nb-NO" sz="1100" dirty="0">
                <a:solidFill>
                  <a:srgbClr val="000000"/>
                </a:solidFill>
                <a:highlight>
                  <a:srgbClr val="FFFFFF"/>
                </a:highlight>
                <a:latin typeface="Consolas" panose="020B0609020204030204" pitchFamily="49" charset="0"/>
              </a:rPr>
              <a:t>"</a:t>
            </a:r>
            <a:r>
              <a:rPr lang="nb-NO" sz="1100" dirty="0">
                <a:solidFill>
                  <a:srgbClr val="0000FF"/>
                </a:solidFill>
                <a:highlight>
                  <a:srgbClr val="FFFFFF"/>
                </a:highlight>
                <a:latin typeface="Consolas" panose="020B0609020204030204" pitchFamily="49" charset="0"/>
              </a:rPr>
              <a:t>&gt;</a:t>
            </a:r>
            <a:r>
              <a:rPr lang="nb-NO" sz="1100" dirty="0">
                <a:solidFill>
                  <a:srgbClr val="000000"/>
                </a:solidFill>
                <a:highlight>
                  <a:srgbClr val="FFFFFF"/>
                </a:highlight>
                <a:latin typeface="Consolas" panose="020B0609020204030204" pitchFamily="49" charset="0"/>
              </a:rPr>
              <a:t>false</a:t>
            </a:r>
            <a:r>
              <a:rPr lang="nb-NO" sz="1100" dirty="0">
                <a:solidFill>
                  <a:srgbClr val="0000FF"/>
                </a:solidFill>
                <a:highlight>
                  <a:srgbClr val="FFFFFF"/>
                </a:highlight>
                <a:latin typeface="Consolas" panose="020B0609020204030204" pitchFamily="49" charset="0"/>
              </a:rPr>
              <a:t>&lt;/</a:t>
            </a:r>
            <a:r>
              <a:rPr lang="nb-NO" sz="1100" dirty="0">
                <a:solidFill>
                  <a:srgbClr val="A31515"/>
                </a:solidFill>
                <a:highlight>
                  <a:srgbClr val="FFFFFF"/>
                </a:highlight>
                <a:latin typeface="Consolas" panose="020B0609020204030204" pitchFamily="49" charset="0"/>
              </a:rPr>
              <a:t>d:IsHidden</a:t>
            </a:r>
            <a:r>
              <a:rPr lang="nb-NO" sz="1100" dirty="0">
                <a:solidFill>
                  <a:srgbClr val="0000FF"/>
                </a:solidFill>
                <a:highlight>
                  <a:srgbClr val="FFFFFF"/>
                </a:highlight>
                <a:latin typeface="Consolas" panose="020B0609020204030204" pitchFamily="49" charset="0"/>
              </a:rPr>
              <a:t>&gt;</a:t>
            </a:r>
            <a:endParaRPr lang="nb-NO" sz="1100" dirty="0">
              <a:solidFill>
                <a:srgbClr val="000000"/>
              </a:solidFill>
              <a:highlight>
                <a:srgbClr val="FFFFFF"/>
              </a:highlight>
              <a:latin typeface="Consolas" panose="020B0609020204030204" pitchFamily="49" charset="0"/>
            </a:endParaRPr>
          </a:p>
          <a:p>
            <a:r>
              <a:rPr lang="nb-NO" sz="1100" dirty="0">
                <a:solidFill>
                  <a:srgbClr val="0000FF"/>
                </a:solidFill>
                <a:highlight>
                  <a:srgbClr val="FFFFFF"/>
                </a:highlight>
                <a:latin typeface="Consolas" panose="020B0609020204030204" pitchFamily="49" charset="0"/>
              </a:rPr>
              <a:t>      &lt;</a:t>
            </a:r>
            <a:r>
              <a:rPr lang="nb-NO" sz="1100" dirty="0" err="1">
                <a:solidFill>
                  <a:srgbClr val="A31515"/>
                </a:solidFill>
                <a:highlight>
                  <a:srgbClr val="FFFFFF"/>
                </a:highlight>
                <a:latin typeface="Consolas" panose="020B0609020204030204" pitchFamily="49" charset="0"/>
              </a:rPr>
              <a:t>d:Key</a:t>
            </a:r>
            <a:r>
              <a:rPr lang="nb-NO" sz="1100" dirty="0">
                <a:solidFill>
                  <a:srgbClr val="0000FF"/>
                </a:solidFill>
                <a:highlight>
                  <a:srgbClr val="FFFFFF"/>
                </a:highlight>
                <a:latin typeface="Consolas" panose="020B0609020204030204" pitchFamily="49" charset="0"/>
              </a:rPr>
              <a:t>&gt;</a:t>
            </a:r>
            <a:r>
              <a:rPr lang="nb-NO" sz="1100" dirty="0">
                <a:solidFill>
                  <a:srgbClr val="000000"/>
                </a:solidFill>
                <a:highlight>
                  <a:srgbClr val="FFFFFF"/>
                </a:highlight>
                <a:latin typeface="Consolas" panose="020B0609020204030204" pitchFamily="49" charset="0"/>
              </a:rPr>
              <a:t>7359fa14-0054-409a-816c-22957cc49719</a:t>
            </a:r>
            <a:r>
              <a:rPr lang="nb-NO" sz="1100" dirty="0">
                <a:solidFill>
                  <a:srgbClr val="0000FF"/>
                </a:solidFill>
                <a:highlight>
                  <a:srgbClr val="FFFFFF"/>
                </a:highlight>
                <a:latin typeface="Consolas" panose="020B0609020204030204" pitchFamily="49" charset="0"/>
              </a:rPr>
              <a:t>&lt;/</a:t>
            </a:r>
            <a:r>
              <a:rPr lang="nb-NO" sz="1100" dirty="0" err="1">
                <a:solidFill>
                  <a:srgbClr val="A31515"/>
                </a:solidFill>
                <a:highlight>
                  <a:srgbClr val="FFFFFF"/>
                </a:highlight>
                <a:latin typeface="Consolas" panose="020B0609020204030204" pitchFamily="49" charset="0"/>
              </a:rPr>
              <a:t>d:Key</a:t>
            </a:r>
            <a:r>
              <a:rPr lang="nb-NO" sz="1100" dirty="0">
                <a:solidFill>
                  <a:srgbClr val="0000FF"/>
                </a:solidFill>
                <a:highlight>
                  <a:srgbClr val="FFFFFF"/>
                </a:highlight>
                <a:latin typeface="Consolas" panose="020B0609020204030204" pitchFamily="49" charset="0"/>
              </a:rPr>
              <a:t>&gt;</a:t>
            </a:r>
            <a:endParaRPr lang="nb-NO" sz="1100" dirty="0">
              <a:solidFill>
                <a:srgbClr val="505050"/>
              </a:solidFill>
            </a:endParaRPr>
          </a:p>
        </p:txBody>
      </p:sp>
      <p:sp>
        <p:nvSpPr>
          <p:cNvPr id="8" name="Rectangle 7"/>
          <p:cNvSpPr/>
          <p:nvPr/>
        </p:nvSpPr>
        <p:spPr bwMode="auto">
          <a:xfrm>
            <a:off x="457597" y="2687334"/>
            <a:ext cx="10153128" cy="1313984"/>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56" tIns="146304" rIns="186556" bIns="146304" numCol="1" spcCol="0" rtlCol="0" fromWordArt="0" anchor="t" anchorCtr="0" forceAA="0" compatLnSpc="1">
            <a:prstTxWarp prst="textNoShape">
              <a:avLst/>
            </a:prstTxWarp>
            <a:noAutofit/>
          </a:bodyPr>
          <a:lstStyle/>
          <a:p>
            <a:pPr fontAlgn="b">
              <a:spcAft>
                <a:spcPts val="400"/>
              </a:spcAft>
            </a:pPr>
            <a:r>
              <a:rPr lang="en-US" dirty="0" smtClean="0">
                <a:solidFill>
                  <a:srgbClr val="FFFFFF"/>
                </a:solidFill>
              </a:rPr>
              <a:t>Image Rendition:</a:t>
            </a:r>
          </a:p>
          <a:p>
            <a:pPr fontAlgn="b">
              <a:spcAft>
                <a:spcPts val="400"/>
              </a:spcAft>
            </a:pPr>
            <a:r>
              <a:rPr lang="en-US" dirty="0" smtClean="0">
                <a:solidFill>
                  <a:srgbClr val="FFFFFF"/>
                </a:solidFill>
              </a:rPr>
              <a:t>Tue 10:30pm </a:t>
            </a:r>
            <a:r>
              <a:rPr lang="en-US" dirty="0">
                <a:solidFill>
                  <a:srgbClr val="FFFFFF"/>
                </a:solidFill>
              </a:rPr>
              <a:t>- </a:t>
            </a:r>
            <a:r>
              <a:rPr lang="nb-NO" dirty="0" smtClean="0">
                <a:solidFill>
                  <a:srgbClr val="FFFFFF"/>
                </a:solidFill>
              </a:rPr>
              <a:t>SPC019 </a:t>
            </a:r>
            <a:r>
              <a:rPr lang="en-US" dirty="0" smtClean="0">
                <a:solidFill>
                  <a:srgbClr val="FFFFFF"/>
                </a:solidFill>
              </a:rPr>
              <a:t>- </a:t>
            </a:r>
            <a:r>
              <a:rPr lang="en-US" dirty="0">
                <a:solidFill>
                  <a:srgbClr val="FFFFFF"/>
                </a:solidFill>
              </a:rPr>
              <a:t>Best Practices for Designing Websites with SharePoint </a:t>
            </a:r>
            <a:r>
              <a:rPr lang="en-US" dirty="0" smtClean="0">
                <a:solidFill>
                  <a:srgbClr val="FFFFFF"/>
                </a:solidFill>
              </a:rPr>
              <a:t>2013</a:t>
            </a:r>
          </a:p>
          <a:p>
            <a:pPr fontAlgn="b">
              <a:spcAft>
                <a:spcPts val="400"/>
              </a:spcAft>
            </a:pPr>
            <a:r>
              <a:rPr lang="en-US" dirty="0" smtClean="0">
                <a:solidFill>
                  <a:srgbClr val="FFFFFF"/>
                </a:solidFill>
              </a:rPr>
              <a:t>Speakers</a:t>
            </a:r>
            <a:r>
              <a:rPr lang="en-US" dirty="0">
                <a:solidFill>
                  <a:srgbClr val="FFFFFF"/>
                </a:solidFill>
              </a:rPr>
              <a:t>: Ethan Gur-esh and Alyssa Levitz</a:t>
            </a:r>
          </a:p>
        </p:txBody>
      </p:sp>
      <p:sp>
        <p:nvSpPr>
          <p:cNvPr id="3" name="Title 2"/>
          <p:cNvSpPr>
            <a:spLocks noGrp="1"/>
          </p:cNvSpPr>
          <p:nvPr>
            <p:ph type="title"/>
          </p:nvPr>
        </p:nvSpPr>
        <p:spPr/>
        <p:txBody>
          <a:bodyPr/>
          <a:lstStyle/>
          <a:p>
            <a:r>
              <a:rPr lang="nb-NO" sz="4000" dirty="0" err="1" smtClean="0"/>
              <a:t>Navigation</a:t>
            </a:r>
            <a:r>
              <a:rPr lang="nb-NO" sz="4000" dirty="0" smtClean="0"/>
              <a:t> Properties (Images &amp; </a:t>
            </a:r>
            <a:r>
              <a:rPr lang="nb-NO" sz="4000" dirty="0" err="1" smtClean="0"/>
              <a:t>Contextual</a:t>
            </a:r>
            <a:r>
              <a:rPr lang="nb-NO" sz="4000" dirty="0" smtClean="0"/>
              <a:t> </a:t>
            </a:r>
            <a:r>
              <a:rPr lang="nb-NO" sz="4000" dirty="0" err="1" smtClean="0"/>
              <a:t>Refiners</a:t>
            </a:r>
            <a:r>
              <a:rPr lang="nb-NO" sz="4000" dirty="0" smtClean="0"/>
              <a:t>)</a:t>
            </a:r>
            <a:endParaRPr lang="en-US" sz="4000" dirty="0"/>
          </a:p>
        </p:txBody>
      </p:sp>
      <p:sp>
        <p:nvSpPr>
          <p:cNvPr id="6" name="Rectangle 5"/>
          <p:cNvSpPr/>
          <p:nvPr/>
        </p:nvSpPr>
        <p:spPr>
          <a:xfrm>
            <a:off x="385589" y="5543942"/>
            <a:ext cx="11778614" cy="778675"/>
          </a:xfrm>
          <a:prstGeom prst="rect">
            <a:avLst/>
          </a:prstGeom>
        </p:spPr>
        <p:txBody>
          <a:bodyPr wrap="square">
            <a:spAutoFit/>
          </a:bodyPr>
          <a:lstStyle/>
          <a:p>
            <a:pPr>
              <a:lnSpc>
                <a:spcPct val="90000"/>
              </a:lnSpc>
              <a:spcAft>
                <a:spcPts val="600"/>
              </a:spcAft>
            </a:pPr>
            <a:r>
              <a:rPr lang="nb-NO" sz="2200" dirty="0">
                <a:solidFill>
                  <a:srgbClr val="505050">
                    <a:lumMod val="50000"/>
                  </a:srgbClr>
                </a:solidFill>
              </a:rPr>
              <a:t>_</a:t>
            </a:r>
            <a:r>
              <a:rPr lang="nb-NO" sz="2200" dirty="0" err="1">
                <a:solidFill>
                  <a:srgbClr val="505050">
                    <a:lumMod val="50000"/>
                  </a:srgbClr>
                </a:solidFill>
              </a:rPr>
              <a:t>api</a:t>
            </a:r>
            <a:r>
              <a:rPr lang="nb-NO" sz="2200" dirty="0">
                <a:solidFill>
                  <a:srgbClr val="505050">
                    <a:lumMod val="50000"/>
                  </a:srgbClr>
                </a:solidFill>
              </a:rPr>
              <a:t>/</a:t>
            </a:r>
            <a:r>
              <a:rPr lang="nb-NO" sz="2200" dirty="0" err="1">
                <a:solidFill>
                  <a:srgbClr val="505050">
                    <a:lumMod val="50000"/>
                  </a:srgbClr>
                </a:solidFill>
              </a:rPr>
              <a:t>navigation</a:t>
            </a:r>
            <a:r>
              <a:rPr lang="nb-NO" sz="2200" dirty="0">
                <a:solidFill>
                  <a:srgbClr val="505050">
                    <a:lumMod val="50000"/>
                  </a:srgbClr>
                </a:solidFill>
              </a:rPr>
              <a:t>/</a:t>
            </a:r>
            <a:r>
              <a:rPr lang="nb-NO" sz="2200" dirty="0" err="1">
                <a:solidFill>
                  <a:srgbClr val="505050">
                    <a:lumMod val="50000"/>
                  </a:srgbClr>
                </a:solidFill>
              </a:rPr>
              <a:t>menustate?</a:t>
            </a:r>
            <a:r>
              <a:rPr lang="nb-NO" sz="2200" dirty="0" err="1">
                <a:solidFill>
                  <a:srgbClr val="00AEEF"/>
                </a:solidFill>
              </a:rPr>
              <a:t>mapprovidername</a:t>
            </a:r>
            <a:r>
              <a:rPr lang="nb-NO" sz="2200" dirty="0">
                <a:solidFill>
                  <a:srgbClr val="00A651">
                    <a:lumMod val="50000"/>
                  </a:srgbClr>
                </a:solidFill>
              </a:rPr>
              <a:t>=‘</a:t>
            </a:r>
            <a:r>
              <a:rPr lang="nb-NO" sz="2200" dirty="0" err="1" smtClean="0">
                <a:solidFill>
                  <a:srgbClr val="BA141A"/>
                </a:solidFill>
              </a:rPr>
              <a:t>GlobalNavigationSwitchableProvider</a:t>
            </a:r>
            <a:r>
              <a:rPr lang="nb-NO" sz="2200" dirty="0" smtClean="0">
                <a:solidFill>
                  <a:srgbClr val="00A651">
                    <a:lumMod val="50000"/>
                  </a:srgbClr>
                </a:solidFill>
              </a:rPr>
              <a:t>’</a:t>
            </a:r>
          </a:p>
          <a:p>
            <a:pPr>
              <a:lnSpc>
                <a:spcPct val="90000"/>
              </a:lnSpc>
              <a:spcAft>
                <a:spcPts val="600"/>
              </a:spcAft>
            </a:pPr>
            <a:r>
              <a:rPr lang="nb-NO" sz="2200" dirty="0">
                <a:solidFill>
                  <a:srgbClr val="00A651">
                    <a:lumMod val="50000"/>
                  </a:srgbClr>
                </a:solidFill>
              </a:rPr>
              <a:t>	</a:t>
            </a:r>
            <a:r>
              <a:rPr lang="nb-NO" sz="2200" dirty="0" smtClean="0">
                <a:solidFill>
                  <a:srgbClr val="00A651">
                    <a:lumMod val="50000"/>
                  </a:srgbClr>
                </a:solidFill>
              </a:rPr>
              <a:t>&amp;</a:t>
            </a:r>
            <a:r>
              <a:rPr lang="nb-NO" sz="2200" dirty="0" err="1" smtClean="0">
                <a:solidFill>
                  <a:srgbClr val="00AEEF"/>
                </a:solidFill>
              </a:rPr>
              <a:t>CustomProperties</a:t>
            </a:r>
            <a:r>
              <a:rPr lang="nb-NO" sz="2200" dirty="0" smtClean="0">
                <a:solidFill>
                  <a:srgbClr val="00A651">
                    <a:lumMod val="50000"/>
                  </a:srgbClr>
                </a:solidFill>
              </a:rPr>
              <a:t>=‘</a:t>
            </a:r>
            <a:r>
              <a:rPr lang="nb-NO" sz="2200" dirty="0" smtClean="0">
                <a:solidFill>
                  <a:srgbClr val="BA141A"/>
                </a:solidFill>
              </a:rPr>
              <a:t>Nav_Image,_</a:t>
            </a:r>
            <a:r>
              <a:rPr lang="nb-NO" sz="2200" dirty="0" err="1" smtClean="0">
                <a:solidFill>
                  <a:srgbClr val="BA141A"/>
                </a:solidFill>
              </a:rPr>
              <a:t>Sys_Facet_FullRefinementString</a:t>
            </a:r>
            <a:r>
              <a:rPr lang="nb-NO" sz="2200" dirty="0" smtClean="0">
                <a:solidFill>
                  <a:srgbClr val="00A651">
                    <a:lumMod val="50000"/>
                  </a:srgbClr>
                </a:solidFill>
              </a:rPr>
              <a:t>’</a:t>
            </a:r>
            <a:endParaRPr lang="nb-NO" sz="2200" dirty="0">
              <a:solidFill>
                <a:srgbClr val="00A651">
                  <a:lumMod val="50000"/>
                </a:srgbClr>
              </a:solidFill>
            </a:endParaRPr>
          </a:p>
        </p:txBody>
      </p:sp>
      <p:cxnSp>
        <p:nvCxnSpPr>
          <p:cNvPr id="7" name="Straight Connector 6"/>
          <p:cNvCxnSpPr/>
          <p:nvPr/>
        </p:nvCxnSpPr>
        <p:spPr>
          <a:xfrm>
            <a:off x="4346029" y="5369470"/>
            <a:ext cx="288032" cy="648072"/>
          </a:xfrm>
          <a:prstGeom prst="line">
            <a:avLst/>
          </a:prstGeom>
          <a:ln w="38100">
            <a:solidFill>
              <a:schemeClr val="tx2"/>
            </a:solidFill>
            <a:prstDash val="solid"/>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5" name="TextBox 4"/>
          <p:cNvSpPr txBox="1"/>
          <p:nvPr/>
        </p:nvSpPr>
        <p:spPr>
          <a:xfrm>
            <a:off x="6745540" y="6242401"/>
            <a:ext cx="5418663" cy="664797"/>
          </a:xfrm>
          <a:prstGeom prst="rect">
            <a:avLst/>
          </a:prstGeom>
          <a:noFill/>
        </p:spPr>
        <p:txBody>
          <a:bodyPr wrap="none" lIns="182880" tIns="146304" rIns="182880" bIns="146304" rtlCol="0">
            <a:spAutoFit/>
          </a:bodyPr>
          <a:lstStyle/>
          <a:p>
            <a:r>
              <a:rPr lang="nb-NO" sz="2400" dirty="0" err="1" smtClean="0">
                <a:solidFill>
                  <a:srgbClr val="505050"/>
                </a:solidFill>
              </a:rPr>
              <a:t>Include</a:t>
            </a:r>
            <a:r>
              <a:rPr lang="nb-NO" sz="2400" dirty="0" smtClean="0">
                <a:solidFill>
                  <a:srgbClr val="505050"/>
                </a:solidFill>
              </a:rPr>
              <a:t> </a:t>
            </a:r>
            <a:r>
              <a:rPr lang="nb-NO" sz="2400" dirty="0" err="1" smtClean="0">
                <a:solidFill>
                  <a:srgbClr val="505050"/>
                </a:solidFill>
              </a:rPr>
              <a:t>Contextual</a:t>
            </a:r>
            <a:r>
              <a:rPr lang="nb-NO" sz="2400" dirty="0" smtClean="0">
                <a:solidFill>
                  <a:srgbClr val="505050"/>
                </a:solidFill>
              </a:rPr>
              <a:t> </a:t>
            </a:r>
            <a:r>
              <a:rPr lang="nb-NO" sz="2400" dirty="0" err="1" smtClean="0">
                <a:solidFill>
                  <a:srgbClr val="505050"/>
                </a:solidFill>
              </a:rPr>
              <a:t>Refinement</a:t>
            </a:r>
            <a:r>
              <a:rPr lang="nb-NO" sz="2400" dirty="0" smtClean="0">
                <a:solidFill>
                  <a:srgbClr val="505050"/>
                </a:solidFill>
              </a:rPr>
              <a:t> </a:t>
            </a:r>
            <a:r>
              <a:rPr lang="nb-NO" sz="2400" dirty="0" err="1" smtClean="0">
                <a:solidFill>
                  <a:srgbClr val="505050"/>
                </a:solidFill>
              </a:rPr>
              <a:t>String</a:t>
            </a:r>
            <a:endParaRPr lang="nb-NO" sz="2400" dirty="0" smtClean="0">
              <a:gradFill>
                <a:gsLst>
                  <a:gs pos="2917">
                    <a:srgbClr val="505050"/>
                  </a:gs>
                  <a:gs pos="30000">
                    <a:srgbClr val="505050"/>
                  </a:gs>
                </a:gsLst>
                <a:lin ang="5400000" scaled="0"/>
              </a:gradFill>
            </a:endParaRPr>
          </a:p>
        </p:txBody>
      </p:sp>
      <p:cxnSp>
        <p:nvCxnSpPr>
          <p:cNvPr id="10" name="Straight Connector 9"/>
          <p:cNvCxnSpPr/>
          <p:nvPr/>
        </p:nvCxnSpPr>
        <p:spPr>
          <a:xfrm flipH="1" flipV="1">
            <a:off x="8378477" y="6241291"/>
            <a:ext cx="432048" cy="208299"/>
          </a:xfrm>
          <a:prstGeom prst="line">
            <a:avLst/>
          </a:prstGeom>
          <a:ln w="38100">
            <a:solidFill>
              <a:schemeClr val="tx2"/>
            </a:solidFill>
            <a:prstDash val="solid"/>
            <a:headEnd type="none" w="med" len="med"/>
            <a:tailEnd type="triangle" w="med"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8868918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1"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0"/>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xit" presetSubtype="0" fill="hold" nodeType="clickEffect">
                                  <p:stCondLst>
                                    <p:cond delay="0"/>
                                  </p:stCondLst>
                                  <p:childTnLst>
                                    <p:set>
                                      <p:cBhvr>
                                        <p:cTn id="12" dur="1" fill="hold">
                                          <p:stCondLst>
                                            <p:cond delay="0"/>
                                          </p:stCondLst>
                                        </p:cTn>
                                        <p:tgtEl>
                                          <p:spTgt spid="4"/>
                                        </p:tgtEl>
                                        <p:attrNameLst>
                                          <p:attrName>style.visibility</p:attrName>
                                        </p:attrNameLst>
                                      </p:cBhvr>
                                      <p:to>
                                        <p:strVal val="hidden"/>
                                      </p:to>
                                    </p:set>
                                  </p:childTnLst>
                                </p:cTn>
                              </p:par>
                              <p:par>
                                <p:cTn id="13" presetID="1" presetClass="exit" presetSubtype="0" fill="hold" nodeType="withEffect">
                                  <p:stCondLst>
                                    <p:cond delay="0"/>
                                  </p:stCondLst>
                                  <p:childTnLst>
                                    <p:set>
                                      <p:cBhvr>
                                        <p:cTn id="14" dur="1" fill="hold">
                                          <p:stCondLst>
                                            <p:cond delay="0"/>
                                          </p:stCondLst>
                                        </p:cTn>
                                        <p:tgtEl>
                                          <p:spTgt spid="7"/>
                                        </p:tgtEl>
                                        <p:attrNameLst>
                                          <p:attrName>style.visibility</p:attrName>
                                        </p:attrNameLst>
                                      </p:cBhvr>
                                      <p:to>
                                        <p:strVal val="hidden"/>
                                      </p:to>
                                    </p:set>
                                  </p:childTnLst>
                                </p:cTn>
                              </p:par>
                              <p:par>
                                <p:cTn id="15" presetID="2" presetClass="entr" presetSubtype="4" fill="hold" grpId="0" nodeType="withEffect">
                                  <p:stCondLst>
                                    <p:cond delay="0"/>
                                  </p:stCondLst>
                                  <p:childTnLst>
                                    <p:set>
                                      <p:cBhvr>
                                        <p:cTn id="16" dur="1" fill="hold">
                                          <p:stCondLst>
                                            <p:cond delay="0"/>
                                          </p:stCondLst>
                                        </p:cTn>
                                        <p:tgtEl>
                                          <p:spTgt spid="11"/>
                                        </p:tgtEl>
                                        <p:attrNameLst>
                                          <p:attrName>style.visibility</p:attrName>
                                        </p:attrNameLst>
                                      </p:cBhvr>
                                      <p:to>
                                        <p:strVal val="visible"/>
                                      </p:to>
                                    </p:set>
                                    <p:anim calcmode="lin" valueType="num">
                                      <p:cBhvr additive="base">
                                        <p:cTn id="17" dur="500" fill="hold"/>
                                        <p:tgtEl>
                                          <p:spTgt spid="11"/>
                                        </p:tgtEl>
                                        <p:attrNameLst>
                                          <p:attrName>ppt_x</p:attrName>
                                        </p:attrNameLst>
                                      </p:cBhvr>
                                      <p:tavLst>
                                        <p:tav tm="0">
                                          <p:val>
                                            <p:strVal val="#ppt_x"/>
                                          </p:val>
                                        </p:tav>
                                        <p:tav tm="100000">
                                          <p:val>
                                            <p:strVal val="#ppt_x"/>
                                          </p:val>
                                        </p:tav>
                                      </p:tavLst>
                                    </p:anim>
                                    <p:anim calcmode="lin" valueType="num">
                                      <p:cBhvr additive="base">
                                        <p:cTn id="18" dur="500" fill="hold"/>
                                        <p:tgtEl>
                                          <p:spTgt spid="11"/>
                                        </p:tgtEl>
                                        <p:attrNameLst>
                                          <p:attrName>ppt_y</p:attrName>
                                        </p:attrNameLst>
                                      </p:cBhvr>
                                      <p:tavLst>
                                        <p:tav tm="0">
                                          <p:val>
                                            <p:strVal val="1+#ppt_h/2"/>
                                          </p:val>
                                        </p:tav>
                                        <p:tav tm="100000">
                                          <p:val>
                                            <p:strVal val="#ppt_y"/>
                                          </p:val>
                                        </p:tav>
                                      </p:tavLst>
                                    </p:anim>
                                  </p:childTnLst>
                                </p:cTn>
                              </p:par>
                              <p:par>
                                <p:cTn id="19" presetID="42" presetClass="path" presetSubtype="0" accel="2000" decel="10000" fill="hold" grpId="0" nodeType="withEffect">
                                  <p:stCondLst>
                                    <p:cond delay="0"/>
                                  </p:stCondLst>
                                  <p:childTnLst>
                                    <p:animMotion origin="layout" path="M -0.00281 -0.00023 L 0.00127 -0.6364 " pathEditMode="relative" rAng="0" ptsTypes="AA">
                                      <p:cBhvr>
                                        <p:cTn id="20" dur="500" fill="hold"/>
                                        <p:tgtEl>
                                          <p:spTgt spid="6"/>
                                        </p:tgtEl>
                                        <p:attrNameLst>
                                          <p:attrName>ppt_x</p:attrName>
                                          <p:attrName>ppt_y</p:attrName>
                                        </p:attrNameLst>
                                      </p:cBhvr>
                                      <p:rCtr x="204" y="-31820"/>
                                    </p:animMotion>
                                  </p:childTnLst>
                                </p:cTn>
                              </p:par>
                              <p:par>
                                <p:cTn id="21" presetID="1" presetClass="exit" presetSubtype="0" fill="hold" nodeType="withEffect">
                                  <p:stCondLst>
                                    <p:cond delay="0"/>
                                  </p:stCondLst>
                                  <p:childTnLst>
                                    <p:set>
                                      <p:cBhvr>
                                        <p:cTn id="22" dur="1" fill="hold">
                                          <p:stCondLst>
                                            <p:cond delay="0"/>
                                          </p:stCondLst>
                                        </p:cTn>
                                        <p:tgtEl>
                                          <p:spTgt spid="4"/>
                                        </p:tgtEl>
                                        <p:attrNameLst>
                                          <p:attrName>style.visibility</p:attrName>
                                        </p:attrNameLst>
                                      </p:cBhvr>
                                      <p:to>
                                        <p:strVal val="hidden"/>
                                      </p:to>
                                    </p:set>
                                  </p:childTnLst>
                                </p:cTn>
                              </p:par>
                              <p:par>
                                <p:cTn id="23" presetID="1" presetClass="exit" presetSubtype="0" fill="hold" grpId="0" nodeType="withEffect">
                                  <p:stCondLst>
                                    <p:cond delay="0"/>
                                  </p:stCondLst>
                                  <p:childTnLst>
                                    <p:set>
                                      <p:cBhvr>
                                        <p:cTn id="24" dur="1" fill="hold">
                                          <p:stCondLst>
                                            <p:cond delay="0"/>
                                          </p:stCondLst>
                                        </p:cTn>
                                        <p:tgtEl>
                                          <p:spTgt spid="5"/>
                                        </p:tgtEl>
                                        <p:attrNameLst>
                                          <p:attrName>style.visibility</p:attrName>
                                        </p:attrNameLst>
                                      </p:cBhvr>
                                      <p:to>
                                        <p:strVal val="hidden"/>
                                      </p:to>
                                    </p:set>
                                  </p:childTnLst>
                                </p:cTn>
                              </p:par>
                              <p:par>
                                <p:cTn id="25" presetID="1" presetClass="exit" presetSubtype="0" fill="hold" nodeType="withEffect">
                                  <p:stCondLst>
                                    <p:cond delay="0"/>
                                  </p:stCondLst>
                                  <p:childTnLst>
                                    <p:set>
                                      <p:cBhvr>
                                        <p:cTn id="26" dur="1" fill="hold">
                                          <p:stCondLst>
                                            <p:cond delay="0"/>
                                          </p:stCondLst>
                                        </p:cTn>
                                        <p:tgtEl>
                                          <p:spTgt spid="10"/>
                                        </p:tgtEl>
                                        <p:attrNameLst>
                                          <p:attrName>style.visibility</p:attrName>
                                        </p:attrNameLst>
                                      </p:cBhvr>
                                      <p:to>
                                        <p:strVal val="hidden"/>
                                      </p:to>
                                    </p:set>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cBhvr additive="base">
                                        <p:cTn id="31" dur="500" fill="hold"/>
                                        <p:tgtEl>
                                          <p:spTgt spid="8"/>
                                        </p:tgtEl>
                                        <p:attrNameLst>
                                          <p:attrName>ppt_x</p:attrName>
                                        </p:attrNameLst>
                                      </p:cBhvr>
                                      <p:tavLst>
                                        <p:tav tm="0">
                                          <p:val>
                                            <p:strVal val="#ppt_x"/>
                                          </p:val>
                                        </p:tav>
                                        <p:tav tm="100000">
                                          <p:val>
                                            <p:strVal val="#ppt_x"/>
                                          </p:val>
                                        </p:tav>
                                      </p:tavLst>
                                    </p:anim>
                                    <p:anim calcmode="lin" valueType="num">
                                      <p:cBhvr additive="base">
                                        <p:cTn id="32"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8" grpId="0" animBg="1"/>
      <p:bldP spid="6" grpId="0"/>
      <p:bldP spid="5" grpId="0"/>
      <p:bldP spid="5" grpId="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z="4400" dirty="0" smtClean="0"/>
              <a:t>Demo4 – Custom Properties</a:t>
            </a:r>
            <a:br>
              <a:rPr lang="en-US" sz="4400" dirty="0" smtClean="0"/>
            </a:br>
            <a:r>
              <a:rPr lang="en-US" sz="4400" dirty="0"/>
              <a:t/>
            </a:r>
            <a:br>
              <a:rPr lang="en-US" sz="4400" dirty="0"/>
            </a:br>
            <a:r>
              <a:rPr lang="en-US" sz="3200" dirty="0" smtClean="0"/>
              <a:t>Managed Navigation Image </a:t>
            </a:r>
            <a:r>
              <a:rPr lang="en-US" sz="3200" dirty="0" err="1" smtClean="0"/>
              <a:t>Urls</a:t>
            </a:r>
            <a:endParaRPr lang="en-US" sz="3200" dirty="0"/>
          </a:p>
        </p:txBody>
      </p:sp>
    </p:spTree>
    <p:extLst>
      <p:ext uri="{BB962C8B-B14F-4D97-AF65-F5344CB8AC3E}">
        <p14:creationId xmlns:p14="http://schemas.microsoft.com/office/powerpoint/2010/main" val="38122206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b-NO" dirty="0" err="1" smtClean="0"/>
              <a:t>What</a:t>
            </a:r>
            <a:r>
              <a:rPr lang="nb-NO" dirty="0" smtClean="0"/>
              <a:t> </a:t>
            </a:r>
            <a:r>
              <a:rPr lang="nb-NO" dirty="0" err="1" smtClean="0"/>
              <a:t>are</a:t>
            </a:r>
            <a:r>
              <a:rPr lang="nb-NO" dirty="0" smtClean="0"/>
              <a:t> </a:t>
            </a:r>
            <a:r>
              <a:rPr lang="nb-NO" dirty="0" err="1" smtClean="0"/>
              <a:t>we</a:t>
            </a:r>
            <a:r>
              <a:rPr lang="nb-NO" dirty="0" smtClean="0"/>
              <a:t> </a:t>
            </a:r>
            <a:r>
              <a:rPr lang="nb-NO" dirty="0" err="1" smtClean="0"/>
              <a:t>gonna</a:t>
            </a:r>
            <a:r>
              <a:rPr lang="nb-NO" dirty="0" smtClean="0"/>
              <a:t> do</a:t>
            </a:r>
            <a:endParaRPr lang="nb-NO" dirty="0"/>
          </a:p>
        </p:txBody>
      </p:sp>
      <p:sp>
        <p:nvSpPr>
          <p:cNvPr id="4" name="Rectangle 3"/>
          <p:cNvSpPr/>
          <p:nvPr/>
        </p:nvSpPr>
        <p:spPr>
          <a:xfrm>
            <a:off x="457597" y="1625054"/>
            <a:ext cx="9098815" cy="765348"/>
          </a:xfrm>
          <a:prstGeom prst="rect">
            <a:avLst/>
          </a:prstGeom>
          <a:solidFill>
            <a:srgbClr val="00A651">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3383" bIns="93383" rtlCol="0" anchor="ctr"/>
          <a:lstStyle/>
          <a:p>
            <a:pPr defTabSz="932559"/>
            <a:r>
              <a:rPr lang="nb-NO" sz="3600" dirty="0" err="1" smtClean="0">
                <a:solidFill>
                  <a:srgbClr val="FFFFFF"/>
                </a:solidFill>
              </a:rPr>
              <a:t>Integrate</a:t>
            </a:r>
            <a:r>
              <a:rPr lang="nb-NO" sz="3600" dirty="0" smtClean="0">
                <a:solidFill>
                  <a:srgbClr val="FFFFFF"/>
                </a:solidFill>
              </a:rPr>
              <a:t> </a:t>
            </a:r>
            <a:r>
              <a:rPr lang="nb-NO" sz="3600" dirty="0" err="1" smtClean="0">
                <a:solidFill>
                  <a:srgbClr val="FFFFFF"/>
                </a:solidFill>
              </a:rPr>
              <a:t>with</a:t>
            </a:r>
            <a:r>
              <a:rPr lang="nb-NO" sz="3600" dirty="0" smtClean="0">
                <a:solidFill>
                  <a:srgbClr val="FFFFFF"/>
                </a:solidFill>
              </a:rPr>
              <a:t> SharePoint </a:t>
            </a:r>
            <a:r>
              <a:rPr lang="nb-NO" sz="3600" dirty="0" err="1" smtClean="0">
                <a:solidFill>
                  <a:srgbClr val="FFFFFF"/>
                </a:solidFill>
              </a:rPr>
              <a:t>Navigation</a:t>
            </a:r>
            <a:endParaRPr lang="en-US" sz="3600" dirty="0" smtClean="0">
              <a:solidFill>
                <a:srgbClr val="FFFFFF">
                  <a:alpha val="99000"/>
                </a:srgbClr>
              </a:solidFill>
            </a:endParaRPr>
          </a:p>
        </p:txBody>
      </p:sp>
      <p:sp>
        <p:nvSpPr>
          <p:cNvPr id="8" name="Rectangle 7"/>
          <p:cNvSpPr/>
          <p:nvPr/>
        </p:nvSpPr>
        <p:spPr>
          <a:xfrm>
            <a:off x="467172" y="2552095"/>
            <a:ext cx="9098815" cy="76534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3383" bIns="93383" rtlCol="0" anchor="ctr"/>
          <a:lstStyle/>
          <a:p>
            <a:pPr defTabSz="932559"/>
            <a:r>
              <a:rPr lang="nb-NO" sz="3600" dirty="0">
                <a:solidFill>
                  <a:srgbClr val="FFFFFF"/>
                </a:solidFill>
              </a:rPr>
              <a:t>Product </a:t>
            </a:r>
            <a:r>
              <a:rPr lang="nb-NO" sz="3600" dirty="0" err="1">
                <a:solidFill>
                  <a:srgbClr val="FFFFFF"/>
                </a:solidFill>
              </a:rPr>
              <a:t>Category</a:t>
            </a:r>
            <a:r>
              <a:rPr lang="nb-NO" sz="3600" dirty="0">
                <a:solidFill>
                  <a:srgbClr val="FFFFFF"/>
                </a:solidFill>
              </a:rPr>
              <a:t> </a:t>
            </a:r>
            <a:r>
              <a:rPr lang="nb-NO" sz="3600" dirty="0" err="1">
                <a:solidFill>
                  <a:srgbClr val="FFFFFF"/>
                </a:solidFill>
              </a:rPr>
              <a:t>Search</a:t>
            </a:r>
            <a:endParaRPr lang="en-US" sz="3600" dirty="0">
              <a:solidFill>
                <a:srgbClr val="FFFFFF">
                  <a:alpha val="99000"/>
                </a:srgbClr>
              </a:solidFill>
            </a:endParaRPr>
          </a:p>
        </p:txBody>
      </p:sp>
      <p:sp>
        <p:nvSpPr>
          <p:cNvPr id="9" name="Rectangle 8"/>
          <p:cNvSpPr/>
          <p:nvPr/>
        </p:nvSpPr>
        <p:spPr>
          <a:xfrm>
            <a:off x="467172" y="3479136"/>
            <a:ext cx="9098815" cy="765348"/>
          </a:xfrm>
          <a:prstGeom prst="rect">
            <a:avLst/>
          </a:prstGeom>
          <a:solidFill>
            <a:srgbClr val="00A651">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3383" bIns="93383" rtlCol="0" anchor="ctr"/>
          <a:lstStyle/>
          <a:p>
            <a:pPr defTabSz="932559"/>
            <a:r>
              <a:rPr lang="nb-NO" sz="3600" dirty="0" smtClean="0">
                <a:solidFill>
                  <a:srgbClr val="FFFFFF"/>
                </a:solidFill>
              </a:rPr>
              <a:t>Analytics </a:t>
            </a:r>
            <a:r>
              <a:rPr lang="nb-NO" sz="3600" dirty="0" err="1" smtClean="0">
                <a:solidFill>
                  <a:srgbClr val="FFFFFF"/>
                </a:solidFill>
              </a:rPr>
              <a:t>Search</a:t>
            </a:r>
            <a:endParaRPr lang="en-US" sz="3600" dirty="0">
              <a:solidFill>
                <a:srgbClr val="FFFFFF">
                  <a:alpha val="99000"/>
                </a:srgbClr>
              </a:solidFill>
            </a:endParaRPr>
          </a:p>
        </p:txBody>
      </p:sp>
      <p:sp>
        <p:nvSpPr>
          <p:cNvPr id="10" name="Rectangle 9"/>
          <p:cNvSpPr/>
          <p:nvPr/>
        </p:nvSpPr>
        <p:spPr>
          <a:xfrm>
            <a:off x="467172" y="4406177"/>
            <a:ext cx="9098815" cy="765348"/>
          </a:xfrm>
          <a:prstGeom prst="rect">
            <a:avLst/>
          </a:prstGeom>
          <a:solidFill>
            <a:srgbClr val="00A651">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3383" bIns="93383" rtlCol="0" anchor="ctr"/>
          <a:lstStyle/>
          <a:p>
            <a:pPr defTabSz="932559"/>
            <a:r>
              <a:rPr lang="nb-NO" sz="3600" dirty="0" err="1" smtClean="0">
                <a:solidFill>
                  <a:srgbClr val="FFFFFF"/>
                </a:solidFill>
              </a:rPr>
              <a:t>Usage</a:t>
            </a:r>
            <a:r>
              <a:rPr lang="nb-NO" sz="3600" dirty="0" smtClean="0">
                <a:solidFill>
                  <a:srgbClr val="FFFFFF"/>
                </a:solidFill>
              </a:rPr>
              <a:t> </a:t>
            </a:r>
            <a:r>
              <a:rPr lang="nb-NO" sz="3600" dirty="0" err="1" smtClean="0">
                <a:solidFill>
                  <a:srgbClr val="FFFFFF"/>
                </a:solidFill>
              </a:rPr>
              <a:t>Events</a:t>
            </a:r>
            <a:endParaRPr lang="en-US" sz="3600" dirty="0">
              <a:solidFill>
                <a:srgbClr val="FFFFFF">
                  <a:alpha val="99000"/>
                </a:srgbClr>
              </a:solidFill>
            </a:endParaRPr>
          </a:p>
        </p:txBody>
      </p:sp>
      <p:sp>
        <p:nvSpPr>
          <p:cNvPr id="7" name="Rectangle 6"/>
          <p:cNvSpPr/>
          <p:nvPr/>
        </p:nvSpPr>
        <p:spPr>
          <a:xfrm>
            <a:off x="467172" y="5333218"/>
            <a:ext cx="9098815" cy="765348"/>
          </a:xfrm>
          <a:prstGeom prst="rect">
            <a:avLst/>
          </a:prstGeom>
          <a:solidFill>
            <a:srgbClr val="00A651">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3383" bIns="93383" rtlCol="0" anchor="ctr"/>
          <a:lstStyle/>
          <a:p>
            <a:pPr defTabSz="932559"/>
            <a:r>
              <a:rPr lang="en-US" sz="3600" dirty="0">
                <a:solidFill>
                  <a:srgbClr val="FFFFFF"/>
                </a:solidFill>
              </a:rPr>
              <a:t>Editorial Control</a:t>
            </a:r>
            <a:endParaRPr lang="en-US" sz="3600" dirty="0">
              <a:solidFill>
                <a:srgbClr val="FFFFFF">
                  <a:alpha val="99000"/>
                </a:srgbClr>
              </a:solidFill>
            </a:endParaRPr>
          </a:p>
        </p:txBody>
      </p:sp>
    </p:spTree>
    <p:extLst>
      <p:ext uri="{BB962C8B-B14F-4D97-AF65-F5344CB8AC3E}">
        <p14:creationId xmlns:p14="http://schemas.microsoft.com/office/powerpoint/2010/main" val="3766444377"/>
      </p:ext>
    </p:extLst>
  </p:cSld>
  <p:clrMapOvr>
    <a:masterClrMapping/>
  </p:clrMapOvr>
  <p:transition>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nb-NO" sz="4400" dirty="0"/>
              <a:t>User </a:t>
            </a:r>
            <a:r>
              <a:rPr lang="nb-NO" sz="4400" dirty="0" err="1" smtClean="0"/>
              <a:t>navigates</a:t>
            </a:r>
            <a:r>
              <a:rPr lang="nb-NO" sz="4400" dirty="0" smtClean="0"/>
              <a:t> – Connect </a:t>
            </a:r>
            <a:r>
              <a:rPr lang="nb-NO" sz="4400" dirty="0" err="1" smtClean="0"/>
              <a:t>navigation</a:t>
            </a:r>
            <a:r>
              <a:rPr lang="nb-NO" sz="4400" dirty="0" smtClean="0"/>
              <a:t> and </a:t>
            </a:r>
            <a:r>
              <a:rPr lang="nb-NO" sz="4400" dirty="0" err="1"/>
              <a:t>s</a:t>
            </a:r>
            <a:r>
              <a:rPr lang="nb-NO" sz="4400" dirty="0" err="1" smtClean="0"/>
              <a:t>earch</a:t>
            </a:r>
            <a:endParaRPr lang="en-US" sz="4400" dirty="0"/>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74639" y="1211415"/>
            <a:ext cx="5164844" cy="3775908"/>
          </a:xfrm>
          <a:prstGeom prst="rect">
            <a:avLst/>
          </a:prstGeom>
        </p:spPr>
      </p:pic>
      <p:sp>
        <p:nvSpPr>
          <p:cNvPr id="13" name="TextBox 12"/>
          <p:cNvSpPr txBox="1"/>
          <p:nvPr/>
        </p:nvSpPr>
        <p:spPr>
          <a:xfrm>
            <a:off x="271582" y="5297462"/>
            <a:ext cx="4493089" cy="871008"/>
          </a:xfrm>
          <a:prstGeom prst="rect">
            <a:avLst/>
          </a:prstGeom>
          <a:noFill/>
        </p:spPr>
        <p:txBody>
          <a:bodyPr wrap="none" lIns="182880" tIns="146304" rIns="182880" bIns="146304" rtlCol="0">
            <a:spAutoFit/>
          </a:bodyPr>
          <a:lstStyle/>
          <a:p>
            <a:pPr>
              <a:lnSpc>
                <a:spcPct val="90000"/>
              </a:lnSpc>
              <a:spcAft>
                <a:spcPts val="600"/>
              </a:spcAft>
            </a:pPr>
            <a:r>
              <a:rPr lang="nb-NO" b="1" dirty="0" err="1" smtClean="0">
                <a:gradFill>
                  <a:gsLst>
                    <a:gs pos="2917">
                      <a:srgbClr val="505050"/>
                    </a:gs>
                    <a:gs pos="30000">
                      <a:srgbClr val="505050"/>
                    </a:gs>
                  </a:gsLst>
                  <a:lin ang="5400000" scaled="0"/>
                </a:gradFill>
              </a:rPr>
              <a:t>Indexed</a:t>
            </a:r>
            <a:r>
              <a:rPr lang="nb-NO" b="1" dirty="0" smtClean="0">
                <a:gradFill>
                  <a:gsLst>
                    <a:gs pos="2917">
                      <a:srgbClr val="505050"/>
                    </a:gs>
                    <a:gs pos="30000">
                      <a:srgbClr val="505050"/>
                    </a:gs>
                  </a:gsLst>
                  <a:lin ang="5400000" scaled="0"/>
                </a:gradFill>
              </a:rPr>
              <a:t> Item</a:t>
            </a:r>
            <a:endParaRPr lang="nb-NO" dirty="0" smtClean="0">
              <a:gradFill>
                <a:gsLst>
                  <a:gs pos="2917">
                    <a:srgbClr val="505050"/>
                  </a:gs>
                  <a:gs pos="30000">
                    <a:srgbClr val="505050"/>
                  </a:gs>
                </a:gsLst>
                <a:lin ang="5400000" scaled="0"/>
              </a:gradFill>
            </a:endParaRPr>
          </a:p>
          <a:p>
            <a:pPr>
              <a:lnSpc>
                <a:spcPct val="90000"/>
              </a:lnSpc>
              <a:spcAft>
                <a:spcPts val="600"/>
              </a:spcAft>
            </a:pPr>
            <a:r>
              <a:rPr lang="nb-NO" dirty="0" err="1" smtClean="0">
                <a:solidFill>
                  <a:srgbClr val="505050"/>
                </a:solidFill>
              </a:rPr>
              <a:t>ProductCatalogItemCategory:</a:t>
            </a:r>
            <a:r>
              <a:rPr lang="nb-NO" dirty="0" err="1" smtClean="0">
                <a:solidFill>
                  <a:srgbClr val="00B050"/>
                </a:solidFill>
              </a:rPr>
              <a:t>TermGuid</a:t>
            </a:r>
            <a:endParaRPr lang="nb-NO" dirty="0" smtClean="0">
              <a:solidFill>
                <a:srgbClr val="00B050"/>
              </a:solidFill>
            </a:endParaRPr>
          </a:p>
        </p:txBody>
      </p:sp>
      <p:sp>
        <p:nvSpPr>
          <p:cNvPr id="14" name="Rectangle 13"/>
          <p:cNvSpPr/>
          <p:nvPr/>
        </p:nvSpPr>
        <p:spPr>
          <a:xfrm>
            <a:off x="6106155" y="5297462"/>
            <a:ext cx="5800714" cy="1526572"/>
          </a:xfrm>
          <a:prstGeom prst="rect">
            <a:avLst/>
          </a:prstGeom>
        </p:spPr>
        <p:txBody>
          <a:bodyPr wrap="square">
            <a:spAutoFit/>
          </a:bodyPr>
          <a:lstStyle/>
          <a:p>
            <a:pPr>
              <a:lnSpc>
                <a:spcPct val="90000"/>
              </a:lnSpc>
              <a:spcAft>
                <a:spcPts val="600"/>
              </a:spcAft>
            </a:pPr>
            <a:r>
              <a:rPr lang="nb-NO" b="1" dirty="0" smtClean="0">
                <a:gradFill>
                  <a:gsLst>
                    <a:gs pos="2917">
                      <a:srgbClr val="505050"/>
                    </a:gs>
                    <a:gs pos="30000">
                      <a:srgbClr val="505050"/>
                    </a:gs>
                  </a:gsLst>
                  <a:lin ang="5400000" scaled="0"/>
                </a:gradFill>
              </a:rPr>
              <a:t>Node State </a:t>
            </a:r>
            <a:r>
              <a:rPr lang="nb-NO" b="1" dirty="0" err="1" smtClean="0">
                <a:gradFill>
                  <a:gsLst>
                    <a:gs pos="2917">
                      <a:srgbClr val="505050"/>
                    </a:gs>
                    <a:gs pos="30000">
                      <a:srgbClr val="505050"/>
                    </a:gs>
                  </a:gsLst>
                  <a:lin ang="5400000" scaled="0"/>
                </a:gradFill>
              </a:rPr>
              <a:t>Response</a:t>
            </a:r>
            <a:endParaRPr lang="nb-NO" dirty="0">
              <a:gradFill>
                <a:gsLst>
                  <a:gs pos="2917">
                    <a:srgbClr val="505050"/>
                  </a:gs>
                  <a:gs pos="30000">
                    <a:srgbClr val="505050"/>
                  </a:gs>
                </a:gsLst>
                <a:lin ang="5400000" scaled="0"/>
              </a:gradFill>
            </a:endParaRPr>
          </a:p>
          <a:p>
            <a:r>
              <a:rPr lang="nb-NO" sz="1200" dirty="0" smtClean="0">
                <a:solidFill>
                  <a:srgbClr val="0000FF"/>
                </a:solidFill>
                <a:highlight>
                  <a:srgbClr val="FFFFFF"/>
                </a:highlight>
                <a:latin typeface="Consolas" panose="020B0609020204030204" pitchFamily="49" charset="0"/>
              </a:rPr>
              <a:t>&lt;</a:t>
            </a:r>
            <a:r>
              <a:rPr lang="nb-NO" sz="1200" dirty="0" err="1">
                <a:solidFill>
                  <a:srgbClr val="A31515"/>
                </a:solidFill>
                <a:highlight>
                  <a:srgbClr val="FFFFFF"/>
                </a:highlight>
                <a:latin typeface="Consolas" panose="020B0609020204030204" pitchFamily="49" charset="0"/>
              </a:rPr>
              <a:t>d:Nodes</a:t>
            </a:r>
            <a:r>
              <a:rPr lang="nb-NO" sz="1200" dirty="0">
                <a:solidFill>
                  <a:srgbClr val="0000FF"/>
                </a:solidFill>
                <a:highlight>
                  <a:srgbClr val="FFFFFF"/>
                </a:highlight>
                <a:latin typeface="Consolas" panose="020B0609020204030204" pitchFamily="49" charset="0"/>
              </a:rPr>
              <a:t>&gt;</a:t>
            </a:r>
            <a:endParaRPr lang="nb-NO" sz="1200" dirty="0">
              <a:solidFill>
                <a:srgbClr val="000000"/>
              </a:solidFill>
              <a:highlight>
                <a:srgbClr val="FFFFFF"/>
              </a:highlight>
              <a:latin typeface="Consolas" panose="020B0609020204030204" pitchFamily="49" charset="0"/>
            </a:endParaRPr>
          </a:p>
          <a:p>
            <a:r>
              <a:rPr lang="nb-NO" sz="1200" dirty="0">
                <a:solidFill>
                  <a:srgbClr val="0000FF"/>
                </a:solidFill>
                <a:highlight>
                  <a:srgbClr val="FFFFFF"/>
                </a:highlight>
                <a:latin typeface="Consolas" panose="020B0609020204030204" pitchFamily="49" charset="0"/>
              </a:rPr>
              <a:t>  </a:t>
            </a:r>
            <a:r>
              <a:rPr lang="nb-NO" sz="1200" dirty="0" smtClean="0">
                <a:solidFill>
                  <a:srgbClr val="0000FF"/>
                </a:solidFill>
                <a:highlight>
                  <a:srgbClr val="FFFFFF"/>
                </a:highlight>
                <a:latin typeface="Consolas" panose="020B0609020204030204" pitchFamily="49" charset="0"/>
              </a:rPr>
              <a:t>&lt;</a:t>
            </a:r>
            <a:r>
              <a:rPr lang="nb-NO" sz="1200" dirty="0" err="1">
                <a:solidFill>
                  <a:srgbClr val="A31515"/>
                </a:solidFill>
                <a:highlight>
                  <a:srgbClr val="FFFFFF"/>
                </a:highlight>
                <a:latin typeface="Consolas" panose="020B0609020204030204" pitchFamily="49" charset="0"/>
              </a:rPr>
              <a:t>d:element</a:t>
            </a:r>
            <a:r>
              <a:rPr lang="nb-NO" sz="1200" dirty="0">
                <a:solidFill>
                  <a:srgbClr val="0000FF"/>
                </a:solidFill>
                <a:highlight>
                  <a:srgbClr val="FFFFFF"/>
                </a:highlight>
                <a:latin typeface="Consolas" panose="020B0609020204030204" pitchFamily="49" charset="0"/>
              </a:rPr>
              <a:t> </a:t>
            </a:r>
            <a:r>
              <a:rPr lang="nb-NO" sz="1200" dirty="0">
                <a:solidFill>
                  <a:srgbClr val="FF0000"/>
                </a:solidFill>
                <a:highlight>
                  <a:srgbClr val="FFFFFF"/>
                </a:highlight>
                <a:latin typeface="Consolas" panose="020B0609020204030204" pitchFamily="49" charset="0"/>
              </a:rPr>
              <a:t>m:type</a:t>
            </a:r>
            <a:r>
              <a:rPr lang="nb-NO" sz="1200" dirty="0">
                <a:solidFill>
                  <a:srgbClr val="0000FF"/>
                </a:solidFill>
                <a:highlight>
                  <a:srgbClr val="FFFFFF"/>
                </a:highlight>
                <a:latin typeface="Consolas" panose="020B0609020204030204" pitchFamily="49" charset="0"/>
              </a:rPr>
              <a:t>=</a:t>
            </a:r>
            <a:r>
              <a:rPr lang="nb-NO" sz="1200" dirty="0">
                <a:solidFill>
                  <a:srgbClr val="000000"/>
                </a:solidFill>
                <a:highlight>
                  <a:srgbClr val="FFFFFF"/>
                </a:highlight>
                <a:latin typeface="Consolas" panose="020B0609020204030204" pitchFamily="49" charset="0"/>
              </a:rPr>
              <a:t>"</a:t>
            </a:r>
            <a:r>
              <a:rPr lang="nb-NO" sz="1200" dirty="0">
                <a:solidFill>
                  <a:srgbClr val="0000FF"/>
                </a:solidFill>
                <a:highlight>
                  <a:srgbClr val="FFFFFF"/>
                </a:highlight>
                <a:latin typeface="Consolas" panose="020B0609020204030204" pitchFamily="49" charset="0"/>
              </a:rPr>
              <a:t>SP.MenuNode</a:t>
            </a:r>
            <a:r>
              <a:rPr lang="nb-NO" sz="1200" dirty="0" smtClean="0">
                <a:solidFill>
                  <a:srgbClr val="000000"/>
                </a:solidFill>
                <a:highlight>
                  <a:srgbClr val="FFFFFF"/>
                </a:highlight>
                <a:latin typeface="Consolas" panose="020B0609020204030204" pitchFamily="49" charset="0"/>
              </a:rPr>
              <a:t>"</a:t>
            </a:r>
            <a:r>
              <a:rPr lang="nb-NO" sz="1200" dirty="0" smtClean="0">
                <a:solidFill>
                  <a:srgbClr val="0000FF"/>
                </a:solidFill>
                <a:highlight>
                  <a:srgbClr val="FFFFFF"/>
                </a:highlight>
                <a:latin typeface="Consolas" panose="020B0609020204030204" pitchFamily="49" charset="0"/>
              </a:rPr>
              <a:t>&gt;</a:t>
            </a:r>
            <a:endParaRPr lang="nb-NO" sz="1200" dirty="0" smtClean="0">
              <a:solidFill>
                <a:srgbClr val="000000"/>
              </a:solidFill>
              <a:highlight>
                <a:srgbClr val="FFFFFF"/>
              </a:highlight>
              <a:latin typeface="Consolas" panose="020B0609020204030204" pitchFamily="49" charset="0"/>
            </a:endParaRPr>
          </a:p>
          <a:p>
            <a:r>
              <a:rPr lang="nb-NO" sz="1200" dirty="0">
                <a:solidFill>
                  <a:srgbClr val="000000"/>
                </a:solidFill>
                <a:highlight>
                  <a:srgbClr val="FFFFFF"/>
                </a:highlight>
                <a:latin typeface="Consolas" panose="020B0609020204030204" pitchFamily="49" charset="0"/>
              </a:rPr>
              <a:t> </a:t>
            </a:r>
            <a:r>
              <a:rPr lang="nb-NO" sz="1200" dirty="0" smtClean="0">
                <a:solidFill>
                  <a:srgbClr val="000000"/>
                </a:solidFill>
                <a:highlight>
                  <a:srgbClr val="FFFFFF"/>
                </a:highlight>
                <a:latin typeface="Consolas" panose="020B0609020204030204" pitchFamily="49" charset="0"/>
              </a:rPr>
              <a:t> </a:t>
            </a:r>
            <a:r>
              <a:rPr lang="nb-NO" sz="1200" dirty="0" smtClean="0">
                <a:solidFill>
                  <a:srgbClr val="0000FF"/>
                </a:solidFill>
                <a:highlight>
                  <a:srgbClr val="FFFFFF"/>
                </a:highlight>
                <a:latin typeface="Consolas" panose="020B0609020204030204" pitchFamily="49" charset="0"/>
              </a:rPr>
              <a:t>&lt;</a:t>
            </a:r>
            <a:r>
              <a:rPr lang="nb-NO" sz="1200" dirty="0" err="1" smtClean="0">
                <a:solidFill>
                  <a:srgbClr val="A31515"/>
                </a:solidFill>
                <a:highlight>
                  <a:srgbClr val="FFFFFF"/>
                </a:highlight>
                <a:latin typeface="Consolas" panose="020B0609020204030204" pitchFamily="49" charset="0"/>
              </a:rPr>
              <a:t>d:FriendlyUrlSegment</a:t>
            </a:r>
            <a:r>
              <a:rPr lang="nb-NO" sz="1200" dirty="0" smtClean="0">
                <a:solidFill>
                  <a:srgbClr val="0000FF"/>
                </a:solidFill>
                <a:highlight>
                  <a:srgbClr val="FFFFFF"/>
                </a:highlight>
                <a:latin typeface="Consolas" panose="020B0609020204030204" pitchFamily="49" charset="0"/>
              </a:rPr>
              <a:t>&gt;</a:t>
            </a:r>
            <a:r>
              <a:rPr lang="nb-NO" sz="1200" dirty="0" err="1" smtClean="0">
                <a:solidFill>
                  <a:srgbClr val="505050"/>
                </a:solidFill>
                <a:highlight>
                  <a:srgbClr val="FFFFFF"/>
                </a:highlight>
                <a:latin typeface="Consolas" panose="020B0609020204030204" pitchFamily="49" charset="0"/>
              </a:rPr>
              <a:t>laptops</a:t>
            </a:r>
            <a:r>
              <a:rPr lang="nb-NO" sz="1200" dirty="0" smtClean="0">
                <a:solidFill>
                  <a:srgbClr val="0000FF"/>
                </a:solidFill>
                <a:highlight>
                  <a:srgbClr val="FFFFFF"/>
                </a:highlight>
                <a:latin typeface="Consolas" panose="020B0609020204030204" pitchFamily="49" charset="0"/>
              </a:rPr>
              <a:t>&lt;/</a:t>
            </a:r>
            <a:r>
              <a:rPr lang="nb-NO" sz="1200" dirty="0" err="1">
                <a:solidFill>
                  <a:srgbClr val="A31515"/>
                </a:solidFill>
                <a:highlight>
                  <a:srgbClr val="FFFFFF"/>
                </a:highlight>
                <a:latin typeface="Consolas" panose="020B0609020204030204" pitchFamily="49" charset="0"/>
              </a:rPr>
              <a:t>d:FriendlyUrlSegment</a:t>
            </a:r>
            <a:r>
              <a:rPr lang="nb-NO" sz="1200" dirty="0">
                <a:solidFill>
                  <a:srgbClr val="0000FF"/>
                </a:solidFill>
                <a:highlight>
                  <a:srgbClr val="FFFFFF"/>
                </a:highlight>
                <a:latin typeface="Consolas" panose="020B0609020204030204" pitchFamily="49" charset="0"/>
              </a:rPr>
              <a:t>&gt;</a:t>
            </a:r>
            <a:endParaRPr lang="nb-NO" sz="1200" dirty="0">
              <a:solidFill>
                <a:srgbClr val="000000"/>
              </a:solidFill>
              <a:highlight>
                <a:srgbClr val="FFFFFF"/>
              </a:highlight>
              <a:latin typeface="Consolas" panose="020B0609020204030204" pitchFamily="49" charset="0"/>
            </a:endParaRPr>
          </a:p>
          <a:p>
            <a:r>
              <a:rPr lang="nb-NO" sz="1200" dirty="0" smtClean="0">
                <a:solidFill>
                  <a:srgbClr val="000000"/>
                </a:solidFill>
                <a:highlight>
                  <a:srgbClr val="FFFFFF"/>
                </a:highlight>
                <a:latin typeface="Consolas" panose="020B0609020204030204" pitchFamily="49" charset="0"/>
              </a:rPr>
              <a:t>  …</a:t>
            </a:r>
            <a:endParaRPr lang="nb-NO" sz="1200" dirty="0">
              <a:solidFill>
                <a:srgbClr val="000000"/>
              </a:solidFill>
              <a:highlight>
                <a:srgbClr val="FFFFFF"/>
              </a:highlight>
              <a:latin typeface="Consolas" panose="020B0609020204030204" pitchFamily="49" charset="0"/>
            </a:endParaRPr>
          </a:p>
          <a:p>
            <a:r>
              <a:rPr lang="nb-NO" sz="1200" dirty="0">
                <a:solidFill>
                  <a:srgbClr val="0000FF"/>
                </a:solidFill>
                <a:highlight>
                  <a:srgbClr val="FFFFFF"/>
                </a:highlight>
                <a:latin typeface="Consolas" panose="020B0609020204030204" pitchFamily="49" charset="0"/>
              </a:rPr>
              <a:t> </a:t>
            </a:r>
            <a:r>
              <a:rPr lang="nb-NO" sz="1200" dirty="0" smtClean="0">
                <a:solidFill>
                  <a:srgbClr val="0000FF"/>
                </a:solidFill>
                <a:highlight>
                  <a:srgbClr val="FFFFFF"/>
                </a:highlight>
                <a:latin typeface="Consolas" panose="020B0609020204030204" pitchFamily="49" charset="0"/>
              </a:rPr>
              <a:t> </a:t>
            </a:r>
            <a:r>
              <a:rPr lang="nb-NO" sz="1200" dirty="0">
                <a:solidFill>
                  <a:srgbClr val="0000FF"/>
                </a:solidFill>
                <a:highlight>
                  <a:srgbClr val="FFFFFF"/>
                </a:highlight>
                <a:latin typeface="Consolas" panose="020B0609020204030204" pitchFamily="49" charset="0"/>
              </a:rPr>
              <a:t>&lt;</a:t>
            </a:r>
            <a:r>
              <a:rPr lang="nb-NO" sz="1200" dirty="0" err="1" smtClean="0">
                <a:solidFill>
                  <a:srgbClr val="A31515"/>
                </a:solidFill>
                <a:highlight>
                  <a:srgbClr val="FFFFFF"/>
                </a:highlight>
                <a:latin typeface="Consolas" panose="020B0609020204030204" pitchFamily="49" charset="0"/>
              </a:rPr>
              <a:t>d:Key</a:t>
            </a:r>
            <a:r>
              <a:rPr lang="nb-NO" sz="1200" dirty="0" smtClean="0">
                <a:solidFill>
                  <a:srgbClr val="0000FF"/>
                </a:solidFill>
                <a:highlight>
                  <a:srgbClr val="FFFFFF"/>
                </a:highlight>
                <a:latin typeface="Consolas" panose="020B0609020204030204" pitchFamily="49" charset="0"/>
              </a:rPr>
              <a:t>&gt;</a:t>
            </a:r>
            <a:r>
              <a:rPr lang="nb-NO" sz="1200" dirty="0" err="1" smtClean="0">
                <a:solidFill>
                  <a:srgbClr val="00B050"/>
                </a:solidFill>
                <a:highlight>
                  <a:srgbClr val="FFFFFF"/>
                </a:highlight>
                <a:latin typeface="Consolas" panose="020B0609020204030204" pitchFamily="49" charset="0"/>
              </a:rPr>
              <a:t>TermGuid</a:t>
            </a:r>
            <a:r>
              <a:rPr lang="nb-NO" sz="1200" dirty="0" smtClean="0">
                <a:solidFill>
                  <a:srgbClr val="0000FF"/>
                </a:solidFill>
                <a:highlight>
                  <a:srgbClr val="FFFFFF"/>
                </a:highlight>
                <a:latin typeface="Consolas" panose="020B0609020204030204" pitchFamily="49" charset="0"/>
              </a:rPr>
              <a:t>&lt;/</a:t>
            </a:r>
            <a:r>
              <a:rPr lang="nb-NO" sz="1200" dirty="0" err="1">
                <a:solidFill>
                  <a:srgbClr val="A31515"/>
                </a:solidFill>
                <a:highlight>
                  <a:srgbClr val="FFFFFF"/>
                </a:highlight>
                <a:latin typeface="Consolas" panose="020B0609020204030204" pitchFamily="49" charset="0"/>
              </a:rPr>
              <a:t>d:Key</a:t>
            </a:r>
            <a:r>
              <a:rPr lang="nb-NO" sz="1200" dirty="0" smtClean="0">
                <a:solidFill>
                  <a:srgbClr val="0000FF"/>
                </a:solidFill>
                <a:highlight>
                  <a:srgbClr val="FFFFFF"/>
                </a:highlight>
                <a:latin typeface="Consolas" panose="020B0609020204030204" pitchFamily="49" charset="0"/>
              </a:rPr>
              <a:t>&gt;</a:t>
            </a:r>
          </a:p>
          <a:p>
            <a:r>
              <a:rPr lang="nb-NO" sz="1200" dirty="0" smtClean="0">
                <a:solidFill>
                  <a:srgbClr val="0000FF"/>
                </a:solidFill>
                <a:highlight>
                  <a:srgbClr val="FFFFFF"/>
                </a:highlight>
                <a:latin typeface="Consolas" panose="020B0609020204030204" pitchFamily="49" charset="0"/>
              </a:rPr>
              <a:t>&lt;/</a:t>
            </a:r>
            <a:r>
              <a:rPr lang="nb-NO" sz="1200" dirty="0" err="1" smtClean="0">
                <a:solidFill>
                  <a:srgbClr val="A31515"/>
                </a:solidFill>
                <a:highlight>
                  <a:srgbClr val="FFFFFF"/>
                </a:highlight>
                <a:latin typeface="Consolas" panose="020B0609020204030204" pitchFamily="49" charset="0"/>
              </a:rPr>
              <a:t>d:Nodes</a:t>
            </a:r>
            <a:r>
              <a:rPr lang="nb-NO" sz="1200" dirty="0" smtClean="0">
                <a:solidFill>
                  <a:srgbClr val="0000FF"/>
                </a:solidFill>
                <a:highlight>
                  <a:srgbClr val="FFFFFF"/>
                </a:highlight>
                <a:latin typeface="Consolas" panose="020B0609020204030204" pitchFamily="49" charset="0"/>
              </a:rPr>
              <a:t>&gt;</a:t>
            </a:r>
            <a:endParaRPr lang="nb-NO" sz="1200" dirty="0">
              <a:solidFill>
                <a:srgbClr val="000000"/>
              </a:solidFill>
              <a:highlight>
                <a:srgbClr val="FFFFFF"/>
              </a:highlight>
              <a:latin typeface="Consolas" panose="020B0609020204030204" pitchFamily="49" charset="0"/>
            </a:endParaRPr>
          </a:p>
        </p:txBody>
      </p:sp>
      <p:cxnSp>
        <p:nvCxnSpPr>
          <p:cNvPr id="16" name="Straight Connector 15"/>
          <p:cNvCxnSpPr/>
          <p:nvPr/>
        </p:nvCxnSpPr>
        <p:spPr>
          <a:xfrm>
            <a:off x="2617837" y="4987323"/>
            <a:ext cx="0" cy="418801"/>
          </a:xfrm>
          <a:prstGeom prst="line">
            <a:avLst/>
          </a:prstGeom>
          <a:ln w="38100">
            <a:solidFill>
              <a:schemeClr val="tx2"/>
            </a:solidFill>
            <a:prstDash val="solid"/>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p:nvCxnSpPr>
        <p:spPr>
          <a:xfrm>
            <a:off x="7154341" y="4987323"/>
            <a:ext cx="0" cy="349884"/>
          </a:xfrm>
          <a:prstGeom prst="line">
            <a:avLst/>
          </a:prstGeom>
          <a:ln w="38100">
            <a:solidFill>
              <a:schemeClr val="tx2"/>
            </a:solidFill>
            <a:prstDash val="solid"/>
            <a:headEnd type="none" w="med" len="med"/>
            <a:tailEnd type="triangle" w="med" len="med"/>
          </a:ln>
        </p:spPr>
        <p:style>
          <a:lnRef idx="1">
            <a:schemeClr val="accent1"/>
          </a:lnRef>
          <a:fillRef idx="0">
            <a:schemeClr val="accent1"/>
          </a:fillRef>
          <a:effectRef idx="0">
            <a:schemeClr val="accent1"/>
          </a:effectRef>
          <a:fontRef idx="minor">
            <a:schemeClr val="tx1"/>
          </a:fontRef>
        </p:style>
      </p:cxnSp>
      <p:pic>
        <p:nvPicPr>
          <p:cNvPr id="19" name="Picture 18"/>
          <p:cNvPicPr>
            <a:picLocks noChangeAspect="1"/>
          </p:cNvPicPr>
          <p:nvPr/>
        </p:nvPicPr>
        <p:blipFill>
          <a:blip r:embed="rId4"/>
          <a:stretch>
            <a:fillRect/>
          </a:stretch>
        </p:blipFill>
        <p:spPr>
          <a:xfrm>
            <a:off x="6106155" y="1236553"/>
            <a:ext cx="2668817" cy="3750770"/>
          </a:xfrm>
          <a:prstGeom prst="rect">
            <a:avLst/>
          </a:prstGeom>
        </p:spPr>
      </p:pic>
      <p:cxnSp>
        <p:nvCxnSpPr>
          <p:cNvPr id="7" name="Straight Connector 6"/>
          <p:cNvCxnSpPr/>
          <p:nvPr/>
        </p:nvCxnSpPr>
        <p:spPr>
          <a:xfrm>
            <a:off x="2257797" y="4649390"/>
            <a:ext cx="4680520" cy="0"/>
          </a:xfrm>
          <a:prstGeom prst="line">
            <a:avLst/>
          </a:prstGeom>
          <a:ln w="38100">
            <a:solidFill>
              <a:schemeClr val="tx2"/>
            </a:solidFill>
            <a:prstDash val="solid"/>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3677753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9"/>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3"/>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0"/>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Executing </a:t>
            </a:r>
            <a:r>
              <a:rPr lang="en-US" dirty="0" err="1" smtClean="0"/>
              <a:t>RESTful</a:t>
            </a:r>
            <a:r>
              <a:rPr lang="en-US" dirty="0" smtClean="0"/>
              <a:t> searches</a:t>
            </a:r>
            <a:endParaRPr lang="en-US" dirty="0"/>
          </a:p>
        </p:txBody>
      </p:sp>
      <p:sp>
        <p:nvSpPr>
          <p:cNvPr id="4" name="TextBox 3"/>
          <p:cNvSpPr txBox="1"/>
          <p:nvPr/>
        </p:nvSpPr>
        <p:spPr>
          <a:xfrm>
            <a:off x="298082" y="1744662"/>
            <a:ext cx="11936601" cy="4847481"/>
          </a:xfrm>
          <a:prstGeom prst="rect">
            <a:avLst/>
          </a:prstGeom>
          <a:noFill/>
        </p:spPr>
        <p:txBody>
          <a:bodyPr wrap="none" lIns="182880" tIns="146304" rIns="182880" bIns="146304" rtlCol="0">
            <a:spAutoFit/>
          </a:bodyPr>
          <a:lstStyle/>
          <a:p>
            <a:pPr>
              <a:lnSpc>
                <a:spcPct val="90000"/>
              </a:lnSpc>
              <a:spcAft>
                <a:spcPts val="600"/>
              </a:spcAft>
            </a:pPr>
            <a:r>
              <a:rPr lang="en-US" sz="2200" dirty="0" smtClean="0">
                <a:solidFill>
                  <a:sysClr val="windowText" lastClr="000000"/>
                </a:solidFill>
              </a:rPr>
              <a:t>Basic query</a:t>
            </a:r>
            <a:endParaRPr lang="en-US" sz="2200" dirty="0">
              <a:solidFill>
                <a:sysClr val="windowText" lastClr="000000"/>
              </a:solidFill>
            </a:endParaRPr>
          </a:p>
          <a:p>
            <a:pPr>
              <a:lnSpc>
                <a:spcPct val="90000"/>
              </a:lnSpc>
              <a:spcAft>
                <a:spcPts val="600"/>
              </a:spcAft>
            </a:pPr>
            <a:r>
              <a:rPr lang="en-US" sz="2000" b="1" dirty="0">
                <a:solidFill>
                  <a:sysClr val="windowText" lastClr="000000"/>
                </a:solidFill>
                <a:latin typeface="Consolas" pitchFamily="49" charset="0"/>
                <a:cs typeface="Consolas" pitchFamily="49" charset="0"/>
              </a:rPr>
              <a:t>http://server/site/_api/search/query?</a:t>
            </a:r>
            <a:r>
              <a:rPr lang="en-US" sz="2000" dirty="0">
                <a:solidFill>
                  <a:srgbClr val="012654">
                    <a:lumMod val="50000"/>
                    <a:lumOff val="50000"/>
                  </a:srgbClr>
                </a:solidFill>
                <a:latin typeface="Consolas" pitchFamily="49" charset="0"/>
                <a:cs typeface="Consolas" pitchFamily="49" charset="0"/>
              </a:rPr>
              <a:t>querytext</a:t>
            </a:r>
            <a:r>
              <a:rPr lang="en-US" sz="2000" dirty="0">
                <a:solidFill>
                  <a:sysClr val="windowText" lastClr="000000"/>
                </a:solidFill>
                <a:latin typeface="Consolas" pitchFamily="49" charset="0"/>
                <a:cs typeface="Consolas" pitchFamily="49" charset="0"/>
              </a:rPr>
              <a:t>=</a:t>
            </a:r>
            <a:r>
              <a:rPr lang="en-US" sz="2000" dirty="0">
                <a:solidFill>
                  <a:srgbClr val="BA141A"/>
                </a:solidFill>
                <a:latin typeface="Consolas" pitchFamily="49" charset="0"/>
                <a:cs typeface="Consolas" pitchFamily="49" charset="0"/>
              </a:rPr>
              <a:t>'{KQL Query</a:t>
            </a:r>
            <a:r>
              <a:rPr lang="en-US" sz="2000" dirty="0" smtClean="0">
                <a:solidFill>
                  <a:srgbClr val="BA141A"/>
                </a:solidFill>
                <a:latin typeface="Consolas" pitchFamily="49" charset="0"/>
                <a:cs typeface="Consolas" pitchFamily="49" charset="0"/>
              </a:rPr>
              <a:t>}'</a:t>
            </a:r>
            <a:endParaRPr lang="en-US" sz="2000" dirty="0">
              <a:solidFill>
                <a:srgbClr val="BA141A"/>
              </a:solidFill>
              <a:latin typeface="Consolas" pitchFamily="49" charset="0"/>
              <a:cs typeface="Consolas" pitchFamily="49" charset="0"/>
            </a:endParaRPr>
          </a:p>
          <a:p>
            <a:pPr>
              <a:lnSpc>
                <a:spcPct val="90000"/>
              </a:lnSpc>
              <a:spcAft>
                <a:spcPts val="600"/>
              </a:spcAft>
            </a:pPr>
            <a:endParaRPr lang="en-US" sz="1400" dirty="0">
              <a:solidFill>
                <a:sysClr val="windowText" lastClr="000000"/>
              </a:solidFill>
            </a:endParaRPr>
          </a:p>
          <a:p>
            <a:pPr>
              <a:lnSpc>
                <a:spcPct val="90000"/>
              </a:lnSpc>
              <a:spcAft>
                <a:spcPts val="600"/>
              </a:spcAft>
            </a:pPr>
            <a:r>
              <a:rPr lang="en-US" sz="2200" dirty="0" smtClean="0">
                <a:solidFill>
                  <a:sysClr val="windowText" lastClr="000000"/>
                </a:solidFill>
              </a:rPr>
              <a:t>Get all products in a category</a:t>
            </a:r>
            <a:endParaRPr lang="en-US" sz="2200" dirty="0">
              <a:solidFill>
                <a:sysClr val="windowText" lastClr="000000"/>
              </a:solidFill>
            </a:endParaRPr>
          </a:p>
          <a:p>
            <a:pPr>
              <a:lnSpc>
                <a:spcPct val="90000"/>
              </a:lnSpc>
              <a:spcAft>
                <a:spcPts val="600"/>
              </a:spcAft>
            </a:pPr>
            <a:r>
              <a:rPr lang="en-US" sz="2000" b="1" dirty="0">
                <a:solidFill>
                  <a:sysClr val="windowText" lastClr="000000"/>
                </a:solidFill>
                <a:latin typeface="Consolas" panose="020B0609020204030204" pitchFamily="49" charset="0"/>
                <a:cs typeface="Consolas" pitchFamily="49" charset="0"/>
              </a:rPr>
              <a:t>http://server/site/_api/search/query?</a:t>
            </a:r>
            <a:r>
              <a:rPr lang="en-US" sz="2000" dirty="0">
                <a:solidFill>
                  <a:srgbClr val="012654">
                    <a:lumMod val="50000"/>
                    <a:lumOff val="50000"/>
                  </a:srgbClr>
                </a:solidFill>
                <a:latin typeface="Consolas" panose="020B0609020204030204" pitchFamily="49" charset="0"/>
                <a:cs typeface="Consolas" panose="020B0609020204030204" pitchFamily="49" charset="0"/>
              </a:rPr>
              <a:t>querytext</a:t>
            </a:r>
            <a:r>
              <a:rPr lang="en-US" sz="2000" dirty="0">
                <a:solidFill>
                  <a:sysClr val="windowText" lastClr="000000"/>
                </a:solidFill>
                <a:latin typeface="Consolas" panose="020B0609020204030204" pitchFamily="49" charset="0"/>
                <a:cs typeface="Consolas" panose="020B0609020204030204" pitchFamily="49" charset="0"/>
              </a:rPr>
              <a:t>=</a:t>
            </a:r>
            <a:r>
              <a:rPr lang="en-US" sz="2000" dirty="0">
                <a:solidFill>
                  <a:srgbClr val="B4009E"/>
                </a:solidFill>
                <a:latin typeface="Consolas" panose="020B0609020204030204" pitchFamily="49" charset="0"/>
                <a:cs typeface="Consolas" panose="020B0609020204030204" pitchFamily="49" charset="0"/>
              </a:rPr>
              <a:t>'ProductCatalogItemCategory</a:t>
            </a:r>
            <a:r>
              <a:rPr lang="en-US" sz="2000" dirty="0" smtClean="0">
                <a:solidFill>
                  <a:srgbClr val="BA141A"/>
                </a:solidFill>
                <a:latin typeface="Consolas" panose="020B0609020204030204" pitchFamily="49" charset="0"/>
                <a:cs typeface="Consolas" panose="020B0609020204030204" pitchFamily="49" charset="0"/>
              </a:rPr>
              <a:t>:#</a:t>
            </a:r>
            <a:r>
              <a:rPr lang="en-US" sz="2000" dirty="0" smtClean="0">
                <a:solidFill>
                  <a:srgbClr val="00A651"/>
                </a:solidFill>
                <a:latin typeface="Consolas" panose="020B0609020204030204" pitchFamily="49" charset="0"/>
                <a:cs typeface="Consolas" panose="020B0609020204030204" pitchFamily="49" charset="0"/>
              </a:rPr>
              <a:t>GUID</a:t>
            </a:r>
            <a:r>
              <a:rPr lang="en-US" sz="2000" dirty="0" smtClean="0">
                <a:solidFill>
                  <a:srgbClr val="BA141A"/>
                </a:solidFill>
                <a:latin typeface="Consolas" panose="020B0609020204030204" pitchFamily="49" charset="0"/>
                <a:cs typeface="Consolas" panose="020B0609020204030204" pitchFamily="49" charset="0"/>
              </a:rPr>
              <a:t>'</a:t>
            </a:r>
            <a:r>
              <a:rPr lang="en-US" sz="2000" dirty="0" smtClean="0">
                <a:solidFill>
                  <a:sysClr val="windowText" lastClr="000000"/>
                </a:solidFill>
                <a:latin typeface="Consolas" panose="020B0609020204030204" pitchFamily="49" charset="0"/>
                <a:cs typeface="Consolas" panose="020B0609020204030204" pitchFamily="49" charset="0"/>
              </a:rPr>
              <a:t>&amp;</a:t>
            </a:r>
          </a:p>
          <a:p>
            <a:pPr>
              <a:lnSpc>
                <a:spcPct val="90000"/>
              </a:lnSpc>
              <a:spcAft>
                <a:spcPts val="600"/>
              </a:spcAft>
            </a:pPr>
            <a:endParaRPr lang="en-US" sz="2000" dirty="0">
              <a:solidFill>
                <a:srgbClr val="BA141A"/>
              </a:solidFill>
              <a:latin typeface="Consolas" panose="020B0609020204030204" pitchFamily="49" charset="0"/>
              <a:cs typeface="Consolas" panose="020B0609020204030204" pitchFamily="49" charset="0"/>
            </a:endParaRPr>
          </a:p>
          <a:p>
            <a:pPr>
              <a:lnSpc>
                <a:spcPct val="90000"/>
              </a:lnSpc>
              <a:spcAft>
                <a:spcPts val="600"/>
              </a:spcAft>
            </a:pPr>
            <a:endParaRPr lang="en-US" sz="2000" dirty="0" smtClean="0">
              <a:solidFill>
                <a:srgbClr val="BA141A"/>
              </a:solidFill>
              <a:latin typeface="Consolas" panose="020B0609020204030204" pitchFamily="49" charset="0"/>
              <a:cs typeface="Consolas" panose="020B0609020204030204" pitchFamily="49" charset="0"/>
            </a:endParaRPr>
          </a:p>
          <a:p>
            <a:pPr>
              <a:lnSpc>
                <a:spcPct val="90000"/>
              </a:lnSpc>
              <a:spcAft>
                <a:spcPts val="600"/>
              </a:spcAft>
            </a:pPr>
            <a:endParaRPr lang="en-US" sz="2000" dirty="0">
              <a:solidFill>
                <a:srgbClr val="BA141A"/>
              </a:solidFill>
              <a:latin typeface="Consolas" panose="020B0609020204030204" pitchFamily="49" charset="0"/>
              <a:cs typeface="Consolas" panose="020B0609020204030204" pitchFamily="49" charset="0"/>
            </a:endParaRPr>
          </a:p>
          <a:p>
            <a:pPr>
              <a:lnSpc>
                <a:spcPct val="90000"/>
              </a:lnSpc>
              <a:spcAft>
                <a:spcPts val="600"/>
              </a:spcAft>
            </a:pPr>
            <a:r>
              <a:rPr lang="en-US" sz="2200" dirty="0" smtClean="0">
                <a:solidFill>
                  <a:sysClr val="windowText" lastClr="000000"/>
                </a:solidFill>
              </a:rPr>
              <a:t>Selecting managed properties</a:t>
            </a:r>
          </a:p>
          <a:p>
            <a:pPr>
              <a:lnSpc>
                <a:spcPct val="90000"/>
              </a:lnSpc>
              <a:spcAft>
                <a:spcPts val="600"/>
              </a:spcAft>
            </a:pPr>
            <a:r>
              <a:rPr lang="en-US" sz="2000" b="1" dirty="0" smtClean="0">
                <a:solidFill>
                  <a:sysClr val="windowText" lastClr="000000"/>
                </a:solidFill>
                <a:latin typeface="Consolas" panose="020B0609020204030204" pitchFamily="49" charset="0"/>
                <a:cs typeface="Consolas" pitchFamily="49" charset="0"/>
              </a:rPr>
              <a:t>http</a:t>
            </a:r>
            <a:r>
              <a:rPr lang="en-US" sz="2000" b="1" dirty="0">
                <a:solidFill>
                  <a:sysClr val="windowText" lastClr="000000"/>
                </a:solidFill>
                <a:latin typeface="Consolas" panose="020B0609020204030204" pitchFamily="49" charset="0"/>
                <a:cs typeface="Consolas" pitchFamily="49" charset="0"/>
              </a:rPr>
              <a:t>://server/site/_</a:t>
            </a:r>
            <a:r>
              <a:rPr lang="en-US" sz="2000" b="1" dirty="0" err="1">
                <a:solidFill>
                  <a:sysClr val="windowText" lastClr="000000"/>
                </a:solidFill>
                <a:latin typeface="Consolas" panose="020B0609020204030204" pitchFamily="49" charset="0"/>
                <a:cs typeface="Consolas" pitchFamily="49" charset="0"/>
              </a:rPr>
              <a:t>api</a:t>
            </a:r>
            <a:r>
              <a:rPr lang="en-US" sz="2000" b="1" dirty="0">
                <a:solidFill>
                  <a:sysClr val="windowText" lastClr="000000"/>
                </a:solidFill>
                <a:latin typeface="Consolas" panose="020B0609020204030204" pitchFamily="49" charset="0"/>
                <a:cs typeface="Consolas" pitchFamily="49" charset="0"/>
              </a:rPr>
              <a:t>/search/query</a:t>
            </a:r>
            <a:r>
              <a:rPr lang="en-US" sz="2000" b="1" dirty="0" smtClean="0">
                <a:solidFill>
                  <a:sysClr val="windowText" lastClr="000000"/>
                </a:solidFill>
                <a:latin typeface="Consolas" panose="020B0609020204030204" pitchFamily="49" charset="0"/>
                <a:cs typeface="Consolas" pitchFamily="49" charset="0"/>
              </a:rPr>
              <a:t>?</a:t>
            </a:r>
            <a:r>
              <a:rPr lang="en-US" sz="2000" dirty="0" smtClean="0">
                <a:solidFill>
                  <a:srgbClr val="012654">
                    <a:lumMod val="50000"/>
                    <a:lumOff val="50000"/>
                  </a:srgbClr>
                </a:solidFill>
                <a:latin typeface="Consolas" panose="020B0609020204030204" pitchFamily="49" charset="0"/>
                <a:cs typeface="Consolas" panose="020B0609020204030204" pitchFamily="49" charset="0"/>
              </a:rPr>
              <a:t>...</a:t>
            </a:r>
            <a:r>
              <a:rPr lang="en-US" sz="2000" dirty="0" smtClean="0">
                <a:solidFill>
                  <a:sysClr val="windowText" lastClr="000000"/>
                </a:solidFill>
                <a:latin typeface="Consolas" panose="020B0609020204030204" pitchFamily="49" charset="0"/>
                <a:cs typeface="Consolas" panose="020B0609020204030204" pitchFamily="49" charset="0"/>
              </a:rPr>
              <a:t>&amp;</a:t>
            </a:r>
            <a:r>
              <a:rPr lang="en-US" sz="2000" dirty="0" err="1">
                <a:solidFill>
                  <a:srgbClr val="012654">
                    <a:lumMod val="50000"/>
                    <a:lumOff val="50000"/>
                  </a:srgbClr>
                </a:solidFill>
                <a:latin typeface="Consolas" panose="020B0609020204030204" pitchFamily="49" charset="0"/>
                <a:cs typeface="Consolas" panose="020B0609020204030204" pitchFamily="49" charset="0"/>
              </a:rPr>
              <a:t>selectproperties</a:t>
            </a:r>
            <a:r>
              <a:rPr lang="en-US" sz="2000" dirty="0">
                <a:solidFill>
                  <a:sysClr val="windowText" lastClr="000000"/>
                </a:solidFill>
                <a:latin typeface="Consolas" panose="020B0609020204030204" pitchFamily="49" charset="0"/>
                <a:cs typeface="Consolas" panose="020B0609020204030204" pitchFamily="49" charset="0"/>
              </a:rPr>
              <a:t>=</a:t>
            </a:r>
            <a:r>
              <a:rPr lang="en-US" sz="2000" dirty="0" smtClean="0">
                <a:solidFill>
                  <a:sysClr val="windowText" lastClr="000000"/>
                </a:solidFill>
                <a:latin typeface="Consolas" panose="020B0609020204030204" pitchFamily="49" charset="0"/>
                <a:cs typeface="Consolas" panose="020B0609020204030204" pitchFamily="49" charset="0"/>
              </a:rPr>
              <a:t>'</a:t>
            </a:r>
            <a:r>
              <a:rPr lang="en-US" sz="2000" dirty="0" err="1" smtClean="0">
                <a:solidFill>
                  <a:srgbClr val="BA141A"/>
                </a:solidFill>
                <a:latin typeface="Consolas" panose="020B0609020204030204" pitchFamily="49" charset="0"/>
                <a:cs typeface="Consolas" panose="020B0609020204030204" pitchFamily="49" charset="0"/>
              </a:rPr>
              <a:t>Title,Rank</a:t>
            </a:r>
            <a:r>
              <a:rPr lang="en-US" sz="2000" dirty="0" smtClean="0">
                <a:solidFill>
                  <a:srgbClr val="BA141A"/>
                </a:solidFill>
                <a:latin typeface="Consolas" panose="020B0609020204030204" pitchFamily="49" charset="0"/>
                <a:cs typeface="Consolas" panose="020B0609020204030204" pitchFamily="49" charset="0"/>
              </a:rPr>
              <a:t>, …</a:t>
            </a:r>
            <a:r>
              <a:rPr lang="en-US" sz="2000" dirty="0">
                <a:solidFill>
                  <a:srgbClr val="BA141A"/>
                </a:solidFill>
                <a:latin typeface="Consolas" panose="020B0609020204030204" pitchFamily="49" charset="0"/>
                <a:cs typeface="Consolas" panose="020B0609020204030204" pitchFamily="49" charset="0"/>
              </a:rPr>
              <a:t>'</a:t>
            </a:r>
            <a:endParaRPr lang="en-US" sz="2000" dirty="0" smtClean="0">
              <a:solidFill>
                <a:srgbClr val="BA141A"/>
              </a:solidFill>
              <a:latin typeface="Consolas" panose="020B0609020204030204" pitchFamily="49" charset="0"/>
              <a:cs typeface="Consolas" panose="020B0609020204030204" pitchFamily="49" charset="0"/>
            </a:endParaRPr>
          </a:p>
          <a:p>
            <a:pPr>
              <a:lnSpc>
                <a:spcPct val="90000"/>
              </a:lnSpc>
              <a:spcAft>
                <a:spcPts val="600"/>
              </a:spcAft>
            </a:pPr>
            <a:endParaRPr lang="en-US" sz="2000" dirty="0">
              <a:solidFill>
                <a:srgbClr val="BA141A"/>
              </a:solidFill>
              <a:latin typeface="Consolas" panose="020B0609020204030204" pitchFamily="49" charset="0"/>
              <a:cs typeface="Consolas" panose="020B0609020204030204" pitchFamily="49" charset="0"/>
            </a:endParaRPr>
          </a:p>
          <a:p>
            <a:pPr>
              <a:lnSpc>
                <a:spcPct val="90000"/>
              </a:lnSpc>
              <a:spcAft>
                <a:spcPts val="600"/>
              </a:spcAft>
            </a:pPr>
            <a:r>
              <a:rPr lang="en-US" sz="2200" dirty="0" smtClean="0">
                <a:solidFill>
                  <a:sysClr val="windowText" lastClr="000000"/>
                </a:solidFill>
              </a:rPr>
              <a:t>Retrieving </a:t>
            </a:r>
            <a:r>
              <a:rPr lang="en-US" sz="2200" dirty="0">
                <a:solidFill>
                  <a:sysClr val="windowText" lastClr="000000"/>
                </a:solidFill>
              </a:rPr>
              <a:t>refiners</a:t>
            </a:r>
          </a:p>
          <a:p>
            <a:pPr>
              <a:lnSpc>
                <a:spcPct val="90000"/>
              </a:lnSpc>
              <a:spcAft>
                <a:spcPts val="600"/>
              </a:spcAft>
            </a:pPr>
            <a:r>
              <a:rPr lang="en-US" sz="2000" b="1" dirty="0">
                <a:solidFill>
                  <a:sysClr val="windowText" lastClr="000000"/>
                </a:solidFill>
                <a:latin typeface="Consolas" panose="020B0609020204030204" pitchFamily="49" charset="0"/>
                <a:cs typeface="Consolas" pitchFamily="49" charset="0"/>
              </a:rPr>
              <a:t>http://server/site/_</a:t>
            </a:r>
            <a:r>
              <a:rPr lang="en-US" sz="2000" b="1" dirty="0" err="1">
                <a:solidFill>
                  <a:sysClr val="windowText" lastClr="000000"/>
                </a:solidFill>
                <a:latin typeface="Consolas" panose="020B0609020204030204" pitchFamily="49" charset="0"/>
                <a:cs typeface="Consolas" pitchFamily="49" charset="0"/>
              </a:rPr>
              <a:t>api</a:t>
            </a:r>
            <a:r>
              <a:rPr lang="en-US" sz="2000" b="1" dirty="0">
                <a:solidFill>
                  <a:sysClr val="windowText" lastClr="000000"/>
                </a:solidFill>
                <a:latin typeface="Consolas" panose="020B0609020204030204" pitchFamily="49" charset="0"/>
                <a:cs typeface="Consolas" pitchFamily="49" charset="0"/>
              </a:rPr>
              <a:t>/search/query?</a:t>
            </a:r>
            <a:r>
              <a:rPr lang="en-US" sz="2000" dirty="0">
                <a:solidFill>
                  <a:srgbClr val="012654">
                    <a:lumMod val="50000"/>
                    <a:lumOff val="50000"/>
                  </a:srgbClr>
                </a:solidFill>
                <a:latin typeface="Consolas" panose="020B0609020204030204" pitchFamily="49" charset="0"/>
                <a:cs typeface="Consolas" panose="020B0609020204030204" pitchFamily="49" charset="0"/>
              </a:rPr>
              <a:t>...</a:t>
            </a:r>
            <a:r>
              <a:rPr lang="en-US" sz="2000" dirty="0">
                <a:solidFill>
                  <a:sysClr val="windowText" lastClr="000000"/>
                </a:solidFill>
                <a:latin typeface="Consolas" panose="020B0609020204030204" pitchFamily="49" charset="0"/>
                <a:cs typeface="Consolas" panose="020B0609020204030204" pitchFamily="49" charset="0"/>
              </a:rPr>
              <a:t>&amp;</a:t>
            </a:r>
            <a:r>
              <a:rPr lang="en-US" sz="2000" dirty="0">
                <a:solidFill>
                  <a:srgbClr val="012654">
                    <a:lumMod val="50000"/>
                    <a:lumOff val="50000"/>
                  </a:srgbClr>
                </a:solidFill>
                <a:latin typeface="Consolas" panose="020B0609020204030204" pitchFamily="49" charset="0"/>
                <a:cs typeface="Consolas" panose="020B0609020204030204" pitchFamily="49" charset="0"/>
              </a:rPr>
              <a:t>refiners</a:t>
            </a:r>
            <a:r>
              <a:rPr lang="en-US" sz="2000" dirty="0">
                <a:solidFill>
                  <a:sysClr val="windowText" lastClr="000000"/>
                </a:solidFill>
                <a:latin typeface="Consolas" panose="020B0609020204030204" pitchFamily="49" charset="0"/>
                <a:cs typeface="Consolas" panose="020B0609020204030204" pitchFamily="49" charset="0"/>
              </a:rPr>
              <a:t>=</a:t>
            </a:r>
            <a:r>
              <a:rPr lang="en-US" sz="2000" dirty="0">
                <a:solidFill>
                  <a:srgbClr val="BA141A"/>
                </a:solidFill>
                <a:latin typeface="Consolas" panose="020B0609020204030204" pitchFamily="49" charset="0"/>
                <a:cs typeface="Consolas" panose="020B0609020204030204" pitchFamily="49" charset="0"/>
              </a:rPr>
              <a:t>'</a:t>
            </a:r>
            <a:r>
              <a:rPr lang="en-US" sz="2000" dirty="0" err="1">
                <a:solidFill>
                  <a:srgbClr val="BA141A"/>
                </a:solidFill>
                <a:latin typeface="Consolas" panose="020B0609020204030204" pitchFamily="49" charset="0"/>
                <a:cs typeface="Consolas" panose="020B0609020204030204" pitchFamily="49" charset="0"/>
              </a:rPr>
              <a:t>RetPrice,RetColor</a:t>
            </a:r>
            <a:r>
              <a:rPr lang="en-US" sz="2000" dirty="0">
                <a:solidFill>
                  <a:srgbClr val="BA141A"/>
                </a:solidFill>
                <a:latin typeface="Consolas" panose="020B0609020204030204" pitchFamily="49" charset="0"/>
                <a:cs typeface="Consolas" panose="020B0609020204030204" pitchFamily="49" charset="0"/>
              </a:rPr>
              <a:t>, </a:t>
            </a:r>
            <a:r>
              <a:rPr lang="en-US" sz="2000" dirty="0" smtClean="0">
                <a:solidFill>
                  <a:srgbClr val="BA141A"/>
                </a:solidFill>
                <a:latin typeface="Consolas" panose="020B0609020204030204" pitchFamily="49" charset="0"/>
                <a:cs typeface="Consolas" panose="020B0609020204030204" pitchFamily="49" charset="0"/>
              </a:rPr>
              <a:t>…'</a:t>
            </a:r>
            <a:endParaRPr lang="en-US" sz="2000" dirty="0">
              <a:solidFill>
                <a:srgbClr val="BA141A"/>
              </a:solidFill>
              <a:latin typeface="Consolas" panose="020B0609020204030204" pitchFamily="49" charset="0"/>
              <a:cs typeface="Consolas" panose="020B0609020204030204" pitchFamily="49" charset="0"/>
            </a:endParaRPr>
          </a:p>
        </p:txBody>
      </p:sp>
      <p:sp>
        <p:nvSpPr>
          <p:cNvPr id="3" name="TextBox 2"/>
          <p:cNvSpPr txBox="1"/>
          <p:nvPr/>
        </p:nvSpPr>
        <p:spPr>
          <a:xfrm>
            <a:off x="5498157" y="3744026"/>
            <a:ext cx="2918107" cy="627864"/>
          </a:xfrm>
          <a:prstGeom prst="rect">
            <a:avLst/>
          </a:prstGeom>
          <a:noFill/>
        </p:spPr>
        <p:txBody>
          <a:bodyPr wrap="none" lIns="182880" tIns="146304" rIns="182880" bIns="146304" rtlCol="0">
            <a:spAutoFit/>
          </a:bodyPr>
          <a:lstStyle/>
          <a:p>
            <a:pPr>
              <a:lnSpc>
                <a:spcPct val="90000"/>
              </a:lnSpc>
              <a:spcAft>
                <a:spcPts val="600"/>
              </a:spcAft>
            </a:pPr>
            <a:r>
              <a:rPr lang="en-US" sz="2400" dirty="0" smtClean="0">
                <a:solidFill>
                  <a:sysClr val="windowText" lastClr="000000"/>
                </a:solidFill>
              </a:rPr>
              <a:t>Managed property</a:t>
            </a:r>
            <a:endParaRPr lang="nb-NO" sz="2400" dirty="0" smtClean="0">
              <a:gradFill>
                <a:gsLst>
                  <a:gs pos="2917">
                    <a:srgbClr val="FFFFFF"/>
                  </a:gs>
                  <a:gs pos="30000">
                    <a:srgbClr val="FFFFFF"/>
                  </a:gs>
                </a:gsLst>
                <a:lin ang="5400000" scaled="0"/>
              </a:gradFill>
            </a:endParaRPr>
          </a:p>
        </p:txBody>
      </p:sp>
      <p:sp>
        <p:nvSpPr>
          <p:cNvPr id="5" name="TextBox 4"/>
          <p:cNvSpPr txBox="1"/>
          <p:nvPr/>
        </p:nvSpPr>
        <p:spPr>
          <a:xfrm>
            <a:off x="9458597" y="3744026"/>
            <a:ext cx="2416624" cy="627864"/>
          </a:xfrm>
          <a:prstGeom prst="rect">
            <a:avLst/>
          </a:prstGeom>
          <a:noFill/>
        </p:spPr>
        <p:txBody>
          <a:bodyPr wrap="none" lIns="182880" tIns="146304" rIns="182880" bIns="146304" rtlCol="0">
            <a:spAutoFit/>
          </a:bodyPr>
          <a:lstStyle/>
          <a:p>
            <a:pPr>
              <a:lnSpc>
                <a:spcPct val="90000"/>
              </a:lnSpc>
              <a:spcAft>
                <a:spcPts val="600"/>
              </a:spcAft>
            </a:pPr>
            <a:r>
              <a:rPr lang="en-US" sz="2400" dirty="0" smtClean="0">
                <a:solidFill>
                  <a:sysClr val="windowText" lastClr="000000"/>
                </a:solidFill>
              </a:rPr>
              <a:t>Category GUID</a:t>
            </a:r>
            <a:endParaRPr lang="nb-NO" sz="2400" dirty="0" smtClean="0">
              <a:gradFill>
                <a:gsLst>
                  <a:gs pos="2917">
                    <a:srgbClr val="FFFFFF"/>
                  </a:gs>
                  <a:gs pos="30000">
                    <a:srgbClr val="FFFFFF"/>
                  </a:gs>
                </a:gsLst>
                <a:lin ang="5400000" scaled="0"/>
              </a:gradFill>
            </a:endParaRPr>
          </a:p>
        </p:txBody>
      </p:sp>
      <p:cxnSp>
        <p:nvCxnSpPr>
          <p:cNvPr id="6" name="Straight Connector 5"/>
          <p:cNvCxnSpPr/>
          <p:nvPr/>
        </p:nvCxnSpPr>
        <p:spPr>
          <a:xfrm flipV="1">
            <a:off x="7586389" y="3497263"/>
            <a:ext cx="360040" cy="360039"/>
          </a:xfrm>
          <a:prstGeom prst="line">
            <a:avLst/>
          </a:prstGeom>
          <a:ln w="57150">
            <a:solidFill>
              <a:schemeClr val="bg1"/>
            </a:solidFill>
            <a:prstDash val="solid"/>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flipV="1">
            <a:off x="11114781" y="3497263"/>
            <a:ext cx="288032" cy="360039"/>
          </a:xfrm>
          <a:prstGeom prst="line">
            <a:avLst/>
          </a:prstGeom>
          <a:ln w="57150">
            <a:solidFill>
              <a:schemeClr val="bg1"/>
            </a:solidFill>
            <a:prstDash val="solid"/>
            <a:headEnd type="none" w="med" len="med"/>
            <a:tailEnd type="triangle" w="med"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1022600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3" end="3"/>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
                                            <p:txEl>
                                              <p:pRg st="4" end="4"/>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6"/>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9"/>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5"/>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4">
                                            <p:txEl>
                                              <p:pRg st="8" end="8"/>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4">
                                            <p:txEl>
                                              <p:pRg st="9" end="9"/>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4">
                                            <p:txEl>
                                              <p:pRg st="11" end="11"/>
                                            </p:txEl>
                                          </p:spTgt>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4">
                                            <p:txEl>
                                              <p:pRg st="12" end="1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z="4400" dirty="0" smtClean="0"/>
              <a:t>Demo5 - </a:t>
            </a:r>
            <a:r>
              <a:rPr lang="en-US" sz="4400" dirty="0"/>
              <a:t>Search </a:t>
            </a:r>
            <a:r>
              <a:rPr lang="en-US" sz="4400" dirty="0" smtClean="0"/>
              <a:t>Queries</a:t>
            </a:r>
            <a:endParaRPr lang="en-US" sz="4400" dirty="0"/>
          </a:p>
        </p:txBody>
      </p:sp>
      <p:sp>
        <p:nvSpPr>
          <p:cNvPr id="5" name="Text Placeholder 4"/>
          <p:cNvSpPr>
            <a:spLocks noGrp="1"/>
          </p:cNvSpPr>
          <p:nvPr>
            <p:ph type="body" sz="quarter" idx="12"/>
          </p:nvPr>
        </p:nvSpPr>
        <p:spPr/>
        <p:txBody>
          <a:bodyPr/>
          <a:lstStyle/>
          <a:p>
            <a:r>
              <a:rPr lang="en-US" sz="3200" dirty="0"/>
              <a:t>Fetching Content and </a:t>
            </a:r>
            <a:r>
              <a:rPr lang="en-US" sz="3200" dirty="0" smtClean="0"/>
              <a:t>Contextual Refiners</a:t>
            </a:r>
            <a:endParaRPr lang="en-US" dirty="0"/>
          </a:p>
        </p:txBody>
      </p:sp>
    </p:spTree>
    <p:extLst>
      <p:ext uri="{BB962C8B-B14F-4D97-AF65-F5344CB8AC3E}">
        <p14:creationId xmlns:p14="http://schemas.microsoft.com/office/powerpoint/2010/main" val="13825677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b-NO" dirty="0" err="1" smtClean="0"/>
              <a:t>What</a:t>
            </a:r>
            <a:r>
              <a:rPr lang="nb-NO" dirty="0" smtClean="0"/>
              <a:t> </a:t>
            </a:r>
            <a:r>
              <a:rPr lang="nb-NO" dirty="0" err="1" smtClean="0"/>
              <a:t>are</a:t>
            </a:r>
            <a:r>
              <a:rPr lang="nb-NO" dirty="0" smtClean="0"/>
              <a:t> </a:t>
            </a:r>
            <a:r>
              <a:rPr lang="nb-NO" dirty="0" err="1" smtClean="0"/>
              <a:t>we</a:t>
            </a:r>
            <a:r>
              <a:rPr lang="nb-NO" dirty="0" smtClean="0"/>
              <a:t> </a:t>
            </a:r>
            <a:r>
              <a:rPr lang="nb-NO" dirty="0" err="1" smtClean="0"/>
              <a:t>gonna</a:t>
            </a:r>
            <a:r>
              <a:rPr lang="nb-NO" dirty="0" smtClean="0"/>
              <a:t> do</a:t>
            </a:r>
            <a:endParaRPr lang="nb-NO" dirty="0"/>
          </a:p>
        </p:txBody>
      </p:sp>
      <p:sp>
        <p:nvSpPr>
          <p:cNvPr id="4" name="Rectangle 3"/>
          <p:cNvSpPr/>
          <p:nvPr/>
        </p:nvSpPr>
        <p:spPr>
          <a:xfrm>
            <a:off x="457597" y="1625054"/>
            <a:ext cx="9098815" cy="765348"/>
          </a:xfrm>
          <a:prstGeom prst="rect">
            <a:avLst/>
          </a:prstGeom>
          <a:solidFill>
            <a:srgbClr val="00A651">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3383" bIns="93383" rtlCol="0" anchor="ctr"/>
          <a:lstStyle/>
          <a:p>
            <a:pPr defTabSz="932559"/>
            <a:r>
              <a:rPr lang="nb-NO" sz="3600" dirty="0" err="1" smtClean="0">
                <a:solidFill>
                  <a:srgbClr val="FFFFFF"/>
                </a:solidFill>
              </a:rPr>
              <a:t>Integrate</a:t>
            </a:r>
            <a:r>
              <a:rPr lang="nb-NO" sz="3600" dirty="0" smtClean="0">
                <a:solidFill>
                  <a:srgbClr val="FFFFFF"/>
                </a:solidFill>
              </a:rPr>
              <a:t> </a:t>
            </a:r>
            <a:r>
              <a:rPr lang="nb-NO" sz="3600" dirty="0" err="1" smtClean="0">
                <a:solidFill>
                  <a:srgbClr val="FFFFFF"/>
                </a:solidFill>
              </a:rPr>
              <a:t>with</a:t>
            </a:r>
            <a:r>
              <a:rPr lang="nb-NO" sz="3600" dirty="0" smtClean="0">
                <a:solidFill>
                  <a:srgbClr val="FFFFFF"/>
                </a:solidFill>
              </a:rPr>
              <a:t> SharePoint </a:t>
            </a:r>
            <a:r>
              <a:rPr lang="nb-NO" sz="3600" dirty="0" err="1" smtClean="0">
                <a:solidFill>
                  <a:srgbClr val="FFFFFF"/>
                </a:solidFill>
              </a:rPr>
              <a:t>Navigation</a:t>
            </a:r>
            <a:endParaRPr lang="en-US" sz="3600" dirty="0" smtClean="0">
              <a:solidFill>
                <a:srgbClr val="FFFFFF">
                  <a:alpha val="99000"/>
                </a:srgbClr>
              </a:solidFill>
            </a:endParaRPr>
          </a:p>
        </p:txBody>
      </p:sp>
      <p:sp>
        <p:nvSpPr>
          <p:cNvPr id="8" name="Rectangle 7"/>
          <p:cNvSpPr/>
          <p:nvPr/>
        </p:nvSpPr>
        <p:spPr>
          <a:xfrm>
            <a:off x="467172" y="2552095"/>
            <a:ext cx="9098815" cy="765348"/>
          </a:xfrm>
          <a:prstGeom prst="rect">
            <a:avLst/>
          </a:prstGeom>
          <a:solidFill>
            <a:srgbClr val="00A651">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3383" bIns="93383" rtlCol="0" anchor="ctr"/>
          <a:lstStyle/>
          <a:p>
            <a:pPr defTabSz="932559"/>
            <a:r>
              <a:rPr lang="nb-NO" sz="3600" dirty="0">
                <a:solidFill>
                  <a:srgbClr val="FFFFFF"/>
                </a:solidFill>
              </a:rPr>
              <a:t>Product </a:t>
            </a:r>
            <a:r>
              <a:rPr lang="nb-NO" sz="3600" dirty="0" err="1">
                <a:solidFill>
                  <a:srgbClr val="FFFFFF"/>
                </a:solidFill>
              </a:rPr>
              <a:t>Category</a:t>
            </a:r>
            <a:r>
              <a:rPr lang="nb-NO" sz="3600" dirty="0">
                <a:solidFill>
                  <a:srgbClr val="FFFFFF"/>
                </a:solidFill>
              </a:rPr>
              <a:t> </a:t>
            </a:r>
            <a:r>
              <a:rPr lang="nb-NO" sz="3600" dirty="0" err="1">
                <a:solidFill>
                  <a:srgbClr val="FFFFFF"/>
                </a:solidFill>
              </a:rPr>
              <a:t>Search</a:t>
            </a:r>
            <a:endParaRPr lang="en-US" sz="3600" dirty="0">
              <a:solidFill>
                <a:srgbClr val="FFFFFF">
                  <a:alpha val="99000"/>
                </a:srgbClr>
              </a:solidFill>
            </a:endParaRPr>
          </a:p>
        </p:txBody>
      </p:sp>
      <p:sp>
        <p:nvSpPr>
          <p:cNvPr id="9" name="Rectangle 8"/>
          <p:cNvSpPr/>
          <p:nvPr/>
        </p:nvSpPr>
        <p:spPr>
          <a:xfrm>
            <a:off x="467172" y="3479136"/>
            <a:ext cx="9098815" cy="765348"/>
          </a:xfrm>
          <a:prstGeom prst="rect">
            <a:avLst/>
          </a:prstGeom>
          <a:solidFill>
            <a:srgbClr val="00A651"/>
          </a:solidFill>
          <a:ln>
            <a:noFill/>
          </a:ln>
        </p:spPr>
        <p:style>
          <a:lnRef idx="2">
            <a:schemeClr val="accent1">
              <a:shade val="50000"/>
            </a:schemeClr>
          </a:lnRef>
          <a:fillRef idx="1">
            <a:schemeClr val="accent1"/>
          </a:fillRef>
          <a:effectRef idx="0">
            <a:schemeClr val="accent1"/>
          </a:effectRef>
          <a:fontRef idx="minor">
            <a:schemeClr val="lt1"/>
          </a:fontRef>
        </p:style>
        <p:txBody>
          <a:bodyPr lIns="93383" bIns="93383" rtlCol="0" anchor="ctr"/>
          <a:lstStyle/>
          <a:p>
            <a:pPr defTabSz="932559"/>
            <a:r>
              <a:rPr lang="nb-NO" sz="3600" dirty="0" smtClean="0">
                <a:solidFill>
                  <a:srgbClr val="FFFFFF"/>
                </a:solidFill>
              </a:rPr>
              <a:t>Analytics </a:t>
            </a:r>
            <a:r>
              <a:rPr lang="nb-NO" sz="3600" dirty="0" err="1" smtClean="0">
                <a:solidFill>
                  <a:srgbClr val="FFFFFF"/>
                </a:solidFill>
              </a:rPr>
              <a:t>Search</a:t>
            </a:r>
            <a:endParaRPr lang="en-US" sz="3600" dirty="0">
              <a:solidFill>
                <a:srgbClr val="FFFFFF">
                  <a:alpha val="99000"/>
                </a:srgbClr>
              </a:solidFill>
            </a:endParaRPr>
          </a:p>
        </p:txBody>
      </p:sp>
      <p:sp>
        <p:nvSpPr>
          <p:cNvPr id="10" name="Rectangle 9"/>
          <p:cNvSpPr/>
          <p:nvPr/>
        </p:nvSpPr>
        <p:spPr>
          <a:xfrm>
            <a:off x="467172" y="4406177"/>
            <a:ext cx="9098815" cy="765348"/>
          </a:xfrm>
          <a:prstGeom prst="rect">
            <a:avLst/>
          </a:prstGeom>
          <a:solidFill>
            <a:srgbClr val="00A651">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3383" bIns="93383" rtlCol="0" anchor="ctr"/>
          <a:lstStyle/>
          <a:p>
            <a:pPr defTabSz="932559"/>
            <a:r>
              <a:rPr lang="nb-NO" sz="3600" dirty="0" err="1" smtClean="0">
                <a:solidFill>
                  <a:srgbClr val="FFFFFF"/>
                </a:solidFill>
              </a:rPr>
              <a:t>Usage</a:t>
            </a:r>
            <a:r>
              <a:rPr lang="nb-NO" sz="3600" dirty="0" smtClean="0">
                <a:solidFill>
                  <a:srgbClr val="FFFFFF"/>
                </a:solidFill>
              </a:rPr>
              <a:t> </a:t>
            </a:r>
            <a:r>
              <a:rPr lang="nb-NO" sz="3600" dirty="0" err="1" smtClean="0">
                <a:solidFill>
                  <a:srgbClr val="FFFFFF"/>
                </a:solidFill>
              </a:rPr>
              <a:t>Events</a:t>
            </a:r>
            <a:endParaRPr lang="en-US" sz="3600" dirty="0">
              <a:solidFill>
                <a:srgbClr val="FFFFFF">
                  <a:alpha val="99000"/>
                </a:srgbClr>
              </a:solidFill>
            </a:endParaRPr>
          </a:p>
        </p:txBody>
      </p:sp>
      <p:sp>
        <p:nvSpPr>
          <p:cNvPr id="7" name="Rectangle 6"/>
          <p:cNvSpPr/>
          <p:nvPr/>
        </p:nvSpPr>
        <p:spPr>
          <a:xfrm>
            <a:off x="467172" y="5333218"/>
            <a:ext cx="9098815" cy="765348"/>
          </a:xfrm>
          <a:prstGeom prst="rect">
            <a:avLst/>
          </a:prstGeom>
          <a:solidFill>
            <a:srgbClr val="00A651">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3383" bIns="93383" rtlCol="0" anchor="ctr"/>
          <a:lstStyle/>
          <a:p>
            <a:pPr defTabSz="932559"/>
            <a:r>
              <a:rPr lang="en-US" sz="3600" dirty="0">
                <a:solidFill>
                  <a:srgbClr val="FFFFFF"/>
                </a:solidFill>
              </a:rPr>
              <a:t>Editorial Control</a:t>
            </a:r>
            <a:endParaRPr lang="en-US" sz="3600" dirty="0">
              <a:solidFill>
                <a:srgbClr val="FFFFFF">
                  <a:alpha val="99000"/>
                </a:srgbClr>
              </a:solidFill>
            </a:endParaRPr>
          </a:p>
        </p:txBody>
      </p:sp>
    </p:spTree>
    <p:extLst>
      <p:ext uri="{BB962C8B-B14F-4D97-AF65-F5344CB8AC3E}">
        <p14:creationId xmlns:p14="http://schemas.microsoft.com/office/powerpoint/2010/main" val="101674490"/>
      </p:ext>
    </p:extLst>
  </p:cSld>
  <p:clrMapOvr>
    <a:masterClrMapping/>
  </p:clrMapOvr>
  <p:transition>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z="3600" dirty="0">
                <a:gradFill>
                  <a:gsLst>
                    <a:gs pos="5833">
                      <a:srgbClr val="505050"/>
                    </a:gs>
                    <a:gs pos="18000">
                      <a:srgbClr val="505050"/>
                    </a:gs>
                  </a:gsLst>
                  <a:lin ang="5400000" scaled="0"/>
                </a:gradFill>
              </a:rPr>
              <a:t>Building Adaptive Companion Apps for Devices using SharePoint 2013</a:t>
            </a:r>
            <a:br>
              <a:rPr lang="en-US" sz="3600" dirty="0">
                <a:gradFill>
                  <a:gsLst>
                    <a:gs pos="5833">
                      <a:srgbClr val="505050"/>
                    </a:gs>
                    <a:gs pos="18000">
                      <a:srgbClr val="505050"/>
                    </a:gs>
                  </a:gsLst>
                  <a:lin ang="5400000" scaled="0"/>
                </a:gradFill>
              </a:rPr>
            </a:br>
            <a:endParaRPr lang="en-US" dirty="0"/>
          </a:p>
        </p:txBody>
      </p:sp>
      <p:sp>
        <p:nvSpPr>
          <p:cNvPr id="5" name="Text Placeholder 4"/>
          <p:cNvSpPr>
            <a:spLocks noGrp="1"/>
          </p:cNvSpPr>
          <p:nvPr>
            <p:ph type="body" sz="quarter" idx="12"/>
          </p:nvPr>
        </p:nvSpPr>
        <p:spPr/>
        <p:txBody>
          <a:bodyPr/>
          <a:lstStyle/>
          <a:p>
            <a:pPr lvl="0"/>
            <a:r>
              <a:rPr lang="en-US" sz="2800" dirty="0">
                <a:gradFill>
                  <a:gsLst>
                    <a:gs pos="2917">
                      <a:srgbClr val="505050"/>
                    </a:gs>
                    <a:gs pos="30000">
                      <a:srgbClr val="505050"/>
                    </a:gs>
                  </a:gsLst>
                  <a:lin ang="5400000" scaled="0"/>
                </a:gradFill>
              </a:rPr>
              <a:t>Manfred Berry		Rune </a:t>
            </a:r>
            <a:r>
              <a:rPr lang="en-US" sz="2800" dirty="0" err="1">
                <a:gradFill>
                  <a:gsLst>
                    <a:gs pos="2917">
                      <a:srgbClr val="505050"/>
                    </a:gs>
                    <a:gs pos="30000">
                      <a:srgbClr val="505050"/>
                    </a:gs>
                  </a:gsLst>
                  <a:lin ang="5400000" scaled="0"/>
                </a:gradFill>
              </a:rPr>
              <a:t>Zakariassen</a:t>
            </a:r>
            <a:r>
              <a:rPr lang="en-US" sz="2800" dirty="0">
                <a:gradFill>
                  <a:gsLst>
                    <a:gs pos="2917">
                      <a:srgbClr val="505050"/>
                    </a:gs>
                    <a:gs pos="30000">
                      <a:srgbClr val="505050"/>
                    </a:gs>
                  </a:gsLst>
                  <a:lin ang="5400000" scaled="0"/>
                </a:gradFill>
              </a:rPr>
              <a:t> Senior </a:t>
            </a:r>
            <a:r>
              <a:rPr lang="en-US" sz="2800" dirty="0" err="1">
                <a:gradFill>
                  <a:gsLst>
                    <a:gs pos="2917">
                      <a:srgbClr val="505050"/>
                    </a:gs>
                    <a:gs pos="30000">
                      <a:srgbClr val="505050"/>
                    </a:gs>
                  </a:gsLst>
                  <a:lin ang="5400000" scaled="0"/>
                </a:gradFill>
              </a:rPr>
              <a:t>Dev</a:t>
            </a:r>
            <a:r>
              <a:rPr lang="en-US" sz="2800" dirty="0">
                <a:gradFill>
                  <a:gsLst>
                    <a:gs pos="2917">
                      <a:srgbClr val="505050"/>
                    </a:gs>
                    <a:gs pos="30000">
                      <a:srgbClr val="505050"/>
                    </a:gs>
                  </a:gsLst>
                  <a:lin ang="5400000" scaled="0"/>
                </a:gradFill>
              </a:rPr>
              <a:t> Lead		Program Manager</a:t>
            </a:r>
          </a:p>
        </p:txBody>
      </p:sp>
      <p:sp>
        <p:nvSpPr>
          <p:cNvPr id="6" name="Text Placeholder 5"/>
          <p:cNvSpPr>
            <a:spLocks noGrp="1"/>
          </p:cNvSpPr>
          <p:nvPr>
            <p:ph type="body" sz="quarter" idx="13"/>
          </p:nvPr>
        </p:nvSpPr>
        <p:spPr/>
        <p:txBody>
          <a:bodyPr/>
          <a:lstStyle/>
          <a:p>
            <a:r>
              <a:rPr lang="en-US" dirty="0" smtClean="0"/>
              <a:t>SPC225</a:t>
            </a:r>
            <a:endParaRPr lang="en-US" dirty="0"/>
          </a:p>
        </p:txBody>
      </p:sp>
    </p:spTree>
    <p:extLst>
      <p:ext uri="{BB962C8B-B14F-4D97-AF65-F5344CB8AC3E}">
        <p14:creationId xmlns:p14="http://schemas.microsoft.com/office/powerpoint/2010/main" val="400950883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1948" y="233151"/>
            <a:ext cx="11370961" cy="762786"/>
          </a:xfrm>
        </p:spPr>
        <p:txBody>
          <a:bodyPr/>
          <a:lstStyle/>
          <a:p>
            <a:r>
              <a:rPr lang="en-US" dirty="0" smtClean="0"/>
              <a:t>Recommendations</a:t>
            </a:r>
            <a:endParaRPr lang="en-US" dirty="0"/>
          </a:p>
        </p:txBody>
      </p:sp>
      <p:sp>
        <p:nvSpPr>
          <p:cNvPr id="3" name="Content Placeholder 2"/>
          <p:cNvSpPr>
            <a:spLocks noGrp="1"/>
          </p:cNvSpPr>
          <p:nvPr>
            <p:ph type="body" sz="quarter" idx="10"/>
          </p:nvPr>
        </p:nvSpPr>
        <p:spPr>
          <a:xfrm>
            <a:off x="694758" y="2203937"/>
            <a:ext cx="5714274" cy="2228136"/>
          </a:xfrm>
          <a:prstGeom prst="rect">
            <a:avLst/>
          </a:prstGeom>
        </p:spPr>
        <p:txBody>
          <a:bodyPr>
            <a:normAutofit fontScale="92500"/>
          </a:bodyPr>
          <a:lstStyle/>
          <a:p>
            <a:pPr marL="0" indent="0">
              <a:spcBef>
                <a:spcPts val="2447"/>
              </a:spcBef>
              <a:buNone/>
            </a:pPr>
            <a:r>
              <a:rPr lang="en-US" sz="4079" dirty="0">
                <a:gradFill>
                  <a:gsLst>
                    <a:gs pos="100000">
                      <a:schemeClr val="tx2"/>
                    </a:gs>
                    <a:gs pos="0">
                      <a:schemeClr val="tx2"/>
                    </a:gs>
                  </a:gsLst>
                  <a:lin ang="5400000" scaled="0"/>
                </a:gradFill>
              </a:rPr>
              <a:t>Built-in recommendations</a:t>
            </a:r>
          </a:p>
          <a:p>
            <a:pPr marL="0" lvl="1" indent="0">
              <a:buNone/>
            </a:pPr>
            <a:r>
              <a:rPr lang="en-US" sz="2039" dirty="0" smtClean="0">
                <a:gradFill>
                  <a:gsLst>
                    <a:gs pos="100000">
                      <a:schemeClr val="tx1"/>
                    </a:gs>
                    <a:gs pos="6000">
                      <a:schemeClr val="tx1"/>
                    </a:gs>
                  </a:gsLst>
                  <a:lin ang="5400000" scaled="0"/>
                </a:gradFill>
              </a:rPr>
              <a:t>Event stream analysis</a:t>
            </a:r>
            <a:endParaRPr lang="en-US" sz="2039" dirty="0">
              <a:gradFill>
                <a:gsLst>
                  <a:gs pos="100000">
                    <a:schemeClr val="tx1"/>
                  </a:gs>
                  <a:gs pos="6000">
                    <a:schemeClr val="tx1"/>
                  </a:gs>
                </a:gsLst>
                <a:lin ang="5400000" scaled="0"/>
              </a:gradFill>
            </a:endParaRPr>
          </a:p>
          <a:p>
            <a:pPr marL="0" lvl="1" indent="0">
              <a:buNone/>
            </a:pPr>
            <a:r>
              <a:rPr lang="en-US" sz="2039" dirty="0" smtClean="0">
                <a:gradFill>
                  <a:gsLst>
                    <a:gs pos="100000">
                      <a:schemeClr val="tx1"/>
                    </a:gs>
                    <a:gs pos="6000">
                      <a:schemeClr val="tx1"/>
                    </a:gs>
                  </a:gsLst>
                  <a:lin ang="5400000" scaled="0"/>
                </a:gradFill>
              </a:rPr>
              <a:t>Item-to-item recommendations</a:t>
            </a:r>
            <a:endParaRPr lang="en-US" sz="2039" dirty="0">
              <a:gradFill>
                <a:gsLst>
                  <a:gs pos="100000">
                    <a:schemeClr val="tx1"/>
                  </a:gs>
                  <a:gs pos="6000">
                    <a:schemeClr val="tx1"/>
                  </a:gs>
                </a:gsLst>
                <a:lin ang="5400000" scaled="0"/>
              </a:gradFill>
            </a:endParaRPr>
          </a:p>
          <a:p>
            <a:pPr marL="0" lvl="1" indent="0">
              <a:buNone/>
            </a:pPr>
            <a:r>
              <a:rPr lang="en-US" sz="2039" dirty="0" smtClean="0">
                <a:gradFill>
                  <a:gsLst>
                    <a:gs pos="100000">
                      <a:schemeClr val="tx1"/>
                    </a:gs>
                    <a:gs pos="6000">
                      <a:schemeClr val="tx1"/>
                    </a:gs>
                  </a:gsLst>
                  <a:lin ang="5400000" scaled="0"/>
                </a:gradFill>
              </a:rPr>
              <a:t>Stored in “</a:t>
            </a:r>
            <a:r>
              <a:rPr lang="en-US" sz="2039" dirty="0" err="1" smtClean="0">
                <a:gradFill>
                  <a:gsLst>
                    <a:gs pos="100000">
                      <a:schemeClr val="tx1"/>
                    </a:gs>
                    <a:gs pos="6000">
                      <a:schemeClr val="tx1"/>
                    </a:gs>
                  </a:gsLst>
                  <a:lin ang="5400000" scaled="0"/>
                </a:gradFill>
              </a:rPr>
              <a:t>recommendedfor</a:t>
            </a:r>
            <a:r>
              <a:rPr lang="en-US" sz="2039" dirty="0" smtClean="0">
                <a:gradFill>
                  <a:gsLst>
                    <a:gs pos="100000">
                      <a:schemeClr val="tx1"/>
                    </a:gs>
                    <a:gs pos="6000">
                      <a:schemeClr val="tx1"/>
                    </a:gs>
                  </a:gsLst>
                  <a:lin ang="5400000" scaled="0"/>
                </a:gradFill>
              </a:rPr>
              <a:t>:” </a:t>
            </a:r>
            <a:r>
              <a:rPr lang="en-US" sz="2039" dirty="0">
                <a:gradFill>
                  <a:gsLst>
                    <a:gs pos="100000">
                      <a:schemeClr val="tx1"/>
                    </a:gs>
                    <a:gs pos="6000">
                      <a:schemeClr val="tx1"/>
                    </a:gs>
                  </a:gsLst>
                  <a:lin ang="5400000" scaled="0"/>
                </a:gradFill>
              </a:rPr>
              <a:t>managed property</a:t>
            </a:r>
          </a:p>
          <a:p>
            <a:pPr marL="0" lvl="1" indent="0">
              <a:buNone/>
            </a:pPr>
            <a:r>
              <a:rPr lang="en-US" sz="2039" dirty="0">
                <a:gradFill>
                  <a:gsLst>
                    <a:gs pos="100000">
                      <a:schemeClr val="tx1"/>
                    </a:gs>
                    <a:gs pos="6000">
                      <a:schemeClr val="tx1"/>
                    </a:gs>
                  </a:gsLst>
                  <a:lin ang="5400000" scaled="0"/>
                </a:gradFill>
              </a:rPr>
              <a:t>Up to 12 configurable, weighted, events </a:t>
            </a:r>
          </a:p>
        </p:txBody>
      </p:sp>
      <p:pic>
        <p:nvPicPr>
          <p:cNvPr id="4" name="Picture 3"/>
          <p:cNvPicPr>
            <a:picLocks noChangeAspect="1"/>
          </p:cNvPicPr>
          <p:nvPr/>
        </p:nvPicPr>
        <p:blipFill>
          <a:blip r:embed="rId2"/>
          <a:stretch>
            <a:fillRect/>
          </a:stretch>
        </p:blipFill>
        <p:spPr>
          <a:xfrm>
            <a:off x="6795642" y="1281662"/>
            <a:ext cx="4980682" cy="4025941"/>
          </a:xfrm>
          <a:prstGeom prst="rect">
            <a:avLst/>
          </a:prstGeom>
          <a:effectLst>
            <a:outerShdw blurRad="50800" dist="38100" dir="2700000" algn="tl" rotWithShape="0">
              <a:prstClr val="black">
                <a:alpha val="40000"/>
              </a:prstClr>
            </a:outerShdw>
          </a:effectLst>
        </p:spPr>
      </p:pic>
      <p:sp>
        <p:nvSpPr>
          <p:cNvPr id="5" name="Rounded Rectangle 4"/>
          <p:cNvSpPr/>
          <p:nvPr/>
        </p:nvSpPr>
        <p:spPr bwMode="auto">
          <a:xfrm>
            <a:off x="6643624" y="3902637"/>
            <a:ext cx="5308898" cy="1327601"/>
          </a:xfrm>
          <a:prstGeom prst="roundRect">
            <a:avLst/>
          </a:prstGeom>
          <a:noFill/>
          <a:ln>
            <a:solidFill>
              <a:schemeClr val="accent1"/>
            </a:solidFill>
            <a:headEnd type="none" w="med" len="med"/>
            <a:tailEnd type="none" w="med" len="med"/>
          </a:ln>
          <a:effectLst>
            <a:glow rad="101600">
              <a:schemeClr val="accent1">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vert="horz" wrap="square" lIns="93232" tIns="46616" rIns="93232" bIns="46616" numCol="1" rtlCol="0" anchor="ctr" anchorCtr="0" compatLnSpc="1">
            <a:prstTxWarp prst="textNoShape">
              <a:avLst/>
            </a:prstTxWarp>
          </a:bodyPr>
          <a:lstStyle/>
          <a:p>
            <a:pPr algn="ctr" defTabSz="932010" fontAlgn="base">
              <a:spcBef>
                <a:spcPct val="0"/>
              </a:spcBef>
              <a:spcAft>
                <a:spcPct val="0"/>
              </a:spcAft>
            </a:pPr>
            <a:endParaRPr lang="en-US" sz="2039" dirty="0">
              <a:gradFill>
                <a:gsLst>
                  <a:gs pos="0">
                    <a:srgbClr val="FFFFFF"/>
                  </a:gs>
                  <a:gs pos="100000">
                    <a:srgbClr val="FFFFFF"/>
                  </a:gs>
                </a:gsLst>
                <a:lin ang="5400000" scaled="0"/>
              </a:gradFill>
            </a:endParaRPr>
          </a:p>
        </p:txBody>
      </p:sp>
      <p:sp>
        <p:nvSpPr>
          <p:cNvPr id="6" name="Rectangle 5"/>
          <p:cNvSpPr/>
          <p:nvPr/>
        </p:nvSpPr>
        <p:spPr bwMode="auto">
          <a:xfrm>
            <a:off x="529605" y="5657502"/>
            <a:ext cx="10153128" cy="86868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56" tIns="146304" rIns="186556" bIns="146304" numCol="1" spcCol="0" rtlCol="0" fromWordArt="0" anchor="t" anchorCtr="0" forceAA="0" compatLnSpc="1">
            <a:prstTxWarp prst="textNoShape">
              <a:avLst/>
            </a:prstTxWarp>
            <a:noAutofit/>
          </a:bodyPr>
          <a:lstStyle/>
          <a:p>
            <a:pPr fontAlgn="b">
              <a:spcAft>
                <a:spcPts val="400"/>
              </a:spcAft>
            </a:pPr>
            <a:r>
              <a:rPr lang="en-US" dirty="0">
                <a:solidFill>
                  <a:srgbClr val="FFFFFF"/>
                </a:solidFill>
              </a:rPr>
              <a:t>Tue 3:15pm - SPC076 - Deliver Adaptive and Personalized Experiences with SharePoint </a:t>
            </a:r>
            <a:r>
              <a:rPr lang="en-US" dirty="0" smtClean="0">
                <a:solidFill>
                  <a:srgbClr val="FFFFFF"/>
                </a:solidFill>
              </a:rPr>
              <a:t>2013 - Speakers</a:t>
            </a:r>
            <a:r>
              <a:rPr lang="en-US" dirty="0">
                <a:solidFill>
                  <a:srgbClr val="FFFFFF"/>
                </a:solidFill>
              </a:rPr>
              <a:t>: </a:t>
            </a:r>
            <a:r>
              <a:rPr lang="en-US" dirty="0" smtClean="0">
                <a:solidFill>
                  <a:srgbClr val="FFFFFF"/>
                </a:solidFill>
              </a:rPr>
              <a:t>Krister Mikalsen, Dag Eidesen </a:t>
            </a:r>
            <a:endParaRPr lang="en-US" dirty="0">
              <a:solidFill>
                <a:srgbClr val="FFFFFF"/>
              </a:solidFill>
            </a:endParaRPr>
          </a:p>
        </p:txBody>
      </p:sp>
    </p:spTree>
    <p:extLst>
      <p:ext uri="{BB962C8B-B14F-4D97-AF65-F5344CB8AC3E}">
        <p14:creationId xmlns:p14="http://schemas.microsoft.com/office/powerpoint/2010/main" val="376840831"/>
      </p:ext>
    </p:extLst>
  </p:cSld>
  <p:clrMapOvr>
    <a:masterClrMapping/>
  </p:clrMapOvr>
  <p:transition>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Recommendation Queries</a:t>
            </a:r>
            <a:endParaRPr lang="en-US" dirty="0"/>
          </a:p>
        </p:txBody>
      </p:sp>
      <p:sp>
        <p:nvSpPr>
          <p:cNvPr id="4" name="TextBox 3"/>
          <p:cNvSpPr txBox="1"/>
          <p:nvPr/>
        </p:nvSpPr>
        <p:spPr>
          <a:xfrm>
            <a:off x="169565" y="1744662"/>
            <a:ext cx="12600244" cy="2175980"/>
          </a:xfrm>
          <a:prstGeom prst="rect">
            <a:avLst/>
          </a:prstGeom>
          <a:noFill/>
        </p:spPr>
        <p:txBody>
          <a:bodyPr wrap="none" lIns="182880" tIns="146304" rIns="182880" bIns="146304" rtlCol="0">
            <a:spAutoFit/>
          </a:bodyPr>
          <a:lstStyle/>
          <a:p>
            <a:pPr>
              <a:lnSpc>
                <a:spcPct val="90000"/>
              </a:lnSpc>
              <a:spcAft>
                <a:spcPts val="600"/>
              </a:spcAft>
            </a:pPr>
            <a:r>
              <a:rPr lang="en-US" sz="2000" dirty="0" smtClean="0">
                <a:solidFill>
                  <a:sysClr val="windowText" lastClr="000000"/>
                </a:solidFill>
              </a:rPr>
              <a:t>Item-to-item recommendations</a:t>
            </a:r>
          </a:p>
          <a:p>
            <a:pPr>
              <a:lnSpc>
                <a:spcPct val="90000"/>
              </a:lnSpc>
              <a:spcAft>
                <a:spcPts val="600"/>
              </a:spcAft>
            </a:pPr>
            <a:r>
              <a:rPr lang="en-US" sz="1600" b="1" dirty="0">
                <a:solidFill>
                  <a:sysClr val="windowText" lastClr="000000"/>
                </a:solidFill>
                <a:latin typeface="Consolas" panose="020B0609020204030204" pitchFamily="49" charset="0"/>
                <a:cs typeface="Consolas" pitchFamily="49" charset="0"/>
              </a:rPr>
              <a:t>http://server/site/_api/search/query?</a:t>
            </a:r>
            <a:r>
              <a:rPr lang="en-US" sz="1600" dirty="0">
                <a:solidFill>
                  <a:srgbClr val="012654">
                    <a:lumMod val="50000"/>
                    <a:lumOff val="50000"/>
                  </a:srgbClr>
                </a:solidFill>
                <a:latin typeface="Consolas" panose="020B0609020204030204" pitchFamily="49" charset="0"/>
                <a:cs typeface="Consolas" panose="020B0609020204030204" pitchFamily="49" charset="0"/>
              </a:rPr>
              <a:t>querytext</a:t>
            </a:r>
            <a:r>
              <a:rPr lang="en-US" sz="1600" dirty="0">
                <a:solidFill>
                  <a:sysClr val="windowText" lastClr="000000"/>
                </a:solidFill>
                <a:latin typeface="Consolas" panose="020B0609020204030204" pitchFamily="49" charset="0"/>
                <a:cs typeface="Consolas" panose="020B0609020204030204" pitchFamily="49" charset="0"/>
              </a:rPr>
              <a:t>=</a:t>
            </a:r>
            <a:r>
              <a:rPr lang="en-US" sz="1600" dirty="0" smtClean="0">
                <a:solidFill>
                  <a:srgbClr val="BA141A"/>
                </a:solidFill>
                <a:latin typeface="Consolas" panose="020B0609020204030204" pitchFamily="49" charset="0"/>
                <a:cs typeface="Consolas" panose="020B0609020204030204" pitchFamily="49" charset="0"/>
              </a:rPr>
              <a:t>'</a:t>
            </a:r>
            <a:r>
              <a:rPr lang="en-US" sz="1600" b="1" dirty="0" smtClean="0">
                <a:solidFill>
                  <a:srgbClr val="BA141A"/>
                </a:solidFill>
                <a:latin typeface="Consolas" panose="020B0609020204030204" pitchFamily="49" charset="0"/>
                <a:cs typeface="Consolas" panose="020B0609020204030204" pitchFamily="49" charset="0"/>
              </a:rPr>
              <a:t>Recommendedfor:</a:t>
            </a:r>
            <a:r>
              <a:rPr lang="en-US" sz="1600" b="1" dirty="0" smtClean="0">
                <a:solidFill>
                  <a:srgbClr val="00A651"/>
                </a:solidFill>
                <a:latin typeface="Consolas" panose="020B0609020204030204" pitchFamily="49" charset="0"/>
                <a:cs typeface="Consolas" panose="020B0609020204030204" pitchFamily="49" charset="0"/>
              </a:rPr>
              <a:t>ItemId</a:t>
            </a:r>
            <a:r>
              <a:rPr lang="en-US" sz="1600" dirty="0" smtClean="0">
                <a:solidFill>
                  <a:srgbClr val="BA141A"/>
                </a:solidFill>
                <a:latin typeface="Consolas" panose="020B0609020204030204" pitchFamily="49" charset="0"/>
                <a:cs typeface="Consolas" panose="020B0609020204030204" pitchFamily="49" charset="0"/>
              </a:rPr>
              <a:t>'</a:t>
            </a:r>
            <a:r>
              <a:rPr lang="en-US" sz="1600" dirty="0" smtClean="0">
                <a:solidFill>
                  <a:sysClr val="windowText" lastClr="000000"/>
                </a:solidFill>
                <a:latin typeface="Consolas" panose="020B0609020204030204" pitchFamily="49" charset="0"/>
                <a:cs typeface="Consolas" panose="020B0609020204030204" pitchFamily="49" charset="0"/>
              </a:rPr>
              <a:t>&amp;</a:t>
            </a:r>
            <a:r>
              <a:rPr lang="en-US" sz="1600" dirty="0" smtClean="0">
                <a:solidFill>
                  <a:srgbClr val="012654">
                    <a:lumMod val="50000"/>
                    <a:lumOff val="50000"/>
                  </a:srgbClr>
                </a:solidFill>
                <a:latin typeface="Consolas" panose="020B0609020204030204" pitchFamily="49" charset="0"/>
                <a:cs typeface="Consolas" panose="020B0609020204030204" pitchFamily="49" charset="0"/>
              </a:rPr>
              <a:t>selectproperties</a:t>
            </a:r>
            <a:r>
              <a:rPr lang="en-US" sz="1600" dirty="0">
                <a:solidFill>
                  <a:sysClr val="windowText" lastClr="000000"/>
                </a:solidFill>
                <a:latin typeface="Consolas" panose="020B0609020204030204" pitchFamily="49" charset="0"/>
                <a:cs typeface="Consolas" panose="020B0609020204030204" pitchFamily="49" charset="0"/>
              </a:rPr>
              <a:t>=</a:t>
            </a:r>
            <a:r>
              <a:rPr lang="en-US" sz="1600" dirty="0">
                <a:solidFill>
                  <a:srgbClr val="BA141A"/>
                </a:solidFill>
                <a:latin typeface="Consolas" panose="020B0609020204030204" pitchFamily="49" charset="0"/>
                <a:cs typeface="Consolas" panose="020B0609020204030204" pitchFamily="49" charset="0"/>
              </a:rPr>
              <a:t>'</a:t>
            </a:r>
            <a:r>
              <a:rPr lang="en-US" sz="1600" dirty="0" err="1">
                <a:solidFill>
                  <a:srgbClr val="BA141A"/>
                </a:solidFill>
                <a:latin typeface="Consolas" panose="020B0609020204030204" pitchFamily="49" charset="0"/>
                <a:cs typeface="Consolas" panose="020B0609020204030204" pitchFamily="49" charset="0"/>
              </a:rPr>
              <a:t>Title,Rank,etc</a:t>
            </a:r>
            <a:r>
              <a:rPr lang="en-US" sz="1600" dirty="0" smtClean="0">
                <a:solidFill>
                  <a:srgbClr val="BA141A"/>
                </a:solidFill>
                <a:latin typeface="Consolas" panose="020B0609020204030204" pitchFamily="49" charset="0"/>
                <a:cs typeface="Consolas" panose="020B0609020204030204" pitchFamily="49" charset="0"/>
              </a:rPr>
              <a:t>.'...</a:t>
            </a:r>
            <a:endParaRPr lang="en-US" sz="1600" dirty="0">
              <a:solidFill>
                <a:srgbClr val="BA141A"/>
              </a:solidFill>
              <a:latin typeface="Consolas" panose="020B0609020204030204" pitchFamily="49" charset="0"/>
              <a:cs typeface="Consolas" panose="020B0609020204030204" pitchFamily="49" charset="0"/>
            </a:endParaRPr>
          </a:p>
          <a:p>
            <a:pPr>
              <a:lnSpc>
                <a:spcPct val="90000"/>
              </a:lnSpc>
              <a:spcAft>
                <a:spcPts val="600"/>
              </a:spcAft>
            </a:pPr>
            <a:endParaRPr lang="en-US" sz="2000" dirty="0">
              <a:solidFill>
                <a:sysClr val="windowText" lastClr="000000"/>
              </a:solidFill>
            </a:endParaRPr>
          </a:p>
          <a:p>
            <a:pPr>
              <a:lnSpc>
                <a:spcPct val="90000"/>
              </a:lnSpc>
              <a:spcAft>
                <a:spcPts val="600"/>
              </a:spcAft>
            </a:pPr>
            <a:r>
              <a:rPr lang="en-US" sz="2000" dirty="0" smtClean="0">
                <a:solidFill>
                  <a:sysClr val="windowText" lastClr="000000"/>
                </a:solidFill>
              </a:rPr>
              <a:t>Most popular (based on events)</a:t>
            </a:r>
            <a:endParaRPr lang="en-US" sz="2000" dirty="0">
              <a:solidFill>
                <a:sysClr val="windowText" lastClr="000000"/>
              </a:solidFill>
            </a:endParaRPr>
          </a:p>
          <a:p>
            <a:pPr>
              <a:lnSpc>
                <a:spcPct val="90000"/>
              </a:lnSpc>
              <a:spcAft>
                <a:spcPts val="600"/>
              </a:spcAft>
            </a:pPr>
            <a:r>
              <a:rPr lang="en-US" sz="1600" b="1" dirty="0">
                <a:solidFill>
                  <a:sysClr val="windowText" lastClr="000000"/>
                </a:solidFill>
                <a:latin typeface="Consolas" pitchFamily="49" charset="0"/>
                <a:cs typeface="Consolas" pitchFamily="49" charset="0"/>
              </a:rPr>
              <a:t>http://server/site/_</a:t>
            </a:r>
            <a:r>
              <a:rPr lang="en-US" sz="1600" b="1" dirty="0" smtClean="0">
                <a:solidFill>
                  <a:sysClr val="windowText" lastClr="000000"/>
                </a:solidFill>
                <a:latin typeface="Consolas" pitchFamily="49" charset="0"/>
                <a:cs typeface="Consolas" pitchFamily="49" charset="0"/>
              </a:rPr>
              <a:t>api/search/query?</a:t>
            </a:r>
            <a:r>
              <a:rPr lang="en-US" sz="1600" dirty="0" smtClean="0">
                <a:solidFill>
                  <a:srgbClr val="012654">
                    <a:lumMod val="50000"/>
                    <a:lumOff val="50000"/>
                  </a:srgbClr>
                </a:solidFill>
                <a:latin typeface="Consolas" pitchFamily="49" charset="0"/>
                <a:cs typeface="Consolas" pitchFamily="49" charset="0"/>
              </a:rPr>
              <a:t>querytext</a:t>
            </a:r>
            <a:r>
              <a:rPr lang="en-US" sz="1600" dirty="0" smtClean="0">
                <a:solidFill>
                  <a:sysClr val="windowText" lastClr="000000"/>
                </a:solidFill>
                <a:latin typeface="Consolas" pitchFamily="49" charset="0"/>
                <a:cs typeface="Consolas" pitchFamily="49" charset="0"/>
              </a:rPr>
              <a:t>=</a:t>
            </a:r>
            <a:r>
              <a:rPr lang="en-US" sz="1600" dirty="0">
                <a:solidFill>
                  <a:srgbClr val="BA141A"/>
                </a:solidFill>
                <a:latin typeface="Consolas" panose="020B0609020204030204" pitchFamily="49" charset="0"/>
                <a:cs typeface="Consolas" panose="020B0609020204030204" pitchFamily="49" charset="0"/>
              </a:rPr>
              <a:t>'</a:t>
            </a:r>
            <a:r>
              <a:rPr lang="en-US" sz="1600" b="1" dirty="0" smtClean="0">
                <a:solidFill>
                  <a:srgbClr val="BA141A"/>
                </a:solidFill>
                <a:latin typeface="Consolas" pitchFamily="49" charset="0"/>
                <a:cs typeface="Consolas" pitchFamily="49" charset="0"/>
              </a:rPr>
              <a:t>contenttype:CatalogContentType</a:t>
            </a:r>
            <a:r>
              <a:rPr lang="en-US" sz="1600" dirty="0" smtClean="0">
                <a:solidFill>
                  <a:srgbClr val="BA141A"/>
                </a:solidFill>
                <a:latin typeface="Consolas" pitchFamily="49" charset="0"/>
                <a:cs typeface="Consolas" pitchFamily="49" charset="0"/>
              </a:rPr>
              <a:t>'</a:t>
            </a:r>
            <a:r>
              <a:rPr lang="en-US" sz="1600" dirty="0" smtClean="0">
                <a:solidFill>
                  <a:sysClr val="windowText" lastClr="000000"/>
                </a:solidFill>
                <a:latin typeface="Consolas" pitchFamily="49" charset="0"/>
                <a:cs typeface="Consolas" pitchFamily="49" charset="0"/>
              </a:rPr>
              <a:t>&amp;</a:t>
            </a:r>
          </a:p>
          <a:p>
            <a:pPr>
              <a:lnSpc>
                <a:spcPct val="90000"/>
              </a:lnSpc>
              <a:spcAft>
                <a:spcPts val="600"/>
              </a:spcAft>
            </a:pPr>
            <a:r>
              <a:rPr lang="en-US" sz="1600" dirty="0">
                <a:solidFill>
                  <a:sysClr val="windowText" lastClr="000000"/>
                </a:solidFill>
                <a:latin typeface="Consolas" pitchFamily="49" charset="0"/>
                <a:cs typeface="Consolas" pitchFamily="49" charset="0"/>
              </a:rPr>
              <a:t>	</a:t>
            </a:r>
            <a:r>
              <a:rPr lang="en-US" sz="1600" dirty="0" smtClean="0">
                <a:solidFill>
                  <a:sysClr val="windowText" lastClr="000000"/>
                </a:solidFill>
                <a:latin typeface="Consolas" pitchFamily="49" charset="0"/>
                <a:cs typeface="Consolas" pitchFamily="49" charset="0"/>
              </a:rPr>
              <a:t>			    </a:t>
            </a:r>
            <a:r>
              <a:rPr lang="en-US" sz="1600" dirty="0" err="1" smtClean="0">
                <a:solidFill>
                  <a:srgbClr val="012654">
                    <a:lumMod val="50000"/>
                    <a:lumOff val="50000"/>
                  </a:srgbClr>
                </a:solidFill>
                <a:latin typeface="Consolas" pitchFamily="49" charset="0"/>
                <a:cs typeface="Consolas" pitchFamily="49" charset="0"/>
              </a:rPr>
              <a:t>sortlist</a:t>
            </a:r>
            <a:r>
              <a:rPr lang="en-US" sz="1600" dirty="0">
                <a:solidFill>
                  <a:sysClr val="windowText" lastClr="000000"/>
                </a:solidFill>
                <a:latin typeface="Consolas" pitchFamily="49" charset="0"/>
                <a:cs typeface="Consolas" pitchFamily="49" charset="0"/>
              </a:rPr>
              <a:t>=</a:t>
            </a:r>
            <a:r>
              <a:rPr lang="en-US" sz="1600" dirty="0" smtClean="0">
                <a:solidFill>
                  <a:srgbClr val="BA141A"/>
                </a:solidFill>
                <a:latin typeface="Consolas" pitchFamily="49" charset="0"/>
                <a:cs typeface="Consolas" pitchFamily="49" charset="0"/>
              </a:rPr>
              <a:t>'</a:t>
            </a:r>
            <a:r>
              <a:rPr lang="en-US" sz="1600" b="1" dirty="0" err="1" smtClean="0">
                <a:solidFill>
                  <a:srgbClr val="BA141A"/>
                </a:solidFill>
                <a:latin typeface="Consolas" pitchFamily="49" charset="0"/>
                <a:cs typeface="Consolas" pitchFamily="49" charset="0"/>
              </a:rPr>
              <a:t>ViewsRecent:descending</a:t>
            </a:r>
            <a:r>
              <a:rPr lang="en-US" sz="1600" dirty="0">
                <a:solidFill>
                  <a:srgbClr val="BA141A"/>
                </a:solidFill>
                <a:latin typeface="Consolas" panose="020B0609020204030204" pitchFamily="49" charset="0"/>
                <a:cs typeface="Consolas" panose="020B0609020204030204" pitchFamily="49" charset="0"/>
              </a:rPr>
              <a:t>'</a:t>
            </a:r>
            <a:r>
              <a:rPr lang="en-US" sz="1600" dirty="0" smtClean="0">
                <a:solidFill>
                  <a:sysClr val="windowText" lastClr="000000"/>
                </a:solidFill>
                <a:latin typeface="Consolas" pitchFamily="49" charset="0"/>
                <a:cs typeface="Consolas" pitchFamily="49" charset="0"/>
              </a:rPr>
              <a:t>&amp;</a:t>
            </a:r>
            <a:r>
              <a:rPr lang="en-US" sz="1600" dirty="0" smtClean="0">
                <a:solidFill>
                  <a:srgbClr val="BA141A"/>
                </a:solidFill>
                <a:latin typeface="Consolas" pitchFamily="49" charset="0"/>
                <a:cs typeface="Consolas" pitchFamily="49" charset="0"/>
              </a:rPr>
              <a:t>………</a:t>
            </a:r>
            <a:endParaRPr lang="en-US" sz="1600" dirty="0">
              <a:solidFill>
                <a:srgbClr val="BA141A"/>
              </a:solidFill>
              <a:latin typeface="Consolas" pitchFamily="49" charset="0"/>
              <a:cs typeface="Consolas" pitchFamily="49" charset="0"/>
            </a:endParaRPr>
          </a:p>
        </p:txBody>
      </p:sp>
    </p:spTree>
    <p:extLst>
      <p:ext uri="{BB962C8B-B14F-4D97-AF65-F5344CB8AC3E}">
        <p14:creationId xmlns:p14="http://schemas.microsoft.com/office/powerpoint/2010/main" val="2885395716"/>
      </p:ext>
    </p:extLst>
  </p:cSld>
  <p:clrMapOvr>
    <a:masterClrMapping/>
  </p:clrMapOvr>
  <p:transition>
    <p:fad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Demo6 - Recommendations</a:t>
            </a:r>
            <a:endParaRPr lang="en-US" dirty="0"/>
          </a:p>
        </p:txBody>
      </p:sp>
      <p:sp>
        <p:nvSpPr>
          <p:cNvPr id="5" name="Text Placeholder 4"/>
          <p:cNvSpPr>
            <a:spLocks noGrp="1"/>
          </p:cNvSpPr>
          <p:nvPr>
            <p:ph type="body" sz="quarter" idx="12"/>
          </p:nvPr>
        </p:nvSpPr>
        <p:spPr/>
        <p:txBody>
          <a:bodyPr/>
          <a:lstStyle/>
          <a:p>
            <a:r>
              <a:rPr lang="en-US" dirty="0" smtClean="0"/>
              <a:t>Item </a:t>
            </a:r>
            <a:r>
              <a:rPr lang="en-US" dirty="0"/>
              <a:t>Recommendations</a:t>
            </a:r>
          </a:p>
          <a:p>
            <a:r>
              <a:rPr lang="en-US" dirty="0" err="1"/>
              <a:t>Recommendedfor</a:t>
            </a:r>
            <a:r>
              <a:rPr lang="en-US" dirty="0"/>
              <a:t>: attribute in query text</a:t>
            </a:r>
          </a:p>
        </p:txBody>
      </p:sp>
    </p:spTree>
    <p:extLst>
      <p:ext uri="{BB962C8B-B14F-4D97-AF65-F5344CB8AC3E}">
        <p14:creationId xmlns:p14="http://schemas.microsoft.com/office/powerpoint/2010/main" val="33144415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b-NO" dirty="0" err="1" smtClean="0"/>
              <a:t>What</a:t>
            </a:r>
            <a:r>
              <a:rPr lang="nb-NO" dirty="0" smtClean="0"/>
              <a:t> </a:t>
            </a:r>
            <a:r>
              <a:rPr lang="nb-NO" dirty="0" err="1" smtClean="0"/>
              <a:t>are</a:t>
            </a:r>
            <a:r>
              <a:rPr lang="nb-NO" dirty="0" smtClean="0"/>
              <a:t> </a:t>
            </a:r>
            <a:r>
              <a:rPr lang="nb-NO" dirty="0" err="1" smtClean="0"/>
              <a:t>we</a:t>
            </a:r>
            <a:r>
              <a:rPr lang="nb-NO" dirty="0" smtClean="0"/>
              <a:t> </a:t>
            </a:r>
            <a:r>
              <a:rPr lang="nb-NO" dirty="0" err="1" smtClean="0"/>
              <a:t>gonna</a:t>
            </a:r>
            <a:r>
              <a:rPr lang="nb-NO" dirty="0" smtClean="0"/>
              <a:t> do</a:t>
            </a:r>
            <a:endParaRPr lang="nb-NO" dirty="0"/>
          </a:p>
        </p:txBody>
      </p:sp>
      <p:sp>
        <p:nvSpPr>
          <p:cNvPr id="4" name="Rectangle 3"/>
          <p:cNvSpPr/>
          <p:nvPr/>
        </p:nvSpPr>
        <p:spPr>
          <a:xfrm>
            <a:off x="457597" y="1625054"/>
            <a:ext cx="9098815" cy="765348"/>
          </a:xfrm>
          <a:prstGeom prst="rect">
            <a:avLst/>
          </a:prstGeom>
          <a:solidFill>
            <a:srgbClr val="00A651">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3383" bIns="93383" rtlCol="0" anchor="ctr"/>
          <a:lstStyle/>
          <a:p>
            <a:pPr defTabSz="932559"/>
            <a:r>
              <a:rPr lang="nb-NO" sz="3600" dirty="0" err="1" smtClean="0">
                <a:solidFill>
                  <a:srgbClr val="FFFFFF"/>
                </a:solidFill>
              </a:rPr>
              <a:t>Integrate</a:t>
            </a:r>
            <a:r>
              <a:rPr lang="nb-NO" sz="3600" dirty="0" smtClean="0">
                <a:solidFill>
                  <a:srgbClr val="FFFFFF"/>
                </a:solidFill>
              </a:rPr>
              <a:t> </a:t>
            </a:r>
            <a:r>
              <a:rPr lang="nb-NO" sz="3600" dirty="0" err="1" smtClean="0">
                <a:solidFill>
                  <a:srgbClr val="FFFFFF"/>
                </a:solidFill>
              </a:rPr>
              <a:t>with</a:t>
            </a:r>
            <a:r>
              <a:rPr lang="nb-NO" sz="3600" dirty="0" smtClean="0">
                <a:solidFill>
                  <a:srgbClr val="FFFFFF"/>
                </a:solidFill>
              </a:rPr>
              <a:t> SharePoint </a:t>
            </a:r>
            <a:r>
              <a:rPr lang="nb-NO" sz="3600" dirty="0" err="1" smtClean="0">
                <a:solidFill>
                  <a:srgbClr val="FFFFFF"/>
                </a:solidFill>
              </a:rPr>
              <a:t>Navigation</a:t>
            </a:r>
            <a:endParaRPr lang="en-US" sz="3600" dirty="0" smtClean="0">
              <a:solidFill>
                <a:srgbClr val="FFFFFF">
                  <a:alpha val="99000"/>
                </a:srgbClr>
              </a:solidFill>
            </a:endParaRPr>
          </a:p>
        </p:txBody>
      </p:sp>
      <p:sp>
        <p:nvSpPr>
          <p:cNvPr id="8" name="Rectangle 7"/>
          <p:cNvSpPr/>
          <p:nvPr/>
        </p:nvSpPr>
        <p:spPr>
          <a:xfrm>
            <a:off x="467172" y="2552095"/>
            <a:ext cx="9098815" cy="765348"/>
          </a:xfrm>
          <a:prstGeom prst="rect">
            <a:avLst/>
          </a:prstGeom>
          <a:solidFill>
            <a:srgbClr val="00A651">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3383" bIns="93383" rtlCol="0" anchor="ctr"/>
          <a:lstStyle/>
          <a:p>
            <a:pPr defTabSz="932559"/>
            <a:r>
              <a:rPr lang="nb-NO" sz="3600" dirty="0">
                <a:solidFill>
                  <a:srgbClr val="FFFFFF"/>
                </a:solidFill>
              </a:rPr>
              <a:t>Product </a:t>
            </a:r>
            <a:r>
              <a:rPr lang="nb-NO" sz="3600" dirty="0" err="1">
                <a:solidFill>
                  <a:srgbClr val="FFFFFF"/>
                </a:solidFill>
              </a:rPr>
              <a:t>Category</a:t>
            </a:r>
            <a:r>
              <a:rPr lang="nb-NO" sz="3600" dirty="0">
                <a:solidFill>
                  <a:srgbClr val="FFFFFF"/>
                </a:solidFill>
              </a:rPr>
              <a:t> </a:t>
            </a:r>
            <a:r>
              <a:rPr lang="nb-NO" sz="3600" dirty="0" err="1">
                <a:solidFill>
                  <a:srgbClr val="FFFFFF"/>
                </a:solidFill>
              </a:rPr>
              <a:t>Search</a:t>
            </a:r>
            <a:endParaRPr lang="en-US" sz="3600" dirty="0">
              <a:solidFill>
                <a:srgbClr val="FFFFFF">
                  <a:alpha val="99000"/>
                </a:srgbClr>
              </a:solidFill>
            </a:endParaRPr>
          </a:p>
        </p:txBody>
      </p:sp>
      <p:sp>
        <p:nvSpPr>
          <p:cNvPr id="9" name="Rectangle 8"/>
          <p:cNvSpPr/>
          <p:nvPr/>
        </p:nvSpPr>
        <p:spPr>
          <a:xfrm>
            <a:off x="467172" y="3479136"/>
            <a:ext cx="9098815" cy="765348"/>
          </a:xfrm>
          <a:prstGeom prst="rect">
            <a:avLst/>
          </a:prstGeom>
          <a:solidFill>
            <a:srgbClr val="00A651">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3383" bIns="93383" rtlCol="0" anchor="ctr"/>
          <a:lstStyle/>
          <a:p>
            <a:pPr defTabSz="932559"/>
            <a:r>
              <a:rPr lang="nb-NO" sz="3600" dirty="0" smtClean="0">
                <a:solidFill>
                  <a:srgbClr val="FFFFFF"/>
                </a:solidFill>
              </a:rPr>
              <a:t>Analytics </a:t>
            </a:r>
            <a:r>
              <a:rPr lang="nb-NO" sz="3600" dirty="0" err="1" smtClean="0">
                <a:solidFill>
                  <a:srgbClr val="FFFFFF"/>
                </a:solidFill>
              </a:rPr>
              <a:t>Search</a:t>
            </a:r>
            <a:endParaRPr lang="en-US" sz="3600" dirty="0">
              <a:solidFill>
                <a:srgbClr val="FFFFFF">
                  <a:alpha val="99000"/>
                </a:srgbClr>
              </a:solidFill>
            </a:endParaRPr>
          </a:p>
        </p:txBody>
      </p:sp>
      <p:sp>
        <p:nvSpPr>
          <p:cNvPr id="10" name="Rectangle 9"/>
          <p:cNvSpPr/>
          <p:nvPr/>
        </p:nvSpPr>
        <p:spPr>
          <a:xfrm>
            <a:off x="467172" y="4406177"/>
            <a:ext cx="9098815" cy="765348"/>
          </a:xfrm>
          <a:prstGeom prst="rect">
            <a:avLst/>
          </a:prstGeom>
          <a:solidFill>
            <a:srgbClr val="00A651"/>
          </a:solidFill>
          <a:ln>
            <a:noFill/>
          </a:ln>
        </p:spPr>
        <p:style>
          <a:lnRef idx="2">
            <a:schemeClr val="accent1">
              <a:shade val="50000"/>
            </a:schemeClr>
          </a:lnRef>
          <a:fillRef idx="1">
            <a:schemeClr val="accent1"/>
          </a:fillRef>
          <a:effectRef idx="0">
            <a:schemeClr val="accent1"/>
          </a:effectRef>
          <a:fontRef idx="minor">
            <a:schemeClr val="lt1"/>
          </a:fontRef>
        </p:style>
        <p:txBody>
          <a:bodyPr lIns="93383" bIns="93383" rtlCol="0" anchor="ctr"/>
          <a:lstStyle/>
          <a:p>
            <a:pPr defTabSz="932559"/>
            <a:r>
              <a:rPr lang="nb-NO" sz="3600" dirty="0" err="1" smtClean="0">
                <a:solidFill>
                  <a:srgbClr val="FFFFFF"/>
                </a:solidFill>
              </a:rPr>
              <a:t>Usage</a:t>
            </a:r>
            <a:r>
              <a:rPr lang="nb-NO" sz="3600" dirty="0" smtClean="0">
                <a:solidFill>
                  <a:srgbClr val="FFFFFF"/>
                </a:solidFill>
              </a:rPr>
              <a:t> </a:t>
            </a:r>
            <a:r>
              <a:rPr lang="nb-NO" sz="3600" dirty="0" err="1" smtClean="0">
                <a:solidFill>
                  <a:srgbClr val="FFFFFF"/>
                </a:solidFill>
              </a:rPr>
              <a:t>Events</a:t>
            </a:r>
            <a:endParaRPr lang="en-US" sz="3600" dirty="0">
              <a:solidFill>
                <a:srgbClr val="FFFFFF">
                  <a:alpha val="99000"/>
                </a:srgbClr>
              </a:solidFill>
            </a:endParaRPr>
          </a:p>
        </p:txBody>
      </p:sp>
      <p:sp>
        <p:nvSpPr>
          <p:cNvPr id="7" name="Rectangle 6"/>
          <p:cNvSpPr/>
          <p:nvPr/>
        </p:nvSpPr>
        <p:spPr>
          <a:xfrm>
            <a:off x="467172" y="5333218"/>
            <a:ext cx="9098815" cy="765348"/>
          </a:xfrm>
          <a:prstGeom prst="rect">
            <a:avLst/>
          </a:prstGeom>
          <a:solidFill>
            <a:srgbClr val="00A651">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3383" bIns="93383" rtlCol="0" anchor="ctr"/>
          <a:lstStyle/>
          <a:p>
            <a:pPr defTabSz="932559"/>
            <a:r>
              <a:rPr lang="en-US" sz="3600" dirty="0">
                <a:solidFill>
                  <a:srgbClr val="FFFFFF"/>
                </a:solidFill>
              </a:rPr>
              <a:t>Editorial Control</a:t>
            </a:r>
            <a:endParaRPr lang="en-US" sz="3600" dirty="0">
              <a:solidFill>
                <a:srgbClr val="FFFFFF">
                  <a:alpha val="99000"/>
                </a:srgbClr>
              </a:solidFill>
            </a:endParaRPr>
          </a:p>
        </p:txBody>
      </p:sp>
    </p:spTree>
    <p:extLst>
      <p:ext uri="{BB962C8B-B14F-4D97-AF65-F5344CB8AC3E}">
        <p14:creationId xmlns:p14="http://schemas.microsoft.com/office/powerpoint/2010/main" val="4158963976"/>
      </p:ext>
    </p:extLst>
  </p:cSld>
  <p:clrMapOvr>
    <a:masterClrMapping/>
  </p:clrMapOvr>
  <p:transition>
    <p:fad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Posting Usage Events</a:t>
            </a:r>
            <a:endParaRPr lang="en-US" dirty="0"/>
          </a:p>
        </p:txBody>
      </p:sp>
      <p:sp>
        <p:nvSpPr>
          <p:cNvPr id="4" name="TextBox 3"/>
          <p:cNvSpPr txBox="1"/>
          <p:nvPr/>
        </p:nvSpPr>
        <p:spPr>
          <a:xfrm>
            <a:off x="169565" y="1744662"/>
            <a:ext cx="9233938" cy="3557897"/>
          </a:xfrm>
          <a:prstGeom prst="rect">
            <a:avLst/>
          </a:prstGeom>
          <a:noFill/>
        </p:spPr>
        <p:txBody>
          <a:bodyPr wrap="none" lIns="182880" tIns="146304" rIns="182880" bIns="146304" rtlCol="0">
            <a:spAutoFit/>
          </a:bodyPr>
          <a:lstStyle/>
          <a:p>
            <a:pPr>
              <a:lnSpc>
                <a:spcPct val="90000"/>
              </a:lnSpc>
              <a:spcAft>
                <a:spcPts val="600"/>
              </a:spcAft>
            </a:pPr>
            <a:r>
              <a:rPr lang="en-US" sz="2000" dirty="0" smtClean="0">
                <a:solidFill>
                  <a:sysClr val="windowText" lastClr="000000"/>
                </a:solidFill>
              </a:rPr>
              <a:t>Log event</a:t>
            </a:r>
          </a:p>
          <a:p>
            <a:pPr>
              <a:lnSpc>
                <a:spcPct val="90000"/>
              </a:lnSpc>
              <a:spcAft>
                <a:spcPts val="600"/>
              </a:spcAft>
            </a:pPr>
            <a:r>
              <a:rPr lang="en-US" sz="1600" b="1" dirty="0" smtClean="0">
                <a:solidFill>
                  <a:srgbClr val="00A651"/>
                </a:solidFill>
                <a:latin typeface="Consolas" panose="020B0609020204030204" pitchFamily="49" charset="0"/>
                <a:cs typeface="Consolas" pitchFamily="49" charset="0"/>
              </a:rPr>
              <a:t>POST</a:t>
            </a:r>
            <a:r>
              <a:rPr lang="en-US" sz="1600" b="1" dirty="0" smtClean="0">
                <a:solidFill>
                  <a:sysClr val="windowText" lastClr="000000"/>
                </a:solidFill>
                <a:latin typeface="Consolas" panose="020B0609020204030204" pitchFamily="49" charset="0"/>
                <a:cs typeface="Consolas" pitchFamily="49" charset="0"/>
              </a:rPr>
              <a:t> http</a:t>
            </a:r>
            <a:r>
              <a:rPr lang="en-US" sz="1600" b="1" dirty="0">
                <a:solidFill>
                  <a:sysClr val="windowText" lastClr="000000"/>
                </a:solidFill>
                <a:latin typeface="Consolas" panose="020B0609020204030204" pitchFamily="49" charset="0"/>
                <a:cs typeface="Consolas" pitchFamily="49" charset="0"/>
              </a:rPr>
              <a:t>://server/site/_</a:t>
            </a:r>
            <a:r>
              <a:rPr lang="en-US" sz="1600" b="1" dirty="0" smtClean="0">
                <a:solidFill>
                  <a:sysClr val="windowText" lastClr="000000"/>
                </a:solidFill>
                <a:latin typeface="Consolas" panose="020B0609020204030204" pitchFamily="49" charset="0"/>
                <a:cs typeface="Consolas" pitchFamily="49" charset="0"/>
              </a:rPr>
              <a:t>api/events/logevent</a:t>
            </a:r>
            <a:endParaRPr lang="en-US" sz="1600" b="1" dirty="0">
              <a:solidFill>
                <a:sysClr val="windowText" lastClr="000000"/>
              </a:solidFill>
              <a:latin typeface="Consolas" panose="020B0609020204030204" pitchFamily="49" charset="0"/>
              <a:cs typeface="Consolas" pitchFamily="49" charset="0"/>
            </a:endParaRPr>
          </a:p>
          <a:p>
            <a:pPr>
              <a:lnSpc>
                <a:spcPct val="90000"/>
              </a:lnSpc>
              <a:spcAft>
                <a:spcPts val="600"/>
              </a:spcAft>
            </a:pPr>
            <a:r>
              <a:rPr lang="en-US" sz="1600" dirty="0">
                <a:solidFill>
                  <a:srgbClr val="000000"/>
                </a:solidFill>
                <a:latin typeface="Consolas" panose="020B0609020204030204" pitchFamily="49" charset="0"/>
                <a:cs typeface="Consolas" panose="020B0609020204030204" pitchFamily="49" charset="0"/>
              </a:rPr>
              <a:t>{</a:t>
            </a:r>
          </a:p>
          <a:p>
            <a:pPr>
              <a:lnSpc>
                <a:spcPct val="90000"/>
              </a:lnSpc>
              <a:spcAft>
                <a:spcPts val="600"/>
              </a:spcAft>
            </a:pPr>
            <a:r>
              <a:rPr lang="en-US" sz="1600" dirty="0" smtClean="0">
                <a:solidFill>
                  <a:srgbClr val="000000"/>
                </a:solidFill>
                <a:latin typeface="Consolas" panose="020B0609020204030204" pitchFamily="49" charset="0"/>
                <a:cs typeface="Consolas" panose="020B0609020204030204" pitchFamily="49" charset="0"/>
              </a:rPr>
              <a:t>  "</a:t>
            </a:r>
            <a:r>
              <a:rPr lang="en-US" sz="1600" dirty="0" err="1">
                <a:solidFill>
                  <a:srgbClr val="012654">
                    <a:lumMod val="50000"/>
                    <a:lumOff val="50000"/>
                  </a:srgbClr>
                </a:solidFill>
                <a:latin typeface="Consolas" panose="020B0609020204030204" pitchFamily="49" charset="0"/>
                <a:cs typeface="Consolas" panose="020B0609020204030204" pitchFamily="49" charset="0"/>
              </a:rPr>
              <a:t>usageEntry</a:t>
            </a:r>
            <a:r>
              <a:rPr lang="en-US" sz="1600" dirty="0">
                <a:solidFill>
                  <a:srgbClr val="000000"/>
                </a:solidFill>
                <a:latin typeface="Consolas" panose="020B0609020204030204" pitchFamily="49" charset="0"/>
                <a:cs typeface="Consolas" panose="020B0609020204030204" pitchFamily="49" charset="0"/>
              </a:rPr>
              <a:t>": </a:t>
            </a:r>
            <a:r>
              <a:rPr lang="en-US" sz="1600" dirty="0" smtClean="0">
                <a:solidFill>
                  <a:srgbClr val="000000"/>
                </a:solidFill>
                <a:latin typeface="Consolas" panose="020B0609020204030204" pitchFamily="49" charset="0"/>
                <a:cs typeface="Consolas" panose="020B0609020204030204" pitchFamily="49" charset="0"/>
              </a:rPr>
              <a:t>{</a:t>
            </a:r>
          </a:p>
          <a:p>
            <a:pPr>
              <a:lnSpc>
                <a:spcPct val="90000"/>
              </a:lnSpc>
              <a:spcAft>
                <a:spcPts val="600"/>
              </a:spcAft>
            </a:pPr>
            <a:r>
              <a:rPr lang="en-US" sz="1600" dirty="0">
                <a:solidFill>
                  <a:srgbClr val="000000"/>
                </a:solidFill>
                <a:latin typeface="Consolas" panose="020B0609020204030204" pitchFamily="49" charset="0"/>
                <a:cs typeface="Consolas" panose="020B0609020204030204" pitchFamily="49" charset="0"/>
              </a:rPr>
              <a:t> </a:t>
            </a:r>
            <a:r>
              <a:rPr lang="en-US" sz="1600" dirty="0" smtClean="0">
                <a:solidFill>
                  <a:srgbClr val="000000"/>
                </a:solidFill>
                <a:latin typeface="Consolas" panose="020B0609020204030204" pitchFamily="49" charset="0"/>
                <a:cs typeface="Consolas" panose="020B0609020204030204" pitchFamily="49" charset="0"/>
              </a:rPr>
              <a:t>     "__</a:t>
            </a:r>
            <a:r>
              <a:rPr lang="en-US" sz="1600" dirty="0">
                <a:solidFill>
                  <a:srgbClr val="000000"/>
                </a:solidFill>
                <a:latin typeface="Consolas" panose="020B0609020204030204" pitchFamily="49" charset="0"/>
                <a:cs typeface="Consolas" panose="020B0609020204030204" pitchFamily="49" charset="0"/>
              </a:rPr>
              <a:t>metadata": </a:t>
            </a:r>
            <a:r>
              <a:rPr lang="en-US" sz="1600" dirty="0" smtClean="0">
                <a:solidFill>
                  <a:srgbClr val="000000"/>
                </a:solidFill>
                <a:latin typeface="Consolas" panose="020B0609020204030204" pitchFamily="49" charset="0"/>
                <a:cs typeface="Consolas" panose="020B0609020204030204" pitchFamily="49" charset="0"/>
              </a:rPr>
              <a:t>{"</a:t>
            </a:r>
            <a:r>
              <a:rPr lang="en-US" sz="1600" dirty="0">
                <a:solidFill>
                  <a:srgbClr val="000000"/>
                </a:solidFill>
                <a:latin typeface="Consolas" panose="020B0609020204030204" pitchFamily="49" charset="0"/>
                <a:cs typeface="Consolas" panose="020B0609020204030204" pitchFamily="49" charset="0"/>
              </a:rPr>
              <a:t>type": "</a:t>
            </a:r>
            <a:r>
              <a:rPr lang="en-US" sz="1600" dirty="0" err="1">
                <a:solidFill>
                  <a:srgbClr val="000000"/>
                </a:solidFill>
                <a:latin typeface="Consolas" panose="020B0609020204030204" pitchFamily="49" charset="0"/>
                <a:cs typeface="Consolas" panose="020B0609020204030204" pitchFamily="49" charset="0"/>
              </a:rPr>
              <a:t>Microsoft.SharePoint.Administration.UsageEntry</a:t>
            </a:r>
            <a:r>
              <a:rPr lang="en-US" sz="1600" dirty="0" smtClean="0">
                <a:solidFill>
                  <a:srgbClr val="000000"/>
                </a:solidFill>
                <a:latin typeface="Consolas" panose="020B0609020204030204" pitchFamily="49" charset="0"/>
                <a:cs typeface="Consolas" panose="020B0609020204030204" pitchFamily="49" charset="0"/>
              </a:rPr>
              <a:t>"},</a:t>
            </a:r>
            <a:endParaRPr lang="en-US" sz="1600" dirty="0">
              <a:solidFill>
                <a:srgbClr val="000000"/>
              </a:solidFill>
              <a:latin typeface="Consolas" panose="020B0609020204030204" pitchFamily="49" charset="0"/>
              <a:cs typeface="Consolas" panose="020B0609020204030204" pitchFamily="49" charset="0"/>
            </a:endParaRPr>
          </a:p>
          <a:p>
            <a:pPr>
              <a:lnSpc>
                <a:spcPct val="90000"/>
              </a:lnSpc>
              <a:spcAft>
                <a:spcPts val="600"/>
              </a:spcAft>
            </a:pPr>
            <a:r>
              <a:rPr lang="en-US" sz="1600" dirty="0">
                <a:solidFill>
                  <a:srgbClr val="012654">
                    <a:lumMod val="50000"/>
                    <a:lumOff val="50000"/>
                  </a:srgbClr>
                </a:solidFill>
                <a:latin typeface="Consolas" panose="020B0609020204030204" pitchFamily="49" charset="0"/>
                <a:cs typeface="Consolas" panose="020B0609020204030204" pitchFamily="49" charset="0"/>
              </a:rPr>
              <a:t>      </a:t>
            </a:r>
            <a:r>
              <a:rPr lang="en-US" sz="1600" dirty="0" smtClean="0">
                <a:solidFill>
                  <a:srgbClr val="000000"/>
                </a:solidFill>
                <a:latin typeface="Consolas" panose="020B0609020204030204" pitchFamily="49" charset="0"/>
                <a:cs typeface="Consolas" panose="020B0609020204030204" pitchFamily="49" charset="0"/>
              </a:rPr>
              <a:t>"</a:t>
            </a:r>
            <a:r>
              <a:rPr lang="en-US" sz="1600" dirty="0" err="1">
                <a:solidFill>
                  <a:srgbClr val="012654">
                    <a:lumMod val="50000"/>
                    <a:lumOff val="50000"/>
                  </a:srgbClr>
                </a:solidFill>
                <a:latin typeface="Consolas" panose="020B0609020204030204" pitchFamily="49" charset="0"/>
                <a:cs typeface="Consolas" panose="020B0609020204030204" pitchFamily="49" charset="0"/>
              </a:rPr>
              <a:t>EventTypeId</a:t>
            </a:r>
            <a:r>
              <a:rPr lang="en-US" sz="1600" dirty="0">
                <a:solidFill>
                  <a:srgbClr val="000000"/>
                </a:solidFill>
                <a:latin typeface="Consolas" panose="020B0609020204030204" pitchFamily="49" charset="0"/>
                <a:cs typeface="Consolas" panose="020B0609020204030204" pitchFamily="49" charset="0"/>
              </a:rPr>
              <a:t>": </a:t>
            </a:r>
            <a:r>
              <a:rPr lang="en-US" sz="1600" b="1" dirty="0">
                <a:solidFill>
                  <a:srgbClr val="BA141A"/>
                </a:solidFill>
                <a:latin typeface="Consolas" panose="020B0609020204030204" pitchFamily="49" charset="0"/>
                <a:cs typeface="Consolas" panose="020B0609020204030204" pitchFamily="49" charset="0"/>
              </a:rPr>
              <a:t>1</a:t>
            </a:r>
            <a:r>
              <a:rPr lang="en-US" sz="1600" dirty="0" smtClean="0">
                <a:solidFill>
                  <a:srgbClr val="000000"/>
                </a:solidFill>
                <a:latin typeface="Consolas" panose="020B0609020204030204" pitchFamily="49" charset="0"/>
                <a:cs typeface="Consolas" panose="020B0609020204030204" pitchFamily="49" charset="0"/>
              </a:rPr>
              <a:t>,</a:t>
            </a:r>
            <a:endParaRPr lang="en-US" sz="1600" dirty="0">
              <a:solidFill>
                <a:srgbClr val="000000"/>
              </a:solidFill>
              <a:latin typeface="Consolas" panose="020B0609020204030204" pitchFamily="49" charset="0"/>
              <a:cs typeface="Consolas" panose="020B0609020204030204" pitchFamily="49" charset="0"/>
            </a:endParaRPr>
          </a:p>
          <a:p>
            <a:pPr>
              <a:lnSpc>
                <a:spcPct val="90000"/>
              </a:lnSpc>
              <a:spcAft>
                <a:spcPts val="600"/>
              </a:spcAft>
            </a:pPr>
            <a:r>
              <a:rPr lang="en-US" sz="1600" dirty="0">
                <a:solidFill>
                  <a:srgbClr val="012654">
                    <a:lumMod val="50000"/>
                    <a:lumOff val="50000"/>
                  </a:srgbClr>
                </a:solidFill>
                <a:latin typeface="Consolas" panose="020B0609020204030204" pitchFamily="49" charset="0"/>
                <a:cs typeface="Consolas" panose="020B0609020204030204" pitchFamily="49" charset="0"/>
              </a:rPr>
              <a:t>      </a:t>
            </a:r>
            <a:r>
              <a:rPr lang="en-US" sz="1600" dirty="0" smtClean="0">
                <a:solidFill>
                  <a:srgbClr val="000000"/>
                </a:solidFill>
                <a:latin typeface="Consolas" panose="020B0609020204030204" pitchFamily="49" charset="0"/>
                <a:cs typeface="Consolas" panose="020B0609020204030204" pitchFamily="49" charset="0"/>
              </a:rPr>
              <a:t>"</a:t>
            </a:r>
            <a:r>
              <a:rPr lang="en-US" sz="1600" dirty="0" err="1">
                <a:solidFill>
                  <a:srgbClr val="012654">
                    <a:lumMod val="50000"/>
                    <a:lumOff val="50000"/>
                  </a:srgbClr>
                </a:solidFill>
                <a:latin typeface="Consolas" panose="020B0609020204030204" pitchFamily="49" charset="0"/>
                <a:cs typeface="Consolas" panose="020B0609020204030204" pitchFamily="49" charset="0"/>
              </a:rPr>
              <a:t>ItemId</a:t>
            </a:r>
            <a:r>
              <a:rPr lang="en-US" sz="1600" dirty="0">
                <a:solidFill>
                  <a:srgbClr val="000000"/>
                </a:solidFill>
                <a:latin typeface="Consolas" panose="020B0609020204030204" pitchFamily="49" charset="0"/>
                <a:cs typeface="Consolas" panose="020B0609020204030204" pitchFamily="49" charset="0"/>
              </a:rPr>
              <a:t>": "</a:t>
            </a:r>
            <a:r>
              <a:rPr lang="en-US" sz="1600" b="1" dirty="0">
                <a:solidFill>
                  <a:srgbClr val="BA141A"/>
                </a:solidFill>
                <a:latin typeface="Consolas" panose="020B0609020204030204" pitchFamily="49" charset="0"/>
                <a:cs typeface="Consolas" panose="020B0609020204030204" pitchFamily="49" charset="0"/>
              </a:rPr>
              <a:t>an </a:t>
            </a:r>
            <a:r>
              <a:rPr lang="en-US" sz="1600" b="1" dirty="0" err="1" smtClean="0">
                <a:solidFill>
                  <a:srgbClr val="BA141A"/>
                </a:solidFill>
                <a:latin typeface="Consolas" panose="020B0609020204030204" pitchFamily="49" charset="0"/>
                <a:cs typeface="Consolas" panose="020B0609020204030204" pitchFamily="49" charset="0"/>
              </a:rPr>
              <a:t>itemId</a:t>
            </a:r>
            <a:r>
              <a:rPr lang="en-US" sz="1600" dirty="0" smtClean="0">
                <a:solidFill>
                  <a:srgbClr val="000000"/>
                </a:solidFill>
                <a:latin typeface="Consolas" panose="020B0609020204030204" pitchFamily="49" charset="0"/>
                <a:cs typeface="Consolas" panose="020B0609020204030204" pitchFamily="49" charset="0"/>
              </a:rPr>
              <a:t>",</a:t>
            </a:r>
            <a:endParaRPr lang="en-US" sz="1600" dirty="0">
              <a:solidFill>
                <a:srgbClr val="000000"/>
              </a:solidFill>
              <a:latin typeface="Consolas" panose="020B0609020204030204" pitchFamily="49" charset="0"/>
              <a:cs typeface="Consolas" panose="020B0609020204030204" pitchFamily="49" charset="0"/>
            </a:endParaRPr>
          </a:p>
          <a:p>
            <a:pPr>
              <a:lnSpc>
                <a:spcPct val="90000"/>
              </a:lnSpc>
              <a:spcAft>
                <a:spcPts val="600"/>
              </a:spcAft>
            </a:pPr>
            <a:r>
              <a:rPr lang="en-US" sz="1600" dirty="0">
                <a:solidFill>
                  <a:srgbClr val="012654">
                    <a:lumMod val="50000"/>
                    <a:lumOff val="50000"/>
                  </a:srgbClr>
                </a:solidFill>
                <a:latin typeface="Consolas" panose="020B0609020204030204" pitchFamily="49" charset="0"/>
                <a:cs typeface="Consolas" panose="020B0609020204030204" pitchFamily="49" charset="0"/>
              </a:rPr>
              <a:t> </a:t>
            </a:r>
            <a:r>
              <a:rPr lang="en-US" sz="1600" dirty="0" smtClean="0">
                <a:solidFill>
                  <a:srgbClr val="012654">
                    <a:lumMod val="50000"/>
                    <a:lumOff val="50000"/>
                  </a:srgbClr>
                </a:solidFill>
                <a:latin typeface="Consolas" panose="020B0609020204030204" pitchFamily="49" charset="0"/>
                <a:cs typeface="Consolas" panose="020B0609020204030204" pitchFamily="49" charset="0"/>
              </a:rPr>
              <a:t>     </a:t>
            </a:r>
            <a:r>
              <a:rPr lang="en-US" sz="1600" dirty="0" smtClean="0">
                <a:solidFill>
                  <a:srgbClr val="000000"/>
                </a:solidFill>
                <a:latin typeface="Consolas" panose="020B0609020204030204" pitchFamily="49" charset="0"/>
                <a:cs typeface="Consolas" panose="020B0609020204030204" pitchFamily="49" charset="0"/>
              </a:rPr>
              <a:t>"</a:t>
            </a:r>
            <a:r>
              <a:rPr lang="en-US" sz="1600" dirty="0">
                <a:solidFill>
                  <a:srgbClr val="012654">
                    <a:lumMod val="50000"/>
                    <a:lumOff val="50000"/>
                  </a:srgbClr>
                </a:solidFill>
                <a:latin typeface="Consolas" panose="020B0609020204030204" pitchFamily="49" charset="0"/>
                <a:cs typeface="Consolas" panose="020B0609020204030204" pitchFamily="49" charset="0"/>
              </a:rPr>
              <a:t>Site</a:t>
            </a:r>
            <a:r>
              <a:rPr lang="en-US" sz="1600" dirty="0">
                <a:solidFill>
                  <a:srgbClr val="000000"/>
                </a:solidFill>
                <a:latin typeface="Consolas" panose="020B0609020204030204" pitchFamily="49" charset="0"/>
                <a:cs typeface="Consolas" panose="020B0609020204030204" pitchFamily="49" charset="0"/>
              </a:rPr>
              <a:t>": "</a:t>
            </a:r>
            <a:r>
              <a:rPr lang="en-US" sz="1600" b="1" dirty="0" smtClean="0">
                <a:solidFill>
                  <a:srgbClr val="BA141A"/>
                </a:solidFill>
                <a:latin typeface="Consolas" panose="020B0609020204030204" pitchFamily="49" charset="0"/>
                <a:cs typeface="Consolas" panose="020B0609020204030204" pitchFamily="49" charset="0"/>
              </a:rPr>
              <a:t>61141c0e-4196-8123-e54eee5f4787</a:t>
            </a:r>
            <a:r>
              <a:rPr lang="en-US" sz="1600" dirty="0">
                <a:solidFill>
                  <a:srgbClr val="000000"/>
                </a:solidFill>
                <a:latin typeface="Consolas" panose="020B0609020204030204" pitchFamily="49" charset="0"/>
                <a:cs typeface="Consolas" panose="020B0609020204030204" pitchFamily="49" charset="0"/>
              </a:rPr>
              <a:t>",</a:t>
            </a:r>
          </a:p>
          <a:p>
            <a:pPr>
              <a:lnSpc>
                <a:spcPct val="90000"/>
              </a:lnSpc>
              <a:spcAft>
                <a:spcPts val="600"/>
              </a:spcAft>
            </a:pPr>
            <a:r>
              <a:rPr lang="en-US" sz="1600" dirty="0">
                <a:solidFill>
                  <a:srgbClr val="012654">
                    <a:lumMod val="50000"/>
                    <a:lumOff val="50000"/>
                  </a:srgbClr>
                </a:solidFill>
                <a:latin typeface="Consolas" panose="020B0609020204030204" pitchFamily="49" charset="0"/>
                <a:cs typeface="Consolas" panose="020B0609020204030204" pitchFamily="49" charset="0"/>
              </a:rPr>
              <a:t>      </a:t>
            </a:r>
            <a:r>
              <a:rPr lang="en-US" sz="1600" dirty="0" smtClean="0">
                <a:solidFill>
                  <a:srgbClr val="000000"/>
                </a:solidFill>
                <a:latin typeface="Consolas" panose="020B0609020204030204" pitchFamily="49" charset="0"/>
                <a:cs typeface="Consolas" panose="020B0609020204030204" pitchFamily="49" charset="0"/>
              </a:rPr>
              <a:t>"</a:t>
            </a:r>
            <a:r>
              <a:rPr lang="en-US" sz="1600" dirty="0">
                <a:solidFill>
                  <a:srgbClr val="012654">
                    <a:lumMod val="50000"/>
                    <a:lumOff val="50000"/>
                  </a:srgbClr>
                </a:solidFill>
                <a:latin typeface="Consolas" panose="020B0609020204030204" pitchFamily="49" charset="0"/>
                <a:cs typeface="Consolas" panose="020B0609020204030204" pitchFamily="49" charset="0"/>
              </a:rPr>
              <a:t>User</a:t>
            </a:r>
            <a:r>
              <a:rPr lang="en-US" sz="1600" dirty="0">
                <a:solidFill>
                  <a:srgbClr val="000000"/>
                </a:solidFill>
                <a:latin typeface="Consolas" panose="020B0609020204030204" pitchFamily="49" charset="0"/>
                <a:cs typeface="Consolas" panose="020B0609020204030204" pitchFamily="49" charset="0"/>
              </a:rPr>
              <a:t>": "</a:t>
            </a:r>
            <a:r>
              <a:rPr lang="en-US" sz="1600" b="1" dirty="0" err="1">
                <a:solidFill>
                  <a:srgbClr val="BA141A"/>
                </a:solidFill>
                <a:latin typeface="Consolas" panose="020B0609020204030204" pitchFamily="49" charset="0"/>
                <a:cs typeface="Consolas" panose="020B0609020204030204" pitchFamily="49" charset="0"/>
              </a:rPr>
              <a:t>johndoe</a:t>
            </a:r>
            <a:r>
              <a:rPr lang="en-US" sz="1600" dirty="0">
                <a:solidFill>
                  <a:srgbClr val="000000"/>
                </a:solidFill>
                <a:latin typeface="Consolas" panose="020B0609020204030204" pitchFamily="49" charset="0"/>
                <a:cs typeface="Consolas" panose="020B0609020204030204" pitchFamily="49" charset="0"/>
              </a:rPr>
              <a:t>"</a:t>
            </a:r>
          </a:p>
          <a:p>
            <a:pPr>
              <a:lnSpc>
                <a:spcPct val="90000"/>
              </a:lnSpc>
              <a:spcAft>
                <a:spcPts val="600"/>
              </a:spcAft>
            </a:pPr>
            <a:r>
              <a:rPr lang="en-US" sz="1600" dirty="0" smtClean="0">
                <a:solidFill>
                  <a:srgbClr val="000000"/>
                </a:solidFill>
                <a:latin typeface="Consolas" panose="020B0609020204030204" pitchFamily="49" charset="0"/>
                <a:cs typeface="Consolas" panose="020B0609020204030204" pitchFamily="49" charset="0"/>
              </a:rPr>
              <a:t>  }</a:t>
            </a:r>
            <a:endParaRPr lang="en-US" sz="1600" dirty="0">
              <a:solidFill>
                <a:srgbClr val="000000"/>
              </a:solidFill>
              <a:latin typeface="Consolas" panose="020B0609020204030204" pitchFamily="49" charset="0"/>
              <a:cs typeface="Consolas" panose="020B0609020204030204" pitchFamily="49" charset="0"/>
            </a:endParaRPr>
          </a:p>
          <a:p>
            <a:pPr>
              <a:lnSpc>
                <a:spcPct val="90000"/>
              </a:lnSpc>
              <a:spcAft>
                <a:spcPts val="600"/>
              </a:spcAft>
            </a:pPr>
            <a:r>
              <a:rPr lang="en-US" sz="1600" dirty="0" smtClean="0">
                <a:solidFill>
                  <a:srgbClr val="000000"/>
                </a:solidFill>
                <a:latin typeface="Consolas" panose="020B0609020204030204" pitchFamily="49" charset="0"/>
                <a:cs typeface="Consolas" panose="020B0609020204030204" pitchFamily="49" charset="0"/>
              </a:rPr>
              <a:t>}</a:t>
            </a:r>
            <a:endParaRPr lang="en-US" sz="1600" dirty="0">
              <a:solidFill>
                <a:srgbClr val="000000"/>
              </a:solidFill>
              <a:latin typeface="Consolas" panose="020B0609020204030204" pitchFamily="49" charset="0"/>
              <a:cs typeface="Consolas" panose="020B0609020204030204" pitchFamily="49" charset="0"/>
            </a:endParaRPr>
          </a:p>
        </p:txBody>
      </p:sp>
    </p:spTree>
    <p:extLst>
      <p:ext uri="{BB962C8B-B14F-4D97-AF65-F5344CB8AC3E}">
        <p14:creationId xmlns:p14="http://schemas.microsoft.com/office/powerpoint/2010/main" val="2817369062"/>
      </p:ext>
    </p:extLst>
  </p:cSld>
  <p:clrMapOvr>
    <a:masterClrMapping/>
  </p:clrMapOvr>
  <p:transition>
    <p:fad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Demo7 – Event Logging</a:t>
            </a:r>
            <a:endParaRPr lang="en-US" dirty="0"/>
          </a:p>
        </p:txBody>
      </p:sp>
      <p:sp>
        <p:nvSpPr>
          <p:cNvPr id="5" name="Text Placeholder 4"/>
          <p:cNvSpPr>
            <a:spLocks noGrp="1"/>
          </p:cNvSpPr>
          <p:nvPr>
            <p:ph type="body" sz="quarter" idx="12"/>
          </p:nvPr>
        </p:nvSpPr>
        <p:spPr/>
        <p:txBody>
          <a:bodyPr/>
          <a:lstStyle/>
          <a:p>
            <a:r>
              <a:rPr lang="en-US" dirty="0" smtClean="0"/>
              <a:t>How the search service learns and adapts</a:t>
            </a:r>
            <a:endParaRPr lang="en-US" dirty="0"/>
          </a:p>
        </p:txBody>
      </p:sp>
    </p:spTree>
    <p:extLst>
      <p:ext uri="{BB962C8B-B14F-4D97-AF65-F5344CB8AC3E}">
        <p14:creationId xmlns:p14="http://schemas.microsoft.com/office/powerpoint/2010/main" val="11961420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b-NO" dirty="0" err="1" smtClean="0"/>
              <a:t>What</a:t>
            </a:r>
            <a:r>
              <a:rPr lang="nb-NO" dirty="0" smtClean="0"/>
              <a:t> </a:t>
            </a:r>
            <a:r>
              <a:rPr lang="nb-NO" dirty="0" err="1" smtClean="0"/>
              <a:t>are</a:t>
            </a:r>
            <a:r>
              <a:rPr lang="nb-NO" dirty="0" smtClean="0"/>
              <a:t> </a:t>
            </a:r>
            <a:r>
              <a:rPr lang="nb-NO" dirty="0" err="1" smtClean="0"/>
              <a:t>we</a:t>
            </a:r>
            <a:r>
              <a:rPr lang="nb-NO" dirty="0" smtClean="0"/>
              <a:t> </a:t>
            </a:r>
            <a:r>
              <a:rPr lang="nb-NO" dirty="0" err="1" smtClean="0"/>
              <a:t>gonna</a:t>
            </a:r>
            <a:r>
              <a:rPr lang="nb-NO" dirty="0" smtClean="0"/>
              <a:t> do</a:t>
            </a:r>
            <a:endParaRPr lang="nb-NO" dirty="0"/>
          </a:p>
        </p:txBody>
      </p:sp>
      <p:sp>
        <p:nvSpPr>
          <p:cNvPr id="4" name="Rectangle 3"/>
          <p:cNvSpPr/>
          <p:nvPr/>
        </p:nvSpPr>
        <p:spPr>
          <a:xfrm>
            <a:off x="457597" y="1625054"/>
            <a:ext cx="9098815" cy="765348"/>
          </a:xfrm>
          <a:prstGeom prst="rect">
            <a:avLst/>
          </a:prstGeom>
          <a:solidFill>
            <a:srgbClr val="00A651">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3383" bIns="93383" rtlCol="0" anchor="ctr"/>
          <a:lstStyle/>
          <a:p>
            <a:pPr defTabSz="932559"/>
            <a:r>
              <a:rPr lang="nb-NO" sz="3600" dirty="0" err="1" smtClean="0">
                <a:solidFill>
                  <a:srgbClr val="FFFFFF"/>
                </a:solidFill>
              </a:rPr>
              <a:t>Integrate</a:t>
            </a:r>
            <a:r>
              <a:rPr lang="nb-NO" sz="3600" dirty="0" smtClean="0">
                <a:solidFill>
                  <a:srgbClr val="FFFFFF"/>
                </a:solidFill>
              </a:rPr>
              <a:t> </a:t>
            </a:r>
            <a:r>
              <a:rPr lang="nb-NO" sz="3600" dirty="0" err="1" smtClean="0">
                <a:solidFill>
                  <a:srgbClr val="FFFFFF"/>
                </a:solidFill>
              </a:rPr>
              <a:t>with</a:t>
            </a:r>
            <a:r>
              <a:rPr lang="nb-NO" sz="3600" dirty="0" smtClean="0">
                <a:solidFill>
                  <a:srgbClr val="FFFFFF"/>
                </a:solidFill>
              </a:rPr>
              <a:t> SharePoint </a:t>
            </a:r>
            <a:r>
              <a:rPr lang="nb-NO" sz="3600" dirty="0" err="1" smtClean="0">
                <a:solidFill>
                  <a:srgbClr val="FFFFFF"/>
                </a:solidFill>
              </a:rPr>
              <a:t>Navigation</a:t>
            </a:r>
            <a:endParaRPr lang="en-US" sz="3600" dirty="0" smtClean="0">
              <a:solidFill>
                <a:srgbClr val="FFFFFF">
                  <a:alpha val="99000"/>
                </a:srgbClr>
              </a:solidFill>
            </a:endParaRPr>
          </a:p>
        </p:txBody>
      </p:sp>
      <p:sp>
        <p:nvSpPr>
          <p:cNvPr id="8" name="Rectangle 7"/>
          <p:cNvSpPr/>
          <p:nvPr/>
        </p:nvSpPr>
        <p:spPr>
          <a:xfrm>
            <a:off x="467172" y="2552095"/>
            <a:ext cx="9098815" cy="765348"/>
          </a:xfrm>
          <a:prstGeom prst="rect">
            <a:avLst/>
          </a:prstGeom>
          <a:solidFill>
            <a:srgbClr val="00A651">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3383" bIns="93383" rtlCol="0" anchor="ctr"/>
          <a:lstStyle/>
          <a:p>
            <a:pPr defTabSz="932559"/>
            <a:r>
              <a:rPr lang="nb-NO" sz="3600" dirty="0">
                <a:solidFill>
                  <a:srgbClr val="FFFFFF"/>
                </a:solidFill>
              </a:rPr>
              <a:t>Product </a:t>
            </a:r>
            <a:r>
              <a:rPr lang="nb-NO" sz="3600" dirty="0" err="1">
                <a:solidFill>
                  <a:srgbClr val="FFFFFF"/>
                </a:solidFill>
              </a:rPr>
              <a:t>Category</a:t>
            </a:r>
            <a:r>
              <a:rPr lang="nb-NO" sz="3600" dirty="0">
                <a:solidFill>
                  <a:srgbClr val="FFFFFF"/>
                </a:solidFill>
              </a:rPr>
              <a:t> </a:t>
            </a:r>
            <a:r>
              <a:rPr lang="nb-NO" sz="3600" dirty="0" err="1">
                <a:solidFill>
                  <a:srgbClr val="FFFFFF"/>
                </a:solidFill>
              </a:rPr>
              <a:t>Search</a:t>
            </a:r>
            <a:endParaRPr lang="en-US" sz="3600" dirty="0">
              <a:solidFill>
                <a:srgbClr val="FFFFFF">
                  <a:alpha val="99000"/>
                </a:srgbClr>
              </a:solidFill>
            </a:endParaRPr>
          </a:p>
        </p:txBody>
      </p:sp>
      <p:sp>
        <p:nvSpPr>
          <p:cNvPr id="9" name="Rectangle 8"/>
          <p:cNvSpPr/>
          <p:nvPr/>
        </p:nvSpPr>
        <p:spPr>
          <a:xfrm>
            <a:off x="467172" y="3479136"/>
            <a:ext cx="9098815" cy="765348"/>
          </a:xfrm>
          <a:prstGeom prst="rect">
            <a:avLst/>
          </a:prstGeom>
          <a:solidFill>
            <a:srgbClr val="00A651">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3383" bIns="93383" rtlCol="0" anchor="ctr"/>
          <a:lstStyle/>
          <a:p>
            <a:pPr defTabSz="932559"/>
            <a:r>
              <a:rPr lang="nb-NO" sz="3600" dirty="0" smtClean="0">
                <a:solidFill>
                  <a:srgbClr val="FFFFFF"/>
                </a:solidFill>
              </a:rPr>
              <a:t>Analytics </a:t>
            </a:r>
            <a:r>
              <a:rPr lang="nb-NO" sz="3600" dirty="0" err="1" smtClean="0">
                <a:solidFill>
                  <a:srgbClr val="FFFFFF"/>
                </a:solidFill>
              </a:rPr>
              <a:t>Search</a:t>
            </a:r>
            <a:endParaRPr lang="en-US" sz="3600" dirty="0">
              <a:solidFill>
                <a:srgbClr val="FFFFFF">
                  <a:alpha val="99000"/>
                </a:srgbClr>
              </a:solidFill>
            </a:endParaRPr>
          </a:p>
        </p:txBody>
      </p:sp>
      <p:sp>
        <p:nvSpPr>
          <p:cNvPr id="10" name="Rectangle 9"/>
          <p:cNvSpPr/>
          <p:nvPr/>
        </p:nvSpPr>
        <p:spPr>
          <a:xfrm>
            <a:off x="467172" y="4406177"/>
            <a:ext cx="9098815" cy="765348"/>
          </a:xfrm>
          <a:prstGeom prst="rect">
            <a:avLst/>
          </a:prstGeom>
          <a:solidFill>
            <a:srgbClr val="00A651">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3383" bIns="93383" rtlCol="0" anchor="ctr"/>
          <a:lstStyle/>
          <a:p>
            <a:pPr defTabSz="932559"/>
            <a:r>
              <a:rPr lang="nb-NO" sz="3600" dirty="0" err="1" smtClean="0">
                <a:solidFill>
                  <a:srgbClr val="FFFFFF"/>
                </a:solidFill>
              </a:rPr>
              <a:t>Usage</a:t>
            </a:r>
            <a:r>
              <a:rPr lang="nb-NO" sz="3600" dirty="0" smtClean="0">
                <a:solidFill>
                  <a:srgbClr val="FFFFFF"/>
                </a:solidFill>
              </a:rPr>
              <a:t> </a:t>
            </a:r>
            <a:r>
              <a:rPr lang="nb-NO" sz="3600" dirty="0" err="1" smtClean="0">
                <a:solidFill>
                  <a:srgbClr val="FFFFFF"/>
                </a:solidFill>
              </a:rPr>
              <a:t>Events</a:t>
            </a:r>
            <a:endParaRPr lang="en-US" sz="3600" dirty="0">
              <a:solidFill>
                <a:srgbClr val="FFFFFF">
                  <a:alpha val="99000"/>
                </a:srgbClr>
              </a:solidFill>
            </a:endParaRPr>
          </a:p>
        </p:txBody>
      </p:sp>
      <p:sp>
        <p:nvSpPr>
          <p:cNvPr id="7" name="Rectangle 6"/>
          <p:cNvSpPr/>
          <p:nvPr/>
        </p:nvSpPr>
        <p:spPr>
          <a:xfrm>
            <a:off x="467172" y="5333218"/>
            <a:ext cx="9098815" cy="765348"/>
          </a:xfrm>
          <a:prstGeom prst="rect">
            <a:avLst/>
          </a:prstGeom>
          <a:solidFill>
            <a:srgbClr val="00A651"/>
          </a:solidFill>
          <a:ln>
            <a:noFill/>
          </a:ln>
        </p:spPr>
        <p:style>
          <a:lnRef idx="2">
            <a:schemeClr val="accent1">
              <a:shade val="50000"/>
            </a:schemeClr>
          </a:lnRef>
          <a:fillRef idx="1">
            <a:schemeClr val="accent1"/>
          </a:fillRef>
          <a:effectRef idx="0">
            <a:schemeClr val="accent1"/>
          </a:effectRef>
          <a:fontRef idx="minor">
            <a:schemeClr val="lt1"/>
          </a:fontRef>
        </p:style>
        <p:txBody>
          <a:bodyPr lIns="93383" bIns="93383" rtlCol="0" anchor="ctr"/>
          <a:lstStyle/>
          <a:p>
            <a:pPr defTabSz="932559"/>
            <a:r>
              <a:rPr lang="en-US" sz="3600" dirty="0">
                <a:solidFill>
                  <a:srgbClr val="FFFFFF"/>
                </a:solidFill>
              </a:rPr>
              <a:t>Editorial Control</a:t>
            </a:r>
            <a:endParaRPr lang="en-US" sz="3600" dirty="0">
              <a:solidFill>
                <a:srgbClr val="FFFFFF">
                  <a:alpha val="99000"/>
                </a:srgbClr>
              </a:solidFill>
            </a:endParaRPr>
          </a:p>
        </p:txBody>
      </p:sp>
    </p:spTree>
    <p:extLst>
      <p:ext uri="{BB962C8B-B14F-4D97-AF65-F5344CB8AC3E}">
        <p14:creationId xmlns:p14="http://schemas.microsoft.com/office/powerpoint/2010/main" val="1298795484"/>
      </p:ext>
    </p:extLst>
  </p:cSld>
  <p:clrMapOvr>
    <a:masterClrMapping/>
  </p:clrMapOvr>
  <p:transition>
    <p:fad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ed Rectangle 3"/>
          <p:cNvSpPr/>
          <p:nvPr/>
        </p:nvSpPr>
        <p:spPr bwMode="auto">
          <a:xfrm>
            <a:off x="2074584" y="5581884"/>
            <a:ext cx="8321716" cy="466751"/>
          </a:xfrm>
          <a:prstGeom prst="roundRect">
            <a:avLst>
              <a:gd name="adj" fmla="val 5743"/>
            </a:avLst>
          </a:prstGeom>
          <a:solidFill>
            <a:srgbClr val="FFFFFF"/>
          </a:solidFill>
          <a:ln w="19050">
            <a:solidFill>
              <a:schemeClr val="bg1">
                <a:lumMod val="50000"/>
              </a:schemeClr>
            </a:solidFill>
            <a:headEnd type="none" w="med" len="med"/>
            <a:tailEnd type="none" w="med" len="med"/>
          </a:ln>
          <a:effectLst/>
        </p:spPr>
        <p:style>
          <a:lnRef idx="1">
            <a:schemeClr val="accent4"/>
          </a:lnRef>
          <a:fillRef idx="3">
            <a:schemeClr val="accent4"/>
          </a:fillRef>
          <a:effectRef idx="2">
            <a:schemeClr val="accent4"/>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a:r>
              <a:rPr lang="en-US" sz="2244" dirty="0">
                <a:solidFill>
                  <a:srgbClr val="2F2B20"/>
                </a:solidFill>
              </a:rPr>
              <a:t>Search</a:t>
            </a:r>
          </a:p>
        </p:txBody>
      </p:sp>
      <p:sp>
        <p:nvSpPr>
          <p:cNvPr id="5" name="Rounded Rectangle 4"/>
          <p:cNvSpPr/>
          <p:nvPr/>
        </p:nvSpPr>
        <p:spPr bwMode="auto">
          <a:xfrm>
            <a:off x="2074585" y="6197908"/>
            <a:ext cx="8321717" cy="719974"/>
          </a:xfrm>
          <a:prstGeom prst="roundRect">
            <a:avLst>
              <a:gd name="adj" fmla="val 5743"/>
            </a:avLst>
          </a:prstGeom>
          <a:solidFill>
            <a:srgbClr val="FFFFFF"/>
          </a:solidFill>
          <a:ln w="19050">
            <a:solidFill>
              <a:schemeClr val="bg1">
                <a:lumMod val="50000"/>
              </a:schemeClr>
            </a:solidFill>
            <a:headEnd type="none" w="med" len="med"/>
            <a:tailEnd type="none" w="med" len="med"/>
          </a:ln>
          <a:effectLst/>
        </p:spPr>
        <p:style>
          <a:lnRef idx="1">
            <a:schemeClr val="accent4"/>
          </a:lnRef>
          <a:fillRef idx="3">
            <a:schemeClr val="accent4"/>
          </a:fillRef>
          <a:effectRef idx="2">
            <a:schemeClr val="accent4"/>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a:endParaRPr lang="en-US" sz="2244" dirty="0">
              <a:solidFill>
                <a:srgbClr val="2F2B20"/>
              </a:solidFill>
            </a:endParaRPr>
          </a:p>
        </p:txBody>
      </p:sp>
      <p:sp>
        <p:nvSpPr>
          <p:cNvPr id="6" name="TextBox 5"/>
          <p:cNvSpPr txBox="1"/>
          <p:nvPr/>
        </p:nvSpPr>
        <p:spPr>
          <a:xfrm>
            <a:off x="2182748" y="6321401"/>
            <a:ext cx="1235995" cy="480208"/>
          </a:xfrm>
          <a:prstGeom prst="rect">
            <a:avLst/>
          </a:prstGeom>
          <a:noFill/>
        </p:spPr>
        <p:txBody>
          <a:bodyPr wrap="none" lIns="0" tIns="0" rIns="0" bIns="0" rtlCol="0">
            <a:spAutoFit/>
          </a:bodyPr>
          <a:lstStyle/>
          <a:p>
            <a:pPr defTabSz="466298"/>
            <a:r>
              <a:rPr lang="en-US" sz="816" dirty="0">
                <a:gradFill>
                  <a:gsLst>
                    <a:gs pos="0">
                      <a:srgbClr val="2F2B20"/>
                    </a:gs>
                    <a:gs pos="86000">
                      <a:srgbClr val="2F2B20"/>
                    </a:gs>
                  </a:gsLst>
                  <a:lin ang="5400000" scaled="0"/>
                </a:gradFill>
              </a:rPr>
              <a:t>INTERNAL ITEM CATALOG</a:t>
            </a:r>
          </a:p>
          <a:p>
            <a:pPr defTabSz="466298"/>
            <a:r>
              <a:rPr lang="en-US" sz="816" dirty="0">
                <a:gradFill>
                  <a:gsLst>
                    <a:gs pos="0">
                      <a:srgbClr val="2F2B20"/>
                    </a:gs>
                    <a:gs pos="86000">
                      <a:srgbClr val="2F2B20"/>
                    </a:gs>
                  </a:gsLst>
                  <a:lin ang="5400000" scaled="0"/>
                </a:gradFill>
              </a:rPr>
              <a:t>SITE COLLECTION</a:t>
            </a:r>
          </a:p>
          <a:p>
            <a:pPr defTabSz="466298"/>
            <a:r>
              <a:rPr lang="en-US" sz="1428" dirty="0">
                <a:gradFill>
                  <a:gsLst>
                    <a:gs pos="0">
                      <a:srgbClr val="2F2B20"/>
                    </a:gs>
                    <a:gs pos="86000">
                      <a:srgbClr val="2F2B20"/>
                    </a:gs>
                  </a:gsLst>
                  <a:lin ang="5400000" scaled="0"/>
                </a:gradFill>
              </a:rPr>
              <a:t>Electronics</a:t>
            </a:r>
          </a:p>
        </p:txBody>
      </p:sp>
      <p:cxnSp>
        <p:nvCxnSpPr>
          <p:cNvPr id="7" name="Straight Arrow Connector 6"/>
          <p:cNvCxnSpPr/>
          <p:nvPr/>
        </p:nvCxnSpPr>
        <p:spPr>
          <a:xfrm flipV="1">
            <a:off x="3381227" y="5022068"/>
            <a:ext cx="0" cy="424027"/>
          </a:xfrm>
          <a:prstGeom prst="straightConnector1">
            <a:avLst/>
          </a:prstGeom>
          <a:ln>
            <a:tailEnd type="stealth" w="lg" len="lg"/>
          </a:ln>
        </p:spPr>
        <p:style>
          <a:lnRef idx="1">
            <a:schemeClr val="accent1"/>
          </a:lnRef>
          <a:fillRef idx="0">
            <a:schemeClr val="accent1"/>
          </a:fillRef>
          <a:effectRef idx="0">
            <a:schemeClr val="accent1"/>
          </a:effectRef>
          <a:fontRef idx="minor">
            <a:schemeClr val="tx1"/>
          </a:fontRef>
        </p:style>
      </p:cxnSp>
      <p:pic>
        <p:nvPicPr>
          <p:cNvPr id="8" name="Picture 2" descr="C:\Users\janhs\AppData\Local\Microsoft\Windows\Temporary Internet Files\Content.Outlook\4OAUFH1C\Home (2).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066266" y="2559239"/>
            <a:ext cx="1239434" cy="2323670"/>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074586" y="2571457"/>
            <a:ext cx="2295719" cy="2295719"/>
          </a:xfrm>
          <a:prstGeom prst="rect">
            <a:avLst/>
          </a:prstGeom>
          <a:ln>
            <a:solidFill>
              <a:schemeClr val="bg1">
                <a:lumMod val="75000"/>
              </a:schemeClr>
            </a:solidFill>
          </a:ln>
          <a:effectLst/>
        </p:spPr>
      </p:pic>
      <p:cxnSp>
        <p:nvCxnSpPr>
          <p:cNvPr id="10" name="Straight Arrow Connector 9"/>
          <p:cNvCxnSpPr/>
          <p:nvPr/>
        </p:nvCxnSpPr>
        <p:spPr>
          <a:xfrm flipV="1">
            <a:off x="7755287" y="4953758"/>
            <a:ext cx="0" cy="424027"/>
          </a:xfrm>
          <a:prstGeom prst="straightConnector1">
            <a:avLst/>
          </a:prstGeom>
          <a:ln>
            <a:tailEnd type="stealth" w="lg" len="lg"/>
          </a:ln>
        </p:spPr>
        <p:style>
          <a:lnRef idx="1">
            <a:schemeClr val="accent1"/>
          </a:lnRef>
          <a:fillRef idx="0">
            <a:schemeClr val="accent1"/>
          </a:fillRef>
          <a:effectRef idx="0">
            <a:schemeClr val="accent1"/>
          </a:effectRef>
          <a:fontRef idx="minor">
            <a:schemeClr val="tx1"/>
          </a:fontRef>
        </p:style>
      </p:cxnSp>
      <p:sp>
        <p:nvSpPr>
          <p:cNvPr id="11" name="TextBox 10"/>
          <p:cNvSpPr txBox="1"/>
          <p:nvPr/>
        </p:nvSpPr>
        <p:spPr>
          <a:xfrm>
            <a:off x="2788618" y="2322464"/>
            <a:ext cx="1783039" cy="192135"/>
          </a:xfrm>
          <a:prstGeom prst="rect">
            <a:avLst/>
          </a:prstGeom>
          <a:noFill/>
        </p:spPr>
        <p:txBody>
          <a:bodyPr wrap="none" lIns="0" tIns="0" rIns="0" bIns="0" rtlCol="0">
            <a:spAutoFit/>
          </a:bodyPr>
          <a:lstStyle/>
          <a:p>
            <a:pPr defTabSz="466298"/>
            <a:r>
              <a:rPr lang="en-US" sz="1224" dirty="0">
                <a:solidFill>
                  <a:srgbClr val="505050"/>
                </a:solidFill>
              </a:rPr>
              <a:t>DESKTOP WEB CHANNEL</a:t>
            </a:r>
          </a:p>
        </p:txBody>
      </p:sp>
      <p:sp>
        <p:nvSpPr>
          <p:cNvPr id="12" name="TextBox 11"/>
          <p:cNvSpPr txBox="1"/>
          <p:nvPr/>
        </p:nvSpPr>
        <p:spPr>
          <a:xfrm>
            <a:off x="7066266" y="2291545"/>
            <a:ext cx="1312837" cy="192135"/>
          </a:xfrm>
          <a:prstGeom prst="rect">
            <a:avLst/>
          </a:prstGeom>
          <a:noFill/>
        </p:spPr>
        <p:txBody>
          <a:bodyPr wrap="none" lIns="0" tIns="0" rIns="0" bIns="0" rtlCol="0">
            <a:spAutoFit/>
          </a:bodyPr>
          <a:lstStyle/>
          <a:p>
            <a:pPr defTabSz="466298"/>
            <a:r>
              <a:rPr lang="en-US" sz="1224" dirty="0">
                <a:solidFill>
                  <a:srgbClr val="505050"/>
                </a:solidFill>
              </a:rPr>
              <a:t>MOBILE CHANNEL</a:t>
            </a:r>
          </a:p>
        </p:txBody>
      </p:sp>
      <p:sp>
        <p:nvSpPr>
          <p:cNvPr id="13" name="TextBox 12"/>
          <p:cNvSpPr txBox="1"/>
          <p:nvPr/>
        </p:nvSpPr>
        <p:spPr>
          <a:xfrm>
            <a:off x="4558384" y="3148394"/>
            <a:ext cx="2213217" cy="768541"/>
          </a:xfrm>
          <a:prstGeom prst="rect">
            <a:avLst/>
          </a:prstGeom>
          <a:noFill/>
        </p:spPr>
        <p:txBody>
          <a:bodyPr wrap="none" lIns="0" tIns="0" rIns="0" bIns="0" rtlCol="0">
            <a:spAutoFit/>
          </a:bodyPr>
          <a:lstStyle/>
          <a:p>
            <a:pPr algn="ctr" defTabSz="466298"/>
            <a:r>
              <a:rPr lang="en-US" sz="1224" dirty="0">
                <a:solidFill>
                  <a:srgbClr val="505050"/>
                </a:solidFill>
              </a:rPr>
              <a:t>Same Content</a:t>
            </a:r>
          </a:p>
          <a:p>
            <a:pPr algn="ctr" defTabSz="466298"/>
            <a:r>
              <a:rPr lang="en-US" sz="1224" dirty="0">
                <a:solidFill>
                  <a:srgbClr val="505050"/>
                </a:solidFill>
              </a:rPr>
              <a:t>Same Page URLs</a:t>
            </a:r>
          </a:p>
          <a:p>
            <a:pPr algn="ctr" defTabSz="466298"/>
            <a:r>
              <a:rPr lang="en-US" sz="1224" dirty="0">
                <a:solidFill>
                  <a:srgbClr val="505050"/>
                </a:solidFill>
              </a:rPr>
              <a:t>Same Site Collection</a:t>
            </a:r>
          </a:p>
          <a:p>
            <a:pPr algn="ctr" defTabSz="466298"/>
            <a:r>
              <a:rPr lang="en-US" sz="1224" dirty="0">
                <a:solidFill>
                  <a:srgbClr val="505050"/>
                </a:solidFill>
              </a:rPr>
              <a:t>Different layouts and templates</a:t>
            </a:r>
          </a:p>
        </p:txBody>
      </p:sp>
      <p:cxnSp>
        <p:nvCxnSpPr>
          <p:cNvPr id="14" name="Straight Arrow Connector 13"/>
          <p:cNvCxnSpPr/>
          <p:nvPr/>
        </p:nvCxnSpPr>
        <p:spPr>
          <a:xfrm flipH="1">
            <a:off x="4487536" y="3289394"/>
            <a:ext cx="524853" cy="0"/>
          </a:xfrm>
          <a:prstGeom prst="straightConnector1">
            <a:avLst/>
          </a:prstGeom>
          <a:ln>
            <a:tailEnd type="stealth" w="lg" len="lg"/>
          </a:ln>
        </p:spPr>
        <p:style>
          <a:lnRef idx="1">
            <a:schemeClr val="accent1"/>
          </a:lnRef>
          <a:fillRef idx="0">
            <a:schemeClr val="accent1"/>
          </a:fillRef>
          <a:effectRef idx="0">
            <a:schemeClr val="accent1"/>
          </a:effectRef>
          <a:fontRef idx="minor">
            <a:schemeClr val="tx1"/>
          </a:fontRef>
        </p:style>
      </p:cxnSp>
      <p:cxnSp>
        <p:nvCxnSpPr>
          <p:cNvPr id="15" name="Straight Arrow Connector 14"/>
          <p:cNvCxnSpPr/>
          <p:nvPr/>
        </p:nvCxnSpPr>
        <p:spPr>
          <a:xfrm>
            <a:off x="6258977" y="3274177"/>
            <a:ext cx="649165" cy="0"/>
          </a:xfrm>
          <a:prstGeom prst="straightConnector1">
            <a:avLst/>
          </a:prstGeom>
          <a:ln>
            <a:tailEnd type="stealth" w="lg" len="lg"/>
          </a:ln>
        </p:spPr>
        <p:style>
          <a:lnRef idx="1">
            <a:schemeClr val="accent1"/>
          </a:lnRef>
          <a:fillRef idx="0">
            <a:schemeClr val="accent1"/>
          </a:fillRef>
          <a:effectRef idx="0">
            <a:schemeClr val="accent1"/>
          </a:effectRef>
          <a:fontRef idx="minor">
            <a:schemeClr val="tx1"/>
          </a:fontRef>
        </p:style>
      </p:cxnSp>
      <p:cxnSp>
        <p:nvCxnSpPr>
          <p:cNvPr id="16" name="Straight Arrow Connector 15"/>
          <p:cNvCxnSpPr/>
          <p:nvPr/>
        </p:nvCxnSpPr>
        <p:spPr>
          <a:xfrm>
            <a:off x="5656420" y="2459056"/>
            <a:ext cx="0" cy="579209"/>
          </a:xfrm>
          <a:prstGeom prst="straightConnector1">
            <a:avLst/>
          </a:prstGeom>
          <a:ln>
            <a:tailEnd type="stealth" w="lg" len="lg"/>
          </a:ln>
        </p:spPr>
        <p:style>
          <a:lnRef idx="1">
            <a:schemeClr val="accent1"/>
          </a:lnRef>
          <a:fillRef idx="0">
            <a:schemeClr val="accent1"/>
          </a:fillRef>
          <a:effectRef idx="0">
            <a:schemeClr val="accent1"/>
          </a:effectRef>
          <a:fontRef idx="minor">
            <a:schemeClr val="tx1"/>
          </a:fontRef>
        </p:style>
      </p:cxnSp>
      <p:sp>
        <p:nvSpPr>
          <p:cNvPr id="17" name="TextBox 16"/>
          <p:cNvSpPr txBox="1"/>
          <p:nvPr/>
        </p:nvSpPr>
        <p:spPr>
          <a:xfrm>
            <a:off x="4972220" y="2082342"/>
            <a:ext cx="1624386" cy="288137"/>
          </a:xfrm>
          <a:prstGeom prst="rect">
            <a:avLst/>
          </a:prstGeom>
          <a:noFill/>
        </p:spPr>
        <p:txBody>
          <a:bodyPr wrap="none" lIns="0" tIns="0" rIns="0" bIns="0" rtlCol="0">
            <a:spAutoFit/>
          </a:bodyPr>
          <a:lstStyle/>
          <a:p>
            <a:pPr algn="ctr" defTabSz="466298"/>
            <a:r>
              <a:rPr lang="en-US" sz="1836" dirty="0">
                <a:solidFill>
                  <a:srgbClr val="505050"/>
                </a:solidFill>
              </a:rPr>
              <a:t>WEB BROWSER</a:t>
            </a:r>
          </a:p>
        </p:txBody>
      </p:sp>
      <p:pic>
        <p:nvPicPr>
          <p:cNvPr id="18" name="Picture 17"/>
          <p:cNvPicPr>
            <a:picLocks noChangeAspect="1"/>
          </p:cNvPicPr>
          <p:nvPr/>
        </p:nvPicPr>
        <p:blipFill rotWithShape="1">
          <a:blip r:embed="rId5" cstate="print">
            <a:extLst>
              <a:ext uri="{28A0092B-C50C-407E-A947-70E740481C1C}">
                <a14:useLocalDpi xmlns:a14="http://schemas.microsoft.com/office/drawing/2010/main" val="0"/>
              </a:ext>
            </a:extLst>
          </a:blip>
          <a:srcRect l="25761" t="69990" b="4917"/>
          <a:stretch/>
        </p:blipFill>
        <p:spPr>
          <a:xfrm>
            <a:off x="3548931" y="6376084"/>
            <a:ext cx="1508622" cy="509921"/>
          </a:xfrm>
          <a:prstGeom prst="rect">
            <a:avLst/>
          </a:prstGeom>
          <a:ln>
            <a:noFill/>
          </a:ln>
          <a:effectLst/>
        </p:spPr>
      </p:pic>
      <p:sp>
        <p:nvSpPr>
          <p:cNvPr id="19" name="Rounded Rectangle 18"/>
          <p:cNvSpPr/>
          <p:nvPr/>
        </p:nvSpPr>
        <p:spPr bwMode="auto">
          <a:xfrm>
            <a:off x="9244688" y="4850357"/>
            <a:ext cx="1151612" cy="615195"/>
          </a:xfrm>
          <a:prstGeom prst="roundRect">
            <a:avLst>
              <a:gd name="adj" fmla="val 5743"/>
            </a:avLst>
          </a:prstGeom>
          <a:solidFill>
            <a:srgbClr val="FFFFFF"/>
          </a:solidFill>
          <a:ln w="19050">
            <a:solidFill>
              <a:schemeClr val="bg1">
                <a:lumMod val="50000"/>
              </a:schemeClr>
            </a:solidFill>
            <a:headEnd type="none" w="med" len="med"/>
            <a:tailEnd type="none" w="med" len="med"/>
          </a:ln>
          <a:effectLst/>
        </p:spPr>
        <p:style>
          <a:lnRef idx="1">
            <a:schemeClr val="accent4"/>
          </a:lnRef>
          <a:fillRef idx="3">
            <a:schemeClr val="accent4"/>
          </a:fillRef>
          <a:effectRef idx="2">
            <a:schemeClr val="accent4"/>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a:r>
              <a:rPr lang="en-US" sz="1224" dirty="0">
                <a:solidFill>
                  <a:srgbClr val="2F2B20"/>
                </a:solidFill>
              </a:rPr>
              <a:t>REST API</a:t>
            </a:r>
          </a:p>
        </p:txBody>
      </p:sp>
      <p:cxnSp>
        <p:nvCxnSpPr>
          <p:cNvPr id="20" name="Straight Arrow Connector 19"/>
          <p:cNvCxnSpPr/>
          <p:nvPr/>
        </p:nvCxnSpPr>
        <p:spPr>
          <a:xfrm flipV="1">
            <a:off x="9900929" y="4502557"/>
            <a:ext cx="0" cy="212013"/>
          </a:xfrm>
          <a:prstGeom prst="straightConnector1">
            <a:avLst/>
          </a:prstGeom>
          <a:ln>
            <a:tailEnd type="stealth" w="lg" len="lg"/>
          </a:ln>
        </p:spPr>
        <p:style>
          <a:lnRef idx="1">
            <a:schemeClr val="accent1"/>
          </a:lnRef>
          <a:fillRef idx="0">
            <a:schemeClr val="accent1"/>
          </a:fillRef>
          <a:effectRef idx="0">
            <a:schemeClr val="accent1"/>
          </a:effectRef>
          <a:fontRef idx="minor">
            <a:schemeClr val="tx1"/>
          </a:fontRef>
        </p:style>
      </p:cxnSp>
      <p:sp>
        <p:nvSpPr>
          <p:cNvPr id="21" name="TextBox 20"/>
          <p:cNvSpPr txBox="1"/>
          <p:nvPr/>
        </p:nvSpPr>
        <p:spPr>
          <a:xfrm>
            <a:off x="9485563" y="2290273"/>
            <a:ext cx="845185" cy="192135"/>
          </a:xfrm>
          <a:prstGeom prst="rect">
            <a:avLst/>
          </a:prstGeom>
          <a:noFill/>
        </p:spPr>
        <p:txBody>
          <a:bodyPr wrap="none" lIns="0" tIns="0" rIns="0" bIns="0" rtlCol="0">
            <a:spAutoFit/>
          </a:bodyPr>
          <a:lstStyle/>
          <a:p>
            <a:pPr defTabSz="466298"/>
            <a:r>
              <a:rPr lang="en-US" sz="1224" dirty="0">
                <a:solidFill>
                  <a:srgbClr val="505050"/>
                </a:solidFill>
              </a:rPr>
              <a:t>NATIVE APP</a:t>
            </a:r>
          </a:p>
        </p:txBody>
      </p:sp>
      <p:pic>
        <p:nvPicPr>
          <p:cNvPr id="22" name="Picture 3" descr="C:\Users\janhs\AppData\Local\Microsoft\Windows\Temporary Internet Files\Content.Outlook\4OAUFH1C\Products (2).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9401646" y="2559238"/>
            <a:ext cx="998570" cy="1872102"/>
          </a:xfrm>
          <a:prstGeom prst="rect">
            <a:avLst/>
          </a:prstGeom>
          <a:noFill/>
          <a:extLst>
            <a:ext uri="{909E8E84-426E-40DD-AFC4-6F175D3DCCD1}">
              <a14:hiddenFill xmlns:a14="http://schemas.microsoft.com/office/drawing/2010/main">
                <a:solidFill>
                  <a:srgbClr val="FFFFFF"/>
                </a:solidFill>
              </a14:hiddenFill>
            </a:ext>
          </a:extLst>
        </p:spPr>
      </p:pic>
      <p:sp>
        <p:nvSpPr>
          <p:cNvPr id="24" name="Title 1"/>
          <p:cNvSpPr txBox="1">
            <a:spLocks/>
          </p:cNvSpPr>
          <p:nvPr/>
        </p:nvSpPr>
        <p:spPr>
          <a:xfrm>
            <a:off x="2038727" y="133934"/>
            <a:ext cx="8393430" cy="639545"/>
          </a:xfrm>
          <a:prstGeom prst="rect">
            <a:avLst/>
          </a:prstGeom>
        </p:spPr>
        <p:txBody>
          <a:bodyPr vert="horz" lIns="0" tIns="0" rIns="0" bIns="0" rtlCol="0" anchor="t" anchorCtr="0">
            <a:noAutofit/>
          </a:bodyPr>
          <a:lstStyle>
            <a:lvl1pPr algn="l" defTabSz="457200" rtl="0" eaLnBrk="1" latinLnBrk="0" hangingPunct="1">
              <a:spcBef>
                <a:spcPct val="0"/>
              </a:spcBef>
              <a:buNone/>
              <a:defRPr sz="3200" b="0" i="0" kern="1200">
                <a:solidFill>
                  <a:schemeClr val="tx2"/>
                </a:solidFill>
                <a:latin typeface="Humanst521 BT"/>
                <a:ea typeface="+mj-ea"/>
                <a:cs typeface="Humanst521 BT"/>
              </a:defRPr>
            </a:lvl1pPr>
          </a:lstStyle>
          <a:p>
            <a:pPr algn="ctr"/>
            <a:r>
              <a:rPr lang="en-US" sz="2244" i="1" dirty="0">
                <a:solidFill>
                  <a:srgbClr val="505050"/>
                </a:solidFill>
                <a:latin typeface="Calibri"/>
              </a:rPr>
              <a:t>Adaptive experiences allow for </a:t>
            </a:r>
            <a:r>
              <a:rPr lang="en-US" sz="2244" b="1" i="1" dirty="0">
                <a:solidFill>
                  <a:srgbClr val="505050"/>
                </a:solidFill>
                <a:latin typeface="Calibri"/>
              </a:rPr>
              <a:t>surfacing </a:t>
            </a:r>
            <a:r>
              <a:rPr lang="en-US" sz="2244" i="1" dirty="0">
                <a:solidFill>
                  <a:srgbClr val="505050"/>
                </a:solidFill>
                <a:latin typeface="Calibri"/>
              </a:rPr>
              <a:t>and</a:t>
            </a:r>
            <a:r>
              <a:rPr lang="en-US" sz="2244" b="1" i="1" dirty="0">
                <a:solidFill>
                  <a:srgbClr val="505050"/>
                </a:solidFill>
                <a:latin typeface="Calibri"/>
              </a:rPr>
              <a:t> adapting</a:t>
            </a:r>
            <a:r>
              <a:rPr lang="en-US" sz="2244" i="1" dirty="0">
                <a:solidFill>
                  <a:srgbClr val="505050"/>
                </a:solidFill>
                <a:latin typeface="Calibri"/>
              </a:rPr>
              <a:t> </a:t>
            </a:r>
            <a:r>
              <a:rPr lang="en-US" sz="2244" b="1" i="1" dirty="0">
                <a:solidFill>
                  <a:srgbClr val="505050"/>
                </a:solidFill>
                <a:latin typeface="Calibri"/>
              </a:rPr>
              <a:t>content </a:t>
            </a:r>
            <a:r>
              <a:rPr lang="en-US" sz="2244" i="1" dirty="0">
                <a:solidFill>
                  <a:srgbClr val="505050"/>
                </a:solidFill>
                <a:latin typeface="Calibri"/>
              </a:rPr>
              <a:t>for presentation through </a:t>
            </a:r>
            <a:r>
              <a:rPr lang="en-US" sz="2244" b="1" i="1" dirty="0">
                <a:solidFill>
                  <a:srgbClr val="505050"/>
                </a:solidFill>
                <a:latin typeface="Calibri"/>
              </a:rPr>
              <a:t>multiple channels </a:t>
            </a:r>
            <a:r>
              <a:rPr lang="en-US" sz="2244" i="1" dirty="0">
                <a:solidFill>
                  <a:srgbClr val="505050"/>
                </a:solidFill>
                <a:latin typeface="Calibri"/>
              </a:rPr>
              <a:t>and</a:t>
            </a:r>
            <a:r>
              <a:rPr lang="en-US" sz="2244" b="1" i="1" dirty="0">
                <a:solidFill>
                  <a:srgbClr val="505050"/>
                </a:solidFill>
                <a:latin typeface="Calibri"/>
              </a:rPr>
              <a:t> devices</a:t>
            </a:r>
          </a:p>
        </p:txBody>
      </p:sp>
      <p:sp>
        <p:nvSpPr>
          <p:cNvPr id="2" name="Oval 1"/>
          <p:cNvSpPr/>
          <p:nvPr/>
        </p:nvSpPr>
        <p:spPr>
          <a:xfrm>
            <a:off x="1933301" y="3462891"/>
            <a:ext cx="956820" cy="964264"/>
          </a:xfrm>
          <a:prstGeom prst="ellipse">
            <a:avLst/>
          </a:prstGeom>
          <a:noFill/>
          <a:ln w="22225">
            <a:solidFill>
              <a:srgbClr val="FA9D06"/>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66298"/>
            <a:endParaRPr lang="en-US" sz="1836">
              <a:solidFill>
                <a:srgbClr val="505050"/>
              </a:solidFill>
            </a:endParaRPr>
          </a:p>
        </p:txBody>
      </p:sp>
      <p:sp>
        <p:nvSpPr>
          <p:cNvPr id="27" name="Oval 26"/>
          <p:cNvSpPr/>
          <p:nvPr/>
        </p:nvSpPr>
        <p:spPr>
          <a:xfrm>
            <a:off x="7407258" y="3768400"/>
            <a:ext cx="580642" cy="551313"/>
          </a:xfrm>
          <a:prstGeom prst="ellipse">
            <a:avLst/>
          </a:prstGeom>
          <a:noFill/>
          <a:ln w="22225">
            <a:solidFill>
              <a:srgbClr val="FA9D06"/>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66298"/>
            <a:endParaRPr lang="en-US" sz="1836">
              <a:solidFill>
                <a:srgbClr val="505050"/>
              </a:solidFill>
            </a:endParaRPr>
          </a:p>
        </p:txBody>
      </p:sp>
      <p:sp>
        <p:nvSpPr>
          <p:cNvPr id="28" name="Oval 27"/>
          <p:cNvSpPr/>
          <p:nvPr/>
        </p:nvSpPr>
        <p:spPr>
          <a:xfrm>
            <a:off x="9610610" y="3444488"/>
            <a:ext cx="580642" cy="551313"/>
          </a:xfrm>
          <a:prstGeom prst="ellipse">
            <a:avLst/>
          </a:prstGeom>
          <a:noFill/>
          <a:ln w="22225">
            <a:solidFill>
              <a:srgbClr val="FA9D06"/>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66298"/>
            <a:endParaRPr lang="en-US" sz="1836">
              <a:solidFill>
                <a:srgbClr val="505050"/>
              </a:solidFill>
            </a:endParaRPr>
          </a:p>
        </p:txBody>
      </p:sp>
      <p:sp>
        <p:nvSpPr>
          <p:cNvPr id="30" name="TextBox 29"/>
          <p:cNvSpPr txBox="1"/>
          <p:nvPr/>
        </p:nvSpPr>
        <p:spPr>
          <a:xfrm>
            <a:off x="6779302" y="6363318"/>
            <a:ext cx="929678" cy="384271"/>
          </a:xfrm>
          <a:prstGeom prst="rect">
            <a:avLst/>
          </a:prstGeom>
          <a:noFill/>
        </p:spPr>
        <p:txBody>
          <a:bodyPr wrap="none" lIns="0" tIns="0" rIns="0" bIns="0" rtlCol="0">
            <a:spAutoFit/>
          </a:bodyPr>
          <a:lstStyle/>
          <a:p>
            <a:pPr defTabSz="466298"/>
            <a:r>
              <a:rPr lang="en-US" sz="1224" dirty="0">
                <a:gradFill>
                  <a:gsLst>
                    <a:gs pos="0">
                      <a:srgbClr val="2F2B20"/>
                    </a:gs>
                    <a:gs pos="86000">
                      <a:srgbClr val="2F2B20"/>
                    </a:gs>
                  </a:gsLst>
                  <a:lin ang="5400000" scaled="0"/>
                </a:gradFill>
              </a:rPr>
              <a:t>CAMPAIGN</a:t>
            </a:r>
          </a:p>
          <a:p>
            <a:pPr defTabSz="466298"/>
            <a:r>
              <a:rPr lang="en-US" sz="1224" dirty="0">
                <a:gradFill>
                  <a:gsLst>
                    <a:gs pos="0">
                      <a:srgbClr val="2F2B20"/>
                    </a:gs>
                    <a:gs pos="86000">
                      <a:srgbClr val="2F2B20"/>
                    </a:gs>
                  </a:gsLst>
                  <a:lin ang="5400000" scaled="0"/>
                </a:gradFill>
              </a:rPr>
              <a:t>PROMOTION</a:t>
            </a:r>
          </a:p>
        </p:txBody>
      </p:sp>
      <p:cxnSp>
        <p:nvCxnSpPr>
          <p:cNvPr id="31" name="Straight Connector 30"/>
          <p:cNvCxnSpPr>
            <a:stCxn id="2" idx="5"/>
            <a:endCxn id="29" idx="0"/>
          </p:cNvCxnSpPr>
          <p:nvPr/>
        </p:nvCxnSpPr>
        <p:spPr>
          <a:xfrm>
            <a:off x="2750001" y="4285939"/>
            <a:ext cx="3657158" cy="2010254"/>
          </a:xfrm>
          <a:prstGeom prst="line">
            <a:avLst/>
          </a:prstGeom>
          <a:ln w="22225">
            <a:solidFill>
              <a:srgbClr val="FA9D06"/>
            </a:solidFill>
          </a:ln>
          <a:effectLst/>
        </p:spPr>
        <p:style>
          <a:lnRef idx="2">
            <a:schemeClr val="accent1"/>
          </a:lnRef>
          <a:fillRef idx="0">
            <a:schemeClr val="accent1"/>
          </a:fillRef>
          <a:effectRef idx="1">
            <a:schemeClr val="accent1"/>
          </a:effectRef>
          <a:fontRef idx="minor">
            <a:schemeClr val="tx1"/>
          </a:fontRef>
        </p:style>
      </p:cxnSp>
      <p:cxnSp>
        <p:nvCxnSpPr>
          <p:cNvPr id="32" name="Straight Connector 31"/>
          <p:cNvCxnSpPr>
            <a:stCxn id="27" idx="4"/>
            <a:endCxn id="29" idx="0"/>
          </p:cNvCxnSpPr>
          <p:nvPr/>
        </p:nvCxnSpPr>
        <p:spPr>
          <a:xfrm flipH="1">
            <a:off x="6407159" y="4319716"/>
            <a:ext cx="1290421" cy="1976480"/>
          </a:xfrm>
          <a:prstGeom prst="line">
            <a:avLst/>
          </a:prstGeom>
          <a:ln w="22225">
            <a:solidFill>
              <a:srgbClr val="FA9D06"/>
            </a:solidFill>
          </a:ln>
          <a:effectLst/>
        </p:spPr>
        <p:style>
          <a:lnRef idx="2">
            <a:schemeClr val="accent1"/>
          </a:lnRef>
          <a:fillRef idx="0">
            <a:schemeClr val="accent1"/>
          </a:fillRef>
          <a:effectRef idx="1">
            <a:schemeClr val="accent1"/>
          </a:effectRef>
          <a:fontRef idx="minor">
            <a:schemeClr val="tx1"/>
          </a:fontRef>
        </p:style>
      </p:cxnSp>
      <p:cxnSp>
        <p:nvCxnSpPr>
          <p:cNvPr id="35" name="Straight Connector 34"/>
          <p:cNvCxnSpPr>
            <a:stCxn id="28" idx="3"/>
            <a:endCxn id="29" idx="0"/>
          </p:cNvCxnSpPr>
          <p:nvPr/>
        </p:nvCxnSpPr>
        <p:spPr>
          <a:xfrm flipH="1">
            <a:off x="6407158" y="3915063"/>
            <a:ext cx="3288483" cy="2381131"/>
          </a:xfrm>
          <a:prstGeom prst="line">
            <a:avLst/>
          </a:prstGeom>
          <a:ln w="22225">
            <a:solidFill>
              <a:srgbClr val="FA9D06"/>
            </a:solidFill>
          </a:ln>
          <a:effectLst/>
        </p:spPr>
        <p:style>
          <a:lnRef idx="2">
            <a:schemeClr val="accent1"/>
          </a:lnRef>
          <a:fillRef idx="0">
            <a:schemeClr val="accent1"/>
          </a:fillRef>
          <a:effectRef idx="1">
            <a:schemeClr val="accent1"/>
          </a:effectRef>
          <a:fontRef idx="minor">
            <a:schemeClr val="tx1"/>
          </a:fontRef>
        </p:style>
      </p:cxnSp>
      <p:pic>
        <p:nvPicPr>
          <p:cNvPr id="29" name="Picture 28"/>
          <p:cNvPicPr>
            <a:picLocks noChangeAspect="1"/>
          </p:cNvPicPr>
          <p:nvPr/>
        </p:nvPicPr>
        <p:blipFill rotWithShape="1">
          <a:blip r:embed="rId7" cstate="print">
            <a:extLst>
              <a:ext uri="{28A0092B-C50C-407E-A947-70E740481C1C}">
                <a14:useLocalDpi xmlns:a14="http://schemas.microsoft.com/office/drawing/2010/main" val="0"/>
              </a:ext>
            </a:extLst>
          </a:blip>
          <a:srcRect t="47254" r="69110" b="26373"/>
          <a:stretch/>
        </p:blipFill>
        <p:spPr>
          <a:xfrm>
            <a:off x="6091997" y="6296195"/>
            <a:ext cx="630324" cy="538153"/>
          </a:xfrm>
          <a:prstGeom prst="rect">
            <a:avLst/>
          </a:prstGeom>
          <a:ln w="0">
            <a:noFill/>
          </a:ln>
          <a:effectLst/>
        </p:spPr>
      </p:pic>
      <p:sp>
        <p:nvSpPr>
          <p:cNvPr id="33" name="TextBox 32"/>
          <p:cNvSpPr txBox="1"/>
          <p:nvPr/>
        </p:nvSpPr>
        <p:spPr>
          <a:xfrm>
            <a:off x="5281430" y="1203915"/>
            <a:ext cx="1908023" cy="565155"/>
          </a:xfrm>
          <a:prstGeom prst="rect">
            <a:avLst/>
          </a:prstGeom>
          <a:noFill/>
        </p:spPr>
        <p:txBody>
          <a:bodyPr wrap="none" lIns="0" tIns="0" rIns="0" bIns="0" rtlCol="0">
            <a:spAutoFit/>
          </a:bodyPr>
          <a:lstStyle/>
          <a:p>
            <a:pPr algn="ctr" defTabSz="466298"/>
            <a:r>
              <a:rPr lang="en-US" sz="1224" dirty="0" smtClean="0">
                <a:solidFill>
                  <a:srgbClr val="505050"/>
                </a:solidFill>
              </a:rPr>
              <a:t>Content Reuse</a:t>
            </a:r>
          </a:p>
          <a:p>
            <a:pPr algn="ctr" defTabSz="466298"/>
            <a:r>
              <a:rPr lang="en-US" sz="1224" dirty="0" smtClean="0">
                <a:solidFill>
                  <a:srgbClr val="505050"/>
                </a:solidFill>
              </a:rPr>
              <a:t>Managed Navigation Reuse</a:t>
            </a:r>
          </a:p>
          <a:p>
            <a:pPr algn="ctr" defTabSz="466298"/>
            <a:r>
              <a:rPr lang="en-US" sz="1224" dirty="0" smtClean="0">
                <a:solidFill>
                  <a:srgbClr val="505050"/>
                </a:solidFill>
              </a:rPr>
              <a:t>No additional infrastructure</a:t>
            </a:r>
            <a:endParaRPr lang="en-US" sz="1224" dirty="0">
              <a:solidFill>
                <a:srgbClr val="505050"/>
              </a:solidFill>
            </a:endParaRPr>
          </a:p>
        </p:txBody>
      </p:sp>
      <p:cxnSp>
        <p:nvCxnSpPr>
          <p:cNvPr id="34" name="Straight Arrow Connector 33"/>
          <p:cNvCxnSpPr/>
          <p:nvPr/>
        </p:nvCxnSpPr>
        <p:spPr>
          <a:xfrm flipH="1">
            <a:off x="2473823" y="1557504"/>
            <a:ext cx="2664294" cy="19456"/>
          </a:xfrm>
          <a:prstGeom prst="straightConnector1">
            <a:avLst/>
          </a:prstGeom>
          <a:ln>
            <a:tailEnd type="stealth" w="lg" len="lg"/>
          </a:ln>
        </p:spPr>
        <p:style>
          <a:lnRef idx="1">
            <a:schemeClr val="accent1"/>
          </a:lnRef>
          <a:fillRef idx="0">
            <a:schemeClr val="accent1"/>
          </a:fillRef>
          <a:effectRef idx="0">
            <a:schemeClr val="accent1"/>
          </a:effectRef>
          <a:fontRef idx="minor">
            <a:schemeClr val="tx1"/>
          </a:fontRef>
        </p:style>
      </p:cxnSp>
      <p:cxnSp>
        <p:nvCxnSpPr>
          <p:cNvPr id="36" name="Straight Arrow Connector 35"/>
          <p:cNvCxnSpPr/>
          <p:nvPr/>
        </p:nvCxnSpPr>
        <p:spPr>
          <a:xfrm flipV="1">
            <a:off x="7370365" y="1547776"/>
            <a:ext cx="2325276" cy="19456"/>
          </a:xfrm>
          <a:prstGeom prst="straightConnector1">
            <a:avLst/>
          </a:prstGeom>
          <a:ln>
            <a:tailEnd type="stealth" w="lg" len="lg"/>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096276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Demo8 – Editorial Control</a:t>
            </a:r>
            <a:endParaRPr lang="en-US" dirty="0"/>
          </a:p>
        </p:txBody>
      </p:sp>
      <p:sp>
        <p:nvSpPr>
          <p:cNvPr id="5" name="Text Placeholder 4"/>
          <p:cNvSpPr>
            <a:spLocks noGrp="1"/>
          </p:cNvSpPr>
          <p:nvPr>
            <p:ph type="body" sz="quarter" idx="12"/>
          </p:nvPr>
        </p:nvSpPr>
        <p:spPr/>
        <p:txBody>
          <a:bodyPr/>
          <a:lstStyle/>
          <a:p>
            <a:r>
              <a:rPr lang="en-US" dirty="0" smtClean="0"/>
              <a:t>Displaying Promotions</a:t>
            </a:r>
            <a:endParaRPr lang="en-US" dirty="0"/>
          </a:p>
        </p:txBody>
      </p:sp>
    </p:spTree>
    <p:extLst>
      <p:ext uri="{BB962C8B-B14F-4D97-AF65-F5344CB8AC3E}">
        <p14:creationId xmlns:p14="http://schemas.microsoft.com/office/powerpoint/2010/main" val="38667629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nb-NO" dirty="0" smtClean="0"/>
              <a:t>Tips and Tricks</a:t>
            </a:r>
            <a:endParaRPr lang="nb-NO" dirty="0"/>
          </a:p>
        </p:txBody>
      </p:sp>
    </p:spTree>
    <p:extLst>
      <p:ext uri="{BB962C8B-B14F-4D97-AF65-F5344CB8AC3E}">
        <p14:creationId xmlns:p14="http://schemas.microsoft.com/office/powerpoint/2010/main" val="3099749322"/>
      </p:ext>
    </p:extLst>
  </p:cSld>
  <p:clrMapOvr>
    <a:masterClrMapping/>
  </p:clrMapOvr>
  <p:transition>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When </a:t>
            </a:r>
            <a:r>
              <a:rPr lang="en-US"/>
              <a:t>You Leave you should be able to …</a:t>
            </a:r>
            <a:endParaRPr lang="en-US" dirty="0"/>
          </a:p>
        </p:txBody>
      </p:sp>
      <p:sp>
        <p:nvSpPr>
          <p:cNvPr id="2" name="Text Placeholder 1"/>
          <p:cNvSpPr>
            <a:spLocks noGrp="1"/>
          </p:cNvSpPr>
          <p:nvPr>
            <p:ph type="body" sz="quarter" idx="10"/>
          </p:nvPr>
        </p:nvSpPr>
        <p:spPr>
          <a:xfrm>
            <a:off x="274637" y="1212850"/>
            <a:ext cx="7527775" cy="5473700"/>
          </a:xfrm>
        </p:spPr>
        <p:txBody>
          <a:bodyPr>
            <a:noAutofit/>
          </a:bodyPr>
          <a:lstStyle/>
          <a:p>
            <a:r>
              <a:rPr lang="en-US" sz="3200" dirty="0" smtClean="0"/>
              <a:t>…understand </a:t>
            </a:r>
            <a:r>
              <a:rPr lang="en-US" sz="3200" dirty="0"/>
              <a:t>SharePoint search </a:t>
            </a:r>
            <a:r>
              <a:rPr lang="en-US" sz="3200" dirty="0" smtClean="0"/>
              <a:t>REST APIs</a:t>
            </a:r>
            <a:endParaRPr lang="en-US" sz="3200" dirty="0"/>
          </a:p>
          <a:p>
            <a:endParaRPr lang="en-US" sz="3200" dirty="0" smtClean="0"/>
          </a:p>
          <a:p>
            <a:r>
              <a:rPr lang="en-US" sz="3200" dirty="0" smtClean="0"/>
              <a:t>…develop adaptive companion apps</a:t>
            </a:r>
            <a:endParaRPr lang="en-US" sz="3200" dirty="0"/>
          </a:p>
          <a:p>
            <a:endParaRPr lang="en-US" sz="3200" dirty="0" smtClean="0"/>
          </a:p>
          <a:p>
            <a:r>
              <a:rPr lang="en-US" sz="3200" dirty="0" smtClean="0"/>
              <a:t>…reuse content and navigation across channels and devices</a:t>
            </a:r>
            <a:endParaRPr lang="en-US" sz="3200" dirty="0"/>
          </a:p>
          <a:p>
            <a:endParaRPr lang="en-US" sz="3200" dirty="0" smtClean="0"/>
          </a:p>
          <a:p>
            <a:r>
              <a:rPr lang="en-US" sz="3200" dirty="0" smtClean="0"/>
              <a:t>…utilize promotions and recommendations in device apps</a:t>
            </a:r>
            <a:endParaRPr lang="en-US" sz="3200" dirty="0"/>
          </a:p>
          <a:p>
            <a:endParaRPr lang="en-US" sz="3200" dirty="0"/>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663192" y="1847379"/>
            <a:ext cx="4490708" cy="4195117"/>
          </a:xfrm>
          <a:prstGeom prst="rect">
            <a:avLst/>
          </a:prstGeom>
        </p:spPr>
      </p:pic>
    </p:spTree>
    <p:extLst>
      <p:ext uri="{BB962C8B-B14F-4D97-AF65-F5344CB8AC3E}">
        <p14:creationId xmlns:p14="http://schemas.microsoft.com/office/powerpoint/2010/main" val="28495040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nb-NO" dirty="0"/>
              <a:t>Optimize REST payloads</a:t>
            </a:r>
            <a:endParaRPr lang="nb-NO" sz="4000" dirty="0"/>
          </a:p>
        </p:txBody>
      </p:sp>
      <p:sp>
        <p:nvSpPr>
          <p:cNvPr id="5" name="Text Placeholder 4"/>
          <p:cNvSpPr>
            <a:spLocks noGrp="1"/>
          </p:cNvSpPr>
          <p:nvPr>
            <p:ph type="body" sz="quarter" idx="10"/>
          </p:nvPr>
        </p:nvSpPr>
        <p:spPr>
          <a:xfrm>
            <a:off x="274638" y="1212850"/>
            <a:ext cx="11887200" cy="4364272"/>
          </a:xfrm>
        </p:spPr>
        <p:txBody>
          <a:bodyPr/>
          <a:lstStyle/>
          <a:p>
            <a:r>
              <a:rPr lang="nb-NO" sz="2800" dirty="0"/>
              <a:t>Use JSON payload, it is 10% smaller than XML</a:t>
            </a:r>
          </a:p>
          <a:p>
            <a:pPr marL="685800" lvl="2" indent="-457200">
              <a:buFont typeface="Arial" panose="020B0604020202020204" pitchFamily="34" charset="0"/>
              <a:buChar char="•"/>
            </a:pPr>
            <a:r>
              <a:rPr lang="nb-NO" sz="2800" i="1" dirty="0"/>
              <a:t>Accept: </a:t>
            </a:r>
            <a:r>
              <a:rPr lang="nb-NO" sz="2800" i="1" dirty="0" smtClean="0"/>
              <a:t>application/json;odata=verbose</a:t>
            </a:r>
          </a:p>
          <a:p>
            <a:pPr marL="685800" lvl="2" indent="-457200">
              <a:buFont typeface="Arial" panose="020B0604020202020204" pitchFamily="34" charset="0"/>
              <a:buChar char="•"/>
            </a:pPr>
            <a:endParaRPr lang="nb-NO" sz="2800" i="1" dirty="0"/>
          </a:p>
          <a:p>
            <a:r>
              <a:rPr lang="en-US" sz="2800" dirty="0"/>
              <a:t>Request only the managed properties you need in your app</a:t>
            </a:r>
          </a:p>
          <a:p>
            <a:pPr marL="685800" lvl="2" indent="-457200">
              <a:buFont typeface="Arial" panose="020B0604020202020204" pitchFamily="34" charset="0"/>
              <a:buChar char="•"/>
            </a:pPr>
            <a:r>
              <a:rPr lang="nb-NO" sz="2800" dirty="0"/>
              <a:t>use </a:t>
            </a:r>
            <a:r>
              <a:rPr lang="nb-NO" sz="2800" i="1" dirty="0"/>
              <a:t>bypassresulttypes=true</a:t>
            </a:r>
          </a:p>
          <a:p>
            <a:pPr marL="685800" lvl="2" indent="-457200">
              <a:buFont typeface="Arial" panose="020B0604020202020204" pitchFamily="34" charset="0"/>
              <a:buChar char="•"/>
            </a:pPr>
            <a:r>
              <a:rPr lang="nb-NO" sz="2800" dirty="0"/>
              <a:t>and </a:t>
            </a:r>
            <a:r>
              <a:rPr lang="nb-NO" sz="2800" i="1" dirty="0"/>
              <a:t>selectproperties=‘title, author, </a:t>
            </a:r>
            <a:r>
              <a:rPr lang="nb-NO" sz="2800" i="1" dirty="0" smtClean="0"/>
              <a:t>...’</a:t>
            </a:r>
          </a:p>
          <a:p>
            <a:pPr marL="685800" lvl="2" indent="-457200">
              <a:buFont typeface="Arial" panose="020B0604020202020204" pitchFamily="34" charset="0"/>
              <a:buChar char="•"/>
            </a:pPr>
            <a:endParaRPr lang="nb-NO" sz="2800" i="1" dirty="0"/>
          </a:p>
          <a:p>
            <a:r>
              <a:rPr lang="en-US" sz="2800" dirty="0"/>
              <a:t>Use compression (</a:t>
            </a:r>
            <a:r>
              <a:rPr lang="en-US" sz="2800" dirty="0" err="1"/>
              <a:t>gzip</a:t>
            </a:r>
            <a:r>
              <a:rPr lang="en-US" sz="2800" dirty="0"/>
              <a:t> or deflate)</a:t>
            </a:r>
          </a:p>
          <a:p>
            <a:pPr marL="685800" lvl="2" indent="-457200">
              <a:buFont typeface="Arial" panose="020B0604020202020204" pitchFamily="34" charset="0"/>
              <a:buChar char="•"/>
            </a:pPr>
            <a:r>
              <a:rPr lang="nb-NO" sz="2800" i="1" dirty="0"/>
              <a:t>Accept-Encoding: </a:t>
            </a:r>
            <a:r>
              <a:rPr lang="nb-NO" sz="2800" i="1" dirty="0" smtClean="0"/>
              <a:t>gzip,deflate</a:t>
            </a:r>
            <a:endParaRPr lang="nb-NO" sz="2800" i="1" dirty="0"/>
          </a:p>
        </p:txBody>
      </p:sp>
    </p:spTree>
    <p:extLst>
      <p:ext uri="{BB962C8B-B14F-4D97-AF65-F5344CB8AC3E}">
        <p14:creationId xmlns:p14="http://schemas.microsoft.com/office/powerpoint/2010/main" val="926062199"/>
      </p:ext>
    </p:extLst>
  </p:cSld>
  <p:clrMapOvr>
    <a:masterClrMapping/>
  </p:clrMapOvr>
  <p:transition>
    <p:fade/>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nb-NO" dirty="0"/>
              <a:t>Optimize for fluid UX</a:t>
            </a:r>
          </a:p>
        </p:txBody>
      </p:sp>
      <p:sp>
        <p:nvSpPr>
          <p:cNvPr id="5" name="Text Placeholder 4"/>
          <p:cNvSpPr>
            <a:spLocks noGrp="1"/>
          </p:cNvSpPr>
          <p:nvPr>
            <p:ph type="body" sz="quarter" idx="10"/>
          </p:nvPr>
        </p:nvSpPr>
        <p:spPr>
          <a:xfrm>
            <a:off x="274638" y="1212850"/>
            <a:ext cx="11887200" cy="3810274"/>
          </a:xfrm>
        </p:spPr>
        <p:txBody>
          <a:bodyPr/>
          <a:lstStyle/>
          <a:p>
            <a:r>
              <a:rPr lang="en-US" sz="3200" dirty="0"/>
              <a:t>Cache navigation and query results </a:t>
            </a:r>
            <a:r>
              <a:rPr lang="en-US" sz="3200" dirty="0" smtClean="0"/>
              <a:t>locally</a:t>
            </a:r>
            <a:endParaRPr lang="en-US" sz="3200" dirty="0"/>
          </a:p>
          <a:p>
            <a:pPr marL="685800" lvl="2" indent="-457200">
              <a:buFont typeface="Arial" panose="020B0604020202020204" pitchFamily="34" charset="0"/>
              <a:buChar char="•"/>
            </a:pPr>
            <a:r>
              <a:rPr lang="nb-NO" sz="2800" dirty="0" smtClean="0"/>
              <a:t>Protects you of network glitches and latencies</a:t>
            </a:r>
          </a:p>
          <a:p>
            <a:pPr marL="685800" lvl="2" indent="-457200">
              <a:buFont typeface="Arial" panose="020B0604020202020204" pitchFamily="34" charset="0"/>
              <a:buChar char="•"/>
            </a:pPr>
            <a:endParaRPr lang="nb-NO" sz="2800" dirty="0" smtClean="0"/>
          </a:p>
          <a:p>
            <a:r>
              <a:rPr lang="en-US" sz="3200" dirty="0"/>
              <a:t>Use asynchronous patterns in your App client</a:t>
            </a:r>
          </a:p>
          <a:p>
            <a:pPr marL="685800" lvl="2" indent="-457200">
              <a:buFont typeface="Arial" panose="020B0604020202020204" pitchFamily="34" charset="0"/>
              <a:buChar char="•"/>
            </a:pPr>
            <a:r>
              <a:rPr lang="nb-NO" sz="2800" dirty="0" smtClean="0"/>
              <a:t>More responsive and snappy UI behaviour</a:t>
            </a:r>
          </a:p>
          <a:p>
            <a:pPr marL="685800" lvl="2" indent="-457200">
              <a:buFont typeface="Arial" panose="020B0604020202020204" pitchFamily="34" charset="0"/>
              <a:buChar char="•"/>
            </a:pPr>
            <a:r>
              <a:rPr lang="nb-NO" sz="2800" dirty="0" smtClean="0"/>
              <a:t>Allows background REST requests to services</a:t>
            </a:r>
          </a:p>
          <a:p>
            <a:endParaRPr lang="nb-NO" dirty="0"/>
          </a:p>
        </p:txBody>
      </p:sp>
    </p:spTree>
    <p:extLst>
      <p:ext uri="{BB962C8B-B14F-4D97-AF65-F5344CB8AC3E}">
        <p14:creationId xmlns:p14="http://schemas.microsoft.com/office/powerpoint/2010/main" val="1048317264"/>
      </p:ext>
    </p:extLst>
  </p:cSld>
  <p:clrMapOvr>
    <a:masterClrMapping/>
  </p:clrMapOvr>
  <p:transition>
    <p:fade/>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Demo9 – </a:t>
            </a:r>
            <a:r>
              <a:rPr lang="en-US" dirty="0" err="1" smtClean="0"/>
              <a:t>SearchPad</a:t>
            </a:r>
            <a:r>
              <a:rPr lang="en-US" dirty="0" smtClean="0"/>
              <a:t> sample</a:t>
            </a:r>
            <a:endParaRPr lang="en-US" dirty="0"/>
          </a:p>
        </p:txBody>
      </p:sp>
      <p:sp>
        <p:nvSpPr>
          <p:cNvPr id="5" name="Text Placeholder 4"/>
          <p:cNvSpPr>
            <a:spLocks noGrp="1"/>
          </p:cNvSpPr>
          <p:nvPr>
            <p:ph type="body" sz="quarter" idx="12"/>
          </p:nvPr>
        </p:nvSpPr>
        <p:spPr/>
        <p:txBody>
          <a:bodyPr/>
          <a:lstStyle/>
          <a:p>
            <a:r>
              <a:rPr lang="en-US" dirty="0" smtClean="0"/>
              <a:t>Exploring the Search REST API with </a:t>
            </a:r>
            <a:r>
              <a:rPr lang="en-US" dirty="0" err="1" smtClean="0"/>
              <a:t>SearchPad</a:t>
            </a:r>
            <a:endParaRPr lang="en-US" dirty="0" smtClean="0"/>
          </a:p>
        </p:txBody>
      </p:sp>
    </p:spTree>
    <p:extLst>
      <p:ext uri="{BB962C8B-B14F-4D97-AF65-F5344CB8AC3E}">
        <p14:creationId xmlns:p14="http://schemas.microsoft.com/office/powerpoint/2010/main" val="33340765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Recap…</a:t>
            </a:r>
            <a:endParaRPr lang="en-US" dirty="0"/>
          </a:p>
        </p:txBody>
      </p:sp>
      <p:sp>
        <p:nvSpPr>
          <p:cNvPr id="2" name="Text Placeholder 1"/>
          <p:cNvSpPr>
            <a:spLocks noGrp="1"/>
          </p:cNvSpPr>
          <p:nvPr>
            <p:ph type="body" sz="quarter" idx="10"/>
          </p:nvPr>
        </p:nvSpPr>
        <p:spPr>
          <a:xfrm>
            <a:off x="274638" y="1212850"/>
            <a:ext cx="7315200" cy="5473700"/>
          </a:xfrm>
        </p:spPr>
        <p:txBody>
          <a:bodyPr>
            <a:normAutofit/>
          </a:bodyPr>
          <a:lstStyle/>
          <a:p>
            <a:r>
              <a:rPr lang="en-US" sz="3600" dirty="0" smtClean="0"/>
              <a:t>…SharePoint search REST APIs</a:t>
            </a:r>
            <a:endParaRPr lang="en-US" sz="3600" dirty="0"/>
          </a:p>
          <a:p>
            <a:endParaRPr lang="en-US" sz="3600" dirty="0"/>
          </a:p>
          <a:p>
            <a:r>
              <a:rPr lang="en-US" sz="3600" dirty="0" smtClean="0"/>
              <a:t>…companion apps</a:t>
            </a:r>
            <a:endParaRPr lang="en-US" sz="3600" dirty="0"/>
          </a:p>
          <a:p>
            <a:endParaRPr lang="en-US" sz="3600" dirty="0"/>
          </a:p>
          <a:p>
            <a:r>
              <a:rPr lang="en-US" sz="3600" dirty="0" smtClean="0"/>
              <a:t>…reuse content and navigation</a:t>
            </a:r>
            <a:endParaRPr lang="en-US" sz="3600" dirty="0"/>
          </a:p>
          <a:p>
            <a:endParaRPr lang="en-US" sz="3600" dirty="0"/>
          </a:p>
          <a:p>
            <a:r>
              <a:rPr lang="en-US" sz="3600" dirty="0" smtClean="0"/>
              <a:t>…editorial control, promotions and recommendations</a:t>
            </a:r>
            <a:endParaRPr lang="en-US" sz="3600" dirty="0"/>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778529" y="754092"/>
            <a:ext cx="1803703" cy="5475288"/>
          </a:xfrm>
          <a:prstGeom prst="rect">
            <a:avLst/>
          </a:prstGeom>
        </p:spPr>
      </p:pic>
    </p:spTree>
    <p:extLst>
      <p:ext uri="{BB962C8B-B14F-4D97-AF65-F5344CB8AC3E}">
        <p14:creationId xmlns:p14="http://schemas.microsoft.com/office/powerpoint/2010/main" val="17976590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smtClean="0"/>
              <a:t>Search HOLs and events @ SPC</a:t>
            </a:r>
            <a:endParaRPr lang="en-US" dirty="0"/>
          </a:p>
        </p:txBody>
      </p:sp>
      <p:sp>
        <p:nvSpPr>
          <p:cNvPr id="6" name="Text Placeholder 5"/>
          <p:cNvSpPr>
            <a:spLocks noGrp="1"/>
          </p:cNvSpPr>
          <p:nvPr>
            <p:ph type="body" sz="quarter" idx="10"/>
          </p:nvPr>
        </p:nvSpPr>
        <p:spPr>
          <a:xfrm>
            <a:off x="274638" y="1212850"/>
            <a:ext cx="10972800" cy="2741613"/>
          </a:xfrm>
        </p:spPr>
        <p:txBody>
          <a:bodyPr>
            <a:normAutofit/>
          </a:bodyPr>
          <a:lstStyle/>
          <a:p>
            <a:pPr fontAlgn="b">
              <a:spcAft>
                <a:spcPts val="400"/>
              </a:spcAft>
            </a:pPr>
            <a:r>
              <a:rPr lang="en-US" sz="2800" dirty="0">
                <a:gradFill>
                  <a:gsLst>
                    <a:gs pos="1250">
                      <a:schemeClr val="tx1"/>
                    </a:gs>
                    <a:gs pos="99000">
                      <a:schemeClr val="tx1"/>
                    </a:gs>
                  </a:gsLst>
                  <a:lin ang="5400000" scaled="0"/>
                </a:gradFill>
                <a:latin typeface="+mn-lt"/>
              </a:rPr>
              <a:t>HOL040 – Building a Product Centric Site in SharePoint </a:t>
            </a:r>
            <a:r>
              <a:rPr lang="en-US" sz="2800" dirty="0" smtClean="0">
                <a:gradFill>
                  <a:gsLst>
                    <a:gs pos="1250">
                      <a:schemeClr val="tx1"/>
                    </a:gs>
                    <a:gs pos="99000">
                      <a:schemeClr val="tx1"/>
                    </a:gs>
                  </a:gsLst>
                  <a:lin ang="5400000" scaled="0"/>
                </a:gradFill>
                <a:latin typeface="+mn-lt"/>
              </a:rPr>
              <a:t>2013</a:t>
            </a:r>
          </a:p>
          <a:p>
            <a:pPr fontAlgn="b">
              <a:spcAft>
                <a:spcPts val="400"/>
              </a:spcAft>
            </a:pPr>
            <a:r>
              <a:rPr lang="en-US" sz="2800" dirty="0">
                <a:gradFill>
                  <a:gsLst>
                    <a:gs pos="1250">
                      <a:schemeClr val="tx1"/>
                    </a:gs>
                    <a:gs pos="99000">
                      <a:schemeClr val="tx1"/>
                    </a:gs>
                  </a:gsLst>
                  <a:lin ang="5400000" scaled="0"/>
                </a:gradFill>
                <a:latin typeface="+mn-lt"/>
              </a:rPr>
              <a:t>HOL031 – Introduction to Search in SharePoint </a:t>
            </a:r>
            <a:r>
              <a:rPr lang="en-US" sz="2800" dirty="0" smtClean="0">
                <a:gradFill>
                  <a:gsLst>
                    <a:gs pos="1250">
                      <a:schemeClr val="tx1"/>
                    </a:gs>
                    <a:gs pos="99000">
                      <a:schemeClr val="tx1"/>
                    </a:gs>
                  </a:gsLst>
                  <a:lin ang="5400000" scaled="0"/>
                </a:gradFill>
                <a:latin typeface="+mn-lt"/>
              </a:rPr>
              <a:t>2013</a:t>
            </a:r>
          </a:p>
          <a:p>
            <a:pPr fontAlgn="b">
              <a:spcAft>
                <a:spcPts val="400"/>
              </a:spcAft>
            </a:pPr>
            <a:r>
              <a:rPr lang="en-US" sz="2800" dirty="0" smtClean="0">
                <a:gradFill>
                  <a:gsLst>
                    <a:gs pos="1250">
                      <a:schemeClr val="tx1"/>
                    </a:gs>
                    <a:gs pos="99000">
                      <a:schemeClr val="tx1"/>
                    </a:gs>
                  </a:gsLst>
                  <a:lin ang="5400000" scaled="0"/>
                </a:gradFill>
                <a:latin typeface="+mn-lt"/>
              </a:rPr>
              <a:t>HOL034 </a:t>
            </a:r>
            <a:r>
              <a:rPr lang="en-US" sz="2800" dirty="0">
                <a:gradFill>
                  <a:gsLst>
                    <a:gs pos="1250">
                      <a:schemeClr val="tx1"/>
                    </a:gs>
                    <a:gs pos="99000">
                      <a:schemeClr val="tx1"/>
                    </a:gs>
                  </a:gsLst>
                  <a:lin ang="5400000" scaled="0"/>
                </a:gradFill>
                <a:latin typeface="+mn-lt"/>
              </a:rPr>
              <a:t>– Exploring Search Query Rules in SharePoint 2013</a:t>
            </a:r>
          </a:p>
          <a:p>
            <a:pPr fontAlgn="b">
              <a:spcAft>
                <a:spcPts val="400"/>
              </a:spcAft>
            </a:pPr>
            <a:r>
              <a:rPr lang="en-US" sz="2800" dirty="0" smtClean="0">
                <a:gradFill>
                  <a:gsLst>
                    <a:gs pos="1250">
                      <a:schemeClr val="tx1"/>
                    </a:gs>
                    <a:gs pos="99000">
                      <a:schemeClr val="tx1"/>
                    </a:gs>
                  </a:gsLst>
                  <a:lin ang="5400000" scaled="0"/>
                </a:gradFill>
                <a:latin typeface="+mn-lt"/>
              </a:rPr>
              <a:t>HOL014 – Building </a:t>
            </a:r>
            <a:r>
              <a:rPr lang="en-US" sz="2800" dirty="0">
                <a:gradFill>
                  <a:gsLst>
                    <a:gs pos="1250">
                      <a:schemeClr val="tx1"/>
                    </a:gs>
                    <a:gs pos="99000">
                      <a:schemeClr val="tx1"/>
                    </a:gs>
                  </a:gsLst>
                  <a:lin ang="5400000" scaled="0"/>
                </a:gradFill>
                <a:latin typeface="+mn-lt"/>
              </a:rPr>
              <a:t>Windows 8 Apps with SharePoint </a:t>
            </a:r>
            <a:r>
              <a:rPr lang="en-US" sz="2800" dirty="0" smtClean="0">
                <a:gradFill>
                  <a:gsLst>
                    <a:gs pos="1250">
                      <a:schemeClr val="tx1"/>
                    </a:gs>
                    <a:gs pos="99000">
                      <a:schemeClr val="tx1"/>
                    </a:gs>
                  </a:gsLst>
                  <a:lin ang="5400000" scaled="0"/>
                </a:gradFill>
                <a:latin typeface="+mn-lt"/>
              </a:rPr>
              <a:t>2013</a:t>
            </a:r>
            <a:endParaRPr lang="en-US" sz="2800" dirty="0">
              <a:gradFill>
                <a:gsLst>
                  <a:gs pos="1250">
                    <a:schemeClr val="tx1"/>
                  </a:gs>
                  <a:gs pos="99000">
                    <a:schemeClr val="tx1"/>
                  </a:gs>
                </a:gsLst>
                <a:lin ang="5400000" scaled="0"/>
              </a:gradFill>
              <a:latin typeface="+mn-lt"/>
            </a:endParaRPr>
          </a:p>
        </p:txBody>
      </p:sp>
      <p:sp>
        <p:nvSpPr>
          <p:cNvPr id="4" name="Rectangle 3"/>
          <p:cNvSpPr/>
          <p:nvPr/>
        </p:nvSpPr>
        <p:spPr bwMode="auto">
          <a:xfrm>
            <a:off x="273778" y="3954463"/>
            <a:ext cx="5440680" cy="2741854"/>
          </a:xfrm>
          <a:prstGeom prst="rect">
            <a:avLst/>
          </a:prstGeom>
          <a:solidFill>
            <a:schemeClr val="accent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dirty="0" smtClean="0">
                <a:solidFill>
                  <a:srgbClr val="FFFFFF"/>
                </a:solidFill>
                <a:ea typeface="Segoe UI" pitchFamily="34" charset="0"/>
                <a:cs typeface="Segoe UI" pitchFamily="34" charset="0"/>
              </a:rPr>
              <a:t>Meet a Search and Website SME</a:t>
            </a:r>
          </a:p>
          <a:p>
            <a:pPr defTabSz="932472" fontAlgn="base">
              <a:lnSpc>
                <a:spcPct val="90000"/>
              </a:lnSpc>
              <a:spcBef>
                <a:spcPct val="0"/>
              </a:spcBef>
              <a:spcAft>
                <a:spcPct val="0"/>
              </a:spcAft>
            </a:pPr>
            <a:endParaRPr lang="en-US" dirty="0">
              <a:solidFill>
                <a:srgbClr val="FFFFFF"/>
              </a:solidFill>
              <a:ea typeface="Segoe UI" pitchFamily="34" charset="0"/>
              <a:cs typeface="Segoe UI" pitchFamily="34" charset="0"/>
            </a:endParaRPr>
          </a:p>
          <a:p>
            <a:pPr defTabSz="932472" fontAlgn="base">
              <a:lnSpc>
                <a:spcPct val="90000"/>
              </a:lnSpc>
              <a:spcBef>
                <a:spcPct val="0"/>
              </a:spcBef>
              <a:spcAft>
                <a:spcPct val="0"/>
              </a:spcAft>
            </a:pPr>
            <a:r>
              <a:rPr lang="en-US" dirty="0" smtClean="0">
                <a:solidFill>
                  <a:srgbClr val="FFFFFF"/>
                </a:solidFill>
                <a:ea typeface="Segoe UI" pitchFamily="34" charset="0"/>
                <a:cs typeface="Segoe UI" pitchFamily="34" charset="0"/>
              </a:rPr>
              <a:t>Ask questions, meet the community and share knowledge!</a:t>
            </a:r>
          </a:p>
          <a:p>
            <a:pPr defTabSz="932472" fontAlgn="base">
              <a:lnSpc>
                <a:spcPct val="90000"/>
              </a:lnSpc>
              <a:spcBef>
                <a:spcPct val="0"/>
              </a:spcBef>
              <a:spcAft>
                <a:spcPct val="0"/>
              </a:spcAft>
            </a:pPr>
            <a:endParaRPr lang="en-US" dirty="0">
              <a:solidFill>
                <a:srgbClr val="FFFFFF"/>
              </a:solidFill>
              <a:ea typeface="Segoe UI" pitchFamily="34" charset="0"/>
              <a:cs typeface="Segoe UI" pitchFamily="34" charset="0"/>
            </a:endParaRPr>
          </a:p>
          <a:p>
            <a:pPr defTabSz="932472" fontAlgn="base">
              <a:lnSpc>
                <a:spcPct val="90000"/>
              </a:lnSpc>
              <a:spcBef>
                <a:spcPct val="0"/>
              </a:spcBef>
              <a:spcAft>
                <a:spcPct val="0"/>
              </a:spcAft>
            </a:pPr>
            <a:r>
              <a:rPr lang="en-US" dirty="0" smtClean="0">
                <a:solidFill>
                  <a:srgbClr val="FFFFFF"/>
                </a:solidFill>
                <a:ea typeface="Segoe UI" pitchFamily="34" charset="0"/>
                <a:cs typeface="Segoe UI" pitchFamily="34" charset="0"/>
              </a:rPr>
              <a:t>Mon-Thu @ Exhibit Hall</a:t>
            </a:r>
            <a:endParaRPr lang="en-US" dirty="0">
              <a:solidFill>
                <a:srgbClr val="FFFFFF"/>
              </a:solidFill>
              <a:ea typeface="Segoe UI" pitchFamily="34" charset="0"/>
              <a:cs typeface="Segoe UI" pitchFamily="34" charset="0"/>
            </a:endParaRPr>
          </a:p>
        </p:txBody>
      </p:sp>
      <p:sp>
        <p:nvSpPr>
          <p:cNvPr id="5" name="Rectangle 4"/>
          <p:cNvSpPr/>
          <p:nvPr/>
        </p:nvSpPr>
        <p:spPr bwMode="auto">
          <a:xfrm>
            <a:off x="8505659" y="3954463"/>
            <a:ext cx="2697480" cy="2741854"/>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3736" tIns="146304" rIns="173736"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dirty="0" smtClean="0">
                <a:solidFill>
                  <a:srgbClr val="FFFFFF"/>
                </a:solidFill>
                <a:ea typeface="Segoe UI" pitchFamily="34" charset="0"/>
                <a:cs typeface="Segoe UI" pitchFamily="34" charset="0"/>
              </a:rPr>
              <a:t>Hands on Labs</a:t>
            </a:r>
          </a:p>
          <a:p>
            <a:pPr defTabSz="932472" fontAlgn="base">
              <a:spcBef>
                <a:spcPct val="0"/>
              </a:spcBef>
              <a:spcAft>
                <a:spcPct val="0"/>
              </a:spcAft>
            </a:pPr>
            <a:endParaRPr lang="en-US" dirty="0">
              <a:solidFill>
                <a:srgbClr val="FFFFFF"/>
              </a:solidFill>
              <a:ea typeface="Segoe UI" pitchFamily="34" charset="0"/>
              <a:cs typeface="Segoe UI" pitchFamily="34" charset="0"/>
            </a:endParaRPr>
          </a:p>
          <a:p>
            <a:pPr defTabSz="932472" fontAlgn="base">
              <a:spcBef>
                <a:spcPct val="0"/>
              </a:spcBef>
              <a:spcAft>
                <a:spcPct val="0"/>
              </a:spcAft>
            </a:pPr>
            <a:r>
              <a:rPr lang="en-US" dirty="0" smtClean="0">
                <a:solidFill>
                  <a:srgbClr val="FFFFFF"/>
                </a:solidFill>
                <a:ea typeface="Segoe UI" pitchFamily="34" charset="0"/>
                <a:cs typeface="Segoe UI" pitchFamily="34" charset="0"/>
              </a:rPr>
              <a:t>Daily 10:30am-6:30pm @ HOL Lab Lounge</a:t>
            </a:r>
            <a:endParaRPr lang="en-US" dirty="0">
              <a:solidFill>
                <a:srgbClr val="FFFFFF"/>
              </a:solidFill>
              <a:ea typeface="Segoe UI" pitchFamily="34" charset="0"/>
              <a:cs typeface="Segoe UI" pitchFamily="34" charset="0"/>
            </a:endParaRPr>
          </a:p>
        </p:txBody>
      </p:sp>
      <p:sp>
        <p:nvSpPr>
          <p:cNvPr id="7" name="Rectangle 6"/>
          <p:cNvSpPr/>
          <p:nvPr/>
        </p:nvSpPr>
        <p:spPr bwMode="auto">
          <a:xfrm>
            <a:off x="5762701" y="3954463"/>
            <a:ext cx="2697480" cy="2741854"/>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dirty="0" smtClean="0">
                <a:solidFill>
                  <a:srgbClr val="FFFFFF"/>
                </a:solidFill>
                <a:ea typeface="Segoe UI" pitchFamily="34" charset="0"/>
                <a:cs typeface="Segoe UI" pitchFamily="34" charset="0"/>
              </a:rPr>
              <a:t>Ask the Experts</a:t>
            </a:r>
          </a:p>
          <a:p>
            <a:pPr defTabSz="932472" fontAlgn="base">
              <a:spcBef>
                <a:spcPct val="0"/>
              </a:spcBef>
              <a:spcAft>
                <a:spcPct val="0"/>
              </a:spcAft>
            </a:pPr>
            <a:endParaRPr lang="en-US" dirty="0">
              <a:solidFill>
                <a:srgbClr val="FFFFFF"/>
              </a:solidFill>
              <a:ea typeface="Segoe UI" pitchFamily="34" charset="0"/>
              <a:cs typeface="Segoe UI" pitchFamily="34" charset="0"/>
            </a:endParaRPr>
          </a:p>
          <a:p>
            <a:pPr defTabSz="932472" fontAlgn="base">
              <a:spcBef>
                <a:spcPct val="0"/>
              </a:spcBef>
              <a:spcAft>
                <a:spcPct val="0"/>
              </a:spcAft>
            </a:pPr>
            <a:r>
              <a:rPr lang="en-US" dirty="0" smtClean="0">
                <a:solidFill>
                  <a:srgbClr val="FFFFFF"/>
                </a:solidFill>
                <a:ea typeface="Segoe UI" pitchFamily="34" charset="0"/>
                <a:cs typeface="Segoe UI" pitchFamily="34" charset="0"/>
              </a:rPr>
              <a:t>Discuss Search!</a:t>
            </a:r>
          </a:p>
          <a:p>
            <a:pPr defTabSz="932472" fontAlgn="base">
              <a:spcBef>
                <a:spcPct val="0"/>
              </a:spcBef>
              <a:spcAft>
                <a:spcPct val="0"/>
              </a:spcAft>
            </a:pPr>
            <a:r>
              <a:rPr lang="en-US" dirty="0" smtClean="0">
                <a:solidFill>
                  <a:srgbClr val="FFFFFF"/>
                </a:solidFill>
                <a:ea typeface="Segoe UI" pitchFamily="34" charset="0"/>
                <a:cs typeface="Segoe UI" pitchFamily="34" charset="0"/>
              </a:rPr>
              <a:t>Discuss Websites!</a:t>
            </a:r>
          </a:p>
          <a:p>
            <a:pPr defTabSz="932472" fontAlgn="base">
              <a:spcBef>
                <a:spcPct val="0"/>
              </a:spcBef>
              <a:spcAft>
                <a:spcPct val="0"/>
              </a:spcAft>
            </a:pPr>
            <a:endParaRPr lang="en-US" dirty="0">
              <a:solidFill>
                <a:srgbClr val="FFFFFF"/>
              </a:solidFill>
              <a:ea typeface="Segoe UI" pitchFamily="34" charset="0"/>
              <a:cs typeface="Segoe UI" pitchFamily="34" charset="0"/>
            </a:endParaRPr>
          </a:p>
          <a:p>
            <a:pPr defTabSz="932472" fontAlgn="base">
              <a:spcBef>
                <a:spcPct val="0"/>
              </a:spcBef>
              <a:spcAft>
                <a:spcPct val="0"/>
              </a:spcAft>
            </a:pPr>
            <a:r>
              <a:rPr lang="en-US" dirty="0" smtClean="0">
                <a:solidFill>
                  <a:srgbClr val="FFFFFF"/>
                </a:solidFill>
                <a:ea typeface="Segoe UI" pitchFamily="34" charset="0"/>
                <a:cs typeface="Segoe UI" pitchFamily="34" charset="0"/>
              </a:rPr>
              <a:t>Wed 6:15PM @ Ask the Experts Lounge</a:t>
            </a:r>
          </a:p>
          <a:p>
            <a:pPr defTabSz="932472" fontAlgn="base">
              <a:spcBef>
                <a:spcPct val="0"/>
              </a:spcBef>
              <a:spcAft>
                <a:spcPct val="0"/>
              </a:spcAft>
            </a:pPr>
            <a:endParaRPr lang="en-US" dirty="0">
              <a:solidFill>
                <a:srgbClr val="FFFFFF"/>
              </a:solidFill>
              <a:ea typeface="Segoe UI" pitchFamily="34" charset="0"/>
              <a:cs typeface="Segoe UI" pitchFamily="34" charset="0"/>
            </a:endParaRPr>
          </a:p>
        </p:txBody>
      </p:sp>
    </p:spTree>
    <p:extLst>
      <p:ext uri="{BB962C8B-B14F-4D97-AF65-F5344CB8AC3E}">
        <p14:creationId xmlns:p14="http://schemas.microsoft.com/office/powerpoint/2010/main" val="25462330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smtClean="0"/>
              <a:t>Related Search Sessions @ SPC</a:t>
            </a:r>
            <a:endParaRPr lang="en-US" dirty="0"/>
          </a:p>
        </p:txBody>
      </p:sp>
      <p:sp>
        <p:nvSpPr>
          <p:cNvPr id="14" name="Rectangle 13"/>
          <p:cNvSpPr/>
          <p:nvPr/>
        </p:nvSpPr>
        <p:spPr bwMode="auto">
          <a:xfrm>
            <a:off x="297498" y="1207313"/>
            <a:ext cx="9098279" cy="1117145"/>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56" tIns="146304" rIns="186556" bIns="146304" numCol="1" spcCol="0" rtlCol="0" fromWordArt="0" anchor="t" anchorCtr="0" forceAA="0" compatLnSpc="1">
            <a:prstTxWarp prst="textNoShape">
              <a:avLst/>
            </a:prstTxWarp>
            <a:noAutofit/>
          </a:bodyPr>
          <a:lstStyle/>
          <a:p>
            <a:pPr fontAlgn="b">
              <a:spcAft>
                <a:spcPts val="400"/>
              </a:spcAft>
            </a:pPr>
            <a:r>
              <a:rPr lang="en-US" dirty="0">
                <a:solidFill>
                  <a:srgbClr val="FFFFFF"/>
                </a:solidFill>
              </a:rPr>
              <a:t>Tue </a:t>
            </a:r>
            <a:r>
              <a:rPr lang="en-US" dirty="0" smtClean="0">
                <a:solidFill>
                  <a:srgbClr val="FFFFFF"/>
                </a:solidFill>
              </a:rPr>
              <a:t>1:45pm </a:t>
            </a:r>
            <a:r>
              <a:rPr lang="en-US" dirty="0">
                <a:solidFill>
                  <a:srgbClr val="FFFFFF"/>
                </a:solidFill>
              </a:rPr>
              <a:t>- </a:t>
            </a:r>
            <a:r>
              <a:rPr lang="en-US" dirty="0" smtClean="0">
                <a:solidFill>
                  <a:srgbClr val="FFFFFF"/>
                </a:solidFill>
              </a:rPr>
              <a:t>SPC180</a:t>
            </a:r>
          </a:p>
          <a:p>
            <a:pPr fontAlgn="b">
              <a:spcAft>
                <a:spcPts val="400"/>
              </a:spcAft>
            </a:pPr>
            <a:r>
              <a:rPr lang="en-US" dirty="0" smtClean="0">
                <a:solidFill>
                  <a:srgbClr val="FFFFFF"/>
                </a:solidFill>
              </a:rPr>
              <a:t>Overview </a:t>
            </a:r>
            <a:r>
              <a:rPr lang="en-US" dirty="0">
                <a:solidFill>
                  <a:srgbClr val="FFFFFF"/>
                </a:solidFill>
              </a:rPr>
              <a:t>of Search Driven Web Sites and Cross Site Publishing in </a:t>
            </a:r>
            <a:r>
              <a:rPr lang="en-US" dirty="0" smtClean="0">
                <a:solidFill>
                  <a:srgbClr val="FFFFFF"/>
                </a:solidFill>
              </a:rPr>
              <a:t>Depth</a:t>
            </a:r>
          </a:p>
          <a:p>
            <a:pPr fontAlgn="b">
              <a:spcAft>
                <a:spcPts val="400"/>
              </a:spcAft>
            </a:pPr>
            <a:r>
              <a:rPr lang="en-US" dirty="0" smtClean="0">
                <a:solidFill>
                  <a:srgbClr val="FFFFFF"/>
                </a:solidFill>
              </a:rPr>
              <a:t>Speaker: Daniel Kogan </a:t>
            </a:r>
            <a:endParaRPr lang="en-US" dirty="0">
              <a:solidFill>
                <a:srgbClr val="FFFFFF"/>
              </a:solidFill>
            </a:endParaRPr>
          </a:p>
        </p:txBody>
      </p:sp>
      <p:sp>
        <p:nvSpPr>
          <p:cNvPr id="25" name="Rectangle 24"/>
          <p:cNvSpPr/>
          <p:nvPr/>
        </p:nvSpPr>
        <p:spPr bwMode="auto">
          <a:xfrm>
            <a:off x="299849" y="3280091"/>
            <a:ext cx="9095928" cy="1115655"/>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56" tIns="146304" rIns="186556" bIns="146304" numCol="1" spcCol="0" rtlCol="0" fromWordArt="0" anchor="t" anchorCtr="0" forceAA="0" compatLnSpc="1">
            <a:prstTxWarp prst="textNoShape">
              <a:avLst/>
            </a:prstTxWarp>
            <a:noAutofit/>
          </a:bodyPr>
          <a:lstStyle/>
          <a:p>
            <a:pPr fontAlgn="b">
              <a:spcAft>
                <a:spcPts val="400"/>
              </a:spcAft>
            </a:pPr>
            <a:r>
              <a:rPr lang="en-US" dirty="0">
                <a:solidFill>
                  <a:srgbClr val="FFFFFF"/>
                </a:solidFill>
              </a:rPr>
              <a:t>Tue </a:t>
            </a:r>
            <a:r>
              <a:rPr lang="en-US" dirty="0" smtClean="0">
                <a:solidFill>
                  <a:srgbClr val="FFFFFF"/>
                </a:solidFill>
              </a:rPr>
              <a:t>3:15pm </a:t>
            </a:r>
            <a:r>
              <a:rPr lang="en-US" dirty="0">
                <a:solidFill>
                  <a:srgbClr val="FFFFFF"/>
                </a:solidFill>
              </a:rPr>
              <a:t>- </a:t>
            </a:r>
            <a:r>
              <a:rPr lang="en-US" dirty="0" smtClean="0">
                <a:solidFill>
                  <a:srgbClr val="FFFFFF"/>
                </a:solidFill>
              </a:rPr>
              <a:t>SPC076</a:t>
            </a:r>
          </a:p>
          <a:p>
            <a:pPr fontAlgn="b">
              <a:spcAft>
                <a:spcPts val="400"/>
              </a:spcAft>
            </a:pPr>
            <a:r>
              <a:rPr lang="en-US" dirty="0" smtClean="0">
                <a:solidFill>
                  <a:srgbClr val="FFFFFF"/>
                </a:solidFill>
              </a:rPr>
              <a:t>Deliver </a:t>
            </a:r>
            <a:r>
              <a:rPr lang="en-US" dirty="0">
                <a:solidFill>
                  <a:srgbClr val="FFFFFF"/>
                </a:solidFill>
              </a:rPr>
              <a:t>Adaptive and Personalized Experiences with SharePoint </a:t>
            </a:r>
            <a:r>
              <a:rPr lang="en-US" dirty="0" smtClean="0">
                <a:solidFill>
                  <a:srgbClr val="FFFFFF"/>
                </a:solidFill>
              </a:rPr>
              <a:t>2013</a:t>
            </a:r>
          </a:p>
          <a:p>
            <a:pPr fontAlgn="b">
              <a:spcAft>
                <a:spcPts val="400"/>
              </a:spcAft>
            </a:pPr>
            <a:r>
              <a:rPr lang="en-US" dirty="0" smtClean="0">
                <a:solidFill>
                  <a:srgbClr val="FFFFFF"/>
                </a:solidFill>
              </a:rPr>
              <a:t>Speakers</a:t>
            </a:r>
            <a:r>
              <a:rPr lang="en-US" dirty="0">
                <a:solidFill>
                  <a:srgbClr val="FFFFFF"/>
                </a:solidFill>
              </a:rPr>
              <a:t>: Krister </a:t>
            </a:r>
            <a:r>
              <a:rPr lang="en-US" dirty="0" smtClean="0">
                <a:solidFill>
                  <a:srgbClr val="FFFFFF"/>
                </a:solidFill>
              </a:rPr>
              <a:t>Mikalsen, Dag </a:t>
            </a:r>
            <a:r>
              <a:rPr lang="en-US" dirty="0">
                <a:solidFill>
                  <a:srgbClr val="FFFFFF"/>
                </a:solidFill>
              </a:rPr>
              <a:t>Eidesen</a:t>
            </a:r>
          </a:p>
        </p:txBody>
      </p:sp>
      <p:sp>
        <p:nvSpPr>
          <p:cNvPr id="26" name="Rectangle 25"/>
          <p:cNvSpPr/>
          <p:nvPr/>
        </p:nvSpPr>
        <p:spPr bwMode="auto">
          <a:xfrm>
            <a:off x="297497" y="2364977"/>
            <a:ext cx="9100631" cy="86868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56" tIns="146304" rIns="186556" bIns="146304" numCol="1" spcCol="0" rtlCol="0" fromWordArt="0" anchor="t" anchorCtr="0" forceAA="0" compatLnSpc="1">
            <a:prstTxWarp prst="textNoShape">
              <a:avLst/>
            </a:prstTxWarp>
            <a:noAutofit/>
          </a:bodyPr>
          <a:lstStyle/>
          <a:p>
            <a:pPr fontAlgn="b">
              <a:spcAft>
                <a:spcPts val="400"/>
              </a:spcAft>
            </a:pPr>
            <a:r>
              <a:rPr lang="en-US" dirty="0" smtClean="0">
                <a:solidFill>
                  <a:srgbClr val="FFFFFF"/>
                </a:solidFill>
              </a:rPr>
              <a:t>Tue 1:45pm </a:t>
            </a:r>
            <a:r>
              <a:rPr lang="en-US" dirty="0">
                <a:solidFill>
                  <a:srgbClr val="FFFFFF"/>
                </a:solidFill>
              </a:rPr>
              <a:t>- </a:t>
            </a:r>
            <a:r>
              <a:rPr lang="en-US" dirty="0" smtClean="0">
                <a:solidFill>
                  <a:srgbClr val="FFFFFF"/>
                </a:solidFill>
              </a:rPr>
              <a:t>SPC242 - </a:t>
            </a:r>
            <a:r>
              <a:rPr lang="en-US" dirty="0">
                <a:solidFill>
                  <a:srgbClr val="FFFFFF"/>
                </a:solidFill>
              </a:rPr>
              <a:t>Understanding </a:t>
            </a:r>
            <a:r>
              <a:rPr lang="en-US" dirty="0" err="1">
                <a:solidFill>
                  <a:srgbClr val="FFFFFF"/>
                </a:solidFill>
              </a:rPr>
              <a:t>OAuth</a:t>
            </a:r>
            <a:r>
              <a:rPr lang="en-US" dirty="0">
                <a:solidFill>
                  <a:srgbClr val="FFFFFF"/>
                </a:solidFill>
              </a:rPr>
              <a:t>, REST and </a:t>
            </a:r>
            <a:r>
              <a:rPr lang="en-US" dirty="0" err="1">
                <a:solidFill>
                  <a:srgbClr val="FFFFFF"/>
                </a:solidFill>
              </a:rPr>
              <a:t>OData</a:t>
            </a:r>
            <a:r>
              <a:rPr lang="en-US" dirty="0">
                <a:solidFill>
                  <a:srgbClr val="FFFFFF"/>
                </a:solidFill>
              </a:rPr>
              <a:t> </a:t>
            </a:r>
          </a:p>
          <a:p>
            <a:pPr fontAlgn="b">
              <a:spcAft>
                <a:spcPts val="400"/>
              </a:spcAft>
            </a:pPr>
            <a:r>
              <a:rPr lang="en-US" dirty="0" smtClean="0">
                <a:solidFill>
                  <a:srgbClr val="FFFFFF"/>
                </a:solidFill>
              </a:rPr>
              <a:t>Speaker: </a:t>
            </a:r>
            <a:r>
              <a:rPr lang="en-US" dirty="0">
                <a:solidFill>
                  <a:srgbClr val="FFFFFF"/>
                </a:solidFill>
              </a:rPr>
              <a:t>Ted </a:t>
            </a:r>
            <a:r>
              <a:rPr lang="en-US" dirty="0" smtClean="0">
                <a:solidFill>
                  <a:srgbClr val="FFFFFF"/>
                </a:solidFill>
              </a:rPr>
              <a:t>Pattison</a:t>
            </a:r>
            <a:endParaRPr lang="en-US" dirty="0">
              <a:solidFill>
                <a:srgbClr val="FFFFFF"/>
              </a:solidFill>
            </a:endParaRPr>
          </a:p>
        </p:txBody>
      </p:sp>
      <p:sp>
        <p:nvSpPr>
          <p:cNvPr id="27" name="Rectangle 26"/>
          <p:cNvSpPr/>
          <p:nvPr/>
        </p:nvSpPr>
        <p:spPr bwMode="auto">
          <a:xfrm>
            <a:off x="297499" y="5615077"/>
            <a:ext cx="9094312" cy="109209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56" tIns="146304" rIns="186556" bIns="146304" numCol="1" spcCol="0" rtlCol="0" fromWordArt="0" anchor="t" anchorCtr="0" forceAA="0" compatLnSpc="1">
            <a:prstTxWarp prst="textNoShape">
              <a:avLst/>
            </a:prstTxWarp>
            <a:noAutofit/>
          </a:bodyPr>
          <a:lstStyle/>
          <a:p>
            <a:pPr fontAlgn="b">
              <a:spcAft>
                <a:spcPts val="400"/>
              </a:spcAft>
            </a:pPr>
            <a:r>
              <a:rPr lang="en-US" dirty="0" smtClean="0">
                <a:solidFill>
                  <a:srgbClr val="FFFFFF"/>
                </a:solidFill>
              </a:rPr>
              <a:t>Wed 9:00am </a:t>
            </a:r>
            <a:r>
              <a:rPr lang="en-US" dirty="0">
                <a:solidFill>
                  <a:srgbClr val="FFFFFF"/>
                </a:solidFill>
              </a:rPr>
              <a:t>- </a:t>
            </a:r>
            <a:r>
              <a:rPr lang="en-US" dirty="0" smtClean="0">
                <a:solidFill>
                  <a:srgbClr val="FFFFFF"/>
                </a:solidFill>
              </a:rPr>
              <a:t>SPC110</a:t>
            </a:r>
          </a:p>
          <a:p>
            <a:pPr fontAlgn="b">
              <a:spcAft>
                <a:spcPts val="400"/>
              </a:spcAft>
            </a:pPr>
            <a:r>
              <a:rPr lang="en-US" dirty="0" smtClean="0">
                <a:solidFill>
                  <a:srgbClr val="FFFFFF"/>
                </a:solidFill>
              </a:rPr>
              <a:t>Grow </a:t>
            </a:r>
            <a:r>
              <a:rPr lang="en-US" dirty="0">
                <a:solidFill>
                  <a:srgbClr val="FFFFFF"/>
                </a:solidFill>
              </a:rPr>
              <a:t>your Business Online with SharePoint's Adaptive </a:t>
            </a:r>
            <a:r>
              <a:rPr lang="en-US" dirty="0" smtClean="0">
                <a:solidFill>
                  <a:srgbClr val="FFFFFF"/>
                </a:solidFill>
              </a:rPr>
              <a:t>Experiences</a:t>
            </a:r>
          </a:p>
          <a:p>
            <a:pPr fontAlgn="b">
              <a:spcAft>
                <a:spcPts val="400"/>
              </a:spcAft>
            </a:pPr>
            <a:r>
              <a:rPr lang="en-US" dirty="0" smtClean="0">
                <a:solidFill>
                  <a:srgbClr val="FFFFFF"/>
                </a:solidFill>
              </a:rPr>
              <a:t>Speakers</a:t>
            </a:r>
            <a:r>
              <a:rPr lang="en-US" dirty="0">
                <a:solidFill>
                  <a:srgbClr val="FFFFFF"/>
                </a:solidFill>
              </a:rPr>
              <a:t>: Fredrik </a:t>
            </a:r>
            <a:r>
              <a:rPr lang="en-US" dirty="0" smtClean="0">
                <a:solidFill>
                  <a:srgbClr val="FFFFFF"/>
                </a:solidFill>
              </a:rPr>
              <a:t>Holm, Stefan Debald</a:t>
            </a:r>
            <a:endParaRPr lang="en-US" dirty="0">
              <a:solidFill>
                <a:srgbClr val="FFFFFF"/>
              </a:solidFill>
            </a:endParaRPr>
          </a:p>
        </p:txBody>
      </p:sp>
      <p:sp>
        <p:nvSpPr>
          <p:cNvPr id="31" name="Rectangle 30"/>
          <p:cNvSpPr/>
          <p:nvPr/>
        </p:nvSpPr>
        <p:spPr bwMode="auto">
          <a:xfrm>
            <a:off x="297498" y="4457264"/>
            <a:ext cx="9094312" cy="110079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56" tIns="146304" rIns="186556" bIns="146304" numCol="1" spcCol="0" rtlCol="0" fromWordArt="0" anchor="t" anchorCtr="0" forceAA="0" compatLnSpc="1">
            <a:prstTxWarp prst="textNoShape">
              <a:avLst/>
            </a:prstTxWarp>
            <a:noAutofit/>
          </a:bodyPr>
          <a:lstStyle/>
          <a:p>
            <a:pPr fontAlgn="b">
              <a:spcAft>
                <a:spcPts val="400"/>
              </a:spcAft>
            </a:pPr>
            <a:r>
              <a:rPr lang="en-US" dirty="0" smtClean="0">
                <a:solidFill>
                  <a:srgbClr val="FFFFFF"/>
                </a:solidFill>
              </a:rPr>
              <a:t>Tue 3:15pm </a:t>
            </a:r>
            <a:r>
              <a:rPr lang="en-US" dirty="0">
                <a:solidFill>
                  <a:srgbClr val="FFFFFF"/>
                </a:solidFill>
              </a:rPr>
              <a:t>- </a:t>
            </a:r>
            <a:r>
              <a:rPr lang="en-US" dirty="0" smtClean="0">
                <a:solidFill>
                  <a:srgbClr val="FFFFFF"/>
                </a:solidFill>
              </a:rPr>
              <a:t>SPC230</a:t>
            </a:r>
          </a:p>
          <a:p>
            <a:pPr fontAlgn="b">
              <a:spcAft>
                <a:spcPts val="400"/>
              </a:spcAft>
            </a:pPr>
            <a:r>
              <a:rPr lang="en-US" dirty="0" smtClean="0">
                <a:solidFill>
                  <a:srgbClr val="FFFFFF"/>
                </a:solidFill>
              </a:rPr>
              <a:t>Step </a:t>
            </a:r>
            <a:r>
              <a:rPr lang="en-US" dirty="0">
                <a:solidFill>
                  <a:srgbClr val="FFFFFF"/>
                </a:solidFill>
              </a:rPr>
              <a:t>by Step: Building Search Driven Applications with SharePoint </a:t>
            </a:r>
            <a:r>
              <a:rPr lang="en-US" dirty="0" smtClean="0">
                <a:solidFill>
                  <a:srgbClr val="FFFFFF"/>
                </a:solidFill>
              </a:rPr>
              <a:t>2013</a:t>
            </a:r>
          </a:p>
          <a:p>
            <a:pPr fontAlgn="b">
              <a:spcAft>
                <a:spcPts val="400"/>
              </a:spcAft>
            </a:pPr>
            <a:r>
              <a:rPr lang="en-US" dirty="0" smtClean="0">
                <a:solidFill>
                  <a:srgbClr val="FFFFFF"/>
                </a:solidFill>
              </a:rPr>
              <a:t>Speaker: </a:t>
            </a:r>
            <a:r>
              <a:rPr lang="en-US" dirty="0">
                <a:solidFill>
                  <a:srgbClr val="FFFFFF"/>
                </a:solidFill>
              </a:rPr>
              <a:t>Scot </a:t>
            </a:r>
            <a:r>
              <a:rPr lang="en-US" dirty="0" smtClean="0">
                <a:solidFill>
                  <a:srgbClr val="FFFFFF"/>
                </a:solidFill>
              </a:rPr>
              <a:t>Hillier</a:t>
            </a:r>
            <a:r>
              <a:rPr lang="en-US" dirty="0">
                <a:solidFill>
                  <a:srgbClr val="FFFFFF"/>
                </a:solidFill>
              </a:rPr>
              <a:t/>
            </a:r>
            <a:br>
              <a:rPr lang="en-US" dirty="0">
                <a:solidFill>
                  <a:srgbClr val="FFFFFF"/>
                </a:solidFill>
              </a:rPr>
            </a:br>
            <a:r>
              <a:rPr lang="en-US" dirty="0">
                <a:solidFill>
                  <a:srgbClr val="FFFFFF"/>
                </a:solidFill>
              </a:rPr>
              <a:t> </a:t>
            </a:r>
          </a:p>
        </p:txBody>
      </p:sp>
      <p:pic>
        <p:nvPicPr>
          <p:cNvPr id="9" name="Picture 8"/>
          <p:cNvPicPr>
            <a:picLocks noChangeAspect="1"/>
          </p:cNvPicPr>
          <p:nvPr/>
        </p:nvPicPr>
        <p:blipFill rotWithShape="1">
          <a:blip r:embed="rId3" cstate="screen">
            <a:extLst>
              <a:ext uri="{28A0092B-C50C-407E-A947-70E740481C1C}">
                <a14:useLocalDpi xmlns:a14="http://schemas.microsoft.com/office/drawing/2010/main"/>
              </a:ext>
            </a:extLst>
          </a:blip>
          <a:srcRect l="50005"/>
          <a:stretch/>
        </p:blipFill>
        <p:spPr bwMode="ltGray">
          <a:xfrm>
            <a:off x="9391810" y="1212849"/>
            <a:ext cx="2747954" cy="5494318"/>
          </a:xfrm>
          <a:prstGeom prst="rect">
            <a:avLst/>
          </a:prstGeom>
        </p:spPr>
      </p:pic>
    </p:spTree>
    <p:extLst>
      <p:ext uri="{BB962C8B-B14F-4D97-AF65-F5344CB8AC3E}">
        <p14:creationId xmlns:p14="http://schemas.microsoft.com/office/powerpoint/2010/main" val="5610972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Group 17"/>
          <p:cNvGrpSpPr/>
          <p:nvPr/>
        </p:nvGrpSpPr>
        <p:grpSpPr>
          <a:xfrm>
            <a:off x="2" y="-46950"/>
            <a:ext cx="12436475" cy="2367124"/>
            <a:chOff x="0" y="-46033"/>
            <a:chExt cx="12188825" cy="2320920"/>
          </a:xfrm>
        </p:grpSpPr>
        <p:sp>
          <p:nvSpPr>
            <p:cNvPr id="13" name="Rectangle 12"/>
            <p:cNvSpPr/>
            <p:nvPr/>
          </p:nvSpPr>
          <p:spPr bwMode="auto">
            <a:xfrm>
              <a:off x="0" y="-46033"/>
              <a:ext cx="12188825" cy="1735133"/>
            </a:xfrm>
            <a:prstGeom prst="rect">
              <a:avLst/>
            </a:prstGeom>
            <a:solidFill>
              <a:srgbClr val="0072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2880" tIns="182880" rIns="182880" bIns="45718" numCol="1" rtlCol="0" anchor="t" anchorCtr="0" compatLnSpc="1">
              <a:prstTxWarp prst="textNoShape">
                <a:avLst/>
              </a:prstTxWarp>
            </a:bodyPr>
            <a:lstStyle/>
            <a:p>
              <a:pPr algn="ctr" defTabSz="932381" fontAlgn="base">
                <a:spcBef>
                  <a:spcPct val="0"/>
                </a:spcBef>
                <a:spcAft>
                  <a:spcPct val="0"/>
                </a:spcAft>
              </a:pPr>
              <a:endParaRPr lang="en-US" sz="2200" dirty="0">
                <a:gradFill>
                  <a:gsLst>
                    <a:gs pos="0">
                      <a:srgbClr val="FFFFFF"/>
                    </a:gs>
                    <a:gs pos="100000">
                      <a:srgbClr val="FFFFFF"/>
                    </a:gs>
                  </a:gsLst>
                  <a:lin ang="5400000" scaled="0"/>
                </a:gradFill>
                <a:latin typeface="Segoe Condensed" pitchFamily="34" charset="0"/>
              </a:endParaRPr>
            </a:p>
          </p:txBody>
        </p:sp>
        <p:sp>
          <p:nvSpPr>
            <p:cNvPr id="6" name="Right Triangle 5"/>
            <p:cNvSpPr/>
            <p:nvPr/>
          </p:nvSpPr>
          <p:spPr bwMode="auto">
            <a:xfrm rot="5400000">
              <a:off x="50006" y="1613694"/>
              <a:ext cx="612774" cy="709612"/>
            </a:xfrm>
            <a:prstGeom prst="rtTriangle">
              <a:avLst/>
            </a:prstGeom>
            <a:solidFill>
              <a:srgbClr val="0072C6"/>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51122" fontAlgn="base">
                <a:spcBef>
                  <a:spcPct val="0"/>
                </a:spcBef>
                <a:spcAft>
                  <a:spcPct val="0"/>
                </a:spcAft>
              </a:pPr>
              <a:endParaRPr lang="en-US" sz="2000" dirty="0">
                <a:gradFill>
                  <a:gsLst>
                    <a:gs pos="0">
                      <a:srgbClr val="FFFFFF"/>
                    </a:gs>
                    <a:gs pos="100000">
                      <a:srgbClr val="FFFFFF"/>
                    </a:gs>
                  </a:gsLst>
                  <a:lin ang="5400000" scaled="0"/>
                </a:gradFill>
              </a:endParaRPr>
            </a:p>
          </p:txBody>
        </p:sp>
      </p:grpSp>
      <p:sp>
        <p:nvSpPr>
          <p:cNvPr id="11" name="Text Placeholder 3"/>
          <p:cNvSpPr txBox="1">
            <a:spLocks/>
          </p:cNvSpPr>
          <p:nvPr/>
        </p:nvSpPr>
        <p:spPr>
          <a:xfrm>
            <a:off x="482689" y="2498276"/>
            <a:ext cx="7071847" cy="4093723"/>
          </a:xfrm>
          <a:prstGeom prst="rect">
            <a:avLst/>
          </a:prstGeom>
        </p:spPr>
        <p:txBody>
          <a:bodyPr lIns="93269" tIns="46635" rIns="93269" bIns="46635"/>
          <a:lstStyle>
            <a:lvl1pPr marL="336078" marR="0" indent="-336078" algn="l" defTabSz="914185" rtl="0" eaLnBrk="1" fontAlgn="auto" latinLnBrk="0" hangingPunct="1">
              <a:lnSpc>
                <a:spcPct val="90000"/>
              </a:lnSpc>
              <a:spcBef>
                <a:spcPct val="20000"/>
              </a:spcBef>
              <a:spcAft>
                <a:spcPts val="0"/>
              </a:spcAft>
              <a:buClrTx/>
              <a:buSzPct val="90000"/>
              <a:buFont typeface="Arial" pitchFamily="34" charset="0"/>
              <a:buChar char="•"/>
              <a:tabLst/>
              <a:defRPr sz="3900" kern="1200" spc="0" baseline="0">
                <a:gradFill>
                  <a:gsLst>
                    <a:gs pos="1250">
                      <a:schemeClr val="tx1"/>
                    </a:gs>
                    <a:gs pos="100000">
                      <a:schemeClr val="tx1"/>
                    </a:gs>
                  </a:gsLst>
                  <a:lin ang="5400000" scaled="0"/>
                </a:gradFill>
                <a:latin typeface="+mj-lt"/>
                <a:ea typeface="+mn-ea"/>
                <a:cs typeface="+mn-cs"/>
              </a:defRPr>
            </a:lvl1pPr>
            <a:lvl2pPr marL="572577" marR="0" indent="-236499" algn="l" defTabSz="914185"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84182"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08233"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32284"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14005"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099"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191"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284"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00000"/>
              </a:lnSpc>
              <a:spcBef>
                <a:spcPts val="1836"/>
              </a:spcBef>
              <a:buNone/>
            </a:pPr>
            <a:r>
              <a:rPr lang="en-US" sz="3300" dirty="0">
                <a:gradFill>
                  <a:gsLst>
                    <a:gs pos="1250">
                      <a:srgbClr val="505050"/>
                    </a:gs>
                    <a:gs pos="100000">
                      <a:srgbClr val="505050"/>
                    </a:gs>
                  </a:gsLst>
                  <a:lin ang="5400000" scaled="0"/>
                </a:gradFill>
              </a:rPr>
              <a:t>Evaluate this session now on </a:t>
            </a:r>
            <a:r>
              <a:rPr lang="en-US" sz="3300" dirty="0" err="1">
                <a:gradFill>
                  <a:gsLst>
                    <a:gs pos="1250">
                      <a:srgbClr val="505050"/>
                    </a:gs>
                    <a:gs pos="100000">
                      <a:srgbClr val="505050"/>
                    </a:gs>
                  </a:gsLst>
                  <a:lin ang="5400000" scaled="0"/>
                </a:gradFill>
              </a:rPr>
              <a:t>MySPC</a:t>
            </a:r>
            <a:r>
              <a:rPr lang="en-US" sz="3300" dirty="0">
                <a:gradFill>
                  <a:gsLst>
                    <a:gs pos="1250">
                      <a:srgbClr val="505050"/>
                    </a:gs>
                    <a:gs pos="100000">
                      <a:srgbClr val="505050"/>
                    </a:gs>
                  </a:gsLst>
                  <a:lin ang="5400000" scaled="0"/>
                </a:gradFill>
              </a:rPr>
              <a:t> </a:t>
            </a:r>
            <a:br>
              <a:rPr lang="en-US" sz="3300" dirty="0">
                <a:gradFill>
                  <a:gsLst>
                    <a:gs pos="1250">
                      <a:srgbClr val="505050"/>
                    </a:gs>
                    <a:gs pos="100000">
                      <a:srgbClr val="505050"/>
                    </a:gs>
                  </a:gsLst>
                  <a:lin ang="5400000" scaled="0"/>
                </a:gradFill>
              </a:rPr>
            </a:br>
            <a:r>
              <a:rPr lang="en-US" sz="3300" dirty="0">
                <a:gradFill>
                  <a:gsLst>
                    <a:gs pos="1250">
                      <a:srgbClr val="505050"/>
                    </a:gs>
                    <a:gs pos="100000">
                      <a:srgbClr val="505050"/>
                    </a:gs>
                  </a:gsLst>
                  <a:lin ang="5400000" scaled="0"/>
                </a:gradFill>
              </a:rPr>
              <a:t>using your laptop or mobile device: </a:t>
            </a:r>
            <a:r>
              <a:rPr lang="en-US" sz="2900" dirty="0">
                <a:gradFill>
                  <a:gsLst>
                    <a:gs pos="1250">
                      <a:srgbClr val="505050"/>
                    </a:gs>
                    <a:gs pos="100000">
                      <a:srgbClr val="505050"/>
                    </a:gs>
                  </a:gsLst>
                  <a:lin ang="5400000" scaled="0"/>
                </a:gradFill>
                <a:latin typeface="Segoe UI"/>
                <a:hlinkClick r:id="rId2"/>
              </a:rPr>
              <a:t>http://myspc.sharepointconference.com</a:t>
            </a:r>
            <a:endParaRPr lang="en-US" sz="2900" dirty="0">
              <a:solidFill>
                <a:srgbClr val="505050"/>
              </a:solidFill>
              <a:latin typeface="Segoe UI"/>
            </a:endParaRPr>
          </a:p>
        </p:txBody>
      </p:sp>
      <p:sp>
        <p:nvSpPr>
          <p:cNvPr id="17" name="Title 9"/>
          <p:cNvSpPr txBox="1">
            <a:spLocks/>
          </p:cNvSpPr>
          <p:nvPr/>
        </p:nvSpPr>
        <p:spPr>
          <a:xfrm>
            <a:off x="482687" y="179227"/>
            <a:ext cx="4736162" cy="1661200"/>
          </a:xfrm>
          <a:prstGeom prst="rect">
            <a:avLst/>
          </a:prstGeom>
        </p:spPr>
        <p:txBody>
          <a:bodyPr vert="horz" wrap="square" lIns="146260" tIns="91413" rIns="146260" bIns="91413" rtlCol="0" anchor="t">
            <a:noAutofit/>
          </a:bodyPr>
          <a:lstStyle>
            <a:lvl1pPr algn="l" defTabSz="914185" rtl="0" eaLnBrk="1" latinLnBrk="0" hangingPunct="1">
              <a:lnSpc>
                <a:spcPct val="90000"/>
              </a:lnSpc>
              <a:spcBef>
                <a:spcPct val="0"/>
              </a:spcBef>
              <a:buNone/>
              <a:defRPr lang="en-US" sz="5300" b="0" kern="1200" cap="none" spc="-100"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sz="8200" err="1">
                <a:solidFill>
                  <a:srgbClr val="FFFFFF"/>
                </a:solidFill>
              </a:rPr>
              <a:t>MySPC</a:t>
            </a:r>
            <a:endParaRPr sz="8200">
              <a:solidFill>
                <a:srgbClr val="FFFFFF"/>
              </a:solidFill>
            </a:endParaRPr>
          </a:p>
        </p:txBody>
      </p:sp>
      <p:pic>
        <p:nvPicPr>
          <p:cNvPr id="19" name="Picture 1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037774" y="6109310"/>
            <a:ext cx="1830338" cy="499354"/>
          </a:xfrm>
          <a:prstGeom prst="rect">
            <a:avLst/>
          </a:prstGeom>
        </p:spPr>
      </p:pic>
      <p:pic>
        <p:nvPicPr>
          <p:cNvPr id="3" name="Picture 2"/>
          <p:cNvPicPr>
            <a:picLocks noChangeAspect="1"/>
          </p:cNvPicPr>
          <p:nvPr/>
        </p:nvPicPr>
        <p:blipFill rotWithShape="1">
          <a:blip r:embed="rId4">
            <a:extLst>
              <a:ext uri="{28A0092B-C50C-407E-A947-70E740481C1C}">
                <a14:useLocalDpi xmlns:a14="http://schemas.microsoft.com/office/drawing/2010/main" val="0"/>
              </a:ext>
            </a:extLst>
          </a:blip>
          <a:srcRect b="28498"/>
          <a:stretch/>
        </p:blipFill>
        <p:spPr>
          <a:xfrm>
            <a:off x="2396462" y="4416200"/>
            <a:ext cx="2478258" cy="1626691"/>
          </a:xfrm>
          <a:prstGeom prst="rect">
            <a:avLst/>
          </a:prstGeom>
        </p:spPr>
      </p:pic>
      <p:pic>
        <p:nvPicPr>
          <p:cNvPr id="4" name="Picture 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870786" y="2434323"/>
            <a:ext cx="4361382" cy="3264920"/>
          </a:xfrm>
          <a:prstGeom prst="rect">
            <a:avLst/>
          </a:prstGeom>
        </p:spPr>
      </p:pic>
      <p:pic>
        <p:nvPicPr>
          <p:cNvPr id="5" name="Picture 4"/>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279786" y="3374962"/>
            <a:ext cx="1572756" cy="2547596"/>
          </a:xfrm>
          <a:prstGeom prst="rect">
            <a:avLst/>
          </a:prstGeom>
        </p:spPr>
      </p:pic>
    </p:spTree>
    <p:extLst>
      <p:ext uri="{BB962C8B-B14F-4D97-AF65-F5344CB8AC3E}">
        <p14:creationId xmlns:p14="http://schemas.microsoft.com/office/powerpoint/2010/main" val="1179420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C:\Users\thomsven\AppData\Local\Microsoft\Windows\Temporary Internet Files\Content.IE5\UIYSJDNV\MP900439551[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00" y="-1"/>
            <a:ext cx="4669678" cy="6994525"/>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p:cNvSpPr txBox="1"/>
          <p:nvPr/>
        </p:nvSpPr>
        <p:spPr>
          <a:xfrm>
            <a:off x="4827612" y="2181073"/>
            <a:ext cx="6910148" cy="1993842"/>
          </a:xfrm>
          <a:prstGeom prst="rect">
            <a:avLst/>
          </a:prstGeom>
          <a:noFill/>
        </p:spPr>
        <p:txBody>
          <a:bodyPr wrap="none" lIns="0" tIns="0" rIns="0" bIns="0" rtlCol="0">
            <a:noAutofit/>
          </a:bodyPr>
          <a:lstStyle/>
          <a:p>
            <a:r>
              <a:rPr lang="nb-NO" sz="9791" b="1" dirty="0">
                <a:solidFill>
                  <a:srgbClr val="00A651"/>
                </a:solidFill>
                <a:latin typeface="Segoe Black" pitchFamily="34" charset="0"/>
              </a:rPr>
              <a:t>Questions?</a:t>
            </a:r>
          </a:p>
        </p:txBody>
      </p:sp>
    </p:spTree>
    <p:extLst>
      <p:ext uri="{BB962C8B-B14F-4D97-AF65-F5344CB8AC3E}">
        <p14:creationId xmlns:p14="http://schemas.microsoft.com/office/powerpoint/2010/main" val="2223913584"/>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3"/>
          <p:cNvSpPr txBox="1">
            <a:spLocks noChangeArrowheads="1"/>
          </p:cNvSpPr>
          <p:nvPr/>
        </p:nvSpPr>
        <p:spPr bwMode="blackWhite">
          <a:xfrm>
            <a:off x="273051" y="6079032"/>
            <a:ext cx="10974388" cy="618631"/>
          </a:xfrm>
          <a:prstGeom prst="rect">
            <a:avLst/>
          </a:prstGeom>
          <a:noFill/>
          <a:ln w="12700">
            <a:noFill/>
            <a:miter lim="800000"/>
            <a:headEnd type="none" w="sm" len="sm"/>
            <a:tailEnd type="none" w="sm" len="sm"/>
          </a:ln>
          <a:effectLst/>
        </p:spPr>
        <p:txBody>
          <a:bodyPr vert="horz" wrap="square" lIns="182880" tIns="146304" rIns="182880" bIns="146304" numCol="1" anchor="t" anchorCtr="0" compatLnSpc="1">
            <a:prstTxWarp prst="textNoShape">
              <a:avLst/>
            </a:prstTxWarp>
            <a:spAutoFit/>
          </a:bodyPr>
          <a:lstStyle/>
          <a:p>
            <a:pPr defTabSz="932290" eaLnBrk="0" hangingPunct="0"/>
            <a:r>
              <a:rPr lang="en-US" sz="700" dirty="0">
                <a:gradFill>
                  <a:gsLst>
                    <a:gs pos="0">
                      <a:srgbClr val="FFFFFF"/>
                    </a:gs>
                    <a:gs pos="100000">
                      <a:srgbClr val="FFFFFF"/>
                    </a:gs>
                  </a:gsLst>
                  <a:lin ang="5400000" scaled="0"/>
                </a:gradFill>
                <a:cs typeface="Segoe UI" pitchFamily="34" charset="0"/>
              </a:rPr>
              <a:t>© 2012 Microsoft Corporation. All rights reserved. Microsoft, Windows, Windows Vista and other product names are or may be registered trademarks and/or trademarks in the U.S. and/or other countries.</a:t>
            </a:r>
          </a:p>
          <a:p>
            <a:pPr defTabSz="932290" eaLnBrk="0" hangingPunct="0"/>
            <a:r>
              <a:rPr lang="en-US" sz="700" dirty="0">
                <a:gradFill>
                  <a:gsLst>
                    <a:gs pos="0">
                      <a:srgbClr val="FFFFFF"/>
                    </a:gs>
                    <a:gs pos="100000">
                      <a:srgbClr val="FFFFFF"/>
                    </a:gs>
                  </a:gsLst>
                  <a:lin ang="5400000" scaled="0"/>
                </a:gradFill>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invGray">
          <a:xfrm>
            <a:off x="459230" y="3145040"/>
            <a:ext cx="3288506" cy="704445"/>
          </a:xfrm>
          <a:prstGeom prst="rect">
            <a:avLst/>
          </a:prstGeom>
        </p:spPr>
      </p:pic>
    </p:spTree>
    <p:extLst>
      <p:ext uri="{BB962C8B-B14F-4D97-AF65-F5344CB8AC3E}">
        <p14:creationId xmlns:p14="http://schemas.microsoft.com/office/powerpoint/2010/main" val="7718612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Demo1 – Contoso Electronics</a:t>
            </a:r>
            <a:endParaRPr lang="en-US" dirty="0"/>
          </a:p>
        </p:txBody>
      </p:sp>
      <p:sp>
        <p:nvSpPr>
          <p:cNvPr id="5" name="Text Placeholder 4"/>
          <p:cNvSpPr>
            <a:spLocks noGrp="1"/>
          </p:cNvSpPr>
          <p:nvPr>
            <p:ph type="body" sz="quarter" idx="12"/>
          </p:nvPr>
        </p:nvSpPr>
        <p:spPr/>
        <p:txBody>
          <a:bodyPr/>
          <a:lstStyle/>
          <a:p>
            <a:pPr lvl="0"/>
            <a:r>
              <a:rPr lang="en-US" sz="3200" dirty="0"/>
              <a:t>Web Storefront and the </a:t>
            </a:r>
            <a:r>
              <a:rPr lang="en-US" sz="3200" dirty="0" smtClean="0"/>
              <a:t>companion app</a:t>
            </a:r>
            <a:endParaRPr lang="en-US" sz="3200" dirty="0"/>
          </a:p>
        </p:txBody>
      </p:sp>
    </p:spTree>
    <p:extLst>
      <p:ext uri="{BB962C8B-B14F-4D97-AF65-F5344CB8AC3E}">
        <p14:creationId xmlns:p14="http://schemas.microsoft.com/office/powerpoint/2010/main" val="17895186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ed Rectangle 3"/>
          <p:cNvSpPr/>
          <p:nvPr/>
        </p:nvSpPr>
        <p:spPr bwMode="auto">
          <a:xfrm>
            <a:off x="2074584" y="5581884"/>
            <a:ext cx="8321716" cy="466751"/>
          </a:xfrm>
          <a:prstGeom prst="roundRect">
            <a:avLst>
              <a:gd name="adj" fmla="val 5743"/>
            </a:avLst>
          </a:prstGeom>
          <a:solidFill>
            <a:srgbClr val="FFFFFF"/>
          </a:solidFill>
          <a:ln w="19050">
            <a:solidFill>
              <a:schemeClr val="bg1">
                <a:lumMod val="50000"/>
              </a:schemeClr>
            </a:solidFill>
            <a:headEnd type="none" w="med" len="med"/>
            <a:tailEnd type="none" w="med" len="med"/>
          </a:ln>
          <a:effectLst/>
        </p:spPr>
        <p:style>
          <a:lnRef idx="1">
            <a:schemeClr val="accent4"/>
          </a:lnRef>
          <a:fillRef idx="3">
            <a:schemeClr val="accent4"/>
          </a:fillRef>
          <a:effectRef idx="2">
            <a:schemeClr val="accent4"/>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a:r>
              <a:rPr lang="en-US" sz="2244" dirty="0">
                <a:solidFill>
                  <a:srgbClr val="2F2B20"/>
                </a:solidFill>
              </a:rPr>
              <a:t>Search</a:t>
            </a:r>
          </a:p>
        </p:txBody>
      </p:sp>
      <p:sp>
        <p:nvSpPr>
          <p:cNvPr id="5" name="Rounded Rectangle 4"/>
          <p:cNvSpPr/>
          <p:nvPr/>
        </p:nvSpPr>
        <p:spPr bwMode="auto">
          <a:xfrm>
            <a:off x="2074585" y="6197908"/>
            <a:ext cx="8321717" cy="719974"/>
          </a:xfrm>
          <a:prstGeom prst="roundRect">
            <a:avLst>
              <a:gd name="adj" fmla="val 5743"/>
            </a:avLst>
          </a:prstGeom>
          <a:solidFill>
            <a:srgbClr val="FFFFFF"/>
          </a:solidFill>
          <a:ln w="19050">
            <a:solidFill>
              <a:schemeClr val="bg1">
                <a:lumMod val="50000"/>
              </a:schemeClr>
            </a:solidFill>
            <a:headEnd type="none" w="med" len="med"/>
            <a:tailEnd type="none" w="med" len="med"/>
          </a:ln>
          <a:effectLst/>
        </p:spPr>
        <p:style>
          <a:lnRef idx="1">
            <a:schemeClr val="accent4"/>
          </a:lnRef>
          <a:fillRef idx="3">
            <a:schemeClr val="accent4"/>
          </a:fillRef>
          <a:effectRef idx="2">
            <a:schemeClr val="accent4"/>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a:endParaRPr lang="en-US" sz="2244" dirty="0">
              <a:solidFill>
                <a:srgbClr val="2F2B20"/>
              </a:solidFill>
            </a:endParaRPr>
          </a:p>
        </p:txBody>
      </p:sp>
      <p:sp>
        <p:nvSpPr>
          <p:cNvPr id="6" name="TextBox 5"/>
          <p:cNvSpPr txBox="1"/>
          <p:nvPr/>
        </p:nvSpPr>
        <p:spPr>
          <a:xfrm>
            <a:off x="2182748" y="6321401"/>
            <a:ext cx="1235995" cy="480208"/>
          </a:xfrm>
          <a:prstGeom prst="rect">
            <a:avLst/>
          </a:prstGeom>
          <a:noFill/>
        </p:spPr>
        <p:txBody>
          <a:bodyPr wrap="none" lIns="0" tIns="0" rIns="0" bIns="0" rtlCol="0">
            <a:spAutoFit/>
          </a:bodyPr>
          <a:lstStyle/>
          <a:p>
            <a:pPr defTabSz="466298"/>
            <a:r>
              <a:rPr lang="en-US" sz="816" dirty="0">
                <a:gradFill>
                  <a:gsLst>
                    <a:gs pos="0">
                      <a:srgbClr val="2F2B20"/>
                    </a:gs>
                    <a:gs pos="86000">
                      <a:srgbClr val="2F2B20"/>
                    </a:gs>
                  </a:gsLst>
                  <a:lin ang="5400000" scaled="0"/>
                </a:gradFill>
              </a:rPr>
              <a:t>INTERNAL ITEM CATALOG</a:t>
            </a:r>
          </a:p>
          <a:p>
            <a:pPr defTabSz="466298"/>
            <a:r>
              <a:rPr lang="en-US" sz="816" dirty="0">
                <a:gradFill>
                  <a:gsLst>
                    <a:gs pos="0">
                      <a:srgbClr val="2F2B20"/>
                    </a:gs>
                    <a:gs pos="86000">
                      <a:srgbClr val="2F2B20"/>
                    </a:gs>
                  </a:gsLst>
                  <a:lin ang="5400000" scaled="0"/>
                </a:gradFill>
              </a:rPr>
              <a:t>SITE COLLECTION</a:t>
            </a:r>
          </a:p>
          <a:p>
            <a:pPr defTabSz="466298"/>
            <a:r>
              <a:rPr lang="en-US" sz="1428" dirty="0">
                <a:gradFill>
                  <a:gsLst>
                    <a:gs pos="0">
                      <a:srgbClr val="2F2B20"/>
                    </a:gs>
                    <a:gs pos="86000">
                      <a:srgbClr val="2F2B20"/>
                    </a:gs>
                  </a:gsLst>
                  <a:lin ang="5400000" scaled="0"/>
                </a:gradFill>
              </a:rPr>
              <a:t>Electronics</a:t>
            </a:r>
          </a:p>
        </p:txBody>
      </p:sp>
      <p:cxnSp>
        <p:nvCxnSpPr>
          <p:cNvPr id="7" name="Straight Arrow Connector 6"/>
          <p:cNvCxnSpPr/>
          <p:nvPr/>
        </p:nvCxnSpPr>
        <p:spPr>
          <a:xfrm flipV="1">
            <a:off x="3381227" y="5022068"/>
            <a:ext cx="0" cy="424027"/>
          </a:xfrm>
          <a:prstGeom prst="straightConnector1">
            <a:avLst/>
          </a:prstGeom>
          <a:ln>
            <a:tailEnd type="stealth" w="lg" len="lg"/>
          </a:ln>
        </p:spPr>
        <p:style>
          <a:lnRef idx="1">
            <a:schemeClr val="accent1"/>
          </a:lnRef>
          <a:fillRef idx="0">
            <a:schemeClr val="accent1"/>
          </a:fillRef>
          <a:effectRef idx="0">
            <a:schemeClr val="accent1"/>
          </a:effectRef>
          <a:fontRef idx="minor">
            <a:schemeClr val="tx1"/>
          </a:fontRef>
        </p:style>
      </p:cxnSp>
      <p:pic>
        <p:nvPicPr>
          <p:cNvPr id="8" name="Picture 2" descr="C:\Users\janhs\AppData\Local\Microsoft\Windows\Temporary Internet Files\Content.Outlook\4OAUFH1C\Home (2).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066266" y="2559239"/>
            <a:ext cx="1239434" cy="2323670"/>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074586" y="2571457"/>
            <a:ext cx="2295719" cy="2295719"/>
          </a:xfrm>
          <a:prstGeom prst="rect">
            <a:avLst/>
          </a:prstGeom>
          <a:ln>
            <a:solidFill>
              <a:schemeClr val="bg1">
                <a:lumMod val="75000"/>
              </a:schemeClr>
            </a:solidFill>
          </a:ln>
          <a:effectLst/>
        </p:spPr>
      </p:pic>
      <p:cxnSp>
        <p:nvCxnSpPr>
          <p:cNvPr id="10" name="Straight Arrow Connector 9"/>
          <p:cNvCxnSpPr/>
          <p:nvPr/>
        </p:nvCxnSpPr>
        <p:spPr>
          <a:xfrm flipV="1">
            <a:off x="7755287" y="4953758"/>
            <a:ext cx="0" cy="424027"/>
          </a:xfrm>
          <a:prstGeom prst="straightConnector1">
            <a:avLst/>
          </a:prstGeom>
          <a:ln>
            <a:tailEnd type="stealth" w="lg" len="lg"/>
          </a:ln>
        </p:spPr>
        <p:style>
          <a:lnRef idx="1">
            <a:schemeClr val="accent1"/>
          </a:lnRef>
          <a:fillRef idx="0">
            <a:schemeClr val="accent1"/>
          </a:fillRef>
          <a:effectRef idx="0">
            <a:schemeClr val="accent1"/>
          </a:effectRef>
          <a:fontRef idx="minor">
            <a:schemeClr val="tx1"/>
          </a:fontRef>
        </p:style>
      </p:cxnSp>
      <p:sp>
        <p:nvSpPr>
          <p:cNvPr id="11" name="TextBox 10"/>
          <p:cNvSpPr txBox="1"/>
          <p:nvPr/>
        </p:nvSpPr>
        <p:spPr>
          <a:xfrm>
            <a:off x="2788618" y="2322464"/>
            <a:ext cx="1783039" cy="192135"/>
          </a:xfrm>
          <a:prstGeom prst="rect">
            <a:avLst/>
          </a:prstGeom>
          <a:noFill/>
        </p:spPr>
        <p:txBody>
          <a:bodyPr wrap="none" lIns="0" tIns="0" rIns="0" bIns="0" rtlCol="0">
            <a:spAutoFit/>
          </a:bodyPr>
          <a:lstStyle/>
          <a:p>
            <a:pPr defTabSz="466298"/>
            <a:r>
              <a:rPr lang="en-US" sz="1224" dirty="0">
                <a:solidFill>
                  <a:srgbClr val="505050"/>
                </a:solidFill>
              </a:rPr>
              <a:t>DESKTOP WEB CHANNEL</a:t>
            </a:r>
          </a:p>
        </p:txBody>
      </p:sp>
      <p:sp>
        <p:nvSpPr>
          <p:cNvPr id="12" name="TextBox 11"/>
          <p:cNvSpPr txBox="1"/>
          <p:nvPr/>
        </p:nvSpPr>
        <p:spPr>
          <a:xfrm>
            <a:off x="7066266" y="2291545"/>
            <a:ext cx="1312837" cy="192135"/>
          </a:xfrm>
          <a:prstGeom prst="rect">
            <a:avLst/>
          </a:prstGeom>
          <a:noFill/>
        </p:spPr>
        <p:txBody>
          <a:bodyPr wrap="none" lIns="0" tIns="0" rIns="0" bIns="0" rtlCol="0">
            <a:spAutoFit/>
          </a:bodyPr>
          <a:lstStyle/>
          <a:p>
            <a:pPr defTabSz="466298"/>
            <a:r>
              <a:rPr lang="en-US" sz="1224" dirty="0">
                <a:solidFill>
                  <a:srgbClr val="505050"/>
                </a:solidFill>
              </a:rPr>
              <a:t>MOBILE CHANNEL</a:t>
            </a:r>
          </a:p>
        </p:txBody>
      </p:sp>
      <p:sp>
        <p:nvSpPr>
          <p:cNvPr id="13" name="TextBox 12"/>
          <p:cNvSpPr txBox="1"/>
          <p:nvPr/>
        </p:nvSpPr>
        <p:spPr>
          <a:xfrm>
            <a:off x="4558384" y="3148394"/>
            <a:ext cx="2213217" cy="768541"/>
          </a:xfrm>
          <a:prstGeom prst="rect">
            <a:avLst/>
          </a:prstGeom>
          <a:noFill/>
        </p:spPr>
        <p:txBody>
          <a:bodyPr wrap="none" lIns="0" tIns="0" rIns="0" bIns="0" rtlCol="0">
            <a:spAutoFit/>
          </a:bodyPr>
          <a:lstStyle/>
          <a:p>
            <a:pPr algn="ctr" defTabSz="466298"/>
            <a:r>
              <a:rPr lang="en-US" sz="1224" dirty="0">
                <a:solidFill>
                  <a:srgbClr val="505050"/>
                </a:solidFill>
              </a:rPr>
              <a:t>Same Content</a:t>
            </a:r>
          </a:p>
          <a:p>
            <a:pPr algn="ctr" defTabSz="466298"/>
            <a:r>
              <a:rPr lang="en-US" sz="1224" dirty="0">
                <a:solidFill>
                  <a:srgbClr val="505050"/>
                </a:solidFill>
              </a:rPr>
              <a:t>Same Page URLs</a:t>
            </a:r>
          </a:p>
          <a:p>
            <a:pPr algn="ctr" defTabSz="466298"/>
            <a:r>
              <a:rPr lang="en-US" sz="1224" dirty="0">
                <a:solidFill>
                  <a:srgbClr val="505050"/>
                </a:solidFill>
              </a:rPr>
              <a:t>Same Site Collection</a:t>
            </a:r>
          </a:p>
          <a:p>
            <a:pPr algn="ctr" defTabSz="466298"/>
            <a:r>
              <a:rPr lang="en-US" sz="1224" dirty="0">
                <a:solidFill>
                  <a:srgbClr val="505050"/>
                </a:solidFill>
              </a:rPr>
              <a:t>Different layouts and templates</a:t>
            </a:r>
          </a:p>
        </p:txBody>
      </p:sp>
      <p:cxnSp>
        <p:nvCxnSpPr>
          <p:cNvPr id="14" name="Straight Arrow Connector 13"/>
          <p:cNvCxnSpPr/>
          <p:nvPr/>
        </p:nvCxnSpPr>
        <p:spPr>
          <a:xfrm flipH="1">
            <a:off x="4487536" y="3289394"/>
            <a:ext cx="524853" cy="0"/>
          </a:xfrm>
          <a:prstGeom prst="straightConnector1">
            <a:avLst/>
          </a:prstGeom>
          <a:ln>
            <a:tailEnd type="stealth" w="lg" len="lg"/>
          </a:ln>
        </p:spPr>
        <p:style>
          <a:lnRef idx="1">
            <a:schemeClr val="accent1"/>
          </a:lnRef>
          <a:fillRef idx="0">
            <a:schemeClr val="accent1"/>
          </a:fillRef>
          <a:effectRef idx="0">
            <a:schemeClr val="accent1"/>
          </a:effectRef>
          <a:fontRef idx="minor">
            <a:schemeClr val="tx1"/>
          </a:fontRef>
        </p:style>
      </p:cxnSp>
      <p:cxnSp>
        <p:nvCxnSpPr>
          <p:cNvPr id="15" name="Straight Arrow Connector 14"/>
          <p:cNvCxnSpPr/>
          <p:nvPr/>
        </p:nvCxnSpPr>
        <p:spPr>
          <a:xfrm>
            <a:off x="6258977" y="3274177"/>
            <a:ext cx="649165" cy="0"/>
          </a:xfrm>
          <a:prstGeom prst="straightConnector1">
            <a:avLst/>
          </a:prstGeom>
          <a:ln>
            <a:tailEnd type="stealth" w="lg" len="lg"/>
          </a:ln>
        </p:spPr>
        <p:style>
          <a:lnRef idx="1">
            <a:schemeClr val="accent1"/>
          </a:lnRef>
          <a:fillRef idx="0">
            <a:schemeClr val="accent1"/>
          </a:fillRef>
          <a:effectRef idx="0">
            <a:schemeClr val="accent1"/>
          </a:effectRef>
          <a:fontRef idx="minor">
            <a:schemeClr val="tx1"/>
          </a:fontRef>
        </p:style>
      </p:cxnSp>
      <p:cxnSp>
        <p:nvCxnSpPr>
          <p:cNvPr id="16" name="Straight Arrow Connector 15"/>
          <p:cNvCxnSpPr/>
          <p:nvPr/>
        </p:nvCxnSpPr>
        <p:spPr>
          <a:xfrm>
            <a:off x="5656420" y="2459056"/>
            <a:ext cx="0" cy="579209"/>
          </a:xfrm>
          <a:prstGeom prst="straightConnector1">
            <a:avLst/>
          </a:prstGeom>
          <a:ln>
            <a:tailEnd type="stealth" w="lg" len="lg"/>
          </a:ln>
        </p:spPr>
        <p:style>
          <a:lnRef idx="1">
            <a:schemeClr val="accent1"/>
          </a:lnRef>
          <a:fillRef idx="0">
            <a:schemeClr val="accent1"/>
          </a:fillRef>
          <a:effectRef idx="0">
            <a:schemeClr val="accent1"/>
          </a:effectRef>
          <a:fontRef idx="minor">
            <a:schemeClr val="tx1"/>
          </a:fontRef>
        </p:style>
      </p:cxnSp>
      <p:sp>
        <p:nvSpPr>
          <p:cNvPr id="17" name="TextBox 16"/>
          <p:cNvSpPr txBox="1"/>
          <p:nvPr/>
        </p:nvSpPr>
        <p:spPr>
          <a:xfrm>
            <a:off x="4972220" y="2082342"/>
            <a:ext cx="1624386" cy="288137"/>
          </a:xfrm>
          <a:prstGeom prst="rect">
            <a:avLst/>
          </a:prstGeom>
          <a:noFill/>
        </p:spPr>
        <p:txBody>
          <a:bodyPr wrap="none" lIns="0" tIns="0" rIns="0" bIns="0" rtlCol="0">
            <a:spAutoFit/>
          </a:bodyPr>
          <a:lstStyle/>
          <a:p>
            <a:pPr algn="ctr" defTabSz="466298"/>
            <a:r>
              <a:rPr lang="en-US" sz="1836" dirty="0">
                <a:solidFill>
                  <a:srgbClr val="505050"/>
                </a:solidFill>
              </a:rPr>
              <a:t>WEB BROWSER</a:t>
            </a:r>
          </a:p>
        </p:txBody>
      </p:sp>
      <p:pic>
        <p:nvPicPr>
          <p:cNvPr id="18" name="Picture 17"/>
          <p:cNvPicPr>
            <a:picLocks noChangeAspect="1"/>
          </p:cNvPicPr>
          <p:nvPr/>
        </p:nvPicPr>
        <p:blipFill rotWithShape="1">
          <a:blip r:embed="rId5" cstate="print">
            <a:extLst>
              <a:ext uri="{28A0092B-C50C-407E-A947-70E740481C1C}">
                <a14:useLocalDpi xmlns:a14="http://schemas.microsoft.com/office/drawing/2010/main" val="0"/>
              </a:ext>
            </a:extLst>
          </a:blip>
          <a:srcRect l="25761" t="69990" b="4917"/>
          <a:stretch/>
        </p:blipFill>
        <p:spPr>
          <a:xfrm>
            <a:off x="3548931" y="6376084"/>
            <a:ext cx="1508622" cy="509921"/>
          </a:xfrm>
          <a:prstGeom prst="rect">
            <a:avLst/>
          </a:prstGeom>
          <a:ln>
            <a:noFill/>
          </a:ln>
          <a:effectLst/>
        </p:spPr>
      </p:pic>
      <p:sp>
        <p:nvSpPr>
          <p:cNvPr id="19" name="Rounded Rectangle 18"/>
          <p:cNvSpPr/>
          <p:nvPr/>
        </p:nvSpPr>
        <p:spPr bwMode="auto">
          <a:xfrm>
            <a:off x="9244688" y="4850357"/>
            <a:ext cx="1151612" cy="615195"/>
          </a:xfrm>
          <a:prstGeom prst="roundRect">
            <a:avLst>
              <a:gd name="adj" fmla="val 5743"/>
            </a:avLst>
          </a:prstGeom>
          <a:solidFill>
            <a:srgbClr val="FFFFFF"/>
          </a:solidFill>
          <a:ln w="19050">
            <a:solidFill>
              <a:schemeClr val="bg1">
                <a:lumMod val="50000"/>
              </a:schemeClr>
            </a:solidFill>
            <a:headEnd type="none" w="med" len="med"/>
            <a:tailEnd type="none" w="med" len="med"/>
          </a:ln>
          <a:effectLst/>
        </p:spPr>
        <p:style>
          <a:lnRef idx="1">
            <a:schemeClr val="accent4"/>
          </a:lnRef>
          <a:fillRef idx="3">
            <a:schemeClr val="accent4"/>
          </a:fillRef>
          <a:effectRef idx="2">
            <a:schemeClr val="accent4"/>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a:r>
              <a:rPr lang="en-US" sz="1224" dirty="0">
                <a:solidFill>
                  <a:srgbClr val="2F2B20"/>
                </a:solidFill>
              </a:rPr>
              <a:t>REST API</a:t>
            </a:r>
          </a:p>
        </p:txBody>
      </p:sp>
      <p:cxnSp>
        <p:nvCxnSpPr>
          <p:cNvPr id="20" name="Straight Arrow Connector 19"/>
          <p:cNvCxnSpPr/>
          <p:nvPr/>
        </p:nvCxnSpPr>
        <p:spPr>
          <a:xfrm flipV="1">
            <a:off x="9900929" y="4502557"/>
            <a:ext cx="0" cy="212013"/>
          </a:xfrm>
          <a:prstGeom prst="straightConnector1">
            <a:avLst/>
          </a:prstGeom>
          <a:ln>
            <a:tailEnd type="stealth" w="lg" len="lg"/>
          </a:ln>
        </p:spPr>
        <p:style>
          <a:lnRef idx="1">
            <a:schemeClr val="accent1"/>
          </a:lnRef>
          <a:fillRef idx="0">
            <a:schemeClr val="accent1"/>
          </a:fillRef>
          <a:effectRef idx="0">
            <a:schemeClr val="accent1"/>
          </a:effectRef>
          <a:fontRef idx="minor">
            <a:schemeClr val="tx1"/>
          </a:fontRef>
        </p:style>
      </p:cxnSp>
      <p:sp>
        <p:nvSpPr>
          <p:cNvPr id="21" name="TextBox 20"/>
          <p:cNvSpPr txBox="1"/>
          <p:nvPr/>
        </p:nvSpPr>
        <p:spPr>
          <a:xfrm>
            <a:off x="9485563" y="2290273"/>
            <a:ext cx="845185" cy="192135"/>
          </a:xfrm>
          <a:prstGeom prst="rect">
            <a:avLst/>
          </a:prstGeom>
          <a:noFill/>
        </p:spPr>
        <p:txBody>
          <a:bodyPr wrap="none" lIns="0" tIns="0" rIns="0" bIns="0" rtlCol="0">
            <a:spAutoFit/>
          </a:bodyPr>
          <a:lstStyle/>
          <a:p>
            <a:pPr defTabSz="466298"/>
            <a:r>
              <a:rPr lang="en-US" sz="1224" dirty="0">
                <a:solidFill>
                  <a:srgbClr val="505050"/>
                </a:solidFill>
              </a:rPr>
              <a:t>NATIVE APP</a:t>
            </a:r>
          </a:p>
        </p:txBody>
      </p:sp>
      <p:pic>
        <p:nvPicPr>
          <p:cNvPr id="22" name="Picture 3" descr="C:\Users\janhs\AppData\Local\Microsoft\Windows\Temporary Internet Files\Content.Outlook\4OAUFH1C\Products (2).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9401646" y="2559238"/>
            <a:ext cx="998570" cy="1872102"/>
          </a:xfrm>
          <a:prstGeom prst="rect">
            <a:avLst/>
          </a:prstGeom>
          <a:noFill/>
          <a:extLst>
            <a:ext uri="{909E8E84-426E-40DD-AFC4-6F175D3DCCD1}">
              <a14:hiddenFill xmlns:a14="http://schemas.microsoft.com/office/drawing/2010/main">
                <a:solidFill>
                  <a:srgbClr val="FFFFFF"/>
                </a:solidFill>
              </a14:hiddenFill>
            </a:ext>
          </a:extLst>
        </p:spPr>
      </p:pic>
      <p:sp>
        <p:nvSpPr>
          <p:cNvPr id="24" name="Title 1"/>
          <p:cNvSpPr txBox="1">
            <a:spLocks/>
          </p:cNvSpPr>
          <p:nvPr/>
        </p:nvSpPr>
        <p:spPr>
          <a:xfrm>
            <a:off x="2038727" y="133934"/>
            <a:ext cx="8393430" cy="639545"/>
          </a:xfrm>
          <a:prstGeom prst="rect">
            <a:avLst/>
          </a:prstGeom>
        </p:spPr>
        <p:txBody>
          <a:bodyPr vert="horz" lIns="0" tIns="0" rIns="0" bIns="0" rtlCol="0" anchor="t" anchorCtr="0">
            <a:noAutofit/>
          </a:bodyPr>
          <a:lstStyle>
            <a:lvl1pPr algn="l" defTabSz="457200" rtl="0" eaLnBrk="1" latinLnBrk="0" hangingPunct="1">
              <a:spcBef>
                <a:spcPct val="0"/>
              </a:spcBef>
              <a:buNone/>
              <a:defRPr sz="3200" b="0" i="0" kern="1200">
                <a:solidFill>
                  <a:schemeClr val="tx2"/>
                </a:solidFill>
                <a:latin typeface="Humanst521 BT"/>
                <a:ea typeface="+mj-ea"/>
                <a:cs typeface="Humanst521 BT"/>
              </a:defRPr>
            </a:lvl1pPr>
          </a:lstStyle>
          <a:p>
            <a:pPr algn="ctr"/>
            <a:r>
              <a:rPr lang="en-US" sz="2244" i="1" dirty="0">
                <a:solidFill>
                  <a:srgbClr val="505050"/>
                </a:solidFill>
                <a:latin typeface="Calibri"/>
              </a:rPr>
              <a:t>Adaptive experiences allow for </a:t>
            </a:r>
            <a:r>
              <a:rPr lang="en-US" sz="2244" b="1" i="1" dirty="0">
                <a:solidFill>
                  <a:srgbClr val="505050"/>
                </a:solidFill>
                <a:latin typeface="Calibri"/>
              </a:rPr>
              <a:t>surfacing </a:t>
            </a:r>
            <a:r>
              <a:rPr lang="en-US" sz="2244" i="1" dirty="0">
                <a:solidFill>
                  <a:srgbClr val="505050"/>
                </a:solidFill>
                <a:latin typeface="Calibri"/>
              </a:rPr>
              <a:t>and</a:t>
            </a:r>
            <a:r>
              <a:rPr lang="en-US" sz="2244" b="1" i="1" dirty="0">
                <a:solidFill>
                  <a:srgbClr val="505050"/>
                </a:solidFill>
                <a:latin typeface="Calibri"/>
              </a:rPr>
              <a:t> adapting</a:t>
            </a:r>
            <a:r>
              <a:rPr lang="en-US" sz="2244" i="1" dirty="0">
                <a:solidFill>
                  <a:srgbClr val="505050"/>
                </a:solidFill>
                <a:latin typeface="Calibri"/>
              </a:rPr>
              <a:t> </a:t>
            </a:r>
            <a:r>
              <a:rPr lang="en-US" sz="2244" b="1" i="1" dirty="0">
                <a:solidFill>
                  <a:srgbClr val="505050"/>
                </a:solidFill>
                <a:latin typeface="Calibri"/>
              </a:rPr>
              <a:t>content </a:t>
            </a:r>
            <a:r>
              <a:rPr lang="en-US" sz="2244" i="1" dirty="0">
                <a:solidFill>
                  <a:srgbClr val="505050"/>
                </a:solidFill>
                <a:latin typeface="Calibri"/>
              </a:rPr>
              <a:t>for presentation through </a:t>
            </a:r>
            <a:r>
              <a:rPr lang="en-US" sz="2244" b="1" i="1" dirty="0">
                <a:solidFill>
                  <a:srgbClr val="505050"/>
                </a:solidFill>
                <a:latin typeface="Calibri"/>
              </a:rPr>
              <a:t>multiple channels </a:t>
            </a:r>
            <a:r>
              <a:rPr lang="en-US" sz="2244" i="1" dirty="0">
                <a:solidFill>
                  <a:srgbClr val="505050"/>
                </a:solidFill>
                <a:latin typeface="Calibri"/>
              </a:rPr>
              <a:t>and</a:t>
            </a:r>
            <a:r>
              <a:rPr lang="en-US" sz="2244" b="1" i="1" dirty="0">
                <a:solidFill>
                  <a:srgbClr val="505050"/>
                </a:solidFill>
                <a:latin typeface="Calibri"/>
              </a:rPr>
              <a:t> devices</a:t>
            </a:r>
          </a:p>
        </p:txBody>
      </p:sp>
      <p:sp>
        <p:nvSpPr>
          <p:cNvPr id="30" name="TextBox 29"/>
          <p:cNvSpPr txBox="1"/>
          <p:nvPr/>
        </p:nvSpPr>
        <p:spPr>
          <a:xfrm>
            <a:off x="6779302" y="6363318"/>
            <a:ext cx="929678" cy="384271"/>
          </a:xfrm>
          <a:prstGeom prst="rect">
            <a:avLst/>
          </a:prstGeom>
          <a:noFill/>
        </p:spPr>
        <p:txBody>
          <a:bodyPr wrap="none" lIns="0" tIns="0" rIns="0" bIns="0" rtlCol="0">
            <a:spAutoFit/>
          </a:bodyPr>
          <a:lstStyle/>
          <a:p>
            <a:pPr defTabSz="466298"/>
            <a:r>
              <a:rPr lang="en-US" sz="1224" dirty="0">
                <a:gradFill>
                  <a:gsLst>
                    <a:gs pos="0">
                      <a:srgbClr val="2F2B20"/>
                    </a:gs>
                    <a:gs pos="86000">
                      <a:srgbClr val="2F2B20"/>
                    </a:gs>
                  </a:gsLst>
                  <a:lin ang="5400000" scaled="0"/>
                </a:gradFill>
              </a:rPr>
              <a:t>CAMPAIGN</a:t>
            </a:r>
          </a:p>
          <a:p>
            <a:pPr defTabSz="466298"/>
            <a:r>
              <a:rPr lang="en-US" sz="1224" dirty="0">
                <a:gradFill>
                  <a:gsLst>
                    <a:gs pos="0">
                      <a:srgbClr val="2F2B20"/>
                    </a:gs>
                    <a:gs pos="86000">
                      <a:srgbClr val="2F2B20"/>
                    </a:gs>
                  </a:gsLst>
                  <a:lin ang="5400000" scaled="0"/>
                </a:gradFill>
              </a:rPr>
              <a:t>PROMOTION</a:t>
            </a:r>
          </a:p>
        </p:txBody>
      </p:sp>
      <p:pic>
        <p:nvPicPr>
          <p:cNvPr id="29" name="Picture 28"/>
          <p:cNvPicPr>
            <a:picLocks noChangeAspect="1"/>
          </p:cNvPicPr>
          <p:nvPr/>
        </p:nvPicPr>
        <p:blipFill rotWithShape="1">
          <a:blip r:embed="rId7" cstate="print">
            <a:extLst>
              <a:ext uri="{28A0092B-C50C-407E-A947-70E740481C1C}">
                <a14:useLocalDpi xmlns:a14="http://schemas.microsoft.com/office/drawing/2010/main" val="0"/>
              </a:ext>
            </a:extLst>
          </a:blip>
          <a:srcRect t="47254" r="69110" b="26373"/>
          <a:stretch/>
        </p:blipFill>
        <p:spPr>
          <a:xfrm>
            <a:off x="6091997" y="6296195"/>
            <a:ext cx="630324" cy="538153"/>
          </a:xfrm>
          <a:prstGeom prst="rect">
            <a:avLst/>
          </a:prstGeom>
          <a:ln w="0">
            <a:noFill/>
          </a:ln>
          <a:effectLst/>
        </p:spPr>
      </p:pic>
      <p:sp>
        <p:nvSpPr>
          <p:cNvPr id="33" name="TextBox 32"/>
          <p:cNvSpPr txBox="1"/>
          <p:nvPr/>
        </p:nvSpPr>
        <p:spPr>
          <a:xfrm>
            <a:off x="5281430" y="1203915"/>
            <a:ext cx="1908023" cy="565155"/>
          </a:xfrm>
          <a:prstGeom prst="rect">
            <a:avLst/>
          </a:prstGeom>
          <a:noFill/>
        </p:spPr>
        <p:txBody>
          <a:bodyPr wrap="none" lIns="0" tIns="0" rIns="0" bIns="0" rtlCol="0">
            <a:spAutoFit/>
          </a:bodyPr>
          <a:lstStyle/>
          <a:p>
            <a:pPr algn="ctr" defTabSz="466298"/>
            <a:r>
              <a:rPr lang="en-US" sz="1224" dirty="0" smtClean="0">
                <a:solidFill>
                  <a:srgbClr val="505050"/>
                </a:solidFill>
              </a:rPr>
              <a:t>Content Reuse</a:t>
            </a:r>
          </a:p>
          <a:p>
            <a:pPr algn="ctr" defTabSz="466298"/>
            <a:r>
              <a:rPr lang="en-US" sz="1224" dirty="0" smtClean="0">
                <a:solidFill>
                  <a:srgbClr val="505050"/>
                </a:solidFill>
              </a:rPr>
              <a:t>Managed Navigation Reuse</a:t>
            </a:r>
          </a:p>
          <a:p>
            <a:pPr algn="ctr" defTabSz="466298"/>
            <a:r>
              <a:rPr lang="en-US" sz="1224" dirty="0" smtClean="0">
                <a:solidFill>
                  <a:srgbClr val="505050"/>
                </a:solidFill>
              </a:rPr>
              <a:t>No additional infrastructure</a:t>
            </a:r>
            <a:endParaRPr lang="en-US" sz="1224" dirty="0">
              <a:solidFill>
                <a:srgbClr val="505050"/>
              </a:solidFill>
            </a:endParaRPr>
          </a:p>
        </p:txBody>
      </p:sp>
      <p:cxnSp>
        <p:nvCxnSpPr>
          <p:cNvPr id="34" name="Straight Arrow Connector 33"/>
          <p:cNvCxnSpPr/>
          <p:nvPr/>
        </p:nvCxnSpPr>
        <p:spPr>
          <a:xfrm flipH="1">
            <a:off x="2473823" y="1557504"/>
            <a:ext cx="2664294" cy="19456"/>
          </a:xfrm>
          <a:prstGeom prst="straightConnector1">
            <a:avLst/>
          </a:prstGeom>
          <a:ln>
            <a:tailEnd type="stealth" w="lg" len="lg"/>
          </a:ln>
        </p:spPr>
        <p:style>
          <a:lnRef idx="1">
            <a:schemeClr val="accent1"/>
          </a:lnRef>
          <a:fillRef idx="0">
            <a:schemeClr val="accent1"/>
          </a:fillRef>
          <a:effectRef idx="0">
            <a:schemeClr val="accent1"/>
          </a:effectRef>
          <a:fontRef idx="minor">
            <a:schemeClr val="tx1"/>
          </a:fontRef>
        </p:style>
      </p:cxnSp>
      <p:cxnSp>
        <p:nvCxnSpPr>
          <p:cNvPr id="36" name="Straight Arrow Connector 35"/>
          <p:cNvCxnSpPr/>
          <p:nvPr/>
        </p:nvCxnSpPr>
        <p:spPr>
          <a:xfrm flipV="1">
            <a:off x="7370365" y="1547776"/>
            <a:ext cx="2325276" cy="19456"/>
          </a:xfrm>
          <a:prstGeom prst="straightConnector1">
            <a:avLst/>
          </a:prstGeom>
          <a:ln>
            <a:tailEnd type="stealth" w="lg" len="lg"/>
          </a:ln>
        </p:spPr>
        <p:style>
          <a:lnRef idx="1">
            <a:schemeClr val="accent1"/>
          </a:lnRef>
          <a:fillRef idx="0">
            <a:schemeClr val="accent1"/>
          </a:fillRef>
          <a:effectRef idx="0">
            <a:schemeClr val="accent1"/>
          </a:effectRef>
          <a:fontRef idx="minor">
            <a:schemeClr val="tx1"/>
          </a:fontRef>
        </p:style>
      </p:cxnSp>
      <p:sp>
        <p:nvSpPr>
          <p:cNvPr id="41" name="TextBox 40"/>
          <p:cNvSpPr txBox="1"/>
          <p:nvPr/>
        </p:nvSpPr>
        <p:spPr>
          <a:xfrm>
            <a:off x="10441586" y="461508"/>
            <a:ext cx="1834752" cy="960263"/>
          </a:xfrm>
          <a:prstGeom prst="rect">
            <a:avLst/>
          </a:prstGeom>
          <a:noFill/>
        </p:spPr>
        <p:txBody>
          <a:bodyPr wrap="square" lIns="182880" tIns="146304" rIns="182880" bIns="146304" rtlCol="0">
            <a:spAutoFit/>
          </a:bodyPr>
          <a:lstStyle/>
          <a:p>
            <a:pPr algn="ctr">
              <a:lnSpc>
                <a:spcPct val="90000"/>
              </a:lnSpc>
              <a:spcAft>
                <a:spcPts val="600"/>
              </a:spcAft>
            </a:pPr>
            <a:r>
              <a:rPr lang="nb-NO" sz="2400" dirty="0" smtClean="0">
                <a:solidFill>
                  <a:srgbClr val="FF0000"/>
                </a:solidFill>
              </a:rPr>
              <a:t>We will focus here</a:t>
            </a:r>
          </a:p>
        </p:txBody>
      </p:sp>
      <p:cxnSp>
        <p:nvCxnSpPr>
          <p:cNvPr id="43" name="Straight Arrow Connector 42"/>
          <p:cNvCxnSpPr>
            <a:stCxn id="41" idx="2"/>
          </p:cNvCxnSpPr>
          <p:nvPr/>
        </p:nvCxnSpPr>
        <p:spPr>
          <a:xfrm flipH="1">
            <a:off x="10808340" y="1421771"/>
            <a:ext cx="550622" cy="660571"/>
          </a:xfrm>
          <a:prstGeom prst="straightConnector1">
            <a:avLst/>
          </a:prstGeom>
          <a:ln w="76200">
            <a:solidFill>
              <a:srgbClr val="FF0000"/>
            </a:solidFill>
            <a:headEnd type="none"/>
            <a:tailEnd type="triangle"/>
          </a:ln>
        </p:spPr>
        <p:style>
          <a:lnRef idx="1">
            <a:schemeClr val="accent1"/>
          </a:lnRef>
          <a:fillRef idx="0">
            <a:schemeClr val="accent1"/>
          </a:fillRef>
          <a:effectRef idx="0">
            <a:schemeClr val="accent1"/>
          </a:effectRef>
          <a:fontRef idx="minor">
            <a:schemeClr val="tx1"/>
          </a:fontRef>
        </p:style>
      </p:cxnSp>
      <p:sp>
        <p:nvSpPr>
          <p:cNvPr id="31" name="Rounded Rectangle 30"/>
          <p:cNvSpPr/>
          <p:nvPr/>
        </p:nvSpPr>
        <p:spPr bwMode="auto">
          <a:xfrm>
            <a:off x="8947921" y="1913086"/>
            <a:ext cx="1860419" cy="3600904"/>
          </a:xfrm>
          <a:prstGeom prst="roundRect">
            <a:avLst/>
          </a:prstGeom>
          <a:noFill/>
          <a:ln w="38100">
            <a:solidFill>
              <a:srgbClr val="000000"/>
            </a:solidFill>
            <a:prstDash val="dash"/>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0" rIns="0" bIns="0" numCol="1" rtlCol="0" anchor="t" anchorCtr="0" compatLnSpc="1">
            <a:prstTxWarp prst="textNoShape">
              <a:avLst/>
            </a:prstTxWarp>
          </a:bodyPr>
          <a:lstStyle/>
          <a:p>
            <a:pPr algn="ctr" defTabSz="932472" fontAlgn="base">
              <a:spcBef>
                <a:spcPct val="0"/>
              </a:spcBef>
              <a:spcAft>
                <a:spcPct val="0"/>
              </a:spcAft>
            </a:pPr>
            <a:endParaRPr lang="nb-NO" sz="1600" dirty="0">
              <a:solidFill>
                <a:srgbClr val="000000"/>
              </a:solidFill>
            </a:endParaRPr>
          </a:p>
        </p:txBody>
      </p:sp>
    </p:spTree>
    <p:extLst>
      <p:ext uri="{BB962C8B-B14F-4D97-AF65-F5344CB8AC3E}">
        <p14:creationId xmlns:p14="http://schemas.microsoft.com/office/powerpoint/2010/main" val="23799761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14"/>
          <p:cNvSpPr/>
          <p:nvPr/>
        </p:nvSpPr>
        <p:spPr bwMode="auto">
          <a:xfrm>
            <a:off x="1943931" y="5131968"/>
            <a:ext cx="10009112" cy="1708950"/>
          </a:xfrm>
          <a:prstGeom prst="rect">
            <a:avLst/>
          </a:prstGeom>
          <a:solidFill>
            <a:schemeClr val="accent4"/>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nb-NO" sz="2000" b="1" dirty="0" smtClean="0">
              <a:gradFill>
                <a:gsLst>
                  <a:gs pos="0">
                    <a:srgbClr val="FFFFFF"/>
                  </a:gs>
                  <a:gs pos="100000">
                    <a:srgbClr val="FFFFFF"/>
                  </a:gs>
                </a:gsLst>
                <a:lin ang="5400000" scaled="0"/>
              </a:gradFill>
            </a:endParaRPr>
          </a:p>
          <a:p>
            <a:pPr algn="ctr" defTabSz="932472" fontAlgn="base">
              <a:spcBef>
                <a:spcPct val="0"/>
              </a:spcBef>
              <a:spcAft>
                <a:spcPct val="0"/>
              </a:spcAft>
            </a:pPr>
            <a:r>
              <a:rPr lang="nb-NO" sz="2000" b="1" dirty="0" smtClean="0">
                <a:gradFill>
                  <a:gsLst>
                    <a:gs pos="0">
                      <a:srgbClr val="FFFFFF"/>
                    </a:gs>
                    <a:gs pos="100000">
                      <a:srgbClr val="FFFFFF"/>
                    </a:gs>
                  </a:gsLst>
                  <a:lin ang="5400000" scaled="0"/>
                </a:gradFill>
              </a:rPr>
              <a:t>SharePoint 2013</a:t>
            </a:r>
            <a:endParaRPr lang="nb-NO" sz="2000" b="1" dirty="0">
              <a:gradFill>
                <a:gsLst>
                  <a:gs pos="0">
                    <a:srgbClr val="FFFFFF"/>
                  </a:gs>
                  <a:gs pos="100000">
                    <a:srgbClr val="FFFFFF"/>
                  </a:gs>
                </a:gsLst>
                <a:lin ang="5400000" scaled="0"/>
              </a:gradFill>
            </a:endParaRPr>
          </a:p>
        </p:txBody>
      </p:sp>
      <p:sp>
        <p:nvSpPr>
          <p:cNvPr id="2" name="Title 1"/>
          <p:cNvSpPr>
            <a:spLocks noGrp="1"/>
          </p:cNvSpPr>
          <p:nvPr>
            <p:ph type="title"/>
          </p:nvPr>
        </p:nvSpPr>
        <p:spPr/>
        <p:txBody>
          <a:bodyPr/>
          <a:lstStyle/>
          <a:p>
            <a:r>
              <a:rPr lang="nb-NO" dirty="0" smtClean="0"/>
              <a:t>SharePoint 2013 Remoting API</a:t>
            </a:r>
            <a:endParaRPr lang="nb-NO" dirty="0"/>
          </a:p>
        </p:txBody>
      </p:sp>
      <p:sp>
        <p:nvSpPr>
          <p:cNvPr id="4" name="Down Arrow Callout 3"/>
          <p:cNvSpPr/>
          <p:nvPr/>
        </p:nvSpPr>
        <p:spPr bwMode="auto">
          <a:xfrm>
            <a:off x="6002213" y="2229760"/>
            <a:ext cx="5328592" cy="2592288"/>
          </a:xfrm>
          <a:prstGeom prst="downArrowCallou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b" anchorCtr="0" compatLnSpc="1">
            <a:prstTxWarp prst="textNoShape">
              <a:avLst/>
            </a:prstTxWarp>
          </a:bodyPr>
          <a:lstStyle/>
          <a:p>
            <a:pPr algn="ctr" defTabSz="932472" fontAlgn="base">
              <a:spcBef>
                <a:spcPct val="0"/>
              </a:spcBef>
              <a:spcAft>
                <a:spcPct val="0"/>
              </a:spcAft>
            </a:pPr>
            <a:r>
              <a:rPr lang="nb-NO" sz="2000" dirty="0" smtClean="0">
                <a:gradFill>
                  <a:gsLst>
                    <a:gs pos="0">
                      <a:srgbClr val="FFFFFF"/>
                    </a:gs>
                    <a:gs pos="100000">
                      <a:srgbClr val="FFFFFF"/>
                    </a:gs>
                  </a:gsLst>
                  <a:lin ang="5400000" scaled="0"/>
                </a:gradFill>
              </a:rPr>
              <a:t>CSOM</a:t>
            </a:r>
            <a:endParaRPr lang="nb-NO" sz="2000" dirty="0">
              <a:gradFill>
                <a:gsLst>
                  <a:gs pos="0">
                    <a:srgbClr val="FFFFFF"/>
                  </a:gs>
                  <a:gs pos="100000">
                    <a:srgbClr val="FFFFFF"/>
                  </a:gs>
                </a:gsLst>
                <a:lin ang="5400000" scaled="0"/>
              </a:gradFill>
            </a:endParaRPr>
          </a:p>
        </p:txBody>
      </p:sp>
      <p:sp>
        <p:nvSpPr>
          <p:cNvPr id="5" name="Rectangle 4"/>
          <p:cNvSpPr/>
          <p:nvPr/>
        </p:nvSpPr>
        <p:spPr bwMode="auto">
          <a:xfrm>
            <a:off x="1943931" y="5140640"/>
            <a:ext cx="10009112" cy="444854"/>
          </a:xfrm>
          <a:prstGeom prst="rect">
            <a:avLst/>
          </a:prstGeom>
          <a:solidFill>
            <a:schemeClr val="accent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nb-NO" sz="2000" b="1" dirty="0" smtClean="0">
                <a:gradFill>
                  <a:gsLst>
                    <a:gs pos="0">
                      <a:srgbClr val="FFFFFF"/>
                    </a:gs>
                    <a:gs pos="100000">
                      <a:srgbClr val="FFFFFF"/>
                    </a:gs>
                  </a:gsLst>
                  <a:lin ang="5400000" scaled="0"/>
                </a:gradFill>
              </a:rPr>
              <a:t>http://&lt;spsite&gt;/_api</a:t>
            </a:r>
            <a:endParaRPr lang="nb-NO" sz="2000" b="1" dirty="0">
              <a:gradFill>
                <a:gsLst>
                  <a:gs pos="0">
                    <a:srgbClr val="FFFFFF"/>
                  </a:gs>
                  <a:gs pos="100000">
                    <a:srgbClr val="FFFFFF"/>
                  </a:gs>
                </a:gsLst>
                <a:lin ang="5400000" scaled="0"/>
              </a:gradFill>
            </a:endParaRPr>
          </a:p>
        </p:txBody>
      </p:sp>
      <p:sp>
        <p:nvSpPr>
          <p:cNvPr id="6" name="Rectangle 5"/>
          <p:cNvSpPr/>
          <p:nvPr/>
        </p:nvSpPr>
        <p:spPr bwMode="auto">
          <a:xfrm>
            <a:off x="6290245" y="2399242"/>
            <a:ext cx="1368152" cy="936104"/>
          </a:xfrm>
          <a:prstGeom prst="rect">
            <a:avLst/>
          </a:prstGeom>
          <a:solidFill>
            <a:schemeClr val="accent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nb-NO" sz="2000" dirty="0" smtClean="0">
                <a:gradFill>
                  <a:gsLst>
                    <a:gs pos="0">
                      <a:srgbClr val="FFFFFF"/>
                    </a:gs>
                    <a:gs pos="100000">
                      <a:srgbClr val="FFFFFF"/>
                    </a:gs>
                  </a:gsLst>
                  <a:lin ang="5400000" scaled="0"/>
                </a:gradFill>
              </a:rPr>
              <a:t>JavaScript</a:t>
            </a:r>
          </a:p>
          <a:p>
            <a:pPr algn="ctr" defTabSz="932472" fontAlgn="base">
              <a:spcBef>
                <a:spcPct val="0"/>
              </a:spcBef>
              <a:spcAft>
                <a:spcPct val="0"/>
              </a:spcAft>
            </a:pPr>
            <a:r>
              <a:rPr lang="nb-NO" sz="2000" dirty="0" smtClean="0">
                <a:gradFill>
                  <a:gsLst>
                    <a:gs pos="0">
                      <a:srgbClr val="FFFFFF"/>
                    </a:gs>
                    <a:gs pos="100000">
                      <a:srgbClr val="FFFFFF"/>
                    </a:gs>
                  </a:gsLst>
                  <a:lin ang="5400000" scaled="0"/>
                </a:gradFill>
              </a:rPr>
              <a:t>Library</a:t>
            </a:r>
            <a:endParaRPr lang="nb-NO" sz="2000" dirty="0">
              <a:gradFill>
                <a:gsLst>
                  <a:gs pos="0">
                    <a:srgbClr val="FFFFFF"/>
                  </a:gs>
                  <a:gs pos="100000">
                    <a:srgbClr val="FFFFFF"/>
                  </a:gs>
                </a:gsLst>
                <a:lin ang="5400000" scaled="0"/>
              </a:gradFill>
            </a:endParaRPr>
          </a:p>
        </p:txBody>
      </p:sp>
      <p:sp>
        <p:nvSpPr>
          <p:cNvPr id="7" name="Rectangle 6"/>
          <p:cNvSpPr/>
          <p:nvPr/>
        </p:nvSpPr>
        <p:spPr bwMode="auto">
          <a:xfrm>
            <a:off x="7946429" y="2399242"/>
            <a:ext cx="1368152" cy="936104"/>
          </a:xfrm>
          <a:prstGeom prst="rect">
            <a:avLst/>
          </a:prstGeom>
          <a:solidFill>
            <a:schemeClr val="accent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nb-NO" sz="2000" dirty="0" smtClean="0">
                <a:gradFill>
                  <a:gsLst>
                    <a:gs pos="0">
                      <a:srgbClr val="FFFFFF"/>
                    </a:gs>
                    <a:gs pos="100000">
                      <a:srgbClr val="FFFFFF"/>
                    </a:gs>
                  </a:gsLst>
                  <a:lin ang="5400000" scaled="0"/>
                </a:gradFill>
              </a:rPr>
              <a:t>Silverlight</a:t>
            </a:r>
          </a:p>
          <a:p>
            <a:pPr algn="ctr" defTabSz="932472" fontAlgn="base">
              <a:spcBef>
                <a:spcPct val="0"/>
              </a:spcBef>
              <a:spcAft>
                <a:spcPct val="0"/>
              </a:spcAft>
            </a:pPr>
            <a:r>
              <a:rPr lang="nb-NO" sz="2000" dirty="0" smtClean="0">
                <a:gradFill>
                  <a:gsLst>
                    <a:gs pos="0">
                      <a:srgbClr val="FFFFFF"/>
                    </a:gs>
                    <a:gs pos="100000">
                      <a:srgbClr val="FFFFFF"/>
                    </a:gs>
                  </a:gsLst>
                  <a:lin ang="5400000" scaled="0"/>
                </a:gradFill>
              </a:rPr>
              <a:t>Library</a:t>
            </a:r>
            <a:endParaRPr lang="nb-NO" sz="2000" dirty="0">
              <a:gradFill>
                <a:gsLst>
                  <a:gs pos="0">
                    <a:srgbClr val="FFFFFF"/>
                  </a:gs>
                  <a:gs pos="100000">
                    <a:srgbClr val="FFFFFF"/>
                  </a:gs>
                </a:gsLst>
                <a:lin ang="5400000" scaled="0"/>
              </a:gradFill>
            </a:endParaRPr>
          </a:p>
        </p:txBody>
      </p:sp>
      <p:sp>
        <p:nvSpPr>
          <p:cNvPr id="8" name="Rectangle 7"/>
          <p:cNvSpPr/>
          <p:nvPr/>
        </p:nvSpPr>
        <p:spPr bwMode="auto">
          <a:xfrm>
            <a:off x="9602613" y="2410527"/>
            <a:ext cx="1368152" cy="936104"/>
          </a:xfrm>
          <a:prstGeom prst="rect">
            <a:avLst/>
          </a:prstGeom>
          <a:solidFill>
            <a:schemeClr val="accent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nb-NO" sz="2000" dirty="0" smtClean="0">
                <a:gradFill>
                  <a:gsLst>
                    <a:gs pos="0">
                      <a:srgbClr val="FFFFFF"/>
                    </a:gs>
                    <a:gs pos="100000">
                      <a:srgbClr val="FFFFFF"/>
                    </a:gs>
                  </a:gsLst>
                  <a:lin ang="5400000" scaled="0"/>
                </a:gradFill>
              </a:rPr>
              <a:t>.NET CLR</a:t>
            </a:r>
          </a:p>
          <a:p>
            <a:pPr algn="ctr" defTabSz="932472" fontAlgn="base">
              <a:spcBef>
                <a:spcPct val="0"/>
              </a:spcBef>
              <a:spcAft>
                <a:spcPct val="0"/>
              </a:spcAft>
            </a:pPr>
            <a:r>
              <a:rPr lang="nb-NO" sz="2000" dirty="0" smtClean="0">
                <a:gradFill>
                  <a:gsLst>
                    <a:gs pos="0">
                      <a:srgbClr val="FFFFFF"/>
                    </a:gs>
                    <a:gs pos="100000">
                      <a:srgbClr val="FFFFFF"/>
                    </a:gs>
                  </a:gsLst>
                  <a:lin ang="5400000" scaled="0"/>
                </a:gradFill>
              </a:rPr>
              <a:t>Library</a:t>
            </a:r>
            <a:endParaRPr lang="nb-NO" sz="2000" dirty="0">
              <a:gradFill>
                <a:gsLst>
                  <a:gs pos="0">
                    <a:srgbClr val="FFFFFF"/>
                  </a:gs>
                  <a:gs pos="100000">
                    <a:srgbClr val="FFFFFF"/>
                  </a:gs>
                </a:gsLst>
                <a:lin ang="5400000" scaled="0"/>
              </a:gradFill>
            </a:endParaRPr>
          </a:p>
        </p:txBody>
      </p:sp>
      <p:sp>
        <p:nvSpPr>
          <p:cNvPr id="9" name="Down Arrow 8"/>
          <p:cNvSpPr/>
          <p:nvPr/>
        </p:nvSpPr>
        <p:spPr bwMode="auto">
          <a:xfrm>
            <a:off x="2797857" y="2234328"/>
            <a:ext cx="2952328" cy="2592288"/>
          </a:xfrm>
          <a:prstGeom prst="downArrow">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nb-NO" sz="2000" dirty="0" smtClean="0">
                <a:gradFill>
                  <a:gsLst>
                    <a:gs pos="0">
                      <a:srgbClr val="FFFFFF"/>
                    </a:gs>
                    <a:gs pos="100000">
                      <a:srgbClr val="FFFFFF"/>
                    </a:gs>
                  </a:gsLst>
                  <a:lin ang="5400000" scaled="0"/>
                </a:gradFill>
              </a:rPr>
              <a:t>REST</a:t>
            </a:r>
          </a:p>
          <a:p>
            <a:pPr algn="ctr" defTabSz="932472" fontAlgn="base">
              <a:spcBef>
                <a:spcPct val="0"/>
              </a:spcBef>
              <a:spcAft>
                <a:spcPct val="0"/>
              </a:spcAft>
            </a:pPr>
            <a:r>
              <a:rPr lang="nb-NO" sz="2000" dirty="0" smtClean="0">
                <a:gradFill>
                  <a:gsLst>
                    <a:gs pos="0">
                      <a:srgbClr val="FFFFFF"/>
                    </a:gs>
                    <a:gs pos="100000">
                      <a:srgbClr val="FFFFFF"/>
                    </a:gs>
                  </a:gsLst>
                  <a:lin ang="5400000" scaled="0"/>
                </a:gradFill>
              </a:rPr>
              <a:t>OData</a:t>
            </a:r>
          </a:p>
          <a:p>
            <a:pPr algn="ctr" defTabSz="932472" fontAlgn="base">
              <a:spcBef>
                <a:spcPct val="0"/>
              </a:spcBef>
              <a:spcAft>
                <a:spcPct val="0"/>
              </a:spcAft>
            </a:pPr>
            <a:r>
              <a:rPr lang="nb-NO" sz="2000" dirty="0" smtClean="0">
                <a:gradFill>
                  <a:gsLst>
                    <a:gs pos="0">
                      <a:srgbClr val="FFFFFF"/>
                    </a:gs>
                    <a:gs pos="100000">
                      <a:srgbClr val="FFFFFF"/>
                    </a:gs>
                  </a:gsLst>
                  <a:lin ang="5400000" scaled="0"/>
                </a:gradFill>
              </a:rPr>
              <a:t>JSON</a:t>
            </a:r>
          </a:p>
        </p:txBody>
      </p:sp>
      <p:sp>
        <p:nvSpPr>
          <p:cNvPr id="10" name="Rectangle 9"/>
          <p:cNvSpPr/>
          <p:nvPr/>
        </p:nvSpPr>
        <p:spPr bwMode="auto">
          <a:xfrm>
            <a:off x="1943931" y="1193006"/>
            <a:ext cx="10009112" cy="856957"/>
          </a:xfrm>
          <a:prstGeom prst="rect">
            <a:avLst/>
          </a:prstGeom>
          <a:solidFill>
            <a:schemeClr val="accent5"/>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nb-NO" sz="2000" b="1" dirty="0" smtClean="0">
                <a:gradFill>
                  <a:gsLst>
                    <a:gs pos="0">
                      <a:srgbClr val="FFFFFF"/>
                    </a:gs>
                    <a:gs pos="100000">
                      <a:srgbClr val="FFFFFF"/>
                    </a:gs>
                  </a:gsLst>
                  <a:lin ang="5400000" scaled="0"/>
                </a:gradFill>
              </a:rPr>
              <a:t>Custom Client Code</a:t>
            </a:r>
            <a:endParaRPr lang="nb-NO" sz="2000" b="1" dirty="0">
              <a:gradFill>
                <a:gsLst>
                  <a:gs pos="0">
                    <a:srgbClr val="FFFFFF"/>
                  </a:gs>
                  <a:gs pos="100000">
                    <a:srgbClr val="FFFFFF"/>
                  </a:gs>
                </a:gsLst>
                <a:lin ang="5400000" scaled="0"/>
              </a:gradFill>
            </a:endParaRPr>
          </a:p>
        </p:txBody>
      </p:sp>
      <p:cxnSp>
        <p:nvCxnSpPr>
          <p:cNvPr id="12" name="Straight Connector 11"/>
          <p:cNvCxnSpPr/>
          <p:nvPr/>
        </p:nvCxnSpPr>
        <p:spPr>
          <a:xfrm flipV="1">
            <a:off x="889645" y="4937422"/>
            <a:ext cx="11274558" cy="4703"/>
          </a:xfrm>
          <a:prstGeom prst="line">
            <a:avLst/>
          </a:prstGeom>
          <a:ln w="57150">
            <a:solidFill>
              <a:schemeClr val="tx1"/>
            </a:solidFill>
            <a:prstDash val="dashDot"/>
            <a:headEnd type="none"/>
            <a:tailEnd type="none"/>
          </a:ln>
        </p:spPr>
        <p:style>
          <a:lnRef idx="1">
            <a:schemeClr val="accent1"/>
          </a:lnRef>
          <a:fillRef idx="0">
            <a:schemeClr val="accent1"/>
          </a:fillRef>
          <a:effectRef idx="0">
            <a:schemeClr val="accent1"/>
          </a:effectRef>
          <a:fontRef idx="minor">
            <a:schemeClr val="tx1"/>
          </a:fontRef>
        </p:style>
      </p:cxnSp>
      <p:sp>
        <p:nvSpPr>
          <p:cNvPr id="13" name="TextBox 12"/>
          <p:cNvSpPr txBox="1"/>
          <p:nvPr/>
        </p:nvSpPr>
        <p:spPr>
          <a:xfrm>
            <a:off x="382207" y="5363067"/>
            <a:ext cx="1224136" cy="627864"/>
          </a:xfrm>
          <a:prstGeom prst="rect">
            <a:avLst/>
          </a:prstGeom>
          <a:noFill/>
        </p:spPr>
        <p:txBody>
          <a:bodyPr wrap="square" lIns="182880" tIns="146304" rIns="182880" bIns="146304" rtlCol="0">
            <a:spAutoFit/>
          </a:bodyPr>
          <a:lstStyle/>
          <a:p>
            <a:pPr>
              <a:lnSpc>
                <a:spcPct val="90000"/>
              </a:lnSpc>
              <a:spcAft>
                <a:spcPts val="600"/>
              </a:spcAft>
            </a:pPr>
            <a:r>
              <a:rPr lang="nb-NO" sz="2400" dirty="0" smtClean="0">
                <a:gradFill>
                  <a:gsLst>
                    <a:gs pos="2917">
                      <a:srgbClr val="505050"/>
                    </a:gs>
                    <a:gs pos="30000">
                      <a:srgbClr val="505050"/>
                    </a:gs>
                  </a:gsLst>
                  <a:lin ang="5400000" scaled="0"/>
                </a:gradFill>
              </a:rPr>
              <a:t>Server</a:t>
            </a:r>
          </a:p>
        </p:txBody>
      </p:sp>
      <p:sp>
        <p:nvSpPr>
          <p:cNvPr id="14" name="TextBox 13"/>
          <p:cNvSpPr txBox="1"/>
          <p:nvPr/>
        </p:nvSpPr>
        <p:spPr>
          <a:xfrm>
            <a:off x="382207" y="2850683"/>
            <a:ext cx="1224136" cy="627864"/>
          </a:xfrm>
          <a:prstGeom prst="rect">
            <a:avLst/>
          </a:prstGeom>
          <a:noFill/>
        </p:spPr>
        <p:txBody>
          <a:bodyPr wrap="square" lIns="182880" tIns="146304" rIns="182880" bIns="146304" rtlCol="0">
            <a:spAutoFit/>
          </a:bodyPr>
          <a:lstStyle/>
          <a:p>
            <a:pPr>
              <a:lnSpc>
                <a:spcPct val="90000"/>
              </a:lnSpc>
              <a:spcAft>
                <a:spcPts val="600"/>
              </a:spcAft>
            </a:pPr>
            <a:r>
              <a:rPr lang="nb-NO" sz="2400" dirty="0" smtClean="0">
                <a:gradFill>
                  <a:gsLst>
                    <a:gs pos="2917">
                      <a:srgbClr val="505050"/>
                    </a:gs>
                    <a:gs pos="30000">
                      <a:srgbClr val="505050"/>
                    </a:gs>
                  </a:gsLst>
                  <a:lin ang="5400000" scaled="0"/>
                </a:gradFill>
              </a:rPr>
              <a:t>Client</a:t>
            </a:r>
          </a:p>
        </p:txBody>
      </p:sp>
    </p:spTree>
    <p:extLst>
      <p:ext uri="{BB962C8B-B14F-4D97-AF65-F5344CB8AC3E}">
        <p14:creationId xmlns:p14="http://schemas.microsoft.com/office/powerpoint/2010/main" val="280525306"/>
      </p:ext>
    </p:extLst>
  </p:cSld>
  <p:clrMapOvr>
    <a:masterClrMapping/>
  </p:clrMapOvr>
  <p:transition>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b-NO" dirty="0" smtClean="0"/>
              <a:t>Search REST API is protected by default</a:t>
            </a:r>
            <a:endParaRPr lang="nb-NO" dirty="0"/>
          </a:p>
        </p:txBody>
      </p:sp>
      <p:sp>
        <p:nvSpPr>
          <p:cNvPr id="4" name="Text Placeholder 3"/>
          <p:cNvSpPr>
            <a:spLocks noGrp="1"/>
          </p:cNvSpPr>
          <p:nvPr>
            <p:ph type="body" sz="quarter" idx="10"/>
          </p:nvPr>
        </p:nvSpPr>
        <p:spPr>
          <a:xfrm>
            <a:off x="274638" y="1212850"/>
            <a:ext cx="11887200" cy="5278368"/>
          </a:xfrm>
        </p:spPr>
        <p:txBody>
          <a:bodyPr/>
          <a:lstStyle/>
          <a:p>
            <a:r>
              <a:rPr lang="nb-NO" dirty="0" smtClean="0"/>
              <a:t>Opt-in to allow anonymous access</a:t>
            </a:r>
          </a:p>
          <a:p>
            <a:pPr lvl="1"/>
            <a:endParaRPr lang="en-US" dirty="0" smtClean="0"/>
          </a:p>
          <a:p>
            <a:pPr lvl="1"/>
            <a:r>
              <a:rPr lang="en-US" dirty="0" smtClean="0"/>
              <a:t>The </a:t>
            </a:r>
            <a:r>
              <a:rPr lang="en-US" i="1" dirty="0" smtClean="0"/>
              <a:t>queryparametertemplate.xml</a:t>
            </a:r>
            <a:r>
              <a:rPr lang="en-US" dirty="0" smtClean="0"/>
              <a:t> file:</a:t>
            </a:r>
          </a:p>
          <a:p>
            <a:pPr marL="342900" lvl="1" indent="-342900">
              <a:buFont typeface="Arial" panose="020B0604020202020204" pitchFamily="34" charset="0"/>
              <a:buChar char="•"/>
            </a:pPr>
            <a:r>
              <a:rPr lang="en-US" dirty="0" smtClean="0"/>
              <a:t>Anonymous access </a:t>
            </a:r>
            <a:r>
              <a:rPr lang="en-US" b="1" dirty="0" smtClean="0"/>
              <a:t>whitelist</a:t>
            </a:r>
          </a:p>
          <a:p>
            <a:pPr marL="571500" lvl="2" indent="-342900">
              <a:buFont typeface="Arial" panose="020B0604020202020204" pitchFamily="34" charset="0"/>
              <a:buChar char="•"/>
            </a:pPr>
            <a:r>
              <a:rPr lang="en-US" dirty="0" smtClean="0"/>
              <a:t>Search parameters</a:t>
            </a:r>
          </a:p>
          <a:p>
            <a:pPr marL="571500" lvl="2" indent="-342900">
              <a:buFont typeface="Arial" panose="020B0604020202020204" pitchFamily="34" charset="0"/>
              <a:buChar char="•"/>
            </a:pPr>
            <a:r>
              <a:rPr lang="en-US" dirty="0" smtClean="0"/>
              <a:t>Default values</a:t>
            </a:r>
          </a:p>
          <a:p>
            <a:pPr marL="342900" lvl="1" indent="-342900">
              <a:buFont typeface="Arial" panose="020B0604020202020204" pitchFamily="34" charset="0"/>
              <a:buChar char="•"/>
            </a:pPr>
            <a:endParaRPr lang="en-US" dirty="0" smtClean="0"/>
          </a:p>
          <a:p>
            <a:pPr marL="342900" lvl="1" indent="-342900">
              <a:buFont typeface="Arial" panose="020B0604020202020204" pitchFamily="34" charset="0"/>
              <a:buChar char="•"/>
            </a:pPr>
            <a:r>
              <a:rPr lang="en-US" dirty="0" smtClean="0"/>
              <a:t>Place in Document Library ‘</a:t>
            </a:r>
            <a:r>
              <a:rPr lang="nb-NO" b="1" dirty="0" smtClean="0"/>
              <a:t>QueryPropertiesTemplate</a:t>
            </a:r>
            <a:r>
              <a:rPr lang="nb-NO" dirty="0" smtClean="0"/>
              <a:t>’</a:t>
            </a:r>
            <a:endParaRPr lang="en-US" dirty="0" smtClean="0"/>
          </a:p>
          <a:p>
            <a:pPr lvl="2"/>
            <a:endParaRPr lang="en-US" dirty="0"/>
          </a:p>
          <a:p>
            <a:pPr marL="342900" lvl="1" indent="-342900">
              <a:buFont typeface="Arial" panose="020B0604020202020204" pitchFamily="34" charset="0"/>
              <a:buChar char="•"/>
            </a:pPr>
            <a:r>
              <a:rPr lang="en-US" dirty="0" smtClean="0"/>
              <a:t>Configure to match current site:</a:t>
            </a:r>
          </a:p>
          <a:p>
            <a:pPr marL="571500" lvl="2" indent="-342900">
              <a:buFont typeface="Arial" panose="020B0604020202020204" pitchFamily="34" charset="0"/>
              <a:buChar char="•"/>
            </a:pPr>
            <a:r>
              <a:rPr lang="en-US" dirty="0" err="1" smtClean="0"/>
              <a:t>FarmId</a:t>
            </a:r>
            <a:r>
              <a:rPr lang="en-US" dirty="0" smtClean="0"/>
              <a:t>, </a:t>
            </a:r>
            <a:r>
              <a:rPr lang="en-US" dirty="0" err="1" smtClean="0"/>
              <a:t>SiteId</a:t>
            </a:r>
            <a:r>
              <a:rPr lang="en-US" dirty="0" smtClean="0"/>
              <a:t>, </a:t>
            </a:r>
            <a:r>
              <a:rPr lang="en-US" dirty="0" err="1" smtClean="0"/>
              <a:t>WebId</a:t>
            </a:r>
            <a:endParaRPr lang="nb-NO" dirty="0"/>
          </a:p>
          <a:p>
            <a:pPr lvl="1"/>
            <a:endParaRPr lang="nb-NO" dirty="0"/>
          </a:p>
          <a:p>
            <a:pPr>
              <a:lnSpc>
                <a:spcPct val="100000"/>
              </a:lnSpc>
              <a:spcBef>
                <a:spcPts val="0"/>
              </a:spcBef>
              <a:spcAft>
                <a:spcPts val="600"/>
              </a:spcAft>
            </a:pPr>
            <a:r>
              <a:rPr lang="en-US" sz="2000" b="1" dirty="0" smtClean="0">
                <a:solidFill>
                  <a:sysClr val="windowText" lastClr="000000"/>
                </a:solidFill>
                <a:latin typeface="Consolas" pitchFamily="49" charset="0"/>
                <a:cs typeface="Consolas" pitchFamily="49" charset="0"/>
              </a:rPr>
              <a:t>http://server/site/_api/search/query?</a:t>
            </a:r>
            <a:r>
              <a:rPr lang="en-US" sz="2000" dirty="0" smtClean="0">
                <a:solidFill>
                  <a:srgbClr val="012654">
                    <a:lumMod val="50000"/>
                    <a:lumOff val="50000"/>
                  </a:srgbClr>
                </a:solidFill>
                <a:latin typeface="Consolas" pitchFamily="49" charset="0"/>
                <a:cs typeface="Consolas" pitchFamily="49" charset="0"/>
              </a:rPr>
              <a:t>querytext</a:t>
            </a:r>
            <a:r>
              <a:rPr lang="en-US" sz="2000" dirty="0" smtClean="0">
                <a:solidFill>
                  <a:sysClr val="windowText" lastClr="000000"/>
                </a:solidFill>
                <a:latin typeface="Consolas" pitchFamily="49" charset="0"/>
                <a:cs typeface="Consolas" pitchFamily="49" charset="0"/>
              </a:rPr>
              <a:t>=</a:t>
            </a:r>
            <a:r>
              <a:rPr lang="en-US" sz="2000" dirty="0" smtClean="0">
                <a:solidFill>
                  <a:srgbClr val="BA141A"/>
                </a:solidFill>
                <a:latin typeface="Consolas" pitchFamily="49" charset="0"/>
                <a:cs typeface="Consolas" pitchFamily="49" charset="0"/>
              </a:rPr>
              <a:t>'{</a:t>
            </a:r>
            <a:r>
              <a:rPr lang="en-US" sz="2000" dirty="0">
                <a:solidFill>
                  <a:srgbClr val="BA141A"/>
                </a:solidFill>
                <a:latin typeface="Consolas" pitchFamily="49" charset="0"/>
                <a:cs typeface="Consolas" pitchFamily="49" charset="0"/>
              </a:rPr>
              <a:t>queryterms</a:t>
            </a:r>
            <a:r>
              <a:rPr lang="en-US" sz="2000" dirty="0" smtClean="0">
                <a:solidFill>
                  <a:srgbClr val="BA141A"/>
                </a:solidFill>
                <a:latin typeface="Consolas" pitchFamily="49" charset="0"/>
                <a:cs typeface="Consolas" pitchFamily="49" charset="0"/>
              </a:rPr>
              <a:t>}'</a:t>
            </a:r>
            <a:r>
              <a:rPr lang="en-US" sz="2000" dirty="0" smtClean="0">
                <a:solidFill>
                  <a:srgbClr val="000000"/>
                </a:solidFill>
                <a:latin typeface="Consolas" pitchFamily="49" charset="0"/>
                <a:cs typeface="Consolas" pitchFamily="49" charset="0"/>
              </a:rPr>
              <a:t>&amp;</a:t>
            </a:r>
            <a:endParaRPr lang="en-US" sz="2000" dirty="0">
              <a:solidFill>
                <a:srgbClr val="012654">
                  <a:lumMod val="50000"/>
                  <a:lumOff val="50000"/>
                </a:srgbClr>
              </a:solidFill>
              <a:latin typeface="Consolas" pitchFamily="49" charset="0"/>
              <a:cs typeface="Consolas" pitchFamily="49" charset="0"/>
            </a:endParaRPr>
          </a:p>
          <a:p>
            <a:pPr>
              <a:lnSpc>
                <a:spcPct val="100000"/>
              </a:lnSpc>
              <a:spcBef>
                <a:spcPts val="0"/>
              </a:spcBef>
              <a:spcAft>
                <a:spcPts val="600"/>
              </a:spcAft>
            </a:pPr>
            <a:r>
              <a:rPr lang="en-US" sz="2000" dirty="0" smtClean="0">
                <a:solidFill>
                  <a:srgbClr val="012654">
                    <a:lumMod val="50000"/>
                    <a:lumOff val="50000"/>
                  </a:srgbClr>
                </a:solidFill>
                <a:latin typeface="Consolas" pitchFamily="49" charset="0"/>
                <a:cs typeface="Consolas" pitchFamily="49" charset="0"/>
              </a:rPr>
              <a:t>	</a:t>
            </a:r>
            <a:r>
              <a:rPr lang="en-US" sz="2000" dirty="0" err="1" smtClean="0">
                <a:solidFill>
                  <a:schemeClr val="tx2">
                    <a:lumMod val="50000"/>
                    <a:lumOff val="50000"/>
                  </a:schemeClr>
                </a:solidFill>
                <a:latin typeface="Consolas" pitchFamily="49" charset="0"/>
                <a:cs typeface="Consolas" pitchFamily="49" charset="0"/>
              </a:rPr>
              <a:t>querytemplatepropertiesurl</a:t>
            </a:r>
            <a:r>
              <a:rPr lang="en-US" sz="2000" dirty="0">
                <a:solidFill>
                  <a:srgbClr val="000000"/>
                </a:solidFill>
                <a:latin typeface="Consolas" pitchFamily="49" charset="0"/>
                <a:cs typeface="Consolas" pitchFamily="49" charset="0"/>
              </a:rPr>
              <a:t>=</a:t>
            </a:r>
            <a:r>
              <a:rPr lang="en-US" sz="2000" dirty="0">
                <a:solidFill>
                  <a:srgbClr val="BA141A"/>
                </a:solidFill>
                <a:latin typeface="Consolas" pitchFamily="49" charset="0"/>
                <a:cs typeface="Consolas" pitchFamily="49" charset="0"/>
              </a:rPr>
              <a:t>'spfile://</a:t>
            </a:r>
            <a:r>
              <a:rPr lang="en-US" sz="2000" dirty="0" err="1">
                <a:solidFill>
                  <a:srgbClr val="BA141A"/>
                </a:solidFill>
                <a:latin typeface="Consolas" pitchFamily="49" charset="0"/>
                <a:cs typeface="Consolas" pitchFamily="49" charset="0"/>
              </a:rPr>
              <a:t>webroot</a:t>
            </a:r>
            <a:r>
              <a:rPr lang="en-US" sz="2000" dirty="0">
                <a:solidFill>
                  <a:srgbClr val="BA141A"/>
                </a:solidFill>
                <a:latin typeface="Consolas" pitchFamily="49" charset="0"/>
                <a:cs typeface="Consolas" pitchFamily="49" charset="0"/>
              </a:rPr>
              <a:t>/queryparametertemplate.xml</a:t>
            </a:r>
            <a:r>
              <a:rPr lang="en-US" sz="2000" dirty="0" smtClean="0">
                <a:solidFill>
                  <a:srgbClr val="BA141A"/>
                </a:solidFill>
                <a:latin typeface="Consolas" pitchFamily="49" charset="0"/>
                <a:cs typeface="Consolas" pitchFamily="49" charset="0"/>
              </a:rPr>
              <a:t>'</a:t>
            </a:r>
          </a:p>
        </p:txBody>
      </p:sp>
      <p:sp>
        <p:nvSpPr>
          <p:cNvPr id="3" name="Rectangle 2"/>
          <p:cNvSpPr/>
          <p:nvPr/>
        </p:nvSpPr>
        <p:spPr bwMode="auto">
          <a:xfrm>
            <a:off x="1105669" y="5873526"/>
            <a:ext cx="10585176" cy="464644"/>
          </a:xfrm>
          <a:prstGeom prst="rect">
            <a:avLst/>
          </a:prstGeom>
          <a:noFill/>
          <a:ln w="19050">
            <a:solidFill>
              <a:srgbClr val="000000"/>
            </a:solidFill>
            <a:prstDash val="sysDash"/>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nb-NO" sz="2000" dirty="0">
              <a:gradFill>
                <a:gsLst>
                  <a:gs pos="0">
                    <a:srgbClr val="FFFFFF"/>
                  </a:gs>
                  <a:gs pos="100000">
                    <a:srgbClr val="FFFFFF"/>
                  </a:gs>
                </a:gsLst>
                <a:lin ang="5400000" scaled="0"/>
              </a:gradFill>
            </a:endParaRPr>
          </a:p>
        </p:txBody>
      </p:sp>
    </p:spTree>
    <p:extLst>
      <p:ext uri="{BB962C8B-B14F-4D97-AF65-F5344CB8AC3E}">
        <p14:creationId xmlns:p14="http://schemas.microsoft.com/office/powerpoint/2010/main" val="2022657857"/>
      </p:ext>
    </p:extLst>
  </p:cSld>
  <p:clrMapOvr>
    <a:masterClrMapping/>
  </p:clrMapOvr>
  <p:transition>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Demo2</a:t>
            </a:r>
            <a:r>
              <a:rPr lang="en-US" sz="4800" dirty="0"/>
              <a:t> </a:t>
            </a:r>
            <a:r>
              <a:rPr lang="en-US" sz="4800" dirty="0" smtClean="0"/>
              <a:t>– The REST </a:t>
            </a:r>
            <a:r>
              <a:rPr lang="en-US" sz="4800" dirty="0"/>
              <a:t>API</a:t>
            </a:r>
            <a:r>
              <a:rPr lang="en-US" dirty="0"/>
              <a:t/>
            </a:r>
            <a:br>
              <a:rPr lang="en-US" dirty="0"/>
            </a:br>
            <a:endParaRPr lang="en-US" dirty="0"/>
          </a:p>
        </p:txBody>
      </p:sp>
      <p:sp>
        <p:nvSpPr>
          <p:cNvPr id="5" name="Text Placeholder 4"/>
          <p:cNvSpPr>
            <a:spLocks noGrp="1"/>
          </p:cNvSpPr>
          <p:nvPr>
            <p:ph type="body" sz="quarter" idx="12"/>
          </p:nvPr>
        </p:nvSpPr>
        <p:spPr/>
        <p:txBody>
          <a:bodyPr/>
          <a:lstStyle/>
          <a:p>
            <a:r>
              <a:rPr lang="en-US" dirty="0" smtClean="0"/>
              <a:t>Sample the REST API</a:t>
            </a:r>
            <a:endParaRPr lang="en-US" dirty="0"/>
          </a:p>
        </p:txBody>
      </p:sp>
    </p:spTree>
    <p:extLst>
      <p:ext uri="{BB962C8B-B14F-4D97-AF65-F5344CB8AC3E}">
        <p14:creationId xmlns:p14="http://schemas.microsoft.com/office/powerpoint/2010/main" val="27279302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ectangle 21"/>
          <p:cNvSpPr/>
          <p:nvPr/>
        </p:nvSpPr>
        <p:spPr bwMode="auto">
          <a:xfrm>
            <a:off x="335732" y="1212849"/>
            <a:ext cx="9698929" cy="5596781"/>
          </a:xfrm>
          <a:prstGeom prst="rect">
            <a:avLst/>
          </a:prstGeom>
          <a:noFill/>
          <a:ln>
            <a:solidFill>
              <a:schemeClr val="accent4"/>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nb-NO" sz="2000" dirty="0">
              <a:gradFill>
                <a:gsLst>
                  <a:gs pos="0">
                    <a:srgbClr val="FFFFFF"/>
                  </a:gs>
                  <a:gs pos="100000">
                    <a:srgbClr val="FFFFFF"/>
                  </a:gs>
                </a:gsLst>
                <a:lin ang="5400000" scaled="0"/>
              </a:gradFill>
            </a:endParaRPr>
          </a:p>
        </p:txBody>
      </p:sp>
      <p:sp>
        <p:nvSpPr>
          <p:cNvPr id="2" name="Title 1"/>
          <p:cNvSpPr>
            <a:spLocks noGrp="1"/>
          </p:cNvSpPr>
          <p:nvPr>
            <p:ph type="title"/>
          </p:nvPr>
        </p:nvSpPr>
        <p:spPr/>
        <p:txBody>
          <a:bodyPr/>
          <a:lstStyle/>
          <a:p>
            <a:r>
              <a:rPr lang="nb-NO" dirty="0" smtClean="0"/>
              <a:t>The Windows 8/RT </a:t>
            </a:r>
            <a:r>
              <a:rPr lang="nb-NO" dirty="0"/>
              <a:t>A</a:t>
            </a:r>
            <a:r>
              <a:rPr lang="nb-NO" dirty="0" smtClean="0"/>
              <a:t>pp</a:t>
            </a:r>
            <a:endParaRPr lang="nb-NO" dirty="0"/>
          </a:p>
        </p:txBody>
      </p:sp>
      <p:sp>
        <p:nvSpPr>
          <p:cNvPr id="4" name="Rectangle 3"/>
          <p:cNvSpPr/>
          <p:nvPr/>
        </p:nvSpPr>
        <p:spPr>
          <a:xfrm>
            <a:off x="7741991" y="1985093"/>
            <a:ext cx="1879424" cy="160462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3383" bIns="93383" rtlCol="0" anchor="b"/>
          <a:lstStyle/>
          <a:p>
            <a:pPr defTabSz="932559"/>
            <a:r>
              <a:rPr lang="en-US" sz="2200" dirty="0" err="1" smtClean="0">
                <a:solidFill>
                  <a:srgbClr val="FFFFFF">
                    <a:alpha val="99000"/>
                  </a:srgbClr>
                </a:solidFill>
              </a:rPr>
              <a:t>WinRTSearchClient</a:t>
            </a:r>
            <a:endParaRPr lang="en-US" sz="2200" dirty="0" smtClean="0">
              <a:solidFill>
                <a:srgbClr val="FFFFFF">
                  <a:alpha val="99000"/>
                </a:srgbClr>
              </a:solidFill>
            </a:endParaRPr>
          </a:p>
        </p:txBody>
      </p:sp>
      <p:sp>
        <p:nvSpPr>
          <p:cNvPr id="10" name="Rectangle 9"/>
          <p:cNvSpPr/>
          <p:nvPr/>
        </p:nvSpPr>
        <p:spPr>
          <a:xfrm>
            <a:off x="10495433" y="1985093"/>
            <a:ext cx="1627459" cy="160462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3383" bIns="93383" rtlCol="0" anchor="b"/>
          <a:lstStyle/>
          <a:p>
            <a:pPr defTabSz="932559"/>
            <a:r>
              <a:rPr lang="en-US" sz="2200" dirty="0" smtClean="0">
                <a:solidFill>
                  <a:srgbClr val="FFFFFF">
                    <a:alpha val="99000"/>
                  </a:srgbClr>
                </a:solidFill>
              </a:rPr>
              <a:t>SharePoint</a:t>
            </a:r>
          </a:p>
        </p:txBody>
      </p:sp>
      <p:sp>
        <p:nvSpPr>
          <p:cNvPr id="12" name="Rectangle 11"/>
          <p:cNvSpPr/>
          <p:nvPr/>
        </p:nvSpPr>
        <p:spPr bwMode="auto">
          <a:xfrm>
            <a:off x="10498153" y="1997661"/>
            <a:ext cx="320269" cy="1177252"/>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vert" wrap="square" lIns="93407" tIns="46704" rIns="46704" bIns="93407" numCol="1" spcCol="0" rtlCol="0" fromWordArt="0" anchor="ctr" anchorCtr="0" forceAA="0" compatLnSpc="1">
            <a:prstTxWarp prst="textNoShape">
              <a:avLst/>
            </a:prstTxWarp>
            <a:noAutofit/>
          </a:bodyPr>
          <a:lstStyle/>
          <a:p>
            <a:pPr algn="ctr" defTabSz="932290" fontAlgn="base">
              <a:spcBef>
                <a:spcPct val="0"/>
              </a:spcBef>
              <a:spcAft>
                <a:spcPct val="0"/>
              </a:spcAft>
            </a:pPr>
            <a:r>
              <a:rPr lang="en-US" sz="2200" spc="-51" dirty="0" smtClean="0">
                <a:gradFill>
                  <a:gsLst>
                    <a:gs pos="0">
                      <a:srgbClr val="FFFFFF"/>
                    </a:gs>
                    <a:gs pos="100000">
                      <a:srgbClr val="FFFFFF"/>
                    </a:gs>
                  </a:gsLst>
                  <a:lin ang="5400000" scaled="0"/>
                </a:gradFill>
                <a:ea typeface="Segoe UI" pitchFamily="34" charset="0"/>
                <a:cs typeface="Segoe UI" pitchFamily="34" charset="0"/>
              </a:rPr>
              <a:t>API</a:t>
            </a:r>
            <a:endParaRPr lang="en-US" sz="2200" spc="-51" dirty="0">
              <a:gradFill>
                <a:gsLst>
                  <a:gs pos="0">
                    <a:srgbClr val="FFFFFF"/>
                  </a:gs>
                  <a:gs pos="100000">
                    <a:srgbClr val="FFFFFF"/>
                  </a:gs>
                </a:gsLst>
                <a:lin ang="5400000" scaled="0"/>
              </a:gradFill>
              <a:ea typeface="Segoe UI" pitchFamily="34" charset="0"/>
              <a:cs typeface="Segoe UI" pitchFamily="34" charset="0"/>
            </a:endParaRPr>
          </a:p>
        </p:txBody>
      </p:sp>
      <p:cxnSp>
        <p:nvCxnSpPr>
          <p:cNvPr id="13" name="Straight Connector 12"/>
          <p:cNvCxnSpPr/>
          <p:nvPr/>
        </p:nvCxnSpPr>
        <p:spPr>
          <a:xfrm>
            <a:off x="9621415" y="2328517"/>
            <a:ext cx="874019" cy="0"/>
          </a:xfrm>
          <a:prstGeom prst="line">
            <a:avLst/>
          </a:prstGeom>
          <a:ln w="38100">
            <a:solidFill>
              <a:schemeClr val="tx2"/>
            </a:solidFill>
            <a:prstDash val="solid"/>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a:off x="9610126" y="2149301"/>
            <a:ext cx="885308" cy="0"/>
          </a:xfrm>
          <a:prstGeom prst="line">
            <a:avLst/>
          </a:prstGeom>
          <a:ln w="38100">
            <a:solidFill>
              <a:schemeClr val="tx2"/>
            </a:solidFill>
            <a:prstDash val="solid"/>
            <a:headEnd type="triangle" w="med" len="med"/>
            <a:tailEnd type="none" w="med" len="med"/>
          </a:ln>
        </p:spPr>
        <p:style>
          <a:lnRef idx="1">
            <a:schemeClr val="accent1"/>
          </a:lnRef>
          <a:fillRef idx="0">
            <a:schemeClr val="accent1"/>
          </a:fillRef>
          <a:effectRef idx="0">
            <a:schemeClr val="accent1"/>
          </a:effectRef>
          <a:fontRef idx="minor">
            <a:schemeClr val="tx1"/>
          </a:fontRef>
        </p:style>
      </p:cxnSp>
      <p:sp>
        <p:nvSpPr>
          <p:cNvPr id="15" name="Rectangle 14"/>
          <p:cNvSpPr/>
          <p:nvPr/>
        </p:nvSpPr>
        <p:spPr>
          <a:xfrm>
            <a:off x="5488735" y="1985093"/>
            <a:ext cx="1898525" cy="160462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3383" bIns="93383" rtlCol="0" anchor="b"/>
          <a:lstStyle/>
          <a:p>
            <a:pPr defTabSz="932559"/>
            <a:r>
              <a:rPr lang="nb-NO" sz="2200" dirty="0" err="1" smtClean="0">
                <a:solidFill>
                  <a:srgbClr val="FFFFFF"/>
                </a:solidFill>
              </a:rPr>
              <a:t>SearchService</a:t>
            </a:r>
            <a:endParaRPr lang="en-US" sz="2200" dirty="0" smtClean="0">
              <a:solidFill>
                <a:srgbClr val="FFFFFF">
                  <a:alpha val="99000"/>
                </a:srgbClr>
              </a:solidFill>
            </a:endParaRPr>
          </a:p>
        </p:txBody>
      </p:sp>
      <p:cxnSp>
        <p:nvCxnSpPr>
          <p:cNvPr id="16" name="Straight Connector 15"/>
          <p:cNvCxnSpPr/>
          <p:nvPr/>
        </p:nvCxnSpPr>
        <p:spPr>
          <a:xfrm>
            <a:off x="7387261" y="2328517"/>
            <a:ext cx="377308" cy="1"/>
          </a:xfrm>
          <a:prstGeom prst="line">
            <a:avLst/>
          </a:prstGeom>
          <a:ln w="38100">
            <a:solidFill>
              <a:schemeClr val="tx2"/>
            </a:solidFill>
            <a:prstDash val="solid"/>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a:off x="7364683" y="2149301"/>
            <a:ext cx="377308" cy="1"/>
          </a:xfrm>
          <a:prstGeom prst="line">
            <a:avLst/>
          </a:prstGeom>
          <a:ln w="38100">
            <a:solidFill>
              <a:schemeClr val="tx2"/>
            </a:solidFill>
            <a:prstDash val="solid"/>
            <a:headEnd type="triangle" w="med" len="med"/>
            <a:tailEnd type="none" w="med" len="med"/>
          </a:ln>
        </p:spPr>
        <p:style>
          <a:lnRef idx="1">
            <a:schemeClr val="accent1"/>
          </a:lnRef>
          <a:fillRef idx="0">
            <a:schemeClr val="accent1"/>
          </a:fillRef>
          <a:effectRef idx="0">
            <a:schemeClr val="accent1"/>
          </a:effectRef>
          <a:fontRef idx="minor">
            <a:schemeClr val="tx1"/>
          </a:fontRef>
        </p:style>
      </p:cxnSp>
      <p:sp>
        <p:nvSpPr>
          <p:cNvPr id="18" name="Rectangle 17"/>
          <p:cNvSpPr/>
          <p:nvPr/>
        </p:nvSpPr>
        <p:spPr>
          <a:xfrm>
            <a:off x="2520022" y="1987345"/>
            <a:ext cx="2579925" cy="161747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3383" bIns="93383" rtlCol="0" anchor="b"/>
          <a:lstStyle/>
          <a:p>
            <a:pPr defTabSz="932559"/>
            <a:r>
              <a:rPr lang="nb-NO" sz="2200" dirty="0" err="1" smtClean="0">
                <a:solidFill>
                  <a:srgbClr val="FFFFFF"/>
                </a:solidFill>
              </a:rPr>
              <a:t>CatalogDataSource</a:t>
            </a:r>
            <a:endParaRPr lang="en-US" sz="2200" dirty="0" smtClean="0">
              <a:solidFill>
                <a:srgbClr val="FFFFFF">
                  <a:alpha val="99000"/>
                </a:srgbClr>
              </a:solidFill>
            </a:endParaRPr>
          </a:p>
        </p:txBody>
      </p:sp>
      <p:cxnSp>
        <p:nvCxnSpPr>
          <p:cNvPr id="19" name="Straight Connector 18"/>
          <p:cNvCxnSpPr/>
          <p:nvPr/>
        </p:nvCxnSpPr>
        <p:spPr>
          <a:xfrm>
            <a:off x="5113137" y="2328517"/>
            <a:ext cx="377308" cy="1"/>
          </a:xfrm>
          <a:prstGeom prst="line">
            <a:avLst/>
          </a:prstGeom>
          <a:ln w="38100">
            <a:solidFill>
              <a:schemeClr val="tx2"/>
            </a:solidFill>
            <a:prstDash val="solid"/>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p:nvCxnSpPr>
        <p:spPr>
          <a:xfrm>
            <a:off x="5101848" y="2149301"/>
            <a:ext cx="377308" cy="1"/>
          </a:xfrm>
          <a:prstGeom prst="line">
            <a:avLst/>
          </a:prstGeom>
          <a:ln w="38100">
            <a:solidFill>
              <a:schemeClr val="tx2"/>
            </a:solidFill>
            <a:prstDash val="solid"/>
            <a:headEnd type="triangle" w="med" len="med"/>
            <a:tailEnd type="none" w="med" len="med"/>
          </a:ln>
        </p:spPr>
        <p:style>
          <a:lnRef idx="1">
            <a:schemeClr val="accent1"/>
          </a:lnRef>
          <a:fillRef idx="0">
            <a:schemeClr val="accent1"/>
          </a:fillRef>
          <a:effectRef idx="0">
            <a:schemeClr val="accent1"/>
          </a:effectRef>
          <a:fontRef idx="minor">
            <a:schemeClr val="tx1"/>
          </a:fontRef>
        </p:style>
      </p:cxnSp>
      <p:grpSp>
        <p:nvGrpSpPr>
          <p:cNvPr id="41" name="Group 40"/>
          <p:cNvGrpSpPr/>
          <p:nvPr/>
        </p:nvGrpSpPr>
        <p:grpSpPr>
          <a:xfrm>
            <a:off x="402831" y="1985094"/>
            <a:ext cx="1661650" cy="1604628"/>
            <a:chOff x="1541208" y="2344872"/>
            <a:chExt cx="1553331" cy="2016748"/>
          </a:xfrm>
        </p:grpSpPr>
        <p:sp>
          <p:nvSpPr>
            <p:cNvPr id="6" name="Rectangle 5"/>
            <p:cNvSpPr/>
            <p:nvPr/>
          </p:nvSpPr>
          <p:spPr>
            <a:xfrm>
              <a:off x="1541208" y="2344872"/>
              <a:ext cx="1553331" cy="201674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3407" bIns="93407" rtlCol="0" anchor="b"/>
            <a:lstStyle/>
            <a:p>
              <a:pPr defTabSz="932559"/>
              <a:r>
                <a:rPr lang="en-US" sz="2200" dirty="0" err="1" smtClean="0">
                  <a:solidFill>
                    <a:srgbClr val="FFFFFF">
                      <a:alpha val="99000"/>
                    </a:srgbClr>
                  </a:solidFill>
                </a:rPr>
                <a:t>Xaml</a:t>
              </a:r>
              <a:r>
                <a:rPr lang="en-US" sz="2200" dirty="0" smtClean="0">
                  <a:solidFill>
                    <a:srgbClr val="FFFFFF">
                      <a:alpha val="99000"/>
                    </a:srgbClr>
                  </a:solidFill>
                </a:rPr>
                <a:t>/Code behind</a:t>
              </a:r>
            </a:p>
          </p:txBody>
        </p:sp>
        <p:sp>
          <p:nvSpPr>
            <p:cNvPr id="25" name="Rounded Rectangle 6"/>
            <p:cNvSpPr/>
            <p:nvPr/>
          </p:nvSpPr>
          <p:spPr bwMode="black">
            <a:xfrm rot="16200000">
              <a:off x="1808652" y="2306109"/>
              <a:ext cx="762461" cy="1101605"/>
            </a:xfrm>
            <a:custGeom>
              <a:avLst/>
              <a:gdLst/>
              <a:ahLst/>
              <a:cxnLst/>
              <a:rect l="l" t="t" r="r" b="b"/>
              <a:pathLst>
                <a:path w="3286897" h="4658497">
                  <a:moveTo>
                    <a:pt x="1600200" y="4382531"/>
                  </a:moveTo>
                  <a:cubicBezTo>
                    <a:pt x="1600200" y="4367744"/>
                    <a:pt x="1588213" y="4355757"/>
                    <a:pt x="1573426" y="4355757"/>
                  </a:cubicBezTo>
                  <a:lnTo>
                    <a:pt x="811428" y="4355757"/>
                  </a:lnTo>
                  <a:cubicBezTo>
                    <a:pt x="796641" y="4355757"/>
                    <a:pt x="784654" y="4367744"/>
                    <a:pt x="784654" y="4382531"/>
                  </a:cubicBezTo>
                  <a:lnTo>
                    <a:pt x="784654" y="4489621"/>
                  </a:lnTo>
                  <a:cubicBezTo>
                    <a:pt x="784654" y="4504408"/>
                    <a:pt x="796641" y="4516395"/>
                    <a:pt x="811428" y="4516395"/>
                  </a:cubicBezTo>
                  <a:lnTo>
                    <a:pt x="1573426" y="4516395"/>
                  </a:lnTo>
                  <a:cubicBezTo>
                    <a:pt x="1588213" y="4516395"/>
                    <a:pt x="1600200" y="4504408"/>
                    <a:pt x="1600200" y="4489621"/>
                  </a:cubicBezTo>
                  <a:close/>
                  <a:moveTo>
                    <a:pt x="2502243" y="4382531"/>
                  </a:moveTo>
                  <a:cubicBezTo>
                    <a:pt x="2502243" y="4367744"/>
                    <a:pt x="2490256" y="4355757"/>
                    <a:pt x="2475469" y="4355757"/>
                  </a:cubicBezTo>
                  <a:lnTo>
                    <a:pt x="1713471" y="4355757"/>
                  </a:lnTo>
                  <a:cubicBezTo>
                    <a:pt x="1698684" y="4355757"/>
                    <a:pt x="1686697" y="4367744"/>
                    <a:pt x="1686697" y="4382531"/>
                  </a:cubicBezTo>
                  <a:lnTo>
                    <a:pt x="1686697" y="4489621"/>
                  </a:lnTo>
                  <a:cubicBezTo>
                    <a:pt x="1686697" y="4504408"/>
                    <a:pt x="1698684" y="4516395"/>
                    <a:pt x="1713471" y="4516395"/>
                  </a:cubicBezTo>
                  <a:lnTo>
                    <a:pt x="2475469" y="4516395"/>
                  </a:lnTo>
                  <a:cubicBezTo>
                    <a:pt x="2490256" y="4516395"/>
                    <a:pt x="2502243" y="4504408"/>
                    <a:pt x="2502243" y="4489621"/>
                  </a:cubicBezTo>
                  <a:close/>
                  <a:moveTo>
                    <a:pt x="3021231" y="480896"/>
                  </a:moveTo>
                  <a:cubicBezTo>
                    <a:pt x="3021231" y="375524"/>
                    <a:pt x="2935811" y="290104"/>
                    <a:pt x="2830439" y="290104"/>
                  </a:cubicBezTo>
                  <a:lnTo>
                    <a:pt x="444108" y="290104"/>
                  </a:lnTo>
                  <a:cubicBezTo>
                    <a:pt x="338736" y="290104"/>
                    <a:pt x="253316" y="375524"/>
                    <a:pt x="253316" y="480896"/>
                  </a:cubicBezTo>
                  <a:lnTo>
                    <a:pt x="253316" y="4029043"/>
                  </a:lnTo>
                  <a:cubicBezTo>
                    <a:pt x="253316" y="4134415"/>
                    <a:pt x="338736" y="4219835"/>
                    <a:pt x="444108" y="4219835"/>
                  </a:cubicBezTo>
                  <a:lnTo>
                    <a:pt x="2830439" y="4219835"/>
                  </a:lnTo>
                  <a:cubicBezTo>
                    <a:pt x="2935811" y="4219835"/>
                    <a:pt x="3021231" y="4134415"/>
                    <a:pt x="3021231" y="4029043"/>
                  </a:cubicBezTo>
                  <a:close/>
                  <a:moveTo>
                    <a:pt x="3286897" y="226566"/>
                  </a:moveTo>
                  <a:lnTo>
                    <a:pt x="3286897" y="4431931"/>
                  </a:lnTo>
                  <a:cubicBezTo>
                    <a:pt x="3286897" y="4557060"/>
                    <a:pt x="3185460" y="4658497"/>
                    <a:pt x="3060331" y="4658497"/>
                  </a:cubicBezTo>
                  <a:lnTo>
                    <a:pt x="226566" y="4658497"/>
                  </a:lnTo>
                  <a:cubicBezTo>
                    <a:pt x="101437" y="4658497"/>
                    <a:pt x="0" y="4557060"/>
                    <a:pt x="0" y="4431931"/>
                  </a:cubicBezTo>
                  <a:lnTo>
                    <a:pt x="0" y="226566"/>
                  </a:lnTo>
                  <a:cubicBezTo>
                    <a:pt x="0" y="101437"/>
                    <a:pt x="101437" y="0"/>
                    <a:pt x="226566" y="0"/>
                  </a:cubicBezTo>
                  <a:lnTo>
                    <a:pt x="3060331" y="0"/>
                  </a:lnTo>
                  <a:cubicBezTo>
                    <a:pt x="3185460" y="0"/>
                    <a:pt x="3286897" y="101437"/>
                    <a:pt x="3286897" y="226566"/>
                  </a:cubicBezTo>
                  <a:close/>
                </a:path>
              </a:pathLst>
            </a:custGeom>
            <a:solidFill>
              <a:srgbClr val="FFFFFF"/>
            </a:solidFill>
            <a:ln>
              <a:no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84069" tIns="42038" rIns="84069" bIns="42038" numCol="1" rtlCol="0" anchor="ctr" anchorCtr="0" compatLnSpc="1">
              <a:prstTxWarp prst="textNoShape">
                <a:avLst/>
              </a:prstTxWarp>
            </a:bodyPr>
            <a:lstStyle/>
            <a:p>
              <a:pPr defTabSz="755481"/>
              <a:endParaRPr lang="en-US" sz="1836" spc="-124" dirty="0">
                <a:solidFill>
                  <a:srgbClr val="000000">
                    <a:lumMod val="50000"/>
                  </a:srgbClr>
                </a:solidFill>
                <a:latin typeface="Segoe Light" pitchFamily="34" charset="0"/>
              </a:endParaRPr>
            </a:p>
          </p:txBody>
        </p:sp>
      </p:grpSp>
      <p:sp>
        <p:nvSpPr>
          <p:cNvPr id="26" name="Rectangle 25"/>
          <p:cNvSpPr/>
          <p:nvPr/>
        </p:nvSpPr>
        <p:spPr>
          <a:xfrm>
            <a:off x="2473821" y="3989237"/>
            <a:ext cx="2880320" cy="201674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3383" bIns="93383" rtlCol="0" anchor="b"/>
          <a:lstStyle/>
          <a:p>
            <a:pPr defTabSz="932559"/>
            <a:r>
              <a:rPr lang="nb-NO" sz="2200" dirty="0" err="1" smtClean="0">
                <a:solidFill>
                  <a:srgbClr val="FFFFFF"/>
                </a:solidFill>
              </a:rPr>
              <a:t>CatalogDataStructure</a:t>
            </a:r>
            <a:endParaRPr lang="en-US" sz="2200" dirty="0" smtClean="0">
              <a:solidFill>
                <a:srgbClr val="FFFFFF">
                  <a:alpha val="99000"/>
                </a:srgbClr>
              </a:solidFill>
            </a:endParaRPr>
          </a:p>
        </p:txBody>
      </p:sp>
      <p:cxnSp>
        <p:nvCxnSpPr>
          <p:cNvPr id="27" name="Straight Connector 26"/>
          <p:cNvCxnSpPr/>
          <p:nvPr/>
        </p:nvCxnSpPr>
        <p:spPr>
          <a:xfrm rot="5400000">
            <a:off x="4262203" y="3800583"/>
            <a:ext cx="377308" cy="1"/>
          </a:xfrm>
          <a:prstGeom prst="line">
            <a:avLst/>
          </a:prstGeom>
          <a:ln w="38100">
            <a:solidFill>
              <a:schemeClr val="tx2"/>
            </a:solidFill>
            <a:prstDash val="solid"/>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p:nvCxnSpPr>
        <p:spPr>
          <a:xfrm rot="5400000">
            <a:off x="3956346" y="3800583"/>
            <a:ext cx="377308" cy="1"/>
          </a:xfrm>
          <a:prstGeom prst="line">
            <a:avLst/>
          </a:prstGeom>
          <a:ln w="38100">
            <a:solidFill>
              <a:schemeClr val="tx2"/>
            </a:solidFill>
            <a:prstDash val="solid"/>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9" name="Straight Connector 28"/>
          <p:cNvCxnSpPr>
            <a:stCxn id="26" idx="1"/>
            <a:endCxn id="6" idx="3"/>
          </p:cNvCxnSpPr>
          <p:nvPr/>
        </p:nvCxnSpPr>
        <p:spPr>
          <a:xfrm flipH="1" flipV="1">
            <a:off x="2064481" y="2787408"/>
            <a:ext cx="409340" cy="2210203"/>
          </a:xfrm>
          <a:prstGeom prst="line">
            <a:avLst/>
          </a:prstGeom>
          <a:ln w="38100">
            <a:solidFill>
              <a:schemeClr val="tx2"/>
            </a:solidFill>
            <a:prstDash val="solid"/>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a:stCxn id="6" idx="3"/>
            <a:endCxn id="18" idx="1"/>
          </p:cNvCxnSpPr>
          <p:nvPr/>
        </p:nvCxnSpPr>
        <p:spPr>
          <a:xfrm>
            <a:off x="2064481" y="2787408"/>
            <a:ext cx="455541" cy="8676"/>
          </a:xfrm>
          <a:prstGeom prst="line">
            <a:avLst/>
          </a:prstGeom>
          <a:ln w="38100">
            <a:solidFill>
              <a:schemeClr val="tx2"/>
            </a:solidFill>
            <a:prstDash val="solid"/>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35" name="Can 34"/>
          <p:cNvSpPr/>
          <p:nvPr/>
        </p:nvSpPr>
        <p:spPr bwMode="auto">
          <a:xfrm>
            <a:off x="8122249" y="4289350"/>
            <a:ext cx="1119793" cy="850736"/>
          </a:xfrm>
          <a:prstGeom prst="can">
            <a:avLst/>
          </a:prstGeom>
          <a:ln>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r>
              <a:rPr lang="nb-NO" sz="2200" dirty="0" err="1" smtClean="0">
                <a:solidFill>
                  <a:srgbClr val="FFFFFF"/>
                </a:solidFill>
                <a:ea typeface="Segoe UI" pitchFamily="34" charset="0"/>
                <a:cs typeface="Segoe UI" pitchFamily="34" charset="0"/>
              </a:rPr>
              <a:t>Local</a:t>
            </a:r>
            <a:r>
              <a:rPr lang="nb-NO" sz="2200" dirty="0" smtClean="0">
                <a:solidFill>
                  <a:srgbClr val="FFFFFF"/>
                </a:solidFill>
                <a:ea typeface="Segoe UI" pitchFamily="34" charset="0"/>
                <a:cs typeface="Segoe UI" pitchFamily="34" charset="0"/>
              </a:rPr>
              <a:t> </a:t>
            </a:r>
            <a:r>
              <a:rPr lang="nb-NO" sz="2200" dirty="0" err="1" smtClean="0">
                <a:solidFill>
                  <a:srgbClr val="FFFFFF"/>
                </a:solidFill>
                <a:ea typeface="Segoe UI" pitchFamily="34" charset="0"/>
                <a:cs typeface="Segoe UI" pitchFamily="34" charset="0"/>
              </a:rPr>
              <a:t>Cache</a:t>
            </a:r>
            <a:endParaRPr lang="nb-NO" sz="2200" dirty="0" smtClean="0">
              <a:solidFill>
                <a:srgbClr val="FFFFFF"/>
              </a:solidFill>
              <a:ea typeface="Segoe UI" pitchFamily="34" charset="0"/>
              <a:cs typeface="Segoe UI" pitchFamily="34" charset="0"/>
            </a:endParaRPr>
          </a:p>
        </p:txBody>
      </p:sp>
      <p:cxnSp>
        <p:nvCxnSpPr>
          <p:cNvPr id="36" name="Straight Connector 35"/>
          <p:cNvCxnSpPr>
            <a:stCxn id="35" idx="1"/>
            <a:endCxn id="4" idx="2"/>
          </p:cNvCxnSpPr>
          <p:nvPr/>
        </p:nvCxnSpPr>
        <p:spPr>
          <a:xfrm flipH="1" flipV="1">
            <a:off x="8681703" y="3589722"/>
            <a:ext cx="443" cy="699628"/>
          </a:xfrm>
          <a:prstGeom prst="line">
            <a:avLst/>
          </a:prstGeom>
          <a:ln w="38100">
            <a:solidFill>
              <a:schemeClr val="tx2"/>
            </a:solidFill>
            <a:prstDash val="solid"/>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30" name="TextBox 29"/>
          <p:cNvSpPr txBox="1"/>
          <p:nvPr/>
        </p:nvSpPr>
        <p:spPr>
          <a:xfrm>
            <a:off x="2686051" y="6304449"/>
            <a:ext cx="4644285" cy="627864"/>
          </a:xfrm>
          <a:prstGeom prst="rect">
            <a:avLst/>
          </a:prstGeom>
          <a:noFill/>
        </p:spPr>
        <p:txBody>
          <a:bodyPr wrap="none" lIns="182880" tIns="146304" rIns="182880" bIns="146304" rtlCol="0">
            <a:spAutoFit/>
          </a:bodyPr>
          <a:lstStyle/>
          <a:p>
            <a:pPr>
              <a:lnSpc>
                <a:spcPct val="90000"/>
              </a:lnSpc>
              <a:spcAft>
                <a:spcPts val="600"/>
              </a:spcAft>
            </a:pPr>
            <a:r>
              <a:rPr lang="nb-NO" sz="2400" dirty="0" err="1" smtClean="0">
                <a:gradFill>
                  <a:gsLst>
                    <a:gs pos="2917">
                      <a:srgbClr val="505050"/>
                    </a:gs>
                    <a:gs pos="30000">
                      <a:srgbClr val="505050"/>
                    </a:gs>
                  </a:gsLst>
                  <a:lin ang="5400000" scaled="0"/>
                </a:gradFill>
              </a:rPr>
              <a:t>Contoso</a:t>
            </a:r>
            <a:r>
              <a:rPr lang="nb-NO" sz="2400" dirty="0" smtClean="0">
                <a:gradFill>
                  <a:gsLst>
                    <a:gs pos="2917">
                      <a:srgbClr val="505050"/>
                    </a:gs>
                    <a:gs pos="30000">
                      <a:srgbClr val="505050"/>
                    </a:gs>
                  </a:gsLst>
                  <a:lin ang="5400000" scaled="0"/>
                </a:gradFill>
              </a:rPr>
              <a:t> Electronics Native </a:t>
            </a:r>
            <a:r>
              <a:rPr lang="nb-NO" sz="2400" dirty="0" err="1" smtClean="0">
                <a:gradFill>
                  <a:gsLst>
                    <a:gs pos="2917">
                      <a:srgbClr val="505050"/>
                    </a:gs>
                    <a:gs pos="30000">
                      <a:srgbClr val="505050"/>
                    </a:gs>
                  </a:gsLst>
                  <a:lin ang="5400000" scaled="0"/>
                </a:gradFill>
              </a:rPr>
              <a:t>App</a:t>
            </a:r>
            <a:endParaRPr lang="nb-NO" sz="2400" dirty="0" smtClean="0">
              <a:gradFill>
                <a:gsLst>
                  <a:gs pos="2917">
                    <a:srgbClr val="505050"/>
                  </a:gs>
                  <a:gs pos="30000">
                    <a:srgbClr val="505050"/>
                  </a:gs>
                </a:gsLst>
                <a:lin ang="5400000" scaled="0"/>
              </a:gradFill>
            </a:endParaRPr>
          </a:p>
        </p:txBody>
      </p:sp>
      <p:sp>
        <p:nvSpPr>
          <p:cNvPr id="3" name="Rounded Rectangle 2"/>
          <p:cNvSpPr/>
          <p:nvPr/>
        </p:nvSpPr>
        <p:spPr bwMode="auto">
          <a:xfrm>
            <a:off x="7626824" y="1337022"/>
            <a:ext cx="2119805" cy="3888432"/>
          </a:xfrm>
          <a:prstGeom prst="roundRect">
            <a:avLst/>
          </a:prstGeom>
          <a:noFill/>
          <a:ln w="38100">
            <a:solidFill>
              <a:srgbClr val="000000"/>
            </a:solidFill>
            <a:prstDash val="dash"/>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0" rIns="0" bIns="0" numCol="1" rtlCol="0" anchor="t" anchorCtr="0" compatLnSpc="1">
            <a:prstTxWarp prst="textNoShape">
              <a:avLst/>
            </a:prstTxWarp>
          </a:bodyPr>
          <a:lstStyle/>
          <a:p>
            <a:pPr algn="ctr" defTabSz="932472" fontAlgn="base">
              <a:spcBef>
                <a:spcPct val="0"/>
              </a:spcBef>
              <a:spcAft>
                <a:spcPct val="0"/>
              </a:spcAft>
            </a:pPr>
            <a:r>
              <a:rPr lang="nb-NO" sz="1600" dirty="0" smtClean="0">
                <a:solidFill>
                  <a:srgbClr val="000000"/>
                </a:solidFill>
              </a:rPr>
              <a:t>Soon available as code sample</a:t>
            </a:r>
            <a:endParaRPr lang="nb-NO" sz="1600" dirty="0">
              <a:solidFill>
                <a:srgbClr val="000000"/>
              </a:solidFill>
            </a:endParaRPr>
          </a:p>
        </p:txBody>
      </p:sp>
      <p:sp>
        <p:nvSpPr>
          <p:cNvPr id="31" name="Rounded Rectangle 30"/>
          <p:cNvSpPr/>
          <p:nvPr/>
        </p:nvSpPr>
        <p:spPr bwMode="auto">
          <a:xfrm>
            <a:off x="5398936" y="1337022"/>
            <a:ext cx="2119805" cy="3888432"/>
          </a:xfrm>
          <a:prstGeom prst="roundRect">
            <a:avLst/>
          </a:prstGeom>
          <a:noFill/>
          <a:ln w="38100">
            <a:solidFill>
              <a:srgbClr val="000000"/>
            </a:solidFill>
            <a:prstDash val="dash"/>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0" rIns="0" bIns="0" numCol="1" rtlCol="0" anchor="t" anchorCtr="0" compatLnSpc="1">
            <a:prstTxWarp prst="textNoShape">
              <a:avLst/>
            </a:prstTxWarp>
          </a:bodyPr>
          <a:lstStyle/>
          <a:p>
            <a:pPr algn="ctr" defTabSz="932472" fontAlgn="base">
              <a:spcBef>
                <a:spcPct val="0"/>
              </a:spcBef>
              <a:spcAft>
                <a:spcPct val="0"/>
              </a:spcAft>
            </a:pPr>
            <a:r>
              <a:rPr lang="nb-NO" sz="1600" dirty="0" err="1" smtClean="0">
                <a:solidFill>
                  <a:srgbClr val="000000"/>
                </a:solidFill>
              </a:rPr>
              <a:t>Todays</a:t>
            </a:r>
            <a:r>
              <a:rPr lang="nb-NO" sz="1600" dirty="0" smtClean="0">
                <a:solidFill>
                  <a:srgbClr val="000000"/>
                </a:solidFill>
              </a:rPr>
              <a:t> </a:t>
            </a:r>
            <a:r>
              <a:rPr lang="nb-NO" sz="1600" dirty="0" err="1" smtClean="0">
                <a:solidFill>
                  <a:srgbClr val="000000"/>
                </a:solidFill>
              </a:rPr>
              <a:t>session</a:t>
            </a:r>
            <a:r>
              <a:rPr lang="nb-NO" sz="1600" dirty="0" smtClean="0">
                <a:solidFill>
                  <a:srgbClr val="000000"/>
                </a:solidFill>
              </a:rPr>
              <a:t> </a:t>
            </a:r>
            <a:r>
              <a:rPr lang="nb-NO" sz="1600" dirty="0">
                <a:solidFill>
                  <a:srgbClr val="000000"/>
                </a:solidFill>
              </a:rPr>
              <a:t>s</a:t>
            </a:r>
            <a:r>
              <a:rPr lang="nb-NO" sz="1600" dirty="0" smtClean="0">
                <a:solidFill>
                  <a:srgbClr val="000000"/>
                </a:solidFill>
              </a:rPr>
              <a:t>amples</a:t>
            </a:r>
            <a:endParaRPr lang="nb-NO" sz="1600" dirty="0">
              <a:solidFill>
                <a:srgbClr val="000000"/>
              </a:solidFill>
            </a:endParaRPr>
          </a:p>
        </p:txBody>
      </p:sp>
    </p:spTree>
    <p:extLst>
      <p:ext uri="{BB962C8B-B14F-4D97-AF65-F5344CB8AC3E}">
        <p14:creationId xmlns:p14="http://schemas.microsoft.com/office/powerpoint/2010/main" val="291635794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mph" presetSubtype="0" grpId="0" nodeType="clickEffect">
                                  <p:stCondLst>
                                    <p:cond delay="0"/>
                                  </p:stCondLst>
                                  <p:childTnLst>
                                    <p:set>
                                      <p:cBhvr rctx="PPT">
                                        <p:cTn id="6" dur="indefinite"/>
                                        <p:tgtEl>
                                          <p:spTgt spid="10"/>
                                        </p:tgtEl>
                                        <p:attrNameLst>
                                          <p:attrName>style.opacity</p:attrName>
                                        </p:attrNameLst>
                                      </p:cBhvr>
                                      <p:to>
                                        <p:strVal val="0.5"/>
                                      </p:to>
                                    </p:set>
                                    <p:animEffect filter="image" prLst="opacity: 0.5">
                                      <p:cBhvr rctx="IE">
                                        <p:cTn id="7" dur="indefinite"/>
                                        <p:tgtEl>
                                          <p:spTgt spid="10"/>
                                        </p:tgtEl>
                                      </p:cBhvr>
                                    </p:animEffect>
                                  </p:childTnLst>
                                </p:cTn>
                              </p:par>
                              <p:par>
                                <p:cTn id="8" presetID="9" presetClass="emph" presetSubtype="0" grpId="0" nodeType="withEffect">
                                  <p:stCondLst>
                                    <p:cond delay="0"/>
                                  </p:stCondLst>
                                  <p:childTnLst>
                                    <p:set>
                                      <p:cBhvr rctx="PPT">
                                        <p:cTn id="9" dur="indefinite"/>
                                        <p:tgtEl>
                                          <p:spTgt spid="12"/>
                                        </p:tgtEl>
                                        <p:attrNameLst>
                                          <p:attrName>style.opacity</p:attrName>
                                        </p:attrNameLst>
                                      </p:cBhvr>
                                      <p:to>
                                        <p:strVal val="0.5"/>
                                      </p:to>
                                    </p:set>
                                    <p:animEffect filter="image" prLst="opacity: 0.5">
                                      <p:cBhvr rctx="IE">
                                        <p:cTn id="10" dur="indefinite"/>
                                        <p:tgtEl>
                                          <p:spTgt spid="12"/>
                                        </p:tgtEl>
                                      </p:cBhvr>
                                    </p:animEffect>
                                  </p:childTnLst>
                                </p:cTn>
                              </p:par>
                              <p:par>
                                <p:cTn id="11" presetID="9" presetClass="emph" presetSubtype="0" grpId="0" nodeType="withEffect">
                                  <p:stCondLst>
                                    <p:cond delay="0"/>
                                  </p:stCondLst>
                                  <p:childTnLst>
                                    <p:set>
                                      <p:cBhvr rctx="PPT">
                                        <p:cTn id="12" dur="indefinite"/>
                                        <p:tgtEl>
                                          <p:spTgt spid="18"/>
                                        </p:tgtEl>
                                        <p:attrNameLst>
                                          <p:attrName>style.opacity</p:attrName>
                                        </p:attrNameLst>
                                      </p:cBhvr>
                                      <p:to>
                                        <p:strVal val="0.5"/>
                                      </p:to>
                                    </p:set>
                                    <p:animEffect filter="image" prLst="opacity: 0.5">
                                      <p:cBhvr rctx="IE">
                                        <p:cTn id="13" dur="indefinite"/>
                                        <p:tgtEl>
                                          <p:spTgt spid="18"/>
                                        </p:tgtEl>
                                      </p:cBhvr>
                                    </p:animEffect>
                                  </p:childTnLst>
                                </p:cTn>
                              </p:par>
                              <p:par>
                                <p:cTn id="14" presetID="9" presetClass="emph" presetSubtype="0" grpId="0" nodeType="withEffect">
                                  <p:stCondLst>
                                    <p:cond delay="0"/>
                                  </p:stCondLst>
                                  <p:childTnLst>
                                    <p:set>
                                      <p:cBhvr rctx="PPT">
                                        <p:cTn id="15" dur="indefinite"/>
                                        <p:tgtEl>
                                          <p:spTgt spid="26"/>
                                        </p:tgtEl>
                                        <p:attrNameLst>
                                          <p:attrName>style.opacity</p:attrName>
                                        </p:attrNameLst>
                                      </p:cBhvr>
                                      <p:to>
                                        <p:strVal val="0.5"/>
                                      </p:to>
                                    </p:set>
                                    <p:animEffect filter="image" prLst="opacity: 0.5">
                                      <p:cBhvr rctx="IE">
                                        <p:cTn id="16" dur="indefinite"/>
                                        <p:tgtEl>
                                          <p:spTgt spid="26"/>
                                        </p:tgtEl>
                                      </p:cBhvr>
                                    </p:animEffect>
                                  </p:childTnLst>
                                </p:cTn>
                              </p:par>
                              <p:par>
                                <p:cTn id="17" presetID="9" presetClass="emph" presetSubtype="0" nodeType="withEffect">
                                  <p:stCondLst>
                                    <p:cond delay="0"/>
                                  </p:stCondLst>
                                  <p:childTnLst>
                                    <p:set>
                                      <p:cBhvr rctx="PPT">
                                        <p:cTn id="18" dur="indefinite"/>
                                        <p:tgtEl>
                                          <p:spTgt spid="41"/>
                                        </p:tgtEl>
                                        <p:attrNameLst>
                                          <p:attrName>style.opacity</p:attrName>
                                        </p:attrNameLst>
                                      </p:cBhvr>
                                      <p:to>
                                        <p:strVal val="0.5"/>
                                      </p:to>
                                    </p:set>
                                    <p:animEffect filter="image" prLst="opacity: 0.5">
                                      <p:cBhvr rctx="IE">
                                        <p:cTn id="19" dur="indefinite"/>
                                        <p:tgtEl>
                                          <p:spTgt spid="41"/>
                                        </p:tgtEl>
                                      </p:cBhvr>
                                    </p:animEffect>
                                  </p:childTnLst>
                                </p:cTn>
                              </p:par>
                              <p:par>
                                <p:cTn id="20" presetID="9" presetClass="emph" presetSubtype="0" grpId="0" nodeType="withEffect">
                                  <p:stCondLst>
                                    <p:cond delay="0"/>
                                  </p:stCondLst>
                                  <p:childTnLst>
                                    <p:set>
                                      <p:cBhvr rctx="PPT">
                                        <p:cTn id="21" dur="indefinite"/>
                                        <p:tgtEl>
                                          <p:spTgt spid="4"/>
                                        </p:tgtEl>
                                        <p:attrNameLst>
                                          <p:attrName>style.opacity</p:attrName>
                                        </p:attrNameLst>
                                      </p:cBhvr>
                                      <p:to>
                                        <p:strVal val="0.5"/>
                                      </p:to>
                                    </p:set>
                                    <p:animEffect filter="image" prLst="opacity: 0.5">
                                      <p:cBhvr rctx="IE">
                                        <p:cTn id="22" dur="indefinite"/>
                                        <p:tgtEl>
                                          <p:spTgt spid="4"/>
                                        </p:tgtEl>
                                      </p:cBhvr>
                                    </p:animEffect>
                                  </p:childTnLst>
                                </p:cTn>
                              </p:par>
                              <p:par>
                                <p:cTn id="23" presetID="9" presetClass="emph" presetSubtype="0" grpId="0" nodeType="withEffect">
                                  <p:stCondLst>
                                    <p:cond delay="0"/>
                                  </p:stCondLst>
                                  <p:childTnLst>
                                    <p:set>
                                      <p:cBhvr rctx="PPT">
                                        <p:cTn id="24" dur="indefinite"/>
                                        <p:tgtEl>
                                          <p:spTgt spid="35"/>
                                        </p:tgtEl>
                                        <p:attrNameLst>
                                          <p:attrName>style.opacity</p:attrName>
                                        </p:attrNameLst>
                                      </p:cBhvr>
                                      <p:to>
                                        <p:strVal val="0.5"/>
                                      </p:to>
                                    </p:set>
                                    <p:animEffect filter="image" prLst="opacity: 0.5">
                                      <p:cBhvr rctx="IE">
                                        <p:cTn id="25" dur="indefinite"/>
                                        <p:tgtEl>
                                          <p:spTgt spid="35"/>
                                        </p:tgtEl>
                                      </p:cBhvr>
                                    </p:animEffect>
                                  </p:childTnLst>
                                </p:cTn>
                              </p:par>
                              <p:par>
                                <p:cTn id="26" presetID="1" presetClass="exit" presetSubtype="0" fill="hold" grpId="0" nodeType="withEffect">
                                  <p:stCondLst>
                                    <p:cond delay="0"/>
                                  </p:stCondLst>
                                  <p:childTnLst>
                                    <p:set>
                                      <p:cBhvr>
                                        <p:cTn id="27" dur="1" fill="hold">
                                          <p:stCondLst>
                                            <p:cond delay="0"/>
                                          </p:stCondLst>
                                        </p:cTn>
                                        <p:tgtEl>
                                          <p:spTgt spid="3"/>
                                        </p:tgtEl>
                                        <p:attrNameLst>
                                          <p:attrName>style.visibility</p:attrName>
                                        </p:attrNameLst>
                                      </p:cBhvr>
                                      <p:to>
                                        <p:strVal val="hidden"/>
                                      </p:to>
                                    </p:set>
                                  </p:childTnLst>
                                </p:cTn>
                              </p:par>
                              <p:par>
                                <p:cTn id="28" presetID="1" presetClass="entr" presetSubtype="0" fill="hold" grpId="0" nodeType="withEffect">
                                  <p:stCondLst>
                                    <p:cond delay="0"/>
                                  </p:stCondLst>
                                  <p:childTnLst>
                                    <p:set>
                                      <p:cBhvr>
                                        <p:cTn id="29" dur="1" fill="hold">
                                          <p:stCondLst>
                                            <p:cond delay="0"/>
                                          </p:stCondLst>
                                        </p:cTn>
                                        <p:tgtEl>
                                          <p:spTgt spid="3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0" grpId="0" animBg="1"/>
      <p:bldP spid="12" grpId="0" animBg="1"/>
      <p:bldP spid="18" grpId="0" animBg="1"/>
      <p:bldP spid="26" grpId="0" animBg="1"/>
      <p:bldP spid="35" grpId="0" animBg="1"/>
      <p:bldP spid="3" grpId="0" animBg="1"/>
      <p:bldP spid="31" grpId="0" animBg="1"/>
    </p:bldLst>
  </p:timing>
</p:sld>
</file>

<file path=ppt/theme/theme1.xml><?xml version="1.0" encoding="utf-8"?>
<a:theme xmlns:a="http://schemas.openxmlformats.org/drawingml/2006/main" name="5-30072_SPC2012_Developer_Template_16x9">
  <a:themeElements>
    <a:clrScheme name="SPC2012 - Developer">
      <a:dk1>
        <a:srgbClr val="505050"/>
      </a:dk1>
      <a:lt1>
        <a:srgbClr val="FFFFFF"/>
      </a:lt1>
      <a:dk2>
        <a:srgbClr val="012654"/>
      </a:dk2>
      <a:lt2>
        <a:srgbClr val="00AEEF"/>
      </a:lt2>
      <a:accent1>
        <a:srgbClr val="00A651"/>
      </a:accent1>
      <a:accent2>
        <a:srgbClr val="F26522"/>
      </a:accent2>
      <a:accent3>
        <a:srgbClr val="BA141A"/>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2.xml><?xml version="1.0" encoding="utf-8"?>
<a:theme xmlns:a="http://schemas.openxmlformats.org/drawingml/2006/main" name="5-30072_SPC2012_Developer_Template_16x9_Light">
  <a:themeElements>
    <a:clrScheme name="SPC2012 - Developer">
      <a:dk1>
        <a:srgbClr val="505050"/>
      </a:dk1>
      <a:lt1>
        <a:srgbClr val="FFFFFF"/>
      </a:lt1>
      <a:dk2>
        <a:srgbClr val="012654"/>
      </a:dk2>
      <a:lt2>
        <a:srgbClr val="00AEEF"/>
      </a:lt2>
      <a:accent1>
        <a:srgbClr val="00A651"/>
      </a:accent1>
      <a:accent2>
        <a:srgbClr val="F26522"/>
      </a:accent2>
      <a:accent3>
        <a:srgbClr val="BA141A"/>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3.xml><?xml version="1.0" encoding="utf-8"?>
<a:theme xmlns:a="http://schemas.openxmlformats.org/drawingml/2006/main" name="SPC2012_Developer_Template_16x9">
  <a:themeElements>
    <a:clrScheme name="SPC2012 - Developer">
      <a:dk1>
        <a:srgbClr val="505050"/>
      </a:dk1>
      <a:lt1>
        <a:srgbClr val="FFFFFF"/>
      </a:lt1>
      <a:dk2>
        <a:srgbClr val="012654"/>
      </a:dk2>
      <a:lt2>
        <a:srgbClr val="00AEEF"/>
      </a:lt2>
      <a:accent1>
        <a:srgbClr val="00A651"/>
      </a:accent1>
      <a:accent2>
        <a:srgbClr val="F26522"/>
      </a:accent2>
      <a:accent3>
        <a:srgbClr val="BA141A"/>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4.xml><?xml version="1.0" encoding="utf-8"?>
<a:theme xmlns:a="http://schemas.openxmlformats.org/drawingml/2006/main" name="1_5-30072_SPC2012_Developer_Template_16x9">
  <a:themeElements>
    <a:clrScheme name="SPC2012 - Developer">
      <a:dk1>
        <a:srgbClr val="505050"/>
      </a:dk1>
      <a:lt1>
        <a:srgbClr val="FFFFFF"/>
      </a:lt1>
      <a:dk2>
        <a:srgbClr val="012654"/>
      </a:dk2>
      <a:lt2>
        <a:srgbClr val="00AEEF"/>
      </a:lt2>
      <a:accent1>
        <a:srgbClr val="00A651"/>
      </a:accent1>
      <a:accent2>
        <a:srgbClr val="F26522"/>
      </a:accent2>
      <a:accent3>
        <a:srgbClr val="BA141A"/>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5.xml><?xml version="1.0" encoding="utf-8"?>
<a:theme xmlns:a="http://schemas.openxmlformats.org/drawingml/2006/main" name="5-30072_SPC2012_Business_Template_16x9_Light">
  <a:themeElements>
    <a:clrScheme name="SPC2012 - Business">
      <a:dk1>
        <a:srgbClr val="505050"/>
      </a:dk1>
      <a:lt1>
        <a:srgbClr val="FFFFFF"/>
      </a:lt1>
      <a:dk2>
        <a:srgbClr val="012654"/>
      </a:dk2>
      <a:lt2>
        <a:srgbClr val="00AEEF"/>
      </a:lt2>
      <a:accent1>
        <a:srgbClr val="BA141A"/>
      </a:accent1>
      <a:accent2>
        <a:srgbClr val="00A651"/>
      </a:accent2>
      <a:accent3>
        <a:srgbClr val="F26522"/>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6.xml><?xml version="1.0" encoding="utf-8"?>
<a:theme xmlns:a="http://schemas.openxmlformats.org/drawingml/2006/main" name="5-30072_SPC2012_Business_Template_16x9">
  <a:themeElements>
    <a:clrScheme name="SPC2012 - Business">
      <a:dk1>
        <a:srgbClr val="505050"/>
      </a:dk1>
      <a:lt1>
        <a:srgbClr val="FFFFFF"/>
      </a:lt1>
      <a:dk2>
        <a:srgbClr val="012654"/>
      </a:dk2>
      <a:lt2>
        <a:srgbClr val="00AEEF"/>
      </a:lt2>
      <a:accent1>
        <a:srgbClr val="BA141A"/>
      </a:accent1>
      <a:accent2>
        <a:srgbClr val="00A651"/>
      </a:accent2>
      <a:accent3>
        <a:srgbClr val="F26522"/>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8.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_rels/item5.xml.rels><?xml version="1.0" encoding="UTF-8" standalone="yes"?>
<Relationships xmlns="http://schemas.openxmlformats.org/package/2006/relationships"><Relationship Id="rId1" Type="http://schemas.openxmlformats.org/officeDocument/2006/relationships/customXmlProps" Target="itemProps5.xml"/></Relationships>
</file>

<file path=customXml/_rels/item6.xml.rels><?xml version="1.0" encoding="UTF-8" standalone="yes"?>
<Relationships xmlns="http://schemas.openxmlformats.org/package/2006/relationships"><Relationship Id="rId1" Type="http://schemas.openxmlformats.org/officeDocument/2006/relationships/customXmlProps" Target="itemProps6.xml"/></Relationships>
</file>

<file path=customXml/_rels/item7.xml.rels><?xml version="1.0" encoding="UTF-8" standalone="yes"?>
<Relationships xmlns="http://schemas.openxmlformats.org/package/2006/relationships"><Relationship Id="rId1" Type="http://schemas.openxmlformats.org/officeDocument/2006/relationships/customXmlProps" Target="itemProps7.xml"/></Relationships>
</file>

<file path=customXml/item1.xml><?xml version="1.0" encoding="utf-8"?>
<Control xmlns="http://schemas.microsoft.com/VisualStudio/2011/storyboarding/control">
  <Id Name="92cc8e28-05e1-4e2e-ba05-e091d1f6c5e7" Revision="1" Stencil="System.MyShapes" StencilVersion="1.0"/>
</Control>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ontrol xmlns="http://schemas.microsoft.com/VisualStudio/2011/storyboarding/control">
  <Id Name="a39a4236-11c3-43b6-961e-4db2388484be" Revision="1" Stencil="System.MyShapes" StencilVersion="1.0"/>
</Control>
</file>

<file path=customXml/item4.xml><?xml version="1.0" encoding="utf-8"?>
<ct:contentTypeSchema xmlns:ct="http://schemas.microsoft.com/office/2006/metadata/contentType" xmlns:ma="http://schemas.microsoft.com/office/2006/metadata/properties/metaAttributes" ct:_="" ma:_="" ma:contentTypeName="PresentationsDoc" ma:contentTypeID="0x010100B88FC3ECA26D1C46B3C4C83281D2EB9C00F943C65EE9652644877590F39FC422DC" ma:contentTypeVersion="73" ma:contentTypeDescription="" ma:contentTypeScope="" ma:versionID="94f318fc1d6dfb4c762b81d0eea8859a">
  <xsd:schema xmlns:xsd="http://www.w3.org/2001/XMLSchema" xmlns:xs="http://www.w3.org/2001/XMLSchema" xmlns:p="http://schemas.microsoft.com/office/2006/metadata/properties" xmlns:ns1="http://schemas.microsoft.com/sharepoint/v3" xmlns:ns2="2295e2e7-0eeb-498e-8716-217bb2ee6ee3" xmlns:ns3="032d541b-1b4e-4d91-93c7-b10533c52f73" xmlns:ns4="230e9df3-be65-4c73-a93b-d1236ebd677e" targetNamespace="http://schemas.microsoft.com/office/2006/metadata/properties" ma:root="true" ma:fieldsID="75074476dc966ccddfb3f34adbaed049" ns1:_="" ns2:_="" ns3:_="" ns4:_="">
    <xsd:import namespace="http://schemas.microsoft.com/sharepoint/v3"/>
    <xsd:import namespace="2295e2e7-0eeb-498e-8716-217bb2ee6ee3"/>
    <xsd:import namespace="032d541b-1b4e-4d91-93c7-b10533c52f73"/>
    <xsd:import namespace="230e9df3-be65-4c73-a93b-d1236ebd677e"/>
    <xsd:element name="properties">
      <xsd:complexType>
        <xsd:sequence>
          <xsd:element name="documentManagement">
            <xsd:complexType>
              <xsd:all>
                <xsd:element ref="ns2:Event_x0020_Start_x0020_Date" minOccurs="0"/>
                <xsd:element ref="ns2:Event_x0020_End_x0020_Date" minOccurs="0"/>
                <xsd:element ref="ns2:Presentation_x0020_Date" minOccurs="0"/>
                <xsd:element ref="ns3:Speaker" minOccurs="0"/>
                <xsd:element ref="ns2:Session_x0020_Code" minOccurs="0"/>
                <xsd:element ref="ns2:MS_x0020_Content_x0020_Owner" minOccurs="0"/>
                <xsd:element ref="ns1:AverageRating" minOccurs="0"/>
                <xsd:element ref="ns1:RatingCount" minOccurs="0"/>
                <xsd:element ref="ns4:TaxCatchAll" minOccurs="0"/>
                <xsd:element ref="ns2:ProductTaxHTField0" minOccurs="0"/>
                <xsd:element ref="ns4:TaxCatchAllLabel" minOccurs="0"/>
                <xsd:element ref="ns2:CampaignTaxHTField0" minOccurs="0"/>
                <xsd:element ref="ns2:TrackTaxHTField0" minOccurs="0"/>
                <xsd:element ref="ns2:Event_x0020_VenueTaxHTField0" minOccurs="0"/>
                <xsd:element ref="ns2:AudienceTaxHTField0" minOccurs="0"/>
                <xsd:element ref="ns2:Event_x0020_LocationTaxHTField0" minOccurs="0"/>
                <xsd:element ref="ns2:Event1TaxHTField0" minOccurs="0"/>
                <xsd:element ref="ns2:MS_x0020_Speaker" minOccurs="0"/>
                <xsd:element ref="ns2:External_x0020_Speake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AverageRating" ma:index="15" nillable="true" ma:displayName="Rating (0-5)" ma:decimals="2" ma:description="Average value of all the ratings that have been submitted" ma:internalName="AverageRating" ma:readOnly="true">
      <xsd:simpleType>
        <xsd:restriction base="dms:Number"/>
      </xsd:simpleType>
    </xsd:element>
    <xsd:element name="RatingCount" ma:index="16" nillable="true" ma:displayName="Number of Ratings" ma:decimals="0" ma:description="Number of ratings submitted" ma:internalName="RatingCount" ma:readOnly="true">
      <xsd:simpleType>
        <xsd:restriction base="dms:Number"/>
      </xsd:simpleType>
    </xsd:element>
  </xsd:schema>
  <xsd:schema xmlns:xsd="http://www.w3.org/2001/XMLSchema" xmlns:xs="http://www.w3.org/2001/XMLSchema" xmlns:dms="http://schemas.microsoft.com/office/2006/documentManagement/types" xmlns:pc="http://schemas.microsoft.com/office/infopath/2007/PartnerControls" targetNamespace="2295e2e7-0eeb-498e-8716-217bb2ee6ee3" elementFormDefault="qualified">
    <xsd:import namespace="http://schemas.microsoft.com/office/2006/documentManagement/types"/>
    <xsd:import namespace="http://schemas.microsoft.com/office/infopath/2007/PartnerControls"/>
    <xsd:element name="Event_x0020_Start_x0020_Date" ma:index="5" nillable="true" ma:displayName="Event Start Date" ma:format="DateOnly" ma:internalName="Event_x0020_Start_x0020_Date">
      <xsd:simpleType>
        <xsd:restriction base="dms:DateTime"/>
      </xsd:simpleType>
    </xsd:element>
    <xsd:element name="Event_x0020_End_x0020_Date" ma:index="6" nillable="true" ma:displayName="Event End Date" ma:format="DateOnly" ma:internalName="Event_x0020_End_x0020_Date">
      <xsd:simpleType>
        <xsd:restriction base="dms:DateTime"/>
      </xsd:simpleType>
    </xsd:element>
    <xsd:element name="Presentation_x0020_Date" ma:index="7" nillable="true" ma:displayName="Presentation Date" ma:format="DateOnly" ma:internalName="Presentation_x0020_Date" ma:readOnly="false">
      <xsd:simpleType>
        <xsd:restriction base="dms:DateTime"/>
      </xsd:simpleType>
    </xsd:element>
    <xsd:element name="Session_x0020_Code" ma:index="12" nillable="true" ma:displayName="Session Code" ma:internalName="Session_x0020_Code" ma:readOnly="false">
      <xsd:simpleType>
        <xsd:restriction base="dms:Text">
          <xsd:maxLength value="255"/>
        </xsd:restriction>
      </xsd:simpleType>
    </xsd:element>
    <xsd:element name="MS_x0020_Content_x0020_Owner" ma:index="14" nillable="true" ma:displayName="MS Content Owner" ma:list="UserInfo" ma:SharePointGroup="0" ma:internalName="MS_x0020_Content_x0020_Owner"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ProductTaxHTField0" ma:index="19" nillable="true" ma:taxonomy="true" ma:internalName="ProductTaxHTField0" ma:taxonomyFieldName="Product" ma:displayName="Product" ma:default="" ma:fieldId="{59a4a0b0-ed64-4542-a55e-4a6c70bd0ce0}" ma:taxonomyMulti="true" ma:sspId="e385fb40-52d4-4fae-9c5b-3e8ff8a5878e" ma:termSetId="3005e9c6-5dbe-483c-971d-51ba052e9268" ma:anchorId="00000000-0000-0000-0000-000000000000" ma:open="false" ma:isKeyword="false">
      <xsd:complexType>
        <xsd:sequence>
          <xsd:element ref="pc:Terms" minOccurs="0" maxOccurs="1"/>
        </xsd:sequence>
      </xsd:complexType>
    </xsd:element>
    <xsd:element name="CampaignTaxHTField0" ma:index="22" nillable="true" ma:taxonomy="true" ma:internalName="CampaignTaxHTField0" ma:taxonomyFieldName="Campaign" ma:displayName="Campaign" ma:default="" ma:fieldId="{bcb0c99d-b00c-42c6-a16b-e1e19731231d}" ma:sspId="e385fb40-52d4-4fae-9c5b-3e8ff8a5878e" ma:termSetId="769410c5-f612-414c-bc8d-14eb300b4117" ma:anchorId="00000000-0000-0000-0000-000000000000" ma:open="false" ma:isKeyword="false">
      <xsd:complexType>
        <xsd:sequence>
          <xsd:element ref="pc:Terms" minOccurs="0" maxOccurs="1"/>
        </xsd:sequence>
      </xsd:complexType>
    </xsd:element>
    <xsd:element name="TrackTaxHTField0" ma:index="23" nillable="true" ma:taxonomy="true" ma:internalName="TrackTaxHTField0" ma:taxonomyFieldName="Track" ma:displayName="Track" ma:default="" ma:fieldId="{95cacdfb-fc4c-4855-b7e7-906e6cf614c7}" ma:sspId="e385fb40-52d4-4fae-9c5b-3e8ff8a5878e" ma:termSetId="0e8a185d-72dd-4c1d-8327-06082ee7fbb4" ma:anchorId="00000000-0000-0000-0000-000000000000" ma:open="false" ma:isKeyword="false">
      <xsd:complexType>
        <xsd:sequence>
          <xsd:element ref="pc:Terms" minOccurs="0" maxOccurs="1"/>
        </xsd:sequence>
      </xsd:complexType>
    </xsd:element>
    <xsd:element name="Event_x0020_VenueTaxHTField0" ma:index="25" nillable="true" ma:taxonomy="true" ma:internalName="Event_x0020_VenueTaxHTField0" ma:taxonomyFieldName="Event_x0020_Venue" ma:displayName="Event Venue" ma:default="" ma:fieldId="{72225233-bea3-47c9-bcc0-70aff672e91a}" ma:sspId="e385fb40-52d4-4fae-9c5b-3e8ff8a5878e" ma:termSetId="8280d8e6-c94b-487a-bd8b-a7d74984b60f" ma:anchorId="00000000-0000-0000-0000-000000000000" ma:open="false" ma:isKeyword="false">
      <xsd:complexType>
        <xsd:sequence>
          <xsd:element ref="pc:Terms" minOccurs="0" maxOccurs="1"/>
        </xsd:sequence>
      </xsd:complexType>
    </xsd:element>
    <xsd:element name="AudienceTaxHTField0" ma:index="26" nillable="true" ma:taxonomy="true" ma:internalName="AudienceTaxHTField0" ma:taxonomyFieldName="Audience" ma:displayName="Audience" ma:default="" ma:fieldId="{6a4ad93e-f836-4089-85dd-0b5a8d4c5063}" ma:taxonomyMulti="true" ma:sspId="e385fb40-52d4-4fae-9c5b-3e8ff8a5878e" ma:termSetId="147febbf-7221-47e1-ac97-bfa1a8e909cb" ma:anchorId="00000000-0000-0000-0000-000000000000" ma:open="false" ma:isKeyword="false">
      <xsd:complexType>
        <xsd:sequence>
          <xsd:element ref="pc:Terms" minOccurs="0" maxOccurs="1"/>
        </xsd:sequence>
      </xsd:complexType>
    </xsd:element>
    <xsd:element name="Event_x0020_LocationTaxHTField0" ma:index="27" nillable="true" ma:taxonomy="true" ma:internalName="Event_x0020_LocationTaxHTField0" ma:taxonomyFieldName="Event_x0020_Location" ma:displayName="Event Location" ma:default="" ma:fieldId="{721246b6-18f0-4d78-9fb7-960f4884f52f}" ma:sspId="e385fb40-52d4-4fae-9c5b-3e8ff8a5878e" ma:termSetId="9f38d074-2cf4-4ed1-a6e5-5a4bce426041" ma:anchorId="00000000-0000-0000-0000-000000000000" ma:open="false" ma:isKeyword="false">
      <xsd:complexType>
        <xsd:sequence>
          <xsd:element ref="pc:Terms" minOccurs="0" maxOccurs="1"/>
        </xsd:sequence>
      </xsd:complexType>
    </xsd:element>
    <xsd:element name="Event1TaxHTField0" ma:index="30" ma:taxonomy="true" ma:internalName="Event1TaxHTField0" ma:taxonomyFieldName="Event1" ma:displayName="Event Name" ma:default="" ma:fieldId="{173efa96-a0c5-4b7e-a5c5-ebf0027a79b9}" ma:sspId="e385fb40-52d4-4fae-9c5b-3e8ff8a5878e" ma:termSetId="a93ddb37-2243-4aad-9cf2-0d00c5bfa8eb" ma:anchorId="00000000-0000-0000-0000-000000000000" ma:open="false" ma:isKeyword="false">
      <xsd:complexType>
        <xsd:sequence>
          <xsd:element ref="pc:Terms" minOccurs="0" maxOccurs="1"/>
        </xsd:sequence>
      </xsd:complexType>
    </xsd:element>
    <xsd:element name="MS_x0020_Speaker" ma:index="31" nillable="true" ma:displayName="MS Speaker" ma:hidden="true" ma:list="UserInfo" ma:SharePointGroup="0" ma:internalName="MS_x0020_Speaker" ma:readOnly="false"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External_x0020_Speaker" ma:index="32" nillable="true" ma:displayName="External Speaker" ma:hidden="true" ma:internalName="External_x0020_Speaker" ma:readOnly="false">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032d541b-1b4e-4d91-93c7-b10533c52f73" elementFormDefault="qualified">
    <xsd:import namespace="http://schemas.microsoft.com/office/2006/documentManagement/types"/>
    <xsd:import namespace="http://schemas.microsoft.com/office/infopath/2007/PartnerControls"/>
    <xsd:element name="Speaker" ma:index="8" nillable="true" ma:displayName="Speaker" ma:internalName="Speaker">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30e9df3-be65-4c73-a93b-d1236ebd677e"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09db2fa7-4ee4-4bb3-80e9-fade681f539b}" ma:internalName="TaxCatchAll" ma:showField="CatchAllData" ma:web="2295e2e7-0eeb-498e-8716-217bb2ee6ee3">
      <xsd:complexType>
        <xsd:complexContent>
          <xsd:extension base="dms:MultiChoiceLookup">
            <xsd:sequence>
              <xsd:element name="Value" type="dms:Lookup" maxOccurs="unbounded" minOccurs="0" nillable="true"/>
            </xsd:sequence>
          </xsd:extension>
        </xsd:complexContent>
      </xsd:complexType>
    </xsd:element>
    <xsd:element name="TaxCatchAllLabel" ma:index="20" nillable="true" ma:displayName="Taxonomy Catch All Column1" ma:hidden="true" ma:list="{09db2fa7-4ee4-4bb3-80e9-fade681f539b}" ma:internalName="TaxCatchAllLabel" ma:readOnly="true" ma:showField="CatchAllDataLabel" ma:web="2295e2e7-0eeb-498e-8716-217bb2ee6ee3">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28" ma:displayName="Content Typ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5.xml><?xml version="1.0" encoding="utf-8"?>
<Control xmlns="http://schemas.microsoft.com/VisualStudio/2011/storyboarding/control">
  <Id Name="a39a4236-11c3-43b6-961e-4db2388484be" Revision="1" Stencil="System.MyShapes" StencilVersion="1.0"/>
</Control>
</file>

<file path=customXml/item6.xml><?xml version="1.0" encoding="utf-8"?>
<Control xmlns="http://schemas.microsoft.com/VisualStudio/2011/storyboarding/control">
  <Id Name="92cc8e28-05e1-4e2e-ba05-e091d1f6c5e7" Revision="1" Stencil="System.MyShapes" StencilVersion="1.0"/>
</Control>
</file>

<file path=customXml/item7.xml><?xml version="1.0" encoding="utf-8"?>
<p:properties xmlns:p="http://schemas.microsoft.com/office/2006/metadata/properties" xmlns:xsi="http://www.w3.org/2001/XMLSchema-instance" xmlns:pc="http://schemas.microsoft.com/office/infopath/2007/PartnerControls">
  <documentManagement>
    <TrackTaxHTField0 xmlns="2295e2e7-0eeb-498e-8716-217bb2ee6ee3">
      <Terms xmlns="http://schemas.microsoft.com/office/infopath/2007/PartnerControls"/>
    </TrackTaxHTField0>
    <CampaignTaxHTField0 xmlns="2295e2e7-0eeb-498e-8716-217bb2ee6ee3">
      <Terms xmlns="http://schemas.microsoft.com/office/infopath/2007/PartnerControls"/>
    </CampaignTaxHTField0>
    <Event_x0020_End_x0020_Date xmlns="2295e2e7-0eeb-498e-8716-217bb2ee6ee3">2012-11-15T08:00:00+00:00</Event_x0020_End_x0020_Date>
    <Event_x0020_Start_x0020_Date xmlns="2295e2e7-0eeb-498e-8716-217bb2ee6ee3">2012-11-12T08:00:00+00:00</Event_x0020_Start_x0020_Date>
    <MS_x0020_Speaker xmlns="2295e2e7-0eeb-498e-8716-217bb2ee6ee3">
      <UserInfo>
        <DisplayName/>
        <AccountId xsi:nil="true"/>
        <AccountType/>
      </UserInfo>
    </MS_x0020_Speaker>
    <External_x0020_Speaker xmlns="2295e2e7-0eeb-498e-8716-217bb2ee6ee3">Manfred Berry; Rune Zakariassen</External_x0020_Speaker>
    <Session_x0020_Code xmlns="2295e2e7-0eeb-498e-8716-217bb2ee6ee3"> SPC225</Session_x0020_Code>
    <ProductTaxHTField0 xmlns="2295e2e7-0eeb-498e-8716-217bb2ee6ee3">
      <Terms xmlns="http://schemas.microsoft.com/office/infopath/2007/PartnerControls"/>
    </ProductTaxHTField0>
    <Presentation_x0020_Date xmlns="2295e2e7-0eeb-498e-8716-217bb2ee6ee3">2012-11-14T08:00:00+00:00</Presentation_x0020_Date>
    <Event_x0020_LocationTaxHTField0 xmlns="2295e2e7-0eeb-498e-8716-217bb2ee6ee3">
      <Terms xmlns="http://schemas.microsoft.com/office/infopath/2007/PartnerControls">
        <TermInfo xmlns="http://schemas.microsoft.com/office/infopath/2007/PartnerControls">
          <TermName xmlns="http://schemas.microsoft.com/office/infopath/2007/PartnerControls">Las Vegas</TermName>
          <TermId xmlns="http://schemas.microsoft.com/office/infopath/2007/PartnerControls">e731b1e0-234c-4781-a780-e65aa36c0b98</TermId>
        </TermInfo>
      </Terms>
    </Event_x0020_LocationTaxHTField0>
    <Event1TaxHTField0 xmlns="2295e2e7-0eeb-498e-8716-217bb2ee6ee3">
      <Terms xmlns="http://schemas.microsoft.com/office/infopath/2007/PartnerControls">
        <TermInfo xmlns="http://schemas.microsoft.com/office/infopath/2007/PartnerControls">
          <TermName xmlns="http://schemas.microsoft.com/office/infopath/2007/PartnerControls">Microsoft SharePoint Conference</TermName>
          <TermId xmlns="http://schemas.microsoft.com/office/infopath/2007/PartnerControls">a629e079-6b4e-41d1-9641-98de5e4410b7</TermId>
        </TermInfo>
      </Terms>
    </Event1TaxHTField0>
    <MS_x0020_Content_x0020_Owner xmlns="2295e2e7-0eeb-498e-8716-217bb2ee6ee3">
      <UserInfo>
        <DisplayName/>
        <AccountId xsi:nil="true"/>
        <AccountType/>
      </UserInfo>
    </MS_x0020_Content_x0020_Owner>
    <Event_x0020_VenueTaxHTField0 xmlns="2295e2e7-0eeb-498e-8716-217bb2ee6ee3">
      <Terms xmlns="http://schemas.microsoft.com/office/infopath/2007/PartnerControls">
        <TermInfo xmlns="http://schemas.microsoft.com/office/infopath/2007/PartnerControls">
          <TermName xmlns="http://schemas.microsoft.com/office/infopath/2007/PartnerControls">Mandalay Bay Resort and Casino</TermName>
          <TermId xmlns="http://schemas.microsoft.com/office/infopath/2007/PartnerControls">fc459485-1b13-4ce3-bfeb-ea2ace2bf8f6</TermId>
        </TermInfo>
      </Terms>
    </Event_x0020_VenueTaxHTField0>
    <TaxCatchAll xmlns="230e9df3-be65-4c73-a93b-d1236ebd677e">
      <Value>316</Value>
      <Value>282</Value>
      <Value>355</Value>
    </TaxCatchAll>
    <AudienceTaxHTField0 xmlns="2295e2e7-0eeb-498e-8716-217bb2ee6ee3">
      <Terms xmlns="http://schemas.microsoft.com/office/infopath/2007/PartnerControls"/>
    </AudienceTaxHTField0>
    <Speaker xmlns="032d541b-1b4e-4d91-93c7-b10533c52f73">Manfred Berry, Rune Zakariassen </Speaker>
    <AverageRating xmlns="http://schemas.microsoft.com/sharepoint/v3" xsi:nil="true"/>
  </documentManagement>
</p:properties>
</file>

<file path=customXml/itemProps1.xml><?xml version="1.0" encoding="utf-8"?>
<ds:datastoreItem xmlns:ds="http://schemas.openxmlformats.org/officeDocument/2006/customXml" ds:itemID="{DD92559B-B7ED-41C7-B3FB-BD7D00C120CB}">
  <ds:schemaRefs>
    <ds:schemaRef ds:uri="http://schemas.microsoft.com/VisualStudio/2011/storyboarding/control"/>
  </ds:schemaRefs>
</ds:datastoreItem>
</file>

<file path=customXml/itemProps2.xml><?xml version="1.0" encoding="utf-8"?>
<ds:datastoreItem xmlns:ds="http://schemas.openxmlformats.org/officeDocument/2006/customXml" ds:itemID="{758FDAC0-319D-4A54-8D8E-1D42CB1F8004}">
  <ds:schemaRefs>
    <ds:schemaRef ds:uri="http://schemas.microsoft.com/sharepoint/v3/contenttype/forms"/>
  </ds:schemaRefs>
</ds:datastoreItem>
</file>

<file path=customXml/itemProps3.xml><?xml version="1.0" encoding="utf-8"?>
<ds:datastoreItem xmlns:ds="http://schemas.openxmlformats.org/officeDocument/2006/customXml" ds:itemID="{A8F376D3-7152-4782-971C-0AB870ECC25E}">
  <ds:schemaRefs>
    <ds:schemaRef ds:uri="http://schemas.microsoft.com/VisualStudio/2011/storyboarding/control"/>
  </ds:schemaRefs>
</ds:datastoreItem>
</file>

<file path=customXml/itemProps4.xml><?xml version="1.0" encoding="utf-8"?>
<ds:datastoreItem xmlns:ds="http://schemas.openxmlformats.org/officeDocument/2006/customXml" ds:itemID="{7EFA185E-D901-4D72-9A41-83A05242F243}">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2295e2e7-0eeb-498e-8716-217bb2ee6ee3"/>
    <ds:schemaRef ds:uri="032d541b-1b4e-4d91-93c7-b10533c52f73"/>
    <ds:schemaRef ds:uri="230e9df3-be65-4c73-a93b-d1236ebd677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5.xml><?xml version="1.0" encoding="utf-8"?>
<ds:datastoreItem xmlns:ds="http://schemas.openxmlformats.org/officeDocument/2006/customXml" ds:itemID="{E5807B28-72C3-4E53-8187-FD4279F62B3B}">
  <ds:schemaRefs>
    <ds:schemaRef ds:uri="http://schemas.microsoft.com/VisualStudio/2011/storyboarding/control"/>
  </ds:schemaRefs>
</ds:datastoreItem>
</file>

<file path=customXml/itemProps6.xml><?xml version="1.0" encoding="utf-8"?>
<ds:datastoreItem xmlns:ds="http://schemas.openxmlformats.org/officeDocument/2006/customXml" ds:itemID="{316A0E7C-9B3D-4E83-AA6F-FAFFB38D858F}">
  <ds:schemaRefs>
    <ds:schemaRef ds:uri="http://schemas.microsoft.com/VisualStudio/2011/storyboarding/control"/>
  </ds:schemaRefs>
</ds:datastoreItem>
</file>

<file path=customXml/itemProps7.xml><?xml version="1.0" encoding="utf-8"?>
<ds:datastoreItem xmlns:ds="http://schemas.openxmlformats.org/officeDocument/2006/customXml" ds:itemID="{F990F116-B58F-4255-B05B-DA3808E0E5C6}">
  <ds:schemaRefs>
    <ds:schemaRef ds:uri="http://purl.org/dc/terms/"/>
    <ds:schemaRef ds:uri="http://schemas.microsoft.com/office/2006/metadata/properties"/>
    <ds:schemaRef ds:uri="http://schemas.openxmlformats.org/package/2006/metadata/core-properties"/>
    <ds:schemaRef ds:uri="http://www.w3.org/XML/1998/namespace"/>
    <ds:schemaRef ds:uri="http://purl.org/dc/dcmitype/"/>
    <ds:schemaRef ds:uri="http://schemas.microsoft.com/office/infopath/2007/PartnerControls"/>
    <ds:schemaRef ds:uri="2295e2e7-0eeb-498e-8716-217bb2ee6ee3"/>
    <ds:schemaRef ds:uri="230e9df3-be65-4c73-a93b-d1236ebd677e"/>
    <ds:schemaRef ds:uri="http://schemas.microsoft.com/office/2006/documentManagement/types"/>
    <ds:schemaRef ds:uri="032d541b-1b4e-4d91-93c7-b10533c52f73"/>
    <ds:schemaRef ds:uri="http://schemas.microsoft.com/sharepoint/v3"/>
    <ds:schemaRef ds:uri="http://purl.org/dc/elements/1.1/"/>
  </ds:schemaRefs>
</ds:datastoreItem>
</file>

<file path=docProps/app.xml><?xml version="1.0" encoding="utf-8"?>
<Properties xmlns="http://schemas.openxmlformats.org/officeDocument/2006/extended-properties" xmlns:vt="http://schemas.openxmlformats.org/officeDocument/2006/docPropsVTypes">
  <Template>SPC2012_Developer_Template_16x9</Template>
  <TotalTime>1055</TotalTime>
  <Words>4055</Words>
  <Application>Microsoft Office PowerPoint</Application>
  <PresentationFormat>Custom</PresentationFormat>
  <Paragraphs>421</Paragraphs>
  <Slides>38</Slides>
  <Notes>21</Notes>
  <HiddenSlides>0</HiddenSlides>
  <MMClips>0</MMClips>
  <ScaleCrop>false</ScaleCrop>
  <HeadingPairs>
    <vt:vector size="4" baseType="variant">
      <vt:variant>
        <vt:lpstr>Theme</vt:lpstr>
      </vt:variant>
      <vt:variant>
        <vt:i4>6</vt:i4>
      </vt:variant>
      <vt:variant>
        <vt:lpstr>Slide Titles</vt:lpstr>
      </vt:variant>
      <vt:variant>
        <vt:i4>38</vt:i4>
      </vt:variant>
    </vt:vector>
  </HeadingPairs>
  <TitlesOfParts>
    <vt:vector size="44" baseType="lpstr">
      <vt:lpstr>5-30072_SPC2012_Developer_Template_16x9</vt:lpstr>
      <vt:lpstr>5-30072_SPC2012_Developer_Template_16x9_Light</vt:lpstr>
      <vt:lpstr>SPC2012_Developer_Template_16x9</vt:lpstr>
      <vt:lpstr>1_5-30072_SPC2012_Developer_Template_16x9</vt:lpstr>
      <vt:lpstr>5-30072_SPC2012_Business_Template_16x9_Light</vt:lpstr>
      <vt:lpstr>5-30072_SPC2012_Business_Template_16x9</vt:lpstr>
      <vt:lpstr>PowerPoint Presentation</vt:lpstr>
      <vt:lpstr>Building Adaptive Companion Apps for Devices using SharePoint 2013 </vt:lpstr>
      <vt:lpstr>When You Leave you should be able to …</vt:lpstr>
      <vt:lpstr>Demo1 – Contoso Electronics</vt:lpstr>
      <vt:lpstr>PowerPoint Presentation</vt:lpstr>
      <vt:lpstr>SharePoint 2013 Remoting API</vt:lpstr>
      <vt:lpstr>Search REST API is protected by default</vt:lpstr>
      <vt:lpstr>Demo2 – The REST API </vt:lpstr>
      <vt:lpstr>The Windows 8/RT App</vt:lpstr>
      <vt:lpstr>What are we gonna do</vt:lpstr>
      <vt:lpstr>Navigation </vt:lpstr>
      <vt:lpstr>Demo3 - Device App Navigation </vt:lpstr>
      <vt:lpstr>Navigation Properties (Images &amp; Contextual Refiners)</vt:lpstr>
      <vt:lpstr>Demo4 – Custom Properties  Managed Navigation Image Urls</vt:lpstr>
      <vt:lpstr>What are we gonna do</vt:lpstr>
      <vt:lpstr>User navigates – Connect navigation and search</vt:lpstr>
      <vt:lpstr>Executing RESTful searches</vt:lpstr>
      <vt:lpstr>Demo5 - Search Queries</vt:lpstr>
      <vt:lpstr>What are we gonna do</vt:lpstr>
      <vt:lpstr>Recommendations</vt:lpstr>
      <vt:lpstr>Recommendation Queries</vt:lpstr>
      <vt:lpstr>Demo6 - Recommendations</vt:lpstr>
      <vt:lpstr>What are we gonna do</vt:lpstr>
      <vt:lpstr>Posting Usage Events</vt:lpstr>
      <vt:lpstr>Demo7 – Event Logging</vt:lpstr>
      <vt:lpstr>What are we gonna do</vt:lpstr>
      <vt:lpstr>PowerPoint Presentation</vt:lpstr>
      <vt:lpstr>Demo8 – Editorial Control</vt:lpstr>
      <vt:lpstr>Tips and Tricks</vt:lpstr>
      <vt:lpstr>Optimize REST payloads</vt:lpstr>
      <vt:lpstr>Optimize for fluid UX</vt:lpstr>
      <vt:lpstr>Demo9 – SearchPad sample</vt:lpstr>
      <vt:lpstr>Recap…</vt:lpstr>
      <vt:lpstr>Search HOLs and events @ SPC</vt:lpstr>
      <vt:lpstr>Related Search Sessions @ SPC</vt:lpstr>
      <vt:lpstr>PowerPoint Presentation</vt:lpstr>
      <vt:lpstr>PowerPoint Presentation</vt:lpstr>
      <vt:lpstr>PowerPoint Presentation</vt:lpstr>
    </vt:vector>
  </TitlesOfParts>
  <Manager>Ron Sasaki</Manager>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Building Adaptive Companion Apps for Devices using SharePoint 2013</dc:title>
  <dc:subject>SharePoint Conference 2012</dc:subject>
  <dc:creator>Rune Zakariassen</dc:creator>
  <cp:keywords>SharePoint Conference 2012</cp:keywords>
  <dc:description>Template: Mitchell Derrey, Silver Fox Productions
Formatting:  
Show Dates: November 12th-15th, 2012
Location: Mandalay Bay, Las Vegas, Nevada
Audience Type: Internal/External</dc:description>
  <cp:lastModifiedBy>Erin Sanborn</cp:lastModifiedBy>
  <cp:revision>93</cp:revision>
  <dcterms:created xsi:type="dcterms:W3CDTF">2012-10-26T07:51:10Z</dcterms:created>
  <dcterms:modified xsi:type="dcterms:W3CDTF">2012-12-05T22:40:21Z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0x010100B88FC3ECA26D1C46B3C4C83281D2EB9C00F943C65EE9652644877590F39FC422DC</vt:lpwstr>
  </property>
  <property fmtid="{D5CDD505-2E9C-101B-9397-08002B2CF9AE}" pid="3" name="Product">
    <vt:lpwstr/>
  </property>
  <property fmtid="{D5CDD505-2E9C-101B-9397-08002B2CF9AE}" pid="4" name="Event1">
    <vt:lpwstr>282;#Microsoft SharePoint Conference|a629e079-6b4e-41d1-9641-98de5e4410b7</vt:lpwstr>
  </property>
  <property fmtid="{D5CDD505-2E9C-101B-9397-08002B2CF9AE}" pid="5" name="Audience">
    <vt:lpwstr/>
  </property>
  <property fmtid="{D5CDD505-2E9C-101B-9397-08002B2CF9AE}" pid="6" name="Event Location">
    <vt:lpwstr>316;#Las Vegas|e731b1e0-234c-4781-a780-e65aa36c0b98</vt:lpwstr>
  </property>
  <property fmtid="{D5CDD505-2E9C-101B-9397-08002B2CF9AE}" pid="7" name="Campaign">
    <vt:lpwstr/>
  </property>
  <property fmtid="{D5CDD505-2E9C-101B-9397-08002B2CF9AE}" pid="8" name="Event Venue">
    <vt:lpwstr>355;#Mandalay Bay Resort and Casino|fc459485-1b13-4ce3-bfeb-ea2ace2bf8f6</vt:lpwstr>
  </property>
  <property fmtid="{D5CDD505-2E9C-101B-9397-08002B2CF9AE}" pid="9" name="Track">
    <vt:lpwstr/>
  </property>
</Properties>
</file>