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 id="2147484243" r:id="rId8"/>
    <p:sldMasterId id="2147484254" r:id="rId9"/>
  </p:sldMasterIdLst>
  <p:notesMasterIdLst>
    <p:notesMasterId r:id="rId66"/>
  </p:notesMasterIdLst>
  <p:handoutMasterIdLst>
    <p:handoutMasterId r:id="rId67"/>
  </p:handoutMasterIdLst>
  <p:sldIdLst>
    <p:sldId id="1055" r:id="rId10"/>
    <p:sldId id="1057" r:id="rId11"/>
    <p:sldId id="1058" r:id="rId12"/>
    <p:sldId id="1059" r:id="rId13"/>
    <p:sldId id="1060" r:id="rId14"/>
    <p:sldId id="1061" r:id="rId15"/>
    <p:sldId id="1062" r:id="rId16"/>
    <p:sldId id="1063" r:id="rId17"/>
    <p:sldId id="1064" r:id="rId18"/>
    <p:sldId id="1065" r:id="rId19"/>
    <p:sldId id="1066" r:id="rId20"/>
    <p:sldId id="1067" r:id="rId21"/>
    <p:sldId id="1068" r:id="rId22"/>
    <p:sldId id="1069" r:id="rId23"/>
    <p:sldId id="1070" r:id="rId24"/>
    <p:sldId id="1071" r:id="rId25"/>
    <p:sldId id="1072" r:id="rId26"/>
    <p:sldId id="1073" r:id="rId27"/>
    <p:sldId id="1074" r:id="rId28"/>
    <p:sldId id="1075" r:id="rId29"/>
    <p:sldId id="1076" r:id="rId30"/>
    <p:sldId id="1077" r:id="rId31"/>
    <p:sldId id="1078" r:id="rId32"/>
    <p:sldId id="1079" r:id="rId33"/>
    <p:sldId id="1080" r:id="rId34"/>
    <p:sldId id="1084" r:id="rId35"/>
    <p:sldId id="1085" r:id="rId36"/>
    <p:sldId id="1086" r:id="rId37"/>
    <p:sldId id="1087" r:id="rId38"/>
    <p:sldId id="1088" r:id="rId39"/>
    <p:sldId id="1089" r:id="rId40"/>
    <p:sldId id="1090" r:id="rId41"/>
    <p:sldId id="1091" r:id="rId42"/>
    <p:sldId id="1092" r:id="rId43"/>
    <p:sldId id="1093" r:id="rId44"/>
    <p:sldId id="1094" r:id="rId45"/>
    <p:sldId id="1095" r:id="rId46"/>
    <p:sldId id="1096" r:id="rId47"/>
    <p:sldId id="1097" r:id="rId48"/>
    <p:sldId id="1098" r:id="rId49"/>
    <p:sldId id="1099" r:id="rId50"/>
    <p:sldId id="1100" r:id="rId51"/>
    <p:sldId id="1101" r:id="rId52"/>
    <p:sldId id="1102" r:id="rId53"/>
    <p:sldId id="1103" r:id="rId54"/>
    <p:sldId id="1104" r:id="rId55"/>
    <p:sldId id="1105" r:id="rId56"/>
    <p:sldId id="1106" r:id="rId57"/>
    <p:sldId id="1107" r:id="rId58"/>
    <p:sldId id="1108" r:id="rId59"/>
    <p:sldId id="1109" r:id="rId60"/>
    <p:sldId id="1110" r:id="rId61"/>
    <p:sldId id="1111" r:id="rId62"/>
    <p:sldId id="1112" r:id="rId63"/>
    <p:sldId id="1113" r:id="rId64"/>
    <p:sldId id="1114" r:id="rId65"/>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00" d="100"/>
          <a:sy n="10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handoutMaster" Target="handoutMasters/handoutMaster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CDF36D-7312-4083-97DA-4784FE08A8ED}" type="doc">
      <dgm:prSet loTypeId="urn:microsoft.com/office/officeart/2005/8/layout/arrow1" loCatId="process" qsTypeId="urn:microsoft.com/office/officeart/2005/8/quickstyle/simple1" qsCatId="simple" csTypeId="urn:microsoft.com/office/officeart/2005/8/colors/colorful2" csCatId="colorful" phldr="1"/>
      <dgm:spPr/>
      <dgm:t>
        <a:bodyPr/>
        <a:lstStyle/>
        <a:p>
          <a:endParaRPr lang="en-GB"/>
        </a:p>
      </dgm:t>
    </dgm:pt>
    <dgm:pt modelId="{CBF50B15-EB4A-440E-A1E0-0FBBD528A14D}">
      <dgm:prSet phldrT="[Text]"/>
      <dgm:spPr/>
      <dgm:t>
        <a:bodyPr/>
        <a:lstStyle/>
        <a:p>
          <a:r>
            <a:rPr lang="en-GB" dirty="0" smtClean="0"/>
            <a:t>Why</a:t>
          </a:r>
          <a:endParaRPr lang="en-GB" dirty="0"/>
        </a:p>
      </dgm:t>
    </dgm:pt>
    <dgm:pt modelId="{B044DA4E-3AA0-4F63-8653-80BB47510FBA}" type="parTrans" cxnId="{FE9DFDEB-80D8-40C5-B602-7AEE4B34380D}">
      <dgm:prSet/>
      <dgm:spPr/>
      <dgm:t>
        <a:bodyPr/>
        <a:lstStyle/>
        <a:p>
          <a:endParaRPr lang="en-GB"/>
        </a:p>
      </dgm:t>
    </dgm:pt>
    <dgm:pt modelId="{F846373D-63AC-4489-9C28-B7DEB7BCCE68}" type="sibTrans" cxnId="{FE9DFDEB-80D8-40C5-B602-7AEE4B34380D}">
      <dgm:prSet/>
      <dgm:spPr/>
      <dgm:t>
        <a:bodyPr/>
        <a:lstStyle/>
        <a:p>
          <a:endParaRPr lang="en-GB"/>
        </a:p>
      </dgm:t>
    </dgm:pt>
    <dgm:pt modelId="{B0662F56-F54C-4ECE-A7A1-3F754210EA21}">
      <dgm:prSet phldrT="[Text]"/>
      <dgm:spPr/>
      <dgm:t>
        <a:bodyPr/>
        <a:lstStyle/>
        <a:p>
          <a:r>
            <a:rPr lang="en-GB" dirty="0" smtClean="0"/>
            <a:t>How</a:t>
          </a:r>
          <a:endParaRPr lang="en-GB" dirty="0"/>
        </a:p>
      </dgm:t>
    </dgm:pt>
    <dgm:pt modelId="{8DF3A106-5B6F-49F0-9827-B0DA69D037AD}" type="parTrans" cxnId="{8BE87838-8885-449B-9917-4D828D7B6E03}">
      <dgm:prSet/>
      <dgm:spPr/>
      <dgm:t>
        <a:bodyPr/>
        <a:lstStyle/>
        <a:p>
          <a:endParaRPr lang="en-GB"/>
        </a:p>
      </dgm:t>
    </dgm:pt>
    <dgm:pt modelId="{2241CB29-F312-410D-93C5-CB1DD9CA3BE7}" type="sibTrans" cxnId="{8BE87838-8885-449B-9917-4D828D7B6E03}">
      <dgm:prSet/>
      <dgm:spPr/>
      <dgm:t>
        <a:bodyPr/>
        <a:lstStyle/>
        <a:p>
          <a:endParaRPr lang="en-GB"/>
        </a:p>
      </dgm:t>
    </dgm:pt>
    <dgm:pt modelId="{CB0DFEB4-1CB1-44C4-979D-03535128AFF6}" type="pres">
      <dgm:prSet presAssocID="{E5CDF36D-7312-4083-97DA-4784FE08A8ED}" presName="cycle" presStyleCnt="0">
        <dgm:presLayoutVars>
          <dgm:dir/>
          <dgm:resizeHandles val="exact"/>
        </dgm:presLayoutVars>
      </dgm:prSet>
      <dgm:spPr/>
      <dgm:t>
        <a:bodyPr/>
        <a:lstStyle/>
        <a:p>
          <a:endParaRPr lang="en-GB"/>
        </a:p>
      </dgm:t>
    </dgm:pt>
    <dgm:pt modelId="{C5EFCC2F-0C5D-471F-9B94-6A33B1292964}" type="pres">
      <dgm:prSet presAssocID="{CBF50B15-EB4A-440E-A1E0-0FBBD528A14D}" presName="arrow" presStyleLbl="node1" presStyleIdx="0" presStyleCnt="2">
        <dgm:presLayoutVars>
          <dgm:bulletEnabled val="1"/>
        </dgm:presLayoutVars>
      </dgm:prSet>
      <dgm:spPr/>
      <dgm:t>
        <a:bodyPr/>
        <a:lstStyle/>
        <a:p>
          <a:endParaRPr lang="en-GB"/>
        </a:p>
      </dgm:t>
    </dgm:pt>
    <dgm:pt modelId="{FABF9940-84CB-46B6-9B8E-DF55A65ABA4D}" type="pres">
      <dgm:prSet presAssocID="{B0662F56-F54C-4ECE-A7A1-3F754210EA21}" presName="arrow" presStyleLbl="node1" presStyleIdx="1" presStyleCnt="2" custRadScaleRad="167254" custRadScaleInc="0">
        <dgm:presLayoutVars>
          <dgm:bulletEnabled val="1"/>
        </dgm:presLayoutVars>
      </dgm:prSet>
      <dgm:spPr/>
      <dgm:t>
        <a:bodyPr/>
        <a:lstStyle/>
        <a:p>
          <a:endParaRPr lang="en-GB"/>
        </a:p>
      </dgm:t>
    </dgm:pt>
  </dgm:ptLst>
  <dgm:cxnLst>
    <dgm:cxn modelId="{8CA4C892-F7CB-42EE-8737-1FF82114A2F1}" type="presOf" srcId="{E5CDF36D-7312-4083-97DA-4784FE08A8ED}" destId="{CB0DFEB4-1CB1-44C4-979D-03535128AFF6}" srcOrd="0" destOrd="0" presId="urn:microsoft.com/office/officeart/2005/8/layout/arrow1"/>
    <dgm:cxn modelId="{DF77447A-3F77-4368-B0DC-407B7EC6EE09}" type="presOf" srcId="{B0662F56-F54C-4ECE-A7A1-3F754210EA21}" destId="{FABF9940-84CB-46B6-9B8E-DF55A65ABA4D}" srcOrd="0" destOrd="0" presId="urn:microsoft.com/office/officeart/2005/8/layout/arrow1"/>
    <dgm:cxn modelId="{FE9DFDEB-80D8-40C5-B602-7AEE4B34380D}" srcId="{E5CDF36D-7312-4083-97DA-4784FE08A8ED}" destId="{CBF50B15-EB4A-440E-A1E0-0FBBD528A14D}" srcOrd="0" destOrd="0" parTransId="{B044DA4E-3AA0-4F63-8653-80BB47510FBA}" sibTransId="{F846373D-63AC-4489-9C28-B7DEB7BCCE68}"/>
    <dgm:cxn modelId="{B287FC27-4F7E-478C-B5C4-196F34CAB50E}" type="presOf" srcId="{CBF50B15-EB4A-440E-A1E0-0FBBD528A14D}" destId="{C5EFCC2F-0C5D-471F-9B94-6A33B1292964}" srcOrd="0" destOrd="0" presId="urn:microsoft.com/office/officeart/2005/8/layout/arrow1"/>
    <dgm:cxn modelId="{8BE87838-8885-449B-9917-4D828D7B6E03}" srcId="{E5CDF36D-7312-4083-97DA-4784FE08A8ED}" destId="{B0662F56-F54C-4ECE-A7A1-3F754210EA21}" srcOrd="1" destOrd="0" parTransId="{8DF3A106-5B6F-49F0-9827-B0DA69D037AD}" sibTransId="{2241CB29-F312-410D-93C5-CB1DD9CA3BE7}"/>
    <dgm:cxn modelId="{20ABCB3E-BADE-42C0-865C-B13743DB7B12}" type="presParOf" srcId="{CB0DFEB4-1CB1-44C4-979D-03535128AFF6}" destId="{C5EFCC2F-0C5D-471F-9B94-6A33B1292964}" srcOrd="0" destOrd="0" presId="urn:microsoft.com/office/officeart/2005/8/layout/arrow1"/>
    <dgm:cxn modelId="{A221D146-FB02-4048-8261-2E715BC16194}" type="presParOf" srcId="{CB0DFEB4-1CB1-44C4-979D-03535128AFF6}" destId="{FABF9940-84CB-46B6-9B8E-DF55A65ABA4D}"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CDF36D-7312-4083-97DA-4784FE08A8ED}" type="doc">
      <dgm:prSet loTypeId="urn:microsoft.com/office/officeart/2005/8/layout/arrow1" loCatId="process" qsTypeId="urn:microsoft.com/office/officeart/2005/8/quickstyle/simple1" qsCatId="simple" csTypeId="urn:microsoft.com/office/officeart/2005/8/colors/colorful2" csCatId="colorful" phldr="1"/>
      <dgm:spPr/>
      <dgm:t>
        <a:bodyPr/>
        <a:lstStyle/>
        <a:p>
          <a:endParaRPr lang="en-GB"/>
        </a:p>
      </dgm:t>
    </dgm:pt>
    <dgm:pt modelId="{CBF50B15-EB4A-440E-A1E0-0FBBD528A14D}">
      <dgm:prSet phldrT="[Text]"/>
      <dgm:spPr/>
      <dgm:t>
        <a:bodyPr/>
        <a:lstStyle/>
        <a:p>
          <a:r>
            <a:rPr lang="en-GB" dirty="0" smtClean="0"/>
            <a:t>Why</a:t>
          </a:r>
          <a:endParaRPr lang="en-GB" dirty="0"/>
        </a:p>
      </dgm:t>
    </dgm:pt>
    <dgm:pt modelId="{B044DA4E-3AA0-4F63-8653-80BB47510FBA}" type="parTrans" cxnId="{FE9DFDEB-80D8-40C5-B602-7AEE4B34380D}">
      <dgm:prSet/>
      <dgm:spPr/>
      <dgm:t>
        <a:bodyPr/>
        <a:lstStyle/>
        <a:p>
          <a:endParaRPr lang="en-GB"/>
        </a:p>
      </dgm:t>
    </dgm:pt>
    <dgm:pt modelId="{F846373D-63AC-4489-9C28-B7DEB7BCCE68}" type="sibTrans" cxnId="{FE9DFDEB-80D8-40C5-B602-7AEE4B34380D}">
      <dgm:prSet/>
      <dgm:spPr/>
      <dgm:t>
        <a:bodyPr/>
        <a:lstStyle/>
        <a:p>
          <a:endParaRPr lang="en-GB"/>
        </a:p>
      </dgm:t>
    </dgm:pt>
    <dgm:pt modelId="{B0662F56-F54C-4ECE-A7A1-3F754210EA21}">
      <dgm:prSet phldrT="[Text]"/>
      <dgm:spPr/>
      <dgm:t>
        <a:bodyPr/>
        <a:lstStyle/>
        <a:p>
          <a:r>
            <a:rPr lang="en-GB" dirty="0" smtClean="0"/>
            <a:t>How</a:t>
          </a:r>
          <a:endParaRPr lang="en-GB" dirty="0"/>
        </a:p>
      </dgm:t>
    </dgm:pt>
    <dgm:pt modelId="{8DF3A106-5B6F-49F0-9827-B0DA69D037AD}" type="parTrans" cxnId="{8BE87838-8885-449B-9917-4D828D7B6E03}">
      <dgm:prSet/>
      <dgm:spPr/>
      <dgm:t>
        <a:bodyPr/>
        <a:lstStyle/>
        <a:p>
          <a:endParaRPr lang="en-GB"/>
        </a:p>
      </dgm:t>
    </dgm:pt>
    <dgm:pt modelId="{2241CB29-F312-410D-93C5-CB1DD9CA3BE7}" type="sibTrans" cxnId="{8BE87838-8885-449B-9917-4D828D7B6E03}">
      <dgm:prSet/>
      <dgm:spPr/>
      <dgm:t>
        <a:bodyPr/>
        <a:lstStyle/>
        <a:p>
          <a:endParaRPr lang="en-GB"/>
        </a:p>
      </dgm:t>
    </dgm:pt>
    <dgm:pt modelId="{CB0DFEB4-1CB1-44C4-979D-03535128AFF6}" type="pres">
      <dgm:prSet presAssocID="{E5CDF36D-7312-4083-97DA-4784FE08A8ED}" presName="cycle" presStyleCnt="0">
        <dgm:presLayoutVars>
          <dgm:dir/>
          <dgm:resizeHandles val="exact"/>
        </dgm:presLayoutVars>
      </dgm:prSet>
      <dgm:spPr/>
      <dgm:t>
        <a:bodyPr/>
        <a:lstStyle/>
        <a:p>
          <a:endParaRPr lang="en-GB"/>
        </a:p>
      </dgm:t>
    </dgm:pt>
    <dgm:pt modelId="{C5EFCC2F-0C5D-471F-9B94-6A33B1292964}" type="pres">
      <dgm:prSet presAssocID="{CBF50B15-EB4A-440E-A1E0-0FBBD528A14D}" presName="arrow" presStyleLbl="node1" presStyleIdx="0" presStyleCnt="2">
        <dgm:presLayoutVars>
          <dgm:bulletEnabled val="1"/>
        </dgm:presLayoutVars>
      </dgm:prSet>
      <dgm:spPr/>
      <dgm:t>
        <a:bodyPr/>
        <a:lstStyle/>
        <a:p>
          <a:endParaRPr lang="en-GB"/>
        </a:p>
      </dgm:t>
    </dgm:pt>
    <dgm:pt modelId="{FABF9940-84CB-46B6-9B8E-DF55A65ABA4D}" type="pres">
      <dgm:prSet presAssocID="{B0662F56-F54C-4ECE-A7A1-3F754210EA21}" presName="arrow" presStyleLbl="node1" presStyleIdx="1" presStyleCnt="2">
        <dgm:presLayoutVars>
          <dgm:bulletEnabled val="1"/>
        </dgm:presLayoutVars>
      </dgm:prSet>
      <dgm:spPr/>
      <dgm:t>
        <a:bodyPr/>
        <a:lstStyle/>
        <a:p>
          <a:endParaRPr lang="en-GB"/>
        </a:p>
      </dgm:t>
    </dgm:pt>
  </dgm:ptLst>
  <dgm:cxnLst>
    <dgm:cxn modelId="{5CAB752B-1656-482E-B1DA-8EA231C784B8}" type="presOf" srcId="{CBF50B15-EB4A-440E-A1E0-0FBBD528A14D}" destId="{C5EFCC2F-0C5D-471F-9B94-6A33B1292964}" srcOrd="0" destOrd="0" presId="urn:microsoft.com/office/officeart/2005/8/layout/arrow1"/>
    <dgm:cxn modelId="{FE9DFDEB-80D8-40C5-B602-7AEE4B34380D}" srcId="{E5CDF36D-7312-4083-97DA-4784FE08A8ED}" destId="{CBF50B15-EB4A-440E-A1E0-0FBBD528A14D}" srcOrd="0" destOrd="0" parTransId="{B044DA4E-3AA0-4F63-8653-80BB47510FBA}" sibTransId="{F846373D-63AC-4489-9C28-B7DEB7BCCE68}"/>
    <dgm:cxn modelId="{A088D7C4-02A3-487C-B03B-B645F2734843}" type="presOf" srcId="{E5CDF36D-7312-4083-97DA-4784FE08A8ED}" destId="{CB0DFEB4-1CB1-44C4-979D-03535128AFF6}" srcOrd="0" destOrd="0" presId="urn:microsoft.com/office/officeart/2005/8/layout/arrow1"/>
    <dgm:cxn modelId="{8BE87838-8885-449B-9917-4D828D7B6E03}" srcId="{E5CDF36D-7312-4083-97DA-4784FE08A8ED}" destId="{B0662F56-F54C-4ECE-A7A1-3F754210EA21}" srcOrd="1" destOrd="0" parTransId="{8DF3A106-5B6F-49F0-9827-B0DA69D037AD}" sibTransId="{2241CB29-F312-410D-93C5-CB1DD9CA3BE7}"/>
    <dgm:cxn modelId="{BFF862EC-F15D-4FB9-B472-A265AE91FB4D}" type="presOf" srcId="{B0662F56-F54C-4ECE-A7A1-3F754210EA21}" destId="{FABF9940-84CB-46B6-9B8E-DF55A65ABA4D}" srcOrd="0" destOrd="0" presId="urn:microsoft.com/office/officeart/2005/8/layout/arrow1"/>
    <dgm:cxn modelId="{B37F4F8F-7AC2-4B42-843B-328758AC2C53}" type="presParOf" srcId="{CB0DFEB4-1CB1-44C4-979D-03535128AFF6}" destId="{C5EFCC2F-0C5D-471F-9B94-6A33B1292964}" srcOrd="0" destOrd="0" presId="urn:microsoft.com/office/officeart/2005/8/layout/arrow1"/>
    <dgm:cxn modelId="{10788DCD-AC0C-4F45-BCC6-2CDB74358550}" type="presParOf" srcId="{CB0DFEB4-1CB1-44C4-979D-03535128AFF6}" destId="{FABF9940-84CB-46B6-9B8E-DF55A65ABA4D}" srcOrd="1" destOrd="0" presId="urn:microsoft.com/office/officeart/2005/8/layout/arrow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CDF36D-7312-4083-97DA-4784FE08A8ED}" type="doc">
      <dgm:prSet loTypeId="urn:microsoft.com/office/officeart/2005/8/layout/arrow1" loCatId="process" qsTypeId="urn:microsoft.com/office/officeart/2005/8/quickstyle/simple1" qsCatId="simple" csTypeId="urn:microsoft.com/office/officeart/2005/8/colors/colorful2" csCatId="colorful" phldr="1"/>
      <dgm:spPr/>
      <dgm:t>
        <a:bodyPr/>
        <a:lstStyle/>
        <a:p>
          <a:endParaRPr lang="en-GB"/>
        </a:p>
      </dgm:t>
    </dgm:pt>
    <dgm:pt modelId="{CBF50B15-EB4A-440E-A1E0-0FBBD528A14D}">
      <dgm:prSet phldrT="[Text]"/>
      <dgm:spPr/>
      <dgm:t>
        <a:bodyPr/>
        <a:lstStyle/>
        <a:p>
          <a:r>
            <a:rPr lang="en-GB" dirty="0" smtClean="0"/>
            <a:t>Why</a:t>
          </a:r>
          <a:endParaRPr lang="en-GB" dirty="0"/>
        </a:p>
      </dgm:t>
    </dgm:pt>
    <dgm:pt modelId="{B044DA4E-3AA0-4F63-8653-80BB47510FBA}" type="parTrans" cxnId="{FE9DFDEB-80D8-40C5-B602-7AEE4B34380D}">
      <dgm:prSet/>
      <dgm:spPr/>
      <dgm:t>
        <a:bodyPr/>
        <a:lstStyle/>
        <a:p>
          <a:endParaRPr lang="en-GB"/>
        </a:p>
      </dgm:t>
    </dgm:pt>
    <dgm:pt modelId="{F846373D-63AC-4489-9C28-B7DEB7BCCE68}" type="sibTrans" cxnId="{FE9DFDEB-80D8-40C5-B602-7AEE4B34380D}">
      <dgm:prSet/>
      <dgm:spPr/>
      <dgm:t>
        <a:bodyPr/>
        <a:lstStyle/>
        <a:p>
          <a:endParaRPr lang="en-GB"/>
        </a:p>
      </dgm:t>
    </dgm:pt>
    <dgm:pt modelId="{B0662F56-F54C-4ECE-A7A1-3F754210EA21}">
      <dgm:prSet phldrT="[Text]"/>
      <dgm:spPr/>
      <dgm:t>
        <a:bodyPr/>
        <a:lstStyle/>
        <a:p>
          <a:r>
            <a:rPr lang="en-GB" dirty="0" smtClean="0"/>
            <a:t>How</a:t>
          </a:r>
          <a:endParaRPr lang="en-GB" dirty="0"/>
        </a:p>
      </dgm:t>
    </dgm:pt>
    <dgm:pt modelId="{8DF3A106-5B6F-49F0-9827-B0DA69D037AD}" type="parTrans" cxnId="{8BE87838-8885-449B-9917-4D828D7B6E03}">
      <dgm:prSet/>
      <dgm:spPr/>
      <dgm:t>
        <a:bodyPr/>
        <a:lstStyle/>
        <a:p>
          <a:endParaRPr lang="en-GB"/>
        </a:p>
      </dgm:t>
    </dgm:pt>
    <dgm:pt modelId="{2241CB29-F312-410D-93C5-CB1DD9CA3BE7}" type="sibTrans" cxnId="{8BE87838-8885-449B-9917-4D828D7B6E03}">
      <dgm:prSet/>
      <dgm:spPr/>
      <dgm:t>
        <a:bodyPr/>
        <a:lstStyle/>
        <a:p>
          <a:endParaRPr lang="en-GB"/>
        </a:p>
      </dgm:t>
    </dgm:pt>
    <dgm:pt modelId="{CB0DFEB4-1CB1-44C4-979D-03535128AFF6}" type="pres">
      <dgm:prSet presAssocID="{E5CDF36D-7312-4083-97DA-4784FE08A8ED}" presName="cycle" presStyleCnt="0">
        <dgm:presLayoutVars>
          <dgm:dir/>
          <dgm:resizeHandles val="exact"/>
        </dgm:presLayoutVars>
      </dgm:prSet>
      <dgm:spPr/>
      <dgm:t>
        <a:bodyPr/>
        <a:lstStyle/>
        <a:p>
          <a:endParaRPr lang="en-GB"/>
        </a:p>
      </dgm:t>
    </dgm:pt>
    <dgm:pt modelId="{C5EFCC2F-0C5D-471F-9B94-6A33B1292964}" type="pres">
      <dgm:prSet presAssocID="{CBF50B15-EB4A-440E-A1E0-0FBBD528A14D}" presName="arrow" presStyleLbl="node1" presStyleIdx="0" presStyleCnt="2">
        <dgm:presLayoutVars>
          <dgm:bulletEnabled val="1"/>
        </dgm:presLayoutVars>
      </dgm:prSet>
      <dgm:spPr/>
      <dgm:t>
        <a:bodyPr/>
        <a:lstStyle/>
        <a:p>
          <a:endParaRPr lang="en-GB"/>
        </a:p>
      </dgm:t>
    </dgm:pt>
    <dgm:pt modelId="{FABF9940-84CB-46B6-9B8E-DF55A65ABA4D}" type="pres">
      <dgm:prSet presAssocID="{B0662F56-F54C-4ECE-A7A1-3F754210EA21}" presName="arrow" presStyleLbl="node1" presStyleIdx="1" presStyleCnt="2">
        <dgm:presLayoutVars>
          <dgm:bulletEnabled val="1"/>
        </dgm:presLayoutVars>
      </dgm:prSet>
      <dgm:spPr/>
      <dgm:t>
        <a:bodyPr/>
        <a:lstStyle/>
        <a:p>
          <a:endParaRPr lang="en-GB"/>
        </a:p>
      </dgm:t>
    </dgm:pt>
  </dgm:ptLst>
  <dgm:cxnLst>
    <dgm:cxn modelId="{8053DBEE-4B4B-4190-8E7A-4C937824C1CA}" type="presOf" srcId="{E5CDF36D-7312-4083-97DA-4784FE08A8ED}" destId="{CB0DFEB4-1CB1-44C4-979D-03535128AFF6}" srcOrd="0" destOrd="0" presId="urn:microsoft.com/office/officeart/2005/8/layout/arrow1"/>
    <dgm:cxn modelId="{FE9DFDEB-80D8-40C5-B602-7AEE4B34380D}" srcId="{E5CDF36D-7312-4083-97DA-4784FE08A8ED}" destId="{CBF50B15-EB4A-440E-A1E0-0FBBD528A14D}" srcOrd="0" destOrd="0" parTransId="{B044DA4E-3AA0-4F63-8653-80BB47510FBA}" sibTransId="{F846373D-63AC-4489-9C28-B7DEB7BCCE68}"/>
    <dgm:cxn modelId="{F9CEADD9-DD9A-48C8-910E-616C67204216}" type="presOf" srcId="{CBF50B15-EB4A-440E-A1E0-0FBBD528A14D}" destId="{C5EFCC2F-0C5D-471F-9B94-6A33B1292964}" srcOrd="0" destOrd="0" presId="urn:microsoft.com/office/officeart/2005/8/layout/arrow1"/>
    <dgm:cxn modelId="{8BE87838-8885-449B-9917-4D828D7B6E03}" srcId="{E5CDF36D-7312-4083-97DA-4784FE08A8ED}" destId="{B0662F56-F54C-4ECE-A7A1-3F754210EA21}" srcOrd="1" destOrd="0" parTransId="{8DF3A106-5B6F-49F0-9827-B0DA69D037AD}" sibTransId="{2241CB29-F312-410D-93C5-CB1DD9CA3BE7}"/>
    <dgm:cxn modelId="{7F6EC3E5-A8AA-46BC-A250-A8C5D87595B4}" type="presOf" srcId="{B0662F56-F54C-4ECE-A7A1-3F754210EA21}" destId="{FABF9940-84CB-46B6-9B8E-DF55A65ABA4D}" srcOrd="0" destOrd="0" presId="urn:microsoft.com/office/officeart/2005/8/layout/arrow1"/>
    <dgm:cxn modelId="{55B09F20-E293-4F8D-9BFA-C4E019433FA0}" type="presParOf" srcId="{CB0DFEB4-1CB1-44C4-979D-03535128AFF6}" destId="{C5EFCC2F-0C5D-471F-9B94-6A33B1292964}" srcOrd="0" destOrd="0" presId="urn:microsoft.com/office/officeart/2005/8/layout/arrow1"/>
    <dgm:cxn modelId="{78D6E23D-A3F3-4710-BD91-0A4729CF1438}" type="presParOf" srcId="{CB0DFEB4-1CB1-44C4-979D-03535128AFF6}" destId="{FABF9940-84CB-46B6-9B8E-DF55A65ABA4D}"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CDF36D-7312-4083-97DA-4784FE08A8ED}" type="doc">
      <dgm:prSet loTypeId="urn:microsoft.com/office/officeart/2005/8/layout/arrow1" loCatId="process" qsTypeId="urn:microsoft.com/office/officeart/2005/8/quickstyle/simple1" qsCatId="simple" csTypeId="urn:microsoft.com/office/officeart/2005/8/colors/colorful1" csCatId="colorful" phldr="1"/>
      <dgm:spPr/>
      <dgm:t>
        <a:bodyPr/>
        <a:lstStyle/>
        <a:p>
          <a:endParaRPr lang="en-GB"/>
        </a:p>
      </dgm:t>
    </dgm:pt>
    <dgm:pt modelId="{CBF50B15-EB4A-440E-A1E0-0FBBD528A14D}">
      <dgm:prSet phldrT="[Text]"/>
      <dgm:spPr>
        <a:solidFill>
          <a:schemeClr val="accent1"/>
        </a:solidFill>
      </dgm:spPr>
      <dgm:t>
        <a:bodyPr/>
        <a:lstStyle/>
        <a:p>
          <a:r>
            <a:rPr lang="en-GB" dirty="0" smtClean="0"/>
            <a:t>Why</a:t>
          </a:r>
          <a:endParaRPr lang="en-GB" dirty="0"/>
        </a:p>
      </dgm:t>
    </dgm:pt>
    <dgm:pt modelId="{B044DA4E-3AA0-4F63-8653-80BB47510FBA}" type="parTrans" cxnId="{FE9DFDEB-80D8-40C5-B602-7AEE4B34380D}">
      <dgm:prSet/>
      <dgm:spPr/>
      <dgm:t>
        <a:bodyPr/>
        <a:lstStyle/>
        <a:p>
          <a:endParaRPr lang="en-GB"/>
        </a:p>
      </dgm:t>
    </dgm:pt>
    <dgm:pt modelId="{F846373D-63AC-4489-9C28-B7DEB7BCCE68}" type="sibTrans" cxnId="{FE9DFDEB-80D8-40C5-B602-7AEE4B34380D}">
      <dgm:prSet/>
      <dgm:spPr/>
      <dgm:t>
        <a:bodyPr/>
        <a:lstStyle/>
        <a:p>
          <a:endParaRPr lang="en-GB"/>
        </a:p>
      </dgm:t>
    </dgm:pt>
    <dgm:pt modelId="{B0662F56-F54C-4ECE-A7A1-3F754210EA21}">
      <dgm:prSet phldrT="[Text]"/>
      <dgm:spPr>
        <a:solidFill>
          <a:schemeClr val="accent2"/>
        </a:solidFill>
      </dgm:spPr>
      <dgm:t>
        <a:bodyPr/>
        <a:lstStyle/>
        <a:p>
          <a:r>
            <a:rPr lang="en-GB" dirty="0" smtClean="0"/>
            <a:t>How</a:t>
          </a:r>
          <a:endParaRPr lang="en-GB" dirty="0"/>
        </a:p>
      </dgm:t>
    </dgm:pt>
    <dgm:pt modelId="{8DF3A106-5B6F-49F0-9827-B0DA69D037AD}" type="parTrans" cxnId="{8BE87838-8885-449B-9917-4D828D7B6E03}">
      <dgm:prSet/>
      <dgm:spPr/>
      <dgm:t>
        <a:bodyPr/>
        <a:lstStyle/>
        <a:p>
          <a:endParaRPr lang="en-GB"/>
        </a:p>
      </dgm:t>
    </dgm:pt>
    <dgm:pt modelId="{2241CB29-F312-410D-93C5-CB1DD9CA3BE7}" type="sibTrans" cxnId="{8BE87838-8885-449B-9917-4D828D7B6E03}">
      <dgm:prSet/>
      <dgm:spPr/>
      <dgm:t>
        <a:bodyPr/>
        <a:lstStyle/>
        <a:p>
          <a:endParaRPr lang="en-GB"/>
        </a:p>
      </dgm:t>
    </dgm:pt>
    <dgm:pt modelId="{CB0DFEB4-1CB1-44C4-979D-03535128AFF6}" type="pres">
      <dgm:prSet presAssocID="{E5CDF36D-7312-4083-97DA-4784FE08A8ED}" presName="cycle" presStyleCnt="0">
        <dgm:presLayoutVars>
          <dgm:dir/>
          <dgm:resizeHandles val="exact"/>
        </dgm:presLayoutVars>
      </dgm:prSet>
      <dgm:spPr/>
      <dgm:t>
        <a:bodyPr/>
        <a:lstStyle/>
        <a:p>
          <a:endParaRPr lang="en-GB"/>
        </a:p>
      </dgm:t>
    </dgm:pt>
    <dgm:pt modelId="{C5EFCC2F-0C5D-471F-9B94-6A33B1292964}" type="pres">
      <dgm:prSet presAssocID="{CBF50B15-EB4A-440E-A1E0-0FBBD528A14D}" presName="arrow" presStyleLbl="node1" presStyleIdx="0" presStyleCnt="2">
        <dgm:presLayoutVars>
          <dgm:bulletEnabled val="1"/>
        </dgm:presLayoutVars>
      </dgm:prSet>
      <dgm:spPr/>
      <dgm:t>
        <a:bodyPr/>
        <a:lstStyle/>
        <a:p>
          <a:endParaRPr lang="en-GB"/>
        </a:p>
      </dgm:t>
    </dgm:pt>
    <dgm:pt modelId="{FABF9940-84CB-46B6-9B8E-DF55A65ABA4D}" type="pres">
      <dgm:prSet presAssocID="{B0662F56-F54C-4ECE-A7A1-3F754210EA21}" presName="arrow" presStyleLbl="node1" presStyleIdx="1" presStyleCnt="2">
        <dgm:presLayoutVars>
          <dgm:bulletEnabled val="1"/>
        </dgm:presLayoutVars>
      </dgm:prSet>
      <dgm:spPr/>
      <dgm:t>
        <a:bodyPr/>
        <a:lstStyle/>
        <a:p>
          <a:endParaRPr lang="en-GB"/>
        </a:p>
      </dgm:t>
    </dgm:pt>
  </dgm:ptLst>
  <dgm:cxnLst>
    <dgm:cxn modelId="{FE9DFDEB-80D8-40C5-B602-7AEE4B34380D}" srcId="{E5CDF36D-7312-4083-97DA-4784FE08A8ED}" destId="{CBF50B15-EB4A-440E-A1E0-0FBBD528A14D}" srcOrd="0" destOrd="0" parTransId="{B044DA4E-3AA0-4F63-8653-80BB47510FBA}" sibTransId="{F846373D-63AC-4489-9C28-B7DEB7BCCE68}"/>
    <dgm:cxn modelId="{B5CBA103-EE35-4518-A601-F02FAAB5B0E8}" type="presOf" srcId="{CBF50B15-EB4A-440E-A1E0-0FBBD528A14D}" destId="{C5EFCC2F-0C5D-471F-9B94-6A33B1292964}" srcOrd="0" destOrd="0" presId="urn:microsoft.com/office/officeart/2005/8/layout/arrow1"/>
    <dgm:cxn modelId="{B7595A87-0D55-450B-940B-46DCC0ADB206}" type="presOf" srcId="{E5CDF36D-7312-4083-97DA-4784FE08A8ED}" destId="{CB0DFEB4-1CB1-44C4-979D-03535128AFF6}" srcOrd="0" destOrd="0" presId="urn:microsoft.com/office/officeart/2005/8/layout/arrow1"/>
    <dgm:cxn modelId="{8BE87838-8885-449B-9917-4D828D7B6E03}" srcId="{E5CDF36D-7312-4083-97DA-4784FE08A8ED}" destId="{B0662F56-F54C-4ECE-A7A1-3F754210EA21}" srcOrd="1" destOrd="0" parTransId="{8DF3A106-5B6F-49F0-9827-B0DA69D037AD}" sibTransId="{2241CB29-F312-410D-93C5-CB1DD9CA3BE7}"/>
    <dgm:cxn modelId="{49C5EDF3-1327-43A7-989E-59351A3AAD81}" type="presOf" srcId="{B0662F56-F54C-4ECE-A7A1-3F754210EA21}" destId="{FABF9940-84CB-46B6-9B8E-DF55A65ABA4D}" srcOrd="0" destOrd="0" presId="urn:microsoft.com/office/officeart/2005/8/layout/arrow1"/>
    <dgm:cxn modelId="{B853C07B-5EAD-42CC-8262-099A27BD807D}" type="presParOf" srcId="{CB0DFEB4-1CB1-44C4-979D-03535128AFF6}" destId="{C5EFCC2F-0C5D-471F-9B94-6A33B1292964}" srcOrd="0" destOrd="0" presId="urn:microsoft.com/office/officeart/2005/8/layout/arrow1"/>
    <dgm:cxn modelId="{D243A2D6-00F3-4AAC-9249-43196CEE48D4}" type="presParOf" srcId="{CB0DFEB4-1CB1-44C4-979D-03535128AFF6}" destId="{FABF9940-84CB-46B6-9B8E-DF55A65ABA4D}" srcOrd="1" destOrd="0" presId="urn:microsoft.com/office/officeart/2005/8/layout/arrow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FCC2F-0C5D-471F-9B94-6A33B1292964}">
      <dsp:nvSpPr>
        <dsp:cNvPr id="0" name=""/>
        <dsp:cNvSpPr/>
      </dsp:nvSpPr>
      <dsp:spPr>
        <a:xfrm rot="16200000">
          <a:off x="247" y="222352"/>
          <a:ext cx="2837364" cy="2837364"/>
        </a:xfrm>
        <a:prstGeom prst="upArrow">
          <a:avLst>
            <a:gd name="adj1" fmla="val 50000"/>
            <a:gd name="adj2" fmla="val 35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GB" sz="4800" kern="1200" dirty="0" smtClean="0"/>
            <a:t>Why</a:t>
          </a:r>
          <a:endParaRPr lang="en-GB" sz="4800" kern="1200" dirty="0"/>
        </a:p>
      </dsp:txBody>
      <dsp:txXfrm rot="5400000">
        <a:off x="496787" y="931692"/>
        <a:ext cx="2340825" cy="1418682"/>
      </dsp:txXfrm>
    </dsp:sp>
    <dsp:sp modelId="{FABF9940-84CB-46B6-9B8E-DF55A65ABA4D}">
      <dsp:nvSpPr>
        <dsp:cNvPr id="0" name=""/>
        <dsp:cNvSpPr/>
      </dsp:nvSpPr>
      <dsp:spPr>
        <a:xfrm rot="5400000">
          <a:off x="3122555" y="222352"/>
          <a:ext cx="2837364" cy="2837364"/>
        </a:xfrm>
        <a:prstGeom prst="upArrow">
          <a:avLst>
            <a:gd name="adj1" fmla="val 50000"/>
            <a:gd name="adj2" fmla="val 35000"/>
          </a:avLst>
        </a:prstGeom>
        <a:solidFill>
          <a:schemeClr val="accent2">
            <a:hueOff val="-7797004"/>
            <a:satOff val="-11112"/>
            <a:lumOff val="2156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GB" sz="4800" kern="1200" dirty="0" smtClean="0"/>
            <a:t>How</a:t>
          </a:r>
          <a:endParaRPr lang="en-GB" sz="4800" kern="1200" dirty="0"/>
        </a:p>
      </dsp:txBody>
      <dsp:txXfrm rot="-5400000">
        <a:off x="3122556" y="931693"/>
        <a:ext cx="2340825" cy="14186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FCC2F-0C5D-471F-9B94-6A33B1292964}">
      <dsp:nvSpPr>
        <dsp:cNvPr id="0" name=""/>
        <dsp:cNvSpPr/>
      </dsp:nvSpPr>
      <dsp:spPr>
        <a:xfrm rot="16200000">
          <a:off x="561" y="157"/>
          <a:ext cx="1920933" cy="1920933"/>
        </a:xfrm>
        <a:prstGeom prst="upArrow">
          <a:avLst>
            <a:gd name="adj1" fmla="val 50000"/>
            <a:gd name="adj2" fmla="val 35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kern="1200" dirty="0" smtClean="0"/>
            <a:t>Why</a:t>
          </a:r>
          <a:endParaRPr lang="en-GB" sz="3200" kern="1200" dirty="0"/>
        </a:p>
      </dsp:txBody>
      <dsp:txXfrm rot="5400000">
        <a:off x="336725" y="480390"/>
        <a:ext cx="1584770" cy="960467"/>
      </dsp:txXfrm>
    </dsp:sp>
    <dsp:sp modelId="{FABF9940-84CB-46B6-9B8E-DF55A65ABA4D}">
      <dsp:nvSpPr>
        <dsp:cNvPr id="0" name=""/>
        <dsp:cNvSpPr/>
      </dsp:nvSpPr>
      <dsp:spPr>
        <a:xfrm rot="5400000">
          <a:off x="2223997" y="157"/>
          <a:ext cx="1920933" cy="1920933"/>
        </a:xfrm>
        <a:prstGeom prst="upArrow">
          <a:avLst>
            <a:gd name="adj1" fmla="val 50000"/>
            <a:gd name="adj2" fmla="val 35000"/>
          </a:avLst>
        </a:prstGeom>
        <a:solidFill>
          <a:schemeClr val="accent2">
            <a:hueOff val="-7797004"/>
            <a:satOff val="-11112"/>
            <a:lumOff val="2156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GB" sz="3200" kern="1200" dirty="0" smtClean="0"/>
            <a:t>How</a:t>
          </a:r>
          <a:endParaRPr lang="en-GB" sz="3200" kern="1200" dirty="0"/>
        </a:p>
      </dsp:txBody>
      <dsp:txXfrm rot="-5400000">
        <a:off x="2223998" y="480390"/>
        <a:ext cx="1584770" cy="9604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FCC2F-0C5D-471F-9B94-6A33B1292964}">
      <dsp:nvSpPr>
        <dsp:cNvPr id="0" name=""/>
        <dsp:cNvSpPr/>
      </dsp:nvSpPr>
      <dsp:spPr>
        <a:xfrm rot="16200000">
          <a:off x="95" y="229630"/>
          <a:ext cx="1091746" cy="1091746"/>
        </a:xfrm>
        <a:prstGeom prst="upArrow">
          <a:avLst>
            <a:gd name="adj1" fmla="val 50000"/>
            <a:gd name="adj2" fmla="val 35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1800" kern="1200" dirty="0" smtClean="0"/>
            <a:t>Why</a:t>
          </a:r>
          <a:endParaRPr lang="en-GB" sz="1800" kern="1200" dirty="0"/>
        </a:p>
      </dsp:txBody>
      <dsp:txXfrm rot="5400000">
        <a:off x="191152" y="502565"/>
        <a:ext cx="900690" cy="545873"/>
      </dsp:txXfrm>
    </dsp:sp>
    <dsp:sp modelId="{FABF9940-84CB-46B6-9B8E-DF55A65ABA4D}">
      <dsp:nvSpPr>
        <dsp:cNvPr id="0" name=""/>
        <dsp:cNvSpPr/>
      </dsp:nvSpPr>
      <dsp:spPr>
        <a:xfrm rot="5400000">
          <a:off x="1201385" y="229630"/>
          <a:ext cx="1091746" cy="1091746"/>
        </a:xfrm>
        <a:prstGeom prst="upArrow">
          <a:avLst>
            <a:gd name="adj1" fmla="val 50000"/>
            <a:gd name="adj2" fmla="val 35000"/>
          </a:avLst>
        </a:prstGeom>
        <a:solidFill>
          <a:schemeClr val="accent2">
            <a:hueOff val="-7797004"/>
            <a:satOff val="-11112"/>
            <a:lumOff val="2156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1800" kern="1200" dirty="0" smtClean="0"/>
            <a:t>How</a:t>
          </a:r>
          <a:endParaRPr lang="en-GB" sz="1800" kern="1200" dirty="0"/>
        </a:p>
      </dsp:txBody>
      <dsp:txXfrm rot="-5400000">
        <a:off x="1201386" y="502567"/>
        <a:ext cx="900690" cy="5458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FCC2F-0C5D-471F-9B94-6A33B1292964}">
      <dsp:nvSpPr>
        <dsp:cNvPr id="0" name=""/>
        <dsp:cNvSpPr/>
      </dsp:nvSpPr>
      <dsp:spPr>
        <a:xfrm rot="16200000">
          <a:off x="95" y="225865"/>
          <a:ext cx="1098074" cy="1098074"/>
        </a:xfrm>
        <a:prstGeom prst="upArrow">
          <a:avLst>
            <a:gd name="adj1" fmla="val 50000"/>
            <a:gd name="adj2" fmla="val 35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1800" kern="1200" dirty="0" smtClean="0"/>
            <a:t>Why</a:t>
          </a:r>
          <a:endParaRPr lang="en-GB" sz="1800" kern="1200" dirty="0"/>
        </a:p>
      </dsp:txBody>
      <dsp:txXfrm rot="5400000">
        <a:off x="192258" y="500383"/>
        <a:ext cx="905911" cy="549037"/>
      </dsp:txXfrm>
    </dsp:sp>
    <dsp:sp modelId="{FABF9940-84CB-46B6-9B8E-DF55A65ABA4D}">
      <dsp:nvSpPr>
        <dsp:cNvPr id="0" name=""/>
        <dsp:cNvSpPr/>
      </dsp:nvSpPr>
      <dsp:spPr>
        <a:xfrm rot="5400000">
          <a:off x="1208348" y="225865"/>
          <a:ext cx="1098074" cy="1098074"/>
        </a:xfrm>
        <a:prstGeom prst="upArrow">
          <a:avLst>
            <a:gd name="adj1" fmla="val 50000"/>
            <a:gd name="adj2" fmla="val 35000"/>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1800" kern="1200" dirty="0" smtClean="0"/>
            <a:t>How</a:t>
          </a:r>
          <a:endParaRPr lang="en-GB" sz="1800" kern="1200" dirty="0"/>
        </a:p>
      </dsp:txBody>
      <dsp:txXfrm rot="-5400000">
        <a:off x="1208348" y="500384"/>
        <a:ext cx="905911" cy="549037"/>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5074BF-E12B-4022-B339-11F45326B28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607887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defRPr/>
            </a:pPr>
            <a:endParaRPr lang="en-AU"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EF424D-1B79-453F-99F1-26D222B85F1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07367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36627C-C98C-4E2A-83B1-E27CF4ABEE0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358076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72BBF70-4814-4340-9B9B-07019EE480C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528927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9D651B-FDCF-4E59-B8A3-3B2DE06B926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530661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9D651B-FDCF-4E59-B8A3-3B2DE06B926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812775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106758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551600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268188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2226978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146773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366CD5-615D-4479-BDC2-FE95308E3D7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000240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5A90A8E-A042-41F1-A32A-57732E04531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7779116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E36246-C8A6-4BAA-9C54-A0360850D44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807282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666C01-19FA-4DAD-8DB3-969DAC6FC3D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2307184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0B9C15-6E2A-476A-B682-712028EEF46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654172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C4B78E-9845-4D1B-AF3C-41A62B57490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81401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530C69-7949-4D05-A0C5-D0C22E2B7D0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566415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8617FD-840B-4441-8AD9-BF39BE9F7AE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650861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DD8D8-C92D-4A36-BBC6-DD97FBAD046D}" type="slidenum">
              <a:rPr lang="en-GB" smtClean="0">
                <a:solidFill>
                  <a:prstClr val="black"/>
                </a:solidFill>
              </a:rPr>
              <a:pPr/>
              <a:t>45</a:t>
            </a:fld>
            <a:endParaRPr lang="en-GB">
              <a:solidFill>
                <a:prstClr val="black"/>
              </a:solidFill>
            </a:endParaRPr>
          </a:p>
        </p:txBody>
      </p:sp>
    </p:spTree>
    <p:extLst>
      <p:ext uri="{BB962C8B-B14F-4D97-AF65-F5344CB8AC3E}">
        <p14:creationId xmlns:p14="http://schemas.microsoft.com/office/powerpoint/2010/main" val="484304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B3CB8E-B192-4076-8399-D077BBA930C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9212862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3CA247-C994-44E4-9299-8D521F085DE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8202686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889A1A2-4E3B-464F-9BE0-6AF28F92084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6603155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DD8D8-C92D-4A36-BBC6-DD97FBAD046D}"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1723565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DD8D8-C92D-4A36-BBC6-DD97FBAD046D}"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3992002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436CE95-4C4C-4C75-8684-9D78D87A4C7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90533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DD8D8-C92D-4A36-BBC6-DD97FBAD046D}"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1461490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ADD8D8-C92D-4A36-BBC6-DD97FBAD046D}"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763245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720233D-0686-496B-97A9-5D01E7567CF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2134510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4.emf"/></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3806232"/>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3823550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17390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smtClean="0">
                <a:solidFill>
                  <a:sysClr val="windowText" lastClr="000000"/>
                </a:solidFill>
              </a:endParaRPr>
            </a:p>
          </p:txBody>
        </p:sp>
      </p:grpSp>
    </p:spTree>
    <p:extLst>
      <p:ext uri="{BB962C8B-B14F-4D97-AF65-F5344CB8AC3E}">
        <p14:creationId xmlns:p14="http://schemas.microsoft.com/office/powerpoint/2010/main" val="26897345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752955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605415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5351005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108606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3570827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401805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65553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923718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1686156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693884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291897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343970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726671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131079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61246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65651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32706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89274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421496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9935188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2" y="1062135"/>
            <a:ext cx="9327357" cy="2435131"/>
          </a:xfrm>
        </p:spPr>
        <p:txBody>
          <a:bodyPr anchor="b"/>
          <a:lstStyle>
            <a:lvl1pPr algn="ctr">
              <a:defRPr sz="6100"/>
            </a:lvl1pPr>
          </a:lstStyle>
          <a:p>
            <a:r>
              <a:rPr lang="en-US" dirty="0" smtClean="0"/>
              <a:t>Click to edit Master title style</a:t>
            </a:r>
            <a:endParaRPr lang="en-GB" dirty="0"/>
          </a:p>
        </p:txBody>
      </p:sp>
      <p:sp>
        <p:nvSpPr>
          <p:cNvPr id="3" name="Subtitle 2"/>
          <p:cNvSpPr>
            <a:spLocks noGrp="1"/>
          </p:cNvSpPr>
          <p:nvPr>
            <p:ph type="subTitle" idx="1"/>
          </p:nvPr>
        </p:nvSpPr>
        <p:spPr>
          <a:xfrm>
            <a:off x="1554562" y="3673745"/>
            <a:ext cx="9327357" cy="523733"/>
          </a:xfrm>
        </p:spPr>
        <p:txBody>
          <a:bodyPr/>
          <a:lstStyle>
            <a:lvl1pPr marL="0" indent="0" algn="ctr">
              <a:buNone/>
              <a:defRPr sz="2400"/>
            </a:lvl1pPr>
            <a:lvl2pPr marL="466160" indent="0" algn="ctr">
              <a:buNone/>
              <a:defRPr sz="2000"/>
            </a:lvl2pPr>
            <a:lvl3pPr marL="932322" indent="0" algn="ctr">
              <a:buNone/>
              <a:defRPr sz="1800"/>
            </a:lvl3pPr>
            <a:lvl4pPr marL="1398484" indent="0" algn="ctr">
              <a:buNone/>
              <a:defRPr sz="1600"/>
            </a:lvl4pPr>
            <a:lvl5pPr marL="1864644" indent="0" algn="ctr">
              <a:buNone/>
              <a:defRPr sz="1600"/>
            </a:lvl5pPr>
            <a:lvl6pPr marL="2330806" indent="0" algn="ctr">
              <a:buNone/>
              <a:defRPr sz="1600"/>
            </a:lvl6pPr>
            <a:lvl7pPr marL="2796968" indent="0" algn="ctr">
              <a:buNone/>
              <a:defRPr sz="1600"/>
            </a:lvl7pPr>
            <a:lvl8pPr marL="3263129" indent="0" algn="ctr">
              <a:buNone/>
              <a:defRPr sz="1600"/>
            </a:lvl8pPr>
            <a:lvl9pPr marL="372929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a:xfrm>
            <a:off x="855010" y="6482892"/>
            <a:ext cx="3342303" cy="372394"/>
          </a:xfrm>
          <a:prstGeom prst="rect">
            <a:avLst/>
          </a:prstGeom>
        </p:spPr>
        <p:txBody>
          <a:bodyPr lIns="91413" tIns="45708" rIns="91413" bIns="45708"/>
          <a:lstStyle/>
          <a:p>
            <a:fld id="{32BBB0DB-4C7F-44CF-8DEC-27809C39BE81}" type="datetimeFigureOut">
              <a:rPr lang="en-GB" smtClean="0">
                <a:solidFill>
                  <a:srgbClr val="FFFFFF"/>
                </a:solidFill>
              </a:rPr>
              <a:pPr/>
              <a:t>06/12/2012</a:t>
            </a:fld>
            <a:endParaRPr lang="en-GB">
              <a:solidFill>
                <a:srgbClr val="FFFFFF"/>
              </a:solidFill>
            </a:endParaRPr>
          </a:p>
        </p:txBody>
      </p:sp>
      <p:sp>
        <p:nvSpPr>
          <p:cNvPr id="5" name="Footer Placeholder 4"/>
          <p:cNvSpPr>
            <a:spLocks noGrp="1"/>
          </p:cNvSpPr>
          <p:nvPr>
            <p:ph type="ftr" sz="quarter" idx="11"/>
          </p:nvPr>
        </p:nvSpPr>
        <p:spPr>
          <a:xfrm>
            <a:off x="4741409" y="6482892"/>
            <a:ext cx="2953663" cy="372394"/>
          </a:xfrm>
          <a:prstGeom prst="rect">
            <a:avLst/>
          </a:prstGeom>
        </p:spPr>
        <p:txBody>
          <a:bodyPr lIns="91413" tIns="45708" rIns="91413" bIns="45708"/>
          <a:lstStyle/>
          <a:p>
            <a:endParaRPr lang="en-GB">
              <a:solidFill>
                <a:srgbClr val="FFFFFF"/>
              </a:solidFill>
            </a:endParaRPr>
          </a:p>
        </p:txBody>
      </p:sp>
      <p:sp>
        <p:nvSpPr>
          <p:cNvPr id="6" name="Slide Number Placeholder 5"/>
          <p:cNvSpPr>
            <a:spLocks noGrp="1"/>
          </p:cNvSpPr>
          <p:nvPr>
            <p:ph type="sldNum" sz="quarter" idx="12"/>
          </p:nvPr>
        </p:nvSpPr>
        <p:spPr>
          <a:xfrm>
            <a:off x="8239168" y="6482892"/>
            <a:ext cx="3342303" cy="372394"/>
          </a:xfrm>
          <a:prstGeom prst="rect">
            <a:avLst/>
          </a:prstGeom>
        </p:spPr>
        <p:txBody>
          <a:bodyPr lIns="91413" tIns="45708" rIns="91413" bIns="45708"/>
          <a:lstStyle/>
          <a:p>
            <a:fld id="{01DA47FC-1424-497F-A972-4FF4D9960261}" type="slidenum">
              <a:rPr lang="en-GB" smtClean="0">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1642520972"/>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19242"/>
          </a:xfrm>
        </p:spPr>
        <p:txBody>
          <a:bodyPr anchor="b"/>
          <a:lstStyle>
            <a:lvl1pPr>
              <a:defRPr sz="6100"/>
            </a:lvl1pPr>
          </a:lstStyle>
          <a:p>
            <a:r>
              <a:rPr lang="en-US" smtClean="0"/>
              <a:t>Click to edit Master title style</a:t>
            </a:r>
            <a:endParaRPr lang="en-GB"/>
          </a:p>
        </p:txBody>
      </p:sp>
      <p:sp>
        <p:nvSpPr>
          <p:cNvPr id="3" name="Text Placeholder 2"/>
          <p:cNvSpPr>
            <a:spLocks noGrp="1"/>
          </p:cNvSpPr>
          <p:nvPr>
            <p:ph type="body" idx="1"/>
          </p:nvPr>
        </p:nvSpPr>
        <p:spPr>
          <a:xfrm>
            <a:off x="848530" y="4680828"/>
            <a:ext cx="10726460" cy="523733"/>
          </a:xfrm>
        </p:spPr>
        <p:txBody>
          <a:bodyPr/>
          <a:lstStyle>
            <a:lvl1pPr marL="0" indent="0">
              <a:buNone/>
              <a:defRPr sz="2400"/>
            </a:lvl1pPr>
            <a:lvl2pPr marL="466160" indent="0">
              <a:buNone/>
              <a:defRPr sz="2000"/>
            </a:lvl2pPr>
            <a:lvl3pPr marL="932322" indent="0">
              <a:buNone/>
              <a:defRPr sz="1800"/>
            </a:lvl3pPr>
            <a:lvl4pPr marL="1398484" indent="0">
              <a:buNone/>
              <a:defRPr sz="1600"/>
            </a:lvl4pPr>
            <a:lvl5pPr marL="1864644" indent="0">
              <a:buNone/>
              <a:defRPr sz="1600"/>
            </a:lvl5pPr>
            <a:lvl6pPr marL="2330806" indent="0">
              <a:buNone/>
              <a:defRPr sz="1600"/>
            </a:lvl6pPr>
            <a:lvl7pPr marL="2796968" indent="0">
              <a:buNone/>
              <a:defRPr sz="1600"/>
            </a:lvl7pPr>
            <a:lvl8pPr marL="3263129" indent="0">
              <a:buNone/>
              <a:defRPr sz="1600"/>
            </a:lvl8pPr>
            <a:lvl9pPr marL="3729290" indent="0">
              <a:buNone/>
              <a:defRPr sz="1600"/>
            </a:lvl9pPr>
          </a:lstStyle>
          <a:p>
            <a:pPr lvl="0"/>
            <a:r>
              <a:rPr lang="en-US" smtClean="0"/>
              <a:t>Click to edit Master text styles</a:t>
            </a:r>
          </a:p>
        </p:txBody>
      </p:sp>
      <p:sp>
        <p:nvSpPr>
          <p:cNvPr id="4" name="Date Placeholder 3"/>
          <p:cNvSpPr>
            <a:spLocks noGrp="1"/>
          </p:cNvSpPr>
          <p:nvPr>
            <p:ph type="dt" sz="half" idx="10"/>
          </p:nvPr>
        </p:nvSpPr>
        <p:spPr>
          <a:xfrm>
            <a:off x="855010" y="6482892"/>
            <a:ext cx="3342303" cy="372394"/>
          </a:xfrm>
          <a:prstGeom prst="rect">
            <a:avLst/>
          </a:prstGeom>
        </p:spPr>
        <p:txBody>
          <a:bodyPr lIns="91413" tIns="45708" rIns="91413" bIns="45708"/>
          <a:lstStyle/>
          <a:p>
            <a:fld id="{32BBB0DB-4C7F-44CF-8DEC-27809C39BE81}" type="datetimeFigureOut">
              <a:rPr lang="en-GB" smtClean="0">
                <a:solidFill>
                  <a:srgbClr val="FFFFFF"/>
                </a:solidFill>
              </a:rPr>
              <a:pPr/>
              <a:t>06/12/2012</a:t>
            </a:fld>
            <a:endParaRPr lang="en-GB">
              <a:solidFill>
                <a:srgbClr val="FFFFFF"/>
              </a:solidFill>
            </a:endParaRPr>
          </a:p>
        </p:txBody>
      </p:sp>
      <p:sp>
        <p:nvSpPr>
          <p:cNvPr id="5" name="Footer Placeholder 4"/>
          <p:cNvSpPr>
            <a:spLocks noGrp="1"/>
          </p:cNvSpPr>
          <p:nvPr>
            <p:ph type="ftr" sz="quarter" idx="11"/>
          </p:nvPr>
        </p:nvSpPr>
        <p:spPr>
          <a:xfrm>
            <a:off x="4741409" y="6482892"/>
            <a:ext cx="2953663" cy="372394"/>
          </a:xfrm>
          <a:prstGeom prst="rect">
            <a:avLst/>
          </a:prstGeom>
        </p:spPr>
        <p:txBody>
          <a:bodyPr lIns="91413" tIns="45708" rIns="91413" bIns="45708"/>
          <a:lstStyle/>
          <a:p>
            <a:endParaRPr lang="en-GB">
              <a:solidFill>
                <a:srgbClr val="FFFFFF"/>
              </a:solidFill>
            </a:endParaRPr>
          </a:p>
        </p:txBody>
      </p:sp>
      <p:sp>
        <p:nvSpPr>
          <p:cNvPr id="6" name="Slide Number Placeholder 5"/>
          <p:cNvSpPr>
            <a:spLocks noGrp="1"/>
          </p:cNvSpPr>
          <p:nvPr>
            <p:ph type="sldNum" sz="quarter" idx="12"/>
          </p:nvPr>
        </p:nvSpPr>
        <p:spPr>
          <a:xfrm>
            <a:off x="8239168" y="6482892"/>
            <a:ext cx="3342303" cy="372394"/>
          </a:xfrm>
          <a:prstGeom prst="rect">
            <a:avLst/>
          </a:prstGeom>
        </p:spPr>
        <p:txBody>
          <a:bodyPr lIns="91413" tIns="45708" rIns="91413" bIns="45708"/>
          <a:lstStyle/>
          <a:p>
            <a:fld id="{01DA47FC-1424-497F-A972-4FF4D9960261}" type="slidenum">
              <a:rPr lang="en-GB" smtClean="0">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41047593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55011" y="1861971"/>
            <a:ext cx="5285502" cy="1961371"/>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295965" y="1861971"/>
            <a:ext cx="5285502" cy="1961371"/>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855010" y="6482892"/>
            <a:ext cx="3342303" cy="372394"/>
          </a:xfrm>
          <a:prstGeom prst="rect">
            <a:avLst/>
          </a:prstGeom>
        </p:spPr>
        <p:txBody>
          <a:bodyPr lIns="91413" tIns="45708" rIns="91413" bIns="45708"/>
          <a:lstStyle/>
          <a:p>
            <a:fld id="{32BBB0DB-4C7F-44CF-8DEC-27809C39BE81}" type="datetimeFigureOut">
              <a:rPr lang="en-GB" smtClean="0">
                <a:solidFill>
                  <a:srgbClr val="FFFFFF"/>
                </a:solidFill>
              </a:rPr>
              <a:pPr/>
              <a:t>06/12/2012</a:t>
            </a:fld>
            <a:endParaRPr lang="en-GB">
              <a:solidFill>
                <a:srgbClr val="FFFFFF"/>
              </a:solidFill>
            </a:endParaRPr>
          </a:p>
        </p:txBody>
      </p:sp>
      <p:sp>
        <p:nvSpPr>
          <p:cNvPr id="6" name="Footer Placeholder 5"/>
          <p:cNvSpPr>
            <a:spLocks noGrp="1"/>
          </p:cNvSpPr>
          <p:nvPr>
            <p:ph type="ftr" sz="quarter" idx="11"/>
          </p:nvPr>
        </p:nvSpPr>
        <p:spPr>
          <a:xfrm>
            <a:off x="4741409" y="6482892"/>
            <a:ext cx="2953663" cy="372394"/>
          </a:xfrm>
          <a:prstGeom prst="rect">
            <a:avLst/>
          </a:prstGeom>
        </p:spPr>
        <p:txBody>
          <a:bodyPr lIns="91413" tIns="45708" rIns="91413" bIns="45708"/>
          <a:lstStyle/>
          <a:p>
            <a:endParaRPr lang="en-GB">
              <a:solidFill>
                <a:srgbClr val="FFFFFF"/>
              </a:solidFill>
            </a:endParaRPr>
          </a:p>
        </p:txBody>
      </p:sp>
      <p:sp>
        <p:nvSpPr>
          <p:cNvPr id="7" name="Slide Number Placeholder 6"/>
          <p:cNvSpPr>
            <a:spLocks noGrp="1"/>
          </p:cNvSpPr>
          <p:nvPr>
            <p:ph type="sldNum" sz="quarter" idx="12"/>
          </p:nvPr>
        </p:nvSpPr>
        <p:spPr>
          <a:xfrm>
            <a:off x="8239168" y="6482892"/>
            <a:ext cx="3342303" cy="372394"/>
          </a:xfrm>
          <a:prstGeom prst="rect">
            <a:avLst/>
          </a:prstGeom>
        </p:spPr>
        <p:txBody>
          <a:bodyPr lIns="91413" tIns="45708" rIns="91413" bIns="45708"/>
          <a:lstStyle/>
          <a:p>
            <a:fld id="{01DA47FC-1424-497F-A972-4FF4D9960261}" type="slidenum">
              <a:rPr lang="en-GB" smtClean="0">
                <a:solidFill>
                  <a:srgbClr val="FFFFFF"/>
                </a:solidFill>
              </a:rPr>
              <a:pPr/>
              <a:t>‹#›</a:t>
            </a:fld>
            <a:endParaRPr lang="en-GB">
              <a:solidFill>
                <a:srgbClr val="FFFFFF"/>
              </a:solidFill>
            </a:endParaRPr>
          </a:p>
        </p:txBody>
      </p:sp>
    </p:spTree>
    <p:extLst>
      <p:ext uri="{BB962C8B-B14F-4D97-AF65-F5344CB8AC3E}">
        <p14:creationId xmlns:p14="http://schemas.microsoft.com/office/powerpoint/2010/main" val="28810877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03325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8014590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638986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761371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999858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94668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131875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1141568"/>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787481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53339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847487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155679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6969452"/>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730233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8443833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473371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622454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460455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9576115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494972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90434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876179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269894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02070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8471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37856315"/>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4268816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2347383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6303168"/>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117800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34329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1240877"/>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6356738"/>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161161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5476436"/>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4727787"/>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9603948"/>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347915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121464"/>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780333"/>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80581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heme" Target="../theme/theme3.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7.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4.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image" Target="../media/image7.png"/><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theme" Target="../theme/theme5.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18" Type="http://schemas.openxmlformats.org/officeDocument/2006/relationships/slideLayout" Target="../slideLayouts/slideLayout97.xml"/><Relationship Id="rId3" Type="http://schemas.openxmlformats.org/officeDocument/2006/relationships/slideLayout" Target="../slideLayouts/slideLayout82.xml"/><Relationship Id="rId21" Type="http://schemas.openxmlformats.org/officeDocument/2006/relationships/slideLayout" Target="../slideLayouts/slideLayout100.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slideLayout" Target="../slideLayouts/slideLayout96.xml"/><Relationship Id="rId2" Type="http://schemas.openxmlformats.org/officeDocument/2006/relationships/slideLayout" Target="../slideLayouts/slideLayout81.xml"/><Relationship Id="rId16" Type="http://schemas.openxmlformats.org/officeDocument/2006/relationships/slideLayout" Target="../slideLayouts/slideLayout95.xml"/><Relationship Id="rId20" Type="http://schemas.openxmlformats.org/officeDocument/2006/relationships/slideLayout" Target="../slideLayouts/slideLayout99.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24" Type="http://schemas.openxmlformats.org/officeDocument/2006/relationships/image" Target="../media/image1.png"/><Relationship Id="rId5" Type="http://schemas.openxmlformats.org/officeDocument/2006/relationships/slideLayout" Target="../slideLayouts/slideLayout84.xml"/><Relationship Id="rId15" Type="http://schemas.openxmlformats.org/officeDocument/2006/relationships/slideLayout" Target="../slideLayouts/slideLayout94.xml"/><Relationship Id="rId23" Type="http://schemas.openxmlformats.org/officeDocument/2006/relationships/theme" Target="../theme/theme6.xml"/><Relationship Id="rId10" Type="http://schemas.openxmlformats.org/officeDocument/2006/relationships/slideLayout" Target="../slideLayouts/slideLayout89.xml"/><Relationship Id="rId19" Type="http://schemas.openxmlformats.org/officeDocument/2006/relationships/slideLayout" Target="../slideLayouts/slideLayout98.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 Id="rId22"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330577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25659433"/>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6847433"/>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 id="2147484247" r:id="rId4"/>
    <p:sldLayoutId id="2147484248" r:id="rId5"/>
    <p:sldLayoutId id="2147484249" r:id="rId6"/>
    <p:sldLayoutId id="2147484250" r:id="rId7"/>
    <p:sldLayoutId id="2147484251" r:id="rId8"/>
    <p:sldLayoutId id="2147484252" r:id="rId9"/>
    <p:sldLayoutId id="214748425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03423387"/>
      </p:ext>
    </p:extLst>
  </p:cSld>
  <p:clrMap bg1="dk1" tx1="lt1" bg2="dk2" tx2="lt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 id="2147484268" r:id="rId14"/>
    <p:sldLayoutId id="2147484269" r:id="rId15"/>
    <p:sldLayoutId id="2147484270" r:id="rId16"/>
    <p:sldLayoutId id="2147484271" r:id="rId17"/>
    <p:sldLayoutId id="2147484272" r:id="rId18"/>
    <p:sldLayoutId id="2147484273" r:id="rId19"/>
    <p:sldLayoutId id="2147484274" r:id="rId20"/>
    <p:sldLayoutId id="2147484275" r:id="rId21"/>
    <p:sldLayoutId id="214748427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6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emf"/></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8.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9.xml"/><Relationship Id="rId1" Type="http://schemas.openxmlformats.org/officeDocument/2006/relationships/vmlDrawing" Target="../drawings/vmlDrawing1.vml"/><Relationship Id="rId4" Type="http://schemas.openxmlformats.org/officeDocument/2006/relationships/image" Target="../media/image26.wmf"/></Relationships>
</file>

<file path=ppt/slides/_rels/slide3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8.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6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myspc.sharepointconference.com/" TargetMode="External"/><Relationship Id="rId1" Type="http://schemas.openxmlformats.org/officeDocument/2006/relationships/slideLayout" Target="../slideLayouts/slideLayout7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9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Align to organisation goals</a:t>
            </a:r>
            <a:endParaRPr lang="en-GB" dirty="0"/>
          </a:p>
        </p:txBody>
      </p:sp>
      <p:sp>
        <p:nvSpPr>
          <p:cNvPr id="3" name="Text Placeholder 2"/>
          <p:cNvSpPr>
            <a:spLocks noGrp="1"/>
          </p:cNvSpPr>
          <p:nvPr>
            <p:ph type="body" sz="quarter" idx="10"/>
          </p:nvPr>
        </p:nvSpPr>
        <p:spPr>
          <a:xfrm>
            <a:off x="274638" y="1212850"/>
            <a:ext cx="11887200" cy="738664"/>
          </a:xfrm>
        </p:spPr>
        <p:txBody>
          <a:bodyPr/>
          <a:lstStyle/>
          <a:p>
            <a:endParaRPr lang="en-GB" dirty="0"/>
          </a:p>
        </p:txBody>
      </p:sp>
      <p:graphicFrame>
        <p:nvGraphicFramePr>
          <p:cNvPr id="4" name="Diagram 3"/>
          <p:cNvGraphicFramePr/>
          <p:nvPr>
            <p:extLst>
              <p:ext uri="{D42A27DB-BD31-4B8C-83A1-F6EECF244321}">
                <p14:modId xmlns:p14="http://schemas.microsoft.com/office/powerpoint/2010/main" val="978946972"/>
              </p:ext>
            </p:extLst>
          </p:nvPr>
        </p:nvGraphicFramePr>
        <p:xfrm>
          <a:off x="2913386" y="2040898"/>
          <a:ext cx="5959920" cy="32820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32237" y="4663683"/>
            <a:ext cx="3657601" cy="954107"/>
          </a:xfrm>
          <a:prstGeom prst="rect">
            <a:avLst/>
          </a:prstGeom>
        </p:spPr>
        <p:txBody>
          <a:bodyPr wrap="square" lIns="91413" tIns="45708" rIns="91413" bIns="45708">
            <a:spAutoFit/>
          </a:bodyPr>
          <a:lstStyle/>
          <a:p>
            <a:pPr algn="ctr"/>
            <a:r>
              <a:rPr lang="en-US" sz="2800" b="1" dirty="0">
                <a:solidFill>
                  <a:srgbClr val="505050"/>
                </a:solidFill>
              </a:rPr>
              <a:t>What</a:t>
            </a:r>
            <a:r>
              <a:rPr lang="en-US" sz="2800" dirty="0">
                <a:solidFill>
                  <a:srgbClr val="505050"/>
                </a:solidFill>
              </a:rPr>
              <a:t/>
            </a:r>
            <a:br>
              <a:rPr lang="en-US" sz="2800" dirty="0">
                <a:solidFill>
                  <a:srgbClr val="505050"/>
                </a:solidFill>
              </a:rPr>
            </a:br>
            <a:r>
              <a:rPr lang="en-US" sz="2800" dirty="0">
                <a:solidFill>
                  <a:srgbClr val="505050"/>
                </a:solidFill>
              </a:rPr>
              <a:t>you are trying to do</a:t>
            </a:r>
          </a:p>
        </p:txBody>
      </p:sp>
      <p:sp>
        <p:nvSpPr>
          <p:cNvPr id="6" name="Rectangle 5"/>
          <p:cNvSpPr/>
          <p:nvPr/>
        </p:nvSpPr>
        <p:spPr>
          <a:xfrm>
            <a:off x="252996" y="2678525"/>
            <a:ext cx="2198569" cy="2246769"/>
          </a:xfrm>
          <a:prstGeom prst="rect">
            <a:avLst/>
          </a:prstGeom>
        </p:spPr>
        <p:txBody>
          <a:bodyPr wrap="square" lIns="91413" tIns="45708" rIns="91413" bIns="45708">
            <a:spAutoFit/>
          </a:bodyPr>
          <a:lstStyle/>
          <a:p>
            <a:r>
              <a:rPr lang="en-US" sz="2800" dirty="0">
                <a:solidFill>
                  <a:srgbClr val="505050"/>
                </a:solidFill>
              </a:rPr>
              <a:t>Draw to the left </a:t>
            </a:r>
            <a:r>
              <a:rPr lang="en-US" sz="2800" b="1" dirty="0">
                <a:solidFill>
                  <a:srgbClr val="505050"/>
                </a:solidFill>
              </a:rPr>
              <a:t>why </a:t>
            </a:r>
            <a:r>
              <a:rPr lang="en-US" sz="2800" dirty="0">
                <a:solidFill>
                  <a:srgbClr val="505050"/>
                </a:solidFill>
              </a:rPr>
              <a:t>are we doing this?</a:t>
            </a:r>
          </a:p>
          <a:p>
            <a:endParaRPr lang="en-US" sz="2800" dirty="0">
              <a:solidFill>
                <a:srgbClr val="505050"/>
              </a:solidFill>
            </a:endParaRPr>
          </a:p>
        </p:txBody>
      </p:sp>
      <p:sp>
        <p:nvSpPr>
          <p:cNvPr id="7" name="Rectangle 6"/>
          <p:cNvSpPr/>
          <p:nvPr/>
        </p:nvSpPr>
        <p:spPr>
          <a:xfrm>
            <a:off x="9418639" y="2678524"/>
            <a:ext cx="2198569" cy="2246769"/>
          </a:xfrm>
          <a:prstGeom prst="rect">
            <a:avLst/>
          </a:prstGeom>
        </p:spPr>
        <p:txBody>
          <a:bodyPr wrap="square" lIns="91413" tIns="45708" rIns="91413" bIns="45708">
            <a:spAutoFit/>
          </a:bodyPr>
          <a:lstStyle/>
          <a:p>
            <a:r>
              <a:rPr lang="en-US" sz="2800" dirty="0">
                <a:solidFill>
                  <a:srgbClr val="505050"/>
                </a:solidFill>
              </a:rPr>
              <a:t>Draw to the right </a:t>
            </a:r>
            <a:r>
              <a:rPr lang="en-US" sz="2800" b="1" dirty="0">
                <a:solidFill>
                  <a:srgbClr val="505050"/>
                </a:solidFill>
              </a:rPr>
              <a:t>how </a:t>
            </a:r>
            <a:r>
              <a:rPr lang="en-US" sz="2800" dirty="0">
                <a:solidFill>
                  <a:srgbClr val="505050"/>
                </a:solidFill>
              </a:rPr>
              <a:t>are we doing this?</a:t>
            </a:r>
          </a:p>
          <a:p>
            <a:endParaRPr lang="en-US" sz="2800" dirty="0">
              <a:solidFill>
                <a:srgbClr val="505050"/>
              </a:solidFill>
            </a:endParaRPr>
          </a:p>
        </p:txBody>
      </p:sp>
    </p:spTree>
    <p:extLst>
      <p:ext uri="{BB962C8B-B14F-4D97-AF65-F5344CB8AC3E}">
        <p14:creationId xmlns:p14="http://schemas.microsoft.com/office/powerpoint/2010/main" val="21926040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Align to organisation goals</a:t>
            </a:r>
            <a:endParaRPr lang="en-GB" dirty="0"/>
          </a:p>
        </p:txBody>
      </p:sp>
      <p:sp>
        <p:nvSpPr>
          <p:cNvPr id="3" name="Text Placeholder 2"/>
          <p:cNvSpPr>
            <a:spLocks noGrp="1"/>
          </p:cNvSpPr>
          <p:nvPr>
            <p:ph type="body" sz="quarter" idx="10"/>
          </p:nvPr>
        </p:nvSpPr>
        <p:spPr>
          <a:xfrm>
            <a:off x="274638" y="1212850"/>
            <a:ext cx="11887200" cy="738664"/>
          </a:xfrm>
        </p:spPr>
        <p:txBody>
          <a:bodyPr/>
          <a:lstStyle/>
          <a:p>
            <a:endParaRPr lang="en-GB" dirty="0"/>
          </a:p>
        </p:txBody>
      </p:sp>
      <p:graphicFrame>
        <p:nvGraphicFramePr>
          <p:cNvPr id="4" name="Diagram 3"/>
          <p:cNvGraphicFramePr/>
          <p:nvPr>
            <p:extLst>
              <p:ext uri="{D42A27DB-BD31-4B8C-83A1-F6EECF244321}">
                <p14:modId xmlns:p14="http://schemas.microsoft.com/office/powerpoint/2010/main" val="1992873977"/>
              </p:ext>
            </p:extLst>
          </p:nvPr>
        </p:nvGraphicFramePr>
        <p:xfrm>
          <a:off x="3932238" y="2590049"/>
          <a:ext cx="4145492" cy="1921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bwMode="auto">
          <a:xfrm>
            <a:off x="8504238" y="2125663"/>
            <a:ext cx="1828800" cy="2743200"/>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US" sz="2000" dirty="0">
                <a:gradFill>
                  <a:gsLst>
                    <a:gs pos="0">
                      <a:srgbClr val="FFFFFF"/>
                    </a:gs>
                    <a:gs pos="100000">
                      <a:srgbClr val="FFFFFF"/>
                    </a:gs>
                  </a:gsLst>
                  <a:lin ang="5400000" scaled="0"/>
                </a:gradFill>
              </a:rPr>
              <a:t>Solution</a:t>
            </a:r>
          </a:p>
        </p:txBody>
      </p:sp>
      <p:sp>
        <p:nvSpPr>
          <p:cNvPr id="6" name="Rectangle 5"/>
          <p:cNvSpPr/>
          <p:nvPr/>
        </p:nvSpPr>
        <p:spPr bwMode="auto">
          <a:xfrm>
            <a:off x="1189038" y="2125663"/>
            <a:ext cx="1828800" cy="2743200"/>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US" sz="2000" dirty="0" err="1">
                <a:gradFill>
                  <a:gsLst>
                    <a:gs pos="0">
                      <a:srgbClr val="FFFFFF"/>
                    </a:gs>
                    <a:gs pos="100000">
                      <a:srgbClr val="FFFFFF"/>
                    </a:gs>
                  </a:gsLst>
                  <a:lin ang="5400000" scaled="0"/>
                </a:gradFill>
              </a:rPr>
              <a:t>Organisation</a:t>
            </a:r>
            <a:r>
              <a:rPr lang="en-US" sz="2000" dirty="0">
                <a:gradFill>
                  <a:gsLst>
                    <a:gs pos="0">
                      <a:srgbClr val="FFFFFF"/>
                    </a:gs>
                    <a:gs pos="100000">
                      <a:srgbClr val="FFFFFF"/>
                    </a:gs>
                  </a:gsLst>
                  <a:lin ang="5400000" scaled="0"/>
                </a:gradFill>
              </a:rPr>
              <a:t> Goals</a:t>
            </a:r>
          </a:p>
        </p:txBody>
      </p:sp>
    </p:spTree>
    <p:extLst>
      <p:ext uri="{BB962C8B-B14F-4D97-AF65-F5344CB8AC3E}">
        <p14:creationId xmlns:p14="http://schemas.microsoft.com/office/powerpoint/2010/main" val="263812092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Align to organisation goals</a:t>
            </a:r>
            <a:endParaRPr lang="en-GB" dirty="0"/>
          </a:p>
        </p:txBody>
      </p:sp>
      <p:sp>
        <p:nvSpPr>
          <p:cNvPr id="3" name="Text Placeholder 2"/>
          <p:cNvSpPr>
            <a:spLocks noGrp="1"/>
          </p:cNvSpPr>
          <p:nvPr>
            <p:ph type="body" sz="quarter" idx="10"/>
          </p:nvPr>
        </p:nvSpPr>
        <p:spPr>
          <a:xfrm>
            <a:off x="274638" y="1212850"/>
            <a:ext cx="11887200" cy="738664"/>
          </a:xfrm>
        </p:spPr>
        <p:txBody>
          <a:bodyPr/>
          <a:lstStyle/>
          <a:p>
            <a:endParaRPr lang="en-GB" dirty="0"/>
          </a:p>
        </p:txBody>
      </p:sp>
      <p:graphicFrame>
        <p:nvGraphicFramePr>
          <p:cNvPr id="4" name="Diagram 3"/>
          <p:cNvGraphicFramePr/>
          <p:nvPr>
            <p:extLst>
              <p:ext uri="{D42A27DB-BD31-4B8C-83A1-F6EECF244321}">
                <p14:modId xmlns:p14="http://schemas.microsoft.com/office/powerpoint/2010/main" val="49984353"/>
              </p:ext>
            </p:extLst>
          </p:nvPr>
        </p:nvGraphicFramePr>
        <p:xfrm>
          <a:off x="6923862" y="3061256"/>
          <a:ext cx="2293227" cy="1551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bwMode="auto">
          <a:xfrm>
            <a:off x="9418641" y="2662392"/>
            <a:ext cx="914400" cy="2224072"/>
          </a:xfrm>
          <a:prstGeom prst="rect">
            <a:avLst/>
          </a:prstGeom>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US" sz="2000" dirty="0">
                <a:gradFill>
                  <a:gsLst>
                    <a:gs pos="0">
                      <a:srgbClr val="FFFFFF"/>
                    </a:gs>
                    <a:gs pos="100000">
                      <a:srgbClr val="FFFFFF"/>
                    </a:gs>
                  </a:gsLst>
                  <a:lin ang="5400000" scaled="0"/>
                </a:gradFill>
              </a:rPr>
              <a:t>Feature</a:t>
            </a:r>
          </a:p>
        </p:txBody>
      </p:sp>
      <p:sp>
        <p:nvSpPr>
          <p:cNvPr id="6" name="Rectangle 5"/>
          <p:cNvSpPr/>
          <p:nvPr/>
        </p:nvSpPr>
        <p:spPr bwMode="auto">
          <a:xfrm>
            <a:off x="5757864" y="2671903"/>
            <a:ext cx="968004" cy="2214563"/>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US" sz="2000" dirty="0">
                <a:gradFill>
                  <a:gsLst>
                    <a:gs pos="0">
                      <a:srgbClr val="FFFFFF"/>
                    </a:gs>
                    <a:gs pos="100000">
                      <a:srgbClr val="FFFFFF"/>
                    </a:gs>
                  </a:gsLst>
                  <a:lin ang="5400000" scaled="0"/>
                </a:gradFill>
              </a:rPr>
              <a:t>Solution</a:t>
            </a:r>
          </a:p>
        </p:txBody>
      </p:sp>
      <p:graphicFrame>
        <p:nvGraphicFramePr>
          <p:cNvPr id="7" name="Diagram 6"/>
          <p:cNvGraphicFramePr/>
          <p:nvPr>
            <p:extLst>
              <p:ext uri="{D42A27DB-BD31-4B8C-83A1-F6EECF244321}">
                <p14:modId xmlns:p14="http://schemas.microsoft.com/office/powerpoint/2010/main" val="1977892759"/>
              </p:ext>
            </p:extLst>
          </p:nvPr>
        </p:nvGraphicFramePr>
        <p:xfrm>
          <a:off x="3346518" y="3062461"/>
          <a:ext cx="2306519" cy="154980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Rectangle 7"/>
          <p:cNvSpPr/>
          <p:nvPr/>
        </p:nvSpPr>
        <p:spPr bwMode="auto">
          <a:xfrm>
            <a:off x="2049834" y="2662395"/>
            <a:ext cx="968004" cy="2214563"/>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US" sz="2000" dirty="0">
                <a:gradFill>
                  <a:gsLst>
                    <a:gs pos="0">
                      <a:srgbClr val="FFFFFF"/>
                    </a:gs>
                    <a:gs pos="100000">
                      <a:srgbClr val="FFFFFF"/>
                    </a:gs>
                  </a:gsLst>
                  <a:lin ang="5400000" scaled="0"/>
                </a:gradFill>
              </a:rPr>
              <a:t>Goals</a:t>
            </a:r>
          </a:p>
        </p:txBody>
      </p:sp>
      <p:sp>
        <p:nvSpPr>
          <p:cNvPr id="9" name="Rectangle 8"/>
          <p:cNvSpPr/>
          <p:nvPr/>
        </p:nvSpPr>
        <p:spPr>
          <a:xfrm>
            <a:off x="3836688" y="5350304"/>
            <a:ext cx="4810356" cy="830997"/>
          </a:xfrm>
          <a:prstGeom prst="rect">
            <a:avLst/>
          </a:prstGeom>
        </p:spPr>
        <p:txBody>
          <a:bodyPr wrap="none" lIns="91413" tIns="45708" rIns="91413" bIns="45708">
            <a:spAutoFit/>
          </a:bodyPr>
          <a:lstStyle/>
          <a:p>
            <a:r>
              <a:rPr lang="en-GB" sz="4800" dirty="0" err="1">
                <a:solidFill>
                  <a:srgbClr val="505050"/>
                </a:solidFill>
              </a:rPr>
              <a:t>Kapitola</a:t>
            </a:r>
            <a:r>
              <a:rPr lang="en-GB" sz="4800" dirty="0">
                <a:solidFill>
                  <a:srgbClr val="505050"/>
                </a:solidFill>
              </a:rPr>
              <a:t> Pathway</a:t>
            </a:r>
          </a:p>
        </p:txBody>
      </p:sp>
    </p:spTree>
    <p:extLst>
      <p:ext uri="{BB962C8B-B14F-4D97-AF65-F5344CB8AC3E}">
        <p14:creationId xmlns:p14="http://schemas.microsoft.com/office/powerpoint/2010/main" val="381695918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Kapitola</a:t>
            </a:r>
            <a:r>
              <a:rPr lang="en-GB" dirty="0" smtClean="0"/>
              <a:t> pathway</a:t>
            </a:r>
            <a:endParaRPr lang="en-GB" dirty="0"/>
          </a:p>
        </p:txBody>
      </p:sp>
      <p:sp>
        <p:nvSpPr>
          <p:cNvPr id="3" name="Text Placeholder 2"/>
          <p:cNvSpPr>
            <a:spLocks noGrp="1"/>
          </p:cNvSpPr>
          <p:nvPr>
            <p:ph type="body" sz="quarter" idx="10"/>
          </p:nvPr>
        </p:nvSpPr>
        <p:spPr>
          <a:xfrm>
            <a:off x="274638" y="1212851"/>
            <a:ext cx="11887200" cy="735512"/>
          </a:xfrm>
        </p:spPr>
        <p:txBody>
          <a:bodyPr/>
          <a:lstStyle/>
          <a:p>
            <a:endParaRPr lang="en-GB"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9038" y="1212852"/>
            <a:ext cx="10088694" cy="5394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209390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Benefits of </a:t>
            </a:r>
            <a:r>
              <a:rPr lang="en-GB" dirty="0" err="1" smtClean="0"/>
              <a:t>Kapitola</a:t>
            </a:r>
            <a:r>
              <a:rPr lang="en-GB" dirty="0" smtClean="0"/>
              <a:t> pathway</a:t>
            </a:r>
            <a:endParaRPr lang="en-GB" dirty="0"/>
          </a:p>
        </p:txBody>
      </p:sp>
      <p:sp>
        <p:nvSpPr>
          <p:cNvPr id="3" name="Text Placeholder 2"/>
          <p:cNvSpPr>
            <a:spLocks noGrp="1"/>
          </p:cNvSpPr>
          <p:nvPr>
            <p:ph type="body" sz="quarter" idx="10"/>
          </p:nvPr>
        </p:nvSpPr>
        <p:spPr>
          <a:xfrm>
            <a:off x="274638" y="1212853"/>
            <a:ext cx="11887200" cy="4555039"/>
          </a:xfrm>
        </p:spPr>
        <p:txBody>
          <a:bodyPr/>
          <a:lstStyle/>
          <a:p>
            <a:pPr>
              <a:defRPr/>
            </a:pPr>
            <a:r>
              <a:rPr lang="en-AU" sz="2800" dirty="0"/>
              <a:t>Provides an end-to-end view of how SharePoint fits into broader organisational strategies</a:t>
            </a:r>
          </a:p>
          <a:p>
            <a:pPr>
              <a:defRPr/>
            </a:pPr>
            <a:r>
              <a:rPr lang="en-AU" sz="2800" dirty="0"/>
              <a:t>Validates broader strategic plans by testing them against projects and initiatives</a:t>
            </a:r>
          </a:p>
          <a:p>
            <a:pPr>
              <a:defRPr/>
            </a:pPr>
            <a:r>
              <a:rPr lang="en-AU" sz="2800" dirty="0"/>
              <a:t>Faster yet rigorous</a:t>
            </a:r>
          </a:p>
          <a:p>
            <a:pPr>
              <a:defRPr/>
            </a:pPr>
            <a:endParaRPr lang="en-AU" sz="2800" dirty="0"/>
          </a:p>
          <a:p>
            <a:pPr>
              <a:defRPr/>
            </a:pPr>
            <a:r>
              <a:rPr lang="en-AU" sz="3600" b="1" dirty="0"/>
              <a:t>Technique to allow your SharePoint Centre of Excellence quickly validate and challenge business requests</a:t>
            </a:r>
          </a:p>
          <a:p>
            <a:endParaRPr lang="en-GB" dirty="0"/>
          </a:p>
        </p:txBody>
      </p:sp>
    </p:spTree>
    <p:extLst>
      <p:ext uri="{BB962C8B-B14F-4D97-AF65-F5344CB8AC3E}">
        <p14:creationId xmlns:p14="http://schemas.microsoft.com/office/powerpoint/2010/main" val="3519641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Text Placeholder 2"/>
          <p:cNvSpPr>
            <a:spLocks noGrp="1"/>
          </p:cNvSpPr>
          <p:nvPr>
            <p:ph type="body" sz="quarter" idx="10"/>
          </p:nvPr>
        </p:nvSpPr>
        <p:spPr>
          <a:xfrm>
            <a:off x="274638" y="295278"/>
            <a:ext cx="11887200" cy="3676790"/>
          </a:xfrm>
        </p:spPr>
        <p:txBody>
          <a:bodyPr/>
          <a:lstStyle/>
          <a:p>
            <a:pPr marL="457065" indent="-457065" algn="ctr">
              <a:defRPr/>
            </a:pPr>
            <a:endParaRPr lang="en-AU" dirty="0"/>
          </a:p>
          <a:p>
            <a:pPr marL="457065" indent="-457065" algn="ctr">
              <a:defRPr/>
            </a:pPr>
            <a:r>
              <a:rPr lang="en-AU" sz="5400" dirty="0"/>
              <a:t>Ensure a </a:t>
            </a:r>
            <a:r>
              <a:rPr lang="en-AU" sz="5400" b="1" dirty="0"/>
              <a:t>shared understanding </a:t>
            </a:r>
            <a:r>
              <a:rPr lang="en-AU" sz="5400" dirty="0"/>
              <a:t>of the problem among all participants</a:t>
            </a:r>
          </a:p>
          <a:p>
            <a:pPr>
              <a:defRPr/>
            </a:pPr>
            <a:endParaRPr lang="en-AU" sz="3600" dirty="0">
              <a:latin typeface="Comic Sans MS" pitchFamily="66" charset="0"/>
            </a:endParaRPr>
          </a:p>
          <a:p>
            <a:endParaRPr lang="en-GB" dirty="0"/>
          </a:p>
        </p:txBody>
      </p:sp>
      <p:pic>
        <p:nvPicPr>
          <p:cNvPr id="2050" name="Picture 2" descr="http://media.wiley.com/product_data/coverImage300/78/EHEP0008/EHEP00087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28699">
            <a:off x="9486193" y="3014240"/>
            <a:ext cx="2261817" cy="340780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98961" y="3432461"/>
            <a:ext cx="8638953" cy="1846659"/>
          </a:xfrm>
          <a:prstGeom prst="rect">
            <a:avLst/>
          </a:prstGeom>
        </p:spPr>
        <p:txBody>
          <a:bodyPr wrap="square" lIns="91413" tIns="45708" rIns="91413" bIns="45708">
            <a:spAutoFit/>
          </a:bodyPr>
          <a:lstStyle/>
          <a:p>
            <a:pPr algn="ctr">
              <a:defRPr/>
            </a:pPr>
            <a:r>
              <a:rPr lang="en-AU" sz="2400" dirty="0">
                <a:solidFill>
                  <a:srgbClr val="505050"/>
                </a:solidFill>
                <a:latin typeface="Segoe UI Light"/>
              </a:rPr>
              <a:t>“</a:t>
            </a:r>
            <a:r>
              <a:rPr lang="en-AU" sz="3200" dirty="0">
                <a:solidFill>
                  <a:srgbClr val="505050"/>
                </a:solidFill>
                <a:latin typeface="Segoe UI Light"/>
              </a:rPr>
              <a:t>The ‘Holy Grail’ of effective collaboration is creating shared understanding, which is a precursor to shared commitment” </a:t>
            </a:r>
          </a:p>
          <a:p>
            <a:pPr algn="ctr">
              <a:defRPr/>
            </a:pPr>
            <a:r>
              <a:rPr lang="en-AU" dirty="0">
                <a:solidFill>
                  <a:srgbClr val="505050"/>
                </a:solidFill>
                <a:latin typeface="Segoe UI Light"/>
              </a:rPr>
              <a:t>Jeff Conklin</a:t>
            </a:r>
            <a:endParaRPr lang="en-AU" sz="1600" dirty="0">
              <a:solidFill>
                <a:srgbClr val="505050"/>
              </a:solidFill>
              <a:latin typeface="Segoe UI Light"/>
            </a:endParaRPr>
          </a:p>
        </p:txBody>
      </p:sp>
    </p:spTree>
    <p:extLst>
      <p:ext uri="{BB962C8B-B14F-4D97-AF65-F5344CB8AC3E}">
        <p14:creationId xmlns:p14="http://schemas.microsoft.com/office/powerpoint/2010/main" val="31352451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SharePoint Centre of Excellence</a:t>
            </a:r>
            <a:endParaRPr lang="en-GB" dirty="0"/>
          </a:p>
        </p:txBody>
      </p:sp>
    </p:spTree>
    <p:extLst>
      <p:ext uri="{BB962C8B-B14F-4D97-AF65-F5344CB8AC3E}">
        <p14:creationId xmlns:p14="http://schemas.microsoft.com/office/powerpoint/2010/main" val="29642203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they do</a:t>
            </a:r>
            <a:endParaRPr lang="en-GB" dirty="0"/>
          </a:p>
        </p:txBody>
      </p:sp>
      <p:sp>
        <p:nvSpPr>
          <p:cNvPr id="3" name="Text Placeholder 2"/>
          <p:cNvSpPr>
            <a:spLocks noGrp="1"/>
          </p:cNvSpPr>
          <p:nvPr>
            <p:ph type="body" sz="quarter" idx="10"/>
          </p:nvPr>
        </p:nvSpPr>
        <p:spPr>
          <a:xfrm>
            <a:off x="274638" y="1212851"/>
            <a:ext cx="11887200" cy="735512"/>
          </a:xfrm>
        </p:spPr>
        <p:txBody>
          <a:bodyPr/>
          <a:lstStyle/>
          <a:p>
            <a:endParaRPr lang="en-GB"/>
          </a:p>
        </p:txBody>
      </p:sp>
      <p:sp>
        <p:nvSpPr>
          <p:cNvPr id="4" name="Rectangle 3"/>
          <p:cNvSpPr/>
          <p:nvPr/>
        </p:nvSpPr>
        <p:spPr bwMode="auto">
          <a:xfrm>
            <a:off x="731842" y="2225435"/>
            <a:ext cx="5486399" cy="2473218"/>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Single point of contact for everything related to SharePoint</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9292054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Practical application of governance</a:t>
            </a:r>
            <a:endParaRPr lang="en-GB" dirty="0"/>
          </a:p>
        </p:txBody>
      </p:sp>
      <p:sp>
        <p:nvSpPr>
          <p:cNvPr id="3" name="Text Placeholder 2"/>
          <p:cNvSpPr>
            <a:spLocks noGrp="1"/>
          </p:cNvSpPr>
          <p:nvPr>
            <p:ph type="body" sz="quarter" idx="10"/>
          </p:nvPr>
        </p:nvSpPr>
        <p:spPr>
          <a:xfrm>
            <a:off x="274638" y="1212851"/>
            <a:ext cx="11887200" cy="735512"/>
          </a:xfrm>
        </p:spPr>
        <p:txBody>
          <a:bodyPr/>
          <a:lstStyle/>
          <a:p>
            <a:endParaRPr lang="en-GB"/>
          </a:p>
        </p:txBody>
      </p:sp>
      <p:sp>
        <p:nvSpPr>
          <p:cNvPr id="6" name="Rectangle 5"/>
          <p:cNvSpPr/>
          <p:nvPr/>
        </p:nvSpPr>
        <p:spPr bwMode="auto">
          <a:xfrm>
            <a:off x="710155" y="2071640"/>
            <a:ext cx="6976822" cy="3634285"/>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The more comprehensive the definition of governance is, the less it will be understood by all.</a:t>
            </a:r>
          </a:p>
          <a:p>
            <a:pPr defTabSz="932199"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US" sz="3600" dirty="0">
                <a:gradFill>
                  <a:gsLst>
                    <a:gs pos="0">
                      <a:srgbClr val="FFFFFF"/>
                    </a:gs>
                    <a:gs pos="100000">
                      <a:srgbClr val="FFFFFF"/>
                    </a:gs>
                  </a:gsLst>
                  <a:lin ang="5400000" scaled="0"/>
                </a:gradFill>
                <a:latin typeface="Segoe UI Light"/>
                <a:ea typeface="Segoe UI" pitchFamily="34" charset="0"/>
                <a:cs typeface="Segoe UI" pitchFamily="34" charset="0"/>
              </a:rPr>
              <a:t>It’s a means to an end</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39168771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focus on their business goals, helping create solutions that exploit SharePoint and building knowledge and experience with the confidence and support of our team.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397756481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SPC214</a:t>
            </a:r>
            <a:endParaRPr lang="en-US" dirty="0"/>
          </a:p>
        </p:txBody>
      </p:sp>
      <p:sp>
        <p:nvSpPr>
          <p:cNvPr id="4" name="Title 3"/>
          <p:cNvSpPr>
            <a:spLocks noGrp="1"/>
          </p:cNvSpPr>
          <p:nvPr>
            <p:ph type="title"/>
          </p:nvPr>
        </p:nvSpPr>
        <p:spPr/>
        <p:txBody>
          <a:bodyPr/>
          <a:lstStyle/>
          <a:p>
            <a:r>
              <a:rPr lang="en-US" dirty="0" smtClean="0"/>
              <a:t>SharePoint Centre of Excellence</a:t>
            </a:r>
            <a:endParaRPr lang="en-US" dirty="0"/>
          </a:p>
        </p:txBody>
      </p:sp>
      <p:sp>
        <p:nvSpPr>
          <p:cNvPr id="5" name="Text Placeholder 4"/>
          <p:cNvSpPr>
            <a:spLocks noGrp="1"/>
          </p:cNvSpPr>
          <p:nvPr>
            <p:ph type="body" sz="quarter" idx="12"/>
          </p:nvPr>
        </p:nvSpPr>
        <p:spPr/>
        <p:txBody>
          <a:bodyPr/>
          <a:lstStyle/>
          <a:p>
            <a:r>
              <a:rPr lang="en-US" dirty="0" smtClean="0"/>
              <a:t>Andrew Woodward</a:t>
            </a:r>
          </a:p>
          <a:p>
            <a:r>
              <a:rPr lang="en-US" dirty="0" smtClean="0"/>
              <a:t>Principal Consultant, 21apps</a:t>
            </a:r>
          </a:p>
        </p:txBody>
      </p:sp>
    </p:spTree>
    <p:extLst>
      <p:ext uri="{BB962C8B-B14F-4D97-AF65-F5344CB8AC3E}">
        <p14:creationId xmlns:p14="http://schemas.microsoft.com/office/powerpoint/2010/main" val="1757513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a:t>
            </a:r>
            <a:r>
              <a:rPr lang="en-GB" sz="3300" dirty="0">
                <a:solidFill>
                  <a:srgbClr val="FF0000"/>
                </a:solidFill>
              </a:rPr>
              <a:t>focus on their business goals</a:t>
            </a:r>
            <a:r>
              <a:rPr lang="en-GB" sz="3300" dirty="0"/>
              <a:t>, helping create solutions that exploit SharePoint and building knowledge and experience with the confidence and support of our team.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41501078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focus on their business goals, helping </a:t>
            </a:r>
            <a:r>
              <a:rPr lang="en-GB" sz="3300" dirty="0">
                <a:solidFill>
                  <a:srgbClr val="FF0000"/>
                </a:solidFill>
              </a:rPr>
              <a:t>create solutions that exploit SharePoint</a:t>
            </a:r>
            <a:r>
              <a:rPr lang="en-GB" sz="3300" dirty="0"/>
              <a:t> and building knowledge and experience with the confidence and support of our team.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238756653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focus on their business goals, helping create solutions that exploit SharePoint and </a:t>
            </a:r>
            <a:r>
              <a:rPr lang="en-GB" sz="3300" dirty="0">
                <a:solidFill>
                  <a:srgbClr val="FF0000"/>
                </a:solidFill>
              </a:rPr>
              <a:t>building knowledge and experience</a:t>
            </a:r>
            <a:r>
              <a:rPr lang="en-GB" sz="3300" dirty="0"/>
              <a:t> with the confidence and support of our team.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421406521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focus on their business goals, helping create solutions that exploit SharePoint and building knowledge and experience with the </a:t>
            </a:r>
            <a:r>
              <a:rPr lang="en-GB" sz="3300" dirty="0">
                <a:solidFill>
                  <a:srgbClr val="FF0000"/>
                </a:solidFill>
              </a:rPr>
              <a:t>confidence and support of our team</a:t>
            </a:r>
            <a:r>
              <a:rPr lang="en-GB" sz="3300" dirty="0"/>
              <a:t>.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84202864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97346" y="2941881"/>
            <a:ext cx="9018921" cy="2025170"/>
          </a:xfrm>
          <a:prstGeom prst="rect">
            <a:avLst/>
          </a:prstGeom>
        </p:spPr>
        <p:txBody>
          <a:bodyPr>
            <a:noAutofit/>
          </a:bodyPr>
          <a:lstStyle/>
          <a:p>
            <a:pPr marL="466160" lvl="1" indent="0">
              <a:buNone/>
            </a:pPr>
            <a:r>
              <a:rPr lang="en-GB" sz="3300" dirty="0"/>
              <a:t>The SharePoint Centre of Excellence will enable </a:t>
            </a:r>
            <a:r>
              <a:rPr lang="en-GB" sz="3300" i="1" dirty="0"/>
              <a:t>Big Corp</a:t>
            </a:r>
            <a:r>
              <a:rPr lang="en-GB" sz="3300" dirty="0"/>
              <a:t> to focus on their business goals, helping create solutions that exploit SharePoint and building knowledge and experience with the confidence and support of our team. </a:t>
            </a:r>
          </a:p>
        </p:txBody>
      </p:sp>
      <p:sp>
        <p:nvSpPr>
          <p:cNvPr id="2" name="Title 1"/>
          <p:cNvSpPr>
            <a:spLocks noGrp="1"/>
          </p:cNvSpPr>
          <p:nvPr>
            <p:ph type="title"/>
          </p:nvPr>
        </p:nvSpPr>
        <p:spPr/>
        <p:txBody>
          <a:bodyPr/>
          <a:lstStyle/>
          <a:p>
            <a:endParaRPr lang="en-GB" dirty="0"/>
          </a:p>
        </p:txBody>
      </p:sp>
      <p:pic>
        <p:nvPicPr>
          <p:cNvPr id="4" name="Picture 3"/>
          <p:cNvPicPr>
            <a:picLocks noChangeAspect="1"/>
          </p:cNvPicPr>
          <p:nvPr/>
        </p:nvPicPr>
        <p:blipFill>
          <a:blip r:embed="rId3"/>
          <a:stretch>
            <a:fillRect/>
          </a:stretch>
        </p:blipFill>
        <p:spPr>
          <a:xfrm>
            <a:off x="1182024" y="296866"/>
            <a:ext cx="9034240" cy="2524070"/>
          </a:xfrm>
          <a:prstGeom prst="rect">
            <a:avLst/>
          </a:prstGeom>
        </p:spPr>
      </p:pic>
    </p:spTree>
    <p:extLst>
      <p:ext uri="{BB962C8B-B14F-4D97-AF65-F5344CB8AC3E}">
        <p14:creationId xmlns:p14="http://schemas.microsoft.com/office/powerpoint/2010/main" val="35949306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Typical team</a:t>
            </a:r>
            <a:endParaRPr lang="en-GB" dirty="0"/>
          </a:p>
        </p:txBody>
      </p:sp>
      <p:sp>
        <p:nvSpPr>
          <p:cNvPr id="4" name="Rectangle 3"/>
          <p:cNvSpPr/>
          <p:nvPr/>
        </p:nvSpPr>
        <p:spPr bwMode="auto">
          <a:xfrm>
            <a:off x="274642" y="2125663"/>
            <a:ext cx="1828800" cy="2743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GB" sz="2000" dirty="0">
                <a:gradFill>
                  <a:gsLst>
                    <a:gs pos="0">
                      <a:srgbClr val="FFFFFF"/>
                    </a:gs>
                    <a:gs pos="100000">
                      <a:srgbClr val="FFFFFF"/>
                    </a:gs>
                  </a:gsLst>
                  <a:lin ang="5400000" scaled="0"/>
                </a:gradFill>
              </a:rPr>
              <a:t>Technical</a:t>
            </a:r>
          </a:p>
          <a:p>
            <a:pPr algn="ctr" defTabSz="932199" fontAlgn="base">
              <a:spcBef>
                <a:spcPct val="0"/>
              </a:spcBef>
              <a:spcAft>
                <a:spcPct val="0"/>
              </a:spcAft>
            </a:pPr>
            <a:r>
              <a:rPr lang="en-GB" sz="2000" dirty="0">
                <a:gradFill>
                  <a:gsLst>
                    <a:gs pos="0">
                      <a:srgbClr val="FFFFFF"/>
                    </a:gs>
                    <a:gs pos="100000">
                      <a:srgbClr val="FFFFFF"/>
                    </a:gs>
                  </a:gsLst>
                  <a:lin ang="5400000" scaled="0"/>
                </a:gradFill>
              </a:rPr>
              <a:t>authority</a:t>
            </a:r>
          </a:p>
        </p:txBody>
      </p:sp>
      <p:sp>
        <p:nvSpPr>
          <p:cNvPr id="5" name="Rectangle 4"/>
          <p:cNvSpPr/>
          <p:nvPr/>
        </p:nvSpPr>
        <p:spPr bwMode="auto">
          <a:xfrm>
            <a:off x="2103441" y="2125663"/>
            <a:ext cx="6400799" cy="27432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GB" sz="2000" dirty="0">
                <a:gradFill>
                  <a:gsLst>
                    <a:gs pos="0">
                      <a:srgbClr val="FFFFFF"/>
                    </a:gs>
                    <a:gs pos="100000">
                      <a:srgbClr val="FFFFFF"/>
                    </a:gs>
                  </a:gsLst>
                  <a:lin ang="5400000" scaled="0"/>
                </a:gradFill>
              </a:rPr>
              <a:t>Subject matter experts</a:t>
            </a:r>
          </a:p>
        </p:txBody>
      </p:sp>
      <p:sp>
        <p:nvSpPr>
          <p:cNvPr id="6" name="Rectangle 5"/>
          <p:cNvSpPr/>
          <p:nvPr/>
        </p:nvSpPr>
        <p:spPr bwMode="auto">
          <a:xfrm>
            <a:off x="8504241" y="2125666"/>
            <a:ext cx="2744146" cy="2743585"/>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r>
              <a:rPr lang="en-GB" sz="2000" dirty="0">
                <a:gradFill>
                  <a:gsLst>
                    <a:gs pos="0">
                      <a:srgbClr val="FFFFFF"/>
                    </a:gs>
                    <a:gs pos="100000">
                      <a:srgbClr val="FFFFFF"/>
                    </a:gs>
                  </a:gsLst>
                  <a:lin ang="5400000" scaled="0"/>
                </a:gradFill>
              </a:rPr>
              <a:t>Change agents</a:t>
            </a:r>
          </a:p>
        </p:txBody>
      </p:sp>
      <p:sp>
        <p:nvSpPr>
          <p:cNvPr id="8" name="TextBox 7"/>
          <p:cNvSpPr txBox="1"/>
          <p:nvPr/>
        </p:nvSpPr>
        <p:spPr>
          <a:xfrm>
            <a:off x="273051" y="1212850"/>
            <a:ext cx="10416458" cy="912428"/>
          </a:xfrm>
          <a:prstGeom prst="rect">
            <a:avLst/>
          </a:prstGeom>
          <a:noFill/>
        </p:spPr>
        <p:txBody>
          <a:bodyPr wrap="square" lIns="182826" tIns="146260" rIns="182826" bIns="146260" rtlCol="0">
            <a:noAutofit/>
          </a:bodyPr>
          <a:lstStyle/>
          <a:p>
            <a:r>
              <a:rPr lang="en-US" sz="2800" dirty="0">
                <a:gradFill>
                  <a:gsLst>
                    <a:gs pos="1250">
                      <a:srgbClr val="505050"/>
                    </a:gs>
                    <a:gs pos="99000">
                      <a:srgbClr val="505050"/>
                    </a:gs>
                  </a:gsLst>
                  <a:lin ang="5400000" scaled="0"/>
                </a:gradFill>
              </a:rPr>
              <a:t>Diversity is key to a successful SharePoint Centre of Excellence.</a:t>
            </a:r>
          </a:p>
        </p:txBody>
      </p:sp>
    </p:spTree>
    <p:extLst>
      <p:ext uri="{BB962C8B-B14F-4D97-AF65-F5344CB8AC3E}">
        <p14:creationId xmlns:p14="http://schemas.microsoft.com/office/powerpoint/2010/main" val="419406622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Stakeholders</a:t>
            </a:r>
            <a:endParaRPr lang="en-GB" dirty="0"/>
          </a:p>
        </p:txBody>
      </p:sp>
      <p:sp>
        <p:nvSpPr>
          <p:cNvPr id="3" name="Content Placeholder 2"/>
          <p:cNvSpPr>
            <a:spLocks noGrp="1"/>
          </p:cNvSpPr>
          <p:nvPr>
            <p:ph type="body" sz="quarter" idx="10"/>
          </p:nvPr>
        </p:nvSpPr>
        <p:spPr>
          <a:xfrm>
            <a:off x="274638" y="1212850"/>
            <a:ext cx="11887200" cy="4801314"/>
          </a:xfrm>
          <a:prstGeom prst="rect">
            <a:avLst/>
          </a:prstGeom>
        </p:spPr>
        <p:txBody>
          <a:bodyPr/>
          <a:lstStyle/>
          <a:p>
            <a:r>
              <a:rPr lang="en-GB" dirty="0" smtClean="0"/>
              <a:t>Where does the SharePoint Centre of Excellence live?</a:t>
            </a:r>
          </a:p>
          <a:p>
            <a:pPr lvl="1"/>
            <a:r>
              <a:rPr lang="en-GB" dirty="0" smtClean="0"/>
              <a:t>IT / Support</a:t>
            </a:r>
          </a:p>
          <a:p>
            <a:pPr lvl="1"/>
            <a:r>
              <a:rPr lang="en-GB" dirty="0" smtClean="0"/>
              <a:t>In the business</a:t>
            </a:r>
          </a:p>
          <a:p>
            <a:pPr lvl="1"/>
            <a:r>
              <a:rPr lang="en-GB" dirty="0" smtClean="0"/>
              <a:t>Business change </a:t>
            </a:r>
          </a:p>
          <a:p>
            <a:endParaRPr lang="en-GB" dirty="0" smtClean="0"/>
          </a:p>
          <a:p>
            <a:r>
              <a:rPr lang="en-GB" dirty="0" smtClean="0"/>
              <a:t>Authority</a:t>
            </a:r>
          </a:p>
          <a:p>
            <a:pPr lvl="1"/>
            <a:r>
              <a:rPr lang="en-GB" dirty="0" smtClean="0"/>
              <a:t>Who provides the executive sponsorship</a:t>
            </a:r>
          </a:p>
          <a:p>
            <a:pPr lvl="1"/>
            <a:r>
              <a:rPr lang="en-GB" dirty="0" smtClean="0"/>
              <a:t>Who do they report/escalate to?</a:t>
            </a:r>
          </a:p>
          <a:p>
            <a:pPr lvl="1"/>
            <a:endParaRPr lang="en-GB" dirty="0" smtClean="0"/>
          </a:p>
          <a:p>
            <a:endParaRPr lang="en-GB" dirty="0"/>
          </a:p>
        </p:txBody>
      </p:sp>
    </p:spTree>
    <p:extLst>
      <p:ext uri="{BB962C8B-B14F-4D97-AF65-F5344CB8AC3E}">
        <p14:creationId xmlns:p14="http://schemas.microsoft.com/office/powerpoint/2010/main" val="163693087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Work</a:t>
            </a:r>
            <a:endParaRPr lang="en-GB" dirty="0"/>
          </a:p>
        </p:txBody>
      </p:sp>
      <p:sp>
        <p:nvSpPr>
          <p:cNvPr id="3" name="Text Placeholder 2"/>
          <p:cNvSpPr>
            <a:spLocks noGrp="1"/>
          </p:cNvSpPr>
          <p:nvPr>
            <p:ph type="body" sz="quarter" idx="10"/>
          </p:nvPr>
        </p:nvSpPr>
        <p:spPr>
          <a:xfrm>
            <a:off x="274638" y="1212851"/>
            <a:ext cx="11887200" cy="735512"/>
          </a:xfrm>
        </p:spPr>
        <p:txBody>
          <a:bodyPr/>
          <a:lstStyle/>
          <a:p>
            <a:endParaRPr lang="en-GB"/>
          </a:p>
        </p:txBody>
      </p:sp>
      <p:pic>
        <p:nvPicPr>
          <p:cNvPr id="8" name="Picture 7"/>
          <p:cNvPicPr>
            <a:picLocks noChangeAspect="1"/>
          </p:cNvPicPr>
          <p:nvPr/>
        </p:nvPicPr>
        <p:blipFill>
          <a:blip r:embed="rId3"/>
          <a:stretch>
            <a:fillRect/>
          </a:stretch>
        </p:blipFill>
        <p:spPr>
          <a:xfrm>
            <a:off x="5128348" y="1208546"/>
            <a:ext cx="4107934" cy="2891507"/>
          </a:xfrm>
          <a:prstGeom prst="rect">
            <a:avLst/>
          </a:prstGeom>
          <a:ln>
            <a:solidFill>
              <a:schemeClr val="tx1">
                <a:lumMod val="40000"/>
                <a:lumOff val="60000"/>
              </a:schemeClr>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4"/>
          <a:stretch>
            <a:fillRect/>
          </a:stretch>
        </p:blipFill>
        <p:spPr>
          <a:xfrm>
            <a:off x="1309962" y="1946937"/>
            <a:ext cx="3707935" cy="2622605"/>
          </a:xfrm>
          <a:prstGeom prst="rect">
            <a:avLst/>
          </a:prstGeom>
          <a:ln>
            <a:solidFill>
              <a:schemeClr val="tx1">
                <a:lumMod val="40000"/>
                <a:lumOff val="60000"/>
              </a:schemeClr>
            </a:solidFill>
          </a:ln>
          <a:effectLst>
            <a:outerShdw blurRad="50800" dist="38100" dir="2700000" algn="tl" rotWithShape="0">
              <a:prstClr val="black">
                <a:alpha val="40000"/>
              </a:prstClr>
            </a:outerShdw>
          </a:effectLst>
        </p:spPr>
      </p:pic>
      <p:pic>
        <p:nvPicPr>
          <p:cNvPr id="9" name="Picture 8"/>
          <p:cNvPicPr>
            <a:picLocks noChangeAspect="1"/>
          </p:cNvPicPr>
          <p:nvPr/>
        </p:nvPicPr>
        <p:blipFill>
          <a:blip r:embed="rId5"/>
          <a:stretch>
            <a:fillRect/>
          </a:stretch>
        </p:blipFill>
        <p:spPr>
          <a:xfrm>
            <a:off x="2665650" y="4100053"/>
            <a:ext cx="4254026" cy="2233630"/>
          </a:xfrm>
          <a:prstGeom prst="rect">
            <a:avLst/>
          </a:prstGeom>
          <a:ln>
            <a:solidFill>
              <a:schemeClr val="tx1">
                <a:lumMod val="40000"/>
                <a:lumOff val="60000"/>
              </a:schemeClr>
            </a:solidFill>
          </a:ln>
          <a:effectLst>
            <a:outerShdw blurRad="50800" dist="38100" dir="2700000" algn="tl" rotWithShape="0">
              <a:prstClr val="black">
                <a:alpha val="40000"/>
              </a:prstClr>
            </a:outerShdw>
          </a:effectLst>
        </p:spPr>
      </p:pic>
      <p:pic>
        <p:nvPicPr>
          <p:cNvPr id="10" name="Picture 9"/>
          <p:cNvPicPr>
            <a:picLocks noChangeAspect="1"/>
          </p:cNvPicPr>
          <p:nvPr/>
        </p:nvPicPr>
        <p:blipFill>
          <a:blip r:embed="rId6"/>
          <a:stretch>
            <a:fillRect/>
          </a:stretch>
        </p:blipFill>
        <p:spPr>
          <a:xfrm>
            <a:off x="7182315" y="3592229"/>
            <a:ext cx="3335272" cy="2317000"/>
          </a:xfrm>
          <a:prstGeom prst="rect">
            <a:avLst/>
          </a:prstGeom>
          <a:ln>
            <a:solidFill>
              <a:schemeClr val="tx1">
                <a:lumMod val="40000"/>
                <a:lumOff val="6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4406271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Site Collections</a:t>
            </a:r>
            <a:endParaRPr lang="en-GB" dirty="0"/>
          </a:p>
        </p:txBody>
      </p:sp>
      <p:sp>
        <p:nvSpPr>
          <p:cNvPr id="3" name="Content Placeholder 2"/>
          <p:cNvSpPr>
            <a:spLocks noGrp="1"/>
          </p:cNvSpPr>
          <p:nvPr>
            <p:ph type="body" sz="quarter" idx="10"/>
          </p:nvPr>
        </p:nvSpPr>
        <p:spPr>
          <a:xfrm>
            <a:off x="274638" y="1212853"/>
            <a:ext cx="11887200" cy="3825894"/>
          </a:xfrm>
          <a:prstGeom prst="rect">
            <a:avLst/>
          </a:prstGeom>
        </p:spPr>
        <p:txBody>
          <a:bodyPr/>
          <a:lstStyle/>
          <a:p>
            <a:r>
              <a:rPr lang="en-GB" dirty="0" smtClean="0"/>
              <a:t>When requested what does it mean?</a:t>
            </a:r>
          </a:p>
          <a:p>
            <a:pPr lvl="1"/>
            <a:r>
              <a:rPr lang="en-GB" dirty="0" smtClean="0"/>
              <a:t>We want a site collection?</a:t>
            </a:r>
          </a:p>
          <a:p>
            <a:pPr lvl="1"/>
            <a:r>
              <a:rPr lang="en-GB" dirty="0" smtClean="0"/>
              <a:t>We want to collaborate?</a:t>
            </a:r>
          </a:p>
          <a:p>
            <a:pPr lvl="1"/>
            <a:r>
              <a:rPr lang="en-GB" dirty="0" smtClean="0"/>
              <a:t>We have a need to work differently?</a:t>
            </a:r>
          </a:p>
          <a:p>
            <a:r>
              <a:rPr lang="en-GB" dirty="0" smtClean="0"/>
              <a:t>What to consider?</a:t>
            </a:r>
          </a:p>
          <a:p>
            <a:pPr lvl="1"/>
            <a:r>
              <a:rPr lang="en-GB" dirty="0" smtClean="0"/>
              <a:t>Is this team new to SharePoint?</a:t>
            </a:r>
          </a:p>
          <a:p>
            <a:pPr lvl="1"/>
            <a:r>
              <a:rPr lang="en-GB" dirty="0" smtClean="0"/>
              <a:t>Opportunity to inform/educate/guide</a:t>
            </a:r>
          </a:p>
          <a:p>
            <a:pPr lvl="1"/>
            <a:r>
              <a:rPr lang="en-GB" dirty="0" smtClean="0"/>
              <a:t>Opportunity to engage with them</a:t>
            </a:r>
          </a:p>
          <a:p>
            <a:pPr marL="466160" lvl="1"/>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841">
            <a:off x="8658506" y="825500"/>
            <a:ext cx="2498827" cy="51339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9215384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22" b="15592"/>
          <a:stretch/>
        </p:blipFill>
        <p:spPr>
          <a:xfrm>
            <a:off x="2" y="0"/>
            <a:ext cx="12439133" cy="6996516"/>
          </a:xfrm>
          <a:prstGeom prst="rect">
            <a:avLst/>
          </a:prstGeom>
        </p:spPr>
      </p:pic>
      <p:sp>
        <p:nvSpPr>
          <p:cNvPr id="5" name="Rectangle 4"/>
          <p:cNvSpPr/>
          <p:nvPr/>
        </p:nvSpPr>
        <p:spPr bwMode="auto">
          <a:xfrm>
            <a:off x="969359" y="3947790"/>
            <a:ext cx="5486399" cy="2473218"/>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Engagement</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Working with teams in innovative and engaging ways</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9967986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Andrew Woodward\Documents\My Dropbox\Pictures and Logos\21apps\21apps\PowerPoint\Business Card Powerpoi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33396" y="257213"/>
            <a:ext cx="8652133" cy="64801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352550" y="5635695"/>
            <a:ext cx="7646518" cy="972015"/>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GB" sz="4000" dirty="0">
                <a:solidFill>
                  <a:srgbClr val="FFFFFF"/>
                </a:solidFill>
              </a:rPr>
              <a:t>http://mobro.co/andrewwoody</a:t>
            </a: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 name="Rectangle 4"/>
          <p:cNvSpPr/>
          <p:nvPr/>
        </p:nvSpPr>
        <p:spPr bwMode="auto">
          <a:xfrm>
            <a:off x="352547" y="451618"/>
            <a:ext cx="4665672" cy="972015"/>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GB" sz="4000" dirty="0">
                <a:solidFill>
                  <a:srgbClr val="FFFFFF"/>
                </a:solidFill>
              </a:rPr>
              <a:t>#spc214</a:t>
            </a:r>
          </a:p>
        </p:txBody>
      </p:sp>
    </p:spTree>
    <p:extLst>
      <p:ext uri="{BB962C8B-B14F-4D97-AF65-F5344CB8AC3E}">
        <p14:creationId xmlns:p14="http://schemas.microsoft.com/office/powerpoint/2010/main" val="19568255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12620959" cy="6994525"/>
          </a:xfrm>
          <a:prstGeom prst="rect">
            <a:avLst/>
          </a:prstGeom>
        </p:spPr>
      </p:pic>
      <p:sp>
        <p:nvSpPr>
          <p:cNvPr id="5" name="Rectangle 4"/>
          <p:cNvSpPr/>
          <p:nvPr/>
        </p:nvSpPr>
        <p:spPr bwMode="auto">
          <a:xfrm>
            <a:off x="969359" y="3947790"/>
            <a:ext cx="5486399" cy="2473218"/>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Discovery</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Helping teams discover and build a shared understanding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08740116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 y="-1038805"/>
            <a:ext cx="12410465" cy="9307849"/>
          </a:xfrm>
          <a:prstGeom prst="rect">
            <a:avLst/>
          </a:prstGeom>
        </p:spPr>
      </p:pic>
      <p:sp>
        <p:nvSpPr>
          <p:cNvPr id="3" name="Rectangle 2"/>
          <p:cNvSpPr/>
          <p:nvPr/>
        </p:nvSpPr>
        <p:spPr bwMode="auto">
          <a:xfrm>
            <a:off x="773330" y="3866315"/>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Speedboat</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Shared understanding about what today looks like</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32070208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 y="-2045086"/>
            <a:ext cx="12531703" cy="9398778"/>
          </a:xfrm>
          <a:prstGeom prst="rect">
            <a:avLst/>
          </a:prstGeom>
        </p:spPr>
      </p:pic>
      <p:sp>
        <p:nvSpPr>
          <p:cNvPr id="3" name="Rectangle 2"/>
          <p:cNvSpPr/>
          <p:nvPr/>
        </p:nvSpPr>
        <p:spPr bwMode="auto">
          <a:xfrm>
            <a:off x="773330" y="3866315"/>
            <a:ext cx="5486399" cy="2473218"/>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Cover Story</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Focusing on business goals</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36225635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8805"/>
            <a:ext cx="12436462" cy="9327347"/>
          </a:xfrm>
          <a:prstGeom prst="rect">
            <a:avLst/>
          </a:prstGeom>
        </p:spPr>
      </p:pic>
      <p:sp>
        <p:nvSpPr>
          <p:cNvPr id="5" name="Rectangle 4"/>
          <p:cNvSpPr/>
          <p:nvPr/>
        </p:nvSpPr>
        <p:spPr bwMode="auto">
          <a:xfrm>
            <a:off x="969359" y="3947790"/>
            <a:ext cx="5486399" cy="2473218"/>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Building solutions</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With clarity and understanding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59853851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1281992">
            <a:off x="7747313" y="1321196"/>
            <a:ext cx="3542857" cy="5066667"/>
          </a:xfrm>
          <a:prstGeom prst="rect">
            <a:avLst/>
          </a:prstGeom>
        </p:spPr>
      </p:pic>
      <p:sp>
        <p:nvSpPr>
          <p:cNvPr id="2" name="Title 1"/>
          <p:cNvSpPr>
            <a:spLocks noGrp="1"/>
          </p:cNvSpPr>
          <p:nvPr>
            <p:ph type="title"/>
          </p:nvPr>
        </p:nvSpPr>
        <p:spPr/>
        <p:txBody>
          <a:bodyPr/>
          <a:lstStyle/>
          <a:p>
            <a:r>
              <a:rPr lang="en-GB" dirty="0" smtClean="0"/>
              <a:t>Case Studies</a:t>
            </a:r>
            <a:endParaRPr lang="en-GB" dirty="0"/>
          </a:p>
        </p:txBody>
      </p:sp>
      <p:sp>
        <p:nvSpPr>
          <p:cNvPr id="5" name="Text Placeholder 4"/>
          <p:cNvSpPr>
            <a:spLocks noGrp="1"/>
          </p:cNvSpPr>
          <p:nvPr>
            <p:ph type="body" sz="quarter" idx="10"/>
          </p:nvPr>
        </p:nvSpPr>
        <p:spPr>
          <a:xfrm>
            <a:off x="277003" y="1189277"/>
            <a:ext cx="11887200" cy="738664"/>
          </a:xfrm>
        </p:spPr>
        <p:txBody>
          <a:bodyPr/>
          <a:lstStyle/>
          <a:p>
            <a:r>
              <a:rPr lang="en-GB" dirty="0" smtClean="0"/>
              <a:t>Promote success</a:t>
            </a:r>
            <a:endParaRPr lang="en-GB" dirty="0"/>
          </a:p>
        </p:txBody>
      </p:sp>
      <p:pic>
        <p:nvPicPr>
          <p:cNvPr id="3" name="Picture 2"/>
          <p:cNvPicPr>
            <a:picLocks noChangeAspect="1"/>
          </p:cNvPicPr>
          <p:nvPr/>
        </p:nvPicPr>
        <p:blipFill>
          <a:blip r:embed="rId3"/>
          <a:stretch>
            <a:fillRect/>
          </a:stretch>
        </p:blipFill>
        <p:spPr>
          <a:xfrm rot="20845276">
            <a:off x="4717450" y="1325960"/>
            <a:ext cx="3552381" cy="5057143"/>
          </a:xfrm>
          <a:prstGeom prst="rect">
            <a:avLst/>
          </a:prstGeom>
        </p:spPr>
      </p:pic>
    </p:spTree>
    <p:extLst>
      <p:ext uri="{BB962C8B-B14F-4D97-AF65-F5344CB8AC3E}">
        <p14:creationId xmlns:p14="http://schemas.microsoft.com/office/powerpoint/2010/main" val="256325560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94978" y="2395648"/>
            <a:ext cx="3432592" cy="1536263"/>
          </a:xfrm>
          <a:prstGeom prst="rect">
            <a:avLst/>
          </a:prstGeom>
        </p:spPr>
        <p:txBody>
          <a:bodyPr wrap="square" lIns="91413" tIns="45708" rIns="91413" bIns="4570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505050"/>
                </a:solidFill>
              </a:rPr>
              <a:t>Money</a:t>
            </a:r>
          </a:p>
          <a:p>
            <a:pPr>
              <a:buFontTx/>
              <a:buChar char="-"/>
            </a:pPr>
            <a:r>
              <a:rPr lang="en-US" dirty="0" smtClean="0">
                <a:solidFill>
                  <a:srgbClr val="505050"/>
                </a:solidFill>
              </a:rPr>
              <a:t>Increased revenue</a:t>
            </a:r>
          </a:p>
          <a:p>
            <a:pPr>
              <a:buFontTx/>
              <a:buChar char="-"/>
              <a:defRPr/>
            </a:pPr>
            <a:r>
              <a:rPr lang="en-US" dirty="0" smtClean="0">
                <a:solidFill>
                  <a:srgbClr val="505050"/>
                </a:solidFill>
              </a:rPr>
              <a:t>Eliminated tools</a:t>
            </a:r>
          </a:p>
          <a:p>
            <a:pPr>
              <a:buFontTx/>
              <a:buChar char="-"/>
              <a:defRPr/>
            </a:pPr>
            <a:r>
              <a:rPr lang="en-US" dirty="0" smtClean="0">
                <a:solidFill>
                  <a:srgbClr val="505050"/>
                </a:solidFill>
              </a:rPr>
              <a:t>Increased productivity</a:t>
            </a:r>
          </a:p>
          <a:p>
            <a:pPr>
              <a:buFontTx/>
              <a:buChar char="-"/>
              <a:defRPr/>
            </a:pPr>
            <a:r>
              <a:rPr lang="en-US" dirty="0" smtClean="0">
                <a:solidFill>
                  <a:srgbClr val="505050"/>
                </a:solidFill>
              </a:rPr>
              <a:t>Lowered overhead per sale</a:t>
            </a:r>
          </a:p>
        </p:txBody>
      </p:sp>
      <p:cxnSp>
        <p:nvCxnSpPr>
          <p:cNvPr id="5" name="Straight Connector 4"/>
          <p:cNvCxnSpPr/>
          <p:nvPr/>
        </p:nvCxnSpPr>
        <p:spPr>
          <a:xfrm rot="5400000">
            <a:off x="4071376" y="4288208"/>
            <a:ext cx="434340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a:off x="2433080" y="4173908"/>
            <a:ext cx="7620000" cy="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6471677" y="2497513"/>
            <a:ext cx="3886200" cy="1536263"/>
          </a:xfrm>
          <a:prstGeom prst="rect">
            <a:avLst/>
          </a:prstGeom>
        </p:spPr>
        <p:txBody>
          <a:bodyPr wrap="square" lIns="91413" tIns="45708" rIns="91413" bIns="4570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505050"/>
                </a:solidFill>
              </a:rPr>
              <a:t>Emotional </a:t>
            </a:r>
          </a:p>
          <a:p>
            <a:pPr>
              <a:buFontTx/>
              <a:buChar char="-"/>
            </a:pPr>
            <a:r>
              <a:rPr lang="en-US" dirty="0" smtClean="0">
                <a:solidFill>
                  <a:srgbClr val="505050"/>
                </a:solidFill>
              </a:rPr>
              <a:t>Improved employee morale</a:t>
            </a:r>
          </a:p>
          <a:p>
            <a:pPr>
              <a:buFontTx/>
              <a:buChar char="-"/>
            </a:pPr>
            <a:r>
              <a:rPr lang="en-US" dirty="0" smtClean="0">
                <a:solidFill>
                  <a:srgbClr val="505050"/>
                </a:solidFill>
              </a:rPr>
              <a:t>Elimination of unpopular tasks</a:t>
            </a:r>
          </a:p>
          <a:p>
            <a:pPr>
              <a:buFontTx/>
              <a:buChar char="-"/>
            </a:pPr>
            <a:r>
              <a:rPr lang="en-US" dirty="0" smtClean="0">
                <a:solidFill>
                  <a:srgbClr val="505050"/>
                </a:solidFill>
              </a:rPr>
              <a:t>Reduced user confusion</a:t>
            </a:r>
          </a:p>
          <a:p>
            <a:pPr>
              <a:buFontTx/>
              <a:buChar char="-"/>
            </a:pPr>
            <a:r>
              <a:rPr lang="en-US" dirty="0" smtClean="0">
                <a:solidFill>
                  <a:srgbClr val="505050"/>
                </a:solidFill>
              </a:rPr>
              <a:t>Happier customers</a:t>
            </a:r>
          </a:p>
        </p:txBody>
      </p:sp>
      <p:sp>
        <p:nvSpPr>
          <p:cNvPr id="8" name="Rectangle 7"/>
          <p:cNvSpPr/>
          <p:nvPr/>
        </p:nvSpPr>
        <p:spPr>
          <a:xfrm>
            <a:off x="2356877" y="4723206"/>
            <a:ext cx="3733800" cy="1536263"/>
          </a:xfrm>
          <a:prstGeom prst="rect">
            <a:avLst/>
          </a:prstGeom>
        </p:spPr>
        <p:txBody>
          <a:bodyPr wrap="square" lIns="91413" tIns="45708" rIns="91413" bIns="4570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505050"/>
                </a:solidFill>
              </a:rPr>
              <a:t>Time</a:t>
            </a:r>
            <a:r>
              <a:rPr lang="en-US" dirty="0" smtClean="0">
                <a:solidFill>
                  <a:srgbClr val="505050"/>
                </a:solidFill>
              </a:rPr>
              <a:t>  </a:t>
            </a:r>
          </a:p>
          <a:p>
            <a:pPr>
              <a:buFontTx/>
              <a:buChar char="-"/>
            </a:pPr>
            <a:r>
              <a:rPr lang="en-US" dirty="0" smtClean="0">
                <a:solidFill>
                  <a:srgbClr val="505050"/>
                </a:solidFill>
              </a:rPr>
              <a:t>Streamlined business processes</a:t>
            </a:r>
          </a:p>
          <a:p>
            <a:pPr>
              <a:buFontTx/>
              <a:buChar char="-"/>
            </a:pPr>
            <a:r>
              <a:rPr lang="en-US" dirty="0" smtClean="0">
                <a:solidFill>
                  <a:srgbClr val="505050"/>
                </a:solidFill>
              </a:rPr>
              <a:t>Just-in-time (JIT) information</a:t>
            </a:r>
          </a:p>
          <a:p>
            <a:pPr>
              <a:buFontTx/>
              <a:buChar char="-"/>
            </a:pPr>
            <a:r>
              <a:rPr lang="en-US" dirty="0" smtClean="0">
                <a:solidFill>
                  <a:srgbClr val="505050"/>
                </a:solidFill>
              </a:rPr>
              <a:t>Less rework</a:t>
            </a:r>
          </a:p>
          <a:p>
            <a:pPr>
              <a:buFontTx/>
              <a:buChar char="-"/>
              <a:defRPr/>
            </a:pPr>
            <a:r>
              <a:rPr lang="en-US" dirty="0" smtClean="0">
                <a:solidFill>
                  <a:srgbClr val="505050"/>
                </a:solidFill>
              </a:rPr>
              <a:t>Faster time-to-market</a:t>
            </a:r>
            <a:endParaRPr lang="en-US" dirty="0">
              <a:solidFill>
                <a:srgbClr val="505050"/>
              </a:solidFill>
            </a:endParaRPr>
          </a:p>
        </p:txBody>
      </p:sp>
      <p:sp>
        <p:nvSpPr>
          <p:cNvPr id="9" name="Rectangle 8"/>
          <p:cNvSpPr/>
          <p:nvPr/>
        </p:nvSpPr>
        <p:spPr>
          <a:xfrm>
            <a:off x="6471676" y="4737070"/>
            <a:ext cx="4114800" cy="1536263"/>
          </a:xfrm>
          <a:prstGeom prst="rect">
            <a:avLst/>
          </a:prstGeom>
        </p:spPr>
        <p:txBody>
          <a:bodyPr wrap="square" lIns="91413" tIns="45708" rIns="91413" bIns="45708">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505050"/>
                </a:solidFill>
              </a:rPr>
              <a:t>Evolution of work</a:t>
            </a:r>
          </a:p>
          <a:p>
            <a:pPr>
              <a:buFontTx/>
              <a:buChar char="-"/>
            </a:pPr>
            <a:r>
              <a:rPr lang="en-US" dirty="0" smtClean="0">
                <a:solidFill>
                  <a:srgbClr val="505050"/>
                </a:solidFill>
              </a:rPr>
              <a:t>Ability to focus on higher-value tasks</a:t>
            </a:r>
          </a:p>
          <a:p>
            <a:pPr>
              <a:buFontTx/>
              <a:buChar char="-"/>
            </a:pPr>
            <a:r>
              <a:rPr lang="en-US" dirty="0" smtClean="0">
                <a:solidFill>
                  <a:srgbClr val="505050"/>
                </a:solidFill>
              </a:rPr>
              <a:t>More automation, fewer mistakes</a:t>
            </a:r>
          </a:p>
          <a:p>
            <a:pPr>
              <a:buFontTx/>
              <a:buChar char="-"/>
            </a:pPr>
            <a:r>
              <a:rPr lang="en-US" dirty="0" smtClean="0">
                <a:solidFill>
                  <a:srgbClr val="505050"/>
                </a:solidFill>
              </a:rPr>
              <a:t>Simplify the “hairball”</a:t>
            </a:r>
          </a:p>
          <a:p>
            <a:pPr>
              <a:buFontTx/>
              <a:buChar char="-"/>
            </a:pPr>
            <a:r>
              <a:rPr lang="en-US" dirty="0" smtClean="0">
                <a:solidFill>
                  <a:srgbClr val="505050"/>
                </a:solidFill>
              </a:rPr>
              <a:t>Reduce employee turnover</a:t>
            </a:r>
            <a:endParaRPr lang="en-US" dirty="0">
              <a:solidFill>
                <a:srgbClr val="505050"/>
              </a:solidFill>
            </a:endParaRPr>
          </a:p>
        </p:txBody>
      </p:sp>
      <p:sp>
        <p:nvSpPr>
          <p:cNvPr id="14" name="4-Point Star 13"/>
          <p:cNvSpPr/>
          <p:nvPr/>
        </p:nvSpPr>
        <p:spPr>
          <a:xfrm>
            <a:off x="5328677" y="2345108"/>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5" name="4-Point Star 14"/>
          <p:cNvSpPr/>
          <p:nvPr/>
        </p:nvSpPr>
        <p:spPr>
          <a:xfrm>
            <a:off x="5252477" y="2802308"/>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6" name="4-Point Star 15"/>
          <p:cNvSpPr/>
          <p:nvPr/>
        </p:nvSpPr>
        <p:spPr>
          <a:xfrm>
            <a:off x="5709677" y="2573708"/>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7" name="4-Point Star 16"/>
          <p:cNvSpPr/>
          <p:nvPr/>
        </p:nvSpPr>
        <p:spPr>
          <a:xfrm>
            <a:off x="5633477" y="3030908"/>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8" name="4-Point Star 17"/>
          <p:cNvSpPr/>
          <p:nvPr/>
        </p:nvSpPr>
        <p:spPr>
          <a:xfrm>
            <a:off x="4947677" y="2497508"/>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19" name="4-Point Star 18"/>
          <p:cNvSpPr/>
          <p:nvPr/>
        </p:nvSpPr>
        <p:spPr>
          <a:xfrm>
            <a:off x="9367277" y="46311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0" name="4-Point Star 19"/>
          <p:cNvSpPr/>
          <p:nvPr/>
        </p:nvSpPr>
        <p:spPr>
          <a:xfrm>
            <a:off x="8986277" y="44787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1" name="4-Point Star 20"/>
          <p:cNvSpPr/>
          <p:nvPr/>
        </p:nvSpPr>
        <p:spPr>
          <a:xfrm>
            <a:off x="8148077" y="24213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2" name="4-Point Star 21"/>
          <p:cNvSpPr/>
          <p:nvPr/>
        </p:nvSpPr>
        <p:spPr>
          <a:xfrm>
            <a:off x="4795277" y="46311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3" name="4-Point Star 22"/>
          <p:cNvSpPr/>
          <p:nvPr/>
        </p:nvSpPr>
        <p:spPr>
          <a:xfrm>
            <a:off x="4947677" y="42501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4" name="4-Point Star 23"/>
          <p:cNvSpPr/>
          <p:nvPr/>
        </p:nvSpPr>
        <p:spPr>
          <a:xfrm>
            <a:off x="4490477" y="4402511"/>
            <a:ext cx="304800" cy="304800"/>
          </a:xfrm>
          <a:prstGeom prst="star4">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3" tIns="45708" rIns="91413" bIns="45708"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6" name="Rectangle 25"/>
          <p:cNvSpPr/>
          <p:nvPr/>
        </p:nvSpPr>
        <p:spPr bwMode="auto">
          <a:xfrm>
            <a:off x="551350" y="1340698"/>
            <a:ext cx="3722858" cy="750151"/>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Quantitative</a:t>
            </a:r>
          </a:p>
        </p:txBody>
      </p:sp>
      <p:sp>
        <p:nvSpPr>
          <p:cNvPr id="27" name="Rectangle 26"/>
          <p:cNvSpPr/>
          <p:nvPr/>
        </p:nvSpPr>
        <p:spPr bwMode="auto">
          <a:xfrm>
            <a:off x="8452880" y="1379283"/>
            <a:ext cx="3049379" cy="750151"/>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Qualitative</a:t>
            </a:r>
          </a:p>
        </p:txBody>
      </p:sp>
      <p:sp>
        <p:nvSpPr>
          <p:cNvPr id="29" name="Title 28"/>
          <p:cNvSpPr>
            <a:spLocks noGrp="1"/>
          </p:cNvSpPr>
          <p:nvPr>
            <p:ph type="title"/>
          </p:nvPr>
        </p:nvSpPr>
        <p:spPr/>
        <p:txBody>
          <a:bodyPr/>
          <a:lstStyle/>
          <a:p>
            <a:r>
              <a:rPr lang="en-GB" dirty="0" smtClean="0"/>
              <a:t>Return on Investment</a:t>
            </a:r>
            <a:endParaRPr lang="en-GB" dirty="0"/>
          </a:p>
        </p:txBody>
      </p:sp>
    </p:spTree>
    <p:extLst>
      <p:ext uri="{BB962C8B-B14F-4D97-AF65-F5344CB8AC3E}">
        <p14:creationId xmlns:p14="http://schemas.microsoft.com/office/powerpoint/2010/main" val="150208762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Coded Solutions</a:t>
            </a:r>
            <a:endParaRPr lang="en-GB" dirty="0"/>
          </a:p>
        </p:txBody>
      </p:sp>
      <p:sp>
        <p:nvSpPr>
          <p:cNvPr id="3" name="Content Placeholder 2"/>
          <p:cNvSpPr>
            <a:spLocks noGrp="1"/>
          </p:cNvSpPr>
          <p:nvPr>
            <p:ph type="body" sz="quarter" idx="10"/>
          </p:nvPr>
        </p:nvSpPr>
        <p:spPr>
          <a:xfrm>
            <a:off x="274638" y="1212850"/>
            <a:ext cx="11887200" cy="738664"/>
          </a:xfrm>
          <a:prstGeom prst="rect">
            <a:avLst/>
          </a:prstGeom>
        </p:spPr>
        <p:txBody>
          <a:bodyPr/>
          <a:lstStyle/>
          <a:p>
            <a:r>
              <a:rPr lang="en-GB" dirty="0" smtClean="0"/>
              <a:t>Some things they shouldn’t do!</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5426" y="2098582"/>
            <a:ext cx="6236244" cy="4235707"/>
          </a:xfrm>
          <a:prstGeom prst="rect">
            <a:avLst/>
          </a:prstGeom>
        </p:spPr>
      </p:pic>
    </p:spTree>
    <p:extLst>
      <p:ext uri="{BB962C8B-B14F-4D97-AF65-F5344CB8AC3E}">
        <p14:creationId xmlns:p14="http://schemas.microsoft.com/office/powerpoint/2010/main" val="3653765420"/>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Building Community</a:t>
            </a:r>
            <a:endParaRPr lang="en-GB" dirty="0"/>
          </a:p>
        </p:txBody>
      </p:sp>
    </p:spTree>
    <p:extLst>
      <p:ext uri="{BB962C8B-B14F-4D97-AF65-F5344CB8AC3E}">
        <p14:creationId xmlns:p14="http://schemas.microsoft.com/office/powerpoint/2010/main" val="54000026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GB"/>
          </a:p>
        </p:txBody>
      </p:sp>
      <p:sp>
        <p:nvSpPr>
          <p:cNvPr id="6" name="Text Placeholder 5"/>
          <p:cNvSpPr>
            <a:spLocks noGrp="1"/>
          </p:cNvSpPr>
          <p:nvPr>
            <p:ph type="body" sz="quarter" idx="10"/>
          </p:nvPr>
        </p:nvSpPr>
        <p:spPr>
          <a:xfrm>
            <a:off x="274638" y="1212851"/>
            <a:ext cx="11887200" cy="735512"/>
          </a:xfrm>
        </p:spPr>
        <p:txBody>
          <a:bodyPr/>
          <a:lstStyle/>
          <a:p>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470443119"/>
              </p:ext>
            </p:extLst>
          </p:nvPr>
        </p:nvGraphicFramePr>
        <p:xfrm>
          <a:off x="-1" y="7099"/>
          <a:ext cx="13150225" cy="6987426"/>
        </p:xfrm>
        <a:graphic>
          <a:graphicData uri="http://schemas.openxmlformats.org/presentationml/2006/ole">
            <mc:AlternateContent xmlns:mc="http://schemas.openxmlformats.org/markup-compatibility/2006">
              <mc:Choice xmlns:v="urn:schemas-microsoft-com:vml" Requires="v">
                <p:oleObj spid="_x0000_s1032" r:id="rId3" imgW="11923560" imgH="6336360" progId="">
                  <p:embed/>
                </p:oleObj>
              </mc:Choice>
              <mc:Fallback>
                <p:oleObj r:id="rId3" imgW="11923560" imgH="6336360" progId="">
                  <p:embed/>
                  <p:pic>
                    <p:nvPicPr>
                      <p:cNvPr id="0" name=""/>
                      <p:cNvPicPr/>
                      <p:nvPr/>
                    </p:nvPicPr>
                    <p:blipFill>
                      <a:blip r:embed="rId4"/>
                      <a:stretch>
                        <a:fillRect/>
                      </a:stretch>
                    </p:blipFill>
                    <p:spPr>
                      <a:xfrm>
                        <a:off x="-1" y="7099"/>
                        <a:ext cx="13150225" cy="6987426"/>
                      </a:xfrm>
                      <a:prstGeom prst="rect">
                        <a:avLst/>
                      </a:prstGeom>
                    </p:spPr>
                  </p:pic>
                </p:oleObj>
              </mc:Fallback>
            </mc:AlternateContent>
          </a:graphicData>
        </a:graphic>
      </p:graphicFrame>
      <p:sp>
        <p:nvSpPr>
          <p:cNvPr id="7" name="Rectangle 6"/>
          <p:cNvSpPr/>
          <p:nvPr/>
        </p:nvSpPr>
        <p:spPr bwMode="auto">
          <a:xfrm>
            <a:off x="773330" y="3866315"/>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Community event</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Making people feel part of the community and giving them something back</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745528040"/>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Feedback</a:t>
            </a:r>
            <a:endParaRPr lang="en-GB" dirty="0"/>
          </a:p>
        </p:txBody>
      </p:sp>
      <p:sp>
        <p:nvSpPr>
          <p:cNvPr id="5" name="Rectangle 4"/>
          <p:cNvSpPr/>
          <p:nvPr/>
        </p:nvSpPr>
        <p:spPr bwMode="auto">
          <a:xfrm>
            <a:off x="450951" y="2601205"/>
            <a:ext cx="4082461" cy="1116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015"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67</a:t>
            </a:r>
            <a:r>
              <a:rPr lang="en-US" sz="2800" dirty="0">
                <a:gradFill>
                  <a:gsLst>
                    <a:gs pos="0">
                      <a:srgbClr val="FFFFFF"/>
                    </a:gs>
                    <a:gs pos="100000">
                      <a:srgbClr val="FFFFFF"/>
                    </a:gs>
                  </a:gsLst>
                  <a:lin ang="5400000" scaled="0"/>
                </a:gradFill>
                <a:ea typeface="Segoe UI" pitchFamily="34" charset="0"/>
                <a:cs typeface="Segoe UI" pitchFamily="34" charset="0"/>
              </a:rPr>
              <a:t> feel part of the community</a:t>
            </a:r>
          </a:p>
        </p:txBody>
      </p:sp>
      <p:sp>
        <p:nvSpPr>
          <p:cNvPr id="6" name="Rectangle 5"/>
          <p:cNvSpPr/>
          <p:nvPr/>
        </p:nvSpPr>
        <p:spPr bwMode="auto">
          <a:xfrm>
            <a:off x="450950" y="1445035"/>
            <a:ext cx="5248881" cy="1116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015"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72</a:t>
            </a:r>
            <a:r>
              <a:rPr lang="en-US" sz="2800" dirty="0">
                <a:gradFill>
                  <a:gsLst>
                    <a:gs pos="0">
                      <a:srgbClr val="FFFFFF"/>
                    </a:gs>
                    <a:gs pos="100000">
                      <a:srgbClr val="FFFFFF"/>
                    </a:gs>
                  </a:gsLst>
                  <a:lin ang="5400000" scaled="0"/>
                </a:gradFill>
                <a:ea typeface="Segoe UI" pitchFamily="34" charset="0"/>
                <a:cs typeface="Segoe UI" pitchFamily="34" charset="0"/>
              </a:rPr>
              <a:t> more confident to support colleagues</a:t>
            </a:r>
          </a:p>
        </p:txBody>
      </p:sp>
      <p:sp>
        <p:nvSpPr>
          <p:cNvPr id="7" name="Rectangle 6"/>
          <p:cNvSpPr/>
          <p:nvPr/>
        </p:nvSpPr>
        <p:spPr bwMode="auto">
          <a:xfrm>
            <a:off x="450949" y="3806884"/>
            <a:ext cx="4730472" cy="1116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015"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70 </a:t>
            </a:r>
            <a:r>
              <a:rPr lang="en-US" sz="2800" dirty="0">
                <a:gradFill>
                  <a:gsLst>
                    <a:gs pos="0">
                      <a:srgbClr val="FFFFFF"/>
                    </a:gs>
                    <a:gs pos="100000">
                      <a:srgbClr val="FFFFFF"/>
                    </a:gs>
                  </a:gsLst>
                  <a:lin ang="5400000" scaled="0"/>
                </a:gradFill>
                <a:ea typeface="Segoe UI" pitchFamily="34" charset="0"/>
                <a:cs typeface="Segoe UI" pitchFamily="34" charset="0"/>
              </a:rPr>
              <a:t>more knowledgeable about SharePoint</a:t>
            </a:r>
          </a:p>
        </p:txBody>
      </p:sp>
      <p:sp>
        <p:nvSpPr>
          <p:cNvPr id="8" name="Rectangle 7"/>
          <p:cNvSpPr/>
          <p:nvPr/>
        </p:nvSpPr>
        <p:spPr bwMode="auto">
          <a:xfrm>
            <a:off x="450948" y="5038103"/>
            <a:ext cx="3037164" cy="1116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015" fontAlgn="base">
              <a:lnSpc>
                <a:spcPct val="90000"/>
              </a:lnSpc>
              <a:spcBef>
                <a:spcPct val="0"/>
              </a:spcBef>
              <a:spcAft>
                <a:spcPct val="0"/>
              </a:spcAft>
            </a:pPr>
            <a:r>
              <a:rPr lang="en-US" sz="2800" b="1" dirty="0">
                <a:gradFill>
                  <a:gsLst>
                    <a:gs pos="0">
                      <a:srgbClr val="FFFFFF"/>
                    </a:gs>
                    <a:gs pos="100000">
                      <a:srgbClr val="FFFFFF"/>
                    </a:gs>
                  </a:gsLst>
                  <a:lin ang="5400000" scaled="0"/>
                </a:gradFill>
                <a:ea typeface="Segoe UI" pitchFamily="34" charset="0"/>
                <a:cs typeface="Segoe UI" pitchFamily="34" charset="0"/>
              </a:rPr>
              <a:t>50</a:t>
            </a:r>
            <a:r>
              <a:rPr lang="en-US" sz="2800" dirty="0">
                <a:gradFill>
                  <a:gsLst>
                    <a:gs pos="0">
                      <a:srgbClr val="FFFFFF"/>
                    </a:gs>
                    <a:gs pos="100000">
                      <a:srgbClr val="FFFFFF"/>
                    </a:gs>
                  </a:gsLst>
                  <a:lin ang="5400000" scaled="0"/>
                </a:gradFill>
                <a:ea typeface="Segoe UI" pitchFamily="34" charset="0"/>
                <a:cs typeface="Segoe UI" pitchFamily="34" charset="0"/>
              </a:rPr>
              <a:t> love SharePoint</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2242" y="1342425"/>
            <a:ext cx="4637762" cy="4811678"/>
          </a:xfrm>
          <a:prstGeom prst="rect">
            <a:avLst/>
          </a:prstGeom>
        </p:spPr>
      </p:pic>
    </p:spTree>
    <p:extLst>
      <p:ext uri="{BB962C8B-B14F-4D97-AF65-F5344CB8AC3E}">
        <p14:creationId xmlns:p14="http://schemas.microsoft.com/office/powerpoint/2010/main" val="372740893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endParaRPr lang="en-US" dirty="0"/>
          </a:p>
        </p:txBody>
      </p:sp>
      <p:sp>
        <p:nvSpPr>
          <p:cNvPr id="4" name="Text Placeholder 3"/>
          <p:cNvSpPr>
            <a:spLocks noGrp="1"/>
          </p:cNvSpPr>
          <p:nvPr>
            <p:ph type="body" sz="quarter" idx="10"/>
          </p:nvPr>
        </p:nvSpPr>
        <p:spPr>
          <a:xfrm>
            <a:off x="274638" y="1212850"/>
            <a:ext cx="11887200" cy="849463"/>
          </a:xfrm>
        </p:spPr>
        <p:txBody>
          <a:bodyPr vert="horz" wrap="square" lIns="182826" tIns="146260" rIns="182826" bIns="146260" rtlCol="0">
            <a:spAutoFit/>
          </a:bodyPr>
          <a:lstStyle/>
          <a:p>
            <a:endParaRPr lang="en-US" dirty="0">
              <a:gradFill>
                <a:gsLst>
                  <a:gs pos="0">
                    <a:schemeClr val="tx2"/>
                  </a:gs>
                  <a:gs pos="86000">
                    <a:schemeClr val="tx2"/>
                  </a:gs>
                </a:gsLst>
                <a:lin ang="5400000" scaled="0"/>
              </a:gradFill>
            </a:endParaRPr>
          </a:p>
        </p:txBody>
      </p:sp>
      <p:sp>
        <p:nvSpPr>
          <p:cNvPr id="26" name="Rectangle 25"/>
          <p:cNvSpPr/>
          <p:nvPr/>
        </p:nvSpPr>
        <p:spPr bwMode="auto">
          <a:xfrm>
            <a:off x="269008" y="2125663"/>
            <a:ext cx="2752422"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Challenges</a:t>
            </a:r>
          </a:p>
          <a:p>
            <a:pPr defTabSz="932199"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5764633" y="2125663"/>
            <a:ext cx="2749072"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Building community</a:t>
            </a:r>
          </a:p>
          <a:p>
            <a:pPr defTabSz="932199" fontAlgn="base">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8497880" y="2125663"/>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Ways of working</a:t>
            </a:r>
          </a:p>
        </p:txBody>
      </p:sp>
      <p:sp>
        <p:nvSpPr>
          <p:cNvPr id="8" name="Rectangle 7"/>
          <p:cNvSpPr/>
          <p:nvPr/>
        </p:nvSpPr>
        <p:spPr bwMode="auto">
          <a:xfrm>
            <a:off x="3021430" y="2125663"/>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SharePoint Centre of Excellence</a:t>
            </a:r>
          </a:p>
          <a:p>
            <a:pPr defTabSz="932199"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74651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 the champion</a:t>
            </a:r>
            <a:br>
              <a:rPr lang="en-US" dirty="0" smtClean="0"/>
            </a:br>
            <a:r>
              <a:rPr lang="en-US" dirty="0"/>
              <a:t/>
            </a:r>
            <a:br>
              <a:rPr lang="en-US" dirty="0"/>
            </a:br>
            <a:r>
              <a:rPr lang="en-US" sz="2000" dirty="0"/>
              <a:t>SharePoint Champions Event – I Love SharePoint</a:t>
            </a:r>
          </a:p>
        </p:txBody>
      </p:sp>
      <p:pic>
        <p:nvPicPr>
          <p:cNvPr id="2" name="SPC214 - ILoveSharePoin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2238" y="68263"/>
            <a:ext cx="12192000" cy="6858000"/>
          </a:xfrm>
          <a:prstGeom prst="rect">
            <a:avLst/>
          </a:prstGeom>
        </p:spPr>
      </p:pic>
    </p:spTree>
    <p:extLst>
      <p:ext uri="{BB962C8B-B14F-4D97-AF65-F5344CB8AC3E}">
        <p14:creationId xmlns:p14="http://schemas.microsoft.com/office/powerpoint/2010/main" val="1201801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mmunityvsbudg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8203" y="451615"/>
            <a:ext cx="4860075" cy="56097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56138" y="6462338"/>
            <a:ext cx="3124200" cy="249259"/>
          </a:xfrm>
          <a:prstGeom prst="rect">
            <a:avLst/>
          </a:prstGeom>
          <a:noFill/>
        </p:spPr>
        <p:txBody>
          <a:bodyPr wrap="square" lIns="91413" tIns="45708" rIns="91413" bIns="45708" rtlCol="0">
            <a:spAutoFit/>
          </a:bodyPr>
          <a:lstStyle>
            <a:defPPr>
              <a:defRPr lang="en-US"/>
            </a:defPPr>
            <a:lvl1pPr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1pPr>
            <a:lvl2pPr marL="4572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2pPr>
            <a:lvl3pPr marL="9144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3pPr>
            <a:lvl4pPr marL="13716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4pPr>
            <a:lvl5pPr marL="18288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5pPr>
            <a:lvl6pPr marL="22860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6pPr>
            <a:lvl7pPr marL="27432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7pPr>
            <a:lvl8pPr marL="32004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8pPr>
            <a:lvl9pPr marL="36576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9pPr>
          </a:lstStyle>
          <a:p>
            <a:pPr>
              <a:buClr>
                <a:srgbClr val="F26522"/>
              </a:buClr>
            </a:pPr>
            <a:r>
              <a:rPr lang="en-US" sz="1000" dirty="0">
                <a:solidFill>
                  <a:srgbClr val="F26522"/>
                </a:solidFill>
              </a:rPr>
              <a:t>From ‘Creating Passionate Users,’ Kathy Sierra</a:t>
            </a:r>
          </a:p>
        </p:txBody>
      </p:sp>
    </p:spTree>
    <p:extLst>
      <p:ext uri="{BB962C8B-B14F-4D97-AF65-F5344CB8AC3E}">
        <p14:creationId xmlns:p14="http://schemas.microsoft.com/office/powerpoint/2010/main" val="378961851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cstate="print"/>
          <a:srcRect/>
          <a:stretch>
            <a:fillRect/>
          </a:stretch>
        </p:blipFill>
        <p:spPr bwMode="auto">
          <a:xfrm>
            <a:off x="3170238" y="270579"/>
            <a:ext cx="6096000" cy="5979763"/>
          </a:xfrm>
          <a:prstGeom prst="rect">
            <a:avLst/>
          </a:prstGeom>
          <a:noFill/>
          <a:ln w="9525">
            <a:noFill/>
            <a:miter lim="800000"/>
            <a:headEnd/>
            <a:tailEnd/>
          </a:ln>
        </p:spPr>
      </p:pic>
      <p:sp>
        <p:nvSpPr>
          <p:cNvPr id="3" name="TextBox 2"/>
          <p:cNvSpPr txBox="1"/>
          <p:nvPr/>
        </p:nvSpPr>
        <p:spPr>
          <a:xfrm>
            <a:off x="4656138" y="6462338"/>
            <a:ext cx="3124200" cy="249259"/>
          </a:xfrm>
          <a:prstGeom prst="rect">
            <a:avLst/>
          </a:prstGeom>
          <a:noFill/>
        </p:spPr>
        <p:txBody>
          <a:bodyPr wrap="square" lIns="91413" tIns="45708" rIns="91413" bIns="45708" rtlCol="0">
            <a:spAutoFit/>
          </a:bodyPr>
          <a:lstStyle>
            <a:defPPr>
              <a:defRPr lang="en-US"/>
            </a:defPPr>
            <a:lvl1pPr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1pPr>
            <a:lvl2pPr marL="4572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2pPr>
            <a:lvl3pPr marL="9144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3pPr>
            <a:lvl4pPr marL="13716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4pPr>
            <a:lvl5pPr marL="1828800" algn="l" rtl="0" fontAlgn="base">
              <a:spcBef>
                <a:spcPct val="20000"/>
              </a:spcBef>
              <a:spcAft>
                <a:spcPct val="0"/>
              </a:spcAft>
              <a:buClr>
                <a:schemeClr val="hlink"/>
              </a:buClr>
              <a:buSzPct val="80000"/>
              <a:buFont typeface="Times" pitchFamily="1" charset="0"/>
              <a:defRPr sz="2400" kern="1200">
                <a:solidFill>
                  <a:schemeClr val="hlink"/>
                </a:solidFill>
                <a:latin typeface="Arial" charset="0"/>
                <a:ea typeface="ＭＳ Ｐゴシック" pitchFamily="44" charset="-128"/>
                <a:cs typeface="Times New Roman" pitchFamily="18" charset="0"/>
              </a:defRPr>
            </a:lvl5pPr>
            <a:lvl6pPr marL="22860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6pPr>
            <a:lvl7pPr marL="27432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7pPr>
            <a:lvl8pPr marL="32004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8pPr>
            <a:lvl9pPr marL="3657600" algn="l" defTabSz="914400" rtl="0" eaLnBrk="1" latinLnBrk="0" hangingPunct="1">
              <a:defRPr sz="2400" kern="1200">
                <a:solidFill>
                  <a:schemeClr val="hlink"/>
                </a:solidFill>
                <a:latin typeface="Arial" charset="0"/>
                <a:ea typeface="ＭＳ Ｐゴシック" pitchFamily="44" charset="-128"/>
                <a:cs typeface="Times New Roman" pitchFamily="18" charset="0"/>
              </a:defRPr>
            </a:lvl9pPr>
          </a:lstStyle>
          <a:p>
            <a:pPr>
              <a:buClr>
                <a:srgbClr val="F26522"/>
              </a:buClr>
            </a:pPr>
            <a:r>
              <a:rPr lang="en-US" sz="1000" dirty="0">
                <a:solidFill>
                  <a:srgbClr val="F26522"/>
                </a:solidFill>
              </a:rPr>
              <a:t>From ‘Creating Passionate Users,’ Kathy Sierra</a:t>
            </a:r>
          </a:p>
        </p:txBody>
      </p:sp>
    </p:spTree>
    <p:extLst>
      <p:ext uri="{BB962C8B-B14F-4D97-AF65-F5344CB8AC3E}">
        <p14:creationId xmlns:p14="http://schemas.microsoft.com/office/powerpoint/2010/main" val="33612559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a:p>
        </p:txBody>
      </p:sp>
      <p:sp>
        <p:nvSpPr>
          <p:cNvPr id="5" name="Text Placeholder 4"/>
          <p:cNvSpPr>
            <a:spLocks noGrp="1"/>
          </p:cNvSpPr>
          <p:nvPr>
            <p:ph type="body" sz="quarter" idx="10"/>
          </p:nvPr>
        </p:nvSpPr>
        <p:spPr>
          <a:xfrm>
            <a:off x="274638" y="1212851"/>
            <a:ext cx="11887200" cy="735512"/>
          </a:xfrm>
        </p:spPr>
        <p:txBody>
          <a:bodyPr/>
          <a:lstStyle/>
          <a:p>
            <a:endParaRPr lang="en-GB"/>
          </a:p>
        </p:txBody>
      </p:sp>
      <p:pic>
        <p:nvPicPr>
          <p:cNvPr id="4" name="Content Placeholder 3"/>
          <p:cNvPicPr>
            <a:picLocks noGrp="1" noChangeAspect="1"/>
          </p:cNvPicPr>
          <p:nvPr>
            <p:ph idx="4294967295"/>
          </p:nvPr>
        </p:nvPicPr>
        <p:blipFill>
          <a:blip r:embed="rId3"/>
          <a:stretch>
            <a:fillRect/>
          </a:stretch>
        </p:blipFill>
        <p:spPr>
          <a:xfrm>
            <a:off x="-6347" y="-725209"/>
            <a:ext cx="12442825" cy="9359344"/>
          </a:xfrm>
          <a:prstGeom prst="rect">
            <a:avLst/>
          </a:prstGeom>
        </p:spPr>
      </p:pic>
      <p:sp>
        <p:nvSpPr>
          <p:cNvPr id="6" name="Rectangle 5"/>
          <p:cNvSpPr/>
          <p:nvPr/>
        </p:nvSpPr>
        <p:spPr bwMode="auto">
          <a:xfrm>
            <a:off x="274641" y="5644809"/>
            <a:ext cx="6403975" cy="947644"/>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www.iUseSharePoint.com</a:t>
            </a:r>
          </a:p>
        </p:txBody>
      </p:sp>
    </p:spTree>
    <p:extLst>
      <p:ext uri="{BB962C8B-B14F-4D97-AF65-F5344CB8AC3E}">
        <p14:creationId xmlns:p14="http://schemas.microsoft.com/office/powerpoint/2010/main" val="74006872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Ways of working</a:t>
            </a:r>
            <a:endParaRPr lang="en-GB" dirty="0"/>
          </a:p>
        </p:txBody>
      </p:sp>
    </p:spTree>
    <p:extLst>
      <p:ext uri="{BB962C8B-B14F-4D97-AF65-F5344CB8AC3E}">
        <p14:creationId xmlns:p14="http://schemas.microsoft.com/office/powerpoint/2010/main" val="362057589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Manifesto</a:t>
            </a:r>
            <a:endParaRPr lang="en-GB" dirty="0"/>
          </a:p>
        </p:txBody>
      </p:sp>
      <p:sp>
        <p:nvSpPr>
          <p:cNvPr id="4" name="Content Placeholder 3"/>
          <p:cNvSpPr>
            <a:spLocks noGrp="1"/>
          </p:cNvSpPr>
          <p:nvPr>
            <p:ph type="body" sz="quarter" idx="10"/>
          </p:nvPr>
        </p:nvSpPr>
        <p:spPr>
          <a:xfrm>
            <a:off x="274638" y="1212850"/>
            <a:ext cx="6462007" cy="2511457"/>
          </a:xfrm>
        </p:spPr>
        <p:txBody>
          <a:bodyPr/>
          <a:lstStyle/>
          <a:p>
            <a:r>
              <a:rPr lang="en-GB" sz="3600" dirty="0"/>
              <a:t>Individuals and interactions</a:t>
            </a:r>
          </a:p>
          <a:p>
            <a:r>
              <a:rPr lang="en-GB" sz="3600" dirty="0"/>
              <a:t>Working software</a:t>
            </a:r>
          </a:p>
          <a:p>
            <a:r>
              <a:rPr lang="en-GB" sz="3600" dirty="0"/>
              <a:t>Customer collaboration</a:t>
            </a:r>
          </a:p>
          <a:p>
            <a:r>
              <a:rPr lang="en-GB" sz="3600" dirty="0"/>
              <a:t>Responding to change</a:t>
            </a:r>
          </a:p>
        </p:txBody>
      </p:sp>
      <p:sp>
        <p:nvSpPr>
          <p:cNvPr id="5" name="Content Placeholder 4"/>
          <p:cNvSpPr>
            <a:spLocks noGrp="1"/>
          </p:cNvSpPr>
          <p:nvPr>
            <p:ph sz="half" idx="4294967295"/>
          </p:nvPr>
        </p:nvSpPr>
        <p:spPr>
          <a:xfrm>
            <a:off x="5635028" y="1227834"/>
            <a:ext cx="6801447" cy="2511457"/>
          </a:xfrm>
        </p:spPr>
        <p:txBody>
          <a:bodyPr/>
          <a:lstStyle/>
          <a:p>
            <a:pPr marL="0" indent="0">
              <a:buNone/>
            </a:pPr>
            <a:r>
              <a:rPr lang="en-GB" sz="3600" dirty="0">
                <a:solidFill>
                  <a:schemeClr val="accent3"/>
                </a:solidFill>
              </a:rPr>
              <a:t>over</a:t>
            </a:r>
            <a:r>
              <a:rPr lang="en-GB" sz="3600" dirty="0"/>
              <a:t> Process and tools</a:t>
            </a:r>
          </a:p>
          <a:p>
            <a:pPr marL="0" indent="0">
              <a:buNone/>
            </a:pPr>
            <a:r>
              <a:rPr lang="en-GB" sz="3600" dirty="0">
                <a:solidFill>
                  <a:schemeClr val="accent3"/>
                </a:solidFill>
              </a:rPr>
              <a:t>over</a:t>
            </a:r>
            <a:r>
              <a:rPr lang="en-GB" sz="3600" dirty="0"/>
              <a:t> Comprehensive dos</a:t>
            </a:r>
          </a:p>
          <a:p>
            <a:pPr marL="0" indent="0">
              <a:buNone/>
            </a:pPr>
            <a:r>
              <a:rPr lang="en-GB" sz="3600" dirty="0">
                <a:solidFill>
                  <a:schemeClr val="accent3"/>
                </a:solidFill>
              </a:rPr>
              <a:t>over</a:t>
            </a:r>
            <a:r>
              <a:rPr lang="en-GB" sz="3600" dirty="0"/>
              <a:t> Contract negotiation</a:t>
            </a:r>
          </a:p>
          <a:p>
            <a:pPr marL="0" indent="0">
              <a:buNone/>
            </a:pPr>
            <a:r>
              <a:rPr lang="en-GB" sz="3600" dirty="0">
                <a:solidFill>
                  <a:schemeClr val="accent3"/>
                </a:solidFill>
              </a:rPr>
              <a:t>over</a:t>
            </a:r>
            <a:r>
              <a:rPr lang="en-GB" sz="3600" dirty="0"/>
              <a:t> Following a plan</a:t>
            </a:r>
          </a:p>
        </p:txBody>
      </p:sp>
      <p:sp>
        <p:nvSpPr>
          <p:cNvPr id="6" name="Rectangle 5"/>
          <p:cNvSpPr/>
          <p:nvPr/>
        </p:nvSpPr>
        <p:spPr>
          <a:xfrm>
            <a:off x="1703567" y="4145275"/>
            <a:ext cx="7862927" cy="954107"/>
          </a:xfrm>
          <a:prstGeom prst="rect">
            <a:avLst/>
          </a:prstGeom>
        </p:spPr>
        <p:txBody>
          <a:bodyPr wrap="square" lIns="91413" tIns="45708" rIns="91413" bIns="45708">
            <a:spAutoFit/>
          </a:bodyPr>
          <a:lstStyle/>
          <a:p>
            <a:pPr algn="ctr"/>
            <a:r>
              <a:rPr lang="en-GB" sz="2800" dirty="0">
                <a:solidFill>
                  <a:srgbClr val="505050"/>
                </a:solidFill>
              </a:rPr>
              <a:t>That is, while there is value in the items on</a:t>
            </a:r>
            <a:br>
              <a:rPr lang="en-GB" sz="2800" dirty="0">
                <a:solidFill>
                  <a:srgbClr val="505050"/>
                </a:solidFill>
              </a:rPr>
            </a:br>
            <a:r>
              <a:rPr lang="en-GB" sz="2800" dirty="0">
                <a:solidFill>
                  <a:srgbClr val="505050"/>
                </a:solidFill>
              </a:rPr>
              <a:t>the right, we value the items on the left more.</a:t>
            </a:r>
          </a:p>
        </p:txBody>
      </p:sp>
    </p:spTree>
    <p:extLst>
      <p:ext uri="{BB962C8B-B14F-4D97-AF65-F5344CB8AC3E}">
        <p14:creationId xmlns:p14="http://schemas.microsoft.com/office/powerpoint/2010/main" val="1151576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 of working</a:t>
            </a:r>
            <a:endParaRPr lang="en-GB" dirty="0"/>
          </a:p>
        </p:txBody>
      </p:sp>
      <p:sp>
        <p:nvSpPr>
          <p:cNvPr id="3" name="Content Placeholder 2"/>
          <p:cNvSpPr>
            <a:spLocks noGrp="1"/>
          </p:cNvSpPr>
          <p:nvPr>
            <p:ph type="body" sz="quarter" idx="10"/>
          </p:nvPr>
        </p:nvSpPr>
        <p:spPr>
          <a:xfrm>
            <a:off x="274638" y="1212850"/>
            <a:ext cx="11887200" cy="738664"/>
          </a:xfrm>
          <a:prstGeom prst="rect">
            <a:avLst/>
          </a:prstGeom>
        </p:spPr>
        <p:txBody>
          <a:bodyPr/>
          <a:lstStyle/>
          <a:p>
            <a:r>
              <a:rPr lang="en-GB" dirty="0" smtClean="0"/>
              <a:t>Flow using </a:t>
            </a:r>
            <a:r>
              <a:rPr lang="en-GB" dirty="0" err="1" smtClean="0"/>
              <a:t>Kanban</a:t>
            </a:r>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11722" b="-11722"/>
          <a:stretch/>
        </p:blipFill>
        <p:spPr>
          <a:xfrm>
            <a:off x="256545" y="1531386"/>
            <a:ext cx="5518544" cy="510919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2467" y="2103507"/>
            <a:ext cx="3041547" cy="4055396"/>
          </a:xfrm>
          <a:prstGeom prst="rect">
            <a:avLst/>
          </a:prstGeom>
        </p:spPr>
      </p:pic>
      <p:sp>
        <p:nvSpPr>
          <p:cNvPr id="6" name="Right Arrow 5"/>
          <p:cNvSpPr/>
          <p:nvPr/>
        </p:nvSpPr>
        <p:spPr bwMode="auto">
          <a:xfrm>
            <a:off x="6218238" y="2974406"/>
            <a:ext cx="1296020" cy="1814428"/>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5" rIns="0" bIns="46625" numCol="1" rtlCol="0" anchor="ctr" anchorCtr="0" compatLnSpc="1">
            <a:prstTxWarp prst="textNoShape">
              <a:avLst/>
            </a:prstTxWarp>
          </a:bodyPr>
          <a:lstStyle/>
          <a:p>
            <a:pPr algn="ctr" defTabSz="932199" fontAlgn="base">
              <a:spcBef>
                <a:spcPct val="0"/>
              </a:spcBef>
              <a:spcAft>
                <a:spcPct val="0"/>
              </a:spcAft>
            </a:pPr>
            <a:endParaRPr lang="en-GB"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991262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2242" y="646018"/>
            <a:ext cx="4973884" cy="503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645354" y="3497262"/>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Tummler</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Stays until the parties rocking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99175334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2242" y="646018"/>
            <a:ext cx="4973884" cy="503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645354" y="3497262"/>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Tummler</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Stays until the </a:t>
            </a:r>
            <a:r>
              <a:rPr lang="en-GB" sz="2800" dirty="0" err="1">
                <a:gradFill>
                  <a:gsLst>
                    <a:gs pos="0">
                      <a:srgbClr val="FFFFFF"/>
                    </a:gs>
                    <a:gs pos="100000">
                      <a:srgbClr val="FFFFFF"/>
                    </a:gs>
                  </a:gsLst>
                  <a:lin ang="5400000" scaled="0"/>
                </a:gradFill>
                <a:latin typeface="Segoe UI Light"/>
                <a:ea typeface="Segoe UI" pitchFamily="34" charset="0"/>
                <a:cs typeface="Segoe UI" pitchFamily="34" charset="0"/>
              </a:rPr>
              <a:t>partys</a:t>
            </a: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 rocking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2242" y="646018"/>
            <a:ext cx="4973884" cy="503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36137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0744" y="782022"/>
            <a:ext cx="4973884" cy="4896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645354" y="3497262"/>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Tummler</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Stays until the </a:t>
            </a:r>
            <a:r>
              <a:rPr lang="en-GB" sz="2800" dirty="0" err="1">
                <a:gradFill>
                  <a:gsLst>
                    <a:gs pos="0">
                      <a:srgbClr val="FFFFFF"/>
                    </a:gs>
                    <a:gs pos="100000">
                      <a:srgbClr val="FFFFFF"/>
                    </a:gs>
                  </a:gsLst>
                  <a:lin ang="5400000" scaled="0"/>
                </a:gradFill>
                <a:latin typeface="Segoe UI Light"/>
                <a:ea typeface="Segoe UI" pitchFamily="34" charset="0"/>
                <a:cs typeface="Segoe UI" pitchFamily="34" charset="0"/>
              </a:rPr>
              <a:t>partys</a:t>
            </a: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 rocking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41109668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Challenges</a:t>
            </a:r>
            <a:endParaRPr lang="en-GB" dirty="0"/>
          </a:p>
        </p:txBody>
      </p:sp>
    </p:spTree>
    <p:extLst>
      <p:ext uri="{BB962C8B-B14F-4D97-AF65-F5344CB8AC3E}">
        <p14:creationId xmlns:p14="http://schemas.microsoft.com/office/powerpoint/2010/main" val="423375931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0744" y="782022"/>
            <a:ext cx="4973884" cy="4896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645354" y="3497262"/>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Tummler</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Stays until the </a:t>
            </a:r>
            <a:r>
              <a:rPr lang="en-GB" sz="2800" dirty="0" err="1">
                <a:gradFill>
                  <a:gsLst>
                    <a:gs pos="0">
                      <a:srgbClr val="FFFFFF"/>
                    </a:gs>
                    <a:gs pos="100000">
                      <a:srgbClr val="FFFFFF"/>
                    </a:gs>
                  </a:gsLst>
                  <a:lin ang="5400000" scaled="0"/>
                </a:gradFill>
                <a:latin typeface="Segoe UI Light"/>
                <a:ea typeface="Segoe UI" pitchFamily="34" charset="0"/>
                <a:cs typeface="Segoe UI" pitchFamily="34" charset="0"/>
              </a:rPr>
              <a:t>partys</a:t>
            </a: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 rocking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0744" y="775620"/>
            <a:ext cx="4973884" cy="4896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6026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45354" y="3497262"/>
            <a:ext cx="5486399" cy="2473218"/>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err="1">
                <a:gradFill>
                  <a:gsLst>
                    <a:gs pos="0">
                      <a:srgbClr val="FFFFFF"/>
                    </a:gs>
                    <a:gs pos="100000">
                      <a:srgbClr val="FFFFFF"/>
                    </a:gs>
                  </a:gsLst>
                  <a:lin ang="5400000" scaled="0"/>
                </a:gradFill>
                <a:latin typeface="Segoe UI Light"/>
                <a:ea typeface="Segoe UI" pitchFamily="34" charset="0"/>
                <a:cs typeface="Segoe UI" pitchFamily="34" charset="0"/>
              </a:rPr>
              <a:t>Tummler</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199" fontAlgn="base">
              <a:lnSpc>
                <a:spcPct val="90000"/>
              </a:lnSpc>
              <a:spcBef>
                <a:spcPct val="0"/>
              </a:spcBef>
              <a:spcAft>
                <a:spcPts val="1200"/>
              </a:spcAft>
            </a:pP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Stays until the </a:t>
            </a:r>
            <a:r>
              <a:rPr lang="en-GB" sz="2800">
                <a:gradFill>
                  <a:gsLst>
                    <a:gs pos="0">
                      <a:srgbClr val="FFFFFF"/>
                    </a:gs>
                    <a:gs pos="100000">
                      <a:srgbClr val="FFFFFF"/>
                    </a:gs>
                  </a:gsLst>
                  <a:lin ang="5400000" scaled="0"/>
                </a:gradFill>
                <a:latin typeface="Segoe UI Light"/>
                <a:ea typeface="Segoe UI" pitchFamily="34" charset="0"/>
                <a:cs typeface="Segoe UI" pitchFamily="34" charset="0"/>
              </a:rPr>
              <a:t>partys</a:t>
            </a:r>
            <a:r>
              <a:rPr lang="en-GB" sz="2800" dirty="0">
                <a:gradFill>
                  <a:gsLst>
                    <a:gs pos="0">
                      <a:srgbClr val="FFFFFF"/>
                    </a:gs>
                    <a:gs pos="100000">
                      <a:srgbClr val="FFFFFF"/>
                    </a:gs>
                  </a:gsLst>
                  <a:lin ang="5400000" scaled="0"/>
                </a:gradFill>
                <a:latin typeface="Segoe UI Light"/>
                <a:ea typeface="Segoe UI" pitchFamily="34" charset="0"/>
                <a:cs typeface="Segoe UI" pitchFamily="34" charset="0"/>
              </a:rPr>
              <a:t> rocking</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0377"/>
          <a:stretch/>
        </p:blipFill>
        <p:spPr bwMode="auto">
          <a:xfrm>
            <a:off x="6347839" y="1164429"/>
            <a:ext cx="5434670" cy="408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886910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27611"/>
            <a:ext cx="13021228" cy="8678699"/>
          </a:xfrm>
          <a:prstGeom prst="rect">
            <a:avLst/>
          </a:prstGeom>
        </p:spPr>
      </p:pic>
      <p:sp>
        <p:nvSpPr>
          <p:cNvPr id="4" name="Rectangle 3"/>
          <p:cNvSpPr/>
          <p:nvPr/>
        </p:nvSpPr>
        <p:spPr bwMode="auto">
          <a:xfrm>
            <a:off x="645354" y="3497262"/>
            <a:ext cx="5486399" cy="2473218"/>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Who are they</a:t>
            </a:r>
          </a:p>
          <a:p>
            <a:pPr defTabSz="932199"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Most of them already work for you…</a:t>
            </a:r>
          </a:p>
          <a:p>
            <a:pPr defTabSz="932199" fontAlgn="base">
              <a:lnSpc>
                <a:spcPct val="90000"/>
              </a:lnSpc>
              <a:spcBef>
                <a:spcPct val="0"/>
              </a:spcBef>
              <a:spcAft>
                <a:spcPts val="1200"/>
              </a:spcAft>
            </a:pPr>
            <a:endParaRPr lang="en-US" sz="4000" i="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7513115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GB"/>
          </a:p>
        </p:txBody>
      </p:sp>
      <p:sp>
        <p:nvSpPr>
          <p:cNvPr id="3" name="Title 2"/>
          <p:cNvSpPr>
            <a:spLocks noGrp="1"/>
          </p:cNvSpPr>
          <p:nvPr>
            <p:ph type="title"/>
          </p:nvPr>
        </p:nvSpPr>
        <p:spPr/>
        <p:txBody>
          <a:bodyPr/>
          <a:lstStyle/>
          <a:p>
            <a:r>
              <a:rPr lang="en-GB" dirty="0" smtClean="0"/>
              <a:t>Call to action</a:t>
            </a:r>
            <a:endParaRPr lang="en-GB" dirty="0"/>
          </a:p>
        </p:txBody>
      </p:sp>
      <p:sp>
        <p:nvSpPr>
          <p:cNvPr id="4" name="Rectangle 3"/>
          <p:cNvSpPr/>
          <p:nvPr/>
        </p:nvSpPr>
        <p:spPr bwMode="auto">
          <a:xfrm>
            <a:off x="275114" y="2330844"/>
            <a:ext cx="6403975" cy="36623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lnSpc>
                <a:spcPct val="90000"/>
              </a:lnSpc>
              <a:spcBef>
                <a:spcPct val="0"/>
              </a:spcBef>
              <a:spcAft>
                <a:spcPts val="120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Build your own SharePoint Centre of Excellence and get a measurable business benefit from your investment.</a:t>
            </a:r>
          </a:p>
        </p:txBody>
      </p:sp>
    </p:spTree>
    <p:extLst>
      <p:ext uri="{BB962C8B-B14F-4D97-AF65-F5344CB8AC3E}">
        <p14:creationId xmlns:p14="http://schemas.microsoft.com/office/powerpoint/2010/main" val="371184010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3323987"/>
          </a:xfrm>
        </p:spPr>
        <p:txBody>
          <a:bodyPr/>
          <a:lstStyle/>
          <a:p>
            <a:r>
              <a:rPr lang="en-GB" dirty="0" smtClean="0"/>
              <a:t>The value of Engaging with cross functional business and stakeholders</a:t>
            </a:r>
          </a:p>
          <a:p>
            <a:r>
              <a:rPr lang="en-GB" dirty="0" smtClean="0"/>
              <a:t>#SPC237 </a:t>
            </a:r>
          </a:p>
          <a:p>
            <a:r>
              <a:rPr lang="en-GB" dirty="0" smtClean="0"/>
              <a:t>Islander Ballroom IED</a:t>
            </a:r>
          </a:p>
          <a:p>
            <a:r>
              <a:rPr lang="en-GB" smtClean="0"/>
              <a:t>5:00-6:15 Today</a:t>
            </a:r>
            <a:endParaRPr lang="en-GB" dirty="0"/>
          </a:p>
        </p:txBody>
      </p:sp>
      <p:sp>
        <p:nvSpPr>
          <p:cNvPr id="3" name="Title 2"/>
          <p:cNvSpPr>
            <a:spLocks noGrp="1"/>
          </p:cNvSpPr>
          <p:nvPr>
            <p:ph type="title"/>
          </p:nvPr>
        </p:nvSpPr>
        <p:spPr/>
        <p:txBody>
          <a:bodyPr/>
          <a:lstStyle/>
          <a:p>
            <a:r>
              <a:rPr lang="en-GB" dirty="0" smtClean="0"/>
              <a:t>Next session</a:t>
            </a:r>
            <a:endParaRPr lang="en-GB" dirty="0"/>
          </a:p>
        </p:txBody>
      </p:sp>
    </p:spTree>
    <p:extLst>
      <p:ext uri="{BB962C8B-B14F-4D97-AF65-F5344CB8AC3E}">
        <p14:creationId xmlns:p14="http://schemas.microsoft.com/office/powerpoint/2010/main" val="2556904940"/>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35290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95326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Challenges</a:t>
            </a:r>
            <a:endParaRPr lang="en-GB" dirty="0"/>
          </a:p>
        </p:txBody>
      </p:sp>
      <p:sp>
        <p:nvSpPr>
          <p:cNvPr id="3" name="Content Placeholder 2"/>
          <p:cNvSpPr>
            <a:spLocks noGrp="1"/>
          </p:cNvSpPr>
          <p:nvPr>
            <p:ph type="body" sz="quarter" idx="10"/>
          </p:nvPr>
        </p:nvSpPr>
        <p:spPr>
          <a:xfrm>
            <a:off x="274638" y="1212853"/>
            <a:ext cx="11887200" cy="2400657"/>
          </a:xfrm>
          <a:prstGeom prst="rect">
            <a:avLst/>
          </a:prstGeom>
        </p:spPr>
        <p:txBody>
          <a:bodyPr/>
          <a:lstStyle/>
          <a:p>
            <a:r>
              <a:rPr lang="en-GB" dirty="0"/>
              <a:t>Experience shows that without the right team in place to support the adoption, exploitation and promotion of new ways of working </a:t>
            </a:r>
            <a:r>
              <a:rPr lang="en-GB" dirty="0" smtClean="0"/>
              <a:t>organisations </a:t>
            </a:r>
            <a:r>
              <a:rPr lang="en-GB" dirty="0"/>
              <a:t>struggle </a:t>
            </a:r>
            <a:r>
              <a:rPr lang="en-GB" dirty="0" smtClean="0"/>
              <a:t>to achieve the </a:t>
            </a:r>
            <a:r>
              <a:rPr lang="en-GB" dirty="0"/>
              <a:t>expected return on investment</a:t>
            </a:r>
          </a:p>
        </p:txBody>
      </p:sp>
    </p:spTree>
    <p:extLst>
      <p:ext uri="{BB962C8B-B14F-4D97-AF65-F5344CB8AC3E}">
        <p14:creationId xmlns:p14="http://schemas.microsoft.com/office/powerpoint/2010/main" val="149465148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Cynefin</a:t>
            </a:r>
            <a:r>
              <a:rPr lang="en-GB" dirty="0" smtClean="0"/>
              <a:t> framework</a:t>
            </a:r>
            <a:endParaRPr lang="en-GB" dirty="0"/>
          </a:p>
        </p:txBody>
      </p:sp>
      <p:sp>
        <p:nvSpPr>
          <p:cNvPr id="3" name="Text Placeholder 2"/>
          <p:cNvSpPr>
            <a:spLocks noGrp="1"/>
          </p:cNvSpPr>
          <p:nvPr>
            <p:ph type="body" sz="quarter" idx="10"/>
          </p:nvPr>
        </p:nvSpPr>
        <p:spPr>
          <a:xfrm>
            <a:off x="274638" y="1212851"/>
            <a:ext cx="11887200" cy="735512"/>
          </a:xfrm>
        </p:spPr>
        <p:txBody>
          <a:bodyPr/>
          <a:lstStyle/>
          <a:p>
            <a:endParaRPr lang="en-GB"/>
          </a:p>
        </p:txBody>
      </p:sp>
      <p:pic>
        <p:nvPicPr>
          <p:cNvPr id="2050" name="Picture 2" descr="http://upload.wikimedia.org/wikipedia/commons/4/45/Cynefin_framework_Feb_201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128" y="1417515"/>
            <a:ext cx="5348113" cy="52801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847096" y="6089302"/>
            <a:ext cx="1726115" cy="374820"/>
          </a:xfrm>
          <a:prstGeom prst="rect">
            <a:avLst/>
          </a:prstGeom>
        </p:spPr>
        <p:txBody>
          <a:bodyPr wrap="none" lIns="91413" tIns="45708" rIns="91413" bIns="45708">
            <a:spAutoFit/>
          </a:bodyPr>
          <a:lstStyle/>
          <a:p>
            <a:r>
              <a:rPr lang="en-GB" dirty="0">
                <a:solidFill>
                  <a:srgbClr val="505050"/>
                </a:solidFill>
              </a:rPr>
              <a:t>Dave </a:t>
            </a:r>
            <a:r>
              <a:rPr lang="en-GB" dirty="0" smtClean="0">
                <a:solidFill>
                  <a:srgbClr val="505050"/>
                </a:solidFill>
              </a:rPr>
              <a:t>Snowden</a:t>
            </a:r>
            <a:endParaRPr lang="en-GB" dirty="0">
              <a:solidFill>
                <a:srgbClr val="505050"/>
              </a:solidFill>
            </a:endParaRPr>
          </a:p>
        </p:txBody>
      </p:sp>
    </p:spTree>
    <p:extLst>
      <p:ext uri="{BB962C8B-B14F-4D97-AF65-F5344CB8AC3E}">
        <p14:creationId xmlns:p14="http://schemas.microsoft.com/office/powerpoint/2010/main" val="211079356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 you have a vision?</a:t>
            </a:r>
            <a:endParaRPr lang="en-GB" dirty="0"/>
          </a:p>
        </p:txBody>
      </p:sp>
      <p:sp>
        <p:nvSpPr>
          <p:cNvPr id="3" name="Content Placeholder 2"/>
          <p:cNvSpPr>
            <a:spLocks noGrp="1"/>
          </p:cNvSpPr>
          <p:nvPr>
            <p:ph type="body" sz="quarter" idx="10"/>
          </p:nvPr>
        </p:nvSpPr>
        <p:spPr>
          <a:xfrm>
            <a:off x="274638" y="1212851"/>
            <a:ext cx="11887200" cy="3979706"/>
          </a:xfrm>
          <a:prstGeom prst="rect">
            <a:avLst/>
          </a:prstGeom>
        </p:spPr>
        <p:txBody>
          <a:bodyPr/>
          <a:lstStyle/>
          <a:p>
            <a:r>
              <a:rPr lang="en-GB" dirty="0" smtClean="0"/>
              <a:t>Its just a technology upgrade!</a:t>
            </a:r>
          </a:p>
          <a:p>
            <a:r>
              <a:rPr lang="en-GB" dirty="0" smtClean="0"/>
              <a:t>We haven’t really engaged the business as they really don’t know anything about SharePoint</a:t>
            </a:r>
          </a:p>
          <a:p>
            <a:r>
              <a:rPr lang="en-GB" dirty="0" smtClean="0"/>
              <a:t>We want to improve collaboration</a:t>
            </a:r>
          </a:p>
          <a:p>
            <a:r>
              <a:rPr lang="en-GB" dirty="0" smtClean="0"/>
              <a:t>We need a social enterprise</a:t>
            </a:r>
          </a:p>
          <a:p>
            <a:endParaRPr lang="en-GB" dirty="0"/>
          </a:p>
        </p:txBody>
      </p:sp>
    </p:spTree>
    <p:extLst>
      <p:ext uri="{BB962C8B-B14F-4D97-AF65-F5344CB8AC3E}">
        <p14:creationId xmlns:p14="http://schemas.microsoft.com/office/powerpoint/2010/main" val="622712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Montgomery Burns award…</a:t>
            </a:r>
            <a:endParaRPr lang="en-GB" dirty="0"/>
          </a:p>
        </p:txBody>
      </p:sp>
      <p:sp>
        <p:nvSpPr>
          <p:cNvPr id="3" name="Content Placeholder 2"/>
          <p:cNvSpPr>
            <a:spLocks noGrp="1"/>
          </p:cNvSpPr>
          <p:nvPr>
            <p:ph type="body" sz="quarter" idx="10"/>
          </p:nvPr>
        </p:nvSpPr>
        <p:spPr>
          <a:xfrm>
            <a:off x="274638" y="1212850"/>
            <a:ext cx="11887200" cy="2445157"/>
          </a:xfrm>
          <a:prstGeom prst="rect">
            <a:avLst/>
          </a:prstGeom>
        </p:spPr>
        <p:txBody>
          <a:bodyPr/>
          <a:lstStyle/>
          <a:p>
            <a:r>
              <a:rPr lang="en-GB" sz="3700" dirty="0"/>
              <a:t>The Montgomery Burns Award For Outstanding Achievement for</a:t>
            </a:r>
          </a:p>
          <a:p>
            <a:pPr lvl="1"/>
            <a:r>
              <a:rPr lang="en-GB" sz="3700" dirty="0"/>
              <a:t>Improved collaboration</a:t>
            </a:r>
          </a:p>
          <a:p>
            <a:pPr lvl="1"/>
            <a:r>
              <a:rPr lang="en-GB" sz="3700" dirty="0"/>
              <a:t>Excellence in collaboration</a:t>
            </a:r>
          </a:p>
        </p:txBody>
      </p:sp>
    </p:spTree>
    <p:extLst>
      <p:ext uri="{BB962C8B-B14F-4D97-AF65-F5344CB8AC3E}">
        <p14:creationId xmlns:p14="http://schemas.microsoft.com/office/powerpoint/2010/main" val="2549085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PC2012_Business_Template_NOSLIDES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Andrew Woodward</External_x0020_Speaker>
    <Session_x0020_Code xmlns="2295e2e7-0eeb-498e-8716-217bb2ee6ee3">SPC214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Andrew Woodward</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schemas.microsoft.com/sharepoint/v3"/>
    <ds:schemaRef ds:uri="032d541b-1b4e-4d91-93c7-b10533c52f73"/>
    <ds:schemaRef ds:uri="http://www.w3.org/XML/1998/namespace"/>
    <ds:schemaRef ds:uri="http://schemas.microsoft.com/office/2006/metadata/properties"/>
    <ds:schemaRef ds:uri="http://purl.org/dc/dcmitype/"/>
    <ds:schemaRef ds:uri="http://purl.org/dc/elements/1.1/"/>
    <ds:schemaRef ds:uri="http://schemas.microsoft.com/office/infopath/2007/PartnerControls"/>
    <ds:schemaRef ds:uri="http://schemas.openxmlformats.org/package/2006/metadata/core-properties"/>
    <ds:schemaRef ds:uri="230e9df3-be65-4c73-a93b-d1236ebd677e"/>
    <ds:schemaRef ds:uri="2295e2e7-0eeb-498e-8716-217bb2ee6ee3"/>
  </ds:schemaRefs>
</ds:datastoreItem>
</file>

<file path=customXml/itemProps2.xml><?xml version="1.0" encoding="utf-8"?>
<ds:datastoreItem xmlns:ds="http://schemas.openxmlformats.org/officeDocument/2006/customXml" ds:itemID="{88E94089-977A-47AE-ABF0-9A899ABA62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SPC2012_Business_Template_NOSLIDES_16x9</Template>
  <TotalTime>15</TotalTime>
  <Words>4305</Words>
  <Application>Microsoft Office PowerPoint</Application>
  <PresentationFormat>Custom</PresentationFormat>
  <Paragraphs>317</Paragraphs>
  <Slides>56</Slides>
  <Notes>32</Notes>
  <HiddenSlides>0</HiddenSlides>
  <MMClips>1</MMClips>
  <ScaleCrop>false</ScaleCrop>
  <HeadingPairs>
    <vt:vector size="6" baseType="variant">
      <vt:variant>
        <vt:lpstr>Theme</vt:lpstr>
      </vt:variant>
      <vt:variant>
        <vt:i4>6</vt:i4>
      </vt:variant>
      <vt:variant>
        <vt:lpstr>Embedded OLE Servers</vt:lpstr>
      </vt:variant>
      <vt:variant>
        <vt:i4>0</vt:i4>
      </vt:variant>
      <vt:variant>
        <vt:lpstr>Slide Titles</vt:lpstr>
      </vt:variant>
      <vt:variant>
        <vt:i4>56</vt:i4>
      </vt:variant>
    </vt:vector>
  </HeadingPairs>
  <TitlesOfParts>
    <vt:vector size="62" baseType="lpstr">
      <vt:lpstr>SPC2012_Business_Template_NOSLIDES_16x9</vt:lpstr>
      <vt:lpstr>5-30072_SPC2012_Business_Template_16x9_Light</vt:lpstr>
      <vt:lpstr>5-30072_SPC2012_Business_Template_16x9</vt:lpstr>
      <vt:lpstr>1_5-30072_SPC2012_Business_Template_16x9_Light</vt:lpstr>
      <vt:lpstr>2_5-30072_SPC2012_Business_Template_16x9_Light</vt:lpstr>
      <vt:lpstr>1_5-30072_SPC2012_Business_Template_16x9</vt:lpstr>
      <vt:lpstr>PowerPoint Presentation</vt:lpstr>
      <vt:lpstr>SharePoint Centre of Excellence</vt:lpstr>
      <vt:lpstr>PowerPoint Presentation</vt:lpstr>
      <vt:lpstr>PowerPoint Presentation</vt:lpstr>
      <vt:lpstr>Challenges</vt:lpstr>
      <vt:lpstr>Challenges</vt:lpstr>
      <vt:lpstr>Cynefin framework</vt:lpstr>
      <vt:lpstr>Do you have a vision?</vt:lpstr>
      <vt:lpstr>Montgomery Burns award…</vt:lpstr>
      <vt:lpstr>Align to organisation goals</vt:lpstr>
      <vt:lpstr>Align to organisation goals</vt:lpstr>
      <vt:lpstr>Align to organisation goals</vt:lpstr>
      <vt:lpstr>Kapitola pathway</vt:lpstr>
      <vt:lpstr>Benefits of Kapitola pathway</vt:lpstr>
      <vt:lpstr>PowerPoint Presentation</vt:lpstr>
      <vt:lpstr>SharePoint Centre of Excellence</vt:lpstr>
      <vt:lpstr>What they do</vt:lpstr>
      <vt:lpstr>Practical application of governance</vt:lpstr>
      <vt:lpstr>PowerPoint Presentation</vt:lpstr>
      <vt:lpstr>PowerPoint Presentation</vt:lpstr>
      <vt:lpstr>PowerPoint Presentation</vt:lpstr>
      <vt:lpstr>PowerPoint Presentation</vt:lpstr>
      <vt:lpstr>PowerPoint Presentation</vt:lpstr>
      <vt:lpstr>PowerPoint Presentation</vt:lpstr>
      <vt:lpstr>Typical team</vt:lpstr>
      <vt:lpstr>Stakeholders</vt:lpstr>
      <vt:lpstr>The Work</vt:lpstr>
      <vt:lpstr>Site Collections</vt:lpstr>
      <vt:lpstr>PowerPoint Presentation</vt:lpstr>
      <vt:lpstr>PowerPoint Presentation</vt:lpstr>
      <vt:lpstr>PowerPoint Presentation</vt:lpstr>
      <vt:lpstr>PowerPoint Presentation</vt:lpstr>
      <vt:lpstr>PowerPoint Presentation</vt:lpstr>
      <vt:lpstr>Case Studies</vt:lpstr>
      <vt:lpstr>Return on Investment</vt:lpstr>
      <vt:lpstr>Coded Solutions</vt:lpstr>
      <vt:lpstr>Building Community</vt:lpstr>
      <vt:lpstr>PowerPoint Presentation</vt:lpstr>
      <vt:lpstr>Feedback</vt:lpstr>
      <vt:lpstr>Be the champion  SharePoint Champions Event – I Love SharePoint</vt:lpstr>
      <vt:lpstr>PowerPoint Presentation</vt:lpstr>
      <vt:lpstr>PowerPoint Presentation</vt:lpstr>
      <vt:lpstr>PowerPoint Presentation</vt:lpstr>
      <vt:lpstr>Ways of working</vt:lpstr>
      <vt:lpstr>Manifesto</vt:lpstr>
      <vt:lpstr>Way of working</vt:lpstr>
      <vt:lpstr>PowerPoint Presentation</vt:lpstr>
      <vt:lpstr>PowerPoint Presentation</vt:lpstr>
      <vt:lpstr>PowerPoint Presentation</vt:lpstr>
      <vt:lpstr>PowerPoint Presentation</vt:lpstr>
      <vt:lpstr>PowerPoint Presentation</vt:lpstr>
      <vt:lpstr>PowerPoint Presentation</vt:lpstr>
      <vt:lpstr>Call to action</vt:lpstr>
      <vt:lpstr>Next session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Centre of Excellence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cp:revision>
  <dcterms:created xsi:type="dcterms:W3CDTF">2012-11-12T21:10:35Z</dcterms:created>
  <dcterms:modified xsi:type="dcterms:W3CDTF">2012-12-07T02:36:19Z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